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v"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5.jpg" ContentType="image/jpg"/>
  <Override PartName="/ppt/media/image36.jpg" ContentType="image/jpg"/>
  <Override PartName="/ppt/media/image37.jpg" ContentType="image/jpg"/>
  <Override PartName="/ppt/media/image38.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3" r:id="rId4"/>
    <p:sldMasterId id="2147483786" r:id="rId5"/>
  </p:sldMasterIdLst>
  <p:notesMasterIdLst>
    <p:notesMasterId r:id="rId31"/>
  </p:notesMasterIdLst>
  <p:handoutMasterIdLst>
    <p:handoutMasterId r:id="rId32"/>
  </p:handoutMasterIdLst>
  <p:sldIdLst>
    <p:sldId id="2618" r:id="rId6"/>
    <p:sldId id="2147475133" r:id="rId7"/>
    <p:sldId id="2147475134" r:id="rId8"/>
    <p:sldId id="270" r:id="rId9"/>
    <p:sldId id="2147475120" r:id="rId10"/>
    <p:sldId id="2126987652" r:id="rId11"/>
    <p:sldId id="2098149252" r:id="rId12"/>
    <p:sldId id="2098149295" r:id="rId13"/>
    <p:sldId id="271" r:id="rId14"/>
    <p:sldId id="2126987654" r:id="rId15"/>
    <p:sldId id="273" r:id="rId16"/>
    <p:sldId id="2098149406" r:id="rId17"/>
    <p:sldId id="2147475118" r:id="rId18"/>
    <p:sldId id="2147475121" r:id="rId19"/>
    <p:sldId id="2147475119" r:id="rId20"/>
    <p:sldId id="2147475130" r:id="rId21"/>
    <p:sldId id="2147475124" r:id="rId22"/>
    <p:sldId id="2147475129" r:id="rId23"/>
    <p:sldId id="2147475123" r:id="rId24"/>
    <p:sldId id="2147475131" r:id="rId25"/>
    <p:sldId id="2147475125" r:id="rId26"/>
    <p:sldId id="2147475126" r:id="rId27"/>
    <p:sldId id="2147475127" r:id="rId28"/>
    <p:sldId id="2147475128" r:id="rId29"/>
    <p:sldId id="2147475132" r:id="rId30"/>
  </p:sldIdLst>
  <p:sldSz cx="12192000" cy="6858000"/>
  <p:notesSz cx="6858000" cy="9144000"/>
  <p:embeddedFontLs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16"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35F"/>
    <a:srgbClr val="DDF4FF"/>
    <a:srgbClr val="D1F0FF"/>
    <a:srgbClr val="7E7F81"/>
    <a:srgbClr val="BCECFF"/>
    <a:srgbClr val="F3FBFF"/>
    <a:srgbClr val="939497"/>
    <a:srgbClr val="CB86B6"/>
    <a:srgbClr val="F55E27"/>
    <a:srgbClr val="B5D4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E4694-E630-4CFE-AD0D-8FD8550BDCB5}" v="24" dt="2025-01-15T03:32:09.534"/>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965" autoAdjust="0"/>
    <p:restoredTop sz="94765" autoAdjust="0"/>
  </p:normalViewPr>
  <p:slideViewPr>
    <p:cSldViewPr snapToGrid="0" showGuides="1">
      <p:cViewPr varScale="1">
        <p:scale>
          <a:sx n="100" d="100"/>
          <a:sy n="100" d="100"/>
        </p:scale>
        <p:origin x="114" y="180"/>
      </p:cViewPr>
      <p:guideLst>
        <p:guide orient="horz" pos="3816"/>
        <p:guide pos="3817"/>
      </p:guideLst>
    </p:cSldViewPr>
  </p:slideViewPr>
  <p:outlineViewPr>
    <p:cViewPr>
      <p:scale>
        <a:sx n="33" d="100"/>
        <a:sy n="33" d="100"/>
      </p:scale>
      <p:origin x="0" y="-30507"/>
    </p:cViewPr>
  </p:outlineViewPr>
  <p:notesTextViewPr>
    <p:cViewPr>
      <p:scale>
        <a:sx n="1" d="1"/>
        <a:sy n="1" d="1"/>
      </p:scale>
      <p:origin x="0" y="0"/>
    </p:cViewPr>
  </p:notesTextViewPr>
  <p:sorterViewPr>
    <p:cViewPr varScale="1">
      <p:scale>
        <a:sx n="1" d="1"/>
        <a:sy n="1" d="1"/>
      </p:scale>
      <p:origin x="0" y="-15284"/>
    </p:cViewPr>
  </p:sorterViewPr>
  <p:notesViewPr>
    <p:cSldViewPr snapToGrid="0" showGuides="1">
      <p:cViewPr varScale="1">
        <p:scale>
          <a:sx n="62" d="100"/>
          <a:sy n="62" d="100"/>
        </p:scale>
        <p:origin x="2865" y="21"/>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CC4590-19F6-4FE7-AEDD-F60D1D9574A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998AC84-6D7B-4EA3-97A9-D06BEC5D469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3512D1-0336-4F5F-8C44-0726A2BECD46}" type="datetimeFigureOut">
              <a:rPr lang="en-GB" smtClean="0"/>
              <a:t>14/01/2025</a:t>
            </a:fld>
            <a:endParaRPr lang="en-GB"/>
          </a:p>
        </p:txBody>
      </p:sp>
      <p:sp>
        <p:nvSpPr>
          <p:cNvPr id="4" name="Footer Placeholder 3">
            <a:extLst>
              <a:ext uri="{FF2B5EF4-FFF2-40B4-BE49-F238E27FC236}">
                <a16:creationId xmlns:a16="http://schemas.microsoft.com/office/drawing/2014/main" id="{EEB9E6BA-C80D-40F2-8B2B-3EC3F0C676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341400F-4EAA-47A3-8C50-8CF9A3B56A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08B662-4CEA-4BAC-9870-0351CB92E777}" type="slidenum">
              <a:rPr lang="en-GB" smtClean="0"/>
              <a:t>‹#›</a:t>
            </a:fld>
            <a:endParaRPr lang="en-GB"/>
          </a:p>
        </p:txBody>
      </p:sp>
    </p:spTree>
    <p:extLst>
      <p:ext uri="{BB962C8B-B14F-4D97-AF65-F5344CB8AC3E}">
        <p14:creationId xmlns:p14="http://schemas.microsoft.com/office/powerpoint/2010/main" val="2498471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08692-EE13-4401-9349-4CAC162F1AB5}" type="datetimeFigureOut">
              <a:rPr lang="en-GB" smtClean="0"/>
              <a:t>14/01/2025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B6C45-0EF4-4759-944E-4288B6219519}" type="slidenum">
              <a:rPr lang="en-GB" smtClean="0"/>
              <a:t>‹#›</a:t>
            </a:fld>
            <a:endParaRPr lang="en-GB"/>
          </a:p>
        </p:txBody>
      </p:sp>
    </p:spTree>
    <p:extLst>
      <p:ext uri="{BB962C8B-B14F-4D97-AF65-F5344CB8AC3E}">
        <p14:creationId xmlns:p14="http://schemas.microsoft.com/office/powerpoint/2010/main" val="454338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9B6C45-0EF4-4759-944E-4288B621951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3026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highest degree of concern is expressed by the absolute prohibition of destructive impact upon return, the or unsterilized material from the body, and the need for containment of any unsterilized sample collected and returned to Earth. Post-mission, If any sign of the existence of a </a:t>
            </a:r>
            <a:r>
              <a:rPr lang="en-US" sz="1200" dirty="0" err="1"/>
              <a:t>nonterrestrial</a:t>
            </a:r>
            <a:r>
              <a:rPr lang="en-US" sz="1200" dirty="0"/>
              <a:t> replicating entity is found, the returned sample must remain contained unless treated by an effective sterilizing procedure. Category V concerns are reflected in requirements that encompass those of Category IV plus a continuing monitoring of project activities, studies and research (i.e., in sterilization procedures and containment techniques).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D8232A-7F6C-4199-AF67-81C7D80200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214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075F95-418D-4484-A475-78CE5179086F}" type="slidenum">
              <a:rPr kumimoji="0" lang="en-US"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0064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Arial" panose="020B0604020202020204" pitchFamily="34" charset="0"/>
              </a:rPr>
              <a:t>So our overall project scope for this SRP really hinges on our ability to maximize the return science on these samples. And this is an perspective that is captured across the entire project from:</a:t>
            </a:r>
          </a:p>
          <a:p>
            <a:pPr marL="171570" indent="-171570">
              <a:buFont typeface="Arial" panose="020B0604020202020204" pitchFamily="34" charset="0"/>
              <a:buChar char="•"/>
            </a:pPr>
            <a:r>
              <a:rPr lang="en-US" b="0" i="0" dirty="0">
                <a:solidFill>
                  <a:srgbClr val="222222"/>
                </a:solidFill>
                <a:effectLst/>
                <a:latin typeface="Arial" panose="020B0604020202020204" pitchFamily="34" charset="0"/>
              </a:rPr>
              <a:t>ground recovery where we take custody for the flown hardware, and samples and transport them to the facility. </a:t>
            </a:r>
          </a:p>
          <a:p>
            <a:pPr marL="171570" indent="-171570">
              <a:buFont typeface="Arial" panose="020B0604020202020204" pitchFamily="34" charset="0"/>
              <a:buChar char="•"/>
            </a:pPr>
            <a:r>
              <a:rPr lang="en-US" b="0" i="0" dirty="0">
                <a:solidFill>
                  <a:srgbClr val="222222"/>
                </a:solidFill>
                <a:effectLst/>
                <a:latin typeface="Arial" panose="020B0604020202020204" pitchFamily="34" charset="0"/>
              </a:rPr>
              <a:t>To building and designing an SRF capable of meeting with the stringent planetary protection containment requirements where some elements the sample safety assessment and initial curation must happen inside containment as identified by the green box. </a:t>
            </a:r>
          </a:p>
          <a:p>
            <a:pPr marL="171570" indent="-171570">
              <a:buFont typeface="Arial" panose="020B0604020202020204" pitchFamily="34" charset="0"/>
              <a:buChar char="•"/>
            </a:pPr>
            <a:r>
              <a:rPr lang="en-US" b="0" i="0" dirty="0">
                <a:solidFill>
                  <a:srgbClr val="222222"/>
                </a:solidFill>
                <a:effectLst/>
                <a:latin typeface="Arial" panose="020B0604020202020204" pitchFamily="34" charset="0"/>
              </a:rPr>
              <a:t>When the samples are safe for release either by test or by sterilization they can then leave the facility to be distributed to outside laboratories to principal investigators, through a competitive process and can further study these samples, completing the science objectives in uncontained environments and facilities.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776E85-7216-4D2B-89E8-FBC140ABD1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29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37782E-D297-46F0-9C10-34927B5935FB}" type="slidenum">
              <a:rPr lang="en-US" smtClean="0"/>
              <a:t>12</a:t>
            </a:fld>
            <a:endParaRPr lang="en-US"/>
          </a:p>
        </p:txBody>
      </p:sp>
    </p:spTree>
    <p:extLst>
      <p:ext uri="{BB962C8B-B14F-4D97-AF65-F5344CB8AC3E}">
        <p14:creationId xmlns:p14="http://schemas.microsoft.com/office/powerpoint/2010/main" val="251297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B6C45-0EF4-4759-944E-4288B6219519}" type="slidenum">
              <a:rPr lang="en-GB" smtClean="0"/>
              <a:t>25</a:t>
            </a:fld>
            <a:endParaRPr lang="en-GB"/>
          </a:p>
        </p:txBody>
      </p:sp>
    </p:spTree>
    <p:extLst>
      <p:ext uri="{BB962C8B-B14F-4D97-AF65-F5344CB8AC3E}">
        <p14:creationId xmlns:p14="http://schemas.microsoft.com/office/powerpoint/2010/main" val="4180111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and Content">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AFA219-A2AD-6B4C-2837-BBCD93A091E2}"/>
              </a:ext>
            </a:extLst>
          </p:cNvPr>
          <p:cNvSpPr txBox="1"/>
          <p:nvPr userDrawn="1"/>
        </p:nvSpPr>
        <p:spPr>
          <a:xfrm>
            <a:off x="2294022" y="3467882"/>
            <a:ext cx="9376276" cy="523220"/>
          </a:xfrm>
          <a:prstGeom prst="rect">
            <a:avLst/>
          </a:prstGeom>
          <a:noFill/>
          <a:effectLst>
            <a:glow rad="50800">
              <a:schemeClr val="accent2">
                <a:satMod val="175000"/>
                <a:alpha val="40000"/>
              </a:schemeClr>
            </a:glow>
          </a:effectLst>
        </p:spPr>
        <p:txBody>
          <a:bodyPr wrap="square">
            <a:spAutoFit/>
          </a:bodyPr>
          <a:lstStyle/>
          <a:p>
            <a:r>
              <a:rPr lang="en-US" sz="2800" b="1" i="0" dirty="0">
                <a:solidFill>
                  <a:schemeClr val="bg1"/>
                </a:solidFill>
                <a:effectLst>
                  <a:glow rad="121454">
                    <a:schemeClr val="bg1">
                      <a:alpha val="30443"/>
                    </a:schemeClr>
                  </a:glow>
                </a:effectLst>
                <a:latin typeface="Arial Narrow" panose="020B0604020202020204" pitchFamily="34" charset="0"/>
                <a:cs typeface="Arial Narrow" panose="020B0604020202020204" pitchFamily="34" charset="0"/>
              </a:rPr>
              <a:t>Next Generation  |  Microbiological Quality &amp; Sterility Assurance</a:t>
            </a:r>
          </a:p>
        </p:txBody>
      </p:sp>
      <p:pic>
        <p:nvPicPr>
          <p:cNvPr id="3" name="Picture 2">
            <a:extLst>
              <a:ext uri="{FF2B5EF4-FFF2-40B4-BE49-F238E27FC236}">
                <a16:creationId xmlns:a16="http://schemas.microsoft.com/office/drawing/2014/main" id="{4D7B4642-C5B7-1E6B-7AB7-63487AB9F1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7847" y="5481738"/>
            <a:ext cx="1301838" cy="723244"/>
          </a:xfrm>
          <a:prstGeom prst="rect">
            <a:avLst/>
          </a:prstGeom>
          <a:effectLst>
            <a:glow rad="63500">
              <a:schemeClr val="bg1">
                <a:alpha val="40000"/>
              </a:schemeClr>
            </a:glow>
          </a:effectLst>
        </p:spPr>
      </p:pic>
      <p:pic>
        <p:nvPicPr>
          <p:cNvPr id="4" name="Picture 3" descr="A white letters on a black background&#10;&#10;Description automatically generated">
            <a:extLst>
              <a:ext uri="{FF2B5EF4-FFF2-40B4-BE49-F238E27FC236}">
                <a16:creationId xmlns:a16="http://schemas.microsoft.com/office/drawing/2014/main" id="{991BEED1-9636-DA07-362C-3CA33C8B70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90366" y="5481738"/>
            <a:ext cx="1201807" cy="520783"/>
          </a:xfrm>
          <a:prstGeom prst="rect">
            <a:avLst/>
          </a:prstGeom>
          <a:effectLst>
            <a:glow rad="63500">
              <a:schemeClr val="bg1">
                <a:alpha val="40000"/>
              </a:schemeClr>
            </a:glow>
          </a:effectLst>
        </p:spPr>
      </p:pic>
      <p:pic>
        <p:nvPicPr>
          <p:cNvPr id="5" name="Picture 4">
            <a:extLst>
              <a:ext uri="{FF2B5EF4-FFF2-40B4-BE49-F238E27FC236}">
                <a16:creationId xmlns:a16="http://schemas.microsoft.com/office/drawing/2014/main" id="{E551159D-5E0A-9873-1FCF-5C21821DD0D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0" y="-48849"/>
            <a:ext cx="12192000" cy="6906849"/>
          </a:xfrm>
          <a:prstGeom prst="rect">
            <a:avLst/>
          </a:prstGeom>
        </p:spPr>
      </p:pic>
      <p:sp>
        <p:nvSpPr>
          <p:cNvPr id="6" name="TextBox 5">
            <a:extLst>
              <a:ext uri="{FF2B5EF4-FFF2-40B4-BE49-F238E27FC236}">
                <a16:creationId xmlns:a16="http://schemas.microsoft.com/office/drawing/2014/main" id="{88FC656D-5638-385A-EB98-0B61E48B8AF3}"/>
              </a:ext>
            </a:extLst>
          </p:cNvPr>
          <p:cNvSpPr txBox="1"/>
          <p:nvPr userDrawn="1"/>
        </p:nvSpPr>
        <p:spPr>
          <a:xfrm>
            <a:off x="2294022" y="3467882"/>
            <a:ext cx="9376276" cy="523220"/>
          </a:xfrm>
          <a:prstGeom prst="rect">
            <a:avLst/>
          </a:prstGeom>
          <a:noFill/>
          <a:effectLst>
            <a:glow rad="50800">
              <a:schemeClr val="accent2">
                <a:satMod val="175000"/>
                <a:alpha val="40000"/>
              </a:schemeClr>
            </a:glow>
          </a:effectLst>
        </p:spPr>
        <p:txBody>
          <a:bodyPr wrap="square">
            <a:spAutoFit/>
          </a:bodyPr>
          <a:lstStyle/>
          <a:p>
            <a:r>
              <a:rPr lang="en-US" sz="2800" b="1" i="0" dirty="0">
                <a:solidFill>
                  <a:schemeClr val="bg1"/>
                </a:solidFill>
                <a:effectLst>
                  <a:glow rad="121454">
                    <a:schemeClr val="bg1">
                      <a:alpha val="30443"/>
                    </a:schemeClr>
                  </a:glow>
                </a:effectLst>
                <a:latin typeface="Arial Narrow" panose="020B0604020202020204" pitchFamily="34" charset="0"/>
                <a:cs typeface="Arial Narrow" panose="020B0604020202020204" pitchFamily="34" charset="0"/>
              </a:rPr>
              <a:t>Next Generation  |  Microbiological Quality &amp; Sterility Assurance</a:t>
            </a:r>
          </a:p>
        </p:txBody>
      </p:sp>
      <p:pic>
        <p:nvPicPr>
          <p:cNvPr id="7" name="Picture 6">
            <a:extLst>
              <a:ext uri="{FF2B5EF4-FFF2-40B4-BE49-F238E27FC236}">
                <a16:creationId xmlns:a16="http://schemas.microsoft.com/office/drawing/2014/main" id="{9F4B0496-DD6D-55CC-90E2-0CA63E2948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27847" y="5481738"/>
            <a:ext cx="1301838" cy="723244"/>
          </a:xfrm>
          <a:prstGeom prst="rect">
            <a:avLst/>
          </a:prstGeom>
          <a:effectLst>
            <a:glow rad="63500">
              <a:schemeClr val="bg1">
                <a:alpha val="40000"/>
              </a:schemeClr>
            </a:glow>
          </a:effectLst>
        </p:spPr>
      </p:pic>
      <p:pic>
        <p:nvPicPr>
          <p:cNvPr id="8" name="Picture 7" descr="A white letters on a black background&#10;&#10;Description automatically generated">
            <a:extLst>
              <a:ext uri="{FF2B5EF4-FFF2-40B4-BE49-F238E27FC236}">
                <a16:creationId xmlns:a16="http://schemas.microsoft.com/office/drawing/2014/main" id="{2EE4955E-5141-3C60-C342-0A9895628D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590366" y="5481738"/>
            <a:ext cx="1201807" cy="520783"/>
          </a:xfrm>
          <a:prstGeom prst="rect">
            <a:avLst/>
          </a:prstGeom>
          <a:effectLst>
            <a:glow rad="63500">
              <a:schemeClr val="bg1">
                <a:alpha val="40000"/>
              </a:schemeClr>
            </a:glow>
          </a:effectLst>
        </p:spPr>
      </p:pic>
      <p:pic>
        <p:nvPicPr>
          <p:cNvPr id="9" name="Picture 8">
            <a:extLst>
              <a:ext uri="{FF2B5EF4-FFF2-40B4-BE49-F238E27FC236}">
                <a16:creationId xmlns:a16="http://schemas.microsoft.com/office/drawing/2014/main" id="{5D4BD101-EE51-4B75-8707-328FC9493463}"/>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6982161" y="696990"/>
            <a:ext cx="4266177" cy="1422059"/>
          </a:xfrm>
          <a:prstGeom prst="rect">
            <a:avLst/>
          </a:prstGeom>
        </p:spPr>
      </p:pic>
    </p:spTree>
    <p:extLst>
      <p:ext uri="{BB962C8B-B14F-4D97-AF65-F5344CB8AC3E}">
        <p14:creationId xmlns:p14="http://schemas.microsoft.com/office/powerpoint/2010/main" val="175535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par>
                                <p:cTn id="12" presetID="42"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55"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0.70"/>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extLst>
    <p:ext uri="{DCECCB84-F9BA-43D5-87BE-67443E8EF086}">
      <p15:sldGuideLst xmlns:p15="http://schemas.microsoft.com/office/powerpoint/2012/main">
        <p15:guide id="1" orient="horz" pos="77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p:txBody>
          <a:body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8299987B-5AAE-4708-8BA4-FD68A25C62FC}"/>
              </a:ext>
            </a:extLst>
          </p:cNvPr>
          <p:cNvSpPr>
            <a:spLocks noGrp="1"/>
          </p:cNvSpPr>
          <p:nvPr>
            <p:ph type="body" sz="quarter" idx="12"/>
          </p:nvPr>
        </p:nvSpPr>
        <p:spPr>
          <a:xfrm>
            <a:off x="348284" y="3776741"/>
            <a:ext cx="1977247" cy="1690805"/>
          </a:xfrm>
        </p:spPr>
        <p:txBody>
          <a:bodyPr/>
          <a:lstStyle>
            <a:lvl1pPr marL="0" indent="0" algn="ctr">
              <a:buNone/>
              <a:defRPr sz="2000">
                <a:solidFill>
                  <a:schemeClr val="accent1"/>
                </a:solidFill>
              </a:defRPr>
            </a:lvl1pPr>
            <a:lvl2pPr marL="0" indent="0" algn="ctr">
              <a:buNone/>
              <a:defRPr/>
            </a:lvl2pPr>
            <a:lvl3pPr marL="914400" indent="0" algn="ctr">
              <a:buNone/>
              <a:defRPr/>
            </a:lvl3pPr>
          </a:lstStyle>
          <a:p>
            <a:pPr lvl="0"/>
            <a:r>
              <a:rPr lang="en-US" dirty="0"/>
              <a:t>Click to edit Master text styles</a:t>
            </a:r>
          </a:p>
          <a:p>
            <a:pPr lvl="1"/>
            <a:r>
              <a:rPr lang="en-US" dirty="0"/>
              <a:t>Second level</a:t>
            </a:r>
          </a:p>
          <a:p>
            <a:pPr lvl="2"/>
            <a:endParaRPr lang="en-GB" dirty="0"/>
          </a:p>
        </p:txBody>
      </p:sp>
      <p:sp>
        <p:nvSpPr>
          <p:cNvPr id="11" name="Text Placeholder 8">
            <a:extLst>
              <a:ext uri="{FF2B5EF4-FFF2-40B4-BE49-F238E27FC236}">
                <a16:creationId xmlns:a16="http://schemas.microsoft.com/office/drawing/2014/main" id="{6B07C7FA-05DD-4CE5-84F1-2DD2481A2E0D}"/>
              </a:ext>
            </a:extLst>
          </p:cNvPr>
          <p:cNvSpPr>
            <a:spLocks noGrp="1"/>
          </p:cNvSpPr>
          <p:nvPr>
            <p:ph type="body" sz="quarter" idx="14"/>
          </p:nvPr>
        </p:nvSpPr>
        <p:spPr>
          <a:xfrm>
            <a:off x="2727831" y="3776741"/>
            <a:ext cx="1977247" cy="1690805"/>
          </a:xfrm>
        </p:spPr>
        <p:txBody>
          <a:bodyPr/>
          <a:lstStyle>
            <a:lvl1pPr marL="0" indent="0" algn="ctr">
              <a:buNone/>
              <a:defRPr sz="2000">
                <a:solidFill>
                  <a:schemeClr val="accent1"/>
                </a:solidFill>
              </a:defRPr>
            </a:lvl1pPr>
            <a:lvl2pPr marL="0" indent="0" algn="ctr">
              <a:buNone/>
              <a:defRPr/>
            </a:lvl2pPr>
            <a:lvl3pPr marL="914400" indent="0" algn="ctr">
              <a:buNone/>
              <a:defRPr/>
            </a:lvl3pPr>
          </a:lstStyle>
          <a:p>
            <a:pPr lvl="0"/>
            <a:r>
              <a:rPr lang="en-US" dirty="0"/>
              <a:t>Click to edit Master text styles</a:t>
            </a:r>
          </a:p>
          <a:p>
            <a:pPr lvl="1"/>
            <a:r>
              <a:rPr lang="en-US" dirty="0"/>
              <a:t>Second level</a:t>
            </a:r>
          </a:p>
          <a:p>
            <a:pPr lvl="2"/>
            <a:endParaRPr lang="en-GB" dirty="0"/>
          </a:p>
        </p:txBody>
      </p:sp>
      <p:sp>
        <p:nvSpPr>
          <p:cNvPr id="13" name="Text Placeholder 8">
            <a:extLst>
              <a:ext uri="{FF2B5EF4-FFF2-40B4-BE49-F238E27FC236}">
                <a16:creationId xmlns:a16="http://schemas.microsoft.com/office/drawing/2014/main" id="{796451A3-D448-4AED-9055-86A2B8CD5FED}"/>
              </a:ext>
            </a:extLst>
          </p:cNvPr>
          <p:cNvSpPr>
            <a:spLocks noGrp="1"/>
          </p:cNvSpPr>
          <p:nvPr>
            <p:ph type="body" sz="quarter" idx="16"/>
          </p:nvPr>
        </p:nvSpPr>
        <p:spPr>
          <a:xfrm>
            <a:off x="5107378" y="3776741"/>
            <a:ext cx="1977247" cy="1690805"/>
          </a:xfrm>
        </p:spPr>
        <p:txBody>
          <a:bodyPr/>
          <a:lstStyle>
            <a:lvl1pPr marL="0" indent="0" algn="ctr">
              <a:buNone/>
              <a:defRPr sz="2000">
                <a:solidFill>
                  <a:schemeClr val="accent1"/>
                </a:solidFill>
              </a:defRPr>
            </a:lvl1pPr>
            <a:lvl2pPr marL="0" indent="0" algn="ctr">
              <a:buNone/>
              <a:defRPr/>
            </a:lvl2pPr>
            <a:lvl3pPr marL="914400" indent="0" algn="ctr">
              <a:buNone/>
              <a:defRPr/>
            </a:lvl3pPr>
          </a:lstStyle>
          <a:p>
            <a:pPr lvl="0"/>
            <a:r>
              <a:rPr lang="en-US" dirty="0"/>
              <a:t>Click to edit Master text styles</a:t>
            </a:r>
          </a:p>
          <a:p>
            <a:pPr lvl="1"/>
            <a:r>
              <a:rPr lang="en-US" dirty="0"/>
              <a:t>Second level</a:t>
            </a:r>
          </a:p>
          <a:p>
            <a:pPr lvl="2"/>
            <a:endParaRPr lang="en-GB" dirty="0"/>
          </a:p>
        </p:txBody>
      </p:sp>
      <p:sp>
        <p:nvSpPr>
          <p:cNvPr id="15" name="Text Placeholder 8">
            <a:extLst>
              <a:ext uri="{FF2B5EF4-FFF2-40B4-BE49-F238E27FC236}">
                <a16:creationId xmlns:a16="http://schemas.microsoft.com/office/drawing/2014/main" id="{79ED57BD-3464-4648-BF5E-95913A6B7F93}"/>
              </a:ext>
            </a:extLst>
          </p:cNvPr>
          <p:cNvSpPr>
            <a:spLocks noGrp="1"/>
          </p:cNvSpPr>
          <p:nvPr>
            <p:ph type="body" sz="quarter" idx="18"/>
          </p:nvPr>
        </p:nvSpPr>
        <p:spPr>
          <a:xfrm>
            <a:off x="7486925" y="3776741"/>
            <a:ext cx="1977247" cy="1690805"/>
          </a:xfrm>
        </p:spPr>
        <p:txBody>
          <a:bodyPr/>
          <a:lstStyle>
            <a:lvl1pPr marL="0" indent="0" algn="ctr">
              <a:buNone/>
              <a:defRPr sz="2000">
                <a:solidFill>
                  <a:schemeClr val="accent1"/>
                </a:solidFill>
              </a:defRPr>
            </a:lvl1pPr>
            <a:lvl2pPr marL="0" indent="0" algn="ctr">
              <a:buNone/>
              <a:defRPr/>
            </a:lvl2pPr>
            <a:lvl3pPr marL="914400" indent="0" algn="ctr">
              <a:buNone/>
              <a:defRPr/>
            </a:lvl3pPr>
          </a:lstStyle>
          <a:p>
            <a:pPr lvl="0"/>
            <a:r>
              <a:rPr lang="en-US" dirty="0"/>
              <a:t>Click to edit Master text styles</a:t>
            </a:r>
          </a:p>
          <a:p>
            <a:pPr lvl="1"/>
            <a:r>
              <a:rPr lang="en-US" dirty="0"/>
              <a:t>Second level</a:t>
            </a:r>
          </a:p>
          <a:p>
            <a:pPr lvl="2"/>
            <a:endParaRPr lang="en-GB" dirty="0"/>
          </a:p>
        </p:txBody>
      </p:sp>
      <p:sp>
        <p:nvSpPr>
          <p:cNvPr id="21" name="Text Placeholder 8">
            <a:extLst>
              <a:ext uri="{FF2B5EF4-FFF2-40B4-BE49-F238E27FC236}">
                <a16:creationId xmlns:a16="http://schemas.microsoft.com/office/drawing/2014/main" id="{976251F7-B6EB-4265-AEC6-C0F8676A963F}"/>
              </a:ext>
            </a:extLst>
          </p:cNvPr>
          <p:cNvSpPr>
            <a:spLocks noGrp="1"/>
          </p:cNvSpPr>
          <p:nvPr>
            <p:ph type="body" sz="quarter" idx="20"/>
          </p:nvPr>
        </p:nvSpPr>
        <p:spPr>
          <a:xfrm>
            <a:off x="9866471" y="3776741"/>
            <a:ext cx="1977247" cy="1690805"/>
          </a:xfrm>
        </p:spPr>
        <p:txBody>
          <a:bodyPr/>
          <a:lstStyle>
            <a:lvl1pPr marL="0" indent="0" algn="ctr">
              <a:buNone/>
              <a:defRPr sz="2000">
                <a:solidFill>
                  <a:schemeClr val="accent1"/>
                </a:solidFill>
              </a:defRPr>
            </a:lvl1pPr>
            <a:lvl2pPr marL="0" indent="0" algn="ctr">
              <a:buNone/>
              <a:defRPr/>
            </a:lvl2pPr>
            <a:lvl3pPr marL="914400" indent="0" algn="ctr">
              <a:buNone/>
              <a:defRPr/>
            </a:lvl3pPr>
          </a:lstStyle>
          <a:p>
            <a:pPr lvl="0"/>
            <a:r>
              <a:rPr lang="en-US" dirty="0"/>
              <a:t>Click to edit Master text styles</a:t>
            </a:r>
          </a:p>
          <a:p>
            <a:pPr lvl="1"/>
            <a:r>
              <a:rPr lang="en-US" dirty="0"/>
              <a:t>Second level</a:t>
            </a:r>
          </a:p>
          <a:p>
            <a:pPr lvl="2"/>
            <a:endParaRPr lang="en-GB" dirty="0"/>
          </a:p>
        </p:txBody>
      </p:sp>
      <p:sp>
        <p:nvSpPr>
          <p:cNvPr id="28" name="Picture Placeholder 22">
            <a:extLst>
              <a:ext uri="{FF2B5EF4-FFF2-40B4-BE49-F238E27FC236}">
                <a16:creationId xmlns:a16="http://schemas.microsoft.com/office/drawing/2014/main" id="{113F36DF-3F26-43BE-ACA8-179325462B9D}"/>
              </a:ext>
            </a:extLst>
          </p:cNvPr>
          <p:cNvSpPr>
            <a:spLocks noGrp="1"/>
          </p:cNvSpPr>
          <p:nvPr>
            <p:ph type="pic" sz="quarter" idx="21"/>
          </p:nvPr>
        </p:nvSpPr>
        <p:spPr>
          <a:xfrm>
            <a:off x="334963" y="1613133"/>
            <a:ext cx="2012950" cy="2012950"/>
          </a:xfrm>
          <a:prstGeom prst="ellipse">
            <a:avLst/>
          </a:prstGeom>
          <a:solidFill>
            <a:schemeClr val="bg2"/>
          </a:solidFill>
        </p:spPr>
        <p:txBody>
          <a:bodyPr/>
          <a:lstStyle>
            <a:lvl1pPr marL="0" indent="0">
              <a:buNone/>
              <a:defRPr/>
            </a:lvl1pPr>
          </a:lstStyle>
          <a:p>
            <a:endParaRPr lang="en-GB"/>
          </a:p>
        </p:txBody>
      </p:sp>
      <p:sp>
        <p:nvSpPr>
          <p:cNvPr id="29" name="Picture Placeholder 22">
            <a:extLst>
              <a:ext uri="{FF2B5EF4-FFF2-40B4-BE49-F238E27FC236}">
                <a16:creationId xmlns:a16="http://schemas.microsoft.com/office/drawing/2014/main" id="{FA8D0BAB-9969-43F1-B737-3C1412F3B6CC}"/>
              </a:ext>
            </a:extLst>
          </p:cNvPr>
          <p:cNvSpPr>
            <a:spLocks noGrp="1"/>
          </p:cNvSpPr>
          <p:nvPr>
            <p:ph type="pic" sz="quarter" idx="22"/>
          </p:nvPr>
        </p:nvSpPr>
        <p:spPr>
          <a:xfrm>
            <a:off x="2712244" y="1613133"/>
            <a:ext cx="2012950" cy="2012950"/>
          </a:xfrm>
          <a:prstGeom prst="ellipse">
            <a:avLst/>
          </a:prstGeom>
          <a:solidFill>
            <a:schemeClr val="bg2"/>
          </a:solidFill>
        </p:spPr>
        <p:txBody>
          <a:bodyPr/>
          <a:lstStyle>
            <a:lvl1pPr marL="0" indent="0">
              <a:buNone/>
              <a:defRPr/>
            </a:lvl1pPr>
          </a:lstStyle>
          <a:p>
            <a:endParaRPr lang="en-GB"/>
          </a:p>
        </p:txBody>
      </p:sp>
      <p:sp>
        <p:nvSpPr>
          <p:cNvPr id="30" name="Picture Placeholder 22">
            <a:extLst>
              <a:ext uri="{FF2B5EF4-FFF2-40B4-BE49-F238E27FC236}">
                <a16:creationId xmlns:a16="http://schemas.microsoft.com/office/drawing/2014/main" id="{62790337-EE42-42CA-8B13-4BD5E652470D}"/>
              </a:ext>
            </a:extLst>
          </p:cNvPr>
          <p:cNvSpPr>
            <a:spLocks noGrp="1"/>
          </p:cNvSpPr>
          <p:nvPr>
            <p:ph type="pic" sz="quarter" idx="23"/>
          </p:nvPr>
        </p:nvSpPr>
        <p:spPr>
          <a:xfrm>
            <a:off x="5089525" y="1613133"/>
            <a:ext cx="2012950" cy="2012950"/>
          </a:xfrm>
          <a:prstGeom prst="ellipse">
            <a:avLst/>
          </a:prstGeom>
          <a:solidFill>
            <a:schemeClr val="bg2"/>
          </a:solidFill>
        </p:spPr>
        <p:txBody>
          <a:bodyPr/>
          <a:lstStyle>
            <a:lvl1pPr marL="0" indent="0">
              <a:buNone/>
              <a:defRPr/>
            </a:lvl1pPr>
          </a:lstStyle>
          <a:p>
            <a:endParaRPr lang="en-GB"/>
          </a:p>
        </p:txBody>
      </p:sp>
      <p:sp>
        <p:nvSpPr>
          <p:cNvPr id="31" name="Picture Placeholder 22">
            <a:extLst>
              <a:ext uri="{FF2B5EF4-FFF2-40B4-BE49-F238E27FC236}">
                <a16:creationId xmlns:a16="http://schemas.microsoft.com/office/drawing/2014/main" id="{6E0EAA0B-DFFF-4519-AFE5-20B579EECB02}"/>
              </a:ext>
            </a:extLst>
          </p:cNvPr>
          <p:cNvSpPr>
            <a:spLocks noGrp="1"/>
          </p:cNvSpPr>
          <p:nvPr>
            <p:ph type="pic" sz="quarter" idx="24"/>
          </p:nvPr>
        </p:nvSpPr>
        <p:spPr>
          <a:xfrm>
            <a:off x="7466806" y="1613133"/>
            <a:ext cx="2012950" cy="2012950"/>
          </a:xfrm>
          <a:prstGeom prst="ellipse">
            <a:avLst/>
          </a:prstGeom>
          <a:solidFill>
            <a:schemeClr val="bg2"/>
          </a:solidFill>
        </p:spPr>
        <p:txBody>
          <a:bodyPr/>
          <a:lstStyle>
            <a:lvl1pPr marL="0" indent="0">
              <a:buNone/>
              <a:defRPr/>
            </a:lvl1pPr>
          </a:lstStyle>
          <a:p>
            <a:endParaRPr lang="en-GB"/>
          </a:p>
        </p:txBody>
      </p:sp>
      <p:sp>
        <p:nvSpPr>
          <p:cNvPr id="32" name="Picture Placeholder 22">
            <a:extLst>
              <a:ext uri="{FF2B5EF4-FFF2-40B4-BE49-F238E27FC236}">
                <a16:creationId xmlns:a16="http://schemas.microsoft.com/office/drawing/2014/main" id="{6CC9A527-6FE1-40C1-8EAF-8CF668839284}"/>
              </a:ext>
            </a:extLst>
          </p:cNvPr>
          <p:cNvSpPr>
            <a:spLocks noGrp="1"/>
          </p:cNvSpPr>
          <p:nvPr>
            <p:ph type="pic" sz="quarter" idx="25"/>
          </p:nvPr>
        </p:nvSpPr>
        <p:spPr>
          <a:xfrm>
            <a:off x="9844088" y="1613133"/>
            <a:ext cx="2012950" cy="2012950"/>
          </a:xfrm>
          <a:prstGeom prst="ellipse">
            <a:avLst/>
          </a:prstGeom>
          <a:solidFill>
            <a:schemeClr val="bg2"/>
          </a:solidFill>
        </p:spPr>
        <p:txBody>
          <a:bodyPr/>
          <a:lstStyle>
            <a:lvl1pPr marL="0" indent="0">
              <a:buNone/>
              <a:defRPr/>
            </a:lvl1pPr>
          </a:lstStyle>
          <a:p>
            <a:endParaRPr lang="en-GB"/>
          </a:p>
        </p:txBody>
      </p:sp>
      <p:sp>
        <p:nvSpPr>
          <p:cNvPr id="14" name="Slide Number Placeholder 4">
            <a:extLst>
              <a:ext uri="{FF2B5EF4-FFF2-40B4-BE49-F238E27FC236}">
                <a16:creationId xmlns:a16="http://schemas.microsoft.com/office/drawing/2014/main" id="{5D7E46E2-C333-4C80-9583-9A313B7FB6D2}"/>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6" name="Footer Placeholder 1440">
            <a:extLst>
              <a:ext uri="{FF2B5EF4-FFF2-40B4-BE49-F238E27FC236}">
                <a16:creationId xmlns:a16="http://schemas.microsoft.com/office/drawing/2014/main" id="{B6C352CD-30D5-49A9-A90A-F3C00456D7E2}"/>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92914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325AB58-17C7-45AB-BC26-C84281CCFB9C}"/>
              </a:ext>
            </a:extLst>
          </p:cNvPr>
          <p:cNvSpPr>
            <a:spLocks noGrp="1"/>
          </p:cNvSpPr>
          <p:nvPr>
            <p:ph sz="half" idx="1"/>
          </p:nvPr>
        </p:nvSpPr>
        <p:spPr>
          <a:xfrm>
            <a:off x="334963" y="1592263"/>
            <a:ext cx="5616575" cy="43576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5" name="Group 4">
            <a:extLst>
              <a:ext uri="{FF2B5EF4-FFF2-40B4-BE49-F238E27FC236}">
                <a16:creationId xmlns:a16="http://schemas.microsoft.com/office/drawing/2014/main" id="{5D900D29-5D7B-446D-AC93-CE875628BDFE}"/>
              </a:ext>
            </a:extLst>
          </p:cNvPr>
          <p:cNvGrpSpPr/>
          <p:nvPr userDrawn="1"/>
        </p:nvGrpSpPr>
        <p:grpSpPr>
          <a:xfrm>
            <a:off x="6240463" y="1592263"/>
            <a:ext cx="5437065" cy="4388042"/>
            <a:chOff x="873118" y="1581137"/>
            <a:chExt cx="2517756" cy="2031984"/>
          </a:xfrm>
        </p:grpSpPr>
        <p:sp>
          <p:nvSpPr>
            <p:cNvPr id="6" name="Freeform 6">
              <a:extLst>
                <a:ext uri="{FF2B5EF4-FFF2-40B4-BE49-F238E27FC236}">
                  <a16:creationId xmlns:a16="http://schemas.microsoft.com/office/drawing/2014/main" id="{5CC32728-8BDB-4535-A745-F65F585CF74F}"/>
                </a:ext>
              </a:extLst>
            </p:cNvPr>
            <p:cNvSpPr>
              <a:spLocks/>
            </p:cNvSpPr>
            <p:nvPr/>
          </p:nvSpPr>
          <p:spPr bwMode="auto">
            <a:xfrm>
              <a:off x="873118" y="1581137"/>
              <a:ext cx="2517755" cy="1525575"/>
            </a:xfrm>
            <a:custGeom>
              <a:avLst/>
              <a:gdLst>
                <a:gd name="T0" fmla="*/ 6231 w 6231"/>
                <a:gd name="T1" fmla="*/ 168 h 3778"/>
                <a:gd name="T2" fmla="*/ 6063 w 6231"/>
                <a:gd name="T3" fmla="*/ 0 h 3778"/>
                <a:gd name="T4" fmla="*/ 168 w 6231"/>
                <a:gd name="T5" fmla="*/ 0 h 3778"/>
                <a:gd name="T6" fmla="*/ 0 w 6231"/>
                <a:gd name="T7" fmla="*/ 168 h 3778"/>
                <a:gd name="T8" fmla="*/ 0 w 6231"/>
                <a:gd name="T9" fmla="*/ 3778 h 3778"/>
                <a:gd name="T10" fmla="*/ 6231 w 6231"/>
                <a:gd name="T11" fmla="*/ 3778 h 3778"/>
                <a:gd name="T12" fmla="*/ 6231 w 6231"/>
                <a:gd name="T13" fmla="*/ 168 h 3778"/>
              </a:gdLst>
              <a:ahLst/>
              <a:cxnLst>
                <a:cxn ang="0">
                  <a:pos x="T0" y="T1"/>
                </a:cxn>
                <a:cxn ang="0">
                  <a:pos x="T2" y="T3"/>
                </a:cxn>
                <a:cxn ang="0">
                  <a:pos x="T4" y="T5"/>
                </a:cxn>
                <a:cxn ang="0">
                  <a:pos x="T6" y="T7"/>
                </a:cxn>
                <a:cxn ang="0">
                  <a:pos x="T8" y="T9"/>
                </a:cxn>
                <a:cxn ang="0">
                  <a:pos x="T10" y="T11"/>
                </a:cxn>
                <a:cxn ang="0">
                  <a:pos x="T12" y="T13"/>
                </a:cxn>
              </a:cxnLst>
              <a:rect l="0" t="0" r="r" b="b"/>
              <a:pathLst>
                <a:path w="6231" h="3778">
                  <a:moveTo>
                    <a:pt x="6231" y="168"/>
                  </a:moveTo>
                  <a:cubicBezTo>
                    <a:pt x="6231" y="75"/>
                    <a:pt x="6155" y="0"/>
                    <a:pt x="6063" y="0"/>
                  </a:cubicBezTo>
                  <a:cubicBezTo>
                    <a:pt x="168" y="0"/>
                    <a:pt x="168" y="0"/>
                    <a:pt x="168" y="0"/>
                  </a:cubicBezTo>
                  <a:cubicBezTo>
                    <a:pt x="75" y="0"/>
                    <a:pt x="0" y="75"/>
                    <a:pt x="0" y="168"/>
                  </a:cubicBezTo>
                  <a:cubicBezTo>
                    <a:pt x="0" y="3778"/>
                    <a:pt x="0" y="3778"/>
                    <a:pt x="0" y="3778"/>
                  </a:cubicBezTo>
                  <a:cubicBezTo>
                    <a:pt x="6231" y="3778"/>
                    <a:pt x="6231" y="3778"/>
                    <a:pt x="6231" y="3778"/>
                  </a:cubicBezTo>
                  <a:lnTo>
                    <a:pt x="6231" y="168"/>
                  </a:lnTo>
                  <a:close/>
                </a:path>
              </a:pathLst>
            </a:custGeom>
            <a:solidFill>
              <a:srgbClr val="0A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640C48BA-A51E-42F7-BB11-2858EFC90D66}"/>
                </a:ext>
              </a:extLst>
            </p:cNvPr>
            <p:cNvSpPr>
              <a:spLocks/>
            </p:cNvSpPr>
            <p:nvPr/>
          </p:nvSpPr>
          <p:spPr bwMode="auto">
            <a:xfrm>
              <a:off x="873119" y="3106712"/>
              <a:ext cx="2517755" cy="234948"/>
            </a:xfrm>
            <a:custGeom>
              <a:avLst/>
              <a:gdLst>
                <a:gd name="T0" fmla="*/ 0 w 6231"/>
                <a:gd name="T1" fmla="*/ 0 h 579"/>
                <a:gd name="T2" fmla="*/ 0 w 6231"/>
                <a:gd name="T3" fmla="*/ 412 h 579"/>
                <a:gd name="T4" fmla="*/ 168 w 6231"/>
                <a:gd name="T5" fmla="*/ 579 h 579"/>
                <a:gd name="T6" fmla="*/ 6063 w 6231"/>
                <a:gd name="T7" fmla="*/ 579 h 579"/>
                <a:gd name="T8" fmla="*/ 6231 w 6231"/>
                <a:gd name="T9" fmla="*/ 412 h 579"/>
                <a:gd name="T10" fmla="*/ 6231 w 6231"/>
                <a:gd name="T11" fmla="*/ 0 h 579"/>
                <a:gd name="T12" fmla="*/ 0 w 6231"/>
                <a:gd name="T13" fmla="*/ 0 h 579"/>
              </a:gdLst>
              <a:ahLst/>
              <a:cxnLst>
                <a:cxn ang="0">
                  <a:pos x="T0" y="T1"/>
                </a:cxn>
                <a:cxn ang="0">
                  <a:pos x="T2" y="T3"/>
                </a:cxn>
                <a:cxn ang="0">
                  <a:pos x="T4" y="T5"/>
                </a:cxn>
                <a:cxn ang="0">
                  <a:pos x="T6" y="T7"/>
                </a:cxn>
                <a:cxn ang="0">
                  <a:pos x="T8" y="T9"/>
                </a:cxn>
                <a:cxn ang="0">
                  <a:pos x="T10" y="T11"/>
                </a:cxn>
                <a:cxn ang="0">
                  <a:pos x="T12" y="T13"/>
                </a:cxn>
              </a:cxnLst>
              <a:rect l="0" t="0" r="r" b="b"/>
              <a:pathLst>
                <a:path w="6231" h="579">
                  <a:moveTo>
                    <a:pt x="0" y="0"/>
                  </a:moveTo>
                  <a:cubicBezTo>
                    <a:pt x="0" y="412"/>
                    <a:pt x="0" y="412"/>
                    <a:pt x="0" y="412"/>
                  </a:cubicBezTo>
                  <a:cubicBezTo>
                    <a:pt x="0" y="504"/>
                    <a:pt x="75" y="579"/>
                    <a:pt x="168" y="579"/>
                  </a:cubicBezTo>
                  <a:cubicBezTo>
                    <a:pt x="6063" y="579"/>
                    <a:pt x="6063" y="579"/>
                    <a:pt x="6063" y="579"/>
                  </a:cubicBezTo>
                  <a:cubicBezTo>
                    <a:pt x="6155" y="579"/>
                    <a:pt x="6231" y="504"/>
                    <a:pt x="6231" y="412"/>
                  </a:cubicBezTo>
                  <a:cubicBezTo>
                    <a:pt x="6231" y="0"/>
                    <a:pt x="6231" y="0"/>
                    <a:pt x="6231" y="0"/>
                  </a:cubicBezTo>
                  <a:lnTo>
                    <a:pt x="0" y="0"/>
                  </a:lnTo>
                  <a:close/>
                </a:path>
              </a:pathLst>
            </a:custGeom>
            <a:solidFill>
              <a:srgbClr val="C8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a:extLst>
                <a:ext uri="{FF2B5EF4-FFF2-40B4-BE49-F238E27FC236}">
                  <a16:creationId xmlns:a16="http://schemas.microsoft.com/office/drawing/2014/main" id="{3F9BA1A0-5991-4A27-BC69-412E2FF1442D}"/>
                </a:ext>
              </a:extLst>
            </p:cNvPr>
            <p:cNvSpPr>
              <a:spLocks/>
            </p:cNvSpPr>
            <p:nvPr/>
          </p:nvSpPr>
          <p:spPr bwMode="auto">
            <a:xfrm>
              <a:off x="1697025" y="3605183"/>
              <a:ext cx="868356" cy="7938"/>
            </a:xfrm>
            <a:custGeom>
              <a:avLst/>
              <a:gdLst>
                <a:gd name="T0" fmla="*/ 56 w 2148"/>
                <a:gd name="T1" fmla="*/ 20 h 20"/>
                <a:gd name="T2" fmla="*/ 449 w 2148"/>
                <a:gd name="T3" fmla="*/ 20 h 20"/>
                <a:gd name="T4" fmla="*/ 1699 w 2148"/>
                <a:gd name="T5" fmla="*/ 20 h 20"/>
                <a:gd name="T6" fmla="*/ 2093 w 2148"/>
                <a:gd name="T7" fmla="*/ 20 h 20"/>
                <a:gd name="T8" fmla="*/ 2133 w 2148"/>
                <a:gd name="T9" fmla="*/ 0 h 20"/>
                <a:gd name="T10" fmla="*/ 15 w 2148"/>
                <a:gd name="T11" fmla="*/ 0 h 20"/>
                <a:gd name="T12" fmla="*/ 56 w 2148"/>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148" h="20">
                  <a:moveTo>
                    <a:pt x="56" y="20"/>
                  </a:moveTo>
                  <a:cubicBezTo>
                    <a:pt x="164" y="20"/>
                    <a:pt x="449" y="20"/>
                    <a:pt x="449" y="20"/>
                  </a:cubicBezTo>
                  <a:cubicBezTo>
                    <a:pt x="1699" y="20"/>
                    <a:pt x="1699" y="20"/>
                    <a:pt x="1699" y="20"/>
                  </a:cubicBezTo>
                  <a:cubicBezTo>
                    <a:pt x="1699" y="20"/>
                    <a:pt x="1984" y="20"/>
                    <a:pt x="2093" y="20"/>
                  </a:cubicBezTo>
                  <a:cubicBezTo>
                    <a:pt x="2140" y="20"/>
                    <a:pt x="2148" y="11"/>
                    <a:pt x="2133" y="0"/>
                  </a:cubicBezTo>
                  <a:cubicBezTo>
                    <a:pt x="15" y="0"/>
                    <a:pt x="15" y="0"/>
                    <a:pt x="15" y="0"/>
                  </a:cubicBezTo>
                  <a:cubicBezTo>
                    <a:pt x="0" y="11"/>
                    <a:pt x="9" y="20"/>
                    <a:pt x="56" y="20"/>
                  </a:cubicBezTo>
                  <a:close/>
                </a:path>
              </a:pathLst>
            </a:custGeom>
            <a:solidFill>
              <a:srgbClr val="0A0F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a:extLst>
                <a:ext uri="{FF2B5EF4-FFF2-40B4-BE49-F238E27FC236}">
                  <a16:creationId xmlns:a16="http://schemas.microsoft.com/office/drawing/2014/main" id="{16EEA11C-5BB4-4952-9704-1355F8F03275}"/>
                </a:ext>
              </a:extLst>
            </p:cNvPr>
            <p:cNvSpPr>
              <a:spLocks/>
            </p:cNvSpPr>
            <p:nvPr/>
          </p:nvSpPr>
          <p:spPr bwMode="auto">
            <a:xfrm>
              <a:off x="1703376" y="3595658"/>
              <a:ext cx="855657" cy="9525"/>
            </a:xfrm>
            <a:custGeom>
              <a:avLst/>
              <a:gdLst>
                <a:gd name="T0" fmla="*/ 64 w 2118"/>
                <a:gd name="T1" fmla="*/ 0 h 24"/>
                <a:gd name="T2" fmla="*/ 0 w 2118"/>
                <a:gd name="T3" fmla="*/ 24 h 24"/>
                <a:gd name="T4" fmla="*/ 2118 w 2118"/>
                <a:gd name="T5" fmla="*/ 24 h 24"/>
                <a:gd name="T6" fmla="*/ 2054 w 2118"/>
                <a:gd name="T7" fmla="*/ 0 h 24"/>
                <a:gd name="T8" fmla="*/ 64 w 2118"/>
                <a:gd name="T9" fmla="*/ 0 h 24"/>
              </a:gdLst>
              <a:ahLst/>
              <a:cxnLst>
                <a:cxn ang="0">
                  <a:pos x="T0" y="T1"/>
                </a:cxn>
                <a:cxn ang="0">
                  <a:pos x="T2" y="T3"/>
                </a:cxn>
                <a:cxn ang="0">
                  <a:pos x="T4" y="T5"/>
                </a:cxn>
                <a:cxn ang="0">
                  <a:pos x="T6" y="T7"/>
                </a:cxn>
                <a:cxn ang="0">
                  <a:pos x="T8" y="T9"/>
                </a:cxn>
              </a:cxnLst>
              <a:rect l="0" t="0" r="r" b="b"/>
              <a:pathLst>
                <a:path w="2118" h="24">
                  <a:moveTo>
                    <a:pt x="64" y="0"/>
                  </a:moveTo>
                  <a:cubicBezTo>
                    <a:pt x="34" y="7"/>
                    <a:pt x="11" y="16"/>
                    <a:pt x="0" y="24"/>
                  </a:cubicBezTo>
                  <a:cubicBezTo>
                    <a:pt x="2118" y="24"/>
                    <a:pt x="2118" y="24"/>
                    <a:pt x="2118" y="24"/>
                  </a:cubicBezTo>
                  <a:cubicBezTo>
                    <a:pt x="2107" y="16"/>
                    <a:pt x="2084" y="7"/>
                    <a:pt x="2054" y="0"/>
                  </a:cubicBezTo>
                  <a:lnTo>
                    <a:pt x="64" y="0"/>
                  </a:lnTo>
                  <a:close/>
                </a:path>
              </a:pathLst>
            </a:custGeom>
            <a:solidFill>
              <a:srgbClr val="D6D9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39ED7C80-08D6-489E-8D76-ED2B1280A3F0}"/>
                </a:ext>
              </a:extLst>
            </p:cNvPr>
            <p:cNvSpPr>
              <a:spLocks/>
            </p:cNvSpPr>
            <p:nvPr/>
          </p:nvSpPr>
          <p:spPr bwMode="auto">
            <a:xfrm>
              <a:off x="2160573" y="3341660"/>
              <a:ext cx="373060" cy="253998"/>
            </a:xfrm>
            <a:custGeom>
              <a:avLst/>
              <a:gdLst>
                <a:gd name="T0" fmla="*/ 845 w 923"/>
                <a:gd name="T1" fmla="*/ 617 h 628"/>
                <a:gd name="T2" fmla="*/ 665 w 923"/>
                <a:gd name="T3" fmla="*/ 442 h 628"/>
                <a:gd name="T4" fmla="*/ 640 w 923"/>
                <a:gd name="T5" fmla="*/ 0 h 628"/>
                <a:gd name="T6" fmla="*/ 0 w 923"/>
                <a:gd name="T7" fmla="*/ 628 h 628"/>
                <a:gd name="T8" fmla="*/ 923 w 923"/>
                <a:gd name="T9" fmla="*/ 628 h 628"/>
                <a:gd name="T10" fmla="*/ 845 w 923"/>
                <a:gd name="T11" fmla="*/ 617 h 628"/>
              </a:gdLst>
              <a:ahLst/>
              <a:cxnLst>
                <a:cxn ang="0">
                  <a:pos x="T0" y="T1"/>
                </a:cxn>
                <a:cxn ang="0">
                  <a:pos x="T2" y="T3"/>
                </a:cxn>
                <a:cxn ang="0">
                  <a:pos x="T4" y="T5"/>
                </a:cxn>
                <a:cxn ang="0">
                  <a:pos x="T6" y="T7"/>
                </a:cxn>
                <a:cxn ang="0">
                  <a:pos x="T8" y="T9"/>
                </a:cxn>
                <a:cxn ang="0">
                  <a:pos x="T10" y="T11"/>
                </a:cxn>
              </a:cxnLst>
              <a:rect l="0" t="0" r="r" b="b"/>
              <a:pathLst>
                <a:path w="923" h="628">
                  <a:moveTo>
                    <a:pt x="845" y="617"/>
                  </a:moveTo>
                  <a:cubicBezTo>
                    <a:pt x="710" y="611"/>
                    <a:pt x="684" y="586"/>
                    <a:pt x="665" y="442"/>
                  </a:cubicBezTo>
                  <a:cubicBezTo>
                    <a:pt x="651" y="327"/>
                    <a:pt x="641" y="26"/>
                    <a:pt x="640" y="0"/>
                  </a:cubicBezTo>
                  <a:cubicBezTo>
                    <a:pt x="0" y="628"/>
                    <a:pt x="0" y="628"/>
                    <a:pt x="0" y="628"/>
                  </a:cubicBezTo>
                  <a:cubicBezTo>
                    <a:pt x="923" y="628"/>
                    <a:pt x="923" y="628"/>
                    <a:pt x="923" y="628"/>
                  </a:cubicBezTo>
                  <a:cubicBezTo>
                    <a:pt x="900" y="623"/>
                    <a:pt x="873" y="619"/>
                    <a:pt x="845" y="617"/>
                  </a:cubicBezTo>
                  <a:close/>
                </a:path>
              </a:pathLst>
            </a:custGeom>
            <a:solidFill>
              <a:srgbClr val="C8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a:extLst>
                <a:ext uri="{FF2B5EF4-FFF2-40B4-BE49-F238E27FC236}">
                  <a16:creationId xmlns:a16="http://schemas.microsoft.com/office/drawing/2014/main" id="{74A7A4C9-5D70-4D2C-901D-8A7D6C3B4EB9}"/>
                </a:ext>
              </a:extLst>
            </p:cNvPr>
            <p:cNvSpPr>
              <a:spLocks/>
            </p:cNvSpPr>
            <p:nvPr/>
          </p:nvSpPr>
          <p:spPr bwMode="auto">
            <a:xfrm>
              <a:off x="1728775" y="3341660"/>
              <a:ext cx="690558" cy="253998"/>
            </a:xfrm>
            <a:custGeom>
              <a:avLst/>
              <a:gdLst>
                <a:gd name="T0" fmla="*/ 1707 w 1707"/>
                <a:gd name="T1" fmla="*/ 0 h 630"/>
                <a:gd name="T2" fmla="*/ 284 w 1707"/>
                <a:gd name="T3" fmla="*/ 0 h 630"/>
                <a:gd name="T4" fmla="*/ 258 w 1707"/>
                <a:gd name="T5" fmla="*/ 444 h 630"/>
                <a:gd name="T6" fmla="*/ 78 w 1707"/>
                <a:gd name="T7" fmla="*/ 619 h 630"/>
                <a:gd name="T8" fmla="*/ 0 w 1707"/>
                <a:gd name="T9" fmla="*/ 630 h 630"/>
                <a:gd name="T10" fmla="*/ 1067 w 1707"/>
                <a:gd name="T11" fmla="*/ 630 h 630"/>
                <a:gd name="T12" fmla="*/ 1707 w 1707"/>
                <a:gd name="T13" fmla="*/ 2 h 630"/>
                <a:gd name="T14" fmla="*/ 1707 w 1707"/>
                <a:gd name="T15" fmla="*/ 0 h 6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7" h="630">
                  <a:moveTo>
                    <a:pt x="1707" y="0"/>
                  </a:moveTo>
                  <a:cubicBezTo>
                    <a:pt x="284" y="0"/>
                    <a:pt x="284" y="0"/>
                    <a:pt x="284" y="0"/>
                  </a:cubicBezTo>
                  <a:cubicBezTo>
                    <a:pt x="284" y="0"/>
                    <a:pt x="273" y="324"/>
                    <a:pt x="258" y="444"/>
                  </a:cubicBezTo>
                  <a:cubicBezTo>
                    <a:pt x="239" y="588"/>
                    <a:pt x="214" y="613"/>
                    <a:pt x="78" y="619"/>
                  </a:cubicBezTo>
                  <a:cubicBezTo>
                    <a:pt x="50" y="621"/>
                    <a:pt x="23" y="625"/>
                    <a:pt x="0" y="630"/>
                  </a:cubicBezTo>
                  <a:cubicBezTo>
                    <a:pt x="1067" y="630"/>
                    <a:pt x="1067" y="630"/>
                    <a:pt x="1067" y="630"/>
                  </a:cubicBezTo>
                  <a:cubicBezTo>
                    <a:pt x="1707" y="2"/>
                    <a:pt x="1707" y="2"/>
                    <a:pt x="1707" y="2"/>
                  </a:cubicBezTo>
                  <a:cubicBezTo>
                    <a:pt x="1707" y="1"/>
                    <a:pt x="1707" y="0"/>
                    <a:pt x="1707" y="0"/>
                  </a:cubicBezTo>
                  <a:close/>
                </a:path>
              </a:pathLst>
            </a:custGeom>
            <a:solidFill>
              <a:srgbClr val="9CA0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1">
              <a:extLst>
                <a:ext uri="{FF2B5EF4-FFF2-40B4-BE49-F238E27FC236}">
                  <a16:creationId xmlns:a16="http://schemas.microsoft.com/office/drawing/2014/main" id="{919A039B-2521-4BBE-99CA-7AEC96953742}"/>
                </a:ext>
              </a:extLst>
            </p:cNvPr>
            <p:cNvSpPr>
              <a:spLocks noChangeArrowheads="1"/>
            </p:cNvSpPr>
            <p:nvPr/>
          </p:nvSpPr>
          <p:spPr bwMode="auto">
            <a:xfrm>
              <a:off x="2114541" y="1625591"/>
              <a:ext cx="33338" cy="33338"/>
            </a:xfrm>
            <a:prstGeom prst="ellipse">
              <a:avLst/>
            </a:prstGeom>
            <a:solidFill>
              <a:srgbClr val="C8CB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2">
              <a:extLst>
                <a:ext uri="{FF2B5EF4-FFF2-40B4-BE49-F238E27FC236}">
                  <a16:creationId xmlns:a16="http://schemas.microsoft.com/office/drawing/2014/main" id="{489CCAD3-5BBB-4D36-AB7A-1CAB33C71527}"/>
                </a:ext>
              </a:extLst>
            </p:cNvPr>
            <p:cNvSpPr>
              <a:spLocks noChangeArrowheads="1"/>
            </p:cNvSpPr>
            <p:nvPr/>
          </p:nvSpPr>
          <p:spPr bwMode="auto">
            <a:xfrm>
              <a:off x="2122488" y="1633538"/>
              <a:ext cx="17463" cy="17463"/>
            </a:xfrm>
            <a:prstGeom prst="ellipse">
              <a:avLst/>
            </a:prstGeom>
            <a:solidFill>
              <a:schemeClr val="accent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5" name="Picture Placeholder 14">
            <a:extLst>
              <a:ext uri="{FF2B5EF4-FFF2-40B4-BE49-F238E27FC236}">
                <a16:creationId xmlns:a16="http://schemas.microsoft.com/office/drawing/2014/main" id="{FA62A5F6-AC02-4BD5-8BFC-C766EF39D915}"/>
              </a:ext>
            </a:extLst>
          </p:cNvPr>
          <p:cNvSpPr>
            <a:spLocks noGrp="1"/>
          </p:cNvSpPr>
          <p:nvPr>
            <p:ph type="pic" sz="quarter" idx="10"/>
          </p:nvPr>
        </p:nvSpPr>
        <p:spPr>
          <a:xfrm>
            <a:off x="6387245" y="1782206"/>
            <a:ext cx="5143500" cy="3016271"/>
          </a:xfrm>
          <a:prstGeom prst="roundRect">
            <a:avLst>
              <a:gd name="adj" fmla="val 2049"/>
            </a:avLst>
          </a:prstGeom>
          <a:solidFill>
            <a:schemeClr val="bg2"/>
          </a:solidFill>
          <a:ln>
            <a:noFill/>
          </a:ln>
        </p:spPr>
        <p:txBody>
          <a:bodyPr/>
          <a:lstStyle>
            <a:lvl1pPr marL="0" indent="0">
              <a:buNone/>
              <a:defRPr/>
            </a:lvl1pPr>
          </a:lstStyle>
          <a:p>
            <a:endParaRPr lang="en-GB"/>
          </a:p>
        </p:txBody>
      </p:sp>
      <p:sp>
        <p:nvSpPr>
          <p:cNvPr id="14" name="Slide Number Placeholder 4">
            <a:extLst>
              <a:ext uri="{FF2B5EF4-FFF2-40B4-BE49-F238E27FC236}">
                <a16:creationId xmlns:a16="http://schemas.microsoft.com/office/drawing/2014/main" id="{B5D2CFC1-8A3C-4265-9433-50EC1EFDA0F7}"/>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6" name="Footer Placeholder 1440">
            <a:extLst>
              <a:ext uri="{FF2B5EF4-FFF2-40B4-BE49-F238E27FC236}">
                <a16:creationId xmlns:a16="http://schemas.microsoft.com/office/drawing/2014/main" id="{EB9548B6-DD9B-418B-B3F6-E84A4B211954}"/>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74492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Two Content">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C9244319-836C-45ED-8FFF-FD4EC247355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73632" y="324923"/>
            <a:ext cx="5223425" cy="6533077"/>
          </a:xfrm>
          <a:prstGeom prst="rect">
            <a:avLst/>
          </a:prstGeom>
        </p:spPr>
      </p:pic>
      <p:sp>
        <p:nvSpPr>
          <p:cNvPr id="16" name="Picture Placeholder 2">
            <a:extLst>
              <a:ext uri="{FF2B5EF4-FFF2-40B4-BE49-F238E27FC236}">
                <a16:creationId xmlns:a16="http://schemas.microsoft.com/office/drawing/2014/main" id="{E836DDB8-B973-4327-BF53-8BF1C710F607}"/>
              </a:ext>
            </a:extLst>
          </p:cNvPr>
          <p:cNvSpPr>
            <a:spLocks noGrp="1"/>
          </p:cNvSpPr>
          <p:nvPr>
            <p:ph type="pic" sz="quarter" idx="10"/>
          </p:nvPr>
        </p:nvSpPr>
        <p:spPr>
          <a:xfrm>
            <a:off x="1859082" y="1092202"/>
            <a:ext cx="2364617" cy="4216917"/>
          </a:xfrm>
          <a:prstGeom prst="rect">
            <a:avLst/>
          </a:prstGeom>
          <a:solidFill>
            <a:schemeClr val="bg2"/>
          </a:solidFill>
        </p:spPr>
        <p:txBody>
          <a:bodyPr/>
          <a:lstStyle>
            <a:lvl1pPr marL="0" indent="0">
              <a:buNone/>
              <a:defRPr/>
            </a:lvl1pPr>
          </a:lstStyle>
          <a:p>
            <a:endParaRPr lang="en-GB" dirty="0"/>
          </a:p>
        </p:txBody>
      </p:sp>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a:xfrm>
            <a:off x="4996207" y="260352"/>
            <a:ext cx="4727511" cy="828674"/>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325AB58-17C7-45AB-BC26-C84281CCFB9C}"/>
              </a:ext>
            </a:extLst>
          </p:cNvPr>
          <p:cNvSpPr>
            <a:spLocks noGrp="1"/>
          </p:cNvSpPr>
          <p:nvPr>
            <p:ph sz="half" idx="1"/>
          </p:nvPr>
        </p:nvSpPr>
        <p:spPr>
          <a:xfrm>
            <a:off x="4996206" y="1592263"/>
            <a:ext cx="6860831" cy="388471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grpSp>
        <p:nvGrpSpPr>
          <p:cNvPr id="6" name="Group 5">
            <a:extLst>
              <a:ext uri="{FF2B5EF4-FFF2-40B4-BE49-F238E27FC236}">
                <a16:creationId xmlns:a16="http://schemas.microsoft.com/office/drawing/2014/main" id="{E238C2E0-5877-4132-B816-E53FA92907F5}"/>
              </a:ext>
            </a:extLst>
          </p:cNvPr>
          <p:cNvGrpSpPr/>
          <p:nvPr userDrawn="1"/>
        </p:nvGrpSpPr>
        <p:grpSpPr>
          <a:xfrm rot="5400000">
            <a:off x="5532238" y="655635"/>
            <a:ext cx="45719" cy="1117780"/>
            <a:chOff x="349612" y="116304"/>
            <a:chExt cx="75570" cy="1847605"/>
          </a:xfrm>
          <a:solidFill>
            <a:schemeClr val="accent2"/>
          </a:solidFill>
        </p:grpSpPr>
        <p:sp>
          <p:nvSpPr>
            <p:cNvPr id="7" name="Rectangle: Rounded Corners 6">
              <a:extLst>
                <a:ext uri="{FF2B5EF4-FFF2-40B4-BE49-F238E27FC236}">
                  <a16:creationId xmlns:a16="http://schemas.microsoft.com/office/drawing/2014/main" id="{04BE3188-956E-44C5-BF0D-8A53BE9E3186}"/>
                </a:ext>
              </a:extLst>
            </p:cNvPr>
            <p:cNvSpPr/>
            <p:nvPr/>
          </p:nvSpPr>
          <p:spPr>
            <a:xfrm rot="10800000" flipH="1">
              <a:off x="354273" y="116304"/>
              <a:ext cx="66242" cy="153125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3BDEB8-C356-49A5-8053-B6EFF38682C5}"/>
                </a:ext>
              </a:extLst>
            </p:cNvPr>
            <p:cNvSpPr/>
            <p:nvPr/>
          </p:nvSpPr>
          <p:spPr>
            <a:xfrm>
              <a:off x="349612" y="1697053"/>
              <a:ext cx="75570" cy="75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7950F33-BC39-4310-82FE-C374818750E4}"/>
                </a:ext>
              </a:extLst>
            </p:cNvPr>
            <p:cNvSpPr/>
            <p:nvPr/>
          </p:nvSpPr>
          <p:spPr>
            <a:xfrm>
              <a:off x="349612" y="1888339"/>
              <a:ext cx="75570" cy="75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Slide Number Placeholder 4">
            <a:extLst>
              <a:ext uri="{FF2B5EF4-FFF2-40B4-BE49-F238E27FC236}">
                <a16:creationId xmlns:a16="http://schemas.microsoft.com/office/drawing/2014/main" id="{54F0214F-8A5B-473A-A695-24277C13A980}"/>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48" name="Frame 47">
            <a:extLst>
              <a:ext uri="{FF2B5EF4-FFF2-40B4-BE49-F238E27FC236}">
                <a16:creationId xmlns:a16="http://schemas.microsoft.com/office/drawing/2014/main" id="{7F3B038D-ABA1-478B-A5AD-F3EC4AAC2018}"/>
              </a:ext>
            </a:extLst>
          </p:cNvPr>
          <p:cNvSpPr/>
          <p:nvPr userDrawn="1"/>
        </p:nvSpPr>
        <p:spPr>
          <a:xfrm>
            <a:off x="0" y="0"/>
            <a:ext cx="12192000" cy="6858000"/>
          </a:xfrm>
          <a:prstGeom prst="frame">
            <a:avLst>
              <a:gd name="adj1" fmla="val 1293"/>
            </a:avLst>
          </a:prstGeom>
          <a:solidFill>
            <a:schemeClr val="bg2"/>
          </a:solidFill>
          <a:ln w="25400" cap="flat" cmpd="sng" algn="ctr">
            <a:noFill/>
            <a:prstDash val="solid"/>
          </a:ln>
          <a:effectLst/>
        </p:spPr>
        <p:txBody>
          <a:bodyPr bIns="108000" rtlCol="0" anchor="ctr"/>
          <a:lstStyle/>
          <a:p>
            <a:pPr algn="ctr"/>
            <a:endParaRPr kumimoji="0" lang="en-GB" sz="3200" b="0" i="0" u="none" strike="noStrike" kern="0" cap="none" spc="0" normalizeH="0" baseline="0" noProof="0" dirty="0">
              <a:ln>
                <a:noFill/>
              </a:ln>
              <a:solidFill>
                <a:srgbClr val="FFFFFF"/>
              </a:solidFill>
              <a:effectLst/>
              <a:uLnTx/>
              <a:uFillTx/>
              <a:ea typeface="+mn-ea"/>
              <a:cs typeface="+mn-cs"/>
            </a:endParaRPr>
          </a:p>
        </p:txBody>
      </p:sp>
      <p:pic>
        <p:nvPicPr>
          <p:cNvPr id="4" name="Picture 3" descr="A blue and red text&#10;&#10;Description automatically generated">
            <a:extLst>
              <a:ext uri="{FF2B5EF4-FFF2-40B4-BE49-F238E27FC236}">
                <a16:creationId xmlns:a16="http://schemas.microsoft.com/office/drawing/2014/main" id="{9EB1A5AF-057B-C3C7-E08A-9D401BE7C2C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25982" y="260349"/>
            <a:ext cx="1728703" cy="593182"/>
          </a:xfrm>
          <a:prstGeom prst="rect">
            <a:avLst/>
          </a:prstGeom>
        </p:spPr>
      </p:pic>
    </p:spTree>
    <p:extLst>
      <p:ext uri="{BB962C8B-B14F-4D97-AF65-F5344CB8AC3E}">
        <p14:creationId xmlns:p14="http://schemas.microsoft.com/office/powerpoint/2010/main" val="44838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wo Content">
    <p:bg>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FEA4EA-5233-4895-AF21-CF554EB01AC3}"/>
              </a:ext>
            </a:extLst>
          </p:cNvPr>
          <p:cNvSpPr>
            <a:spLocks noGrp="1"/>
          </p:cNvSpPr>
          <p:nvPr>
            <p:ph type="pic" sz="quarter" idx="11" hasCustomPrompt="1"/>
          </p:nvPr>
        </p:nvSpPr>
        <p:spPr>
          <a:xfrm>
            <a:off x="-117230" y="1"/>
            <a:ext cx="12309230" cy="6858000"/>
          </a:xfrm>
          <a:prstGeom prst="rect">
            <a:avLst/>
          </a:prstGeom>
          <a:solidFill>
            <a:schemeClr val="bg2"/>
          </a:solidFill>
        </p:spPr>
        <p:txBody>
          <a:bodyPr/>
          <a:lstStyle>
            <a:lvl1pPr marL="0" indent="0" algn="ctr">
              <a:buNone/>
              <a:defRPr>
                <a:solidFill>
                  <a:schemeClr val="bg1"/>
                </a:solidFill>
              </a:defRPr>
            </a:lvl1pPr>
          </a:lstStyle>
          <a:p>
            <a:r>
              <a:rPr lang="en-GB" dirty="0"/>
              <a:t>Click on the icon in the middle to bring a full screen image and then send it to the back to show the quote text</a:t>
            </a:r>
          </a:p>
        </p:txBody>
      </p:sp>
      <p:sp>
        <p:nvSpPr>
          <p:cNvPr id="2" name="Title 1">
            <a:extLst>
              <a:ext uri="{FF2B5EF4-FFF2-40B4-BE49-F238E27FC236}">
                <a16:creationId xmlns:a16="http://schemas.microsoft.com/office/drawing/2014/main" id="{140C2928-48BA-425D-B7BC-DF05D66C5575}"/>
              </a:ext>
            </a:extLst>
          </p:cNvPr>
          <p:cNvSpPr>
            <a:spLocks noGrp="1"/>
          </p:cNvSpPr>
          <p:nvPr>
            <p:ph type="title" hasCustomPrompt="1"/>
          </p:nvPr>
        </p:nvSpPr>
        <p:spPr>
          <a:xfrm>
            <a:off x="334963" y="-2332800"/>
            <a:ext cx="11522074" cy="11523600"/>
          </a:xfrm>
          <a:prstGeom prst="ellipse">
            <a:avLst/>
          </a:prstGeom>
          <a:solidFill>
            <a:schemeClr val="bg1">
              <a:alpha val="36000"/>
            </a:schemeClr>
          </a:solidFill>
          <a:ln>
            <a:solidFill>
              <a:schemeClr val="bg1"/>
            </a:solidFill>
          </a:ln>
        </p:spPr>
        <p:txBody>
          <a:bodyPr anchor="ctr" anchorCtr="0">
            <a:normAutofit/>
          </a:bodyPr>
          <a:lstStyle>
            <a:lvl1pPr algn="ctr">
              <a:defRPr lang="en-US" sz="2800" kern="1200" dirty="0">
                <a:solidFill>
                  <a:schemeClr val="bg1"/>
                </a:solidFill>
                <a:latin typeface="+mj-lt"/>
                <a:ea typeface="+mj-ea"/>
                <a:cs typeface="+mj-cs"/>
              </a:defRPr>
            </a:lvl1pPr>
          </a:lstStyle>
          <a:p>
            <a:r>
              <a:rPr lang="en-US" dirty="0"/>
              <a:t>Main quote or statement text here</a:t>
            </a:r>
            <a:endParaRPr lang="en-GB" dirty="0"/>
          </a:p>
        </p:txBody>
      </p:sp>
      <p:sp>
        <p:nvSpPr>
          <p:cNvPr id="10" name="Text Placeholder 9">
            <a:extLst>
              <a:ext uri="{FF2B5EF4-FFF2-40B4-BE49-F238E27FC236}">
                <a16:creationId xmlns:a16="http://schemas.microsoft.com/office/drawing/2014/main" id="{A4D56480-D5EA-4843-AB20-15FC22F98C6E}"/>
              </a:ext>
            </a:extLst>
          </p:cNvPr>
          <p:cNvSpPr>
            <a:spLocks noGrp="1"/>
          </p:cNvSpPr>
          <p:nvPr>
            <p:ph type="body" sz="quarter" idx="10" hasCustomPrompt="1"/>
          </p:nvPr>
        </p:nvSpPr>
        <p:spPr>
          <a:xfrm>
            <a:off x="334963" y="5201201"/>
            <a:ext cx="11522075" cy="748749"/>
          </a:xfrm>
        </p:spPr>
        <p:txBody>
          <a:bodyPr vert="horz" lIns="91440" tIns="45720" rIns="91440" bIns="45720" rtlCol="0" anchor="t" anchorCtr="0">
            <a:noAutofit/>
          </a:bodyPr>
          <a:lstStyle>
            <a:lvl1pPr marL="0" indent="0" algn="ctr">
              <a:buNone/>
              <a:defRPr lang="en-US" sz="2400" b="1" smtClean="0">
                <a:solidFill>
                  <a:schemeClr val="accent2"/>
                </a:solidFill>
                <a:latin typeface="+mj-lt"/>
                <a:ea typeface="+mj-ea"/>
                <a:cs typeface="+mj-cs"/>
              </a:defRPr>
            </a:lvl1pPr>
            <a:lvl2pPr marL="228600" indent="0" algn="ctr">
              <a:buNone/>
              <a:defRPr lang="en-US" sz="2800" smtClean="0">
                <a:solidFill>
                  <a:schemeClr val="accent2"/>
                </a:solidFill>
              </a:defRPr>
            </a:lvl2pPr>
            <a:lvl3pPr>
              <a:defRPr lang="en-US" sz="1800" smtClean="0"/>
            </a:lvl3pPr>
            <a:lvl4pPr>
              <a:defRPr lang="en-US" sz="1800" smtClean="0"/>
            </a:lvl4pPr>
            <a:lvl5pPr>
              <a:defRPr lang="en-GB" sz="1800"/>
            </a:lvl5pPr>
          </a:lstStyle>
          <a:p>
            <a:pPr marL="228600" lvl="0" indent="-457200" algn="ctr">
              <a:spcBef>
                <a:spcPct val="0"/>
              </a:spcBef>
            </a:pPr>
            <a:r>
              <a:rPr lang="en-US" dirty="0"/>
              <a:t>Subheading or quoter name, job title</a:t>
            </a:r>
          </a:p>
        </p:txBody>
      </p:sp>
    </p:spTree>
    <p:extLst>
      <p:ext uri="{BB962C8B-B14F-4D97-AF65-F5344CB8AC3E}">
        <p14:creationId xmlns:p14="http://schemas.microsoft.com/office/powerpoint/2010/main" val="1172388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FEA4EA-5233-4895-AF21-CF554EB01AC3}"/>
              </a:ext>
            </a:extLst>
          </p:cNvPr>
          <p:cNvSpPr>
            <a:spLocks noGrp="1"/>
          </p:cNvSpPr>
          <p:nvPr>
            <p:ph type="pic" sz="quarter" idx="11" hasCustomPrompt="1"/>
          </p:nvPr>
        </p:nvSpPr>
        <p:spPr>
          <a:xfrm>
            <a:off x="0" y="0"/>
            <a:ext cx="12192000" cy="6858000"/>
          </a:xfrm>
          <a:solidFill>
            <a:schemeClr val="tx2"/>
          </a:solidFill>
        </p:spPr>
        <p:txBody>
          <a:bodyPr/>
          <a:lstStyle>
            <a:lvl1pPr marL="0" indent="0" algn="ctr">
              <a:buNone/>
              <a:defRPr>
                <a:solidFill>
                  <a:schemeClr val="bg1"/>
                </a:solidFill>
              </a:defRPr>
            </a:lvl1pPr>
          </a:lstStyle>
          <a:p>
            <a:r>
              <a:rPr lang="en-GB" dirty="0"/>
              <a:t>Click on the icon in the middle to bring a full screen image and then send it to the back to show the quote text</a:t>
            </a:r>
          </a:p>
        </p:txBody>
      </p:sp>
      <p:sp>
        <p:nvSpPr>
          <p:cNvPr id="2" name="Title 1">
            <a:extLst>
              <a:ext uri="{FF2B5EF4-FFF2-40B4-BE49-F238E27FC236}">
                <a16:creationId xmlns:a16="http://schemas.microsoft.com/office/drawing/2014/main" id="{140C2928-48BA-425D-B7BC-DF05D66C5575}"/>
              </a:ext>
            </a:extLst>
          </p:cNvPr>
          <p:cNvSpPr>
            <a:spLocks noGrp="1"/>
          </p:cNvSpPr>
          <p:nvPr>
            <p:ph type="title" hasCustomPrompt="1"/>
          </p:nvPr>
        </p:nvSpPr>
        <p:spPr>
          <a:xfrm>
            <a:off x="334964" y="1233487"/>
            <a:ext cx="5616574" cy="3577051"/>
          </a:xfrm>
        </p:spPr>
        <p:txBody>
          <a:bodyPr anchor="ctr" anchorCtr="0">
            <a:normAutofit/>
          </a:bodyPr>
          <a:lstStyle>
            <a:lvl1pPr algn="l">
              <a:defRPr lang="en-US" sz="2800" kern="1200" dirty="0">
                <a:solidFill>
                  <a:schemeClr val="bg1"/>
                </a:solidFill>
                <a:latin typeface="+mj-lt"/>
                <a:ea typeface="+mj-ea"/>
                <a:cs typeface="+mj-cs"/>
              </a:defRPr>
            </a:lvl1pPr>
          </a:lstStyle>
          <a:p>
            <a:r>
              <a:rPr lang="en-US" dirty="0"/>
              <a:t>Main quote or statement text here</a:t>
            </a:r>
            <a:endParaRPr lang="en-GB" dirty="0"/>
          </a:p>
        </p:txBody>
      </p:sp>
      <p:sp>
        <p:nvSpPr>
          <p:cNvPr id="10" name="Text Placeholder 9">
            <a:extLst>
              <a:ext uri="{FF2B5EF4-FFF2-40B4-BE49-F238E27FC236}">
                <a16:creationId xmlns:a16="http://schemas.microsoft.com/office/drawing/2014/main" id="{A4D56480-D5EA-4843-AB20-15FC22F98C6E}"/>
              </a:ext>
            </a:extLst>
          </p:cNvPr>
          <p:cNvSpPr>
            <a:spLocks noGrp="1"/>
          </p:cNvSpPr>
          <p:nvPr>
            <p:ph type="body" sz="quarter" idx="10" hasCustomPrompt="1"/>
          </p:nvPr>
        </p:nvSpPr>
        <p:spPr>
          <a:xfrm>
            <a:off x="334963" y="5201201"/>
            <a:ext cx="5616575" cy="424732"/>
          </a:xfrm>
          <a:noFill/>
        </p:spPr>
        <p:txBody>
          <a:bodyPr vert="horz" wrap="square" lIns="91440" tIns="45720" rIns="91440" bIns="45720" rtlCol="0">
            <a:spAutoFit/>
          </a:bodyPr>
          <a:lstStyle>
            <a:lvl1pPr>
              <a:defRPr lang="en-US" sz="2400" b="1" dirty="0">
                <a:solidFill>
                  <a:schemeClr val="accent2"/>
                </a:solidFill>
              </a:defRPr>
            </a:lvl1pPr>
          </a:lstStyle>
          <a:p>
            <a:pPr marL="0" lvl="0" indent="0">
              <a:buNone/>
            </a:pPr>
            <a:r>
              <a:rPr lang="en-US" dirty="0"/>
              <a:t>Subheading or quoter name, job title</a:t>
            </a:r>
          </a:p>
        </p:txBody>
      </p:sp>
    </p:spTree>
    <p:extLst>
      <p:ext uri="{BB962C8B-B14F-4D97-AF65-F5344CB8AC3E}">
        <p14:creationId xmlns:p14="http://schemas.microsoft.com/office/powerpoint/2010/main" val="309463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wo Content">
    <p:bg>
      <p:bgPr>
        <a:solidFill>
          <a:schemeClr val="tx2"/>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5FEA4EA-5233-4895-AF21-CF554EB01AC3}"/>
              </a:ext>
            </a:extLst>
          </p:cNvPr>
          <p:cNvSpPr>
            <a:spLocks noGrp="1"/>
          </p:cNvSpPr>
          <p:nvPr>
            <p:ph type="pic" sz="quarter" idx="11" hasCustomPrompt="1"/>
          </p:nvPr>
        </p:nvSpPr>
        <p:spPr>
          <a:xfrm>
            <a:off x="0" y="0"/>
            <a:ext cx="12192000" cy="6858000"/>
          </a:xfrm>
          <a:solidFill>
            <a:schemeClr val="tx2"/>
          </a:solidFill>
        </p:spPr>
        <p:txBody>
          <a:bodyPr/>
          <a:lstStyle>
            <a:lvl1pPr marL="0" indent="0" algn="ctr">
              <a:buNone/>
              <a:defRPr>
                <a:solidFill>
                  <a:schemeClr val="bg1"/>
                </a:solidFill>
              </a:defRPr>
            </a:lvl1pPr>
          </a:lstStyle>
          <a:p>
            <a:r>
              <a:rPr lang="en-GB" dirty="0"/>
              <a:t>Click on the icon in the middle to bring a full screen image and then send it to the back to show the quote text</a:t>
            </a:r>
          </a:p>
        </p:txBody>
      </p:sp>
      <p:sp>
        <p:nvSpPr>
          <p:cNvPr id="2" name="Title 1">
            <a:extLst>
              <a:ext uri="{FF2B5EF4-FFF2-40B4-BE49-F238E27FC236}">
                <a16:creationId xmlns:a16="http://schemas.microsoft.com/office/drawing/2014/main" id="{140C2928-48BA-425D-B7BC-DF05D66C5575}"/>
              </a:ext>
            </a:extLst>
          </p:cNvPr>
          <p:cNvSpPr>
            <a:spLocks noGrp="1"/>
          </p:cNvSpPr>
          <p:nvPr>
            <p:ph type="title" hasCustomPrompt="1"/>
          </p:nvPr>
        </p:nvSpPr>
        <p:spPr>
          <a:xfrm>
            <a:off x="6240463" y="1226420"/>
            <a:ext cx="5616574" cy="3577051"/>
          </a:xfrm>
        </p:spPr>
        <p:txBody>
          <a:bodyPr anchor="ctr" anchorCtr="0">
            <a:normAutofit/>
          </a:bodyPr>
          <a:lstStyle>
            <a:lvl1pPr algn="l">
              <a:defRPr lang="en-US" sz="2800" kern="1200" dirty="0">
                <a:solidFill>
                  <a:schemeClr val="bg1"/>
                </a:solidFill>
                <a:latin typeface="+mj-lt"/>
                <a:ea typeface="+mj-ea"/>
                <a:cs typeface="+mj-cs"/>
              </a:defRPr>
            </a:lvl1pPr>
          </a:lstStyle>
          <a:p>
            <a:r>
              <a:rPr lang="en-US" dirty="0"/>
              <a:t>Main quote or statement text here</a:t>
            </a:r>
            <a:endParaRPr lang="en-GB" dirty="0"/>
          </a:p>
        </p:txBody>
      </p:sp>
      <p:sp>
        <p:nvSpPr>
          <p:cNvPr id="10" name="Text Placeholder 9">
            <a:extLst>
              <a:ext uri="{FF2B5EF4-FFF2-40B4-BE49-F238E27FC236}">
                <a16:creationId xmlns:a16="http://schemas.microsoft.com/office/drawing/2014/main" id="{A4D56480-D5EA-4843-AB20-15FC22F98C6E}"/>
              </a:ext>
            </a:extLst>
          </p:cNvPr>
          <p:cNvSpPr>
            <a:spLocks noGrp="1"/>
          </p:cNvSpPr>
          <p:nvPr>
            <p:ph type="body" sz="quarter" idx="10" hasCustomPrompt="1"/>
          </p:nvPr>
        </p:nvSpPr>
        <p:spPr>
          <a:xfrm>
            <a:off x="6240462" y="5194134"/>
            <a:ext cx="5616575" cy="424732"/>
          </a:xfrm>
          <a:noFill/>
        </p:spPr>
        <p:txBody>
          <a:bodyPr wrap="square" rtlCol="0">
            <a:spAutoFit/>
          </a:bodyPr>
          <a:lstStyle>
            <a:lvl1pPr marL="0" indent="0">
              <a:buNone/>
              <a:defRPr lang="en-US" sz="2400" b="1" dirty="0">
                <a:solidFill>
                  <a:schemeClr val="accent2"/>
                </a:solidFill>
              </a:defRPr>
            </a:lvl1pPr>
          </a:lstStyle>
          <a:p>
            <a:pPr marL="0" lvl="0"/>
            <a:r>
              <a:rPr lang="en-US" dirty="0"/>
              <a:t>Subheading or quoter name, job title</a:t>
            </a:r>
          </a:p>
        </p:txBody>
      </p:sp>
    </p:spTree>
    <p:extLst>
      <p:ext uri="{BB962C8B-B14F-4D97-AF65-F5344CB8AC3E}">
        <p14:creationId xmlns:p14="http://schemas.microsoft.com/office/powerpoint/2010/main" val="3080175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a:xfrm>
            <a:off x="6928834" y="1089025"/>
            <a:ext cx="4928204" cy="828674"/>
          </a:xfrm>
        </p:spPr>
        <p:txBody>
          <a:bodyPr/>
          <a:lstStyle>
            <a:lvl1pPr algn="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E1D40A2-3D47-48EC-844F-D4E624745C3B}"/>
              </a:ext>
            </a:extLst>
          </p:cNvPr>
          <p:cNvSpPr>
            <a:spLocks noGrp="1"/>
          </p:cNvSpPr>
          <p:nvPr>
            <p:ph sz="half" idx="2"/>
          </p:nvPr>
        </p:nvSpPr>
        <p:spPr>
          <a:xfrm>
            <a:off x="6928834" y="2170112"/>
            <a:ext cx="4928203" cy="41543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icture Placeholder 5">
            <a:extLst>
              <a:ext uri="{FF2B5EF4-FFF2-40B4-BE49-F238E27FC236}">
                <a16:creationId xmlns:a16="http://schemas.microsoft.com/office/drawing/2014/main" id="{B823D232-9895-499E-894D-CC3A665CF259}"/>
              </a:ext>
            </a:extLst>
          </p:cNvPr>
          <p:cNvSpPr>
            <a:spLocks noGrp="1"/>
          </p:cNvSpPr>
          <p:nvPr>
            <p:ph type="pic" sz="quarter" idx="10"/>
          </p:nvPr>
        </p:nvSpPr>
        <p:spPr>
          <a:xfrm flipH="1">
            <a:off x="0" y="2142"/>
            <a:ext cx="6810322" cy="6855858"/>
          </a:xfrm>
          <a:custGeom>
            <a:avLst/>
            <a:gdLst>
              <a:gd name="connsiteX0" fmla="*/ 692061 w 6810322"/>
              <a:gd name="connsiteY0" fmla="*/ 0 h 6855858"/>
              <a:gd name="connsiteX1" fmla="*/ 4410274 w 6810322"/>
              <a:gd name="connsiteY1" fmla="*/ 0 h 6855858"/>
              <a:gd name="connsiteX2" fmla="*/ 5077144 w 6810322"/>
              <a:gd name="connsiteY2" fmla="*/ 0 h 6855858"/>
              <a:gd name="connsiteX3" fmla="*/ 6810322 w 6810322"/>
              <a:gd name="connsiteY3" fmla="*/ 0 h 6855858"/>
              <a:gd name="connsiteX4" fmla="*/ 6810322 w 6810322"/>
              <a:gd name="connsiteY4" fmla="*/ 6855858 h 6855858"/>
              <a:gd name="connsiteX5" fmla="*/ 5077144 w 6810322"/>
              <a:gd name="connsiteY5" fmla="*/ 6855858 h 6855858"/>
              <a:gd name="connsiteX6" fmla="*/ 4410274 w 6810322"/>
              <a:gd name="connsiteY6" fmla="*/ 6855858 h 6855858"/>
              <a:gd name="connsiteX7" fmla="*/ 692061 w 6810322"/>
              <a:gd name="connsiteY7" fmla="*/ 6855858 h 6855858"/>
              <a:gd name="connsiteX8" fmla="*/ 534503 w 6810322"/>
              <a:gd name="connsiteY8" fmla="*/ 6456441 h 6855858"/>
              <a:gd name="connsiteX9" fmla="*/ 0 w 6810322"/>
              <a:gd name="connsiteY9" fmla="*/ 3427929 h 6855858"/>
              <a:gd name="connsiteX10" fmla="*/ 534503 w 6810322"/>
              <a:gd name="connsiteY10" fmla="*/ 399417 h 685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22" h="6855858">
                <a:moveTo>
                  <a:pt x="692061" y="0"/>
                </a:moveTo>
                <a:lnTo>
                  <a:pt x="4410274" y="0"/>
                </a:lnTo>
                <a:lnTo>
                  <a:pt x="5077144" y="0"/>
                </a:lnTo>
                <a:lnTo>
                  <a:pt x="6810322" y="0"/>
                </a:lnTo>
                <a:lnTo>
                  <a:pt x="6810322" y="6855858"/>
                </a:lnTo>
                <a:lnTo>
                  <a:pt x="5077144" y="6855858"/>
                </a:lnTo>
                <a:lnTo>
                  <a:pt x="4410274" y="6855858"/>
                </a:lnTo>
                <a:lnTo>
                  <a:pt x="692061" y="6855858"/>
                </a:lnTo>
                <a:lnTo>
                  <a:pt x="534503" y="6456441"/>
                </a:lnTo>
                <a:cubicBezTo>
                  <a:pt x="188663" y="5512110"/>
                  <a:pt x="0" y="4492111"/>
                  <a:pt x="0" y="3427929"/>
                </a:cubicBezTo>
                <a:cubicBezTo>
                  <a:pt x="0" y="2363748"/>
                  <a:pt x="188663" y="1343748"/>
                  <a:pt x="534503" y="399417"/>
                </a:cubicBezTo>
                <a:close/>
              </a:path>
            </a:pathLst>
          </a:custGeom>
          <a:solidFill>
            <a:schemeClr val="bg1">
              <a:lumMod val="95000"/>
            </a:schemeClr>
          </a:solidFill>
        </p:spPr>
        <p:txBody>
          <a:bodyPr wrap="square">
            <a:noAutofit/>
          </a:bodyPr>
          <a:lstStyle/>
          <a:p>
            <a:endParaRPr lang="en-GB"/>
          </a:p>
        </p:txBody>
      </p:sp>
      <p:sp>
        <p:nvSpPr>
          <p:cNvPr id="7" name="Slide Number Placeholder 4">
            <a:extLst>
              <a:ext uri="{FF2B5EF4-FFF2-40B4-BE49-F238E27FC236}">
                <a16:creationId xmlns:a16="http://schemas.microsoft.com/office/drawing/2014/main" id="{E8923F74-9154-47B6-ABEE-423550335762}"/>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Tree>
    <p:extLst>
      <p:ext uri="{BB962C8B-B14F-4D97-AF65-F5344CB8AC3E}">
        <p14:creationId xmlns:p14="http://schemas.microsoft.com/office/powerpoint/2010/main" val="4120211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a:xfrm>
            <a:off x="334963" y="258612"/>
            <a:ext cx="5616575" cy="830414"/>
          </a:xfrm>
        </p:spPr>
        <p:txBody>
          <a:bodyPr/>
          <a:lstStyle>
            <a:lvl1pPr algn="l">
              <a:defRPr/>
            </a:lvl1p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E1D40A2-3D47-48EC-844F-D4E624745C3B}"/>
              </a:ext>
            </a:extLst>
          </p:cNvPr>
          <p:cNvSpPr>
            <a:spLocks noGrp="1"/>
          </p:cNvSpPr>
          <p:nvPr>
            <p:ph sz="half" idx="2"/>
          </p:nvPr>
        </p:nvSpPr>
        <p:spPr>
          <a:xfrm>
            <a:off x="334964" y="1592263"/>
            <a:ext cx="4927044" cy="4355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E2D566AD-248C-467E-8A63-E006A291C6F1}"/>
              </a:ext>
            </a:extLst>
          </p:cNvPr>
          <p:cNvSpPr>
            <a:spLocks noGrp="1"/>
          </p:cNvSpPr>
          <p:nvPr>
            <p:ph type="pic" sz="quarter" idx="10"/>
          </p:nvPr>
        </p:nvSpPr>
        <p:spPr>
          <a:xfrm>
            <a:off x="5381678" y="0"/>
            <a:ext cx="6810322" cy="6855858"/>
          </a:xfrm>
          <a:custGeom>
            <a:avLst/>
            <a:gdLst>
              <a:gd name="connsiteX0" fmla="*/ 692061 w 6810322"/>
              <a:gd name="connsiteY0" fmla="*/ 0 h 6855858"/>
              <a:gd name="connsiteX1" fmla="*/ 4410274 w 6810322"/>
              <a:gd name="connsiteY1" fmla="*/ 0 h 6855858"/>
              <a:gd name="connsiteX2" fmla="*/ 5077144 w 6810322"/>
              <a:gd name="connsiteY2" fmla="*/ 0 h 6855858"/>
              <a:gd name="connsiteX3" fmla="*/ 6810322 w 6810322"/>
              <a:gd name="connsiteY3" fmla="*/ 0 h 6855858"/>
              <a:gd name="connsiteX4" fmla="*/ 6810322 w 6810322"/>
              <a:gd name="connsiteY4" fmla="*/ 6855858 h 6855858"/>
              <a:gd name="connsiteX5" fmla="*/ 5077144 w 6810322"/>
              <a:gd name="connsiteY5" fmla="*/ 6855858 h 6855858"/>
              <a:gd name="connsiteX6" fmla="*/ 4410274 w 6810322"/>
              <a:gd name="connsiteY6" fmla="*/ 6855858 h 6855858"/>
              <a:gd name="connsiteX7" fmla="*/ 692061 w 6810322"/>
              <a:gd name="connsiteY7" fmla="*/ 6855858 h 6855858"/>
              <a:gd name="connsiteX8" fmla="*/ 534503 w 6810322"/>
              <a:gd name="connsiteY8" fmla="*/ 6456441 h 6855858"/>
              <a:gd name="connsiteX9" fmla="*/ 0 w 6810322"/>
              <a:gd name="connsiteY9" fmla="*/ 3427929 h 6855858"/>
              <a:gd name="connsiteX10" fmla="*/ 534503 w 6810322"/>
              <a:gd name="connsiteY10" fmla="*/ 399417 h 685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0322" h="6855858">
                <a:moveTo>
                  <a:pt x="692061" y="0"/>
                </a:moveTo>
                <a:lnTo>
                  <a:pt x="4410274" y="0"/>
                </a:lnTo>
                <a:lnTo>
                  <a:pt x="5077144" y="0"/>
                </a:lnTo>
                <a:lnTo>
                  <a:pt x="6810322" y="0"/>
                </a:lnTo>
                <a:lnTo>
                  <a:pt x="6810322" y="6855858"/>
                </a:lnTo>
                <a:lnTo>
                  <a:pt x="5077144" y="6855858"/>
                </a:lnTo>
                <a:lnTo>
                  <a:pt x="4410274" y="6855858"/>
                </a:lnTo>
                <a:lnTo>
                  <a:pt x="692061" y="6855858"/>
                </a:lnTo>
                <a:lnTo>
                  <a:pt x="534503" y="6456441"/>
                </a:lnTo>
                <a:cubicBezTo>
                  <a:pt x="188663" y="5512110"/>
                  <a:pt x="0" y="4492111"/>
                  <a:pt x="0" y="3427929"/>
                </a:cubicBezTo>
                <a:cubicBezTo>
                  <a:pt x="0" y="2363748"/>
                  <a:pt x="188663" y="1343748"/>
                  <a:pt x="534503" y="399417"/>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542446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a:xfrm>
            <a:off x="334963" y="258612"/>
            <a:ext cx="11522075" cy="830414"/>
          </a:xfrm>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CE1D40A2-3D47-48EC-844F-D4E624745C3B}"/>
              </a:ext>
            </a:extLst>
          </p:cNvPr>
          <p:cNvSpPr>
            <a:spLocks noGrp="1"/>
          </p:cNvSpPr>
          <p:nvPr>
            <p:ph sz="half" idx="2"/>
          </p:nvPr>
        </p:nvSpPr>
        <p:spPr>
          <a:xfrm>
            <a:off x="334963" y="1592262"/>
            <a:ext cx="11522075" cy="32845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Picture Placeholder 7">
            <a:extLst>
              <a:ext uri="{FF2B5EF4-FFF2-40B4-BE49-F238E27FC236}">
                <a16:creationId xmlns:a16="http://schemas.microsoft.com/office/drawing/2014/main" id="{3B400A79-85BD-4989-A579-F2C2C4D0E23A}"/>
              </a:ext>
            </a:extLst>
          </p:cNvPr>
          <p:cNvSpPr>
            <a:spLocks noGrp="1"/>
          </p:cNvSpPr>
          <p:nvPr>
            <p:ph type="pic" sz="quarter" idx="10"/>
          </p:nvPr>
        </p:nvSpPr>
        <p:spPr>
          <a:xfrm>
            <a:off x="1" y="4830387"/>
            <a:ext cx="12191999" cy="2027613"/>
          </a:xfrm>
          <a:custGeom>
            <a:avLst/>
            <a:gdLst>
              <a:gd name="connsiteX0" fmla="*/ 6095999 w 12191999"/>
              <a:gd name="connsiteY0" fmla="*/ 0 h 2027613"/>
              <a:gd name="connsiteX1" fmla="*/ 11512706 w 12191999"/>
              <a:gd name="connsiteY1" fmla="*/ 477939 h 2027613"/>
              <a:gd name="connsiteX2" fmla="*/ 12191999 w 12191999"/>
              <a:gd name="connsiteY2" fmla="*/ 608086 h 2027613"/>
              <a:gd name="connsiteX3" fmla="*/ 12191999 w 12191999"/>
              <a:gd name="connsiteY3" fmla="*/ 2027613 h 2027613"/>
              <a:gd name="connsiteX4" fmla="*/ 0 w 12191999"/>
              <a:gd name="connsiteY4" fmla="*/ 2027613 h 2027613"/>
              <a:gd name="connsiteX5" fmla="*/ 0 w 12191999"/>
              <a:gd name="connsiteY5" fmla="*/ 608086 h 2027613"/>
              <a:gd name="connsiteX6" fmla="*/ 679291 w 12191999"/>
              <a:gd name="connsiteY6" fmla="*/ 477939 h 2027613"/>
              <a:gd name="connsiteX7" fmla="*/ 6095999 w 12191999"/>
              <a:gd name="connsiteY7" fmla="*/ 0 h 202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2027613">
                <a:moveTo>
                  <a:pt x="6095999" y="0"/>
                </a:moveTo>
                <a:cubicBezTo>
                  <a:pt x="7944427" y="0"/>
                  <a:pt x="9754575" y="163892"/>
                  <a:pt x="11512706" y="477939"/>
                </a:cubicBezTo>
                <a:lnTo>
                  <a:pt x="12191999" y="608086"/>
                </a:lnTo>
                <a:lnTo>
                  <a:pt x="12191999" y="2027613"/>
                </a:lnTo>
                <a:lnTo>
                  <a:pt x="0" y="2027613"/>
                </a:lnTo>
                <a:lnTo>
                  <a:pt x="0" y="608086"/>
                </a:lnTo>
                <a:lnTo>
                  <a:pt x="679291" y="477939"/>
                </a:lnTo>
                <a:cubicBezTo>
                  <a:pt x="2437422" y="163892"/>
                  <a:pt x="4247571" y="0"/>
                  <a:pt x="6095999"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594416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a:xfrm>
            <a:off x="334963" y="258612"/>
            <a:ext cx="11522075" cy="830414"/>
          </a:xfrm>
        </p:spPr>
        <p:txBody>
          <a:bodyPr/>
          <a:lstStyle/>
          <a:p>
            <a:r>
              <a:rPr lang="en-US" dirty="0"/>
              <a:t>Click to edit Master title style</a:t>
            </a:r>
            <a:endParaRPr lang="en-GB" dirty="0"/>
          </a:p>
        </p:txBody>
      </p:sp>
      <p:sp>
        <p:nvSpPr>
          <p:cNvPr id="16" name="Text Placeholder 3">
            <a:extLst>
              <a:ext uri="{FF2B5EF4-FFF2-40B4-BE49-F238E27FC236}">
                <a16:creationId xmlns:a16="http://schemas.microsoft.com/office/drawing/2014/main" id="{EE6B8484-6492-4297-B982-E41FDA7B2F29}"/>
              </a:ext>
            </a:extLst>
          </p:cNvPr>
          <p:cNvSpPr>
            <a:spLocks noGrp="1"/>
          </p:cNvSpPr>
          <p:nvPr>
            <p:ph type="body" sz="quarter" idx="10"/>
          </p:nvPr>
        </p:nvSpPr>
        <p:spPr>
          <a:xfrm>
            <a:off x="334963" y="1900375"/>
            <a:ext cx="2264400" cy="2264400"/>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3500000" scaled="1"/>
            <a:tileRect/>
          </a:gradFill>
        </p:spPr>
        <p:txBody>
          <a:bodyPr vert="horz" wrap="square" lIns="0" tIns="0" rIns="0" bIns="0" rtlCol="0">
            <a:noAutofit/>
          </a:bodyPr>
          <a:lstStyle>
            <a:lvl1pPr>
              <a:defRPr lang="en-US" b="1" dirty="0">
                <a:solidFill>
                  <a:schemeClr val="bg1"/>
                </a:solidFill>
                <a:latin typeface="Gill Sans" panose="020B0502020104020203" pitchFamily="34" charset="0"/>
              </a:defRPr>
            </a:lvl1pPr>
          </a:lstStyle>
          <a:p>
            <a:pPr marL="0" lvl="0" indent="0" algn="ctr" fontAlgn="ctr">
              <a:spcBef>
                <a:spcPts val="0"/>
              </a:spcBef>
              <a:buFont typeface="Arial" panose="020B0604020202020204" pitchFamily="34" charset="0"/>
              <a:buNone/>
            </a:pPr>
            <a:r>
              <a:rPr lang="en-US" dirty="0"/>
              <a:t>Click to edit Master text styles</a:t>
            </a:r>
          </a:p>
        </p:txBody>
      </p:sp>
      <p:sp>
        <p:nvSpPr>
          <p:cNvPr id="20" name="Text Placeholder 19">
            <a:extLst>
              <a:ext uri="{FF2B5EF4-FFF2-40B4-BE49-F238E27FC236}">
                <a16:creationId xmlns:a16="http://schemas.microsoft.com/office/drawing/2014/main" id="{BF92DE50-0A9F-4769-8A90-C142FD24594A}"/>
              </a:ext>
            </a:extLst>
          </p:cNvPr>
          <p:cNvSpPr>
            <a:spLocks noGrp="1"/>
          </p:cNvSpPr>
          <p:nvPr>
            <p:ph type="body" sz="quarter" idx="12" hasCustomPrompt="1"/>
          </p:nvPr>
        </p:nvSpPr>
        <p:spPr>
          <a:xfrm>
            <a:off x="407988" y="3707015"/>
            <a:ext cx="2097087" cy="705954"/>
          </a:xfrm>
        </p:spPr>
        <p:txBody>
          <a:bodyPr anchor="b" anchorCtr="0">
            <a:noAutofit/>
          </a:bodyPr>
          <a:lstStyle>
            <a:lvl1pPr marL="0" indent="0" algn="ctr">
              <a:buNone/>
              <a:defRPr sz="6000" b="1">
                <a:solidFill>
                  <a:schemeClr val="bg1"/>
                </a:solidFill>
              </a:defRPr>
            </a:lvl1pPr>
          </a:lstStyle>
          <a:p>
            <a:pPr lvl="0"/>
            <a:r>
              <a:rPr lang="en-US" dirty="0"/>
              <a:t>01</a:t>
            </a:r>
          </a:p>
        </p:txBody>
      </p:sp>
      <p:sp>
        <p:nvSpPr>
          <p:cNvPr id="21" name="Text Placeholder 3">
            <a:extLst>
              <a:ext uri="{FF2B5EF4-FFF2-40B4-BE49-F238E27FC236}">
                <a16:creationId xmlns:a16="http://schemas.microsoft.com/office/drawing/2014/main" id="{ECC5DCD2-55E5-42E7-89A0-362A12EBDF69}"/>
              </a:ext>
            </a:extLst>
          </p:cNvPr>
          <p:cNvSpPr>
            <a:spLocks noGrp="1"/>
          </p:cNvSpPr>
          <p:nvPr>
            <p:ph type="body" sz="quarter" idx="13"/>
          </p:nvPr>
        </p:nvSpPr>
        <p:spPr>
          <a:xfrm>
            <a:off x="2649382" y="1900375"/>
            <a:ext cx="2264400" cy="2264400"/>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p:spPr>
        <p:txBody>
          <a:bodyPr wrap="square" lIns="0" tIns="0" rIns="0" bIns="0"/>
          <a:lstStyle>
            <a:lvl1pPr>
              <a:defRPr lang="en-US" b="1" dirty="0">
                <a:solidFill>
                  <a:schemeClr val="bg1"/>
                </a:solidFill>
                <a:latin typeface="Gill Sans" panose="020B0502020104020203" pitchFamily="34" charset="0"/>
              </a:defRPr>
            </a:lvl1pPr>
          </a:lstStyle>
          <a:p>
            <a:pPr marL="0" lvl="0" indent="0" algn="ctr" fontAlgn="ctr">
              <a:spcBef>
                <a:spcPts val="0"/>
              </a:spcBef>
              <a:buFont typeface="Arial" panose="020B0604020202020204" pitchFamily="34" charset="0"/>
              <a:buNone/>
            </a:pPr>
            <a:r>
              <a:rPr lang="en-US" dirty="0"/>
              <a:t>Click to edit Master text styles</a:t>
            </a:r>
          </a:p>
        </p:txBody>
      </p:sp>
      <p:sp>
        <p:nvSpPr>
          <p:cNvPr id="22" name="Text Placeholder 19">
            <a:extLst>
              <a:ext uri="{FF2B5EF4-FFF2-40B4-BE49-F238E27FC236}">
                <a16:creationId xmlns:a16="http://schemas.microsoft.com/office/drawing/2014/main" id="{84F94AB5-A060-4CE6-B6A7-50E6597CCBE5}"/>
              </a:ext>
            </a:extLst>
          </p:cNvPr>
          <p:cNvSpPr>
            <a:spLocks noGrp="1"/>
          </p:cNvSpPr>
          <p:nvPr>
            <p:ph type="body" sz="quarter" idx="14" hasCustomPrompt="1"/>
          </p:nvPr>
        </p:nvSpPr>
        <p:spPr>
          <a:xfrm>
            <a:off x="2722407" y="3707015"/>
            <a:ext cx="2097087" cy="705954"/>
          </a:xfrm>
        </p:spPr>
        <p:txBody>
          <a:bodyPr anchor="b" anchorCtr="0">
            <a:noAutofit/>
          </a:bodyPr>
          <a:lstStyle>
            <a:lvl1pPr marL="0" indent="0" algn="ctr">
              <a:buNone/>
              <a:defRPr sz="6000" b="1">
                <a:solidFill>
                  <a:schemeClr val="bg1"/>
                </a:solidFill>
              </a:defRPr>
            </a:lvl1pPr>
          </a:lstStyle>
          <a:p>
            <a:pPr lvl="0"/>
            <a:r>
              <a:rPr lang="en-US" dirty="0"/>
              <a:t>02</a:t>
            </a:r>
          </a:p>
        </p:txBody>
      </p:sp>
      <p:sp>
        <p:nvSpPr>
          <p:cNvPr id="27" name="Text Placeholder 3">
            <a:extLst>
              <a:ext uri="{FF2B5EF4-FFF2-40B4-BE49-F238E27FC236}">
                <a16:creationId xmlns:a16="http://schemas.microsoft.com/office/drawing/2014/main" id="{1B2CD062-7B98-405A-8273-4D060577747A}"/>
              </a:ext>
            </a:extLst>
          </p:cNvPr>
          <p:cNvSpPr>
            <a:spLocks noGrp="1"/>
          </p:cNvSpPr>
          <p:nvPr>
            <p:ph type="body" sz="quarter" idx="15"/>
          </p:nvPr>
        </p:nvSpPr>
        <p:spPr>
          <a:xfrm>
            <a:off x="4963801" y="1900375"/>
            <a:ext cx="2264400" cy="2264400"/>
          </a:xfrm>
          <a:prstGeom prst="ellipse">
            <a:avLst/>
          </a:prstGeom>
          <a:gradFill flip="none" rotWithShape="1">
            <a:gsLst>
              <a:gs pos="0">
                <a:schemeClr val="accent6">
                  <a:lumMod val="90000"/>
                  <a:lumOff val="10000"/>
                  <a:shade val="30000"/>
                  <a:satMod val="115000"/>
                </a:schemeClr>
              </a:gs>
              <a:gs pos="50000">
                <a:schemeClr val="accent6">
                  <a:lumMod val="90000"/>
                  <a:lumOff val="10000"/>
                  <a:shade val="67500"/>
                  <a:satMod val="115000"/>
                </a:schemeClr>
              </a:gs>
              <a:gs pos="100000">
                <a:schemeClr val="accent6">
                  <a:lumMod val="90000"/>
                  <a:lumOff val="10000"/>
                  <a:shade val="100000"/>
                  <a:satMod val="115000"/>
                </a:schemeClr>
              </a:gs>
            </a:gsLst>
            <a:lin ang="16200000" scaled="1"/>
            <a:tileRect/>
          </a:gradFill>
        </p:spPr>
        <p:txBody>
          <a:bodyPr wrap="square" lIns="0" tIns="0" rIns="0" bIns="0"/>
          <a:lstStyle>
            <a:lvl1pPr>
              <a:defRPr lang="en-US" b="1" dirty="0">
                <a:solidFill>
                  <a:schemeClr val="bg1"/>
                </a:solidFill>
                <a:latin typeface="Gill Sans" panose="020B0502020104020203" pitchFamily="34" charset="0"/>
              </a:defRPr>
            </a:lvl1pPr>
          </a:lstStyle>
          <a:p>
            <a:pPr marL="0" lvl="0" indent="0" algn="ctr" fontAlgn="ctr">
              <a:spcBef>
                <a:spcPts val="0"/>
              </a:spcBef>
              <a:buFont typeface="Arial" panose="020B0604020202020204" pitchFamily="34" charset="0"/>
              <a:buNone/>
            </a:pPr>
            <a:r>
              <a:rPr lang="en-US" dirty="0"/>
              <a:t>Click to edit Master text styles</a:t>
            </a:r>
          </a:p>
        </p:txBody>
      </p:sp>
      <p:sp>
        <p:nvSpPr>
          <p:cNvPr id="28" name="Text Placeholder 19">
            <a:extLst>
              <a:ext uri="{FF2B5EF4-FFF2-40B4-BE49-F238E27FC236}">
                <a16:creationId xmlns:a16="http://schemas.microsoft.com/office/drawing/2014/main" id="{481571A1-0546-4845-956E-755BDE90B044}"/>
              </a:ext>
            </a:extLst>
          </p:cNvPr>
          <p:cNvSpPr>
            <a:spLocks noGrp="1"/>
          </p:cNvSpPr>
          <p:nvPr>
            <p:ph type="body" sz="quarter" idx="16" hasCustomPrompt="1"/>
          </p:nvPr>
        </p:nvSpPr>
        <p:spPr>
          <a:xfrm>
            <a:off x="5036826" y="3707015"/>
            <a:ext cx="2097087" cy="705954"/>
          </a:xfrm>
        </p:spPr>
        <p:txBody>
          <a:bodyPr anchor="b" anchorCtr="0">
            <a:noAutofit/>
          </a:bodyPr>
          <a:lstStyle>
            <a:lvl1pPr marL="0" indent="0" algn="ctr">
              <a:buNone/>
              <a:defRPr sz="6000" b="1">
                <a:solidFill>
                  <a:schemeClr val="bg1"/>
                </a:solidFill>
              </a:defRPr>
            </a:lvl1pPr>
          </a:lstStyle>
          <a:p>
            <a:pPr lvl="0"/>
            <a:r>
              <a:rPr lang="en-US" dirty="0"/>
              <a:t>03</a:t>
            </a:r>
          </a:p>
        </p:txBody>
      </p:sp>
      <p:sp>
        <p:nvSpPr>
          <p:cNvPr id="29" name="Text Placeholder 3">
            <a:extLst>
              <a:ext uri="{FF2B5EF4-FFF2-40B4-BE49-F238E27FC236}">
                <a16:creationId xmlns:a16="http://schemas.microsoft.com/office/drawing/2014/main" id="{B719608C-1151-4219-9FB9-7254AD64167C}"/>
              </a:ext>
            </a:extLst>
          </p:cNvPr>
          <p:cNvSpPr>
            <a:spLocks noGrp="1"/>
          </p:cNvSpPr>
          <p:nvPr>
            <p:ph type="body" sz="quarter" idx="17"/>
          </p:nvPr>
        </p:nvSpPr>
        <p:spPr>
          <a:xfrm>
            <a:off x="7278220" y="1900375"/>
            <a:ext cx="2264400" cy="2264400"/>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p:spPr>
        <p:txBody>
          <a:bodyPr wrap="square" lIns="0" tIns="0" rIns="0" bIns="0"/>
          <a:lstStyle>
            <a:lvl1pPr>
              <a:defRPr lang="en-US" b="1" dirty="0">
                <a:solidFill>
                  <a:schemeClr val="bg1"/>
                </a:solidFill>
                <a:latin typeface="Gill Sans" panose="020B0502020104020203" pitchFamily="34" charset="0"/>
              </a:defRPr>
            </a:lvl1pPr>
          </a:lstStyle>
          <a:p>
            <a:pPr marL="0" lvl="0" indent="0" algn="ctr" fontAlgn="ctr">
              <a:spcBef>
                <a:spcPts val="0"/>
              </a:spcBef>
              <a:buFont typeface="Arial" panose="020B0604020202020204" pitchFamily="34" charset="0"/>
              <a:buNone/>
            </a:pPr>
            <a:r>
              <a:rPr lang="en-US" dirty="0"/>
              <a:t>Click to edit Master text styles</a:t>
            </a:r>
          </a:p>
        </p:txBody>
      </p:sp>
      <p:sp>
        <p:nvSpPr>
          <p:cNvPr id="30" name="Text Placeholder 19">
            <a:extLst>
              <a:ext uri="{FF2B5EF4-FFF2-40B4-BE49-F238E27FC236}">
                <a16:creationId xmlns:a16="http://schemas.microsoft.com/office/drawing/2014/main" id="{3A89821A-0F40-4072-A0F9-FE9D04D916DA}"/>
              </a:ext>
            </a:extLst>
          </p:cNvPr>
          <p:cNvSpPr>
            <a:spLocks noGrp="1"/>
          </p:cNvSpPr>
          <p:nvPr>
            <p:ph type="body" sz="quarter" idx="18" hasCustomPrompt="1"/>
          </p:nvPr>
        </p:nvSpPr>
        <p:spPr>
          <a:xfrm>
            <a:off x="7351245" y="3707015"/>
            <a:ext cx="2097087" cy="705954"/>
          </a:xfrm>
        </p:spPr>
        <p:txBody>
          <a:bodyPr anchor="b" anchorCtr="0">
            <a:noAutofit/>
          </a:bodyPr>
          <a:lstStyle>
            <a:lvl1pPr marL="0" indent="0" algn="ctr">
              <a:buNone/>
              <a:defRPr sz="6000" b="1">
                <a:solidFill>
                  <a:schemeClr val="bg1"/>
                </a:solidFill>
              </a:defRPr>
            </a:lvl1pPr>
          </a:lstStyle>
          <a:p>
            <a:pPr lvl="0"/>
            <a:r>
              <a:rPr lang="en-US" dirty="0"/>
              <a:t>04</a:t>
            </a:r>
          </a:p>
        </p:txBody>
      </p:sp>
      <p:sp>
        <p:nvSpPr>
          <p:cNvPr id="31" name="Text Placeholder 3">
            <a:extLst>
              <a:ext uri="{FF2B5EF4-FFF2-40B4-BE49-F238E27FC236}">
                <a16:creationId xmlns:a16="http://schemas.microsoft.com/office/drawing/2014/main" id="{EB4055E4-82F0-4E65-9C56-3AB92F83DA51}"/>
              </a:ext>
            </a:extLst>
          </p:cNvPr>
          <p:cNvSpPr>
            <a:spLocks noGrp="1"/>
          </p:cNvSpPr>
          <p:nvPr>
            <p:ph type="body" sz="quarter" idx="19"/>
          </p:nvPr>
        </p:nvSpPr>
        <p:spPr>
          <a:xfrm>
            <a:off x="9592638" y="1900375"/>
            <a:ext cx="2264400" cy="2264400"/>
          </a:xfrm>
          <a:prstGeom prst="ellipse">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13500000" scaled="1"/>
            <a:tileRect/>
          </a:gradFill>
        </p:spPr>
        <p:txBody>
          <a:bodyPr wrap="square" lIns="0" tIns="0" rIns="0" bIns="0"/>
          <a:lstStyle>
            <a:lvl1pPr>
              <a:defRPr lang="en-US" b="1" dirty="0">
                <a:solidFill>
                  <a:schemeClr val="bg1"/>
                </a:solidFill>
                <a:latin typeface="Gill Sans" panose="020B0502020104020203" pitchFamily="34" charset="0"/>
              </a:defRPr>
            </a:lvl1pPr>
          </a:lstStyle>
          <a:p>
            <a:pPr marL="0" lvl="0" indent="0" algn="ctr" fontAlgn="ctr">
              <a:spcBef>
                <a:spcPts val="0"/>
              </a:spcBef>
              <a:buFont typeface="Arial" panose="020B0604020202020204" pitchFamily="34" charset="0"/>
              <a:buNone/>
            </a:pPr>
            <a:r>
              <a:rPr lang="en-US" dirty="0"/>
              <a:t>Click to edit Master text styles</a:t>
            </a:r>
          </a:p>
        </p:txBody>
      </p:sp>
      <p:sp>
        <p:nvSpPr>
          <p:cNvPr id="32" name="Text Placeholder 19">
            <a:extLst>
              <a:ext uri="{FF2B5EF4-FFF2-40B4-BE49-F238E27FC236}">
                <a16:creationId xmlns:a16="http://schemas.microsoft.com/office/drawing/2014/main" id="{C089A6A7-D566-4713-81B9-63CFE76E02CE}"/>
              </a:ext>
            </a:extLst>
          </p:cNvPr>
          <p:cNvSpPr>
            <a:spLocks noGrp="1"/>
          </p:cNvSpPr>
          <p:nvPr>
            <p:ph type="body" sz="quarter" idx="20" hasCustomPrompt="1"/>
          </p:nvPr>
        </p:nvSpPr>
        <p:spPr>
          <a:xfrm>
            <a:off x="9665663" y="3707015"/>
            <a:ext cx="2097087" cy="705954"/>
          </a:xfrm>
        </p:spPr>
        <p:txBody>
          <a:bodyPr anchor="b" anchorCtr="0">
            <a:noAutofit/>
          </a:bodyPr>
          <a:lstStyle>
            <a:lvl1pPr marL="0" indent="0" algn="ctr">
              <a:buNone/>
              <a:defRPr sz="6000" b="1">
                <a:solidFill>
                  <a:schemeClr val="bg1"/>
                </a:solidFill>
              </a:defRPr>
            </a:lvl1pPr>
          </a:lstStyle>
          <a:p>
            <a:pPr lvl="0"/>
            <a:r>
              <a:rPr lang="en-US" dirty="0"/>
              <a:t>05</a:t>
            </a:r>
          </a:p>
        </p:txBody>
      </p:sp>
    </p:spTree>
    <p:extLst>
      <p:ext uri="{BB962C8B-B14F-4D97-AF65-F5344CB8AC3E}">
        <p14:creationId xmlns:p14="http://schemas.microsoft.com/office/powerpoint/2010/main" val="397503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3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CAD929-A896-D97F-3AF6-29A8F2D5C47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982160" y="696991"/>
            <a:ext cx="4266176" cy="1422058"/>
          </a:xfrm>
          <a:prstGeom prst="rect">
            <a:avLst/>
          </a:prstGeom>
        </p:spPr>
      </p:pic>
      <p:sp>
        <p:nvSpPr>
          <p:cNvPr id="9" name="Title 1">
            <a:extLst>
              <a:ext uri="{FF2B5EF4-FFF2-40B4-BE49-F238E27FC236}">
                <a16:creationId xmlns:a16="http://schemas.microsoft.com/office/drawing/2014/main" id="{BF103319-70A8-460E-921F-9A7125ED02FD}"/>
              </a:ext>
            </a:extLst>
          </p:cNvPr>
          <p:cNvSpPr>
            <a:spLocks noGrp="1"/>
          </p:cNvSpPr>
          <p:nvPr>
            <p:ph type="ctrTitle"/>
          </p:nvPr>
        </p:nvSpPr>
        <p:spPr>
          <a:xfrm>
            <a:off x="334963" y="1089026"/>
            <a:ext cx="5190348" cy="2412932"/>
          </a:xfrm>
        </p:spPr>
        <p:txBody>
          <a:bodyPr anchor="b">
            <a:normAutofit/>
          </a:bodyPr>
          <a:lstStyle>
            <a:lvl1pPr algn="l">
              <a:defRPr sz="4000">
                <a:solidFill>
                  <a:schemeClr val="accent1"/>
                </a:solidFill>
              </a:defRPr>
            </a:lvl1pPr>
          </a:lstStyle>
          <a:p>
            <a:r>
              <a:rPr lang="en-US" dirty="0"/>
              <a:t>Click to edit Master title style</a:t>
            </a:r>
            <a:endParaRPr lang="en-GB" dirty="0"/>
          </a:p>
        </p:txBody>
      </p:sp>
      <p:sp>
        <p:nvSpPr>
          <p:cNvPr id="10" name="Subtitle 2">
            <a:extLst>
              <a:ext uri="{FF2B5EF4-FFF2-40B4-BE49-F238E27FC236}">
                <a16:creationId xmlns:a16="http://schemas.microsoft.com/office/drawing/2014/main" id="{3FCF9D2A-BB6A-4269-9B0C-0881D4E286ED}"/>
              </a:ext>
            </a:extLst>
          </p:cNvPr>
          <p:cNvSpPr>
            <a:spLocks noGrp="1"/>
          </p:cNvSpPr>
          <p:nvPr>
            <p:ph type="subTitle" idx="1"/>
          </p:nvPr>
        </p:nvSpPr>
        <p:spPr>
          <a:xfrm>
            <a:off x="334963" y="3550597"/>
            <a:ext cx="4003574" cy="145914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2405" name="Frame 2404">
            <a:extLst>
              <a:ext uri="{FF2B5EF4-FFF2-40B4-BE49-F238E27FC236}">
                <a16:creationId xmlns:a16="http://schemas.microsoft.com/office/drawing/2014/main" id="{BE364D51-1436-4BC4-AA0A-C57C2762767E}"/>
              </a:ext>
            </a:extLst>
          </p:cNvPr>
          <p:cNvSpPr/>
          <p:nvPr userDrawn="1"/>
        </p:nvSpPr>
        <p:spPr>
          <a:xfrm>
            <a:off x="0" y="0"/>
            <a:ext cx="12192000" cy="6858000"/>
          </a:xfrm>
          <a:prstGeom prst="frame">
            <a:avLst>
              <a:gd name="adj1" fmla="val 1293"/>
            </a:avLst>
          </a:prstGeom>
          <a:solidFill>
            <a:schemeClr val="bg2"/>
          </a:solidFill>
          <a:ln w="25400" cap="flat" cmpd="sng" algn="ctr">
            <a:noFill/>
            <a:prstDash val="solid"/>
          </a:ln>
          <a:effectLst/>
        </p:spPr>
        <p:txBody>
          <a:bodyPr bIns="108000" rtlCol="0" anchor="ctr"/>
          <a:lstStyle/>
          <a:p>
            <a:pPr algn="ctr"/>
            <a:endParaRPr kumimoji="0" lang="en-GB" sz="3200" b="0"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3245085273"/>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55A31-4193-4604-9FE3-909A1FF854F6}"/>
              </a:ext>
            </a:extLst>
          </p:cNvPr>
          <p:cNvSpPr>
            <a:spLocks noGrp="1"/>
          </p:cNvSpPr>
          <p:nvPr>
            <p:ph type="title"/>
          </p:nvPr>
        </p:nvSpPr>
        <p:spPr>
          <a:xfrm>
            <a:off x="334963" y="260352"/>
            <a:ext cx="11522075" cy="828674"/>
          </a:xfrm>
        </p:spPr>
        <p:txBody>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A65CCCE1-2D30-4044-B8A3-4ADF19507AAC}"/>
              </a:ext>
            </a:extLst>
          </p:cNvPr>
          <p:cNvSpPr>
            <a:spLocks noGrp="1"/>
          </p:cNvSpPr>
          <p:nvPr>
            <p:ph type="body" idx="1"/>
          </p:nvPr>
        </p:nvSpPr>
        <p:spPr>
          <a:xfrm>
            <a:off x="334963" y="1340571"/>
            <a:ext cx="5616575" cy="573087"/>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26CA6F6-18C4-4646-8043-484D27E1B2F6}"/>
              </a:ext>
            </a:extLst>
          </p:cNvPr>
          <p:cNvSpPr>
            <a:spLocks noGrp="1"/>
          </p:cNvSpPr>
          <p:nvPr>
            <p:ph sz="half" idx="2"/>
          </p:nvPr>
        </p:nvSpPr>
        <p:spPr>
          <a:xfrm>
            <a:off x="334963" y="1913659"/>
            <a:ext cx="5616575" cy="37846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D44D65C2-29ED-4A3E-97E1-F8F9541492DC}"/>
              </a:ext>
            </a:extLst>
          </p:cNvPr>
          <p:cNvSpPr>
            <a:spLocks noGrp="1"/>
          </p:cNvSpPr>
          <p:nvPr>
            <p:ph type="body" sz="quarter" idx="3"/>
          </p:nvPr>
        </p:nvSpPr>
        <p:spPr>
          <a:xfrm>
            <a:off x="6240463" y="1340571"/>
            <a:ext cx="5616575" cy="573087"/>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5C063D3-4018-4F92-A18E-38EBB84642D1}"/>
              </a:ext>
            </a:extLst>
          </p:cNvPr>
          <p:cNvSpPr>
            <a:spLocks noGrp="1"/>
          </p:cNvSpPr>
          <p:nvPr>
            <p:ph sz="quarter" idx="4"/>
          </p:nvPr>
        </p:nvSpPr>
        <p:spPr>
          <a:xfrm>
            <a:off x="6240463" y="1913659"/>
            <a:ext cx="5616575" cy="37846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4">
            <a:extLst>
              <a:ext uri="{FF2B5EF4-FFF2-40B4-BE49-F238E27FC236}">
                <a16:creationId xmlns:a16="http://schemas.microsoft.com/office/drawing/2014/main" id="{CEBB5598-FAE3-47D6-BB6D-464F9702BB2F}"/>
              </a:ext>
            </a:extLst>
          </p:cNvPr>
          <p:cNvSpPr>
            <a:spLocks noGrp="1"/>
          </p:cNvSpPr>
          <p:nvPr>
            <p:ph type="sldNum" sz="quarter" idx="10"/>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8" name="Footer Placeholder 1440">
            <a:extLst>
              <a:ext uri="{FF2B5EF4-FFF2-40B4-BE49-F238E27FC236}">
                <a16:creationId xmlns:a16="http://schemas.microsoft.com/office/drawing/2014/main" id="{26C7FBA8-2619-40EC-9B60-B10B9C0C24F5}"/>
              </a:ext>
            </a:extLst>
          </p:cNvPr>
          <p:cNvSpPr>
            <a:spLocks noGrp="1"/>
          </p:cNvSpPr>
          <p:nvPr>
            <p:ph type="ftr" sz="quarter" idx="11"/>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90278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3" name="Slide Number Placeholder 4">
            <a:extLst>
              <a:ext uri="{FF2B5EF4-FFF2-40B4-BE49-F238E27FC236}">
                <a16:creationId xmlns:a16="http://schemas.microsoft.com/office/drawing/2014/main" id="{6F195AF6-5728-4B1B-A814-71F749380927}"/>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4" name="Footer Placeholder 1440">
            <a:extLst>
              <a:ext uri="{FF2B5EF4-FFF2-40B4-BE49-F238E27FC236}">
                <a16:creationId xmlns:a16="http://schemas.microsoft.com/office/drawing/2014/main" id="{1B5F3782-A638-40D2-BAAA-6867C161D112}"/>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28213714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2111029"/>
            <a:ext cx="2628210" cy="2628210"/>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3299585" y="2111029"/>
            <a:ext cx="2628210" cy="2628210"/>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6264207" y="2111029"/>
            <a:ext cx="2628210" cy="2628210"/>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9228828" y="2111029"/>
            <a:ext cx="2628210" cy="2628210"/>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8" name="Slide Number Placeholder 4">
            <a:extLst>
              <a:ext uri="{FF2B5EF4-FFF2-40B4-BE49-F238E27FC236}">
                <a16:creationId xmlns:a16="http://schemas.microsoft.com/office/drawing/2014/main" id="{7C902F1D-DE48-43B5-A896-2735BF8AE20E}"/>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9" name="Footer Placeholder 1440">
            <a:extLst>
              <a:ext uri="{FF2B5EF4-FFF2-40B4-BE49-F238E27FC236}">
                <a16:creationId xmlns:a16="http://schemas.microsoft.com/office/drawing/2014/main" id="{B9447EBA-5ABB-40F0-9D29-06F3F30BC057}"/>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537555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1592263"/>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3429658" y="1592263"/>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6524353" y="1592263"/>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9619048" y="1592263"/>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12" name="Text Placeholder 3">
            <a:extLst>
              <a:ext uri="{FF2B5EF4-FFF2-40B4-BE49-F238E27FC236}">
                <a16:creationId xmlns:a16="http://schemas.microsoft.com/office/drawing/2014/main" id="{DEE710B9-4882-49A9-AE7B-ABBABCFA7FDF}"/>
              </a:ext>
            </a:extLst>
          </p:cNvPr>
          <p:cNvSpPr>
            <a:spLocks noGrp="1"/>
          </p:cNvSpPr>
          <p:nvPr>
            <p:ph type="body" sz="quarter" idx="14"/>
          </p:nvPr>
        </p:nvSpPr>
        <p:spPr>
          <a:xfrm>
            <a:off x="334963" y="4081344"/>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13" name="Text Placeholder 3">
            <a:extLst>
              <a:ext uri="{FF2B5EF4-FFF2-40B4-BE49-F238E27FC236}">
                <a16:creationId xmlns:a16="http://schemas.microsoft.com/office/drawing/2014/main" id="{FD7A73F3-5315-4432-A134-A72CE1A9FCD7}"/>
              </a:ext>
            </a:extLst>
          </p:cNvPr>
          <p:cNvSpPr>
            <a:spLocks noGrp="1"/>
          </p:cNvSpPr>
          <p:nvPr>
            <p:ph type="body" sz="quarter" idx="15"/>
          </p:nvPr>
        </p:nvSpPr>
        <p:spPr>
          <a:xfrm>
            <a:off x="3429658" y="4081344"/>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14" name="Text Placeholder 3">
            <a:extLst>
              <a:ext uri="{FF2B5EF4-FFF2-40B4-BE49-F238E27FC236}">
                <a16:creationId xmlns:a16="http://schemas.microsoft.com/office/drawing/2014/main" id="{C33DBDE4-DF44-4651-BD55-6072BCD2CB7E}"/>
              </a:ext>
            </a:extLst>
          </p:cNvPr>
          <p:cNvSpPr>
            <a:spLocks noGrp="1"/>
          </p:cNvSpPr>
          <p:nvPr>
            <p:ph type="body" sz="quarter" idx="16"/>
          </p:nvPr>
        </p:nvSpPr>
        <p:spPr>
          <a:xfrm>
            <a:off x="6524353" y="4081344"/>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15" name="Text Placeholder 3">
            <a:extLst>
              <a:ext uri="{FF2B5EF4-FFF2-40B4-BE49-F238E27FC236}">
                <a16:creationId xmlns:a16="http://schemas.microsoft.com/office/drawing/2014/main" id="{47CF4FB1-0BFB-44CA-A215-356D3BC341D2}"/>
              </a:ext>
            </a:extLst>
          </p:cNvPr>
          <p:cNvSpPr>
            <a:spLocks noGrp="1"/>
          </p:cNvSpPr>
          <p:nvPr>
            <p:ph type="body" sz="quarter" idx="17"/>
          </p:nvPr>
        </p:nvSpPr>
        <p:spPr>
          <a:xfrm>
            <a:off x="9619048" y="4081344"/>
            <a:ext cx="2227381" cy="2227381"/>
          </a:xfrm>
          <a:prstGeom prst="ellipse">
            <a:avLst/>
          </a:prstGeom>
          <a:ln w="19050">
            <a:solidFill>
              <a:schemeClr val="accent1"/>
            </a:solidFill>
          </a:ln>
        </p:spPr>
        <p:txBody>
          <a:bodyPr anchor="ctr" anchorCtr="0">
            <a:noAutofit/>
          </a:bodyPr>
          <a:lstStyle>
            <a:lvl1pPr marL="0" indent="0" algn="ctr">
              <a:buFontTx/>
              <a:buNone/>
              <a:defRPr sz="1800"/>
            </a:lvl1pPr>
          </a:lstStyle>
          <a:p>
            <a:pPr lvl="0"/>
            <a:r>
              <a:rPr lang="en-US" dirty="0"/>
              <a:t>Click to edit Master text styles</a:t>
            </a:r>
          </a:p>
        </p:txBody>
      </p:sp>
      <p:sp>
        <p:nvSpPr>
          <p:cNvPr id="11" name="Slide Number Placeholder 4">
            <a:extLst>
              <a:ext uri="{FF2B5EF4-FFF2-40B4-BE49-F238E27FC236}">
                <a16:creationId xmlns:a16="http://schemas.microsoft.com/office/drawing/2014/main" id="{9CE306D5-0354-4CA8-9FC8-58FFD639B500}"/>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6" name="Footer Placeholder 1440">
            <a:extLst>
              <a:ext uri="{FF2B5EF4-FFF2-40B4-BE49-F238E27FC236}">
                <a16:creationId xmlns:a16="http://schemas.microsoft.com/office/drawing/2014/main" id="{C9E2F2A9-BBD0-4078-9953-FF077B824168}"/>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002174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2111029"/>
            <a:ext cx="2628210" cy="2628210"/>
          </a:xfrm>
          <a:prstGeom prst="ellipse">
            <a:avLst/>
          </a:prstGeom>
          <a:solidFill>
            <a:schemeClr val="accent1"/>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3299585" y="2111029"/>
            <a:ext cx="2628210" cy="2628210"/>
          </a:xfrm>
          <a:prstGeom prst="ellipse">
            <a:avLst/>
          </a:prstGeom>
          <a:solidFill>
            <a:schemeClr val="accent2"/>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6264207" y="2111029"/>
            <a:ext cx="2628210" cy="2628210"/>
          </a:xfrm>
          <a:prstGeom prst="ellipse">
            <a:avLst/>
          </a:prstGeom>
          <a:solidFill>
            <a:schemeClr val="tx2"/>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9228828" y="2111029"/>
            <a:ext cx="2628210" cy="2628210"/>
          </a:xfrm>
          <a:prstGeom prst="ellipse">
            <a:avLst/>
          </a:prstGeom>
          <a:solidFill>
            <a:schemeClr val="accent3"/>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8" name="Slide Number Placeholder 4">
            <a:extLst>
              <a:ext uri="{FF2B5EF4-FFF2-40B4-BE49-F238E27FC236}">
                <a16:creationId xmlns:a16="http://schemas.microsoft.com/office/drawing/2014/main" id="{AF71F3F8-A4F8-43D1-9237-7C38EE2FC008}"/>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9" name="Footer Placeholder 1440">
            <a:extLst>
              <a:ext uri="{FF2B5EF4-FFF2-40B4-BE49-F238E27FC236}">
                <a16:creationId xmlns:a16="http://schemas.microsoft.com/office/drawing/2014/main" id="{2E48D35C-A3B8-47F2-93D8-A6E9EBCD3B10}"/>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853877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2473929"/>
            <a:ext cx="2265310" cy="2265310"/>
          </a:xfrm>
          <a:prstGeom prst="ellipse">
            <a:avLst/>
          </a:prstGeom>
          <a:solidFill>
            <a:schemeClr val="accent1"/>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2649154" y="2473929"/>
            <a:ext cx="2265310" cy="2265310"/>
          </a:xfrm>
          <a:prstGeom prst="ellipse">
            <a:avLst/>
          </a:prstGeom>
          <a:solidFill>
            <a:schemeClr val="accent2"/>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4963345" y="2473929"/>
            <a:ext cx="2265310" cy="2265310"/>
          </a:xfrm>
          <a:prstGeom prst="ellipse">
            <a:avLst/>
          </a:prstGeom>
          <a:solidFill>
            <a:schemeClr val="accent6"/>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7277536" y="2473929"/>
            <a:ext cx="2265310" cy="2265310"/>
          </a:xfrm>
          <a:prstGeom prst="ellipse">
            <a:avLst/>
          </a:prstGeom>
          <a:solidFill>
            <a:schemeClr val="tx2"/>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8" name="Text Placeholder 3">
            <a:extLst>
              <a:ext uri="{FF2B5EF4-FFF2-40B4-BE49-F238E27FC236}">
                <a16:creationId xmlns:a16="http://schemas.microsoft.com/office/drawing/2014/main" id="{4A55DEC6-AC58-4DC4-9D1A-1948F1D6BEFC}"/>
              </a:ext>
            </a:extLst>
          </p:cNvPr>
          <p:cNvSpPr>
            <a:spLocks noGrp="1"/>
          </p:cNvSpPr>
          <p:nvPr>
            <p:ph type="body" sz="quarter" idx="14"/>
          </p:nvPr>
        </p:nvSpPr>
        <p:spPr>
          <a:xfrm>
            <a:off x="9591728" y="2473929"/>
            <a:ext cx="2265310" cy="2265310"/>
          </a:xfrm>
          <a:prstGeom prst="ellipse">
            <a:avLst/>
          </a:prstGeom>
          <a:solidFill>
            <a:schemeClr val="accent5">
              <a:lumMod val="50000"/>
            </a:schemeClr>
          </a:soli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9" name="Slide Number Placeholder 4">
            <a:extLst>
              <a:ext uri="{FF2B5EF4-FFF2-40B4-BE49-F238E27FC236}">
                <a16:creationId xmlns:a16="http://schemas.microsoft.com/office/drawing/2014/main" id="{DF0A1692-CF66-444A-86F5-C05D3FB46D34}"/>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0" name="Footer Placeholder 1440">
            <a:extLst>
              <a:ext uri="{FF2B5EF4-FFF2-40B4-BE49-F238E27FC236}">
                <a16:creationId xmlns:a16="http://schemas.microsoft.com/office/drawing/2014/main" id="{46A34C9D-9121-424D-A1AE-03B61E9DBDFC}"/>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4137645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C9541F1-5475-47CB-B8A8-49442E281235}"/>
              </a:ext>
            </a:extLst>
          </p:cNvPr>
          <p:cNvSpPr>
            <a:spLocks noGrp="1"/>
          </p:cNvSpPr>
          <p:nvPr>
            <p:ph type="pic" sz="quarter" idx="14"/>
          </p:nvPr>
        </p:nvSpPr>
        <p:spPr>
          <a:xfrm>
            <a:off x="0" y="0"/>
            <a:ext cx="12192000" cy="6858000"/>
          </a:xfrm>
          <a:solidFill>
            <a:schemeClr val="bg1">
              <a:lumMod val="95000"/>
            </a:schemeClr>
          </a:solidFill>
        </p:spPr>
        <p:txBody>
          <a:bodyPr/>
          <a:lstStyle/>
          <a:p>
            <a:endParaRPr lang="en-GB"/>
          </a:p>
        </p:txBody>
      </p:sp>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2111029"/>
            <a:ext cx="2628210" cy="2628210"/>
          </a:xfrm>
          <a:prstGeom prst="ellipse">
            <a:avLst/>
          </a:prstGeom>
          <a:gradFill>
            <a:gsLst>
              <a:gs pos="0">
                <a:schemeClr val="accent1">
                  <a:alpha val="0"/>
                </a:schemeClr>
              </a:gs>
              <a:gs pos="100000">
                <a:schemeClr val="accent1"/>
              </a:gs>
            </a:gsLst>
            <a:lin ang="3600000" scaled="0"/>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3299585" y="2111029"/>
            <a:ext cx="2628210" cy="2628210"/>
          </a:xfrm>
          <a:prstGeom prst="ellipse">
            <a:avLst/>
          </a:prstGeom>
          <a:gradFill>
            <a:gsLst>
              <a:gs pos="0">
                <a:schemeClr val="accent2">
                  <a:alpha val="0"/>
                </a:schemeClr>
              </a:gs>
              <a:gs pos="100000">
                <a:schemeClr val="accent2"/>
              </a:gs>
            </a:gsLst>
            <a:lin ang="3600000" scaled="0"/>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6264207" y="2111029"/>
            <a:ext cx="2628210" cy="2628210"/>
          </a:xfrm>
          <a:prstGeom prst="ellipse">
            <a:avLst/>
          </a:prstGeom>
          <a:gradFill>
            <a:gsLst>
              <a:gs pos="0">
                <a:schemeClr val="tx2">
                  <a:alpha val="0"/>
                </a:schemeClr>
              </a:gs>
              <a:gs pos="100000">
                <a:schemeClr val="tx2"/>
              </a:gs>
            </a:gsLst>
            <a:lin ang="3600000" scaled="0"/>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9228828" y="2111029"/>
            <a:ext cx="2628210" cy="2628210"/>
          </a:xfrm>
          <a:prstGeom prst="ellipse">
            <a:avLst/>
          </a:prstGeom>
          <a:gradFill>
            <a:gsLst>
              <a:gs pos="0">
                <a:schemeClr val="accent6">
                  <a:alpha val="0"/>
                </a:schemeClr>
              </a:gs>
              <a:gs pos="100000">
                <a:schemeClr val="accent6"/>
              </a:gs>
            </a:gsLst>
            <a:lin ang="3600000" scaled="0"/>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9" name="Slide Number Placeholder 4">
            <a:extLst>
              <a:ext uri="{FF2B5EF4-FFF2-40B4-BE49-F238E27FC236}">
                <a16:creationId xmlns:a16="http://schemas.microsoft.com/office/drawing/2014/main" id="{15C3B788-79BE-42B5-8B42-7D1B59104FAB}"/>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0" name="Footer Placeholder 1440">
            <a:extLst>
              <a:ext uri="{FF2B5EF4-FFF2-40B4-BE49-F238E27FC236}">
                <a16:creationId xmlns:a16="http://schemas.microsoft.com/office/drawing/2014/main" id="{2ED831C2-4205-4312-AAF2-64D93F19CDCC}"/>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412196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DE66-A2B1-4773-B6E5-CD885A7B3B05}"/>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D587BFA5-7DD5-4AE6-8F98-12F5890F94F5}"/>
              </a:ext>
            </a:extLst>
          </p:cNvPr>
          <p:cNvSpPr>
            <a:spLocks noGrp="1"/>
          </p:cNvSpPr>
          <p:nvPr>
            <p:ph type="body" sz="quarter" idx="10"/>
          </p:nvPr>
        </p:nvSpPr>
        <p:spPr>
          <a:xfrm>
            <a:off x="334963" y="1592263"/>
            <a:ext cx="2227381" cy="222738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5" name="Text Placeholder 3">
            <a:extLst>
              <a:ext uri="{FF2B5EF4-FFF2-40B4-BE49-F238E27FC236}">
                <a16:creationId xmlns:a16="http://schemas.microsoft.com/office/drawing/2014/main" id="{CA8C4F6D-E1F0-4E09-83BA-FEB1A2054B5D}"/>
              </a:ext>
            </a:extLst>
          </p:cNvPr>
          <p:cNvSpPr>
            <a:spLocks noGrp="1"/>
          </p:cNvSpPr>
          <p:nvPr>
            <p:ph type="body" sz="quarter" idx="11"/>
          </p:nvPr>
        </p:nvSpPr>
        <p:spPr>
          <a:xfrm>
            <a:off x="3429658" y="1592263"/>
            <a:ext cx="2227381" cy="2227381"/>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6" name="Text Placeholder 3">
            <a:extLst>
              <a:ext uri="{FF2B5EF4-FFF2-40B4-BE49-F238E27FC236}">
                <a16:creationId xmlns:a16="http://schemas.microsoft.com/office/drawing/2014/main" id="{3AD328AB-843E-48D6-90E9-3BF93DFF899F}"/>
              </a:ext>
            </a:extLst>
          </p:cNvPr>
          <p:cNvSpPr>
            <a:spLocks noGrp="1"/>
          </p:cNvSpPr>
          <p:nvPr>
            <p:ph type="body" sz="quarter" idx="12"/>
          </p:nvPr>
        </p:nvSpPr>
        <p:spPr>
          <a:xfrm>
            <a:off x="6524353" y="1592263"/>
            <a:ext cx="2227381" cy="2227381"/>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7" name="Text Placeholder 3">
            <a:extLst>
              <a:ext uri="{FF2B5EF4-FFF2-40B4-BE49-F238E27FC236}">
                <a16:creationId xmlns:a16="http://schemas.microsoft.com/office/drawing/2014/main" id="{BAD587AC-9792-4956-9739-647DF9667B52}"/>
              </a:ext>
            </a:extLst>
          </p:cNvPr>
          <p:cNvSpPr>
            <a:spLocks noGrp="1"/>
          </p:cNvSpPr>
          <p:nvPr>
            <p:ph type="body" sz="quarter" idx="13"/>
          </p:nvPr>
        </p:nvSpPr>
        <p:spPr>
          <a:xfrm>
            <a:off x="9619048" y="1592263"/>
            <a:ext cx="2227381" cy="2227381"/>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12" name="Text Placeholder 3">
            <a:extLst>
              <a:ext uri="{FF2B5EF4-FFF2-40B4-BE49-F238E27FC236}">
                <a16:creationId xmlns:a16="http://schemas.microsoft.com/office/drawing/2014/main" id="{DEE710B9-4882-49A9-AE7B-ABBABCFA7FDF}"/>
              </a:ext>
            </a:extLst>
          </p:cNvPr>
          <p:cNvSpPr>
            <a:spLocks noGrp="1"/>
          </p:cNvSpPr>
          <p:nvPr>
            <p:ph type="body" sz="quarter" idx="14"/>
          </p:nvPr>
        </p:nvSpPr>
        <p:spPr>
          <a:xfrm>
            <a:off x="334963" y="4075520"/>
            <a:ext cx="2227381" cy="2227381"/>
          </a:xfrm>
          <a:prstGeom prst="ellipse">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13" name="Text Placeholder 3">
            <a:extLst>
              <a:ext uri="{FF2B5EF4-FFF2-40B4-BE49-F238E27FC236}">
                <a16:creationId xmlns:a16="http://schemas.microsoft.com/office/drawing/2014/main" id="{FD7A73F3-5315-4432-A134-A72CE1A9FCD7}"/>
              </a:ext>
            </a:extLst>
          </p:cNvPr>
          <p:cNvSpPr>
            <a:spLocks noGrp="1"/>
          </p:cNvSpPr>
          <p:nvPr>
            <p:ph type="body" sz="quarter" idx="15"/>
          </p:nvPr>
        </p:nvSpPr>
        <p:spPr>
          <a:xfrm>
            <a:off x="3429658" y="4081344"/>
            <a:ext cx="2227381" cy="2227381"/>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14" name="Text Placeholder 3">
            <a:extLst>
              <a:ext uri="{FF2B5EF4-FFF2-40B4-BE49-F238E27FC236}">
                <a16:creationId xmlns:a16="http://schemas.microsoft.com/office/drawing/2014/main" id="{C33DBDE4-DF44-4651-BD55-6072BCD2CB7E}"/>
              </a:ext>
            </a:extLst>
          </p:cNvPr>
          <p:cNvSpPr>
            <a:spLocks noGrp="1"/>
          </p:cNvSpPr>
          <p:nvPr>
            <p:ph type="body" sz="quarter" idx="16"/>
          </p:nvPr>
        </p:nvSpPr>
        <p:spPr>
          <a:xfrm>
            <a:off x="6524353" y="4081344"/>
            <a:ext cx="2227381" cy="2227381"/>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15" name="Text Placeholder 3">
            <a:extLst>
              <a:ext uri="{FF2B5EF4-FFF2-40B4-BE49-F238E27FC236}">
                <a16:creationId xmlns:a16="http://schemas.microsoft.com/office/drawing/2014/main" id="{47CF4FB1-0BFB-44CA-A215-356D3BC341D2}"/>
              </a:ext>
            </a:extLst>
          </p:cNvPr>
          <p:cNvSpPr>
            <a:spLocks noGrp="1"/>
          </p:cNvSpPr>
          <p:nvPr>
            <p:ph type="body" sz="quarter" idx="17"/>
          </p:nvPr>
        </p:nvSpPr>
        <p:spPr>
          <a:xfrm>
            <a:off x="9619048" y="4081344"/>
            <a:ext cx="2227381" cy="2227381"/>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w="19050">
            <a:noFill/>
          </a:ln>
        </p:spPr>
        <p:txBody>
          <a:bodyPr anchor="ctr" anchorCtr="0">
            <a:noAutofit/>
          </a:bodyPr>
          <a:lstStyle>
            <a:lvl1pPr marL="0" indent="0" algn="ctr">
              <a:buFontTx/>
              <a:buNone/>
              <a:defRPr sz="1800">
                <a:solidFill>
                  <a:schemeClr val="bg1"/>
                </a:solidFill>
              </a:defRPr>
            </a:lvl1pPr>
          </a:lstStyle>
          <a:p>
            <a:pPr lvl="0"/>
            <a:r>
              <a:rPr lang="en-US" dirty="0"/>
              <a:t>Click to edit Master text styles</a:t>
            </a:r>
          </a:p>
        </p:txBody>
      </p:sp>
      <p:sp>
        <p:nvSpPr>
          <p:cNvPr id="11" name="Slide Number Placeholder 4">
            <a:extLst>
              <a:ext uri="{FF2B5EF4-FFF2-40B4-BE49-F238E27FC236}">
                <a16:creationId xmlns:a16="http://schemas.microsoft.com/office/drawing/2014/main" id="{07623714-B560-4CFF-8DCF-0034A3422816}"/>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6" name="Footer Placeholder 1440">
            <a:extLst>
              <a:ext uri="{FF2B5EF4-FFF2-40B4-BE49-F238E27FC236}">
                <a16:creationId xmlns:a16="http://schemas.microsoft.com/office/drawing/2014/main" id="{BBC7FD60-4A99-4428-B099-C0DA7F265F6B}"/>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568740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x4 with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AED-49E8-4C5C-A366-425E6C909F2E}"/>
              </a:ext>
            </a:extLst>
          </p:cNvPr>
          <p:cNvSpPr>
            <a:spLocks noGrp="1"/>
          </p:cNvSpPr>
          <p:nvPr>
            <p:ph type="title" hasCustomPrompt="1"/>
          </p:nvPr>
        </p:nvSpPr>
        <p:spPr>
          <a:xfrm>
            <a:off x="334963" y="260350"/>
            <a:ext cx="11522075" cy="828675"/>
          </a:xfrm>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00B2413D-2C55-4538-8D07-F98CBAC94B75}"/>
              </a:ext>
            </a:extLst>
          </p:cNvPr>
          <p:cNvSpPr>
            <a:spLocks noGrp="1"/>
          </p:cNvSpPr>
          <p:nvPr>
            <p:ph sz="quarter" idx="10"/>
          </p:nvPr>
        </p:nvSpPr>
        <p:spPr>
          <a:xfrm>
            <a:off x="334963" y="2365514"/>
            <a:ext cx="2705100" cy="3315150"/>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2CC9F2C2-F894-4752-A088-5B3CF5AA390A}"/>
              </a:ext>
            </a:extLst>
          </p:cNvPr>
          <p:cNvSpPr>
            <a:spLocks noGrp="1"/>
          </p:cNvSpPr>
          <p:nvPr>
            <p:ph type="body" sz="quarter" idx="14"/>
          </p:nvPr>
        </p:nvSpPr>
        <p:spPr>
          <a:xfrm>
            <a:off x="334963" y="1592263"/>
            <a:ext cx="2716212"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1" name="Content Placeholder 3">
            <a:extLst>
              <a:ext uri="{FF2B5EF4-FFF2-40B4-BE49-F238E27FC236}">
                <a16:creationId xmlns:a16="http://schemas.microsoft.com/office/drawing/2014/main" id="{0707439F-E017-42C4-9035-820EDAEFA8FA}"/>
              </a:ext>
            </a:extLst>
          </p:cNvPr>
          <p:cNvSpPr>
            <a:spLocks noGrp="1"/>
          </p:cNvSpPr>
          <p:nvPr>
            <p:ph sz="quarter" idx="15"/>
          </p:nvPr>
        </p:nvSpPr>
        <p:spPr>
          <a:xfrm>
            <a:off x="3270251" y="2365514"/>
            <a:ext cx="2705100" cy="3315150"/>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ext Placeholder 7">
            <a:extLst>
              <a:ext uri="{FF2B5EF4-FFF2-40B4-BE49-F238E27FC236}">
                <a16:creationId xmlns:a16="http://schemas.microsoft.com/office/drawing/2014/main" id="{3037D039-1062-4414-BABF-6EEC0C57B4D0}"/>
              </a:ext>
            </a:extLst>
          </p:cNvPr>
          <p:cNvSpPr>
            <a:spLocks noGrp="1"/>
          </p:cNvSpPr>
          <p:nvPr>
            <p:ph type="body" sz="quarter" idx="16"/>
          </p:nvPr>
        </p:nvSpPr>
        <p:spPr>
          <a:xfrm>
            <a:off x="3270251" y="1592263"/>
            <a:ext cx="2716212"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3" name="Content Placeholder 3">
            <a:extLst>
              <a:ext uri="{FF2B5EF4-FFF2-40B4-BE49-F238E27FC236}">
                <a16:creationId xmlns:a16="http://schemas.microsoft.com/office/drawing/2014/main" id="{89346733-2B4D-42FB-AB46-07AB54D18746}"/>
              </a:ext>
            </a:extLst>
          </p:cNvPr>
          <p:cNvSpPr>
            <a:spLocks noGrp="1"/>
          </p:cNvSpPr>
          <p:nvPr>
            <p:ph sz="quarter" idx="17"/>
          </p:nvPr>
        </p:nvSpPr>
        <p:spPr>
          <a:xfrm>
            <a:off x="6205539" y="2365514"/>
            <a:ext cx="2705100" cy="3315150"/>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7">
            <a:extLst>
              <a:ext uri="{FF2B5EF4-FFF2-40B4-BE49-F238E27FC236}">
                <a16:creationId xmlns:a16="http://schemas.microsoft.com/office/drawing/2014/main" id="{D76D2C73-C849-4FF9-AA20-9234FC9C01E9}"/>
              </a:ext>
            </a:extLst>
          </p:cNvPr>
          <p:cNvSpPr>
            <a:spLocks noGrp="1"/>
          </p:cNvSpPr>
          <p:nvPr>
            <p:ph type="body" sz="quarter" idx="18"/>
          </p:nvPr>
        </p:nvSpPr>
        <p:spPr>
          <a:xfrm>
            <a:off x="6205539" y="1592263"/>
            <a:ext cx="2716212"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5" name="Content Placeholder 3">
            <a:extLst>
              <a:ext uri="{FF2B5EF4-FFF2-40B4-BE49-F238E27FC236}">
                <a16:creationId xmlns:a16="http://schemas.microsoft.com/office/drawing/2014/main" id="{926C3EA1-08B8-4FA7-A710-C98CFF1CFF0B}"/>
              </a:ext>
            </a:extLst>
          </p:cNvPr>
          <p:cNvSpPr>
            <a:spLocks noGrp="1"/>
          </p:cNvSpPr>
          <p:nvPr>
            <p:ph sz="quarter" idx="19"/>
          </p:nvPr>
        </p:nvSpPr>
        <p:spPr>
          <a:xfrm>
            <a:off x="9140826" y="2365514"/>
            <a:ext cx="2705100" cy="3315150"/>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7">
            <a:extLst>
              <a:ext uri="{FF2B5EF4-FFF2-40B4-BE49-F238E27FC236}">
                <a16:creationId xmlns:a16="http://schemas.microsoft.com/office/drawing/2014/main" id="{9526C782-F934-4DBB-B617-3752CF89CFC1}"/>
              </a:ext>
            </a:extLst>
          </p:cNvPr>
          <p:cNvSpPr>
            <a:spLocks noGrp="1"/>
          </p:cNvSpPr>
          <p:nvPr>
            <p:ph type="body" sz="quarter" idx="20"/>
          </p:nvPr>
        </p:nvSpPr>
        <p:spPr>
          <a:xfrm>
            <a:off x="9140826" y="1592263"/>
            <a:ext cx="2716212"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7" name="Slide Number Placeholder 4">
            <a:extLst>
              <a:ext uri="{FF2B5EF4-FFF2-40B4-BE49-F238E27FC236}">
                <a16:creationId xmlns:a16="http://schemas.microsoft.com/office/drawing/2014/main" id="{E67491A1-5E5E-41F5-A135-CF76D2BB160F}"/>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8" name="Footer Placeholder 1440">
            <a:extLst>
              <a:ext uri="{FF2B5EF4-FFF2-40B4-BE49-F238E27FC236}">
                <a16:creationId xmlns:a16="http://schemas.microsoft.com/office/drawing/2014/main" id="{3172CA60-DE2F-46A9-B389-CF706B08EB16}"/>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42826485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ntent x4 with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AED-49E8-4C5C-A366-425E6C909F2E}"/>
              </a:ext>
            </a:extLst>
          </p:cNvPr>
          <p:cNvSpPr>
            <a:spLocks noGrp="1"/>
          </p:cNvSpPr>
          <p:nvPr>
            <p:ph type="title" hasCustomPrompt="1"/>
          </p:nvPr>
        </p:nvSpPr>
        <p:spPr>
          <a:xfrm>
            <a:off x="334963" y="260350"/>
            <a:ext cx="11522075" cy="828675"/>
          </a:xfrm>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00B2413D-2C55-4538-8D07-F98CBAC94B75}"/>
              </a:ext>
            </a:extLst>
          </p:cNvPr>
          <p:cNvSpPr>
            <a:spLocks noGrp="1"/>
          </p:cNvSpPr>
          <p:nvPr>
            <p:ph sz="quarter" idx="10"/>
          </p:nvPr>
        </p:nvSpPr>
        <p:spPr>
          <a:xfrm>
            <a:off x="334962" y="2365514"/>
            <a:ext cx="3604863" cy="3390565"/>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a:extLst>
              <a:ext uri="{FF2B5EF4-FFF2-40B4-BE49-F238E27FC236}">
                <a16:creationId xmlns:a16="http://schemas.microsoft.com/office/drawing/2014/main" id="{2CC9F2C2-F894-4752-A088-5B3CF5AA390A}"/>
              </a:ext>
            </a:extLst>
          </p:cNvPr>
          <p:cNvSpPr>
            <a:spLocks noGrp="1"/>
          </p:cNvSpPr>
          <p:nvPr>
            <p:ph type="body" sz="quarter" idx="14"/>
          </p:nvPr>
        </p:nvSpPr>
        <p:spPr>
          <a:xfrm>
            <a:off x="334962" y="1592263"/>
            <a:ext cx="3619671"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7" name="Content Placeholder 3">
            <a:extLst>
              <a:ext uri="{FF2B5EF4-FFF2-40B4-BE49-F238E27FC236}">
                <a16:creationId xmlns:a16="http://schemas.microsoft.com/office/drawing/2014/main" id="{F64DFF4D-E63A-4279-B299-5E1D27F28F62}"/>
              </a:ext>
            </a:extLst>
          </p:cNvPr>
          <p:cNvSpPr>
            <a:spLocks noGrp="1"/>
          </p:cNvSpPr>
          <p:nvPr>
            <p:ph sz="quarter" idx="15"/>
          </p:nvPr>
        </p:nvSpPr>
        <p:spPr>
          <a:xfrm>
            <a:off x="4286165" y="2365514"/>
            <a:ext cx="3604863" cy="3390565"/>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7">
            <a:extLst>
              <a:ext uri="{FF2B5EF4-FFF2-40B4-BE49-F238E27FC236}">
                <a16:creationId xmlns:a16="http://schemas.microsoft.com/office/drawing/2014/main" id="{2EA26EC5-2656-4EA8-8D2A-6562388A15A6}"/>
              </a:ext>
            </a:extLst>
          </p:cNvPr>
          <p:cNvSpPr>
            <a:spLocks noGrp="1"/>
          </p:cNvSpPr>
          <p:nvPr>
            <p:ph type="body" sz="quarter" idx="16"/>
          </p:nvPr>
        </p:nvSpPr>
        <p:spPr>
          <a:xfrm>
            <a:off x="4286165" y="1592263"/>
            <a:ext cx="3619671"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19" name="Content Placeholder 3">
            <a:extLst>
              <a:ext uri="{FF2B5EF4-FFF2-40B4-BE49-F238E27FC236}">
                <a16:creationId xmlns:a16="http://schemas.microsoft.com/office/drawing/2014/main" id="{EB757B30-5E38-4A93-AA21-3BB849F6C230}"/>
              </a:ext>
            </a:extLst>
          </p:cNvPr>
          <p:cNvSpPr>
            <a:spLocks noGrp="1"/>
          </p:cNvSpPr>
          <p:nvPr>
            <p:ph sz="quarter" idx="17"/>
          </p:nvPr>
        </p:nvSpPr>
        <p:spPr>
          <a:xfrm>
            <a:off x="8237367" y="2365514"/>
            <a:ext cx="3604863" cy="3390565"/>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7">
            <a:extLst>
              <a:ext uri="{FF2B5EF4-FFF2-40B4-BE49-F238E27FC236}">
                <a16:creationId xmlns:a16="http://schemas.microsoft.com/office/drawing/2014/main" id="{3968982D-3A07-40E4-9B1E-EAA182527596}"/>
              </a:ext>
            </a:extLst>
          </p:cNvPr>
          <p:cNvSpPr>
            <a:spLocks noGrp="1"/>
          </p:cNvSpPr>
          <p:nvPr>
            <p:ph type="body" sz="quarter" idx="18"/>
          </p:nvPr>
        </p:nvSpPr>
        <p:spPr>
          <a:xfrm>
            <a:off x="8237367" y="1592263"/>
            <a:ext cx="3619671" cy="693737"/>
          </a:xfrm>
        </p:spPr>
        <p:txBody>
          <a:bodyPr anchor="b" anchorCtr="0">
            <a:normAutofit/>
          </a:bodyPr>
          <a:lstStyle>
            <a:lvl1pPr marL="0" indent="0">
              <a:buNone/>
              <a:defRPr sz="1800" b="1">
                <a:solidFill>
                  <a:schemeClr val="accent1"/>
                </a:solidFill>
              </a:defRPr>
            </a:lvl1pPr>
          </a:lstStyle>
          <a:p>
            <a:pPr lvl="0"/>
            <a:r>
              <a:rPr lang="en-US" dirty="0"/>
              <a:t>Click to edit Master text styles</a:t>
            </a:r>
            <a:endParaRPr lang="en-GB" dirty="0"/>
          </a:p>
        </p:txBody>
      </p:sp>
      <p:sp>
        <p:nvSpPr>
          <p:cNvPr id="9" name="Slide Number Placeholder 4">
            <a:extLst>
              <a:ext uri="{FF2B5EF4-FFF2-40B4-BE49-F238E27FC236}">
                <a16:creationId xmlns:a16="http://schemas.microsoft.com/office/drawing/2014/main" id="{F8B7CCF3-0661-4355-A657-7312992C6312}"/>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0" name="Footer Placeholder 1440">
            <a:extLst>
              <a:ext uri="{FF2B5EF4-FFF2-40B4-BE49-F238E27FC236}">
                <a16:creationId xmlns:a16="http://schemas.microsoft.com/office/drawing/2014/main" id="{762F1661-4B09-4973-A6FE-5AF559C51D00}"/>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2241428476"/>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4" y="260351"/>
            <a:ext cx="8595028"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984F88-7EEB-4A31-BE9B-5F57D878BE1A}"/>
              </a:ext>
            </a:extLst>
          </p:cNvPr>
          <p:cNvSpPr>
            <a:spLocks noGrp="1"/>
          </p:cNvSpPr>
          <p:nvPr>
            <p:ph idx="1"/>
          </p:nvPr>
        </p:nvSpPr>
        <p:spPr>
          <a:xfrm>
            <a:off x="334963" y="1341437"/>
            <a:ext cx="11522075" cy="4608513"/>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4">
            <a:extLst>
              <a:ext uri="{FF2B5EF4-FFF2-40B4-BE49-F238E27FC236}">
                <a16:creationId xmlns:a16="http://schemas.microsoft.com/office/drawing/2014/main" id="{6B5E4533-F68F-423A-83BC-52DA8E753590}"/>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43" name="Footer Placeholder 1440">
            <a:extLst>
              <a:ext uri="{FF2B5EF4-FFF2-40B4-BE49-F238E27FC236}">
                <a16:creationId xmlns:a16="http://schemas.microsoft.com/office/drawing/2014/main" id="{82156F51-78FE-4F38-BA88-F28D246C6EA2}"/>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87255233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x 4 without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AED-49E8-4C5C-A366-425E6C909F2E}"/>
              </a:ext>
            </a:extLst>
          </p:cNvPr>
          <p:cNvSpPr>
            <a:spLocks noGrp="1"/>
          </p:cNvSpPr>
          <p:nvPr>
            <p:ph type="title" hasCustomPrompt="1"/>
          </p:nvPr>
        </p:nvSpPr>
        <p:spPr>
          <a:xfrm>
            <a:off x="334963" y="260350"/>
            <a:ext cx="11522075" cy="828675"/>
          </a:xfrm>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00B2413D-2C55-4538-8D07-F98CBAC94B75}"/>
              </a:ext>
            </a:extLst>
          </p:cNvPr>
          <p:cNvSpPr>
            <a:spLocks noGrp="1"/>
          </p:cNvSpPr>
          <p:nvPr>
            <p:ph sz="quarter" idx="10"/>
          </p:nvPr>
        </p:nvSpPr>
        <p:spPr>
          <a:xfrm>
            <a:off x="334963" y="1592263"/>
            <a:ext cx="2705100" cy="4357687"/>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3">
            <a:extLst>
              <a:ext uri="{FF2B5EF4-FFF2-40B4-BE49-F238E27FC236}">
                <a16:creationId xmlns:a16="http://schemas.microsoft.com/office/drawing/2014/main" id="{0707439F-E017-42C4-9035-820EDAEFA8FA}"/>
              </a:ext>
            </a:extLst>
          </p:cNvPr>
          <p:cNvSpPr>
            <a:spLocks noGrp="1"/>
          </p:cNvSpPr>
          <p:nvPr>
            <p:ph sz="quarter" idx="15"/>
          </p:nvPr>
        </p:nvSpPr>
        <p:spPr>
          <a:xfrm>
            <a:off x="3270251" y="1592263"/>
            <a:ext cx="2705100" cy="4357687"/>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3">
            <a:extLst>
              <a:ext uri="{FF2B5EF4-FFF2-40B4-BE49-F238E27FC236}">
                <a16:creationId xmlns:a16="http://schemas.microsoft.com/office/drawing/2014/main" id="{89346733-2B4D-42FB-AB46-07AB54D18746}"/>
              </a:ext>
            </a:extLst>
          </p:cNvPr>
          <p:cNvSpPr>
            <a:spLocks noGrp="1"/>
          </p:cNvSpPr>
          <p:nvPr>
            <p:ph sz="quarter" idx="17"/>
          </p:nvPr>
        </p:nvSpPr>
        <p:spPr>
          <a:xfrm>
            <a:off x="6205539" y="1592263"/>
            <a:ext cx="2705100" cy="4357687"/>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Content Placeholder 3">
            <a:extLst>
              <a:ext uri="{FF2B5EF4-FFF2-40B4-BE49-F238E27FC236}">
                <a16:creationId xmlns:a16="http://schemas.microsoft.com/office/drawing/2014/main" id="{926C3EA1-08B8-4FA7-A710-C98CFF1CFF0B}"/>
              </a:ext>
            </a:extLst>
          </p:cNvPr>
          <p:cNvSpPr>
            <a:spLocks noGrp="1"/>
          </p:cNvSpPr>
          <p:nvPr>
            <p:ph sz="quarter" idx="19"/>
          </p:nvPr>
        </p:nvSpPr>
        <p:spPr>
          <a:xfrm>
            <a:off x="9140826" y="1592263"/>
            <a:ext cx="2705100" cy="4357687"/>
          </a:xfrm>
        </p:spPr>
        <p:txBody>
          <a:bodyPr>
            <a:normAutofit/>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4">
            <a:extLst>
              <a:ext uri="{FF2B5EF4-FFF2-40B4-BE49-F238E27FC236}">
                <a16:creationId xmlns:a16="http://schemas.microsoft.com/office/drawing/2014/main" id="{DAF54E50-84AF-4D40-B4D8-C2D886563698}"/>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8" name="Footer Placeholder 1440">
            <a:extLst>
              <a:ext uri="{FF2B5EF4-FFF2-40B4-BE49-F238E27FC236}">
                <a16:creationId xmlns:a16="http://schemas.microsoft.com/office/drawing/2014/main" id="{65CA7840-15B8-4ABB-A340-EF392074CE4C}"/>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2239105656"/>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ntent x4 with headlin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76AED-49E8-4C5C-A366-425E6C909F2E}"/>
              </a:ext>
            </a:extLst>
          </p:cNvPr>
          <p:cNvSpPr>
            <a:spLocks noGrp="1"/>
          </p:cNvSpPr>
          <p:nvPr>
            <p:ph type="title" hasCustomPrompt="1"/>
          </p:nvPr>
        </p:nvSpPr>
        <p:spPr>
          <a:xfrm>
            <a:off x="334963" y="260350"/>
            <a:ext cx="11522075" cy="828675"/>
          </a:xfrm>
        </p:spPr>
        <p:txBody>
          <a:bodyPr/>
          <a:lstStyle/>
          <a:p>
            <a:r>
              <a:rPr lang="en-US" dirty="0"/>
              <a:t>Click To Edit Master Title Style</a:t>
            </a:r>
            <a:endParaRPr lang="en-GB" dirty="0"/>
          </a:p>
        </p:txBody>
      </p:sp>
      <p:sp>
        <p:nvSpPr>
          <p:cNvPr id="4" name="Content Placeholder 3">
            <a:extLst>
              <a:ext uri="{FF2B5EF4-FFF2-40B4-BE49-F238E27FC236}">
                <a16:creationId xmlns:a16="http://schemas.microsoft.com/office/drawing/2014/main" id="{00B2413D-2C55-4538-8D07-F98CBAC94B75}"/>
              </a:ext>
            </a:extLst>
          </p:cNvPr>
          <p:cNvSpPr>
            <a:spLocks noGrp="1"/>
          </p:cNvSpPr>
          <p:nvPr>
            <p:ph sz="quarter" idx="10"/>
          </p:nvPr>
        </p:nvSpPr>
        <p:spPr>
          <a:xfrm>
            <a:off x="334962" y="1592263"/>
            <a:ext cx="3604863" cy="3781015"/>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3">
            <a:extLst>
              <a:ext uri="{FF2B5EF4-FFF2-40B4-BE49-F238E27FC236}">
                <a16:creationId xmlns:a16="http://schemas.microsoft.com/office/drawing/2014/main" id="{F64DFF4D-E63A-4279-B299-5E1D27F28F62}"/>
              </a:ext>
            </a:extLst>
          </p:cNvPr>
          <p:cNvSpPr>
            <a:spLocks noGrp="1"/>
          </p:cNvSpPr>
          <p:nvPr>
            <p:ph sz="quarter" idx="15"/>
          </p:nvPr>
        </p:nvSpPr>
        <p:spPr>
          <a:xfrm>
            <a:off x="4286165" y="1592263"/>
            <a:ext cx="3604863" cy="3781015"/>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Content Placeholder 3">
            <a:extLst>
              <a:ext uri="{FF2B5EF4-FFF2-40B4-BE49-F238E27FC236}">
                <a16:creationId xmlns:a16="http://schemas.microsoft.com/office/drawing/2014/main" id="{EB757B30-5E38-4A93-AA21-3BB849F6C230}"/>
              </a:ext>
            </a:extLst>
          </p:cNvPr>
          <p:cNvSpPr>
            <a:spLocks noGrp="1"/>
          </p:cNvSpPr>
          <p:nvPr>
            <p:ph sz="quarter" idx="17"/>
          </p:nvPr>
        </p:nvSpPr>
        <p:spPr>
          <a:xfrm>
            <a:off x="8237367" y="1592263"/>
            <a:ext cx="3604863" cy="3781015"/>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4">
            <a:extLst>
              <a:ext uri="{FF2B5EF4-FFF2-40B4-BE49-F238E27FC236}">
                <a16:creationId xmlns:a16="http://schemas.microsoft.com/office/drawing/2014/main" id="{2744ABD2-6F24-4E46-8ACA-662537AEBD83}"/>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7" name="Footer Placeholder 1440">
            <a:extLst>
              <a:ext uri="{FF2B5EF4-FFF2-40B4-BE49-F238E27FC236}">
                <a16:creationId xmlns:a16="http://schemas.microsoft.com/office/drawing/2014/main" id="{BFA3B33D-3FD3-4C7A-B1AC-A7C94951719B}"/>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123879842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able Of Content">
    <p:bg>
      <p:bgPr>
        <a:solidFill>
          <a:schemeClr val="bg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FA3A69B-4214-4B2C-818E-FBE701ADBF3F}"/>
              </a:ext>
            </a:extLst>
          </p:cNvPr>
          <p:cNvSpPr>
            <a:spLocks noGrp="1"/>
          </p:cNvSpPr>
          <p:nvPr>
            <p:ph type="body" sz="quarter" idx="13" hasCustomPrompt="1"/>
          </p:nvPr>
        </p:nvSpPr>
        <p:spPr>
          <a:xfrm>
            <a:off x="334962" y="1609726"/>
            <a:ext cx="956509" cy="606151"/>
          </a:xfrm>
        </p:spPr>
        <p:txBody>
          <a:bodyPr anchor="ctr">
            <a:noAutofit/>
          </a:bodyPr>
          <a:lstStyle>
            <a:lvl1pPr marL="0" indent="0" algn="r">
              <a:buNone/>
              <a:defRPr sz="3600" b="1">
                <a:solidFill>
                  <a:schemeClr val="accent2"/>
                </a:solidFill>
              </a:defRPr>
            </a:lvl1pPr>
          </a:lstStyle>
          <a:p>
            <a:pPr lvl="0"/>
            <a:r>
              <a:rPr lang="en-US" dirty="0"/>
              <a:t>01</a:t>
            </a:r>
            <a:endParaRPr lang="en-ID" dirty="0"/>
          </a:p>
        </p:txBody>
      </p:sp>
      <p:sp>
        <p:nvSpPr>
          <p:cNvPr id="10" name="Text Placeholder 8">
            <a:extLst>
              <a:ext uri="{FF2B5EF4-FFF2-40B4-BE49-F238E27FC236}">
                <a16:creationId xmlns:a16="http://schemas.microsoft.com/office/drawing/2014/main" id="{7CD1A643-D3C9-4A0B-A950-80F593D2E1B7}"/>
              </a:ext>
            </a:extLst>
          </p:cNvPr>
          <p:cNvSpPr>
            <a:spLocks noGrp="1"/>
          </p:cNvSpPr>
          <p:nvPr>
            <p:ph type="body" sz="quarter" idx="14" hasCustomPrompt="1"/>
          </p:nvPr>
        </p:nvSpPr>
        <p:spPr>
          <a:xfrm>
            <a:off x="1338606" y="1609726"/>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28" name="Title 1">
            <a:extLst>
              <a:ext uri="{FF2B5EF4-FFF2-40B4-BE49-F238E27FC236}">
                <a16:creationId xmlns:a16="http://schemas.microsoft.com/office/drawing/2014/main" id="{3843F816-072F-4DC2-8B56-410D3247A9E1}"/>
              </a:ext>
            </a:extLst>
          </p:cNvPr>
          <p:cNvSpPr>
            <a:spLocks noGrp="1"/>
          </p:cNvSpPr>
          <p:nvPr>
            <p:ph type="title" hasCustomPrompt="1"/>
          </p:nvPr>
        </p:nvSpPr>
        <p:spPr>
          <a:xfrm>
            <a:off x="334963" y="260350"/>
            <a:ext cx="11522075" cy="828675"/>
          </a:xfrm>
        </p:spPr>
        <p:txBody>
          <a:bodyPr/>
          <a:lstStyle/>
          <a:p>
            <a:r>
              <a:rPr lang="en-US" dirty="0"/>
              <a:t>Click To Edit Master Title Style</a:t>
            </a:r>
            <a:endParaRPr lang="en-GB" dirty="0"/>
          </a:p>
        </p:txBody>
      </p:sp>
      <p:sp>
        <p:nvSpPr>
          <p:cNvPr id="19" name="Text Placeholder 8">
            <a:extLst>
              <a:ext uri="{FF2B5EF4-FFF2-40B4-BE49-F238E27FC236}">
                <a16:creationId xmlns:a16="http://schemas.microsoft.com/office/drawing/2014/main" id="{73068776-9CE6-4FC6-A2F6-BEAAE8883BA1}"/>
              </a:ext>
            </a:extLst>
          </p:cNvPr>
          <p:cNvSpPr>
            <a:spLocks noGrp="1"/>
          </p:cNvSpPr>
          <p:nvPr>
            <p:ph type="body" sz="quarter" idx="15" hasCustomPrompt="1"/>
          </p:nvPr>
        </p:nvSpPr>
        <p:spPr>
          <a:xfrm>
            <a:off x="334962" y="2264205"/>
            <a:ext cx="956509" cy="606151"/>
          </a:xfrm>
        </p:spPr>
        <p:txBody>
          <a:bodyPr anchor="ctr">
            <a:noAutofit/>
          </a:bodyPr>
          <a:lstStyle>
            <a:lvl1pPr marL="0" indent="0" algn="r">
              <a:buNone/>
              <a:defRPr sz="3600" b="1">
                <a:solidFill>
                  <a:schemeClr val="accent1"/>
                </a:solidFill>
              </a:defRPr>
            </a:lvl1pPr>
          </a:lstStyle>
          <a:p>
            <a:pPr lvl="0"/>
            <a:r>
              <a:rPr lang="en-US" dirty="0"/>
              <a:t>01</a:t>
            </a:r>
            <a:endParaRPr lang="en-ID" dirty="0"/>
          </a:p>
        </p:txBody>
      </p:sp>
      <p:sp>
        <p:nvSpPr>
          <p:cNvPr id="20" name="Text Placeholder 8">
            <a:extLst>
              <a:ext uri="{FF2B5EF4-FFF2-40B4-BE49-F238E27FC236}">
                <a16:creationId xmlns:a16="http://schemas.microsoft.com/office/drawing/2014/main" id="{E595E240-6CA2-4FCF-9771-586267B77C6E}"/>
              </a:ext>
            </a:extLst>
          </p:cNvPr>
          <p:cNvSpPr>
            <a:spLocks noGrp="1"/>
          </p:cNvSpPr>
          <p:nvPr>
            <p:ph type="body" sz="quarter" idx="16" hasCustomPrompt="1"/>
          </p:nvPr>
        </p:nvSpPr>
        <p:spPr>
          <a:xfrm>
            <a:off x="1338606" y="2264205"/>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22" name="Text Placeholder 8">
            <a:extLst>
              <a:ext uri="{FF2B5EF4-FFF2-40B4-BE49-F238E27FC236}">
                <a16:creationId xmlns:a16="http://schemas.microsoft.com/office/drawing/2014/main" id="{D5FD47FF-06B1-4922-80D4-83CE27833FA1}"/>
              </a:ext>
            </a:extLst>
          </p:cNvPr>
          <p:cNvSpPr>
            <a:spLocks noGrp="1"/>
          </p:cNvSpPr>
          <p:nvPr>
            <p:ph type="body" sz="quarter" idx="17" hasCustomPrompt="1"/>
          </p:nvPr>
        </p:nvSpPr>
        <p:spPr>
          <a:xfrm>
            <a:off x="334962" y="2918684"/>
            <a:ext cx="956509" cy="606151"/>
          </a:xfrm>
        </p:spPr>
        <p:txBody>
          <a:bodyPr anchor="ctr">
            <a:noAutofit/>
          </a:bodyPr>
          <a:lstStyle>
            <a:lvl1pPr marL="0" indent="0" algn="r">
              <a:buNone/>
              <a:defRPr sz="3600" b="1">
                <a:solidFill>
                  <a:schemeClr val="accent2"/>
                </a:solidFill>
              </a:defRPr>
            </a:lvl1pPr>
          </a:lstStyle>
          <a:p>
            <a:pPr lvl="0"/>
            <a:r>
              <a:rPr lang="en-US" dirty="0"/>
              <a:t>01</a:t>
            </a:r>
            <a:endParaRPr lang="en-ID" dirty="0"/>
          </a:p>
        </p:txBody>
      </p:sp>
      <p:sp>
        <p:nvSpPr>
          <p:cNvPr id="23" name="Text Placeholder 8">
            <a:extLst>
              <a:ext uri="{FF2B5EF4-FFF2-40B4-BE49-F238E27FC236}">
                <a16:creationId xmlns:a16="http://schemas.microsoft.com/office/drawing/2014/main" id="{8ED63468-BF5A-4577-8F61-4899532922F8}"/>
              </a:ext>
            </a:extLst>
          </p:cNvPr>
          <p:cNvSpPr>
            <a:spLocks noGrp="1"/>
          </p:cNvSpPr>
          <p:nvPr>
            <p:ph type="body" sz="quarter" idx="18" hasCustomPrompt="1"/>
          </p:nvPr>
        </p:nvSpPr>
        <p:spPr>
          <a:xfrm>
            <a:off x="1338606" y="2918684"/>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24" name="Text Placeholder 8">
            <a:extLst>
              <a:ext uri="{FF2B5EF4-FFF2-40B4-BE49-F238E27FC236}">
                <a16:creationId xmlns:a16="http://schemas.microsoft.com/office/drawing/2014/main" id="{075D7FA3-178A-4A6C-AC05-3240F3FAD28B}"/>
              </a:ext>
            </a:extLst>
          </p:cNvPr>
          <p:cNvSpPr>
            <a:spLocks noGrp="1"/>
          </p:cNvSpPr>
          <p:nvPr>
            <p:ph type="body" sz="quarter" idx="19" hasCustomPrompt="1"/>
          </p:nvPr>
        </p:nvSpPr>
        <p:spPr>
          <a:xfrm>
            <a:off x="334962" y="3573163"/>
            <a:ext cx="956509" cy="606151"/>
          </a:xfrm>
        </p:spPr>
        <p:txBody>
          <a:bodyPr anchor="ctr">
            <a:noAutofit/>
          </a:bodyPr>
          <a:lstStyle>
            <a:lvl1pPr marL="0" indent="0" algn="r">
              <a:buNone/>
              <a:defRPr sz="3600" b="1">
                <a:solidFill>
                  <a:schemeClr val="accent1"/>
                </a:solidFill>
              </a:defRPr>
            </a:lvl1pPr>
          </a:lstStyle>
          <a:p>
            <a:pPr lvl="0"/>
            <a:r>
              <a:rPr lang="en-US" dirty="0"/>
              <a:t>01</a:t>
            </a:r>
            <a:endParaRPr lang="en-ID" dirty="0"/>
          </a:p>
        </p:txBody>
      </p:sp>
      <p:sp>
        <p:nvSpPr>
          <p:cNvPr id="25" name="Text Placeholder 8">
            <a:extLst>
              <a:ext uri="{FF2B5EF4-FFF2-40B4-BE49-F238E27FC236}">
                <a16:creationId xmlns:a16="http://schemas.microsoft.com/office/drawing/2014/main" id="{E8C5BD41-2369-4EE3-A57B-998B55AA24ED}"/>
              </a:ext>
            </a:extLst>
          </p:cNvPr>
          <p:cNvSpPr>
            <a:spLocks noGrp="1"/>
          </p:cNvSpPr>
          <p:nvPr>
            <p:ph type="body" sz="quarter" idx="20" hasCustomPrompt="1"/>
          </p:nvPr>
        </p:nvSpPr>
        <p:spPr>
          <a:xfrm>
            <a:off x="1338606" y="3573163"/>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38" name="Text Placeholder 8">
            <a:extLst>
              <a:ext uri="{FF2B5EF4-FFF2-40B4-BE49-F238E27FC236}">
                <a16:creationId xmlns:a16="http://schemas.microsoft.com/office/drawing/2014/main" id="{4AD52CD6-ED16-430D-963E-E14D6C5BE230}"/>
              </a:ext>
            </a:extLst>
          </p:cNvPr>
          <p:cNvSpPr>
            <a:spLocks noGrp="1"/>
          </p:cNvSpPr>
          <p:nvPr>
            <p:ph type="body" sz="quarter" idx="21" hasCustomPrompt="1"/>
          </p:nvPr>
        </p:nvSpPr>
        <p:spPr>
          <a:xfrm>
            <a:off x="334962" y="4227642"/>
            <a:ext cx="956509" cy="606151"/>
          </a:xfrm>
        </p:spPr>
        <p:txBody>
          <a:bodyPr anchor="ctr">
            <a:noAutofit/>
          </a:bodyPr>
          <a:lstStyle>
            <a:lvl1pPr marL="0" indent="0" algn="r">
              <a:buNone/>
              <a:defRPr sz="3600" b="1">
                <a:solidFill>
                  <a:schemeClr val="accent2"/>
                </a:solidFill>
              </a:defRPr>
            </a:lvl1pPr>
          </a:lstStyle>
          <a:p>
            <a:pPr lvl="0"/>
            <a:r>
              <a:rPr lang="en-US" dirty="0"/>
              <a:t>01</a:t>
            </a:r>
            <a:endParaRPr lang="en-ID" dirty="0"/>
          </a:p>
        </p:txBody>
      </p:sp>
      <p:sp>
        <p:nvSpPr>
          <p:cNvPr id="39" name="Text Placeholder 8">
            <a:extLst>
              <a:ext uri="{FF2B5EF4-FFF2-40B4-BE49-F238E27FC236}">
                <a16:creationId xmlns:a16="http://schemas.microsoft.com/office/drawing/2014/main" id="{734860CE-435E-43BE-816D-3AC29F08189B}"/>
              </a:ext>
            </a:extLst>
          </p:cNvPr>
          <p:cNvSpPr>
            <a:spLocks noGrp="1"/>
          </p:cNvSpPr>
          <p:nvPr>
            <p:ph type="body" sz="quarter" idx="22" hasCustomPrompt="1"/>
          </p:nvPr>
        </p:nvSpPr>
        <p:spPr>
          <a:xfrm>
            <a:off x="1338606" y="4227642"/>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40" name="Text Placeholder 8">
            <a:extLst>
              <a:ext uri="{FF2B5EF4-FFF2-40B4-BE49-F238E27FC236}">
                <a16:creationId xmlns:a16="http://schemas.microsoft.com/office/drawing/2014/main" id="{DBFF8A21-C636-432C-898F-C01E6CEA2CA8}"/>
              </a:ext>
            </a:extLst>
          </p:cNvPr>
          <p:cNvSpPr>
            <a:spLocks noGrp="1"/>
          </p:cNvSpPr>
          <p:nvPr>
            <p:ph type="body" sz="quarter" idx="23" hasCustomPrompt="1"/>
          </p:nvPr>
        </p:nvSpPr>
        <p:spPr>
          <a:xfrm>
            <a:off x="334962" y="4882119"/>
            <a:ext cx="956509" cy="606151"/>
          </a:xfrm>
        </p:spPr>
        <p:txBody>
          <a:bodyPr anchor="ctr">
            <a:noAutofit/>
          </a:bodyPr>
          <a:lstStyle>
            <a:lvl1pPr marL="0" indent="0" algn="r">
              <a:buNone/>
              <a:defRPr sz="3600" b="1">
                <a:solidFill>
                  <a:schemeClr val="accent1"/>
                </a:solidFill>
              </a:defRPr>
            </a:lvl1pPr>
          </a:lstStyle>
          <a:p>
            <a:pPr lvl="0"/>
            <a:r>
              <a:rPr lang="en-US" dirty="0"/>
              <a:t>01</a:t>
            </a:r>
            <a:endParaRPr lang="en-ID" dirty="0"/>
          </a:p>
        </p:txBody>
      </p:sp>
      <p:sp>
        <p:nvSpPr>
          <p:cNvPr id="41" name="Text Placeholder 8">
            <a:extLst>
              <a:ext uri="{FF2B5EF4-FFF2-40B4-BE49-F238E27FC236}">
                <a16:creationId xmlns:a16="http://schemas.microsoft.com/office/drawing/2014/main" id="{24E36475-385F-40F7-97D4-BC14C694FFD9}"/>
              </a:ext>
            </a:extLst>
          </p:cNvPr>
          <p:cNvSpPr>
            <a:spLocks noGrp="1"/>
          </p:cNvSpPr>
          <p:nvPr>
            <p:ph type="body" sz="quarter" idx="24" hasCustomPrompt="1"/>
          </p:nvPr>
        </p:nvSpPr>
        <p:spPr>
          <a:xfrm>
            <a:off x="1338606" y="4882119"/>
            <a:ext cx="10505704" cy="606151"/>
          </a:xfrm>
        </p:spPr>
        <p:txBody>
          <a:bodyPr anchor="ctr">
            <a:normAutofit/>
          </a:bodyPr>
          <a:lstStyle>
            <a:lvl1pPr marL="0" indent="0" algn="l">
              <a:buNone/>
              <a:defRPr sz="1800" b="0">
                <a:solidFill>
                  <a:schemeClr val="tx1"/>
                </a:solidFill>
              </a:defRPr>
            </a:lvl1pPr>
          </a:lstStyle>
          <a:p>
            <a:pPr lvl="0"/>
            <a:r>
              <a:rPr lang="en-US" dirty="0"/>
              <a:t>Welcome</a:t>
            </a:r>
            <a:endParaRPr lang="en-ID" dirty="0"/>
          </a:p>
        </p:txBody>
      </p:sp>
      <p:sp>
        <p:nvSpPr>
          <p:cNvPr id="16" name="Slide Number Placeholder 4">
            <a:extLst>
              <a:ext uri="{FF2B5EF4-FFF2-40B4-BE49-F238E27FC236}">
                <a16:creationId xmlns:a16="http://schemas.microsoft.com/office/drawing/2014/main" id="{ADECF2BB-1D0F-4475-A559-10B5F15E9FE3}"/>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7" name="Footer Placeholder 1440">
            <a:extLst>
              <a:ext uri="{FF2B5EF4-FFF2-40B4-BE49-F238E27FC236}">
                <a16:creationId xmlns:a16="http://schemas.microsoft.com/office/drawing/2014/main" id="{F64D5E7D-C6AA-4EAD-9D65-0CAB90B73B86}"/>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175636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05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BF06E5F-8043-3DC0-2D79-119BF990830B}"/>
              </a:ext>
            </a:extLst>
          </p:cNvPr>
          <p:cNvSpPr>
            <a:spLocks noGrp="1"/>
          </p:cNvSpPr>
          <p:nvPr>
            <p:ph type="sldNum" sz="quarter" idx="12"/>
          </p:nvPr>
        </p:nvSpPr>
        <p:spPr/>
        <p:txBody>
          <a:bodyPr/>
          <a:lstStyle/>
          <a:p>
            <a:fld id="{AEC8D767-5246-2244-A4A3-B8AFB218393C}" type="slidenum">
              <a:rPr lang="en-GB" smtClean="0"/>
              <a:t>‹#›</a:t>
            </a:fld>
            <a:endParaRPr lang="en-GB"/>
          </a:p>
        </p:txBody>
      </p:sp>
    </p:spTree>
    <p:extLst>
      <p:ext uri="{BB962C8B-B14F-4D97-AF65-F5344CB8AC3E}">
        <p14:creationId xmlns:p14="http://schemas.microsoft.com/office/powerpoint/2010/main" val="963298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4" name="Title 13"/>
          <p:cNvSpPr>
            <a:spLocks noGrp="1"/>
          </p:cNvSpPr>
          <p:nvPr>
            <p:ph type="title"/>
          </p:nvPr>
        </p:nvSpPr>
        <p:spPr>
          <a:xfrm>
            <a:off x="1803599" y="141759"/>
            <a:ext cx="8733367" cy="642938"/>
          </a:xfrm>
        </p:spPr>
        <p:txBody>
          <a:bodyPr/>
          <a:lstStyle>
            <a:lvl1pPr>
              <a:defRPr sz="2800" b="1">
                <a:solidFill>
                  <a:schemeClr val="bg2">
                    <a:lumMod val="50000"/>
                  </a:schemeClr>
                </a:solidFill>
              </a:defRPr>
            </a:lvl1pPr>
          </a:lstStyle>
          <a:p>
            <a:r>
              <a:rPr lang="en-US"/>
              <a:t>Click to edit Master title style</a:t>
            </a:r>
          </a:p>
        </p:txBody>
      </p:sp>
      <p:sp>
        <p:nvSpPr>
          <p:cNvPr id="8" name="Rectangle 3"/>
          <p:cNvSpPr>
            <a:spLocks noGrp="1" noChangeArrowheads="1"/>
          </p:cNvSpPr>
          <p:nvPr>
            <p:ph idx="1"/>
          </p:nvPr>
        </p:nvSpPr>
        <p:spPr bwMode="auto">
          <a:xfrm>
            <a:off x="306917" y="1469924"/>
            <a:ext cx="11582400" cy="48546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4633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10DA371-1F17-4008-9458-EAC5792948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72"/>
          <a:stretch/>
        </p:blipFill>
        <p:spPr>
          <a:xfrm>
            <a:off x="-1289411" y="3395211"/>
            <a:ext cx="15267216" cy="6137338"/>
          </a:xfrm>
          <a:prstGeom prst="rect">
            <a:avLst/>
          </a:prstGeom>
        </p:spPr>
      </p:pic>
      <p:sp>
        <p:nvSpPr>
          <p:cNvPr id="2" name="Title 1"/>
          <p:cNvSpPr>
            <a:spLocks noGrp="1"/>
          </p:cNvSpPr>
          <p:nvPr>
            <p:ph type="ctrTitle"/>
          </p:nvPr>
        </p:nvSpPr>
        <p:spPr>
          <a:xfrm>
            <a:off x="640079" y="1554480"/>
            <a:ext cx="10972800" cy="1828800"/>
          </a:xfrm>
        </p:spPr>
        <p:txBody>
          <a:bodyPr anchor="ctr">
            <a:normAutofit/>
          </a:bodyPr>
          <a:lstStyle>
            <a:lvl1pPr algn="ctr">
              <a:lnSpc>
                <a:spcPct val="100000"/>
              </a:lnSpc>
              <a:defRPr sz="3600">
                <a:solidFill>
                  <a:schemeClr val="tx2"/>
                </a:solidFill>
                <a:effectLst>
                  <a:outerShdw blurRad="38100" dist="38100" dir="2700000" algn="tl">
                    <a:srgbClr val="000000">
                      <a:alpha val="43137"/>
                    </a:srgbClr>
                  </a:outerShdw>
                </a:effectLst>
                <a:latin typeface="+mj-lt"/>
                <a:cs typeface="Arial"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09758D43-CA66-4BE3-808B-1293ADC99805}"/>
              </a:ext>
            </a:extLst>
          </p:cNvPr>
          <p:cNvPicPr>
            <a:picLocks noChangeAspect="1"/>
          </p:cNvPicPr>
          <p:nvPr userDrawn="1"/>
        </p:nvPicPr>
        <p:blipFill>
          <a:blip r:embed="rId3"/>
          <a:stretch>
            <a:fillRect/>
          </a:stretch>
        </p:blipFill>
        <p:spPr>
          <a:xfrm>
            <a:off x="640079" y="365760"/>
            <a:ext cx="1105232" cy="914400"/>
          </a:xfrm>
          <a:prstGeom prst="rect">
            <a:avLst/>
          </a:prstGeom>
        </p:spPr>
      </p:pic>
      <p:sp>
        <p:nvSpPr>
          <p:cNvPr id="5" name="Content Placeholder 4">
            <a:extLst>
              <a:ext uri="{FF2B5EF4-FFF2-40B4-BE49-F238E27FC236}">
                <a16:creationId xmlns:a16="http://schemas.microsoft.com/office/drawing/2014/main" id="{2111D1E9-946E-427B-9E7B-89BE8F492253}"/>
              </a:ext>
            </a:extLst>
          </p:cNvPr>
          <p:cNvSpPr>
            <a:spLocks noGrp="1"/>
          </p:cNvSpPr>
          <p:nvPr>
            <p:ph sz="quarter" idx="10"/>
          </p:nvPr>
        </p:nvSpPr>
        <p:spPr>
          <a:xfrm>
            <a:off x="640079" y="3383280"/>
            <a:ext cx="10972800" cy="2743200"/>
          </a:xfrm>
        </p:spPr>
        <p:txBody>
          <a:bodyPr/>
          <a:lstStyle>
            <a:lvl1pPr marL="0" indent="0" algn="ctr">
              <a:lnSpc>
                <a:spcPct val="100000"/>
              </a:lnSpc>
              <a:spcBef>
                <a:spcPts val="0"/>
              </a:spcBef>
              <a:buNone/>
              <a:defRPr/>
            </a:lvl1pPr>
            <a:lvl2pPr marL="227006" indent="0" algn="ctr">
              <a:lnSpc>
                <a:spcPct val="100000"/>
              </a:lnSpc>
              <a:spcBef>
                <a:spcPts val="0"/>
              </a:spcBef>
              <a:buNone/>
              <a:defRPr/>
            </a:lvl2pPr>
            <a:lvl3pPr marL="458777" indent="0" algn="ctr">
              <a:lnSpc>
                <a:spcPct val="100000"/>
              </a:lnSpc>
              <a:spcBef>
                <a:spcPts val="0"/>
              </a:spcBef>
              <a:buNone/>
              <a:defRPr/>
            </a:lvl3pPr>
            <a:lvl4pPr marL="685783" indent="0" algn="ctr">
              <a:lnSpc>
                <a:spcPct val="100000"/>
              </a:lnSpc>
              <a:spcBef>
                <a:spcPts val="0"/>
              </a:spcBef>
              <a:buNone/>
              <a:defRPr/>
            </a:lvl4pPr>
            <a:lvl5pPr marL="685783" indent="0" algn="ctr">
              <a:lnSpc>
                <a:spcPct val="100000"/>
              </a:lnSpc>
              <a:spcBef>
                <a:spcPts val="0"/>
              </a:spcBef>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Box 17">
            <a:extLst>
              <a:ext uri="{FF2B5EF4-FFF2-40B4-BE49-F238E27FC236}">
                <a16:creationId xmlns:a16="http://schemas.microsoft.com/office/drawing/2014/main" id="{1B688D75-D52B-46E2-9C04-CD435B6FDA42}"/>
              </a:ext>
            </a:extLst>
          </p:cNvPr>
          <p:cNvSpPr txBox="1"/>
          <p:nvPr userDrawn="1"/>
        </p:nvSpPr>
        <p:spPr>
          <a:xfrm>
            <a:off x="1745310" y="274320"/>
            <a:ext cx="7494411" cy="1097280"/>
          </a:xfrm>
          <a:prstGeom prst="rect">
            <a:avLst/>
          </a:prstGeom>
          <a:noFill/>
        </p:spPr>
        <p:txBody>
          <a:bodyPr vert="horz" lIns="45720" tIns="45720" rIns="45720" bIns="45720" rtlCol="0" anchor="ctr"/>
          <a:lstStyle>
            <a:defPPr>
              <a:defRPr lang="en-US"/>
            </a:defPPr>
            <a:lvl1pPr>
              <a:defRPr sz="900" i="1">
                <a:solidFill>
                  <a:schemeClr val="bg2">
                    <a:lumMod val="20000"/>
                    <a:lumOff val="80000"/>
                  </a:schemeClr>
                </a:solidFill>
                <a:cs typeface="Arial" panose="020B0604020202020204" pitchFamily="34" charset="0"/>
              </a:defRPr>
            </a:lvl1pPr>
          </a:lstStyle>
          <a:p>
            <a:pPr lvl="0" algn="l"/>
            <a:r>
              <a:rPr lang="en-US" sz="3600" b="1" i="1" dirty="0">
                <a:solidFill>
                  <a:schemeClr val="tx1"/>
                </a:solidFill>
              </a:rPr>
              <a:t>Mars Sample Receiving Project</a:t>
            </a:r>
            <a:endParaRPr lang="en-US" sz="3600" b="1" dirty="0">
              <a:solidFill>
                <a:schemeClr val="tx1"/>
              </a:solidFill>
            </a:endParaRPr>
          </a:p>
        </p:txBody>
      </p:sp>
      <p:pic>
        <p:nvPicPr>
          <p:cNvPr id="12" name="Picture 11" descr="Logo&#10;&#10;Description automatically generated">
            <a:extLst>
              <a:ext uri="{FF2B5EF4-FFF2-40B4-BE49-F238E27FC236}">
                <a16:creationId xmlns:a16="http://schemas.microsoft.com/office/drawing/2014/main" id="{616D6A58-1303-4ECA-A217-85BE298FB07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0434" t="31172" r="19776" b="32132"/>
          <a:stretch/>
        </p:blipFill>
        <p:spPr>
          <a:xfrm>
            <a:off x="9477038" y="411480"/>
            <a:ext cx="2135841" cy="822960"/>
          </a:xfrm>
          <a:prstGeom prst="rect">
            <a:avLst/>
          </a:prstGeom>
        </p:spPr>
      </p:pic>
    </p:spTree>
    <p:extLst>
      <p:ext uri="{BB962C8B-B14F-4D97-AF65-F5344CB8AC3E}">
        <p14:creationId xmlns:p14="http://schemas.microsoft.com/office/powerpoint/2010/main" val="142819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8480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11365992" cy="1828800"/>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457200" y="4023360"/>
            <a:ext cx="11365992" cy="1828800"/>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Footer Placeholder 6"/>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47797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3912"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43136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56" name="Picture Placeholder 11">
            <a:extLst>
              <a:ext uri="{FF2B5EF4-FFF2-40B4-BE49-F238E27FC236}">
                <a16:creationId xmlns:a16="http://schemas.microsoft.com/office/drawing/2014/main" id="{A90CF074-EA2D-4116-AB82-D05CF0CB3B0A}"/>
              </a:ext>
            </a:extLst>
          </p:cNvPr>
          <p:cNvSpPr>
            <a:spLocks noGrp="1"/>
          </p:cNvSpPr>
          <p:nvPr>
            <p:ph type="pic" sz="quarter" idx="15"/>
          </p:nvPr>
        </p:nvSpPr>
        <p:spPr>
          <a:xfrm flipH="1">
            <a:off x="7113587" y="0"/>
            <a:ext cx="5078413" cy="6858000"/>
          </a:xfrm>
          <a:custGeom>
            <a:avLst/>
            <a:gdLst>
              <a:gd name="connsiteX0" fmla="*/ 0 w 5078413"/>
              <a:gd name="connsiteY0" fmla="*/ 0 h 6858000"/>
              <a:gd name="connsiteX1" fmla="*/ 4386453 w 5078413"/>
              <a:gd name="connsiteY1" fmla="*/ 0 h 6858000"/>
              <a:gd name="connsiteX2" fmla="*/ 4544060 w 5078413"/>
              <a:gd name="connsiteY2" fmla="*/ 399543 h 6858000"/>
              <a:gd name="connsiteX3" fmla="*/ 5069946 w 5078413"/>
              <a:gd name="connsiteY3" fmla="*/ 3031940 h 6858000"/>
              <a:gd name="connsiteX4" fmla="*/ 5078413 w 5078413"/>
              <a:gd name="connsiteY4" fmla="*/ 3414651 h 6858000"/>
              <a:gd name="connsiteX5" fmla="*/ 5078413 w 5078413"/>
              <a:gd name="connsiteY5" fmla="*/ 3443349 h 6858000"/>
              <a:gd name="connsiteX6" fmla="*/ 5069946 w 5078413"/>
              <a:gd name="connsiteY6" fmla="*/ 3826060 h 6858000"/>
              <a:gd name="connsiteX7" fmla="*/ 4544060 w 5078413"/>
              <a:gd name="connsiteY7" fmla="*/ 6458459 h 6858000"/>
              <a:gd name="connsiteX8" fmla="*/ 4386453 w 5078413"/>
              <a:gd name="connsiteY8" fmla="*/ 6858000 h 6858000"/>
              <a:gd name="connsiteX9" fmla="*/ 0 w 5078413"/>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8413" h="6858000">
                <a:moveTo>
                  <a:pt x="0" y="0"/>
                </a:moveTo>
                <a:lnTo>
                  <a:pt x="4386453" y="0"/>
                </a:lnTo>
                <a:lnTo>
                  <a:pt x="4544060" y="399543"/>
                </a:lnTo>
                <a:cubicBezTo>
                  <a:pt x="4846764" y="1226090"/>
                  <a:pt x="5029093" y="2110589"/>
                  <a:pt x="5069946" y="3031940"/>
                </a:cubicBezTo>
                <a:lnTo>
                  <a:pt x="5078413" y="3414651"/>
                </a:lnTo>
                <a:lnTo>
                  <a:pt x="5078413" y="3443349"/>
                </a:lnTo>
                <a:lnTo>
                  <a:pt x="5069946" y="3826060"/>
                </a:lnTo>
                <a:cubicBezTo>
                  <a:pt x="5029093" y="4747411"/>
                  <a:pt x="4846764" y="5631911"/>
                  <a:pt x="4544060" y="6458459"/>
                </a:cubicBezTo>
                <a:lnTo>
                  <a:pt x="4386453" y="6858000"/>
                </a:lnTo>
                <a:lnTo>
                  <a:pt x="0" y="6858000"/>
                </a:lnTo>
                <a:close/>
              </a:path>
            </a:pathLst>
          </a:custGeom>
          <a:solidFill>
            <a:schemeClr val="bg2"/>
          </a:solidFill>
        </p:spPr>
        <p:txBody>
          <a:bodyPr wrap="square">
            <a:noAutofit/>
          </a:bodyPr>
          <a:lstStyle/>
          <a:p>
            <a:endParaRPr lang="en-GB" dirty="0"/>
          </a:p>
        </p:txBody>
      </p:sp>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3" y="260351"/>
            <a:ext cx="5761037"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984F88-7EEB-4A31-BE9B-5F57D878BE1A}"/>
              </a:ext>
            </a:extLst>
          </p:cNvPr>
          <p:cNvSpPr>
            <a:spLocks noGrp="1"/>
          </p:cNvSpPr>
          <p:nvPr>
            <p:ph idx="1"/>
          </p:nvPr>
        </p:nvSpPr>
        <p:spPr>
          <a:xfrm>
            <a:off x="334963" y="1341438"/>
            <a:ext cx="5616575" cy="4608512"/>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Slide Number Placeholder 4">
            <a:extLst>
              <a:ext uri="{FF2B5EF4-FFF2-40B4-BE49-F238E27FC236}">
                <a16:creationId xmlns:a16="http://schemas.microsoft.com/office/drawing/2014/main" id="{46267365-E30D-4E79-B780-66A0B19DC2AB}"/>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48" name="Footer Placeholder 1440">
            <a:extLst>
              <a:ext uri="{FF2B5EF4-FFF2-40B4-BE49-F238E27FC236}">
                <a16:creationId xmlns:a16="http://schemas.microsoft.com/office/drawing/2014/main" id="{FA47C2D5-50F6-4440-B913-2BF815E87808}"/>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189645893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53912"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167872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62099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cxnSp>
        <p:nvCxnSpPr>
          <p:cNvPr id="8" name="Straight Connector 7"/>
          <p:cNvCxnSpPr/>
          <p:nvPr userDrawn="1"/>
        </p:nvCxnSpPr>
        <p:spPr>
          <a:xfrm>
            <a:off x="411480" y="1051560"/>
            <a:ext cx="1042416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00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88720"/>
            <a:ext cx="7251192"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188720"/>
            <a:ext cx="4114800" cy="5486400"/>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6" name="Slide Number Placeholder 5"/>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02647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p:cNvSpPr>
            <a:spLocks noGrp="1"/>
          </p:cNvSpPr>
          <p:nvPr>
            <p:ph type="title"/>
          </p:nvPr>
        </p:nvSpPr>
        <p:spPr/>
        <p:txBody>
          <a:bodyPr/>
          <a:lstStyle/>
          <a:p>
            <a:r>
              <a:rPr lang="en-US"/>
              <a:t>Click to edit Master title style</a:t>
            </a:r>
          </a:p>
        </p:txBody>
      </p:sp>
      <p:sp>
        <p:nvSpPr>
          <p:cNvPr id="5" name="Content1Top"/>
          <p:cNvSpPr>
            <a:spLocks noGrp="1"/>
          </p:cNvSpPr>
          <p:nvPr>
            <p:ph sz="quarter" idx="12"/>
          </p:nvPr>
        </p:nvSpPr>
        <p:spPr>
          <a:xfrm>
            <a:off x="457200" y="1188720"/>
            <a:ext cx="11363325"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Left"/>
          <p:cNvSpPr>
            <a:spLocks noGrp="1"/>
          </p:cNvSpPr>
          <p:nvPr>
            <p:ph sz="half" idx="2"/>
          </p:nvPr>
        </p:nvSpPr>
        <p:spPr>
          <a:xfrm>
            <a:off x="457200" y="2103120"/>
            <a:ext cx="6373368"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3Right"/>
          <p:cNvSpPr>
            <a:spLocks noGrp="1"/>
          </p:cNvSpPr>
          <p:nvPr>
            <p:ph sz="quarter" idx="4"/>
          </p:nvPr>
        </p:nvSpPr>
        <p:spPr>
          <a:xfrm>
            <a:off x="6858000" y="2103120"/>
            <a:ext cx="4962525"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a:xfrm>
            <a:off x="1097280" y="6583680"/>
            <a:ext cx="4114800" cy="182880"/>
          </a:xfrm>
          <a:prstGeom prst="rect">
            <a:avLst/>
          </a:prstGeom>
        </p:spPr>
        <p:txBody>
          <a:bodyPr/>
          <a:lstStyle/>
          <a:p>
            <a:r>
              <a:rPr lang="en-US" i="1"/>
              <a:t>Footer</a:t>
            </a:r>
            <a:endParaRPr lang="en-US" i="1" dirty="0"/>
          </a:p>
        </p:txBody>
      </p:sp>
      <p:sp>
        <p:nvSpPr>
          <p:cNvPr id="7" name="Slide Number Placeholder 6"/>
          <p:cNvSpPr>
            <a:spLocks noGrp="1"/>
          </p:cNvSpPr>
          <p:nvPr>
            <p:ph type="sldNum" sz="quarter" idx="15"/>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34611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a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1TopLeft"/>
          <p:cNvSpPr>
            <a:spLocks noGrp="1"/>
          </p:cNvSpPr>
          <p:nvPr>
            <p:ph sz="half" idx="1"/>
          </p:nvPr>
        </p:nvSpPr>
        <p:spPr>
          <a:xfrm>
            <a:off x="457200"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TopRight"/>
          <p:cNvSpPr>
            <a:spLocks noGrp="1"/>
          </p:cNvSpPr>
          <p:nvPr>
            <p:ph sz="half" idx="2"/>
          </p:nvPr>
        </p:nvSpPr>
        <p:spPr>
          <a:xfrm>
            <a:off x="6153912"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3BottomLeft"/>
          <p:cNvSpPr>
            <a:spLocks noGrp="1"/>
          </p:cNvSpPr>
          <p:nvPr>
            <p:ph sz="quarter" idx="13"/>
          </p:nvPr>
        </p:nvSpPr>
        <p:spPr>
          <a:xfrm>
            <a:off x="457200" y="3840480"/>
            <a:ext cx="5669280" cy="274320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4BottomRight"/>
          <p:cNvSpPr>
            <a:spLocks noGrp="1"/>
          </p:cNvSpPr>
          <p:nvPr>
            <p:ph sz="quarter" idx="14"/>
          </p:nvPr>
        </p:nvSpPr>
        <p:spPr>
          <a:xfrm>
            <a:off x="6153912" y="3840480"/>
            <a:ext cx="5669280" cy="274320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a:xfrm>
            <a:off x="1097280" y="6583680"/>
            <a:ext cx="4114800" cy="182880"/>
          </a:xfrm>
          <a:prstGeom prst="rect">
            <a:avLst/>
          </a:prstGeom>
        </p:spPr>
        <p:txBody>
          <a:bodyPr/>
          <a:lstStyle/>
          <a:p>
            <a:r>
              <a:rPr lang="en-US" i="1"/>
              <a:t>Footer</a:t>
            </a:r>
            <a:endParaRPr lang="en-US" i="1" dirty="0"/>
          </a:p>
        </p:txBody>
      </p:sp>
      <p:sp>
        <p:nvSpPr>
          <p:cNvPr id="7" name="Slide Number Placeholder 6"/>
          <p:cNvSpPr>
            <a:spLocks noGrp="1"/>
          </p:cNvSpPr>
          <p:nvPr>
            <p:ph type="sldNum" sz="quarter" idx="17"/>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95908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sp>
        <p:nvSpPr>
          <p:cNvPr id="4" name="Footer Placeholder 3"/>
          <p:cNvSpPr>
            <a:spLocks noGrp="1"/>
          </p:cNvSpPr>
          <p:nvPr>
            <p:ph type="ftr" sz="quarter" idx="11"/>
          </p:nvPr>
        </p:nvSpPr>
        <p:spPr>
          <a:xfrm>
            <a:off x="1097280" y="6583680"/>
            <a:ext cx="4114800" cy="182880"/>
          </a:xfrm>
          <a:prstGeom prst="rect">
            <a:avLst/>
          </a:prstGeom>
        </p:spPr>
        <p:txBody>
          <a:bodyPr/>
          <a:lstStyle/>
          <a:p>
            <a:r>
              <a:rPr lang="en-US" i="1"/>
              <a:t>Footer</a:t>
            </a:r>
            <a:endParaRPr lang="en-US" i="1" dirty="0"/>
          </a:p>
        </p:txBody>
      </p:sp>
      <p:sp>
        <p:nvSpPr>
          <p:cNvPr id="5" name="Slide Number Placeholder 4"/>
          <p:cNvSpPr>
            <a:spLocks noGrp="1"/>
          </p:cNvSpPr>
          <p:nvPr>
            <p:ph type="sldNum" sz="quarter" idx="12"/>
          </p:nvPr>
        </p:nvSpPr>
        <p:spPr/>
        <p:txBody>
          <a:bodyPr/>
          <a:lstStyle/>
          <a:p>
            <a:fld id="{C3F5E514-38EB-4262-A95F-03E9BD4E668F}" type="slidenum">
              <a:rPr lang="en-US" smtClean="0"/>
              <a:pPr/>
              <a:t>‹#›</a:t>
            </a:fld>
            <a:endParaRPr lang="en-US"/>
          </a:p>
        </p:txBody>
      </p:sp>
      <p:pic>
        <p:nvPicPr>
          <p:cNvPr id="6" name="Picture 5">
            <a:extLst>
              <a:ext uri="{FF2B5EF4-FFF2-40B4-BE49-F238E27FC236}">
                <a16:creationId xmlns:a16="http://schemas.microsoft.com/office/drawing/2014/main" id="{31DB3721-9A7F-4773-BDC5-740A6F5BCDA8}"/>
              </a:ext>
            </a:extLst>
          </p:cNvPr>
          <p:cNvPicPr>
            <a:picLocks noChangeAspect="1"/>
          </p:cNvPicPr>
          <p:nvPr userDrawn="1"/>
        </p:nvPicPr>
        <p:blipFill>
          <a:blip r:embed="rId2"/>
          <a:stretch>
            <a:fillRect/>
          </a:stretch>
        </p:blipFill>
        <p:spPr>
          <a:xfrm>
            <a:off x="3843443" y="1648522"/>
            <a:ext cx="4734433" cy="3916976"/>
          </a:xfrm>
          <a:prstGeom prst="rect">
            <a:avLst/>
          </a:prstGeom>
        </p:spPr>
      </p:pic>
    </p:spTree>
    <p:extLst>
      <p:ext uri="{BB962C8B-B14F-4D97-AF65-F5344CB8AC3E}">
        <p14:creationId xmlns:p14="http://schemas.microsoft.com/office/powerpoint/2010/main" val="3359360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3CFE-D223-747A-B5BD-B3C5AF8CCB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482E509-D32E-BD21-7FCF-D329D5510D69}"/>
              </a:ext>
            </a:extLst>
          </p:cNvPr>
          <p:cNvSpPr>
            <a:spLocks noGrp="1"/>
          </p:cNvSpPr>
          <p:nvPr>
            <p:ph type="sldNum" sz="quarter" idx="10"/>
          </p:nvPr>
        </p:nvSpPr>
        <p:spPr/>
        <p:txBody>
          <a:bodyPr/>
          <a:lstStyle/>
          <a:p>
            <a:fld id="{2E8C51FE-49D9-314D-9957-ABBF7DDE8782}" type="slidenum">
              <a:rPr lang="en-US" smtClean="0"/>
              <a:pPr/>
              <a:t>‹#›</a:t>
            </a:fld>
            <a:endParaRPr lang="en-US"/>
          </a:p>
        </p:txBody>
      </p:sp>
    </p:spTree>
    <p:extLst>
      <p:ext uri="{BB962C8B-B14F-4D97-AF65-F5344CB8AC3E}">
        <p14:creationId xmlns:p14="http://schemas.microsoft.com/office/powerpoint/2010/main" val="388126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3" y="260351"/>
            <a:ext cx="11522075"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984F88-7EEB-4A31-BE9B-5F57D878BE1A}"/>
              </a:ext>
            </a:extLst>
          </p:cNvPr>
          <p:cNvSpPr>
            <a:spLocks noGrp="1"/>
          </p:cNvSpPr>
          <p:nvPr>
            <p:ph idx="1"/>
          </p:nvPr>
        </p:nvSpPr>
        <p:spPr>
          <a:xfrm>
            <a:off x="334963" y="1341438"/>
            <a:ext cx="11522075" cy="4608512"/>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4">
            <a:extLst>
              <a:ext uri="{FF2B5EF4-FFF2-40B4-BE49-F238E27FC236}">
                <a16:creationId xmlns:a16="http://schemas.microsoft.com/office/drawing/2014/main" id="{E8900A38-4853-40CF-9A63-063EA9023511}"/>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46" name="Footer Placeholder 1440">
            <a:extLst>
              <a:ext uri="{FF2B5EF4-FFF2-40B4-BE49-F238E27FC236}">
                <a16:creationId xmlns:a16="http://schemas.microsoft.com/office/drawing/2014/main" id="{452898D6-9762-4BEE-AF45-C188557084EF}"/>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112330463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3" y="260351"/>
            <a:ext cx="11522075"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C984F88-7EEB-4A31-BE9B-5F57D878BE1A}"/>
              </a:ext>
            </a:extLst>
          </p:cNvPr>
          <p:cNvSpPr>
            <a:spLocks noGrp="1"/>
          </p:cNvSpPr>
          <p:nvPr>
            <p:ph idx="1"/>
          </p:nvPr>
        </p:nvSpPr>
        <p:spPr>
          <a:xfrm>
            <a:off x="334964" y="1341438"/>
            <a:ext cx="7142921" cy="4608512"/>
          </a:xfrm>
        </p:spPr>
        <p:txBody>
          <a:bodyPr>
            <a:normAutofit/>
          </a:bodyPr>
          <a:lstStyle>
            <a:lvl1pPr>
              <a:buClr>
                <a:schemeClr val="accent1"/>
              </a:buClr>
              <a:defRPr sz="2000"/>
            </a:lvl1pPr>
            <a:lvl2pPr>
              <a:buClr>
                <a:schemeClr val="accent1"/>
              </a:buClr>
              <a:defRPr sz="1800"/>
            </a:lvl2pPr>
            <a:lvl3pPr>
              <a:buClr>
                <a:schemeClr val="accent1"/>
              </a:buClr>
              <a:defRPr sz="1600"/>
            </a:lvl3pPr>
            <a:lvl4pPr>
              <a:buClr>
                <a:schemeClr val="accent1"/>
              </a:buClr>
              <a:defRPr sz="1400"/>
            </a:lvl4pPr>
            <a:lvl5pPr>
              <a:buClr>
                <a:schemeClr val="accent1"/>
              </a:buCl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Slide Number Placeholder 4">
            <a:extLst>
              <a:ext uri="{FF2B5EF4-FFF2-40B4-BE49-F238E27FC236}">
                <a16:creationId xmlns:a16="http://schemas.microsoft.com/office/drawing/2014/main" id="{F4EE9B1E-8E9D-41EA-B9DA-F2D61FD619ED}"/>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50" name="Footer Placeholder 1440">
            <a:extLst>
              <a:ext uri="{FF2B5EF4-FFF2-40B4-BE49-F238E27FC236}">
                <a16:creationId xmlns:a16="http://schemas.microsoft.com/office/drawing/2014/main" id="{38A0EF69-0207-4C4B-B358-5A0C24C1402F}"/>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
        <p:nvSpPr>
          <p:cNvPr id="6" name="Text Placeholder 5">
            <a:extLst>
              <a:ext uri="{FF2B5EF4-FFF2-40B4-BE49-F238E27FC236}">
                <a16:creationId xmlns:a16="http://schemas.microsoft.com/office/drawing/2014/main" id="{08344F28-B6C0-4230-B34A-5CF32263EEF2}"/>
              </a:ext>
            </a:extLst>
          </p:cNvPr>
          <p:cNvSpPr>
            <a:spLocks noGrp="1"/>
          </p:cNvSpPr>
          <p:nvPr>
            <p:ph type="body" sz="quarter" idx="10"/>
          </p:nvPr>
        </p:nvSpPr>
        <p:spPr>
          <a:xfrm>
            <a:off x="8192994" y="1341438"/>
            <a:ext cx="3664044" cy="3664044"/>
          </a:xfrm>
          <a:prstGeom prst="ellipse">
            <a:avLst/>
          </a:prstGeom>
          <a:solidFill>
            <a:schemeClr val="accent1"/>
          </a:solidFill>
        </p:spPr>
        <p:txBody>
          <a:bodyPr anchor="ctr" anchorCtr="0">
            <a:noAutofit/>
          </a:bodyPr>
          <a:lstStyle>
            <a:lvl1pPr marL="0" indent="0" algn="ctr">
              <a:buNone/>
              <a:defRPr sz="2000">
                <a:solidFill>
                  <a:schemeClr val="bg1"/>
                </a:solidFill>
              </a:defRPr>
            </a:lvl1pPr>
          </a:lstStyle>
          <a:p>
            <a:pPr lvl="0"/>
            <a:r>
              <a:rPr lang="en-US" dirty="0"/>
              <a:t>Click to edit Master text styles</a:t>
            </a:r>
          </a:p>
        </p:txBody>
      </p:sp>
      <p:sp>
        <p:nvSpPr>
          <p:cNvPr id="55" name="Text Placeholder 5">
            <a:extLst>
              <a:ext uri="{FF2B5EF4-FFF2-40B4-BE49-F238E27FC236}">
                <a16:creationId xmlns:a16="http://schemas.microsoft.com/office/drawing/2014/main" id="{8626854C-A335-46BA-BE20-22847F17D1B3}"/>
              </a:ext>
            </a:extLst>
          </p:cNvPr>
          <p:cNvSpPr>
            <a:spLocks noGrp="1"/>
          </p:cNvSpPr>
          <p:nvPr>
            <p:ph type="body" sz="quarter" idx="11"/>
          </p:nvPr>
        </p:nvSpPr>
        <p:spPr>
          <a:xfrm>
            <a:off x="7485529" y="3855011"/>
            <a:ext cx="2094939" cy="2094939"/>
          </a:xfrm>
          <a:prstGeom prst="ellipse">
            <a:avLst/>
          </a:prstGeom>
          <a:gradFill>
            <a:gsLst>
              <a:gs pos="0">
                <a:schemeClr val="accent1">
                  <a:alpha val="0"/>
                </a:schemeClr>
              </a:gs>
              <a:gs pos="100000">
                <a:schemeClr val="accent1"/>
              </a:gs>
            </a:gsLst>
            <a:lin ang="3600000" scaled="0"/>
          </a:gradFill>
        </p:spPr>
        <p:txBody>
          <a:bodyPr anchor="ctr" anchorCtr="0">
            <a:noAutofit/>
          </a:bodyPr>
          <a:lstStyle>
            <a:lvl1pPr marL="0" indent="0" algn="ctr">
              <a:buNone/>
              <a:defRPr sz="2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417122099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3" y="260351"/>
            <a:ext cx="11522075"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0D3BBE99-6374-4051-8DEC-9533A669DB19}"/>
              </a:ext>
            </a:extLst>
          </p:cNvPr>
          <p:cNvSpPr>
            <a:spLocks noGrp="1"/>
          </p:cNvSpPr>
          <p:nvPr>
            <p:ph type="body" sz="quarter" idx="10" hasCustomPrompt="1"/>
          </p:nvPr>
        </p:nvSpPr>
        <p:spPr>
          <a:xfrm>
            <a:off x="334963" y="1592263"/>
            <a:ext cx="3940003" cy="1011789"/>
          </a:xfrm>
        </p:spPr>
        <p:txBody>
          <a:bodyPr/>
          <a:lstStyle>
            <a:lvl1pPr marL="0" indent="0">
              <a:buNone/>
              <a:defRPr lang="en-US" sz="2000" kern="1200" dirty="0" smtClean="0">
                <a:solidFill>
                  <a:schemeClr val="accent1"/>
                </a:solidFill>
                <a:latin typeface="+mn-lt"/>
                <a:ea typeface="+mn-ea"/>
                <a:cs typeface="+mn-cs"/>
              </a:defRPr>
            </a:lvl1pPr>
            <a:lvl2pPr marL="0" indent="0">
              <a:buNone/>
              <a:defRPr lang="en-US" sz="1600" kern="1200" dirty="0" smtClean="0">
                <a:solidFill>
                  <a:schemeClr val="accent6"/>
                </a:solidFill>
                <a:latin typeface="+mn-lt"/>
                <a:ea typeface="+mn-ea"/>
                <a:cs typeface="+mn-cs"/>
              </a:defRPr>
            </a:lvl2pPr>
          </a:lstStyle>
          <a:p>
            <a:r>
              <a:rPr lang="en-US" sz="2000" dirty="0">
                <a:solidFill>
                  <a:srgbClr val="FF2832"/>
                </a:solidFill>
              </a:rPr>
              <a:t>Heading: Lorem Ipsum</a:t>
            </a:r>
          </a:p>
          <a:p>
            <a:pPr marL="0" marR="0" lvl="1" indent="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None/>
              <a:tabLst/>
              <a:defRPr/>
            </a:pPr>
            <a:r>
              <a:rPr lang="en-US" dirty="0"/>
              <a:t>Second level: </a:t>
            </a:r>
            <a:r>
              <a:rPr lang="en-US" sz="1600" dirty="0">
                <a:solidFill>
                  <a:srgbClr val="000000"/>
                </a:solidFill>
              </a:rPr>
              <a:t>Lorem ipsum dolor sit </a:t>
            </a:r>
            <a:r>
              <a:rPr lang="en-US" sz="1600" dirty="0" err="1">
                <a:solidFill>
                  <a:srgbClr val="000000"/>
                </a:solidFill>
              </a:rPr>
              <a:t>amet</a:t>
            </a:r>
            <a:r>
              <a:rPr lang="en-US" sz="1600" dirty="0">
                <a:solidFill>
                  <a:srgbClr val="000000"/>
                </a:solidFill>
              </a:rPr>
              <a:t>, </a:t>
            </a:r>
            <a:r>
              <a:rPr lang="en-US" sz="1600" dirty="0" err="1">
                <a:solidFill>
                  <a:srgbClr val="000000"/>
                </a:solidFill>
              </a:rPr>
              <a:t>consectetur</a:t>
            </a:r>
            <a:r>
              <a:rPr lang="en-US" sz="1600" dirty="0">
                <a:solidFill>
                  <a:srgbClr val="000000"/>
                </a:solidFill>
              </a:rPr>
              <a:t> </a:t>
            </a:r>
            <a:r>
              <a:rPr lang="en-US" sz="1600" dirty="0" err="1">
                <a:solidFill>
                  <a:srgbClr val="000000"/>
                </a:solidFill>
              </a:rPr>
              <a:t>lobortis</a:t>
            </a:r>
            <a:r>
              <a:rPr lang="en-US" sz="1600" dirty="0">
                <a:solidFill>
                  <a:srgbClr val="000000"/>
                </a:solidFill>
              </a:rPr>
              <a:t> </a:t>
            </a:r>
            <a:r>
              <a:rPr lang="en-US" sz="1600" dirty="0" err="1">
                <a:solidFill>
                  <a:srgbClr val="000000"/>
                </a:solidFill>
              </a:rPr>
              <a:t>nunc</a:t>
            </a:r>
            <a:endParaRPr lang="en-US" dirty="0"/>
          </a:p>
          <a:p>
            <a:pPr lvl="2"/>
            <a:endParaRPr lang="en-GB" dirty="0"/>
          </a:p>
        </p:txBody>
      </p:sp>
      <p:sp>
        <p:nvSpPr>
          <p:cNvPr id="23" name="Text Placeholder 4">
            <a:extLst>
              <a:ext uri="{FF2B5EF4-FFF2-40B4-BE49-F238E27FC236}">
                <a16:creationId xmlns:a16="http://schemas.microsoft.com/office/drawing/2014/main" id="{9B808EF4-E557-410A-90DE-26116CCCF542}"/>
              </a:ext>
            </a:extLst>
          </p:cNvPr>
          <p:cNvSpPr>
            <a:spLocks noGrp="1"/>
          </p:cNvSpPr>
          <p:nvPr>
            <p:ph type="body" sz="quarter" idx="12" hasCustomPrompt="1"/>
          </p:nvPr>
        </p:nvSpPr>
        <p:spPr>
          <a:xfrm>
            <a:off x="334963" y="2707562"/>
            <a:ext cx="3940003" cy="1011789"/>
          </a:xfrm>
        </p:spPr>
        <p:txBody>
          <a:bodyPr/>
          <a:lstStyle>
            <a:lvl1pPr marL="0" indent="0">
              <a:buNone/>
              <a:defRPr lang="en-US" sz="2000" kern="1200" dirty="0" smtClean="0">
                <a:solidFill>
                  <a:schemeClr val="accent1"/>
                </a:solidFill>
                <a:latin typeface="+mn-lt"/>
                <a:ea typeface="+mn-ea"/>
                <a:cs typeface="+mn-cs"/>
              </a:defRPr>
            </a:lvl1pPr>
            <a:lvl2pPr marL="0" indent="0">
              <a:buNone/>
              <a:defRPr lang="en-US" sz="1600" kern="1200" dirty="0" smtClean="0">
                <a:solidFill>
                  <a:schemeClr val="accent6"/>
                </a:solidFill>
                <a:latin typeface="+mn-lt"/>
                <a:ea typeface="+mn-ea"/>
                <a:cs typeface="+mn-cs"/>
              </a:defRPr>
            </a:lvl2pPr>
          </a:lstStyle>
          <a:p>
            <a:r>
              <a:rPr lang="en-US" sz="2000" dirty="0">
                <a:solidFill>
                  <a:srgbClr val="FF2832"/>
                </a:solidFill>
              </a:rPr>
              <a:t>Heading: Lorem Ipsum</a:t>
            </a:r>
          </a:p>
          <a:p>
            <a:pPr marL="0" marR="0" lvl="1" indent="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None/>
              <a:tabLst/>
              <a:defRPr/>
            </a:pPr>
            <a:r>
              <a:rPr lang="en-US" dirty="0"/>
              <a:t>Second level: </a:t>
            </a:r>
            <a:r>
              <a:rPr lang="en-US" sz="1600" dirty="0">
                <a:solidFill>
                  <a:srgbClr val="000000"/>
                </a:solidFill>
              </a:rPr>
              <a:t>Lorem ipsum dolor sit </a:t>
            </a:r>
            <a:r>
              <a:rPr lang="en-US" sz="1600" dirty="0" err="1">
                <a:solidFill>
                  <a:srgbClr val="000000"/>
                </a:solidFill>
              </a:rPr>
              <a:t>amet</a:t>
            </a:r>
            <a:r>
              <a:rPr lang="en-US" sz="1600" dirty="0">
                <a:solidFill>
                  <a:srgbClr val="000000"/>
                </a:solidFill>
              </a:rPr>
              <a:t>, </a:t>
            </a:r>
            <a:r>
              <a:rPr lang="en-US" sz="1600" dirty="0" err="1">
                <a:solidFill>
                  <a:srgbClr val="000000"/>
                </a:solidFill>
              </a:rPr>
              <a:t>consectetur</a:t>
            </a:r>
            <a:r>
              <a:rPr lang="en-US" sz="1600" dirty="0">
                <a:solidFill>
                  <a:srgbClr val="000000"/>
                </a:solidFill>
              </a:rPr>
              <a:t> </a:t>
            </a:r>
            <a:r>
              <a:rPr lang="en-US" sz="1600" dirty="0" err="1">
                <a:solidFill>
                  <a:srgbClr val="000000"/>
                </a:solidFill>
              </a:rPr>
              <a:t>lobortis</a:t>
            </a:r>
            <a:r>
              <a:rPr lang="en-US" sz="1600" dirty="0">
                <a:solidFill>
                  <a:srgbClr val="000000"/>
                </a:solidFill>
              </a:rPr>
              <a:t> </a:t>
            </a:r>
            <a:r>
              <a:rPr lang="en-US" sz="1600" dirty="0" err="1">
                <a:solidFill>
                  <a:srgbClr val="000000"/>
                </a:solidFill>
              </a:rPr>
              <a:t>nunc</a:t>
            </a:r>
            <a:endParaRPr lang="en-US" dirty="0"/>
          </a:p>
          <a:p>
            <a:pPr lvl="2"/>
            <a:endParaRPr lang="en-GB" dirty="0"/>
          </a:p>
        </p:txBody>
      </p:sp>
      <p:sp>
        <p:nvSpPr>
          <p:cNvPr id="25" name="Text Placeholder 4">
            <a:extLst>
              <a:ext uri="{FF2B5EF4-FFF2-40B4-BE49-F238E27FC236}">
                <a16:creationId xmlns:a16="http://schemas.microsoft.com/office/drawing/2014/main" id="{10033E45-929D-491D-B1E2-FF1F93CD1778}"/>
              </a:ext>
            </a:extLst>
          </p:cNvPr>
          <p:cNvSpPr>
            <a:spLocks noGrp="1"/>
          </p:cNvSpPr>
          <p:nvPr>
            <p:ph type="body" sz="quarter" idx="14" hasCustomPrompt="1"/>
          </p:nvPr>
        </p:nvSpPr>
        <p:spPr>
          <a:xfrm>
            <a:off x="334963" y="3822861"/>
            <a:ext cx="3940003" cy="1011789"/>
          </a:xfrm>
        </p:spPr>
        <p:txBody>
          <a:bodyPr/>
          <a:lstStyle>
            <a:lvl1pPr marL="0" indent="0">
              <a:buNone/>
              <a:defRPr lang="en-US" sz="2000" kern="1200" dirty="0" smtClean="0">
                <a:solidFill>
                  <a:schemeClr val="accent1"/>
                </a:solidFill>
                <a:latin typeface="+mn-lt"/>
                <a:ea typeface="+mn-ea"/>
                <a:cs typeface="+mn-cs"/>
              </a:defRPr>
            </a:lvl1pPr>
            <a:lvl2pPr marL="0" indent="0">
              <a:buNone/>
              <a:defRPr lang="en-US" sz="1600" kern="1200" dirty="0" smtClean="0">
                <a:solidFill>
                  <a:schemeClr val="accent6"/>
                </a:solidFill>
                <a:latin typeface="+mn-lt"/>
                <a:ea typeface="+mn-ea"/>
                <a:cs typeface="+mn-cs"/>
              </a:defRPr>
            </a:lvl2pPr>
          </a:lstStyle>
          <a:p>
            <a:r>
              <a:rPr lang="en-US" sz="2000" dirty="0">
                <a:solidFill>
                  <a:srgbClr val="FF2832"/>
                </a:solidFill>
              </a:rPr>
              <a:t>Heading: Lorem Ipsum</a:t>
            </a:r>
          </a:p>
          <a:p>
            <a:pPr marL="0" marR="0" lvl="1" indent="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None/>
              <a:tabLst/>
              <a:defRPr/>
            </a:pPr>
            <a:r>
              <a:rPr lang="en-US" dirty="0"/>
              <a:t>Second level: </a:t>
            </a:r>
            <a:r>
              <a:rPr lang="en-US" sz="1600" dirty="0">
                <a:solidFill>
                  <a:srgbClr val="000000"/>
                </a:solidFill>
              </a:rPr>
              <a:t>Lorem ipsum dolor sit </a:t>
            </a:r>
            <a:r>
              <a:rPr lang="en-US" sz="1600" dirty="0" err="1">
                <a:solidFill>
                  <a:srgbClr val="000000"/>
                </a:solidFill>
              </a:rPr>
              <a:t>amet</a:t>
            </a:r>
            <a:r>
              <a:rPr lang="en-US" sz="1600" dirty="0">
                <a:solidFill>
                  <a:srgbClr val="000000"/>
                </a:solidFill>
              </a:rPr>
              <a:t>, </a:t>
            </a:r>
            <a:r>
              <a:rPr lang="en-US" sz="1600" dirty="0" err="1">
                <a:solidFill>
                  <a:srgbClr val="000000"/>
                </a:solidFill>
              </a:rPr>
              <a:t>consectetur</a:t>
            </a:r>
            <a:r>
              <a:rPr lang="en-US" sz="1600" dirty="0">
                <a:solidFill>
                  <a:srgbClr val="000000"/>
                </a:solidFill>
              </a:rPr>
              <a:t> </a:t>
            </a:r>
            <a:r>
              <a:rPr lang="en-US" sz="1600" dirty="0" err="1">
                <a:solidFill>
                  <a:srgbClr val="000000"/>
                </a:solidFill>
              </a:rPr>
              <a:t>lobortis</a:t>
            </a:r>
            <a:r>
              <a:rPr lang="en-US" sz="1600" dirty="0">
                <a:solidFill>
                  <a:srgbClr val="000000"/>
                </a:solidFill>
              </a:rPr>
              <a:t> </a:t>
            </a:r>
            <a:r>
              <a:rPr lang="en-US" sz="1600" dirty="0" err="1">
                <a:solidFill>
                  <a:srgbClr val="000000"/>
                </a:solidFill>
              </a:rPr>
              <a:t>nunc</a:t>
            </a:r>
            <a:endParaRPr lang="en-US" dirty="0"/>
          </a:p>
          <a:p>
            <a:pPr lvl="2"/>
            <a:endParaRPr lang="en-GB" dirty="0"/>
          </a:p>
        </p:txBody>
      </p:sp>
      <p:sp>
        <p:nvSpPr>
          <p:cNvPr id="27" name="Text Placeholder 4">
            <a:extLst>
              <a:ext uri="{FF2B5EF4-FFF2-40B4-BE49-F238E27FC236}">
                <a16:creationId xmlns:a16="http://schemas.microsoft.com/office/drawing/2014/main" id="{E1387B57-221F-4532-8C55-C997360D0AA8}"/>
              </a:ext>
            </a:extLst>
          </p:cNvPr>
          <p:cNvSpPr>
            <a:spLocks noGrp="1"/>
          </p:cNvSpPr>
          <p:nvPr>
            <p:ph type="body" sz="quarter" idx="16" hasCustomPrompt="1"/>
          </p:nvPr>
        </p:nvSpPr>
        <p:spPr>
          <a:xfrm>
            <a:off x="334963" y="4938161"/>
            <a:ext cx="3940003" cy="1011789"/>
          </a:xfrm>
        </p:spPr>
        <p:txBody>
          <a:bodyPr/>
          <a:lstStyle>
            <a:lvl1pPr marL="0" indent="0">
              <a:buNone/>
              <a:defRPr lang="en-US" sz="2000" kern="1200" dirty="0" smtClean="0">
                <a:solidFill>
                  <a:schemeClr val="accent1"/>
                </a:solidFill>
                <a:latin typeface="+mn-lt"/>
                <a:ea typeface="+mn-ea"/>
                <a:cs typeface="+mn-cs"/>
              </a:defRPr>
            </a:lvl1pPr>
            <a:lvl2pPr marL="0" indent="0">
              <a:buNone/>
              <a:defRPr lang="en-US" sz="1600" kern="1200" dirty="0" smtClean="0">
                <a:solidFill>
                  <a:schemeClr val="accent6"/>
                </a:solidFill>
                <a:latin typeface="+mn-lt"/>
                <a:ea typeface="+mn-ea"/>
                <a:cs typeface="+mn-cs"/>
              </a:defRPr>
            </a:lvl2pPr>
          </a:lstStyle>
          <a:p>
            <a:r>
              <a:rPr lang="en-US" sz="2000" dirty="0">
                <a:solidFill>
                  <a:srgbClr val="FF2832"/>
                </a:solidFill>
              </a:rPr>
              <a:t>Heading: Lorem Ipsum</a:t>
            </a:r>
          </a:p>
          <a:p>
            <a:pPr marL="0" marR="0" lvl="1" indent="0" algn="l" defTabSz="914400" rtl="0" eaLnBrk="1" fontAlgn="auto" latinLnBrk="0" hangingPunct="1">
              <a:lnSpc>
                <a:spcPct val="90000"/>
              </a:lnSpc>
              <a:spcBef>
                <a:spcPts val="500"/>
              </a:spcBef>
              <a:spcAft>
                <a:spcPts val="0"/>
              </a:spcAft>
              <a:buClr>
                <a:schemeClr val="accent1"/>
              </a:buClr>
              <a:buSzTx/>
              <a:buFont typeface="Arial" panose="020B0604020202020204" pitchFamily="34" charset="0"/>
              <a:buNone/>
              <a:tabLst/>
              <a:defRPr/>
            </a:pPr>
            <a:r>
              <a:rPr lang="en-US" dirty="0"/>
              <a:t>Second level: </a:t>
            </a:r>
            <a:r>
              <a:rPr lang="en-US" sz="1600" dirty="0">
                <a:solidFill>
                  <a:srgbClr val="000000"/>
                </a:solidFill>
              </a:rPr>
              <a:t>Lorem ipsum dolor sit </a:t>
            </a:r>
            <a:r>
              <a:rPr lang="en-US" sz="1600" dirty="0" err="1">
                <a:solidFill>
                  <a:srgbClr val="000000"/>
                </a:solidFill>
              </a:rPr>
              <a:t>amet</a:t>
            </a:r>
            <a:r>
              <a:rPr lang="en-US" sz="1600" dirty="0">
                <a:solidFill>
                  <a:srgbClr val="000000"/>
                </a:solidFill>
              </a:rPr>
              <a:t>, </a:t>
            </a:r>
            <a:r>
              <a:rPr lang="en-US" sz="1600" dirty="0" err="1">
                <a:solidFill>
                  <a:srgbClr val="000000"/>
                </a:solidFill>
              </a:rPr>
              <a:t>consectetur</a:t>
            </a:r>
            <a:r>
              <a:rPr lang="en-US" sz="1600" dirty="0">
                <a:solidFill>
                  <a:srgbClr val="000000"/>
                </a:solidFill>
              </a:rPr>
              <a:t> </a:t>
            </a:r>
            <a:r>
              <a:rPr lang="en-US" sz="1600" dirty="0" err="1">
                <a:solidFill>
                  <a:srgbClr val="000000"/>
                </a:solidFill>
              </a:rPr>
              <a:t>lobortis</a:t>
            </a:r>
            <a:r>
              <a:rPr lang="en-US" sz="1600" dirty="0">
                <a:solidFill>
                  <a:srgbClr val="000000"/>
                </a:solidFill>
              </a:rPr>
              <a:t> </a:t>
            </a:r>
            <a:r>
              <a:rPr lang="en-US" sz="1600" dirty="0" err="1">
                <a:solidFill>
                  <a:srgbClr val="000000"/>
                </a:solidFill>
              </a:rPr>
              <a:t>nunc</a:t>
            </a:r>
            <a:endParaRPr lang="en-US" dirty="0"/>
          </a:p>
          <a:p>
            <a:pPr lvl="2"/>
            <a:endParaRPr lang="en-GB" dirty="0"/>
          </a:p>
        </p:txBody>
      </p:sp>
      <p:sp>
        <p:nvSpPr>
          <p:cNvPr id="14" name="Picture Placeholder 4">
            <a:extLst>
              <a:ext uri="{FF2B5EF4-FFF2-40B4-BE49-F238E27FC236}">
                <a16:creationId xmlns:a16="http://schemas.microsoft.com/office/drawing/2014/main" id="{AC4462FE-290B-4BDF-B0DF-42DEAA1DCF9C}"/>
              </a:ext>
            </a:extLst>
          </p:cNvPr>
          <p:cNvSpPr>
            <a:spLocks noGrp="1"/>
          </p:cNvSpPr>
          <p:nvPr>
            <p:ph type="pic" sz="quarter" idx="18"/>
          </p:nvPr>
        </p:nvSpPr>
        <p:spPr>
          <a:xfrm>
            <a:off x="4392891" y="1592262"/>
            <a:ext cx="7464148" cy="4357688"/>
          </a:xfrm>
          <a:solidFill>
            <a:schemeClr val="bg1">
              <a:lumMod val="95000"/>
            </a:schemeClr>
          </a:solidFill>
        </p:spPr>
        <p:txBody>
          <a:bodyPr/>
          <a:lstStyle>
            <a:lvl1pPr marL="0" indent="0">
              <a:buNone/>
              <a:defRPr/>
            </a:lvl1pPr>
          </a:lstStyle>
          <a:p>
            <a:endParaRPr lang="en-GB"/>
          </a:p>
        </p:txBody>
      </p:sp>
      <p:sp>
        <p:nvSpPr>
          <p:cNvPr id="16" name="Slide Number Placeholder 4">
            <a:extLst>
              <a:ext uri="{FF2B5EF4-FFF2-40B4-BE49-F238E27FC236}">
                <a16:creationId xmlns:a16="http://schemas.microsoft.com/office/drawing/2014/main" id="{E1B5736E-EC57-4C50-9287-116A2B58BAC2}"/>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7" name="Footer Placeholder 1440">
            <a:extLst>
              <a:ext uri="{FF2B5EF4-FFF2-40B4-BE49-F238E27FC236}">
                <a16:creationId xmlns:a16="http://schemas.microsoft.com/office/drawing/2014/main" id="{0FE1C475-83A7-4251-A0C9-FE658AF5FCC0}"/>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21022963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75668-8728-40E0-BE63-B54737F90419}"/>
              </a:ext>
            </a:extLst>
          </p:cNvPr>
          <p:cNvSpPr>
            <a:spLocks noGrp="1"/>
          </p:cNvSpPr>
          <p:nvPr>
            <p:ph type="title"/>
          </p:nvPr>
        </p:nvSpPr>
        <p:spPr>
          <a:xfrm>
            <a:off x="334963" y="260352"/>
            <a:ext cx="11522075" cy="828674"/>
          </a:xfrm>
        </p:spPr>
        <p:txBody>
          <a:bodyPr anchor="b" anchorCtr="0">
            <a:normAutofit/>
          </a:bodyPr>
          <a:lstStyle>
            <a:lvl1pPr>
              <a:defRPr sz="2800">
                <a:solidFill>
                  <a:schemeClr val="accent6"/>
                </a:solidFill>
              </a:defRPr>
            </a:lvl1pPr>
          </a:lstStyle>
          <a:p>
            <a:r>
              <a:rPr lang="en-US" dirty="0"/>
              <a:t>Click to edit Master title style</a:t>
            </a:r>
            <a:endParaRPr lang="en-GB" dirty="0"/>
          </a:p>
        </p:txBody>
      </p:sp>
      <p:sp>
        <p:nvSpPr>
          <p:cNvPr id="5" name="Text Placeholder 4">
            <a:extLst>
              <a:ext uri="{FF2B5EF4-FFF2-40B4-BE49-F238E27FC236}">
                <a16:creationId xmlns:a16="http://schemas.microsoft.com/office/drawing/2014/main" id="{0D3BBE99-6374-4051-8DEC-9533A669DB19}"/>
              </a:ext>
            </a:extLst>
          </p:cNvPr>
          <p:cNvSpPr>
            <a:spLocks noGrp="1"/>
          </p:cNvSpPr>
          <p:nvPr>
            <p:ph type="body" sz="quarter" idx="10" hasCustomPrompt="1"/>
          </p:nvPr>
        </p:nvSpPr>
        <p:spPr>
          <a:xfrm>
            <a:off x="334963" y="1592263"/>
            <a:ext cx="3734761" cy="4716462"/>
          </a:xfrm>
        </p:spPr>
        <p:txBody>
          <a:bodyPr>
            <a:noAutofit/>
          </a:bodyPr>
          <a:lstStyle>
            <a:lvl1pPr marL="0" indent="0">
              <a:buNone/>
              <a:defRPr lang="en-US" sz="1200" kern="1200" dirty="0" smtClean="0">
                <a:solidFill>
                  <a:schemeClr val="accent1"/>
                </a:solidFill>
                <a:latin typeface="+mn-lt"/>
                <a:ea typeface="+mn-ea"/>
                <a:cs typeface="+mn-cs"/>
              </a:defRPr>
            </a:lvl1pPr>
            <a:lvl2pPr marL="0" indent="0">
              <a:buNone/>
              <a:defRPr lang="en-US" sz="1200" kern="1200" dirty="0" smtClean="0">
                <a:solidFill>
                  <a:srgbClr val="000000"/>
                </a:solidFill>
                <a:latin typeface="+mn-lt"/>
                <a:ea typeface="+mn-ea"/>
                <a:cs typeface="+mn-cs"/>
              </a:defRPr>
            </a:lvl2pPr>
            <a:lvl3pPr>
              <a:defRPr sz="1000"/>
            </a:lvl3pPr>
          </a:lstStyle>
          <a:p>
            <a:r>
              <a:rPr lang="en-US" sz="2000" dirty="0">
                <a:solidFill>
                  <a:srgbClr val="FF2832"/>
                </a:solidFill>
              </a:rPr>
              <a:t>Heading: Lorem Ipsum</a:t>
            </a:r>
          </a:p>
          <a:p>
            <a:r>
              <a:rPr lang="en-US" sz="1600" dirty="0">
                <a:solidFill>
                  <a:srgbClr val="000000"/>
                </a:solidFill>
              </a:rPr>
              <a:t>Lorem ipsum dolor sit </a:t>
            </a:r>
            <a:r>
              <a:rPr lang="en-US" sz="1600" dirty="0" err="1">
                <a:solidFill>
                  <a:srgbClr val="000000"/>
                </a:solidFill>
              </a:rPr>
              <a:t>amet</a:t>
            </a:r>
            <a:r>
              <a:rPr lang="en-US" sz="1600" dirty="0">
                <a:solidFill>
                  <a:srgbClr val="000000"/>
                </a:solidFill>
              </a:rPr>
              <a:t>, </a:t>
            </a:r>
            <a:r>
              <a:rPr lang="en-US" sz="1600" dirty="0" err="1">
                <a:solidFill>
                  <a:srgbClr val="000000"/>
                </a:solidFill>
              </a:rPr>
              <a:t>consectetur</a:t>
            </a:r>
            <a:r>
              <a:rPr lang="en-US" sz="1600" dirty="0">
                <a:solidFill>
                  <a:srgbClr val="000000"/>
                </a:solidFill>
              </a:rPr>
              <a:t> </a:t>
            </a:r>
            <a:r>
              <a:rPr lang="en-US" sz="1600" dirty="0" err="1">
                <a:solidFill>
                  <a:srgbClr val="000000"/>
                </a:solidFill>
              </a:rPr>
              <a:t>lobortis</a:t>
            </a:r>
            <a:r>
              <a:rPr lang="en-US" sz="1600" dirty="0">
                <a:solidFill>
                  <a:srgbClr val="000000"/>
                </a:solidFill>
              </a:rPr>
              <a:t> </a:t>
            </a:r>
            <a:r>
              <a:rPr lang="en-US" sz="1600" dirty="0" err="1">
                <a:solidFill>
                  <a:srgbClr val="000000"/>
                </a:solidFill>
              </a:rPr>
              <a:t>nunc</a:t>
            </a:r>
            <a:endParaRPr lang="en-US" dirty="0"/>
          </a:p>
          <a:p>
            <a:pPr lvl="2"/>
            <a:endParaRPr lang="en-GB" dirty="0"/>
          </a:p>
        </p:txBody>
      </p:sp>
      <p:sp>
        <p:nvSpPr>
          <p:cNvPr id="14" name="Picture Placeholder 4">
            <a:extLst>
              <a:ext uri="{FF2B5EF4-FFF2-40B4-BE49-F238E27FC236}">
                <a16:creationId xmlns:a16="http://schemas.microsoft.com/office/drawing/2014/main" id="{AC4462FE-290B-4BDF-B0DF-42DEAA1DCF9C}"/>
              </a:ext>
            </a:extLst>
          </p:cNvPr>
          <p:cNvSpPr>
            <a:spLocks noGrp="1"/>
          </p:cNvSpPr>
          <p:nvPr>
            <p:ph type="pic" sz="quarter" idx="18"/>
          </p:nvPr>
        </p:nvSpPr>
        <p:spPr>
          <a:xfrm>
            <a:off x="4123536" y="1592263"/>
            <a:ext cx="7733502" cy="4716462"/>
          </a:xfrm>
          <a:solidFill>
            <a:schemeClr val="bg1">
              <a:lumMod val="95000"/>
            </a:schemeClr>
          </a:solidFill>
        </p:spPr>
        <p:txBody>
          <a:bodyPr/>
          <a:lstStyle>
            <a:lvl1pPr marL="0" indent="0">
              <a:buNone/>
              <a:defRPr/>
            </a:lvl1pPr>
          </a:lstStyle>
          <a:p>
            <a:endParaRPr lang="en-GB"/>
          </a:p>
        </p:txBody>
      </p:sp>
      <p:sp>
        <p:nvSpPr>
          <p:cNvPr id="13" name="Slide Number Placeholder 4">
            <a:extLst>
              <a:ext uri="{FF2B5EF4-FFF2-40B4-BE49-F238E27FC236}">
                <a16:creationId xmlns:a16="http://schemas.microsoft.com/office/drawing/2014/main" id="{CB98B2A9-4A2B-4B4A-831E-2F2AE8E050B4}"/>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6" name="Footer Placeholder 1440">
            <a:extLst>
              <a:ext uri="{FF2B5EF4-FFF2-40B4-BE49-F238E27FC236}">
                <a16:creationId xmlns:a16="http://schemas.microsoft.com/office/drawing/2014/main" id="{5A3B7FD4-08F7-4D6C-B8B5-CA33FBD5012B}"/>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2533410471"/>
      </p:ext>
    </p:extLst>
  </p:cSld>
  <p:clrMapOvr>
    <a:masterClrMapping/>
  </p:clrMapOvr>
  <p:extLst>
    <p:ext uri="{DCECCB84-F9BA-43D5-87BE-67443E8EF086}">
      <p15:sldGuideLst xmlns:p15="http://schemas.microsoft.com/office/powerpoint/2012/main">
        <p15:guide id="1" orient="horz" pos="77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2928-48BA-425D-B7BC-DF05D66C5575}"/>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325AB58-17C7-45AB-BC26-C84281CCFB9C}"/>
              </a:ext>
            </a:extLst>
          </p:cNvPr>
          <p:cNvSpPr>
            <a:spLocks noGrp="1"/>
          </p:cNvSpPr>
          <p:nvPr>
            <p:ph sz="half" idx="1"/>
          </p:nvPr>
        </p:nvSpPr>
        <p:spPr>
          <a:xfrm>
            <a:off x="334963" y="1592264"/>
            <a:ext cx="5616575" cy="43709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CE1D40A2-3D47-48EC-844F-D4E624745C3B}"/>
              </a:ext>
            </a:extLst>
          </p:cNvPr>
          <p:cNvSpPr>
            <a:spLocks noGrp="1"/>
          </p:cNvSpPr>
          <p:nvPr>
            <p:ph sz="half" idx="2"/>
          </p:nvPr>
        </p:nvSpPr>
        <p:spPr>
          <a:xfrm>
            <a:off x="6240462" y="1592264"/>
            <a:ext cx="5616575" cy="43709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a:extLst>
              <a:ext uri="{FF2B5EF4-FFF2-40B4-BE49-F238E27FC236}">
                <a16:creationId xmlns:a16="http://schemas.microsoft.com/office/drawing/2014/main" id="{306663EA-8887-4002-81B8-C5550E907C94}"/>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6" name="Footer Placeholder 1440">
            <a:extLst>
              <a:ext uri="{FF2B5EF4-FFF2-40B4-BE49-F238E27FC236}">
                <a16:creationId xmlns:a16="http://schemas.microsoft.com/office/drawing/2014/main" id="{95955955-BFED-4851-9536-0E2B2B09DEA5}"/>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spTree>
    <p:extLst>
      <p:ext uri="{BB962C8B-B14F-4D97-AF65-F5344CB8AC3E}">
        <p14:creationId xmlns:p14="http://schemas.microsoft.com/office/powerpoint/2010/main" val="31661595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2.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6" Type="http://schemas.openxmlformats.org/officeDocument/2006/relationships/image" Target="../media/image9.emf"/><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8.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A blue and red text&#10;&#10;Description automatically generated">
            <a:extLst>
              <a:ext uri="{FF2B5EF4-FFF2-40B4-BE49-F238E27FC236}">
                <a16:creationId xmlns:a16="http://schemas.microsoft.com/office/drawing/2014/main" id="{E6BBE331-099F-133E-C31F-8A412E5265AE}"/>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0125982" y="260349"/>
            <a:ext cx="1728703" cy="593182"/>
          </a:xfrm>
          <a:prstGeom prst="rect">
            <a:avLst/>
          </a:prstGeom>
        </p:spPr>
      </p:pic>
      <p:sp>
        <p:nvSpPr>
          <p:cNvPr id="2" name="Title Placeholder 1">
            <a:extLst>
              <a:ext uri="{FF2B5EF4-FFF2-40B4-BE49-F238E27FC236}">
                <a16:creationId xmlns:a16="http://schemas.microsoft.com/office/drawing/2014/main" id="{CC33CC9B-64ED-463F-943C-C39B8667C840}"/>
              </a:ext>
            </a:extLst>
          </p:cNvPr>
          <p:cNvSpPr>
            <a:spLocks noGrp="1"/>
          </p:cNvSpPr>
          <p:nvPr>
            <p:ph type="title"/>
          </p:nvPr>
        </p:nvSpPr>
        <p:spPr>
          <a:xfrm>
            <a:off x="334964" y="260349"/>
            <a:ext cx="8892707" cy="828676"/>
          </a:xfrm>
          <a:prstGeom prst="rect">
            <a:avLst/>
          </a:prstGeom>
        </p:spPr>
        <p:txBody>
          <a:bodyPr vert="horz" lIns="91440" tIns="45720" rIns="91440" bIns="4572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7E5AB19-C691-40B0-8C31-C6D8E54C30EF}"/>
              </a:ext>
            </a:extLst>
          </p:cNvPr>
          <p:cNvSpPr>
            <a:spLocks noGrp="1"/>
          </p:cNvSpPr>
          <p:nvPr>
            <p:ph type="body" idx="1"/>
          </p:nvPr>
        </p:nvSpPr>
        <p:spPr>
          <a:xfrm>
            <a:off x="334964" y="1341439"/>
            <a:ext cx="11522074" cy="48258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Slide Number Placeholder 4">
            <a:extLst>
              <a:ext uri="{FF2B5EF4-FFF2-40B4-BE49-F238E27FC236}">
                <a16:creationId xmlns:a16="http://schemas.microsoft.com/office/drawing/2014/main" id="{86577962-1009-4270-8DCE-BBC8356FF9EC}"/>
              </a:ext>
            </a:extLst>
          </p:cNvPr>
          <p:cNvSpPr>
            <a:spLocks noGrp="1"/>
          </p:cNvSpPr>
          <p:nvPr>
            <p:ph type="sldNum" sz="quarter" idx="4"/>
          </p:nvPr>
        </p:nvSpPr>
        <p:spPr>
          <a:xfrm>
            <a:off x="11478637" y="6308725"/>
            <a:ext cx="403200" cy="403360"/>
          </a:xfrm>
          <a:prstGeom prst="ellipse">
            <a:avLst/>
          </a:prstGeom>
          <a:solidFill>
            <a:schemeClr val="accent2"/>
          </a:solidFill>
        </p:spPr>
        <p:txBody>
          <a:bodyPr vert="horz" wrap="none" lIns="91440" tIns="45720" rIns="91440" bIns="45720" rtlCol="0" anchor="ctr"/>
          <a:lstStyle>
            <a:lvl1pPr algn="ctr">
              <a:defRPr sz="1000">
                <a:solidFill>
                  <a:schemeClr val="bg1"/>
                </a:solidFill>
              </a:defRPr>
            </a:lvl1pPr>
          </a:lstStyle>
          <a:p>
            <a:fld id="{B190DDF0-5801-409B-A568-F9362349A913}" type="slidenum">
              <a:rPr lang="en-GB" smtClean="0"/>
              <a:pPr/>
              <a:t>‹#›</a:t>
            </a:fld>
            <a:endParaRPr lang="en-GB"/>
          </a:p>
        </p:txBody>
      </p:sp>
      <p:sp>
        <p:nvSpPr>
          <p:cNvPr id="1441" name="Footer Placeholder 1440">
            <a:extLst>
              <a:ext uri="{FF2B5EF4-FFF2-40B4-BE49-F238E27FC236}">
                <a16:creationId xmlns:a16="http://schemas.microsoft.com/office/drawing/2014/main" id="{BC0DA164-53DD-4C46-95DC-C29C19851763}"/>
              </a:ext>
            </a:extLst>
          </p:cNvPr>
          <p:cNvSpPr>
            <a:spLocks noGrp="1"/>
          </p:cNvSpPr>
          <p:nvPr>
            <p:ph type="ftr" sz="quarter" idx="3"/>
          </p:nvPr>
        </p:nvSpPr>
        <p:spPr>
          <a:xfrm>
            <a:off x="334963" y="6308726"/>
            <a:ext cx="5905499" cy="412750"/>
          </a:xfrm>
          <a:prstGeom prst="rect">
            <a:avLst/>
          </a:prstGeom>
        </p:spPr>
        <p:txBody>
          <a:bodyPr vert="horz" lIns="91440" tIns="45720" rIns="91440" bIns="45720" rtlCol="0" anchor="ctr"/>
          <a:lstStyle>
            <a:lvl1pPr algn="l">
              <a:defRPr sz="1000">
                <a:solidFill>
                  <a:schemeClr val="tx2"/>
                </a:solidFill>
              </a:defRPr>
            </a:lvl1pPr>
          </a:lstStyle>
          <a:p>
            <a:r>
              <a:rPr lang="en-GB" dirty="0"/>
              <a:t>Sources: </a:t>
            </a:r>
          </a:p>
        </p:txBody>
      </p:sp>
      <p:grpSp>
        <p:nvGrpSpPr>
          <p:cNvPr id="1458" name="Group 1457">
            <a:extLst>
              <a:ext uri="{FF2B5EF4-FFF2-40B4-BE49-F238E27FC236}">
                <a16:creationId xmlns:a16="http://schemas.microsoft.com/office/drawing/2014/main" id="{24AF0B77-AAE8-42FB-9948-70FB53AF3082}"/>
              </a:ext>
            </a:extLst>
          </p:cNvPr>
          <p:cNvGrpSpPr/>
          <p:nvPr userDrawn="1"/>
        </p:nvGrpSpPr>
        <p:grpSpPr>
          <a:xfrm rot="5400000">
            <a:off x="870994" y="655635"/>
            <a:ext cx="45719" cy="1117780"/>
            <a:chOff x="349612" y="116304"/>
            <a:chExt cx="75570" cy="1847605"/>
          </a:xfrm>
          <a:solidFill>
            <a:schemeClr val="accent2"/>
          </a:solidFill>
        </p:grpSpPr>
        <p:sp>
          <p:nvSpPr>
            <p:cNvPr id="1459" name="Rectangle: Rounded Corners 1458">
              <a:extLst>
                <a:ext uri="{FF2B5EF4-FFF2-40B4-BE49-F238E27FC236}">
                  <a16:creationId xmlns:a16="http://schemas.microsoft.com/office/drawing/2014/main" id="{CC996880-33EA-4FE0-816B-41695065E795}"/>
                </a:ext>
              </a:extLst>
            </p:cNvPr>
            <p:cNvSpPr/>
            <p:nvPr/>
          </p:nvSpPr>
          <p:spPr>
            <a:xfrm rot="10800000" flipH="1">
              <a:off x="354273" y="116304"/>
              <a:ext cx="66242" cy="153125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0" name="Oval 1459">
              <a:extLst>
                <a:ext uri="{FF2B5EF4-FFF2-40B4-BE49-F238E27FC236}">
                  <a16:creationId xmlns:a16="http://schemas.microsoft.com/office/drawing/2014/main" id="{DE0A0EFA-85AD-4A05-B436-73B6D959A1D2}"/>
                </a:ext>
              </a:extLst>
            </p:cNvPr>
            <p:cNvSpPr/>
            <p:nvPr/>
          </p:nvSpPr>
          <p:spPr>
            <a:xfrm>
              <a:off x="349612" y="1697053"/>
              <a:ext cx="75570" cy="75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1" name="Oval 1460">
              <a:extLst>
                <a:ext uri="{FF2B5EF4-FFF2-40B4-BE49-F238E27FC236}">
                  <a16:creationId xmlns:a16="http://schemas.microsoft.com/office/drawing/2014/main" id="{AEA3425F-3C79-4EA3-A9A5-F41F25E2DCD3}"/>
                </a:ext>
              </a:extLst>
            </p:cNvPr>
            <p:cNvSpPr/>
            <p:nvPr/>
          </p:nvSpPr>
          <p:spPr>
            <a:xfrm>
              <a:off x="349612" y="1888339"/>
              <a:ext cx="75570" cy="755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7" name="Frame 1636">
            <a:extLst>
              <a:ext uri="{FF2B5EF4-FFF2-40B4-BE49-F238E27FC236}">
                <a16:creationId xmlns:a16="http://schemas.microsoft.com/office/drawing/2014/main" id="{68083244-9989-4D65-B907-9EDE22738F37}"/>
              </a:ext>
            </a:extLst>
          </p:cNvPr>
          <p:cNvSpPr/>
          <p:nvPr userDrawn="1"/>
        </p:nvSpPr>
        <p:spPr>
          <a:xfrm>
            <a:off x="0" y="0"/>
            <a:ext cx="12192000" cy="6858000"/>
          </a:xfrm>
          <a:prstGeom prst="frame">
            <a:avLst>
              <a:gd name="adj1" fmla="val 1293"/>
            </a:avLst>
          </a:prstGeom>
          <a:solidFill>
            <a:schemeClr val="bg2"/>
          </a:solidFill>
          <a:ln w="25400" cap="flat" cmpd="sng" algn="ctr">
            <a:noFill/>
            <a:prstDash val="solid"/>
          </a:ln>
          <a:effectLst/>
        </p:spPr>
        <p:txBody>
          <a:bodyPr bIns="108000" rtlCol="0" anchor="ctr"/>
          <a:lstStyle/>
          <a:p>
            <a:pPr algn="ctr"/>
            <a:endParaRPr kumimoji="0" lang="en-GB" sz="3200" b="0" i="0" u="none" strike="noStrike" kern="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3182892270"/>
      </p:ext>
    </p:extLst>
  </p:cSld>
  <p:clrMap bg1="lt1" tx1="dk1" bg2="lt2" tx2="dk2" accent1="accent1" accent2="accent2" accent3="accent3" accent4="accent4" accent5="accent5" accent6="accent6" hlink="hlink" folHlink="folHlink"/>
  <p:sldLayoutIdLst>
    <p:sldLayoutId id="2147483768" r:id="rId1"/>
    <p:sldLayoutId id="2147483770" r:id="rId2"/>
    <p:sldLayoutId id="2147483664" r:id="rId3"/>
    <p:sldLayoutId id="2147483702" r:id="rId4"/>
    <p:sldLayoutId id="2147483765" r:id="rId5"/>
    <p:sldLayoutId id="2147483766" r:id="rId6"/>
    <p:sldLayoutId id="2147483732" r:id="rId7"/>
    <p:sldLayoutId id="2147483734" r:id="rId8"/>
    <p:sldLayoutId id="2147483666" r:id="rId9"/>
    <p:sldLayoutId id="2147483748" r:id="rId10"/>
    <p:sldLayoutId id="2147483744" r:id="rId11"/>
    <p:sldLayoutId id="2147483745" r:id="rId12"/>
    <p:sldLayoutId id="2147483737" r:id="rId13"/>
    <p:sldLayoutId id="2147483738" r:id="rId14"/>
    <p:sldLayoutId id="2147483739" r:id="rId15"/>
    <p:sldLayoutId id="2147483730" r:id="rId16"/>
    <p:sldLayoutId id="2147483731" r:id="rId17"/>
    <p:sldLayoutId id="2147483749" r:id="rId18"/>
    <p:sldLayoutId id="2147483778" r:id="rId19"/>
    <p:sldLayoutId id="2147483667" r:id="rId20"/>
    <p:sldLayoutId id="2147483668" r:id="rId21"/>
    <p:sldLayoutId id="2147483740" r:id="rId22"/>
    <p:sldLayoutId id="2147483742" r:id="rId23"/>
    <p:sldLayoutId id="2147483741" r:id="rId24"/>
    <p:sldLayoutId id="2147483775" r:id="rId25"/>
    <p:sldLayoutId id="2147483750" r:id="rId26"/>
    <p:sldLayoutId id="2147483743" r:id="rId27"/>
    <p:sldLayoutId id="2147483727" r:id="rId28"/>
    <p:sldLayoutId id="2147483735" r:id="rId29"/>
    <p:sldLayoutId id="2147483728" r:id="rId30"/>
    <p:sldLayoutId id="2147483736" r:id="rId31"/>
    <p:sldLayoutId id="2147483747" r:id="rId32"/>
    <p:sldLayoutId id="2147483751" r:id="rId33"/>
    <p:sldLayoutId id="2147483781" r:id="rId34"/>
    <p:sldLayoutId id="2147483785" r:id="rId35"/>
  </p:sldLayoutIdLst>
  <p:hf sldNum="0" hdr="0" dt="0"/>
  <p:txStyles>
    <p:titleStyle>
      <a:lvl1pPr algn="l" defTabSz="914400" rtl="0" eaLnBrk="1" latinLnBrk="0" hangingPunct="1">
        <a:lnSpc>
          <a:spcPct val="90000"/>
        </a:lnSpc>
        <a:spcBef>
          <a:spcPct val="0"/>
        </a:spcBef>
        <a:buNone/>
        <a:defRPr sz="2800" b="0"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Gill Sans" panose="020B0502020104020203" pitchFamily="34" charset="0"/>
        <a:buChar char="I"/>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accent1"/>
        </a:buClr>
        <a:buFont typeface="Gill Sans" panose="020B0502020104020203" pitchFamily="34" charset="0"/>
        <a:buChar char="I"/>
        <a:defRPr sz="16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accent1"/>
        </a:buClr>
        <a:buFont typeface="Gill Sans" panose="020B0502020104020203" pitchFamily="34" charset="0"/>
        <a:buChar char="I"/>
        <a:defRPr sz="14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accent1"/>
        </a:buClr>
        <a:buFont typeface="Gill Sans" panose="020B0502020104020203" pitchFamily="34" charset="0"/>
        <a:buChar char="I"/>
        <a:defRPr sz="12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accent1"/>
        </a:buClr>
        <a:buFont typeface="Gill Sans" panose="020B0502020104020203" pitchFamily="34" charset="0"/>
        <a:buChar char="I"/>
        <a:defRPr sz="12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11" userDrawn="1">
          <p15:clr>
            <a:srgbClr val="F26B43"/>
          </p15:clr>
        </p15:guide>
        <p15:guide id="2" pos="7469" userDrawn="1">
          <p15:clr>
            <a:srgbClr val="F26B43"/>
          </p15:clr>
        </p15:guide>
        <p15:guide id="3" orient="horz" pos="686" userDrawn="1">
          <p15:clr>
            <a:srgbClr val="F26B43"/>
          </p15:clr>
        </p15:guide>
        <p15:guide id="4" orient="horz" pos="164" userDrawn="1">
          <p15:clr>
            <a:srgbClr val="F26B43"/>
          </p15:clr>
        </p15:guide>
        <p15:guide id="5" orient="horz" pos="845" userDrawn="1">
          <p15:clr>
            <a:srgbClr val="F26B43"/>
          </p15:clr>
        </p15:guide>
        <p15:guide id="6" orient="horz" pos="3974" userDrawn="1">
          <p15:clr>
            <a:srgbClr val="F26B43"/>
          </p15:clr>
        </p15:guide>
        <p15:guide id="7" pos="3840" userDrawn="1">
          <p15:clr>
            <a:srgbClr val="F26B43"/>
          </p15:clr>
        </p15:guide>
        <p15:guide id="8" pos="3931" userDrawn="1">
          <p15:clr>
            <a:srgbClr val="F26B43"/>
          </p15:clr>
        </p15:guide>
        <p15:guide id="9" pos="3749" userDrawn="1">
          <p15:clr>
            <a:srgbClr val="F26B43"/>
          </p15:clr>
        </p15:guide>
        <p15:guide id="10" orient="horz" pos="3748" userDrawn="1">
          <p15:clr>
            <a:srgbClr val="F26B43"/>
          </p15:clr>
        </p15:guide>
        <p15:guide id="11" orient="horz" pos="100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BA04A546-A9C4-482C-B2B3-79C507F333EA}"/>
              </a:ext>
            </a:extLst>
          </p:cNvPr>
          <p:cNvSpPr txBox="1"/>
          <p:nvPr userDrawn="1"/>
        </p:nvSpPr>
        <p:spPr>
          <a:xfrm>
            <a:off x="9509760" y="6379938"/>
            <a:ext cx="2286000" cy="230832"/>
          </a:xfrm>
          <a:prstGeom prst="rect">
            <a:avLst/>
          </a:prstGeom>
          <a:solidFill>
            <a:schemeClr val="bg1"/>
          </a:solidFill>
        </p:spPr>
        <p:txBody>
          <a:bodyPr vert="horz" lIns="45720" tIns="45720" rIns="45720" bIns="45720" rtlCol="0" anchor="ctr"/>
          <a:lstStyle>
            <a:defPPr>
              <a:defRPr lang="en-US"/>
            </a:defPPr>
            <a:lvl1pPr>
              <a:defRPr sz="900" i="1">
                <a:solidFill>
                  <a:schemeClr val="bg2">
                    <a:lumMod val="20000"/>
                    <a:lumOff val="80000"/>
                  </a:schemeClr>
                </a:solidFill>
                <a:cs typeface="Arial" panose="020B0604020202020204" pitchFamily="34" charset="0"/>
              </a:defRPr>
            </a:lvl1pPr>
          </a:lstStyle>
          <a:p>
            <a:pPr lvl="0" algn="r"/>
            <a:r>
              <a:rPr lang="en-US" sz="1200" i="1" dirty="0">
                <a:solidFill>
                  <a:schemeClr val="tx1"/>
                </a:solidFill>
              </a:rPr>
              <a:t>Mars Sample Receiving Project</a:t>
            </a:r>
            <a:endParaRPr lang="en-US" sz="1200" dirty="0">
              <a:solidFill>
                <a:schemeClr val="tx1"/>
              </a:solidFill>
            </a:endParaRPr>
          </a:p>
        </p:txBody>
      </p:sp>
      <p:sp>
        <p:nvSpPr>
          <p:cNvPr id="2" name="Title Placeholder 1"/>
          <p:cNvSpPr>
            <a:spLocks noGrp="1"/>
          </p:cNvSpPr>
          <p:nvPr>
            <p:ph type="title"/>
          </p:nvPr>
        </p:nvSpPr>
        <p:spPr>
          <a:xfrm>
            <a:off x="731520" y="182880"/>
            <a:ext cx="9875520" cy="73152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88720"/>
            <a:ext cx="11338560" cy="515965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097280" y="6583680"/>
            <a:ext cx="4114800" cy="182880"/>
          </a:xfrm>
          <a:prstGeom prst="rect">
            <a:avLst/>
          </a:prstGeom>
        </p:spPr>
        <p:txBody>
          <a:bodyPr vert="horz" lIns="91440" tIns="45720" rIns="91440" bIns="45720" rtlCol="0" anchor="ctr"/>
          <a:lstStyle>
            <a:lvl1pPr algn="l">
              <a:defRPr sz="900">
                <a:solidFill>
                  <a:schemeClr val="tx1"/>
                </a:solidFill>
                <a:latin typeface="+mn-lt"/>
                <a:cs typeface="Arial" panose="020B0604020202020204" pitchFamily="34" charset="0"/>
              </a:defRPr>
            </a:lvl1pPr>
          </a:lstStyle>
          <a:p>
            <a:r>
              <a:rPr lang="en-US" i="1"/>
              <a:t>Footer</a:t>
            </a:r>
            <a:endParaRPr lang="en-US" i="1" dirty="0"/>
          </a:p>
        </p:txBody>
      </p:sp>
      <p:sp>
        <p:nvSpPr>
          <p:cNvPr id="6" name="Slide Number Placeholder 5"/>
          <p:cNvSpPr>
            <a:spLocks noGrp="1"/>
          </p:cNvSpPr>
          <p:nvPr>
            <p:ph type="sldNum" sz="quarter" idx="4"/>
          </p:nvPr>
        </p:nvSpPr>
        <p:spPr>
          <a:xfrm>
            <a:off x="9217152" y="6583680"/>
            <a:ext cx="2743200" cy="182880"/>
          </a:xfrm>
          <a:prstGeom prst="rect">
            <a:avLst/>
          </a:prstGeom>
        </p:spPr>
        <p:txBody>
          <a:bodyPr vert="horz" lIns="91440" tIns="45720" rIns="91440" bIns="45720" rtlCol="0" anchor="ctr"/>
          <a:lstStyle>
            <a:lvl1pPr algn="r">
              <a:defRPr sz="900">
                <a:solidFill>
                  <a:srgbClr val="00328C"/>
                </a:solidFill>
                <a:latin typeface="+mn-lt"/>
                <a:cs typeface="Arial" panose="020B0604020202020204" pitchFamily="34" charset="0"/>
              </a:defRPr>
            </a:lvl1pPr>
          </a:lstStyle>
          <a:p>
            <a:fld id="{C3F5E514-38EB-4262-A95F-03E9BD4E668F}" type="slidenum">
              <a:rPr lang="en-US" smtClean="0"/>
              <a:pPr/>
              <a:t>‹#›</a:t>
            </a:fld>
            <a:endParaRPr lang="en-US"/>
          </a:p>
        </p:txBody>
      </p:sp>
      <p:cxnSp>
        <p:nvCxnSpPr>
          <p:cNvPr id="10" name="Straight Connector 9"/>
          <p:cNvCxnSpPr>
            <a:cxnSpLocks/>
          </p:cNvCxnSpPr>
          <p:nvPr userDrawn="1"/>
        </p:nvCxnSpPr>
        <p:spPr>
          <a:xfrm>
            <a:off x="457200" y="1051560"/>
            <a:ext cx="10332720" cy="0"/>
          </a:xfrm>
          <a:prstGeom prst="line">
            <a:avLst/>
          </a:prstGeom>
          <a:ln>
            <a:solidFill>
              <a:srgbClr val="0032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userDrawn="1"/>
        </p:nvCxnSpPr>
        <p:spPr>
          <a:xfrm>
            <a:off x="1097280" y="6492240"/>
            <a:ext cx="8686800" cy="0"/>
          </a:xfrm>
          <a:prstGeom prst="line">
            <a:avLst/>
          </a:prstGeom>
          <a:ln cap="rnd">
            <a:solidFill>
              <a:srgbClr val="FA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0775322-4764-42BA-8B4E-AA626397AA70}"/>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9053" t="7303" r="8728" b="5357"/>
          <a:stretch/>
        </p:blipFill>
        <p:spPr>
          <a:xfrm>
            <a:off x="91440" y="5852160"/>
            <a:ext cx="914400" cy="912742"/>
          </a:xfrm>
          <a:prstGeom prst="ellipse">
            <a:avLst/>
          </a:prstGeom>
        </p:spPr>
      </p:pic>
      <p:pic>
        <p:nvPicPr>
          <p:cNvPr id="8" name="Picture 7" descr="Logo&#10;&#10;Description automatically generated">
            <a:extLst>
              <a:ext uri="{FF2B5EF4-FFF2-40B4-BE49-F238E27FC236}">
                <a16:creationId xmlns:a16="http://schemas.microsoft.com/office/drawing/2014/main" id="{4AE961BF-E816-4398-BB10-75F7E05F8BED}"/>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20434" t="31172" r="19776" b="32132"/>
          <a:stretch/>
        </p:blipFill>
        <p:spPr>
          <a:xfrm>
            <a:off x="10456736" y="228600"/>
            <a:ext cx="1661209" cy="640080"/>
          </a:xfrm>
          <a:prstGeom prst="rect">
            <a:avLst/>
          </a:prstGeom>
        </p:spPr>
      </p:pic>
      <p:pic>
        <p:nvPicPr>
          <p:cNvPr id="13" name="Picture 12">
            <a:extLst>
              <a:ext uri="{FF2B5EF4-FFF2-40B4-BE49-F238E27FC236}">
                <a16:creationId xmlns:a16="http://schemas.microsoft.com/office/drawing/2014/main" id="{F33F5FB7-619F-439F-A5E6-826692FF25D0}"/>
              </a:ext>
            </a:extLst>
          </p:cNvPr>
          <p:cNvPicPr>
            <a:picLocks noChangeAspect="1"/>
          </p:cNvPicPr>
          <p:nvPr userDrawn="1"/>
        </p:nvPicPr>
        <p:blipFill>
          <a:blip r:embed="rId16"/>
          <a:stretch>
            <a:fillRect/>
          </a:stretch>
        </p:blipFill>
        <p:spPr>
          <a:xfrm>
            <a:off x="91440" y="228600"/>
            <a:ext cx="773662" cy="640080"/>
          </a:xfrm>
          <a:prstGeom prst="rect">
            <a:avLst/>
          </a:prstGeom>
        </p:spPr>
      </p:pic>
    </p:spTree>
    <p:extLst>
      <p:ext uri="{BB962C8B-B14F-4D97-AF65-F5344CB8AC3E}">
        <p14:creationId xmlns:p14="http://schemas.microsoft.com/office/powerpoint/2010/main" val="280015103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cap="small" baseline="0">
          <a:solidFill>
            <a:schemeClr val="tx2"/>
          </a:solidFill>
          <a:effectLst>
            <a:outerShdw blurRad="38100" dist="38100" dir="2700000" algn="tl">
              <a:srgbClr val="000000">
                <a:alpha val="43137"/>
              </a:srgbClr>
            </a:outerShdw>
          </a:effectLst>
          <a:latin typeface="+mj-lt"/>
          <a:ea typeface="+mj-ea"/>
          <a:cs typeface="Arial" panose="020B0604020202020204" pitchFamily="34" charset="0"/>
        </a:defRPr>
      </a:lvl1pPr>
    </p:titleStyle>
    <p:bodyStyle>
      <a:lvl1pPr marL="228594" indent="-228594" algn="l" defTabSz="914377"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Arial" panose="020B0604020202020204" pitchFamily="34" charset="0"/>
        </a:defRPr>
      </a:lvl1pPr>
      <a:lvl2pPr marL="457200" indent="-228600" algn="l" defTabSz="914377" rtl="0" eaLnBrk="1" latinLnBrk="0" hangingPunct="1">
        <a:lnSpc>
          <a:spcPct val="100000"/>
        </a:lnSpc>
        <a:spcBef>
          <a:spcPts val="3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687371" indent="-228594" algn="l" defTabSz="914377" rtl="0" eaLnBrk="1" latinLnBrk="0" hangingPunct="1">
        <a:lnSpc>
          <a:spcPct val="100000"/>
        </a:lnSpc>
        <a:spcBef>
          <a:spcPts val="300"/>
        </a:spcBef>
        <a:buFont typeface="Arial" panose="020B0604020202020204" pitchFamily="34" charset="0"/>
        <a:buChar char="•"/>
        <a:defRPr sz="1800" kern="1200">
          <a:solidFill>
            <a:schemeClr val="tx1"/>
          </a:solidFill>
          <a:latin typeface="+mn-lt"/>
          <a:ea typeface="+mn-ea"/>
          <a:cs typeface="Arial" panose="020B0604020202020204" pitchFamily="34" charset="0"/>
        </a:defRPr>
      </a:lvl3pPr>
      <a:lvl4pPr marL="914377" indent="-228594" algn="l" defTabSz="914377" rtl="0" eaLnBrk="1" latinLnBrk="0" hangingPunct="1">
        <a:lnSpc>
          <a:spcPct val="100000"/>
        </a:lnSpc>
        <a:spcBef>
          <a:spcPts val="300"/>
        </a:spcBef>
        <a:buFont typeface="Calibri" panose="020F0502020204030204" pitchFamily="34" charset="0"/>
        <a:buChar char="‒"/>
        <a:defRPr sz="1800" kern="1200">
          <a:solidFill>
            <a:schemeClr val="tx1"/>
          </a:solidFill>
          <a:latin typeface="+mn-lt"/>
          <a:ea typeface="+mn-ea"/>
          <a:cs typeface="Arial" panose="020B0604020202020204" pitchFamily="34" charset="0"/>
        </a:defRPr>
      </a:lvl4pPr>
      <a:lvl5pPr marL="914377" indent="-228594" algn="l" defTabSz="914377" rtl="0" eaLnBrk="1" latinLnBrk="0" hangingPunct="1">
        <a:lnSpc>
          <a:spcPct val="100000"/>
        </a:lnSpc>
        <a:spcBef>
          <a:spcPts val="300"/>
        </a:spcBef>
        <a:buFont typeface="Calibri" panose="020F0502020204030204" pitchFamily="34" charset="0"/>
        <a:buChar char="»"/>
        <a:defRPr sz="1600" kern="1200">
          <a:solidFill>
            <a:schemeClr val="tx1"/>
          </a:solidFill>
          <a:latin typeface="+mn-lt"/>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3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jpg"/><Relationship Id="rId18" Type="http://schemas.openxmlformats.org/officeDocument/2006/relationships/image" Target="../media/image48.png"/><Relationship Id="rId3" Type="http://schemas.openxmlformats.org/officeDocument/2006/relationships/image" Target="../media/image38.jpg"/><Relationship Id="rId21" Type="http://schemas.openxmlformats.org/officeDocument/2006/relationships/image" Target="../media/image51.png"/><Relationship Id="rId7" Type="http://schemas.openxmlformats.org/officeDocument/2006/relationships/image" Target="../media/image42.png"/><Relationship Id="rId12" Type="http://schemas.openxmlformats.org/officeDocument/2006/relationships/image" Target="../media/image44.png"/><Relationship Id="rId17" Type="http://schemas.openxmlformats.org/officeDocument/2006/relationships/image" Target="../media/image47.png"/><Relationship Id="rId2" Type="http://schemas.openxmlformats.org/officeDocument/2006/relationships/image" Target="../media/image37.jpg"/><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37.xml"/><Relationship Id="rId6" Type="http://schemas.openxmlformats.org/officeDocument/2006/relationships/image" Target="../media/image41.png"/><Relationship Id="rId11" Type="http://schemas.openxmlformats.org/officeDocument/2006/relationships/image" Target="../media/image33.png"/><Relationship Id="rId5" Type="http://schemas.openxmlformats.org/officeDocument/2006/relationships/image" Target="../media/image40.png"/><Relationship Id="rId15" Type="http://schemas.openxmlformats.org/officeDocument/2006/relationships/image" Target="../media/image45.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9.png"/><Relationship Id="rId9" Type="http://schemas.openxmlformats.org/officeDocument/2006/relationships/image" Target="../media/image31.png"/><Relationship Id="rId14" Type="http://schemas.openxmlformats.org/officeDocument/2006/relationships/image" Target="../media/image36.jpg"/><Relationship Id="rId22"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tiff"/><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4BFFA-B4E0-472B-BBD2-48081317C959}"/>
              </a:ext>
            </a:extLst>
          </p:cNvPr>
          <p:cNvSpPr>
            <a:spLocks noGrp="1"/>
          </p:cNvSpPr>
          <p:nvPr>
            <p:ph type="ctrTitle"/>
          </p:nvPr>
        </p:nvSpPr>
        <p:spPr>
          <a:xfrm>
            <a:off x="334963" y="1089026"/>
            <a:ext cx="10309426" cy="2412932"/>
          </a:xfrm>
        </p:spPr>
        <p:txBody>
          <a:bodyPr/>
          <a:lstStyle/>
          <a:p>
            <a:r>
              <a:rPr lang="en-GB" b="1" dirty="0"/>
              <a:t>Mars Sample Return:</a:t>
            </a:r>
            <a:br>
              <a:rPr lang="en-GB" b="1" dirty="0"/>
            </a:br>
            <a:r>
              <a:rPr lang="en-GB" b="1" dirty="0"/>
              <a:t>Risk Management &amp; Sample Safety Assessment</a:t>
            </a:r>
          </a:p>
        </p:txBody>
      </p:sp>
      <p:sp>
        <p:nvSpPr>
          <p:cNvPr id="3" name="Subtitle 2">
            <a:extLst>
              <a:ext uri="{FF2B5EF4-FFF2-40B4-BE49-F238E27FC236}">
                <a16:creationId xmlns:a16="http://schemas.microsoft.com/office/drawing/2014/main" id="{87EE0F49-E3F4-4D4C-B225-10D5CCF0DC5D}"/>
              </a:ext>
            </a:extLst>
          </p:cNvPr>
          <p:cNvSpPr>
            <a:spLocks noGrp="1"/>
          </p:cNvSpPr>
          <p:nvPr>
            <p:ph type="subTitle" idx="1"/>
          </p:nvPr>
        </p:nvSpPr>
        <p:spPr>
          <a:xfrm>
            <a:off x="334963" y="3608551"/>
            <a:ext cx="6902965" cy="1459148"/>
          </a:xfrm>
        </p:spPr>
        <p:txBody>
          <a:bodyPr>
            <a:normAutofit fontScale="77500" lnSpcReduction="20000"/>
          </a:bodyPr>
          <a:lstStyle/>
          <a:p>
            <a:r>
              <a:rPr lang="en-GB" b="1" dirty="0" err="1"/>
              <a:t>Dr.</a:t>
            </a:r>
            <a:r>
              <a:rPr lang="en-GB" b="1" dirty="0"/>
              <a:t> Alvin L. Smith,</a:t>
            </a:r>
            <a:br>
              <a:rPr lang="en-GB" dirty="0"/>
            </a:br>
            <a:r>
              <a:rPr lang="en-GB" dirty="0"/>
              <a:t>Project Manager, MSR Sample Receiving Project, NASA</a:t>
            </a:r>
          </a:p>
          <a:p>
            <a:r>
              <a:rPr lang="en-GB" b="1" dirty="0" err="1"/>
              <a:t>Dr.</a:t>
            </a:r>
            <a:r>
              <a:rPr lang="en-GB" b="1" dirty="0"/>
              <a:t> Gerald </a:t>
            </a:r>
            <a:r>
              <a:rPr lang="en-GB" b="1" dirty="0" err="1"/>
              <a:t>McDonnell,</a:t>
            </a:r>
            <a:br>
              <a:rPr lang="en-GB" dirty="0"/>
            </a:br>
            <a:r>
              <a:rPr lang="en-GB" dirty="0"/>
              <a:t>Vice President, Johnson &amp; Johnson</a:t>
            </a:r>
          </a:p>
          <a:p>
            <a:endParaRPr lang="en-GB" dirty="0"/>
          </a:p>
        </p:txBody>
      </p:sp>
      <p:pic>
        <p:nvPicPr>
          <p:cNvPr id="5" name="Picture 4">
            <a:extLst>
              <a:ext uri="{FF2B5EF4-FFF2-40B4-BE49-F238E27FC236}">
                <a16:creationId xmlns:a16="http://schemas.microsoft.com/office/drawing/2014/main" id="{CA1A480B-CB5A-A8FD-AC69-0A2C79191A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4933400"/>
            <a:ext cx="12192001" cy="1924600"/>
          </a:xfrm>
          <a:prstGeom prst="rect">
            <a:avLst/>
          </a:prstGeom>
        </p:spPr>
      </p:pic>
      <p:sp>
        <p:nvSpPr>
          <p:cNvPr id="4" name="Footer Placeholder 3">
            <a:extLst>
              <a:ext uri="{FF2B5EF4-FFF2-40B4-BE49-F238E27FC236}">
                <a16:creationId xmlns:a16="http://schemas.microsoft.com/office/drawing/2014/main" id="{C43B6B68-A04E-81EF-B791-D8B87306705E}"/>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40062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0947" y="274763"/>
            <a:ext cx="4837430" cy="574040"/>
          </a:xfrm>
          <a:prstGeom prst="rect">
            <a:avLst/>
          </a:prstGeom>
        </p:spPr>
        <p:txBody>
          <a:bodyPr vert="horz" wrap="square" lIns="0" tIns="12700" rIns="0" bIns="0" rtlCol="0">
            <a:spAutoFit/>
          </a:bodyPr>
          <a:lstStyle/>
          <a:p>
            <a:pPr marL="12700">
              <a:lnSpc>
                <a:spcPct val="100000"/>
              </a:lnSpc>
              <a:spcBef>
                <a:spcPts val="100"/>
              </a:spcBef>
            </a:pPr>
            <a:r>
              <a:rPr sz="3600" dirty="0"/>
              <a:t>A</a:t>
            </a:r>
            <a:r>
              <a:rPr sz="2850" dirty="0"/>
              <a:t>POLLO </a:t>
            </a:r>
            <a:r>
              <a:rPr sz="3600" dirty="0"/>
              <a:t>L</a:t>
            </a:r>
            <a:r>
              <a:rPr sz="2850" dirty="0"/>
              <a:t>UNAR </a:t>
            </a:r>
            <a:r>
              <a:rPr sz="3600" spc="5" dirty="0"/>
              <a:t>R</a:t>
            </a:r>
            <a:r>
              <a:rPr sz="2850" spc="5" dirty="0"/>
              <a:t>ECEIVING</a:t>
            </a:r>
            <a:r>
              <a:rPr sz="2850" spc="440" dirty="0"/>
              <a:t> </a:t>
            </a:r>
            <a:r>
              <a:rPr sz="3600" spc="5" dirty="0"/>
              <a:t>L</a:t>
            </a:r>
            <a:r>
              <a:rPr sz="2850" spc="5" dirty="0"/>
              <a:t>AB</a:t>
            </a:r>
            <a:endParaRPr sz="2850" dirty="0"/>
          </a:p>
        </p:txBody>
      </p:sp>
      <p:sp>
        <p:nvSpPr>
          <p:cNvPr id="3" name="object 3"/>
          <p:cNvSpPr/>
          <p:nvPr/>
        </p:nvSpPr>
        <p:spPr>
          <a:xfrm>
            <a:off x="185928" y="1464564"/>
            <a:ext cx="5954267" cy="43159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p:nvPr/>
        </p:nvSpPr>
        <p:spPr>
          <a:xfrm>
            <a:off x="233273" y="5468213"/>
            <a:ext cx="212598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Calibri"/>
                <a:ea typeface="+mn-ea"/>
                <a:cs typeface="Calibri"/>
              </a:rPr>
              <a:t>1967 </a:t>
            </a:r>
            <a:r>
              <a:rPr kumimoji="0" sz="1800" b="1" i="0" u="none" strike="noStrike" kern="1200" cap="none" spc="-10" normalizeH="0" baseline="0" noProof="0" dirty="0">
                <a:ln>
                  <a:noFill/>
                </a:ln>
                <a:solidFill>
                  <a:srgbClr val="FFFFFF"/>
                </a:solidFill>
                <a:effectLst/>
                <a:uLnTx/>
                <a:uFillTx/>
                <a:latin typeface="Calibri"/>
                <a:ea typeface="+mn-ea"/>
                <a:cs typeface="Calibri"/>
              </a:rPr>
              <a:t>Site </a:t>
            </a:r>
            <a:r>
              <a:rPr kumimoji="0" sz="1800" b="1" i="0" u="none" strike="noStrike" kern="1200" cap="none" spc="0" normalizeH="0" baseline="0" noProof="0" dirty="0">
                <a:ln>
                  <a:noFill/>
                </a:ln>
                <a:solidFill>
                  <a:srgbClr val="FFFFFF"/>
                </a:solidFill>
                <a:effectLst/>
                <a:uLnTx/>
                <a:uFillTx/>
                <a:latin typeface="Calibri"/>
                <a:ea typeface="+mn-ea"/>
                <a:cs typeface="Calibri"/>
              </a:rPr>
              <a:t>Aerial</a:t>
            </a:r>
            <a:r>
              <a:rPr kumimoji="0" sz="1800" b="1" i="0" u="none" strike="noStrike" kern="1200" cap="none" spc="-65" normalizeH="0" baseline="0" noProof="0" dirty="0">
                <a:ln>
                  <a:noFill/>
                </a:ln>
                <a:solidFill>
                  <a:srgbClr val="FFFFFF"/>
                </a:solidFill>
                <a:effectLst/>
                <a:uLnTx/>
                <a:uFillTx/>
                <a:latin typeface="Calibri"/>
                <a:ea typeface="+mn-ea"/>
                <a:cs typeface="Calibri"/>
              </a:rPr>
              <a:t> </a:t>
            </a:r>
            <a:r>
              <a:rPr kumimoji="0" sz="1800" b="1" i="0" u="none" strike="noStrike" kern="1200" cap="none" spc="-5" normalizeH="0" baseline="0" noProof="0" dirty="0">
                <a:ln>
                  <a:noFill/>
                </a:ln>
                <a:solidFill>
                  <a:srgbClr val="FFFFFF"/>
                </a:solidFill>
                <a:effectLst/>
                <a:uLnTx/>
                <a:uFillTx/>
                <a:latin typeface="Calibri"/>
                <a:ea typeface="+mn-ea"/>
                <a:cs typeface="Calibri"/>
              </a:rPr>
              <a:t>Photo</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p:nvPr/>
        </p:nvSpPr>
        <p:spPr>
          <a:xfrm>
            <a:off x="172212" y="4346422"/>
            <a:ext cx="562356" cy="4221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201168" y="4367834"/>
            <a:ext cx="501370" cy="37485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txBox="1"/>
          <p:nvPr/>
        </p:nvSpPr>
        <p:spPr>
          <a:xfrm>
            <a:off x="233934" y="4388358"/>
            <a:ext cx="443865" cy="277495"/>
          </a:xfrm>
          <a:prstGeom prst="rect">
            <a:avLst/>
          </a:prstGeom>
          <a:solidFill>
            <a:srgbClr val="F99546"/>
          </a:solidFill>
          <a:ln w="38100">
            <a:solidFill>
              <a:srgbClr val="FFFFFF"/>
            </a:solidFill>
          </a:ln>
        </p:spPr>
        <p:txBody>
          <a:bodyPr vert="horz" wrap="square" lIns="0" tIns="37465" rIns="0" bIns="0" rtlCol="0">
            <a:spAutoFit/>
          </a:bodyPr>
          <a:lstStyle/>
          <a:p>
            <a:pPr marL="101600" marR="0" lvl="0" indent="0" algn="l" defTabSz="914400" rtl="0" eaLnBrk="1" fontAlgn="auto" latinLnBrk="0" hangingPunct="1">
              <a:lnSpc>
                <a:spcPct val="100000"/>
              </a:lnSpc>
              <a:spcBef>
                <a:spcPts val="2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B31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2196083" y="5090159"/>
            <a:ext cx="612686" cy="42062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object 9"/>
          <p:cNvSpPr/>
          <p:nvPr/>
        </p:nvSpPr>
        <p:spPr>
          <a:xfrm>
            <a:off x="2250948" y="5110010"/>
            <a:ext cx="501383" cy="37791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txBox="1"/>
          <p:nvPr/>
        </p:nvSpPr>
        <p:spPr>
          <a:xfrm>
            <a:off x="2257805" y="5132070"/>
            <a:ext cx="494030" cy="279400"/>
          </a:xfrm>
          <a:prstGeom prst="rect">
            <a:avLst/>
          </a:prstGeom>
          <a:solidFill>
            <a:srgbClr val="F99546"/>
          </a:solidFill>
          <a:ln w="38100">
            <a:solidFill>
              <a:srgbClr val="FFFFFF"/>
            </a:solidFill>
          </a:ln>
        </p:spPr>
        <p:txBody>
          <a:bodyPr vert="horz" wrap="square" lIns="0" tIns="37465" rIns="0" bIns="0" rtlCol="0">
            <a:spAutoFit/>
          </a:bodyPr>
          <a:lstStyle/>
          <a:p>
            <a:pPr marL="127000" marR="0" lvl="0" indent="0" algn="l" defTabSz="914400" rtl="0" eaLnBrk="1" fontAlgn="auto" latinLnBrk="0" hangingPunct="1">
              <a:lnSpc>
                <a:spcPct val="100000"/>
              </a:lnSpc>
              <a:spcBef>
                <a:spcPts val="2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B37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p:nvPr/>
        </p:nvSpPr>
        <p:spPr>
          <a:xfrm>
            <a:off x="294131" y="1565147"/>
            <a:ext cx="1877567" cy="124815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12"/>
          <p:cNvSpPr/>
          <p:nvPr/>
        </p:nvSpPr>
        <p:spPr>
          <a:xfrm>
            <a:off x="279844" y="1550797"/>
            <a:ext cx="1906270" cy="1276985"/>
          </a:xfrm>
          <a:custGeom>
            <a:avLst/>
            <a:gdLst/>
            <a:ahLst/>
            <a:cxnLst/>
            <a:rect l="l" t="t" r="r" b="b"/>
            <a:pathLst>
              <a:path w="1906270" h="1276985">
                <a:moveTo>
                  <a:pt x="0" y="1276730"/>
                </a:moveTo>
                <a:lnTo>
                  <a:pt x="1906143" y="1276730"/>
                </a:lnTo>
                <a:lnTo>
                  <a:pt x="1906143" y="0"/>
                </a:lnTo>
                <a:lnTo>
                  <a:pt x="0" y="0"/>
                </a:lnTo>
                <a:lnTo>
                  <a:pt x="0" y="1276730"/>
                </a:lnTo>
                <a:close/>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p:nvPr/>
        </p:nvSpPr>
        <p:spPr>
          <a:xfrm>
            <a:off x="4287011" y="1565147"/>
            <a:ext cx="1754111" cy="175564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4"/>
          <p:cNvSpPr/>
          <p:nvPr/>
        </p:nvSpPr>
        <p:spPr>
          <a:xfrm>
            <a:off x="4272660" y="1550797"/>
            <a:ext cx="1783080" cy="1784350"/>
          </a:xfrm>
          <a:custGeom>
            <a:avLst/>
            <a:gdLst/>
            <a:ahLst/>
            <a:cxnLst/>
            <a:rect l="l" t="t" r="r" b="b"/>
            <a:pathLst>
              <a:path w="1783079" h="1784350">
                <a:moveTo>
                  <a:pt x="0" y="1784223"/>
                </a:moveTo>
                <a:lnTo>
                  <a:pt x="1782699" y="1784223"/>
                </a:lnTo>
                <a:lnTo>
                  <a:pt x="1782699" y="0"/>
                </a:lnTo>
                <a:lnTo>
                  <a:pt x="0" y="0"/>
                </a:lnTo>
                <a:lnTo>
                  <a:pt x="0" y="1784223"/>
                </a:lnTo>
                <a:close/>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txBox="1"/>
          <p:nvPr/>
        </p:nvSpPr>
        <p:spPr>
          <a:xfrm>
            <a:off x="6345300" y="1113790"/>
            <a:ext cx="5357495" cy="628377"/>
          </a:xfrm>
          <a:prstGeom prst="rect">
            <a:avLst/>
          </a:prstGeom>
        </p:spPr>
        <p:txBody>
          <a:bodyPr vert="horz" wrap="square" lIns="0" tIns="12700" rIns="0" bIns="0" rtlCol="0">
            <a:spAutoFit/>
          </a:bodyPr>
          <a:lstStyle/>
          <a:p>
            <a:pPr marL="38100" marR="0" lvl="0" indent="0" algn="l" defTabSz="914400" rtl="0" eaLnBrk="1" fontAlgn="auto" latinLnBrk="0" hangingPunct="1">
              <a:lnSpc>
                <a:spcPct val="100000"/>
              </a:lnSpc>
              <a:spcBef>
                <a:spcPts val="10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The 84,326 ft</a:t>
            </a:r>
            <a:r>
              <a:rPr kumimoji="0" sz="2000" b="0" i="0" u="none" strike="noStrike" kern="1200" cap="none" spc="-7" normalizeH="0" baseline="25462" noProof="0" dirty="0">
                <a:ln>
                  <a:noFill/>
                </a:ln>
                <a:solidFill>
                  <a:prstClr val="black"/>
                </a:solidFill>
                <a:effectLst/>
                <a:uLnTx/>
                <a:uFillTx/>
                <a:latin typeface="Calibri"/>
                <a:ea typeface="+mn-ea"/>
                <a:cs typeface="Calibri"/>
              </a:rPr>
              <a:t>2 </a:t>
            </a:r>
            <a:r>
              <a:rPr kumimoji="0" sz="2000" b="0" i="0" u="none" strike="noStrike" kern="1200" cap="none" spc="-5" normalizeH="0" baseline="0" noProof="0" dirty="0">
                <a:ln>
                  <a:noFill/>
                </a:ln>
                <a:solidFill>
                  <a:prstClr val="black"/>
                </a:solidFill>
                <a:effectLst/>
                <a:uLnTx/>
                <a:uFillTx/>
                <a:latin typeface="Calibri"/>
                <a:ea typeface="+mn-ea"/>
                <a:cs typeface="Calibri"/>
              </a:rPr>
              <a:t>(7,834 </a:t>
            </a:r>
            <a:r>
              <a:rPr kumimoji="0" sz="2000" b="0" i="0" u="none" strike="noStrike" kern="1200" cap="none" spc="0" normalizeH="0" baseline="0" noProof="0" dirty="0">
                <a:ln>
                  <a:noFill/>
                </a:ln>
                <a:solidFill>
                  <a:prstClr val="black"/>
                </a:solidFill>
                <a:effectLst/>
                <a:uLnTx/>
                <a:uFillTx/>
                <a:latin typeface="Calibri"/>
                <a:ea typeface="+mn-ea"/>
                <a:cs typeface="Calibri"/>
              </a:rPr>
              <a:t>m</a:t>
            </a:r>
            <a:r>
              <a:rPr kumimoji="0" sz="2000" b="0" i="0" u="none" strike="noStrike" kern="1200" cap="none" spc="0" normalizeH="0" baseline="25462" noProof="0" dirty="0">
                <a:ln>
                  <a:noFill/>
                </a:ln>
                <a:solidFill>
                  <a:prstClr val="black"/>
                </a:solidFill>
                <a:effectLst/>
                <a:uLnTx/>
                <a:uFillTx/>
                <a:latin typeface="Calibri"/>
                <a:ea typeface="+mn-ea"/>
                <a:cs typeface="Calibri"/>
              </a:rPr>
              <a:t>2</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LRL </a:t>
            </a:r>
            <a:r>
              <a:rPr kumimoji="0" sz="2000" b="0" i="0" u="none" strike="noStrike" kern="1200" cap="none" spc="-10" normalizeH="0" baseline="0" noProof="0" dirty="0">
                <a:ln>
                  <a:noFill/>
                </a:ln>
                <a:solidFill>
                  <a:prstClr val="black"/>
                </a:solidFill>
                <a:effectLst/>
                <a:uLnTx/>
                <a:uFillTx/>
                <a:latin typeface="Calibri"/>
                <a:ea typeface="+mn-ea"/>
                <a:cs typeface="Calibri"/>
              </a:rPr>
              <a:t>facility was </a:t>
            </a:r>
            <a:r>
              <a:rPr kumimoji="0" sz="2000" b="0" i="0" u="none" strike="noStrike" kern="1200" cap="none" spc="0" normalizeH="0" baseline="0" noProof="0" dirty="0">
                <a:ln>
                  <a:noFill/>
                </a:ln>
                <a:solidFill>
                  <a:prstClr val="black"/>
                </a:solidFill>
                <a:effectLst/>
                <a:uLnTx/>
                <a:uFillTx/>
                <a:latin typeface="Calibri"/>
                <a:ea typeface="+mn-ea"/>
                <a:cs typeface="Calibri"/>
              </a:rPr>
              <a:t>designed </a:t>
            </a:r>
            <a:r>
              <a:rPr kumimoji="0" sz="2000" b="0" i="0" u="none" strike="noStrike" kern="1200" cap="none" spc="-10" normalizeH="0" baseline="0" noProof="0" dirty="0">
                <a:ln>
                  <a:noFill/>
                </a:ln>
                <a:solidFill>
                  <a:prstClr val="black"/>
                </a:solidFill>
                <a:effectLst/>
                <a:uLnTx/>
                <a:uFillTx/>
                <a:latin typeface="Calibri"/>
                <a:ea typeface="+mn-ea"/>
                <a:cs typeface="Calibri"/>
              </a:rPr>
              <a:t>to</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the</a:t>
            </a:r>
            <a:r>
              <a:rPr kumimoji="0" lang="en-US"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following </a:t>
            </a:r>
            <a:r>
              <a:rPr kumimoji="0" sz="2000" b="0" i="0" u="none" strike="noStrike" kern="1200" cap="none" spc="-5" normalizeH="0" baseline="0" noProof="0" dirty="0">
                <a:ln>
                  <a:noFill/>
                </a:ln>
                <a:solidFill>
                  <a:prstClr val="black"/>
                </a:solidFill>
                <a:effectLst/>
                <a:uLnTx/>
                <a:uFillTx/>
                <a:latin typeface="Calibri"/>
                <a:ea typeface="+mn-ea"/>
                <a:cs typeface="Calibri"/>
              </a:rPr>
              <a:t>functional</a:t>
            </a:r>
            <a:r>
              <a:rPr kumimoji="0" sz="2000" b="0" i="0" u="none" strike="noStrike" kern="1200" cap="none" spc="5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requirements: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7"/>
          <p:cNvSpPr txBox="1">
            <a:spLocks noGrp="1"/>
          </p:cNvSpPr>
          <p:nvPr>
            <p:ph type="sldNum" sz="quarter" idx="7"/>
          </p:nvPr>
        </p:nvSpPr>
        <p:spPr>
          <a:xfrm>
            <a:off x="11702795" y="6603143"/>
            <a:ext cx="204470" cy="138499"/>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C5DAF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900" b="0" i="0" u="none" strike="noStrike" kern="1200" cap="none" spc="0" normalizeH="0" baseline="0" noProof="0" smtClean="0">
                <a:ln>
                  <a:noFill/>
                </a:ln>
                <a:solidFill>
                  <a:prstClr val="black"/>
                </a:solidFill>
                <a:effectLst/>
                <a:uLnTx/>
                <a:uFillTx/>
                <a:latin typeface="Arial"/>
                <a:ea typeface="+mn-ea"/>
                <a:cs typeface="Arial"/>
              </a:rPr>
              <a:pPr marL="101600" marR="0" lvl="0" indent="0" algn="l" defTabSz="914400" rtl="0" eaLnBrk="1" fontAlgn="auto" latinLnBrk="0" hangingPunct="1">
                <a:lnSpc>
                  <a:spcPct val="100000"/>
                </a:lnSpc>
                <a:spcBef>
                  <a:spcPts val="15"/>
                </a:spcBef>
                <a:spcAft>
                  <a:spcPts val="0"/>
                </a:spcAft>
                <a:buClrTx/>
                <a:buSzTx/>
                <a:buFontTx/>
                <a:buNone/>
                <a:tabLst/>
                <a:defRPr/>
              </a:pPr>
              <a:t>10</a:t>
            </a:fld>
            <a:endParaRPr kumimoji="0" sz="900" b="0" i="0" u="none" strike="noStrike" kern="1200" cap="none" spc="0" normalizeH="0" baseline="0" noProof="0" dirty="0">
              <a:ln>
                <a:noFill/>
              </a:ln>
              <a:solidFill>
                <a:prstClr val="black"/>
              </a:solidFill>
              <a:effectLst/>
              <a:uLnTx/>
              <a:uFillTx/>
              <a:latin typeface="Arial"/>
              <a:ea typeface="+mn-ea"/>
              <a:cs typeface="Arial"/>
            </a:endParaRPr>
          </a:p>
        </p:txBody>
      </p:sp>
      <p:sp>
        <p:nvSpPr>
          <p:cNvPr id="16" name="object 16"/>
          <p:cNvSpPr txBox="1"/>
          <p:nvPr/>
        </p:nvSpPr>
        <p:spPr>
          <a:xfrm>
            <a:off x="6428485" y="1964502"/>
            <a:ext cx="5376545" cy="4398640"/>
          </a:xfrm>
          <a:prstGeom prst="rect">
            <a:avLst/>
          </a:prstGeom>
        </p:spPr>
        <p:txBody>
          <a:bodyPr vert="horz" wrap="square" lIns="0" tIns="12700" rIns="0" bIns="0" rtlCol="0">
            <a:spAutoFit/>
          </a:bodyPr>
          <a:lstStyle/>
          <a:p>
            <a:pPr marL="299085" marR="0" lvl="0" indent="-287020" algn="l" defTabSz="914400" rtl="0" eaLnBrk="1" fontAlgn="auto" latinLnBrk="0" hangingPunct="1">
              <a:lnSpc>
                <a:spcPct val="100000"/>
              </a:lnSpc>
              <a:spcBef>
                <a:spcPts val="100"/>
              </a:spcBef>
              <a:spcAft>
                <a:spcPts val="0"/>
              </a:spcAft>
              <a:buClrTx/>
              <a:buSzTx/>
              <a:buFont typeface="Arial"/>
              <a:buChar char="•"/>
              <a:tabLst>
                <a:tab pos="298450" algn="l"/>
                <a:tab pos="29972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Biological </a:t>
            </a:r>
            <a:r>
              <a:rPr kumimoji="0" sz="2000" b="0" i="0" u="none" strike="noStrike" kern="1200" cap="none" spc="-10" normalizeH="0" baseline="0" noProof="0" dirty="0">
                <a:ln>
                  <a:noFill/>
                </a:ln>
                <a:solidFill>
                  <a:prstClr val="black"/>
                </a:solidFill>
                <a:effectLst/>
                <a:uLnTx/>
                <a:uFillTx/>
                <a:latin typeface="Calibri"/>
                <a:ea typeface="+mn-ea"/>
                <a:cs typeface="Calibri"/>
              </a:rPr>
              <a:t>quarantine </a:t>
            </a:r>
            <a:r>
              <a:rPr kumimoji="0" sz="2000" b="0" i="0" u="none" strike="noStrike" kern="1200" cap="none" spc="-5" normalizeH="0" baseline="0" noProof="0" dirty="0">
                <a:ln>
                  <a:noFill/>
                </a:ln>
                <a:solidFill>
                  <a:prstClr val="black"/>
                </a:solidFill>
                <a:effectLst/>
                <a:uLnTx/>
                <a:uFillTx/>
                <a:latin typeface="Calibri"/>
                <a:ea typeface="+mn-ea"/>
                <a:cs typeface="Calibri"/>
              </a:rPr>
              <a:t>of </a:t>
            </a:r>
            <a:r>
              <a:rPr kumimoji="0" sz="2000" b="0" i="0" u="none" strike="noStrike" kern="1200" cap="none" spc="-10" normalizeH="0" baseline="0" noProof="0" dirty="0">
                <a:ln>
                  <a:noFill/>
                </a:ln>
                <a:solidFill>
                  <a:prstClr val="black"/>
                </a:solidFill>
                <a:effectLst/>
                <a:uLnTx/>
                <a:uFillTx/>
                <a:latin typeface="Calibri"/>
                <a:ea typeface="+mn-ea"/>
                <a:cs typeface="Calibri"/>
              </a:rPr>
              <a:t>astronauts,</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spacecraft,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equipment, </a:t>
            </a:r>
            <a:r>
              <a:rPr kumimoji="0" sz="2000" b="0" i="0" u="none" strike="noStrike" kern="1200" cap="none" spc="0" normalizeH="0" baseline="0" noProof="0" dirty="0">
                <a:ln>
                  <a:noFill/>
                </a:ln>
                <a:solidFill>
                  <a:prstClr val="black"/>
                </a:solidFill>
                <a:effectLst/>
                <a:uLnTx/>
                <a:uFillTx/>
                <a:latin typeface="Calibri"/>
                <a:ea typeface="+mn-ea"/>
                <a:cs typeface="Calibri"/>
              </a:rPr>
              <a:t>and</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samples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600"/>
              </a:spcBef>
              <a:spcAft>
                <a:spcPts val="0"/>
              </a:spcAft>
              <a:buClrTx/>
              <a:buSzTx/>
              <a:buFont typeface="Arial"/>
              <a:buChar char="•"/>
              <a:tabLst>
                <a:tab pos="298450"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Biohazard </a:t>
            </a:r>
            <a:r>
              <a:rPr kumimoji="0" sz="2000" b="0" i="0" u="none" strike="noStrike" kern="1200" cap="none" spc="-5" normalizeH="0" baseline="0" noProof="0" dirty="0">
                <a:ln>
                  <a:noFill/>
                </a:ln>
                <a:solidFill>
                  <a:prstClr val="black"/>
                </a:solidFill>
                <a:effectLst/>
                <a:uLnTx/>
                <a:uFillTx/>
                <a:latin typeface="Calibri"/>
                <a:ea typeface="+mn-ea"/>
                <a:cs typeface="Calibri"/>
              </a:rPr>
              <a:t>clearance</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testing</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5080" lvl="0" indent="-287020" algn="l" defTabSz="914400" rtl="0" eaLnBrk="1" fontAlgn="auto" latinLnBrk="0" hangingPunct="1">
              <a:lnSpc>
                <a:spcPct val="100000"/>
              </a:lnSpc>
              <a:spcBef>
                <a:spcPts val="600"/>
              </a:spcBef>
              <a:spcAft>
                <a:spcPts val="0"/>
              </a:spcAft>
              <a:buClrTx/>
              <a:buSzTx/>
              <a:buFont typeface="Arial"/>
              <a:buChar char="•"/>
              <a:tabLst>
                <a:tab pos="298450"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Preparation </a:t>
            </a:r>
            <a:r>
              <a:rPr kumimoji="0" sz="2000" b="0" i="0" u="none" strike="noStrike" kern="1200" cap="none" spc="-5" normalizeH="0" baseline="0" noProof="0" dirty="0">
                <a:ln>
                  <a:noFill/>
                </a:ln>
                <a:solidFill>
                  <a:prstClr val="black"/>
                </a:solidFill>
                <a:effectLst/>
                <a:uLnTx/>
                <a:uFillTx/>
                <a:latin typeface="Calibri"/>
                <a:ea typeface="+mn-ea"/>
                <a:cs typeface="Calibri"/>
              </a:rPr>
              <a:t>of </a:t>
            </a:r>
            <a:r>
              <a:rPr kumimoji="0" sz="2000" b="0" i="0" u="none" strike="noStrike" kern="1200" cap="none" spc="0" normalizeH="0" baseline="0" noProof="0" dirty="0">
                <a:ln>
                  <a:noFill/>
                </a:ln>
                <a:solidFill>
                  <a:prstClr val="black"/>
                </a:solidFill>
                <a:effectLst/>
                <a:uLnTx/>
                <a:uFillTx/>
                <a:latin typeface="Calibri"/>
                <a:ea typeface="+mn-ea"/>
                <a:cs typeface="Calibri"/>
              </a:rPr>
              <a:t>sample </a:t>
            </a:r>
            <a:r>
              <a:rPr kumimoji="0" sz="2000" b="0" i="0" u="none" strike="noStrike" kern="1200" cap="none" spc="-10" normalizeH="0" baseline="0" noProof="0" dirty="0">
                <a:ln>
                  <a:noFill/>
                </a:ln>
                <a:solidFill>
                  <a:prstClr val="black"/>
                </a:solidFill>
                <a:effectLst/>
                <a:uLnTx/>
                <a:uFillTx/>
                <a:latin typeface="Calibri"/>
                <a:ea typeface="+mn-ea"/>
                <a:cs typeface="Calibri"/>
              </a:rPr>
              <a:t>return </a:t>
            </a:r>
            <a:r>
              <a:rPr kumimoji="0" sz="2000" b="0" i="0" u="none" strike="noStrike" kern="1200" cap="none" spc="-15" normalizeH="0" baseline="0" noProof="0" dirty="0">
                <a:ln>
                  <a:noFill/>
                </a:ln>
                <a:solidFill>
                  <a:prstClr val="black"/>
                </a:solidFill>
                <a:effectLst/>
                <a:uLnTx/>
                <a:uFillTx/>
                <a:latin typeface="Calibri"/>
                <a:ea typeface="+mn-ea"/>
                <a:cs typeface="Calibri"/>
              </a:rPr>
              <a:t>containers </a:t>
            </a:r>
            <a:r>
              <a:rPr kumimoji="0" sz="2000" b="0" i="0" u="none" strike="noStrike" kern="1200" cap="none" spc="0" normalizeH="0" baseline="0" noProof="0" dirty="0">
                <a:ln>
                  <a:noFill/>
                </a:ln>
                <a:solidFill>
                  <a:prstClr val="black"/>
                </a:solidFill>
                <a:effectLst/>
                <a:uLnTx/>
                <a:uFillTx/>
                <a:latin typeface="Calibri"/>
                <a:ea typeface="+mn-ea"/>
                <a:cs typeface="Calibri"/>
              </a:rPr>
              <a:t>and </a:t>
            </a:r>
            <a:r>
              <a:rPr kumimoji="0" sz="2000" b="0" i="0" u="none" strike="noStrike" kern="1200" cap="none" spc="-10" normalizeH="0" baseline="0" noProof="0" dirty="0">
                <a:ln>
                  <a:noFill/>
                </a:ln>
                <a:solidFill>
                  <a:prstClr val="black"/>
                </a:solidFill>
                <a:effectLst/>
                <a:uLnTx/>
                <a:uFillTx/>
                <a:latin typeface="Calibri"/>
                <a:ea typeface="+mn-ea"/>
                <a:cs typeface="Calibri"/>
              </a:rPr>
              <a:t>astronaut  </a:t>
            </a:r>
            <a:r>
              <a:rPr kumimoji="0" sz="2000" b="0" i="0" u="none" strike="noStrike" kern="1200" cap="none" spc="-5" normalizeH="0" baseline="0" noProof="0" dirty="0">
                <a:ln>
                  <a:noFill/>
                </a:ln>
                <a:solidFill>
                  <a:prstClr val="black"/>
                </a:solidFill>
                <a:effectLst/>
                <a:uLnTx/>
                <a:uFillTx/>
                <a:latin typeface="Calibri"/>
                <a:ea typeface="+mn-ea"/>
                <a:cs typeface="Calibri"/>
              </a:rPr>
              <a:t>geologic hand </a:t>
            </a:r>
            <a:r>
              <a:rPr kumimoji="0" sz="2000" b="0" i="0" u="none" strike="noStrike" kern="1200" cap="none" spc="-10" normalizeH="0" baseline="0" noProof="0" dirty="0">
                <a:ln>
                  <a:noFill/>
                </a:ln>
                <a:solidFill>
                  <a:prstClr val="black"/>
                </a:solidFill>
                <a:effectLst/>
                <a:uLnTx/>
                <a:uFillTx/>
                <a:latin typeface="Calibri"/>
                <a:ea typeface="+mn-ea"/>
                <a:cs typeface="Calibri"/>
              </a:rPr>
              <a:t>tools </a:t>
            </a:r>
            <a:r>
              <a:rPr kumimoji="0" sz="2000" b="0" i="0" u="none" strike="noStrike" kern="1200" cap="none" spc="-15" normalizeH="0" baseline="0" noProof="0" dirty="0">
                <a:ln>
                  <a:noFill/>
                </a:ln>
                <a:solidFill>
                  <a:prstClr val="black"/>
                </a:solidFill>
                <a:effectLst/>
                <a:uLnTx/>
                <a:uFillTx/>
                <a:latin typeface="Calibri"/>
                <a:ea typeface="+mn-ea"/>
                <a:cs typeface="Calibri"/>
              </a:rPr>
              <a:t>before</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flight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600"/>
              </a:spcBef>
              <a:spcAft>
                <a:spcPts val="0"/>
              </a:spcAft>
              <a:buClrTx/>
              <a:buSzTx/>
              <a:buFont typeface="Arial"/>
              <a:buChar char="•"/>
              <a:tabLst>
                <a:tab pos="299085" algn="l"/>
                <a:tab pos="299720" algn="l"/>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Receiving </a:t>
            </a:r>
            <a:r>
              <a:rPr kumimoji="0" sz="2000" b="0" i="0" u="none" strike="noStrike" kern="1200" cap="none" spc="-5" normalizeH="0" baseline="0" noProof="0" dirty="0">
                <a:ln>
                  <a:noFill/>
                </a:ln>
                <a:solidFill>
                  <a:prstClr val="black"/>
                </a:solidFill>
                <a:effectLst/>
                <a:uLnTx/>
                <a:uFillTx/>
                <a:latin typeface="Calibri"/>
                <a:ea typeface="+mn-ea"/>
                <a:cs typeface="Calibri"/>
              </a:rPr>
              <a:t>sample </a:t>
            </a:r>
            <a:r>
              <a:rPr kumimoji="0" sz="2000" b="0" i="0" u="none" strike="noStrike" kern="1200" cap="none" spc="-10" normalizeH="0" baseline="0" noProof="0" dirty="0">
                <a:ln>
                  <a:noFill/>
                </a:ln>
                <a:solidFill>
                  <a:prstClr val="black"/>
                </a:solidFill>
                <a:effectLst/>
                <a:uLnTx/>
                <a:uFillTx/>
                <a:latin typeface="Calibri"/>
                <a:ea typeface="+mn-ea"/>
                <a:cs typeface="Calibri"/>
              </a:rPr>
              <a:t>return </a:t>
            </a:r>
            <a:r>
              <a:rPr kumimoji="0" sz="2000" b="0" i="0" u="none" strike="noStrike" kern="1200" cap="none" spc="-15" normalizeH="0" baseline="0" noProof="0" dirty="0">
                <a:ln>
                  <a:noFill/>
                </a:ln>
                <a:solidFill>
                  <a:prstClr val="black"/>
                </a:solidFill>
                <a:effectLst/>
                <a:uLnTx/>
                <a:uFillTx/>
                <a:latin typeface="Calibri"/>
                <a:ea typeface="+mn-ea"/>
                <a:cs typeface="Calibri"/>
              </a:rPr>
              <a:t>containers </a:t>
            </a:r>
            <a:r>
              <a:rPr kumimoji="0" sz="2000" b="0" i="0" u="none" strike="noStrike" kern="1200" cap="none" spc="0" normalizeH="0" baseline="0" noProof="0" dirty="0">
                <a:ln>
                  <a:noFill/>
                </a:ln>
                <a:solidFill>
                  <a:prstClr val="black"/>
                </a:solidFill>
                <a:effectLst/>
                <a:uLnTx/>
                <a:uFillTx/>
                <a:latin typeface="Calibri"/>
                <a:ea typeface="+mn-ea"/>
                <a:cs typeface="Calibri"/>
              </a:rPr>
              <a:t>and</a:t>
            </a:r>
            <a:r>
              <a:rPr kumimoji="0" sz="2000" b="0" i="0" u="none" strike="noStrike" kern="1200" cap="none" spc="11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conducting</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0" algn="l" defTabSz="914400" rtl="0" eaLnBrk="1" fontAlgn="auto" latinLnBrk="0" hangingPunct="1">
              <a:lnSpc>
                <a:spcPct val="100000"/>
              </a:lnSpc>
              <a:spcBef>
                <a:spcPts val="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preliminary sample</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characterization</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0" lvl="0" indent="-287020" algn="l" defTabSz="914400" rtl="0" eaLnBrk="1" fontAlgn="auto" latinLnBrk="0" hangingPunct="1">
              <a:lnSpc>
                <a:spcPct val="100000"/>
              </a:lnSpc>
              <a:spcBef>
                <a:spcPts val="600"/>
              </a:spcBef>
              <a:spcAft>
                <a:spcPts val="0"/>
              </a:spcAft>
              <a:buClrTx/>
              <a:buSzTx/>
              <a:buFont typeface="Arial"/>
              <a:buChar char="•"/>
              <a:tabLst>
                <a:tab pos="299085" algn="l"/>
                <a:tab pos="29972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Time-sensitive primary scientific</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analyses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299085" marR="414020" lvl="0" indent="-287020" algn="l" defTabSz="914400" rtl="0" eaLnBrk="1" fontAlgn="auto" latinLnBrk="0" hangingPunct="1">
              <a:lnSpc>
                <a:spcPct val="100000"/>
              </a:lnSpc>
              <a:spcBef>
                <a:spcPts val="595"/>
              </a:spcBef>
              <a:spcAft>
                <a:spcPts val="0"/>
              </a:spcAft>
              <a:buClrTx/>
              <a:buSzTx/>
              <a:buFont typeface="Arial"/>
              <a:buChar char="•"/>
              <a:tabLst>
                <a:tab pos="299085" algn="l"/>
                <a:tab pos="299720" algn="l"/>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Sample </a:t>
            </a:r>
            <a:r>
              <a:rPr kumimoji="0" sz="2000" b="0" i="0" u="none" strike="noStrike" kern="1200" cap="none" spc="-10" normalizeH="0" baseline="0" noProof="0" dirty="0">
                <a:ln>
                  <a:noFill/>
                </a:ln>
                <a:solidFill>
                  <a:prstClr val="black"/>
                </a:solidFill>
                <a:effectLst/>
                <a:uLnTx/>
                <a:uFillTx/>
                <a:latin typeface="Calibri"/>
                <a:ea typeface="+mn-ea"/>
                <a:cs typeface="Calibri"/>
              </a:rPr>
              <a:t>curation: cataloging, </a:t>
            </a:r>
            <a:r>
              <a:rPr kumimoji="0" sz="2000" b="0" i="0" u="none" strike="noStrike" kern="1200" cap="none" spc="-5" normalizeH="0" baseline="0" noProof="0" dirty="0">
                <a:ln>
                  <a:noFill/>
                </a:ln>
                <a:solidFill>
                  <a:prstClr val="black"/>
                </a:solidFill>
                <a:effectLst/>
                <a:uLnTx/>
                <a:uFillTx/>
                <a:latin typeface="Calibri"/>
                <a:ea typeface="+mn-ea"/>
                <a:cs typeface="Calibri"/>
              </a:rPr>
              <a:t>sample </a:t>
            </a:r>
            <a:r>
              <a:rPr kumimoji="0" sz="2000" b="0" i="0" u="none" strike="noStrike" kern="1200" cap="none" spc="-15" normalizeH="0" baseline="0" noProof="0" dirty="0">
                <a:ln>
                  <a:noFill/>
                </a:ln>
                <a:solidFill>
                  <a:prstClr val="black"/>
                </a:solidFill>
                <a:effectLst/>
                <a:uLnTx/>
                <a:uFillTx/>
                <a:latin typeface="Calibri"/>
                <a:ea typeface="+mn-ea"/>
                <a:cs typeface="Calibri"/>
              </a:rPr>
              <a:t>storage, </a:t>
            </a:r>
            <a:r>
              <a:rPr kumimoji="0" sz="2000" b="0" i="0" u="none" strike="noStrike" kern="1200" cap="none" spc="-5" normalizeH="0" baseline="0" noProof="0" dirty="0">
                <a:ln>
                  <a:noFill/>
                </a:ln>
                <a:solidFill>
                  <a:prstClr val="black"/>
                </a:solidFill>
                <a:effectLst/>
                <a:uLnTx/>
                <a:uFillTx/>
                <a:latin typeface="Calibri"/>
                <a:ea typeface="+mn-ea"/>
                <a:cs typeface="Calibri"/>
              </a:rPr>
              <a:t>re-  </a:t>
            </a:r>
            <a:r>
              <a:rPr kumimoji="0" sz="2000" b="0" i="0" u="none" strike="noStrike" kern="1200" cap="none" spc="-10" normalizeH="0" baseline="0" noProof="0" dirty="0">
                <a:ln>
                  <a:noFill/>
                </a:ln>
                <a:solidFill>
                  <a:prstClr val="black"/>
                </a:solidFill>
                <a:effectLst/>
                <a:uLnTx/>
                <a:uFillTx/>
                <a:latin typeface="Calibri"/>
                <a:ea typeface="+mn-ea"/>
                <a:cs typeface="Calibri"/>
              </a:rPr>
              <a:t>packaging </a:t>
            </a:r>
            <a:r>
              <a:rPr kumimoji="0" sz="2000" b="0" i="0" u="none" strike="noStrike" kern="1200" cap="none" spc="0" normalizeH="0" baseline="0" noProof="0" dirty="0">
                <a:ln>
                  <a:noFill/>
                </a:ln>
                <a:solidFill>
                  <a:prstClr val="black"/>
                </a:solidFill>
                <a:effectLst/>
                <a:uLnTx/>
                <a:uFillTx/>
                <a:latin typeface="Calibri"/>
                <a:ea typeface="+mn-ea"/>
                <a:cs typeface="Calibri"/>
              </a:rPr>
              <a:t>and </a:t>
            </a:r>
            <a:r>
              <a:rPr kumimoji="0" sz="2000" b="0" i="0" u="none" strike="noStrike" kern="1200" cap="none" spc="-10" normalizeH="0" baseline="0" noProof="0" dirty="0">
                <a:ln>
                  <a:noFill/>
                </a:ln>
                <a:solidFill>
                  <a:prstClr val="black"/>
                </a:solidFill>
                <a:effectLst/>
                <a:uLnTx/>
                <a:uFillTx/>
                <a:latin typeface="Calibri"/>
                <a:ea typeface="+mn-ea"/>
                <a:cs typeface="Calibri"/>
              </a:rPr>
              <a:t>distribution </a:t>
            </a:r>
            <a:r>
              <a:rPr kumimoji="0" sz="2000" b="0" i="0" u="none" strike="noStrike" kern="1200" cap="none" spc="-5" normalizeH="0" baseline="0" noProof="0" dirty="0">
                <a:ln>
                  <a:noFill/>
                </a:ln>
                <a:solidFill>
                  <a:prstClr val="black"/>
                </a:solidFill>
                <a:effectLst/>
                <a:uLnTx/>
                <a:uFillTx/>
                <a:latin typeface="Calibri"/>
                <a:ea typeface="+mn-ea"/>
                <a:cs typeface="Calibri"/>
              </a:rPr>
              <a:t>of lunar samples </a:t>
            </a:r>
            <a:r>
              <a:rPr kumimoji="0" sz="2000" b="0" i="0" u="none" strike="noStrike" kern="1200" cap="none" spc="-10" normalizeH="0" baseline="0" noProof="0" dirty="0">
                <a:ln>
                  <a:noFill/>
                </a:ln>
                <a:solidFill>
                  <a:prstClr val="black"/>
                </a:solidFill>
                <a:effectLst/>
                <a:uLnTx/>
                <a:uFillTx/>
                <a:latin typeface="Calibri"/>
                <a:ea typeface="+mn-ea"/>
                <a:cs typeface="Calibri"/>
              </a:rPr>
              <a:t>to </a:t>
            </a:r>
            <a:r>
              <a:rPr kumimoji="0" sz="2000" b="0" i="0" u="none" strike="noStrike" kern="1200" cap="none" spc="0" normalizeH="0" baseline="0" noProof="0" dirty="0">
                <a:ln>
                  <a:noFill/>
                </a:ln>
                <a:solidFill>
                  <a:prstClr val="black"/>
                </a:solidFill>
                <a:effectLst/>
                <a:uLnTx/>
                <a:uFillTx/>
                <a:latin typeface="Calibri"/>
                <a:ea typeface="+mn-ea"/>
                <a:cs typeface="Calibri"/>
              </a:rPr>
              <a:t>the  </a:t>
            </a:r>
            <a:r>
              <a:rPr kumimoji="0" sz="2000" b="0" i="0" u="none" strike="noStrike" kern="1200" cap="none" spc="-5" normalizeH="0" baseline="0" noProof="0" dirty="0">
                <a:ln>
                  <a:noFill/>
                </a:ln>
                <a:solidFill>
                  <a:prstClr val="black"/>
                </a:solidFill>
                <a:effectLst/>
                <a:uLnTx/>
                <a:uFillTx/>
                <a:latin typeface="Calibri"/>
                <a:ea typeface="+mn-ea"/>
                <a:cs typeface="Calibri"/>
              </a:rPr>
              <a:t>scientific </a:t>
            </a:r>
            <a:r>
              <a:rPr kumimoji="0" sz="2000" b="0" i="0" u="none" strike="noStrike" kern="1200" cap="none" spc="-10" normalizeH="0" baseline="0" noProof="0" dirty="0">
                <a:ln>
                  <a:noFill/>
                </a:ln>
                <a:solidFill>
                  <a:prstClr val="black"/>
                </a:solidFill>
                <a:effectLst/>
                <a:uLnTx/>
                <a:uFillTx/>
                <a:latin typeface="Calibri"/>
                <a:ea typeface="+mn-ea"/>
                <a:cs typeface="Calibri"/>
              </a:rPr>
              <a:t>community </a:t>
            </a:r>
            <a:r>
              <a:rPr kumimoji="0" sz="2000" b="0" i="0" u="none" strike="noStrike" kern="1200" cap="none" spc="-15" normalizeH="0" baseline="0" noProof="0" dirty="0">
                <a:ln>
                  <a:noFill/>
                </a:ln>
                <a:solidFill>
                  <a:prstClr val="black"/>
                </a:solidFill>
                <a:effectLst/>
                <a:uLnTx/>
                <a:uFillTx/>
                <a:latin typeface="Calibri"/>
                <a:ea typeface="+mn-ea"/>
                <a:cs typeface="Calibri"/>
              </a:rPr>
              <a:t>for</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analysis</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Footer Placeholder 3">
            <a:extLst>
              <a:ext uri="{FF2B5EF4-FFF2-40B4-BE49-F238E27FC236}">
                <a16:creationId xmlns:a16="http://schemas.microsoft.com/office/drawing/2014/main" id="{CAB9FC48-802E-E740-1505-A0F54130D6F2}"/>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9224771" y="1263396"/>
            <a:ext cx="2848355" cy="1877567"/>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p:nvPr/>
        </p:nvSpPr>
        <p:spPr>
          <a:xfrm>
            <a:off x="6225540" y="1263396"/>
            <a:ext cx="2915399" cy="186080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object 5"/>
          <p:cNvSpPr/>
          <p:nvPr/>
        </p:nvSpPr>
        <p:spPr>
          <a:xfrm>
            <a:off x="10206228" y="4905755"/>
            <a:ext cx="1804415" cy="146608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bject 6"/>
          <p:cNvSpPr/>
          <p:nvPr/>
        </p:nvSpPr>
        <p:spPr>
          <a:xfrm>
            <a:off x="10206228" y="4892040"/>
            <a:ext cx="1790700" cy="246887"/>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 7"/>
          <p:cNvSpPr/>
          <p:nvPr/>
        </p:nvSpPr>
        <p:spPr>
          <a:xfrm>
            <a:off x="10206228" y="4892040"/>
            <a:ext cx="1790700" cy="247015"/>
          </a:xfrm>
          <a:custGeom>
            <a:avLst/>
            <a:gdLst/>
            <a:ahLst/>
            <a:cxnLst/>
            <a:rect l="l" t="t" r="r" b="b"/>
            <a:pathLst>
              <a:path w="1790700" h="247014">
                <a:moveTo>
                  <a:pt x="0" y="246887"/>
                </a:moveTo>
                <a:lnTo>
                  <a:pt x="1790700" y="246887"/>
                </a:lnTo>
                <a:lnTo>
                  <a:pt x="1790700" y="0"/>
                </a:lnTo>
                <a:lnTo>
                  <a:pt x="0" y="0"/>
                </a:lnTo>
                <a:lnTo>
                  <a:pt x="0" y="246887"/>
                </a:lnTo>
                <a:close/>
              </a:path>
            </a:pathLst>
          </a:custGeom>
          <a:solidFill>
            <a:schemeClr val="tx2"/>
          </a:solidFill>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object 8"/>
          <p:cNvSpPr txBox="1"/>
          <p:nvPr/>
        </p:nvSpPr>
        <p:spPr>
          <a:xfrm>
            <a:off x="10286745" y="4918964"/>
            <a:ext cx="161099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dirty="0">
                <a:ln>
                  <a:noFill/>
                </a:ln>
                <a:solidFill>
                  <a:prstClr val="white"/>
                </a:solidFill>
                <a:effectLst/>
                <a:uLnTx/>
                <a:uFillTx/>
                <a:latin typeface="Calibri"/>
                <a:ea typeface="+mn-ea"/>
                <a:cs typeface="Calibri"/>
              </a:rPr>
              <a:t>Scanning Electron</a:t>
            </a:r>
            <a:r>
              <a:rPr kumimoji="0" sz="1000" b="1" i="0" u="none" strike="noStrike" kern="1200" cap="none" spc="-50" normalizeH="0" baseline="0" noProof="0" dirty="0">
                <a:ln>
                  <a:noFill/>
                </a:ln>
                <a:solidFill>
                  <a:prstClr val="white"/>
                </a:solidFill>
                <a:effectLst/>
                <a:uLnTx/>
                <a:uFillTx/>
                <a:latin typeface="Calibri"/>
                <a:ea typeface="+mn-ea"/>
                <a:cs typeface="Calibri"/>
              </a:rPr>
              <a:t> </a:t>
            </a:r>
            <a:r>
              <a:rPr kumimoji="0" sz="1000" b="1" i="0" u="none" strike="noStrike" kern="1200" cap="none" spc="-5" normalizeH="0" baseline="0" noProof="0" dirty="0">
                <a:ln>
                  <a:noFill/>
                </a:ln>
                <a:solidFill>
                  <a:prstClr val="white"/>
                </a:solidFill>
                <a:effectLst/>
                <a:uLnTx/>
                <a:uFillTx/>
                <a:latin typeface="Calibri"/>
                <a:ea typeface="+mn-ea"/>
                <a:cs typeface="Calibri"/>
              </a:rPr>
              <a:t>Microprobe</a:t>
            </a:r>
            <a:endParaRPr kumimoji="0" sz="1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9" name="object 9"/>
          <p:cNvSpPr/>
          <p:nvPr/>
        </p:nvSpPr>
        <p:spPr>
          <a:xfrm>
            <a:off x="8281416" y="4899672"/>
            <a:ext cx="1871472" cy="1507223"/>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object 10"/>
          <p:cNvSpPr/>
          <p:nvPr/>
        </p:nvSpPr>
        <p:spPr>
          <a:xfrm>
            <a:off x="8516111" y="4907279"/>
            <a:ext cx="1418844" cy="245363"/>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11"/>
          <p:cNvSpPr txBox="1"/>
          <p:nvPr/>
        </p:nvSpPr>
        <p:spPr>
          <a:xfrm>
            <a:off x="8516111" y="4907279"/>
            <a:ext cx="1419225" cy="192360"/>
          </a:xfrm>
          <a:prstGeom prst="rect">
            <a:avLst/>
          </a:prstGeom>
          <a:solidFill>
            <a:schemeClr val="tx2"/>
          </a:solidFill>
          <a:ln w="9525">
            <a:solidFill>
              <a:srgbClr val="000000"/>
            </a:solidFill>
          </a:ln>
        </p:spPr>
        <p:txBody>
          <a:bodyPr vert="horz" wrap="square" lIns="0" tIns="38100" rIns="0" bIns="0" rtlCol="0">
            <a:spAutoFit/>
          </a:bodyPr>
          <a:lstStyle/>
          <a:p>
            <a:pPr marL="194310" marR="0" lvl="0" indent="0" algn="l" defTabSz="914400" rtl="0" eaLnBrk="1" fontAlgn="auto" latinLnBrk="0" hangingPunct="1">
              <a:lnSpc>
                <a:spcPct val="100000"/>
              </a:lnSpc>
              <a:spcBef>
                <a:spcPts val="300"/>
              </a:spcBef>
              <a:spcAft>
                <a:spcPts val="0"/>
              </a:spcAft>
              <a:buClrTx/>
              <a:buSzTx/>
              <a:buFontTx/>
              <a:buNone/>
              <a:tabLst/>
              <a:defRPr/>
            </a:pPr>
            <a:r>
              <a:rPr kumimoji="0" sz="1000" b="1" i="0" u="none" strike="noStrike" kern="1200" cap="none" spc="-5" normalizeH="0" baseline="0" noProof="0" dirty="0">
                <a:ln>
                  <a:noFill/>
                </a:ln>
                <a:solidFill>
                  <a:prstClr val="white"/>
                </a:solidFill>
                <a:effectLst/>
                <a:uLnTx/>
                <a:uFillTx/>
                <a:latin typeface="Calibri"/>
                <a:ea typeface="+mn-ea"/>
                <a:cs typeface="Calibri"/>
              </a:rPr>
              <a:t>Mass</a:t>
            </a:r>
            <a:r>
              <a:rPr kumimoji="0" sz="1000" b="1" i="0" u="none" strike="noStrike" kern="1200" cap="none" spc="-15" normalizeH="0" baseline="0" noProof="0" dirty="0">
                <a:ln>
                  <a:noFill/>
                </a:ln>
                <a:solidFill>
                  <a:prstClr val="white"/>
                </a:solidFill>
                <a:effectLst/>
                <a:uLnTx/>
                <a:uFillTx/>
                <a:latin typeface="Calibri"/>
                <a:ea typeface="+mn-ea"/>
                <a:cs typeface="Calibri"/>
              </a:rPr>
              <a:t> </a:t>
            </a:r>
            <a:r>
              <a:rPr kumimoji="0" sz="1000" b="1" i="0" u="none" strike="noStrike" kern="1200" cap="none" spc="-5" normalizeH="0" baseline="0" noProof="0" dirty="0">
                <a:ln>
                  <a:noFill/>
                </a:ln>
                <a:solidFill>
                  <a:prstClr val="white"/>
                </a:solidFill>
                <a:effectLst/>
                <a:uLnTx/>
                <a:uFillTx/>
                <a:latin typeface="Calibri"/>
                <a:ea typeface="+mn-ea"/>
                <a:cs typeface="Calibri"/>
              </a:rPr>
              <a:t>Spectrometer</a:t>
            </a:r>
            <a:endParaRPr kumimoji="0" sz="1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2" name="object 12"/>
          <p:cNvSpPr/>
          <p:nvPr/>
        </p:nvSpPr>
        <p:spPr>
          <a:xfrm>
            <a:off x="185928" y="1464564"/>
            <a:ext cx="5954267" cy="431596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3"/>
          <p:cNvSpPr txBox="1"/>
          <p:nvPr/>
        </p:nvSpPr>
        <p:spPr>
          <a:xfrm>
            <a:off x="233273" y="5468213"/>
            <a:ext cx="212598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FFFFFF"/>
                </a:solidFill>
                <a:effectLst/>
                <a:uLnTx/>
                <a:uFillTx/>
                <a:latin typeface="Calibri"/>
                <a:ea typeface="+mn-ea"/>
                <a:cs typeface="Calibri"/>
              </a:rPr>
              <a:t>1967 </a:t>
            </a:r>
            <a:r>
              <a:rPr kumimoji="0" sz="1800" b="1" i="0" u="none" strike="noStrike" kern="1200" cap="none" spc="-10" normalizeH="0" baseline="0" noProof="0" dirty="0">
                <a:ln>
                  <a:noFill/>
                </a:ln>
                <a:solidFill>
                  <a:srgbClr val="FFFFFF"/>
                </a:solidFill>
                <a:effectLst/>
                <a:uLnTx/>
                <a:uFillTx/>
                <a:latin typeface="Calibri"/>
                <a:ea typeface="+mn-ea"/>
                <a:cs typeface="Calibri"/>
              </a:rPr>
              <a:t>Site </a:t>
            </a:r>
            <a:r>
              <a:rPr kumimoji="0" sz="1800" b="1" i="0" u="none" strike="noStrike" kern="1200" cap="none" spc="0" normalizeH="0" baseline="0" noProof="0" dirty="0">
                <a:ln>
                  <a:noFill/>
                </a:ln>
                <a:solidFill>
                  <a:srgbClr val="FFFFFF"/>
                </a:solidFill>
                <a:effectLst/>
                <a:uLnTx/>
                <a:uFillTx/>
                <a:latin typeface="Calibri"/>
                <a:ea typeface="+mn-ea"/>
                <a:cs typeface="Calibri"/>
              </a:rPr>
              <a:t>Aerial</a:t>
            </a:r>
            <a:r>
              <a:rPr kumimoji="0" sz="1800" b="1" i="0" u="none" strike="noStrike" kern="1200" cap="none" spc="-65" normalizeH="0" baseline="0" noProof="0" dirty="0">
                <a:ln>
                  <a:noFill/>
                </a:ln>
                <a:solidFill>
                  <a:srgbClr val="FFFFFF"/>
                </a:solidFill>
                <a:effectLst/>
                <a:uLnTx/>
                <a:uFillTx/>
                <a:latin typeface="Calibri"/>
                <a:ea typeface="+mn-ea"/>
                <a:cs typeface="Calibri"/>
              </a:rPr>
              <a:t> </a:t>
            </a:r>
            <a:r>
              <a:rPr kumimoji="0" sz="1800" b="1" i="0" u="none" strike="noStrike" kern="1200" cap="none" spc="-5" normalizeH="0" baseline="0" noProof="0" dirty="0">
                <a:ln>
                  <a:noFill/>
                </a:ln>
                <a:solidFill>
                  <a:srgbClr val="FFFFFF"/>
                </a:solidFill>
                <a:effectLst/>
                <a:uLnTx/>
                <a:uFillTx/>
                <a:latin typeface="Calibri"/>
                <a:ea typeface="+mn-ea"/>
                <a:cs typeface="Calibri"/>
              </a:rPr>
              <a:t>Photo</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p:nvPr/>
        </p:nvSpPr>
        <p:spPr>
          <a:xfrm>
            <a:off x="172212" y="4346422"/>
            <a:ext cx="562356" cy="422173"/>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object 15"/>
          <p:cNvSpPr/>
          <p:nvPr/>
        </p:nvSpPr>
        <p:spPr>
          <a:xfrm>
            <a:off x="201168" y="4367834"/>
            <a:ext cx="501370" cy="374853"/>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object 16"/>
          <p:cNvSpPr txBox="1"/>
          <p:nvPr/>
        </p:nvSpPr>
        <p:spPr>
          <a:xfrm>
            <a:off x="233934" y="4388358"/>
            <a:ext cx="443865" cy="277495"/>
          </a:xfrm>
          <a:prstGeom prst="rect">
            <a:avLst/>
          </a:prstGeom>
          <a:solidFill>
            <a:srgbClr val="F99546"/>
          </a:solidFill>
          <a:ln w="38100">
            <a:solidFill>
              <a:srgbClr val="FFFFFF"/>
            </a:solidFill>
          </a:ln>
        </p:spPr>
        <p:txBody>
          <a:bodyPr vert="horz" wrap="square" lIns="0" tIns="37465" rIns="0" bIns="0" rtlCol="0">
            <a:spAutoFit/>
          </a:bodyPr>
          <a:lstStyle/>
          <a:p>
            <a:pPr marL="101600" marR="0" lvl="0" indent="0" algn="l" defTabSz="914400" rtl="0" eaLnBrk="1" fontAlgn="auto" latinLnBrk="0" hangingPunct="1">
              <a:lnSpc>
                <a:spcPct val="100000"/>
              </a:lnSpc>
              <a:spcBef>
                <a:spcPts val="2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B31</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p:nvPr/>
        </p:nvSpPr>
        <p:spPr>
          <a:xfrm>
            <a:off x="2196083" y="5090159"/>
            <a:ext cx="612686" cy="420623"/>
          </a:xfrm>
          <a:prstGeom prst="rect">
            <a:avLst/>
          </a:prstGeom>
          <a:blipFill>
            <a:blip r:embed="rId1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8"/>
          <p:cNvSpPr/>
          <p:nvPr/>
        </p:nvSpPr>
        <p:spPr>
          <a:xfrm>
            <a:off x="2250948" y="5110010"/>
            <a:ext cx="501383" cy="377913"/>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object 19"/>
          <p:cNvSpPr txBox="1"/>
          <p:nvPr/>
        </p:nvSpPr>
        <p:spPr>
          <a:xfrm>
            <a:off x="2257805" y="5132070"/>
            <a:ext cx="494030" cy="279400"/>
          </a:xfrm>
          <a:prstGeom prst="rect">
            <a:avLst/>
          </a:prstGeom>
          <a:solidFill>
            <a:srgbClr val="F99546"/>
          </a:solidFill>
          <a:ln w="38100">
            <a:solidFill>
              <a:srgbClr val="FFFFFF"/>
            </a:solidFill>
          </a:ln>
        </p:spPr>
        <p:txBody>
          <a:bodyPr vert="horz" wrap="square" lIns="0" tIns="37465" rIns="0" bIns="0" rtlCol="0">
            <a:spAutoFit/>
          </a:bodyPr>
          <a:lstStyle/>
          <a:p>
            <a:pPr marL="127000" marR="0" lvl="0" indent="0" algn="l" defTabSz="914400" rtl="0" eaLnBrk="1" fontAlgn="auto" latinLnBrk="0" hangingPunct="1">
              <a:lnSpc>
                <a:spcPct val="100000"/>
              </a:lnSpc>
              <a:spcBef>
                <a:spcPts val="295"/>
              </a:spcBef>
              <a:spcAft>
                <a:spcPts val="0"/>
              </a:spcAft>
              <a:buClrTx/>
              <a:buSzTx/>
              <a:buFontTx/>
              <a:buNone/>
              <a:tabLst/>
              <a:defRPr/>
            </a:pPr>
            <a:r>
              <a:rPr kumimoji="0" sz="1200" b="0" i="0" u="none" strike="noStrike" kern="1200" cap="none" spc="-5" normalizeH="0" baseline="0" noProof="0" dirty="0">
                <a:ln>
                  <a:noFill/>
                </a:ln>
                <a:solidFill>
                  <a:srgbClr val="FFFFFF"/>
                </a:solidFill>
                <a:effectLst/>
                <a:uLnTx/>
                <a:uFillTx/>
                <a:latin typeface="Calibri"/>
                <a:ea typeface="+mn-ea"/>
                <a:cs typeface="Calibri"/>
              </a:rPr>
              <a:t>B37</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0" name="object 20"/>
          <p:cNvSpPr/>
          <p:nvPr/>
        </p:nvSpPr>
        <p:spPr>
          <a:xfrm>
            <a:off x="294131" y="1565147"/>
            <a:ext cx="1877567" cy="1248156"/>
          </a:xfrm>
          <a:prstGeom prst="rect">
            <a:avLst/>
          </a:prstGeom>
          <a:blipFill>
            <a:blip r:embed="rId1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object 21"/>
          <p:cNvSpPr/>
          <p:nvPr/>
        </p:nvSpPr>
        <p:spPr>
          <a:xfrm>
            <a:off x="279844" y="1550797"/>
            <a:ext cx="1906270" cy="1276985"/>
          </a:xfrm>
          <a:custGeom>
            <a:avLst/>
            <a:gdLst/>
            <a:ahLst/>
            <a:cxnLst/>
            <a:rect l="l" t="t" r="r" b="b"/>
            <a:pathLst>
              <a:path w="1906270" h="1276985">
                <a:moveTo>
                  <a:pt x="0" y="1276730"/>
                </a:moveTo>
                <a:lnTo>
                  <a:pt x="1906143" y="1276730"/>
                </a:lnTo>
                <a:lnTo>
                  <a:pt x="1906143" y="0"/>
                </a:lnTo>
                <a:lnTo>
                  <a:pt x="0" y="0"/>
                </a:lnTo>
                <a:lnTo>
                  <a:pt x="0" y="1276730"/>
                </a:lnTo>
                <a:close/>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object 22"/>
          <p:cNvSpPr/>
          <p:nvPr/>
        </p:nvSpPr>
        <p:spPr>
          <a:xfrm>
            <a:off x="4287011" y="1565147"/>
            <a:ext cx="1754111" cy="1755647"/>
          </a:xfrm>
          <a:prstGeom prst="rect">
            <a:avLst/>
          </a:prstGeom>
          <a:blipFill>
            <a:blip r:embed="rId1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object 23"/>
          <p:cNvSpPr/>
          <p:nvPr/>
        </p:nvSpPr>
        <p:spPr>
          <a:xfrm>
            <a:off x="4272660" y="1550797"/>
            <a:ext cx="1783080" cy="1784350"/>
          </a:xfrm>
          <a:custGeom>
            <a:avLst/>
            <a:gdLst/>
            <a:ahLst/>
            <a:cxnLst/>
            <a:rect l="l" t="t" r="r" b="b"/>
            <a:pathLst>
              <a:path w="1783079" h="1784350">
                <a:moveTo>
                  <a:pt x="0" y="1784223"/>
                </a:moveTo>
                <a:lnTo>
                  <a:pt x="1782699" y="1784223"/>
                </a:lnTo>
                <a:lnTo>
                  <a:pt x="1782699" y="0"/>
                </a:lnTo>
                <a:lnTo>
                  <a:pt x="0" y="0"/>
                </a:lnTo>
                <a:lnTo>
                  <a:pt x="0" y="1784223"/>
                </a:lnTo>
                <a:close/>
              </a:path>
            </a:pathLst>
          </a:custGeom>
          <a:ln w="28575">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object 24"/>
          <p:cNvSpPr/>
          <p:nvPr/>
        </p:nvSpPr>
        <p:spPr>
          <a:xfrm>
            <a:off x="6277355" y="4899660"/>
            <a:ext cx="1959863" cy="1507235"/>
          </a:xfrm>
          <a:prstGeom prst="rect">
            <a:avLst/>
          </a:prstGeom>
          <a:blipFill>
            <a:blip r:embed="rId1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object 25"/>
          <p:cNvSpPr/>
          <p:nvPr/>
        </p:nvSpPr>
        <p:spPr>
          <a:xfrm>
            <a:off x="10215371" y="3384804"/>
            <a:ext cx="1840991" cy="1389887"/>
          </a:xfrm>
          <a:prstGeom prst="rect">
            <a:avLst/>
          </a:prstGeom>
          <a:blipFill>
            <a:blip r:embed="rId1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26"/>
          <p:cNvSpPr/>
          <p:nvPr/>
        </p:nvSpPr>
        <p:spPr>
          <a:xfrm>
            <a:off x="6556247" y="4899659"/>
            <a:ext cx="1353311" cy="246887"/>
          </a:xfrm>
          <a:prstGeom prst="rect">
            <a:avLst/>
          </a:prstGeom>
          <a:blipFill>
            <a:blip r:embed="rId1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object 27"/>
          <p:cNvSpPr/>
          <p:nvPr/>
        </p:nvSpPr>
        <p:spPr>
          <a:xfrm>
            <a:off x="6556247" y="4899659"/>
            <a:ext cx="1353820" cy="247015"/>
          </a:xfrm>
          <a:custGeom>
            <a:avLst/>
            <a:gdLst/>
            <a:ahLst/>
            <a:cxnLst/>
            <a:rect l="l" t="t" r="r" b="b"/>
            <a:pathLst>
              <a:path w="1353820" h="247014">
                <a:moveTo>
                  <a:pt x="0" y="246887"/>
                </a:moveTo>
                <a:lnTo>
                  <a:pt x="1353312" y="246887"/>
                </a:lnTo>
                <a:lnTo>
                  <a:pt x="1353312" y="0"/>
                </a:lnTo>
                <a:lnTo>
                  <a:pt x="0" y="0"/>
                </a:lnTo>
                <a:lnTo>
                  <a:pt x="0" y="246887"/>
                </a:lnTo>
                <a:close/>
              </a:path>
            </a:pathLst>
          </a:custGeom>
          <a:solidFill>
            <a:schemeClr val="tx2"/>
          </a:solidFill>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bject 28"/>
          <p:cNvSpPr txBox="1"/>
          <p:nvPr/>
        </p:nvSpPr>
        <p:spPr>
          <a:xfrm>
            <a:off x="6677406" y="4926329"/>
            <a:ext cx="1111885"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dirty="0">
                <a:ln>
                  <a:noFill/>
                </a:ln>
                <a:solidFill>
                  <a:prstClr val="white"/>
                </a:solidFill>
                <a:effectLst/>
                <a:uLnTx/>
                <a:uFillTx/>
                <a:latin typeface="Calibri"/>
                <a:ea typeface="+mn-ea"/>
                <a:cs typeface="Calibri"/>
              </a:rPr>
              <a:t>Electron</a:t>
            </a:r>
            <a:r>
              <a:rPr kumimoji="0" sz="1000" b="1" i="0" u="none" strike="noStrike" kern="1200" cap="none" spc="-45" normalizeH="0" baseline="0" noProof="0" dirty="0">
                <a:ln>
                  <a:noFill/>
                </a:ln>
                <a:solidFill>
                  <a:prstClr val="white"/>
                </a:solidFill>
                <a:effectLst/>
                <a:uLnTx/>
                <a:uFillTx/>
                <a:latin typeface="Calibri"/>
                <a:ea typeface="+mn-ea"/>
                <a:cs typeface="Calibri"/>
              </a:rPr>
              <a:t> </a:t>
            </a:r>
            <a:r>
              <a:rPr kumimoji="0" sz="1000" b="1" i="0" u="none" strike="noStrike" kern="1200" cap="none" spc="-5" normalizeH="0" baseline="0" noProof="0" dirty="0">
                <a:ln>
                  <a:noFill/>
                </a:ln>
                <a:solidFill>
                  <a:prstClr val="white"/>
                </a:solidFill>
                <a:effectLst/>
                <a:uLnTx/>
                <a:uFillTx/>
                <a:latin typeface="Calibri"/>
                <a:ea typeface="+mn-ea"/>
                <a:cs typeface="Calibri"/>
              </a:rPr>
              <a:t>Microprobe</a:t>
            </a:r>
            <a:endParaRPr kumimoji="0" sz="1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29" name="object 29"/>
          <p:cNvSpPr/>
          <p:nvPr/>
        </p:nvSpPr>
        <p:spPr>
          <a:xfrm>
            <a:off x="10215371" y="3392423"/>
            <a:ext cx="1805939" cy="246887"/>
          </a:xfrm>
          <a:prstGeom prst="rect">
            <a:avLst/>
          </a:prstGeom>
          <a:blipFill>
            <a:blip r:embed="rId1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30"/>
          <p:cNvSpPr txBox="1"/>
          <p:nvPr/>
        </p:nvSpPr>
        <p:spPr>
          <a:xfrm>
            <a:off x="10215371" y="3392423"/>
            <a:ext cx="1805939" cy="192360"/>
          </a:xfrm>
          <a:prstGeom prst="rect">
            <a:avLst/>
          </a:prstGeom>
          <a:solidFill>
            <a:schemeClr val="tx2"/>
          </a:solidFill>
          <a:ln w="9525">
            <a:solidFill>
              <a:srgbClr val="000000"/>
            </a:solidFill>
          </a:ln>
        </p:spPr>
        <p:txBody>
          <a:bodyPr vert="horz" wrap="square" lIns="0" tIns="38100" rIns="0" bIns="0" rtlCol="0">
            <a:spAutoFit/>
          </a:bodyPr>
          <a:lstStyle/>
          <a:p>
            <a:pPr marL="100330" marR="0" lvl="0" indent="0" algn="l" defTabSz="914400" rtl="0" eaLnBrk="1" fontAlgn="auto" latinLnBrk="0" hangingPunct="1">
              <a:lnSpc>
                <a:spcPct val="100000"/>
              </a:lnSpc>
              <a:spcBef>
                <a:spcPts val="300"/>
              </a:spcBef>
              <a:spcAft>
                <a:spcPts val="0"/>
              </a:spcAft>
              <a:buClrTx/>
              <a:buSzTx/>
              <a:buFontTx/>
              <a:buNone/>
              <a:tabLst/>
              <a:defRPr/>
            </a:pPr>
            <a:r>
              <a:rPr kumimoji="0" sz="1000" b="1" i="0" u="none" strike="noStrike" kern="1200" cap="none" spc="-5" normalizeH="0" baseline="0" noProof="0" dirty="0">
                <a:ln>
                  <a:noFill/>
                </a:ln>
                <a:solidFill>
                  <a:prstClr val="white"/>
                </a:solidFill>
                <a:effectLst/>
                <a:uLnTx/>
                <a:uFillTx/>
                <a:latin typeface="Calibri"/>
                <a:ea typeface="+mn-ea"/>
                <a:cs typeface="Calibri"/>
              </a:rPr>
              <a:t>Ion Microprobe Mass</a:t>
            </a:r>
            <a:r>
              <a:rPr kumimoji="0" sz="1000" b="1" i="0" u="none" strike="noStrike" kern="1200" cap="none" spc="-55" normalizeH="0" baseline="0" noProof="0" dirty="0">
                <a:ln>
                  <a:noFill/>
                </a:ln>
                <a:solidFill>
                  <a:prstClr val="white"/>
                </a:solidFill>
                <a:effectLst/>
                <a:uLnTx/>
                <a:uFillTx/>
                <a:latin typeface="Calibri"/>
                <a:ea typeface="+mn-ea"/>
                <a:cs typeface="Calibri"/>
              </a:rPr>
              <a:t> </a:t>
            </a:r>
            <a:r>
              <a:rPr kumimoji="0" sz="1000" b="1" i="0" u="none" strike="noStrike" kern="1200" cap="none" spc="-5" normalizeH="0" baseline="0" noProof="0" dirty="0">
                <a:ln>
                  <a:noFill/>
                </a:ln>
                <a:solidFill>
                  <a:prstClr val="white"/>
                </a:solidFill>
                <a:effectLst/>
                <a:uLnTx/>
                <a:uFillTx/>
                <a:latin typeface="Calibri"/>
                <a:ea typeface="+mn-ea"/>
                <a:cs typeface="Calibri"/>
              </a:rPr>
              <a:t>Analyzer</a:t>
            </a:r>
            <a:endParaRPr kumimoji="0" sz="1000" b="0" i="0" u="none" strike="noStrike" kern="1200" cap="none" spc="0" normalizeH="0" baseline="0" noProof="0">
              <a:ln>
                <a:noFill/>
              </a:ln>
              <a:solidFill>
                <a:prstClr val="white"/>
              </a:solidFill>
              <a:effectLst/>
              <a:uLnTx/>
              <a:uFillTx/>
              <a:latin typeface="Calibri"/>
              <a:ea typeface="+mn-ea"/>
              <a:cs typeface="Calibri"/>
            </a:endParaRPr>
          </a:p>
        </p:txBody>
      </p:sp>
      <p:sp>
        <p:nvSpPr>
          <p:cNvPr id="31" name="object 31"/>
          <p:cNvSpPr/>
          <p:nvPr/>
        </p:nvSpPr>
        <p:spPr>
          <a:xfrm>
            <a:off x="6248400" y="3378708"/>
            <a:ext cx="1990344" cy="1484375"/>
          </a:xfrm>
          <a:prstGeom prst="rect">
            <a:avLst/>
          </a:prstGeom>
          <a:blipFill>
            <a:blip r:embed="rId1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32"/>
          <p:cNvSpPr/>
          <p:nvPr/>
        </p:nvSpPr>
        <p:spPr>
          <a:xfrm>
            <a:off x="8278368" y="3378708"/>
            <a:ext cx="1901951" cy="1437131"/>
          </a:xfrm>
          <a:prstGeom prst="rect">
            <a:avLst/>
          </a:prstGeom>
          <a:blipFill>
            <a:blip r:embed="rId2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33"/>
          <p:cNvSpPr/>
          <p:nvPr/>
        </p:nvSpPr>
        <p:spPr>
          <a:xfrm>
            <a:off x="6303264" y="3375659"/>
            <a:ext cx="1869947" cy="246887"/>
          </a:xfrm>
          <a:prstGeom prst="rect">
            <a:avLst/>
          </a:prstGeom>
          <a:blipFill>
            <a:blip r:embed="rId21"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bject 34"/>
          <p:cNvSpPr/>
          <p:nvPr/>
        </p:nvSpPr>
        <p:spPr>
          <a:xfrm>
            <a:off x="6297864" y="3407370"/>
            <a:ext cx="1870075" cy="197862"/>
          </a:xfrm>
          <a:custGeom>
            <a:avLst/>
            <a:gdLst/>
            <a:ahLst/>
            <a:cxnLst/>
            <a:rect l="l" t="t" r="r" b="b"/>
            <a:pathLst>
              <a:path w="1870075" h="247014">
                <a:moveTo>
                  <a:pt x="0" y="246887"/>
                </a:moveTo>
                <a:lnTo>
                  <a:pt x="1869948" y="246887"/>
                </a:lnTo>
                <a:lnTo>
                  <a:pt x="1869948" y="0"/>
                </a:lnTo>
                <a:lnTo>
                  <a:pt x="0" y="0"/>
                </a:lnTo>
                <a:lnTo>
                  <a:pt x="0" y="246887"/>
                </a:lnTo>
                <a:close/>
              </a:path>
            </a:pathLst>
          </a:custGeom>
          <a:solidFill>
            <a:schemeClr val="tx2"/>
          </a:solidFill>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5"/>
          <p:cNvSpPr txBox="1"/>
          <p:nvPr/>
        </p:nvSpPr>
        <p:spPr>
          <a:xfrm>
            <a:off x="6465441" y="3416066"/>
            <a:ext cx="1583690" cy="166071"/>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dirty="0">
                <a:ln>
                  <a:noFill/>
                </a:ln>
                <a:solidFill>
                  <a:prstClr val="white"/>
                </a:solidFill>
                <a:effectLst/>
                <a:uLnTx/>
                <a:uFillTx/>
                <a:latin typeface="Calibri"/>
                <a:ea typeface="+mn-ea"/>
                <a:cs typeface="Calibri"/>
              </a:rPr>
              <a:t>Thermal Analyzer/Mass</a:t>
            </a:r>
            <a:r>
              <a:rPr kumimoji="0" sz="1000" b="1" i="0" u="none" strike="noStrike" kern="1200" cap="none" spc="-50" normalizeH="0" baseline="0" noProof="0" dirty="0">
                <a:ln>
                  <a:noFill/>
                </a:ln>
                <a:solidFill>
                  <a:prstClr val="white"/>
                </a:solidFill>
                <a:effectLst/>
                <a:uLnTx/>
                <a:uFillTx/>
                <a:latin typeface="Calibri"/>
                <a:ea typeface="+mn-ea"/>
                <a:cs typeface="Calibri"/>
              </a:rPr>
              <a:t> </a:t>
            </a:r>
            <a:r>
              <a:rPr kumimoji="0" sz="1000" b="1" i="0" u="none" strike="noStrike" kern="1200" cap="none" spc="-5" normalizeH="0" baseline="0" noProof="0" dirty="0">
                <a:ln>
                  <a:noFill/>
                </a:ln>
                <a:solidFill>
                  <a:prstClr val="white"/>
                </a:solidFill>
                <a:effectLst/>
                <a:uLnTx/>
                <a:uFillTx/>
                <a:latin typeface="Calibri"/>
                <a:ea typeface="+mn-ea"/>
                <a:cs typeface="Calibri"/>
              </a:rPr>
              <a:t>Spec.</a:t>
            </a:r>
            <a:endParaRPr kumimoji="0" sz="1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6" name="object 36"/>
          <p:cNvSpPr/>
          <p:nvPr/>
        </p:nvSpPr>
        <p:spPr>
          <a:xfrm>
            <a:off x="8336280" y="3398520"/>
            <a:ext cx="1781555" cy="254888"/>
          </a:xfrm>
          <a:prstGeom prst="rect">
            <a:avLst/>
          </a:prstGeom>
          <a:blipFill>
            <a:blip r:embed="rId2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object 37"/>
          <p:cNvSpPr txBox="1"/>
          <p:nvPr/>
        </p:nvSpPr>
        <p:spPr>
          <a:xfrm>
            <a:off x="8283159" y="3399476"/>
            <a:ext cx="1897159" cy="178253"/>
          </a:xfrm>
          <a:prstGeom prst="rect">
            <a:avLst/>
          </a:prstGeom>
          <a:solidFill>
            <a:schemeClr val="tx2"/>
          </a:solidFill>
          <a:ln w="9525">
            <a:solidFill>
              <a:srgbClr val="000000"/>
            </a:solidFill>
          </a:ln>
        </p:spPr>
        <p:txBody>
          <a:bodyPr vert="horz" wrap="square" lIns="0" tIns="39369" rIns="0" bIns="0" rtlCol="0">
            <a:spAutoFit/>
          </a:bodyPr>
          <a:lstStyle/>
          <a:p>
            <a:pPr marL="145415" marR="0" lvl="0" indent="0" algn="l" defTabSz="914400" rtl="0" eaLnBrk="1" fontAlgn="auto" latinLnBrk="0" hangingPunct="1">
              <a:lnSpc>
                <a:spcPct val="100000"/>
              </a:lnSpc>
              <a:spcBef>
                <a:spcPts val="309"/>
              </a:spcBef>
              <a:spcAft>
                <a:spcPts val="6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8" name="object 38"/>
          <p:cNvSpPr txBox="1">
            <a:spLocks noGrp="1"/>
          </p:cNvSpPr>
          <p:nvPr>
            <p:ph type="sldNum" sz="quarter" idx="7"/>
          </p:nvPr>
        </p:nvSpPr>
        <p:spPr>
          <a:xfrm>
            <a:off x="11702795" y="6603143"/>
            <a:ext cx="204470" cy="153670"/>
          </a:xfrm>
          <a:prstGeom prst="rect">
            <a:avLst/>
          </a:prstGeom>
        </p:spPr>
        <p:txBody>
          <a:bodyPr vert="horz" wrap="square" lIns="0" tIns="0" rIns="0" bIns="0" rtlCol="0">
            <a:spAutoFit/>
          </a:bodyPr>
          <a:lstStyle>
            <a:defPPr>
              <a:defRPr lang="en-US"/>
            </a:defPPr>
            <a:lvl1pPr marL="0" algn="l" defTabSz="914400" rtl="0" eaLnBrk="1" latinLnBrk="0" hangingPunct="1">
              <a:defRPr sz="900" b="0" i="0" kern="1200">
                <a:solidFill>
                  <a:srgbClr val="C5DAF0"/>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600" marR="0" lvl="0" indent="0" algn="l" defTabSz="914400" rtl="0" eaLnBrk="1" fontAlgn="auto" latinLnBrk="0" hangingPunct="1">
              <a:lnSpc>
                <a:spcPct val="100000"/>
              </a:lnSpc>
              <a:spcBef>
                <a:spcPts val="15"/>
              </a:spcBef>
              <a:spcAft>
                <a:spcPts val="0"/>
              </a:spcAft>
              <a:buClrTx/>
              <a:buSzTx/>
              <a:buFontTx/>
              <a:buNone/>
              <a:tabLst/>
              <a:defRPr/>
            </a:pPr>
            <a:fld id="{81D60167-4931-47E6-BA6A-407CBD079E47}" type="slidenum">
              <a:rPr kumimoji="0" lang="en-US" sz="900" b="0" i="0" u="none" strike="noStrike" kern="1200" cap="none" spc="0" normalizeH="0" baseline="0" noProof="0" smtClean="0">
                <a:ln>
                  <a:noFill/>
                </a:ln>
                <a:solidFill>
                  <a:srgbClr val="C5DAF0"/>
                </a:solidFill>
                <a:effectLst/>
                <a:uLnTx/>
                <a:uFillTx/>
                <a:latin typeface="Arial"/>
                <a:ea typeface="+mn-ea"/>
                <a:cs typeface="Arial"/>
              </a:rPr>
              <a:pPr marL="101600" marR="0" lvl="0" indent="0" algn="l" defTabSz="914400" rtl="0" eaLnBrk="1" fontAlgn="auto" latinLnBrk="0" hangingPunct="1">
                <a:lnSpc>
                  <a:spcPct val="100000"/>
                </a:lnSpc>
                <a:spcBef>
                  <a:spcPts val="15"/>
                </a:spcBef>
                <a:spcAft>
                  <a:spcPts val="0"/>
                </a:spcAft>
                <a:buClrTx/>
                <a:buSzTx/>
                <a:buFontTx/>
                <a:buNone/>
                <a:tabLst/>
                <a:defRPr/>
              </a:pPr>
              <a:t>11</a:t>
            </a:fld>
            <a:endParaRPr kumimoji="0" sz="900" b="0" i="0" u="none" strike="noStrike" kern="1200" cap="none" spc="0" normalizeH="0" baseline="0" noProof="0" dirty="0">
              <a:ln>
                <a:noFill/>
              </a:ln>
              <a:solidFill>
                <a:srgbClr val="C5DAF0"/>
              </a:solidFill>
              <a:effectLst/>
              <a:uLnTx/>
              <a:uFillTx/>
              <a:latin typeface="Arial"/>
              <a:ea typeface="+mn-ea"/>
              <a:cs typeface="Arial"/>
            </a:endParaRPr>
          </a:p>
        </p:txBody>
      </p:sp>
      <p:sp>
        <p:nvSpPr>
          <p:cNvPr id="42" name="object 2">
            <a:extLst>
              <a:ext uri="{FF2B5EF4-FFF2-40B4-BE49-F238E27FC236}">
                <a16:creationId xmlns:a16="http://schemas.microsoft.com/office/drawing/2014/main" id="{E07D5D07-A640-D131-FE99-26F576A4E83B}"/>
              </a:ext>
            </a:extLst>
          </p:cNvPr>
          <p:cNvSpPr txBox="1">
            <a:spLocks/>
          </p:cNvSpPr>
          <p:nvPr/>
        </p:nvSpPr>
        <p:spPr>
          <a:xfrm>
            <a:off x="1050947" y="274763"/>
            <a:ext cx="4837430" cy="574040"/>
          </a:xfrm>
          <a:prstGeom prst="rect">
            <a:avLst/>
          </a:prstGeom>
        </p:spPr>
        <p:txBody>
          <a:bodyPr vert="horz" wrap="square" lIns="0" tIns="12700" rIns="0" bIns="0" rtlCol="0" anchor="ctr">
            <a:spAutoFit/>
          </a:bodyPr>
          <a:lstStyle>
            <a:lvl1pPr algn="l" defTabSz="914377" rtl="0" eaLnBrk="1" latinLnBrk="0" hangingPunct="1">
              <a:lnSpc>
                <a:spcPct val="90000"/>
              </a:lnSpc>
              <a:spcBef>
                <a:spcPct val="0"/>
              </a:spcBef>
              <a:buNone/>
              <a:defRPr sz="3600" kern="1200" cap="small" baseline="0">
                <a:solidFill>
                  <a:schemeClr val="tx2"/>
                </a:solidFill>
                <a:effectLst>
                  <a:outerShdw blurRad="38100" dist="38100" dir="2700000" algn="tl">
                    <a:srgbClr val="000000">
                      <a:alpha val="43137"/>
                    </a:srgbClr>
                  </a:outerShdw>
                </a:effectLst>
                <a:latin typeface="+mj-lt"/>
                <a:ea typeface="+mj-ea"/>
                <a:cs typeface="Arial" panose="020B0604020202020204" pitchFamily="34" charset="0"/>
              </a:defRPr>
            </a:lvl1pPr>
          </a:lstStyle>
          <a:p>
            <a:pPr marL="12700" marR="0" lvl="0" indent="0" algn="l" defTabSz="914377" rtl="0" eaLnBrk="1" fontAlgn="auto" latinLnBrk="0" hangingPunct="1">
              <a:lnSpc>
                <a:spcPct val="100000"/>
              </a:lnSpc>
              <a:spcBef>
                <a:spcPts val="100"/>
              </a:spcBef>
              <a:spcAft>
                <a:spcPts val="0"/>
              </a:spcAft>
              <a:buClrTx/>
              <a:buSzTx/>
              <a:buFontTx/>
              <a:buNone/>
              <a:tabLst/>
              <a:defRPr/>
            </a:pPr>
            <a:r>
              <a:rPr kumimoji="0" lang="en-US" sz="3600" b="0" i="0" u="none" strike="noStrike" kern="1200" cap="small" spc="0"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A</a:t>
            </a:r>
            <a:r>
              <a:rPr kumimoji="0" lang="en-US" sz="2850" b="0" i="0" u="none" strike="noStrike" kern="1200" cap="small" spc="0"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POLLO </a:t>
            </a:r>
            <a:r>
              <a:rPr kumimoji="0" lang="en-US" sz="3600" b="0" i="0" u="none" strike="noStrike" kern="1200" cap="small" spc="0"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L</a:t>
            </a:r>
            <a:r>
              <a:rPr kumimoji="0" lang="en-US" sz="2850" b="0" i="0" u="none" strike="noStrike" kern="1200" cap="small" spc="0"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UNAR </a:t>
            </a:r>
            <a:r>
              <a:rPr kumimoji="0" lang="en-US" sz="3600" b="0" i="0" u="none" strike="noStrike" kern="1200" cap="small" spc="5"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R</a:t>
            </a:r>
            <a:r>
              <a:rPr kumimoji="0" lang="en-US" sz="2850" b="0" i="0" u="none" strike="noStrike" kern="1200" cap="small" spc="5"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ECEIVING</a:t>
            </a:r>
            <a:r>
              <a:rPr kumimoji="0" lang="en-US" sz="2850" b="0" i="0" u="none" strike="noStrike" kern="1200" cap="small" spc="440"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 </a:t>
            </a:r>
            <a:r>
              <a:rPr kumimoji="0" lang="en-US" sz="3600" b="0" i="0" u="none" strike="noStrike" kern="1200" cap="small" spc="5"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L</a:t>
            </a:r>
            <a:r>
              <a:rPr kumimoji="0" lang="en-US" sz="2850" b="0" i="0" u="none" strike="noStrike" kern="1200" cap="small" spc="5" normalizeH="0" baseline="0" noProof="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rPr>
              <a:t>AB</a:t>
            </a:r>
            <a:endParaRPr kumimoji="0" lang="en-US" sz="2850" b="0" i="0" u="none" strike="noStrike" kern="1200" cap="small" spc="0" normalizeH="0" baseline="0" noProof="0" dirty="0">
              <a:ln>
                <a:noFill/>
              </a:ln>
              <a:solidFill>
                <a:srgbClr val="1E4B7D"/>
              </a:solidFill>
              <a:effectLst>
                <a:outerShdw blurRad="38100" dist="38100" dir="2700000" algn="tl">
                  <a:srgbClr val="000000">
                    <a:alpha val="43137"/>
                  </a:srgbClr>
                </a:outerShdw>
              </a:effectLst>
              <a:uLnTx/>
              <a:uFillTx/>
              <a:latin typeface="Calibri Light" panose="020F0302020204030204"/>
              <a:ea typeface="+mj-ea"/>
              <a:cs typeface="Arial" panose="020B0604020202020204" pitchFamily="34" charset="0"/>
            </a:endParaRPr>
          </a:p>
        </p:txBody>
      </p:sp>
      <p:sp>
        <p:nvSpPr>
          <p:cNvPr id="44" name="TextBox 43">
            <a:extLst>
              <a:ext uri="{FF2B5EF4-FFF2-40B4-BE49-F238E27FC236}">
                <a16:creationId xmlns:a16="http://schemas.microsoft.com/office/drawing/2014/main" id="{0B046E33-4284-604C-AA7A-C3EAEA0B7FF3}"/>
              </a:ext>
            </a:extLst>
          </p:cNvPr>
          <p:cNvSpPr txBox="1"/>
          <p:nvPr/>
        </p:nvSpPr>
        <p:spPr>
          <a:xfrm>
            <a:off x="8218658" y="3371261"/>
            <a:ext cx="208233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309"/>
              </a:spcBef>
              <a:spcAft>
                <a:spcPts val="600"/>
              </a:spcAft>
              <a:buClrTx/>
              <a:buSzTx/>
              <a:buFontTx/>
              <a:buNone/>
              <a:tabLst/>
              <a:defRPr/>
            </a:pPr>
            <a:r>
              <a:rPr kumimoji="0" lang="en-US" sz="1000" b="1" i="0" u="none" strike="noStrike" kern="1200" cap="none" spc="-5" normalizeH="0" baseline="0" noProof="0" dirty="0">
                <a:ln>
                  <a:noFill/>
                </a:ln>
                <a:solidFill>
                  <a:prstClr val="white"/>
                </a:solidFill>
                <a:effectLst/>
                <a:uLnTx/>
                <a:uFillTx/>
                <a:latin typeface="Calibri"/>
                <a:ea typeface="+mn-ea"/>
                <a:cs typeface="Calibri"/>
              </a:rPr>
              <a:t>Single-Crystal </a:t>
            </a:r>
            <a:r>
              <a:rPr kumimoji="0" lang="en-US" sz="1000" b="1" i="0" u="none" strike="noStrike" kern="1200" cap="none" spc="0" normalizeH="0" baseline="0" noProof="0" dirty="0">
                <a:ln>
                  <a:noFill/>
                </a:ln>
                <a:solidFill>
                  <a:prstClr val="white"/>
                </a:solidFill>
                <a:effectLst/>
                <a:uLnTx/>
                <a:uFillTx/>
                <a:latin typeface="Calibri"/>
                <a:ea typeface="+mn-ea"/>
                <a:cs typeface="Calibri"/>
              </a:rPr>
              <a:t>X-Ray</a:t>
            </a:r>
            <a:r>
              <a:rPr kumimoji="0" lang="en-US" sz="1000" b="1" i="0" u="none" strike="noStrike" kern="1200" cap="none" spc="-35" normalizeH="0" baseline="0" noProof="0" dirty="0">
                <a:ln>
                  <a:noFill/>
                </a:ln>
                <a:solidFill>
                  <a:prstClr val="white"/>
                </a:solidFill>
                <a:effectLst/>
                <a:uLnTx/>
                <a:uFillTx/>
                <a:latin typeface="Calibri"/>
                <a:ea typeface="+mn-ea"/>
                <a:cs typeface="Calibri"/>
              </a:rPr>
              <a:t> </a:t>
            </a:r>
            <a:r>
              <a:rPr kumimoji="0" lang="en-US" sz="1000" b="1" i="0" u="none" strike="noStrike" kern="1200" cap="none" spc="-5" normalizeH="0" baseline="0" noProof="0" dirty="0">
                <a:ln>
                  <a:noFill/>
                </a:ln>
                <a:solidFill>
                  <a:prstClr val="white"/>
                </a:solidFill>
                <a:effectLst/>
                <a:uLnTx/>
                <a:uFillTx/>
                <a:latin typeface="Calibri"/>
                <a:ea typeface="+mn-ea"/>
                <a:cs typeface="Calibri"/>
              </a:rPr>
              <a:t>Diffractometer</a:t>
            </a:r>
            <a:endParaRPr kumimoji="0" lang="en-US" sz="1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2" name="Footer Placeholder 3">
            <a:extLst>
              <a:ext uri="{FF2B5EF4-FFF2-40B4-BE49-F238E27FC236}">
                <a16:creationId xmlns:a16="http://schemas.microsoft.com/office/drawing/2014/main" id="{ABF19E9B-F384-977E-DF0A-0E59E99974A1}"/>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96" y="568720"/>
            <a:ext cx="8988389" cy="431770"/>
          </a:xfrm>
        </p:spPr>
        <p:txBody>
          <a:bodyPr>
            <a:noAutofit/>
          </a:bodyPr>
          <a:lstStyle/>
          <a:p>
            <a:r>
              <a:rPr lang="en-US" dirty="0">
                <a:solidFill>
                  <a:schemeClr val="accent6"/>
                </a:solidFill>
              </a:rPr>
              <a:t>Sample Safety Assessment Protocol Tiger Team </a:t>
            </a:r>
          </a:p>
        </p:txBody>
      </p:sp>
      <p:pic>
        <p:nvPicPr>
          <p:cNvPr id="30" name="Picture 29">
            <a:extLst>
              <a:ext uri="{FF2B5EF4-FFF2-40B4-BE49-F238E27FC236}">
                <a16:creationId xmlns:a16="http://schemas.microsoft.com/office/drawing/2014/main" id="{6B564BCF-04BD-AADC-F1B5-4402D2646409}"/>
              </a:ext>
            </a:extLst>
          </p:cNvPr>
          <p:cNvPicPr>
            <a:picLocks noChangeAspect="1"/>
          </p:cNvPicPr>
          <p:nvPr/>
        </p:nvPicPr>
        <p:blipFill>
          <a:blip r:embed="rId3"/>
          <a:stretch>
            <a:fillRect/>
          </a:stretch>
        </p:blipFill>
        <p:spPr>
          <a:xfrm>
            <a:off x="1340056" y="1167854"/>
            <a:ext cx="9345708" cy="4368051"/>
          </a:xfrm>
          <a:prstGeom prst="rect">
            <a:avLst/>
          </a:prstGeom>
        </p:spPr>
      </p:pic>
      <p:sp>
        <p:nvSpPr>
          <p:cNvPr id="4" name="TextBox 3">
            <a:extLst>
              <a:ext uri="{FF2B5EF4-FFF2-40B4-BE49-F238E27FC236}">
                <a16:creationId xmlns:a16="http://schemas.microsoft.com/office/drawing/2014/main" id="{3E48BCDC-B477-952F-651B-321B9305DA86}"/>
              </a:ext>
            </a:extLst>
          </p:cNvPr>
          <p:cNvSpPr txBox="1"/>
          <p:nvPr/>
        </p:nvSpPr>
        <p:spPr>
          <a:xfrm>
            <a:off x="428625" y="5690146"/>
            <a:ext cx="11334750" cy="830997"/>
          </a:xfrm>
          <a:prstGeom prst="rect">
            <a:avLst/>
          </a:prstGeom>
          <a:noFill/>
        </p:spPr>
        <p:txBody>
          <a:bodyPr wrap="square">
            <a:spAutoFit/>
          </a:bodyPr>
          <a:lstStyle/>
          <a:p>
            <a:pPr>
              <a:buClr>
                <a:schemeClr val="accent6"/>
              </a:buClr>
            </a:pPr>
            <a:r>
              <a:rPr lang="en-US" sz="1600" i="1" dirty="0"/>
              <a:t>This section of the presentation is intended for educational purposes only and does not replace independent professional judgment. Statements of fact and opinions expressed are those of the participant individually and, unless expressly stated to the contrary, are not the opinion or position of Johnson &amp; Johnson, NASA, ESA, or their affiliates.</a:t>
            </a:r>
          </a:p>
        </p:txBody>
      </p:sp>
      <p:sp>
        <p:nvSpPr>
          <p:cNvPr id="5" name="Footer Placeholder 3">
            <a:extLst>
              <a:ext uri="{FF2B5EF4-FFF2-40B4-BE49-F238E27FC236}">
                <a16:creationId xmlns:a16="http://schemas.microsoft.com/office/drawing/2014/main" id="{E936B7F5-73A2-C784-0C8B-59FBB098B103}"/>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419433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555207"/>
            <a:ext cx="9649446" cy="428451"/>
          </a:xfrm>
        </p:spPr>
        <p:txBody>
          <a:bodyPr>
            <a:noAutofit/>
          </a:bodyPr>
          <a:lstStyle/>
          <a:p>
            <a:r>
              <a:rPr lang="en-US" dirty="0"/>
              <a:t>Deliverables</a:t>
            </a:r>
          </a:p>
        </p:txBody>
      </p:sp>
      <p:sp>
        <p:nvSpPr>
          <p:cNvPr id="7" name="Content Placeholder 6">
            <a:extLst>
              <a:ext uri="{FF2B5EF4-FFF2-40B4-BE49-F238E27FC236}">
                <a16:creationId xmlns:a16="http://schemas.microsoft.com/office/drawing/2014/main" id="{462EE943-3549-7877-4B26-1F8260EF450C}"/>
              </a:ext>
            </a:extLst>
          </p:cNvPr>
          <p:cNvSpPr>
            <a:spLocks noGrp="1"/>
          </p:cNvSpPr>
          <p:nvPr>
            <p:ph idx="1"/>
          </p:nvPr>
        </p:nvSpPr>
        <p:spPr>
          <a:xfrm>
            <a:off x="289384" y="1457325"/>
            <a:ext cx="11135903" cy="3943349"/>
          </a:xfrm>
        </p:spPr>
        <p:txBody>
          <a:bodyPr/>
          <a:lstStyle/>
          <a:p>
            <a:pPr>
              <a:buClr>
                <a:schemeClr val="accent6"/>
              </a:buClr>
              <a:buFont typeface="Arial" panose="020B0604020202020204" pitchFamily="34" charset="0"/>
              <a:buChar char="•"/>
            </a:pPr>
            <a:r>
              <a:rPr lang="en-US" dirty="0"/>
              <a:t>Develop a definition for “biological hazard.”</a:t>
            </a:r>
          </a:p>
          <a:p>
            <a:pPr>
              <a:buClr>
                <a:schemeClr val="accent6"/>
              </a:buClr>
              <a:buFont typeface="Arial" panose="020B0604020202020204" pitchFamily="34" charset="0"/>
              <a:buChar char="•"/>
            </a:pPr>
            <a:r>
              <a:rPr lang="en-US" dirty="0"/>
              <a:t>Develop a strategy for statistical analysis.</a:t>
            </a:r>
          </a:p>
          <a:p>
            <a:pPr>
              <a:buClr>
                <a:schemeClr val="accent6"/>
              </a:buClr>
              <a:buFont typeface="Arial" panose="020B0604020202020204" pitchFamily="34" charset="0"/>
              <a:buChar char="•"/>
            </a:pPr>
            <a:r>
              <a:rPr lang="en-US" dirty="0"/>
              <a:t>Develop an appropriate subsampling strategy.</a:t>
            </a:r>
          </a:p>
          <a:p>
            <a:pPr>
              <a:buClr>
                <a:schemeClr val="accent6"/>
              </a:buClr>
              <a:buFont typeface="Arial" panose="020B0604020202020204" pitchFamily="34" charset="0"/>
              <a:buChar char="•"/>
            </a:pPr>
            <a:r>
              <a:rPr lang="en-US" dirty="0"/>
              <a:t>Develop a list of required measurements to test for potential biohazards.</a:t>
            </a:r>
          </a:p>
          <a:p>
            <a:pPr marL="858838" indent="-342900">
              <a:buClr>
                <a:schemeClr val="accent6"/>
              </a:buClr>
              <a:buFont typeface="Arial" panose="020B0604020202020204" pitchFamily="34" charset="0"/>
              <a:buChar char="•"/>
            </a:pPr>
            <a:r>
              <a:rPr lang="en-US" dirty="0"/>
              <a:t>Identify the minimum number of measurements that would be necessary to adequately assess safety.</a:t>
            </a:r>
          </a:p>
          <a:p>
            <a:pPr marL="858838" indent="-342900">
              <a:buClr>
                <a:schemeClr val="accent6"/>
              </a:buClr>
              <a:buFont typeface="Arial" panose="020B0604020202020204" pitchFamily="34" charset="0"/>
              <a:buChar char="•"/>
            </a:pPr>
            <a:r>
              <a:rPr lang="en-US" dirty="0"/>
              <a:t>Identify measurements that could potentially be conducted safely outside SRF-contained areas.</a:t>
            </a:r>
          </a:p>
          <a:p>
            <a:pPr>
              <a:buClr>
                <a:schemeClr val="accent6"/>
              </a:buClr>
              <a:buFont typeface="Arial" panose="020B0604020202020204" pitchFamily="34" charset="0"/>
              <a:buChar char="•"/>
            </a:pPr>
            <a:r>
              <a:rPr lang="en-US" dirty="0"/>
              <a:t>Integrate the above components to produce a safety assessment test sequence protocol.</a:t>
            </a:r>
          </a:p>
        </p:txBody>
      </p:sp>
      <p:sp>
        <p:nvSpPr>
          <p:cNvPr id="2" name="Footer Placeholder 3">
            <a:extLst>
              <a:ext uri="{FF2B5EF4-FFF2-40B4-BE49-F238E27FC236}">
                <a16:creationId xmlns:a16="http://schemas.microsoft.com/office/drawing/2014/main" id="{B97B0F99-7AA9-6784-08D8-35C9A6575781}"/>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41878805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334460" y="626041"/>
            <a:ext cx="9649446" cy="428451"/>
          </a:xfrm>
        </p:spPr>
        <p:txBody>
          <a:bodyPr>
            <a:noAutofit/>
          </a:bodyPr>
          <a:lstStyle/>
          <a:p>
            <a:r>
              <a:rPr lang="en-US" dirty="0"/>
              <a:t>Definitions</a:t>
            </a:r>
          </a:p>
        </p:txBody>
      </p:sp>
      <p:sp>
        <p:nvSpPr>
          <p:cNvPr id="7" name="Content Placeholder 6">
            <a:extLst>
              <a:ext uri="{FF2B5EF4-FFF2-40B4-BE49-F238E27FC236}">
                <a16:creationId xmlns:a16="http://schemas.microsoft.com/office/drawing/2014/main" id="{462EE943-3549-7877-4B26-1F8260EF450C}"/>
              </a:ext>
            </a:extLst>
          </p:cNvPr>
          <p:cNvSpPr>
            <a:spLocks noGrp="1"/>
          </p:cNvSpPr>
          <p:nvPr>
            <p:ph idx="1"/>
          </p:nvPr>
        </p:nvSpPr>
        <p:spPr>
          <a:xfrm>
            <a:off x="289384" y="1457325"/>
            <a:ext cx="11135903" cy="3943349"/>
          </a:xfrm>
        </p:spPr>
        <p:txBody>
          <a:bodyPr/>
          <a:lstStyle/>
          <a:p>
            <a:pPr>
              <a:buClr>
                <a:schemeClr val="accent6"/>
              </a:buClr>
              <a:buFont typeface="Arial" panose="020B0604020202020204" pitchFamily="34" charset="0"/>
              <a:buChar char="•"/>
            </a:pPr>
            <a:r>
              <a:rPr lang="en-US" i="1" dirty="0"/>
              <a:t>Biological hazard</a:t>
            </a:r>
            <a:r>
              <a:rPr lang="en-US" dirty="0"/>
              <a:t>: a biologically active Martian agent of organic origin capable of causing substantial harm to any component of the Earth’s biosphere if allowed out of containment.</a:t>
            </a:r>
          </a:p>
          <a:p>
            <a:pPr>
              <a:buClr>
                <a:schemeClr val="accent6"/>
              </a:buClr>
              <a:buFont typeface="Arial" panose="020B0604020202020204" pitchFamily="34" charset="0"/>
              <a:buChar char="•"/>
            </a:pPr>
            <a:r>
              <a:rPr lang="en-US" i="1" dirty="0"/>
              <a:t>Biosignatures</a:t>
            </a:r>
            <a:r>
              <a:rPr lang="en-US" dirty="0"/>
              <a:t>: an object, substance, and/or pattern whose origin specifically requires a biological agent.</a:t>
            </a:r>
          </a:p>
          <a:p>
            <a:pPr>
              <a:buClr>
                <a:schemeClr val="accent6"/>
              </a:buClr>
              <a:buFont typeface="Arial" panose="020B0604020202020204" pitchFamily="34" charset="0"/>
              <a:buChar char="•"/>
            </a:pPr>
            <a:r>
              <a:rPr lang="en-US" i="1" dirty="0"/>
              <a:t>Harm</a:t>
            </a:r>
            <a:r>
              <a:rPr lang="en-US" dirty="0"/>
              <a:t>: presence of a biological hazard outside of containment not associated with Earth contamination.</a:t>
            </a:r>
          </a:p>
          <a:p>
            <a:pPr>
              <a:buClr>
                <a:schemeClr val="accent6"/>
              </a:buClr>
              <a:buFont typeface="Arial" panose="020B0604020202020204" pitchFamily="34" charset="0"/>
              <a:buChar char="•"/>
            </a:pPr>
            <a:r>
              <a:rPr lang="en-US" i="1" dirty="0"/>
              <a:t>Non-viable</a:t>
            </a:r>
            <a:r>
              <a:rPr lang="en-US" dirty="0"/>
              <a:t>: [biological agent] no longer capable of growing, replicating, infecting, or causing disease.</a:t>
            </a:r>
          </a:p>
        </p:txBody>
      </p:sp>
      <p:sp>
        <p:nvSpPr>
          <p:cNvPr id="2" name="Footer Placeholder 3">
            <a:extLst>
              <a:ext uri="{FF2B5EF4-FFF2-40B4-BE49-F238E27FC236}">
                <a16:creationId xmlns:a16="http://schemas.microsoft.com/office/drawing/2014/main" id="{D342F12B-C243-5B66-215A-FDC503098FCC}"/>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776807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4571095D-EEE8-1796-3001-100C7F3A7817}"/>
              </a:ext>
            </a:extLst>
          </p:cNvPr>
          <p:cNvSpPr txBox="1">
            <a:spLocks/>
          </p:cNvSpPr>
          <p:nvPr/>
        </p:nvSpPr>
        <p:spPr>
          <a:xfrm>
            <a:off x="358043" y="613615"/>
            <a:ext cx="9880275" cy="700637"/>
          </a:xfrm>
          <a:prstGeom prst="rect">
            <a:avLst/>
          </a:prstGeom>
        </p:spPr>
        <p:txBody>
          <a:bodyPr>
            <a:normAutofit/>
          </a:bodyPr>
          <a:lstStyle>
            <a:lvl1pPr algn="l" defTabSz="914400" rtl="0" eaLnBrk="1" latinLnBrk="0" hangingPunct="1">
              <a:lnSpc>
                <a:spcPct val="85000"/>
              </a:lnSpc>
              <a:spcBef>
                <a:spcPts val="600"/>
              </a:spcBef>
              <a:spcAft>
                <a:spcPts val="600"/>
              </a:spcAft>
              <a:buNone/>
              <a:defRPr sz="3500" b="0" i="0" kern="1200" spc="0" baseline="0">
                <a:solidFill>
                  <a:schemeClr val="accent1"/>
                </a:solidFill>
                <a:latin typeface="+mj-lt"/>
                <a:ea typeface="+mj-ea"/>
                <a:cs typeface="+mj-cs"/>
              </a:defRPr>
            </a:lvl1pPr>
          </a:lstStyle>
          <a:p>
            <a:r>
              <a:rPr lang="en-US" sz="2800" dirty="0">
                <a:solidFill>
                  <a:schemeClr val="accent6"/>
                </a:solidFill>
              </a:rPr>
              <a:t>Overview-3 Major Steps with Bayesian Statistics</a:t>
            </a:r>
          </a:p>
        </p:txBody>
      </p:sp>
      <p:pic>
        <p:nvPicPr>
          <p:cNvPr id="3" name="Picture 2">
            <a:extLst>
              <a:ext uri="{FF2B5EF4-FFF2-40B4-BE49-F238E27FC236}">
                <a16:creationId xmlns:a16="http://schemas.microsoft.com/office/drawing/2014/main" id="{CD3E4010-EF58-8008-082B-68C7382777F4}"/>
              </a:ext>
            </a:extLst>
          </p:cNvPr>
          <p:cNvPicPr>
            <a:picLocks noChangeAspect="1"/>
          </p:cNvPicPr>
          <p:nvPr/>
        </p:nvPicPr>
        <p:blipFill>
          <a:blip r:embed="rId2"/>
          <a:stretch>
            <a:fillRect/>
          </a:stretch>
        </p:blipFill>
        <p:spPr>
          <a:xfrm>
            <a:off x="1258221" y="1488118"/>
            <a:ext cx="7866460" cy="4551940"/>
          </a:xfrm>
          <a:prstGeom prst="rect">
            <a:avLst/>
          </a:prstGeom>
        </p:spPr>
      </p:pic>
      <p:sp>
        <p:nvSpPr>
          <p:cNvPr id="2" name="Footer Placeholder 3">
            <a:extLst>
              <a:ext uri="{FF2B5EF4-FFF2-40B4-BE49-F238E27FC236}">
                <a16:creationId xmlns:a16="http://schemas.microsoft.com/office/drawing/2014/main" id="{D958E52E-723F-2D93-5D3D-BC99CC4F9EF5}"/>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624021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90742" y="600283"/>
            <a:ext cx="9649446" cy="428451"/>
          </a:xfrm>
        </p:spPr>
        <p:txBody>
          <a:bodyPr>
            <a:normAutofit fontScale="90000"/>
          </a:bodyPr>
          <a:lstStyle/>
          <a:p>
            <a:r>
              <a:rPr lang="en-US" sz="3200" dirty="0"/>
              <a:t>Statistics</a:t>
            </a:r>
            <a:endParaRPr lang="en-US" dirty="0"/>
          </a:p>
        </p:txBody>
      </p:sp>
      <p:sp>
        <p:nvSpPr>
          <p:cNvPr id="2" name="Espaço Reservado para Número de Slide 1">
            <a:extLst>
              <a:ext uri="{FF2B5EF4-FFF2-40B4-BE49-F238E27FC236}">
                <a16:creationId xmlns:a16="http://schemas.microsoft.com/office/drawing/2014/main" id="{C76D19DA-E570-4541-AEE5-38EFE9335F68}"/>
              </a:ext>
            </a:extLst>
          </p:cNvPr>
          <p:cNvSpPr>
            <a:spLocks noGrp="1"/>
          </p:cNvSpPr>
          <p:nvPr>
            <p:ph type="sldNum" sz="quarter" idx="4294967295"/>
          </p:nvPr>
        </p:nvSpPr>
        <p:spPr>
          <a:xfrm>
            <a:off x="11871325" y="6434138"/>
            <a:ext cx="320675" cy="153987"/>
          </a:xfrm>
        </p:spPr>
        <p:txBody>
          <a:bodyPr/>
          <a:lstStyle/>
          <a:p>
            <a:fld id="{AEC8D767-5246-2244-A4A3-B8AFB218393C}" type="slidenum">
              <a:rPr lang="en-GB" smtClean="0"/>
              <a:t>16</a:t>
            </a:fld>
            <a:endParaRPr lang="en-GB" dirty="0"/>
          </a:p>
        </p:txBody>
      </p:sp>
      <p:sp>
        <p:nvSpPr>
          <p:cNvPr id="4" name="Content Placeholder 3">
            <a:extLst>
              <a:ext uri="{FF2B5EF4-FFF2-40B4-BE49-F238E27FC236}">
                <a16:creationId xmlns:a16="http://schemas.microsoft.com/office/drawing/2014/main" id="{97A469B6-CDE4-9BEF-4590-95F93D9912F1}"/>
              </a:ext>
            </a:extLst>
          </p:cNvPr>
          <p:cNvSpPr>
            <a:spLocks noGrp="1"/>
          </p:cNvSpPr>
          <p:nvPr>
            <p:ph idx="1"/>
          </p:nvPr>
        </p:nvSpPr>
        <p:spPr>
          <a:xfrm>
            <a:off x="290742" y="1322831"/>
            <a:ext cx="11610516" cy="3943349"/>
          </a:xfrm>
        </p:spPr>
        <p:txBody>
          <a:bodyPr/>
          <a:lstStyle/>
          <a:p>
            <a:pPr>
              <a:buClr>
                <a:schemeClr val="accent6"/>
              </a:buClr>
              <a:buFont typeface="Arial" panose="020B0604020202020204" pitchFamily="34" charset="0"/>
              <a:buChar char="•"/>
            </a:pPr>
            <a:r>
              <a:rPr lang="en-US" dirty="0"/>
              <a:t>Two primary approaches: Bayesian v’s Frequentist methodology</a:t>
            </a:r>
          </a:p>
          <a:p>
            <a:pPr>
              <a:buClr>
                <a:schemeClr val="accent6"/>
              </a:buClr>
              <a:buFont typeface="Arial" panose="020B0604020202020204" pitchFamily="34" charset="0"/>
              <a:buChar char="•"/>
            </a:pPr>
            <a:r>
              <a:rPr lang="en-US" dirty="0"/>
              <a:t>Why Bayesian?</a:t>
            </a:r>
          </a:p>
          <a:p>
            <a:pPr marL="628650" lvl="1" indent="-285750">
              <a:buClr>
                <a:schemeClr val="accent6"/>
              </a:buClr>
              <a:buFont typeface="Arial" panose="020B0604020202020204" pitchFamily="34" charset="0"/>
              <a:buChar char="•"/>
            </a:pPr>
            <a:r>
              <a:rPr lang="en-US" dirty="0"/>
              <a:t>Based on prior knowledge (‘prior’)</a:t>
            </a:r>
          </a:p>
          <a:p>
            <a:pPr marL="628650" lvl="1" indent="-285750">
              <a:buClr>
                <a:schemeClr val="accent6"/>
              </a:buClr>
              <a:buFont typeface="Arial" panose="020B0604020202020204" pitchFamily="34" charset="0"/>
              <a:buChar char="•"/>
            </a:pPr>
            <a:r>
              <a:rPr lang="en-US" dirty="0"/>
              <a:t>Bayes Rule: updated as new evidence becomes available (‘posterior’) and cumulative</a:t>
            </a:r>
          </a:p>
          <a:p>
            <a:pPr marL="628650" lvl="1" indent="-285750">
              <a:buClr>
                <a:schemeClr val="accent6"/>
              </a:buClr>
              <a:buFont typeface="Arial" panose="020B0604020202020204" pitchFamily="34" charset="0"/>
              <a:buChar char="•"/>
            </a:pPr>
            <a:r>
              <a:rPr lang="en-US" dirty="0"/>
              <a:t>Can accommodate small sample sizes and limited prior knowledge</a:t>
            </a:r>
          </a:p>
          <a:p>
            <a:pPr marL="628650" lvl="1" indent="-285750">
              <a:buClr>
                <a:schemeClr val="accent6"/>
              </a:buClr>
              <a:buFont typeface="Arial" panose="020B0604020202020204" pitchFamily="34" charset="0"/>
              <a:buChar char="•"/>
            </a:pPr>
            <a:r>
              <a:rPr lang="en-US" dirty="0"/>
              <a:t>Considered more ‘modern’ and applicable in a digital environment</a:t>
            </a:r>
          </a:p>
        </p:txBody>
      </p:sp>
      <p:sp>
        <p:nvSpPr>
          <p:cNvPr id="3" name="Footer Placeholder 3">
            <a:extLst>
              <a:ext uri="{FF2B5EF4-FFF2-40B4-BE49-F238E27FC236}">
                <a16:creationId xmlns:a16="http://schemas.microsoft.com/office/drawing/2014/main" id="{5D5E3E6A-5251-B89A-E338-71081A023B46}"/>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779028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519598"/>
            <a:ext cx="9649446" cy="428451"/>
          </a:xfrm>
        </p:spPr>
        <p:txBody>
          <a:bodyPr>
            <a:normAutofit fontScale="90000"/>
          </a:bodyPr>
          <a:lstStyle/>
          <a:p>
            <a:r>
              <a:rPr lang="en-US" sz="3200" dirty="0"/>
              <a:t>Bayesian Statistics</a:t>
            </a:r>
            <a:endParaRPr lang="en-US" dirty="0"/>
          </a:p>
        </p:txBody>
      </p:sp>
      <p:sp>
        <p:nvSpPr>
          <p:cNvPr id="4" name="Content Placeholder 3">
            <a:extLst>
              <a:ext uri="{FF2B5EF4-FFF2-40B4-BE49-F238E27FC236}">
                <a16:creationId xmlns:a16="http://schemas.microsoft.com/office/drawing/2014/main" id="{97A469B6-CDE4-9BEF-4590-95F93D9912F1}"/>
              </a:ext>
            </a:extLst>
          </p:cNvPr>
          <p:cNvSpPr>
            <a:spLocks noGrp="1"/>
          </p:cNvSpPr>
          <p:nvPr>
            <p:ph idx="1"/>
          </p:nvPr>
        </p:nvSpPr>
        <p:spPr>
          <a:xfrm>
            <a:off x="289384" y="1360538"/>
            <a:ext cx="5176351" cy="3943349"/>
          </a:xfrm>
        </p:spPr>
        <p:txBody>
          <a:bodyPr/>
          <a:lstStyle/>
          <a:p>
            <a:pPr marL="285750" indent="-285750">
              <a:buClr>
                <a:schemeClr val="accent6"/>
              </a:buClr>
              <a:buFont typeface="Arial" panose="020B0604020202020204" pitchFamily="34" charset="0"/>
              <a:buChar char="•"/>
            </a:pPr>
            <a:r>
              <a:rPr lang="en-US" dirty="0"/>
              <a:t>Sampling and sub-sampling</a:t>
            </a:r>
          </a:p>
          <a:p>
            <a:pPr marL="285750" indent="-285750">
              <a:buClr>
                <a:schemeClr val="accent6"/>
              </a:buClr>
              <a:buFont typeface="Arial" panose="020B0604020202020204" pitchFamily="34" charset="0"/>
              <a:buChar char="•"/>
            </a:pPr>
            <a:r>
              <a:rPr lang="en-US" dirty="0"/>
              <a:t>Threshold of acceptable risk</a:t>
            </a:r>
          </a:p>
        </p:txBody>
      </p:sp>
      <p:pic>
        <p:nvPicPr>
          <p:cNvPr id="10" name="Picture 9">
            <a:extLst>
              <a:ext uri="{FF2B5EF4-FFF2-40B4-BE49-F238E27FC236}">
                <a16:creationId xmlns:a16="http://schemas.microsoft.com/office/drawing/2014/main" id="{FCD7F3D8-2322-85FF-1FCE-A90559196D96}"/>
              </a:ext>
            </a:extLst>
          </p:cNvPr>
          <p:cNvPicPr>
            <a:picLocks noChangeAspect="1"/>
          </p:cNvPicPr>
          <p:nvPr/>
        </p:nvPicPr>
        <p:blipFill>
          <a:blip r:embed="rId2"/>
          <a:stretch>
            <a:fillRect/>
          </a:stretch>
        </p:blipFill>
        <p:spPr>
          <a:xfrm>
            <a:off x="160338" y="2892421"/>
            <a:ext cx="5176351" cy="3038180"/>
          </a:xfrm>
          <a:prstGeom prst="rect">
            <a:avLst/>
          </a:prstGeom>
        </p:spPr>
      </p:pic>
      <p:pic>
        <p:nvPicPr>
          <p:cNvPr id="12" name="Picture 11">
            <a:extLst>
              <a:ext uri="{FF2B5EF4-FFF2-40B4-BE49-F238E27FC236}">
                <a16:creationId xmlns:a16="http://schemas.microsoft.com/office/drawing/2014/main" id="{77FBB081-B9E6-BD9A-F5BA-91769ADC5387}"/>
              </a:ext>
            </a:extLst>
          </p:cNvPr>
          <p:cNvPicPr>
            <a:picLocks noChangeAspect="1"/>
          </p:cNvPicPr>
          <p:nvPr/>
        </p:nvPicPr>
        <p:blipFill>
          <a:blip r:embed="rId3"/>
          <a:stretch>
            <a:fillRect/>
          </a:stretch>
        </p:blipFill>
        <p:spPr>
          <a:xfrm>
            <a:off x="5594781" y="2892421"/>
            <a:ext cx="4965982" cy="2849857"/>
          </a:xfrm>
          <a:prstGeom prst="rect">
            <a:avLst/>
          </a:prstGeom>
        </p:spPr>
      </p:pic>
      <p:sp>
        <p:nvSpPr>
          <p:cNvPr id="3" name="TextBox 2">
            <a:extLst>
              <a:ext uri="{FF2B5EF4-FFF2-40B4-BE49-F238E27FC236}">
                <a16:creationId xmlns:a16="http://schemas.microsoft.com/office/drawing/2014/main" id="{7B1671D2-E8FF-3CEF-3680-A3E43808BF83}"/>
              </a:ext>
            </a:extLst>
          </p:cNvPr>
          <p:cNvSpPr txBox="1"/>
          <p:nvPr/>
        </p:nvSpPr>
        <p:spPr>
          <a:xfrm>
            <a:off x="10663584" y="4336421"/>
            <a:ext cx="1296830" cy="430887"/>
          </a:xfrm>
          <a:prstGeom prst="rect">
            <a:avLst/>
          </a:prstGeom>
          <a:noFill/>
        </p:spPr>
        <p:txBody>
          <a:bodyPr wrap="none" lIns="0" tIns="0" rIns="0" bIns="0" rtlCol="0">
            <a:spAutoFit/>
          </a:bodyPr>
          <a:lstStyle/>
          <a:p>
            <a:pPr algn="ctr"/>
            <a:r>
              <a:rPr lang="en-US" sz="1400" kern="1200" dirty="0">
                <a:solidFill>
                  <a:schemeClr val="tx1"/>
                </a:solidFill>
                <a:latin typeface="+mn-lt"/>
                <a:ea typeface="+mn-ea"/>
                <a:cs typeface="+mn-cs"/>
              </a:rPr>
              <a:t>Threshold Level </a:t>
            </a:r>
          </a:p>
          <a:p>
            <a:pPr algn="ctr"/>
            <a:r>
              <a:rPr lang="en-US" sz="1400" kern="1200" dirty="0">
                <a:solidFill>
                  <a:schemeClr val="tx1"/>
                </a:solidFill>
                <a:latin typeface="+mn-lt"/>
                <a:ea typeface="+mn-ea"/>
                <a:cs typeface="+mn-cs"/>
              </a:rPr>
              <a:t>of Risk</a:t>
            </a:r>
          </a:p>
        </p:txBody>
      </p:sp>
      <p:sp>
        <p:nvSpPr>
          <p:cNvPr id="5" name="Arrow: Right 4">
            <a:extLst>
              <a:ext uri="{FF2B5EF4-FFF2-40B4-BE49-F238E27FC236}">
                <a16:creationId xmlns:a16="http://schemas.microsoft.com/office/drawing/2014/main" id="{B1DDFCC5-72B5-EF6B-7B8A-5945D411E61D}"/>
              </a:ext>
            </a:extLst>
          </p:cNvPr>
          <p:cNvSpPr/>
          <p:nvPr/>
        </p:nvSpPr>
        <p:spPr>
          <a:xfrm rot="10800000">
            <a:off x="10365779" y="4317349"/>
            <a:ext cx="235670" cy="2639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7" name="Arrow: Right 6">
            <a:extLst>
              <a:ext uri="{FF2B5EF4-FFF2-40B4-BE49-F238E27FC236}">
                <a16:creationId xmlns:a16="http://schemas.microsoft.com/office/drawing/2014/main" id="{45151E82-8386-2311-F880-0F32B402AD0A}"/>
              </a:ext>
            </a:extLst>
          </p:cNvPr>
          <p:cNvSpPr/>
          <p:nvPr/>
        </p:nvSpPr>
        <p:spPr>
          <a:xfrm rot="8066779">
            <a:off x="10071213" y="3200236"/>
            <a:ext cx="235670" cy="2639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9" name="TextBox 8">
            <a:extLst>
              <a:ext uri="{FF2B5EF4-FFF2-40B4-BE49-F238E27FC236}">
                <a16:creationId xmlns:a16="http://schemas.microsoft.com/office/drawing/2014/main" id="{F2F966BF-F124-21E4-B981-5460AF590EDE}"/>
              </a:ext>
            </a:extLst>
          </p:cNvPr>
          <p:cNvSpPr txBox="1"/>
          <p:nvPr/>
        </p:nvSpPr>
        <p:spPr>
          <a:xfrm>
            <a:off x="10333144" y="2959063"/>
            <a:ext cx="971421" cy="215444"/>
          </a:xfrm>
          <a:prstGeom prst="rect">
            <a:avLst/>
          </a:prstGeom>
          <a:noFill/>
        </p:spPr>
        <p:txBody>
          <a:bodyPr wrap="none" lIns="0" tIns="0" rIns="0" bIns="0" rtlCol="0">
            <a:spAutoFit/>
          </a:bodyPr>
          <a:lstStyle/>
          <a:p>
            <a:pPr algn="ctr"/>
            <a:r>
              <a:rPr lang="en-US" sz="1400" kern="1200" dirty="0">
                <a:solidFill>
                  <a:schemeClr val="tx1"/>
                </a:solidFill>
                <a:latin typeface="+mn-lt"/>
                <a:ea typeface="+mn-ea"/>
                <a:cs typeface="+mn-cs"/>
              </a:rPr>
              <a:t>Sample Size</a:t>
            </a:r>
          </a:p>
        </p:txBody>
      </p:sp>
      <p:sp>
        <p:nvSpPr>
          <p:cNvPr id="11" name="Arrow: Right 10">
            <a:extLst>
              <a:ext uri="{FF2B5EF4-FFF2-40B4-BE49-F238E27FC236}">
                <a16:creationId xmlns:a16="http://schemas.microsoft.com/office/drawing/2014/main" id="{92589E77-52F2-D46C-A016-A9E9DAEEB026}"/>
              </a:ext>
            </a:extLst>
          </p:cNvPr>
          <p:cNvSpPr/>
          <p:nvPr/>
        </p:nvSpPr>
        <p:spPr>
          <a:xfrm rot="8066779">
            <a:off x="6437422" y="2934810"/>
            <a:ext cx="235670" cy="2639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3" name="TextBox 12">
            <a:extLst>
              <a:ext uri="{FF2B5EF4-FFF2-40B4-BE49-F238E27FC236}">
                <a16:creationId xmlns:a16="http://schemas.microsoft.com/office/drawing/2014/main" id="{07B67B43-BA0F-1A3C-5F0C-056ED1F52069}"/>
              </a:ext>
            </a:extLst>
          </p:cNvPr>
          <p:cNvSpPr txBox="1"/>
          <p:nvPr/>
        </p:nvSpPr>
        <p:spPr>
          <a:xfrm>
            <a:off x="6728176" y="2785987"/>
            <a:ext cx="926536" cy="215444"/>
          </a:xfrm>
          <a:prstGeom prst="rect">
            <a:avLst/>
          </a:prstGeom>
          <a:noFill/>
        </p:spPr>
        <p:txBody>
          <a:bodyPr wrap="none" lIns="0" tIns="0" rIns="0" bIns="0" rtlCol="0">
            <a:spAutoFit/>
          </a:bodyPr>
          <a:lstStyle/>
          <a:p>
            <a:pPr algn="ctr"/>
            <a:r>
              <a:rPr lang="en-US" sz="1400" kern="1200" dirty="0">
                <a:solidFill>
                  <a:schemeClr val="tx1"/>
                </a:solidFill>
                <a:latin typeface="+mn-lt"/>
                <a:ea typeface="+mn-ea"/>
                <a:cs typeface="+mn-cs"/>
              </a:rPr>
              <a:t>Bayes Error</a:t>
            </a:r>
          </a:p>
        </p:txBody>
      </p:sp>
      <p:sp>
        <p:nvSpPr>
          <p:cNvPr id="2" name="Footer Placeholder 3">
            <a:extLst>
              <a:ext uri="{FF2B5EF4-FFF2-40B4-BE49-F238E27FC236}">
                <a16:creationId xmlns:a16="http://schemas.microsoft.com/office/drawing/2014/main" id="{B835F015-F610-821C-A58D-53B94C44BBEF}"/>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467322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76505" y="559596"/>
            <a:ext cx="9649446" cy="428451"/>
          </a:xfrm>
        </p:spPr>
        <p:txBody>
          <a:bodyPr>
            <a:noAutofit/>
          </a:bodyPr>
          <a:lstStyle/>
          <a:p>
            <a:r>
              <a:rPr lang="en-US" dirty="0"/>
              <a:t>Key Statistical Dials and their Roles</a:t>
            </a:r>
          </a:p>
        </p:txBody>
      </p:sp>
      <p:pic>
        <p:nvPicPr>
          <p:cNvPr id="9" name="Picture 8">
            <a:extLst>
              <a:ext uri="{FF2B5EF4-FFF2-40B4-BE49-F238E27FC236}">
                <a16:creationId xmlns:a16="http://schemas.microsoft.com/office/drawing/2014/main" id="{CB51828E-8B58-4A4C-6A90-F829C012369E}"/>
              </a:ext>
            </a:extLst>
          </p:cNvPr>
          <p:cNvPicPr>
            <a:picLocks noChangeAspect="1"/>
          </p:cNvPicPr>
          <p:nvPr/>
        </p:nvPicPr>
        <p:blipFill>
          <a:blip r:embed="rId2"/>
          <a:srcRect t="6693"/>
          <a:stretch/>
        </p:blipFill>
        <p:spPr>
          <a:xfrm>
            <a:off x="2853866" y="1254361"/>
            <a:ext cx="4827569" cy="4997239"/>
          </a:xfrm>
          <a:prstGeom prst="rect">
            <a:avLst/>
          </a:prstGeom>
        </p:spPr>
      </p:pic>
      <p:sp>
        <p:nvSpPr>
          <p:cNvPr id="3" name="Arrow: Right 2">
            <a:extLst>
              <a:ext uri="{FF2B5EF4-FFF2-40B4-BE49-F238E27FC236}">
                <a16:creationId xmlns:a16="http://schemas.microsoft.com/office/drawing/2014/main" id="{F331BB8D-FE37-8593-9DF5-1B2928CF1962}"/>
              </a:ext>
            </a:extLst>
          </p:cNvPr>
          <p:cNvSpPr/>
          <p:nvPr/>
        </p:nvSpPr>
        <p:spPr>
          <a:xfrm rot="10800000">
            <a:off x="7498681" y="3380736"/>
            <a:ext cx="235670" cy="2639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4" name="TextBox 3">
            <a:extLst>
              <a:ext uri="{FF2B5EF4-FFF2-40B4-BE49-F238E27FC236}">
                <a16:creationId xmlns:a16="http://schemas.microsoft.com/office/drawing/2014/main" id="{D3E9A111-AD0E-8008-6AB3-D0D7DBA2D9B9}"/>
              </a:ext>
            </a:extLst>
          </p:cNvPr>
          <p:cNvSpPr txBox="1"/>
          <p:nvPr/>
        </p:nvSpPr>
        <p:spPr>
          <a:xfrm>
            <a:off x="7794879" y="3380736"/>
            <a:ext cx="966611" cy="215444"/>
          </a:xfrm>
          <a:prstGeom prst="rect">
            <a:avLst/>
          </a:prstGeom>
          <a:noFill/>
        </p:spPr>
        <p:txBody>
          <a:bodyPr wrap="none" lIns="0" tIns="0" rIns="0" bIns="0" rtlCol="0">
            <a:spAutoFit/>
          </a:bodyPr>
          <a:lstStyle/>
          <a:p>
            <a:pPr algn="ctr"/>
            <a:r>
              <a:rPr lang="en-US" sz="1400" kern="1200" dirty="0">
                <a:solidFill>
                  <a:schemeClr val="tx1"/>
                </a:solidFill>
                <a:latin typeface="+mn-lt"/>
                <a:ea typeface="+mn-ea"/>
                <a:cs typeface="+mn-cs"/>
              </a:rPr>
              <a:t>Not Defined</a:t>
            </a:r>
          </a:p>
        </p:txBody>
      </p:sp>
      <p:sp>
        <p:nvSpPr>
          <p:cNvPr id="2" name="Footer Placeholder 3">
            <a:extLst>
              <a:ext uri="{FF2B5EF4-FFF2-40B4-BE49-F238E27FC236}">
                <a16:creationId xmlns:a16="http://schemas.microsoft.com/office/drawing/2014/main" id="{FF829FC1-C666-D4A5-CAA1-873E4A64C7C5}"/>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729319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694490"/>
            <a:ext cx="9649446" cy="428451"/>
          </a:xfrm>
        </p:spPr>
        <p:txBody>
          <a:bodyPr>
            <a:normAutofit fontScale="90000"/>
          </a:bodyPr>
          <a:lstStyle/>
          <a:p>
            <a:r>
              <a:rPr lang="en-US" sz="3200" dirty="0"/>
              <a:t>Abiotic Baseline</a:t>
            </a:r>
            <a:endParaRPr lang="en-US" dirty="0"/>
          </a:p>
        </p:txBody>
      </p:sp>
      <p:sp>
        <p:nvSpPr>
          <p:cNvPr id="7" name="Content Placeholder 6">
            <a:extLst>
              <a:ext uri="{FF2B5EF4-FFF2-40B4-BE49-F238E27FC236}">
                <a16:creationId xmlns:a16="http://schemas.microsoft.com/office/drawing/2014/main" id="{462EE943-3549-7877-4B26-1F8260EF450C}"/>
              </a:ext>
            </a:extLst>
          </p:cNvPr>
          <p:cNvSpPr>
            <a:spLocks noGrp="1"/>
          </p:cNvSpPr>
          <p:nvPr>
            <p:ph idx="1"/>
          </p:nvPr>
        </p:nvSpPr>
        <p:spPr>
          <a:xfrm>
            <a:off x="289384" y="1292291"/>
            <a:ext cx="11135903" cy="3943349"/>
          </a:xfrm>
        </p:spPr>
        <p:txBody>
          <a:bodyPr/>
          <a:lstStyle/>
          <a:p>
            <a:pPr>
              <a:buClr>
                <a:schemeClr val="accent6"/>
              </a:buClr>
              <a:buFont typeface="Arial" panose="020B0604020202020204" pitchFamily="34" charset="0"/>
              <a:buChar char="•"/>
            </a:pPr>
            <a:r>
              <a:rPr lang="en-US" i="1" dirty="0"/>
              <a:t>Products of non-life catalyzed organic reactions that produce compounds independent of life. ‘Non-life’ background in an environment.</a:t>
            </a:r>
            <a:endParaRPr lang="en-US" dirty="0"/>
          </a:p>
        </p:txBody>
      </p:sp>
      <p:pic>
        <p:nvPicPr>
          <p:cNvPr id="5" name="Picture 4">
            <a:extLst>
              <a:ext uri="{FF2B5EF4-FFF2-40B4-BE49-F238E27FC236}">
                <a16:creationId xmlns:a16="http://schemas.microsoft.com/office/drawing/2014/main" id="{D673110A-B6C9-7C2E-BC50-0E3037E3445D}"/>
              </a:ext>
            </a:extLst>
          </p:cNvPr>
          <p:cNvPicPr>
            <a:picLocks noChangeAspect="1"/>
          </p:cNvPicPr>
          <p:nvPr/>
        </p:nvPicPr>
        <p:blipFill>
          <a:blip r:embed="rId2"/>
          <a:stretch>
            <a:fillRect/>
          </a:stretch>
        </p:blipFill>
        <p:spPr>
          <a:xfrm>
            <a:off x="1012722" y="2313660"/>
            <a:ext cx="7985767" cy="2752630"/>
          </a:xfrm>
          <a:prstGeom prst="rect">
            <a:avLst/>
          </a:prstGeom>
        </p:spPr>
      </p:pic>
      <p:sp>
        <p:nvSpPr>
          <p:cNvPr id="2" name="Footer Placeholder 3">
            <a:extLst>
              <a:ext uri="{FF2B5EF4-FFF2-40B4-BE49-F238E27FC236}">
                <a16:creationId xmlns:a16="http://schemas.microsoft.com/office/drawing/2014/main" id="{C0DF32C7-5C55-CD78-55AD-57D2841D36DB}"/>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69886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EE5FB-8E01-4EAA-81AA-D35C45E12354}"/>
              </a:ext>
            </a:extLst>
          </p:cNvPr>
          <p:cNvSpPr>
            <a:spLocks noGrp="1"/>
          </p:cNvSpPr>
          <p:nvPr>
            <p:ph type="title"/>
          </p:nvPr>
        </p:nvSpPr>
        <p:spPr/>
        <p:txBody>
          <a:bodyPr/>
          <a:lstStyle/>
          <a:p>
            <a:r>
              <a:rPr lang="en-GB" dirty="0"/>
              <a:t>Agenda</a:t>
            </a:r>
          </a:p>
        </p:txBody>
      </p:sp>
      <p:sp>
        <p:nvSpPr>
          <p:cNvPr id="6" name="Text Placeholder 5">
            <a:extLst>
              <a:ext uri="{FF2B5EF4-FFF2-40B4-BE49-F238E27FC236}">
                <a16:creationId xmlns:a16="http://schemas.microsoft.com/office/drawing/2014/main" id="{2248AB94-D045-4F35-B031-37EA3D1CF709}"/>
              </a:ext>
            </a:extLst>
          </p:cNvPr>
          <p:cNvSpPr>
            <a:spLocks noGrp="1"/>
          </p:cNvSpPr>
          <p:nvPr>
            <p:ph type="body" sz="quarter" idx="10"/>
          </p:nvPr>
        </p:nvSpPr>
        <p:spPr/>
        <p:txBody>
          <a:bodyPr/>
          <a:lstStyle/>
          <a:p>
            <a:pPr marL="0" indent="0" algn="ctr">
              <a:buNone/>
            </a:pPr>
            <a:r>
              <a:rPr lang="en-GB" dirty="0"/>
              <a:t>Mars Sample Return Mission</a:t>
            </a:r>
          </a:p>
        </p:txBody>
      </p:sp>
      <p:sp>
        <p:nvSpPr>
          <p:cNvPr id="7" name="Text Placeholder 6">
            <a:extLst>
              <a:ext uri="{FF2B5EF4-FFF2-40B4-BE49-F238E27FC236}">
                <a16:creationId xmlns:a16="http://schemas.microsoft.com/office/drawing/2014/main" id="{BC53C736-9D1F-4B50-A922-9368A6ECA3AA}"/>
              </a:ext>
            </a:extLst>
          </p:cNvPr>
          <p:cNvSpPr>
            <a:spLocks noGrp="1"/>
          </p:cNvSpPr>
          <p:nvPr>
            <p:ph type="body" sz="quarter" idx="12"/>
          </p:nvPr>
        </p:nvSpPr>
        <p:spPr/>
        <p:txBody>
          <a:bodyPr/>
          <a:lstStyle/>
          <a:p>
            <a:r>
              <a:rPr lang="en-GB" dirty="0"/>
              <a:t>01</a:t>
            </a:r>
          </a:p>
        </p:txBody>
      </p:sp>
      <p:sp>
        <p:nvSpPr>
          <p:cNvPr id="8" name="Text Placeholder 7">
            <a:extLst>
              <a:ext uri="{FF2B5EF4-FFF2-40B4-BE49-F238E27FC236}">
                <a16:creationId xmlns:a16="http://schemas.microsoft.com/office/drawing/2014/main" id="{CBA8DBD7-E416-4BCE-B850-B798F6C10C14}"/>
              </a:ext>
            </a:extLst>
          </p:cNvPr>
          <p:cNvSpPr>
            <a:spLocks noGrp="1"/>
          </p:cNvSpPr>
          <p:nvPr>
            <p:ph type="body" sz="quarter" idx="13"/>
          </p:nvPr>
        </p:nvSpPr>
        <p:spPr/>
        <p:txBody>
          <a:bodyPr/>
          <a:lstStyle/>
          <a:p>
            <a:pPr marL="0" indent="0" algn="ctr">
              <a:buNone/>
            </a:pPr>
            <a:r>
              <a:rPr lang="en-GB" dirty="0"/>
              <a:t>Sample Safety Assessment Protocol Team and Deliverables</a:t>
            </a:r>
          </a:p>
          <a:p>
            <a:pPr marL="0" indent="0" algn="ctr">
              <a:buNone/>
            </a:pPr>
            <a:endParaRPr lang="en-GB" dirty="0"/>
          </a:p>
        </p:txBody>
      </p:sp>
      <p:sp>
        <p:nvSpPr>
          <p:cNvPr id="9" name="Text Placeholder 8">
            <a:extLst>
              <a:ext uri="{FF2B5EF4-FFF2-40B4-BE49-F238E27FC236}">
                <a16:creationId xmlns:a16="http://schemas.microsoft.com/office/drawing/2014/main" id="{26E617B6-92DC-4A8A-9857-F5E48AB1E361}"/>
              </a:ext>
            </a:extLst>
          </p:cNvPr>
          <p:cNvSpPr>
            <a:spLocks noGrp="1"/>
          </p:cNvSpPr>
          <p:nvPr>
            <p:ph type="body" sz="quarter" idx="14"/>
          </p:nvPr>
        </p:nvSpPr>
        <p:spPr/>
        <p:txBody>
          <a:bodyPr/>
          <a:lstStyle/>
          <a:p>
            <a:r>
              <a:rPr lang="en-GB" dirty="0"/>
              <a:t>02</a:t>
            </a:r>
          </a:p>
        </p:txBody>
      </p:sp>
      <p:sp>
        <p:nvSpPr>
          <p:cNvPr id="10" name="Text Placeholder 9">
            <a:extLst>
              <a:ext uri="{FF2B5EF4-FFF2-40B4-BE49-F238E27FC236}">
                <a16:creationId xmlns:a16="http://schemas.microsoft.com/office/drawing/2014/main" id="{9CB043B6-36B2-4671-A8CE-110DAE734483}"/>
              </a:ext>
            </a:extLst>
          </p:cNvPr>
          <p:cNvSpPr>
            <a:spLocks noGrp="1"/>
          </p:cNvSpPr>
          <p:nvPr>
            <p:ph type="body" sz="quarter" idx="15"/>
          </p:nvPr>
        </p:nvSpPr>
        <p:spPr/>
        <p:txBody>
          <a:bodyPr/>
          <a:lstStyle/>
          <a:p>
            <a:pPr marL="0" indent="0" algn="ctr">
              <a:buNone/>
            </a:pPr>
            <a:r>
              <a:rPr lang="en-GB" dirty="0"/>
              <a:t>Definitions and Abiotic Baseline</a:t>
            </a:r>
          </a:p>
          <a:p>
            <a:pPr marL="0" indent="0" algn="ctr">
              <a:buNone/>
            </a:pPr>
            <a:endParaRPr lang="en-GB" dirty="0"/>
          </a:p>
        </p:txBody>
      </p:sp>
      <p:sp>
        <p:nvSpPr>
          <p:cNvPr id="11" name="Text Placeholder 10">
            <a:extLst>
              <a:ext uri="{FF2B5EF4-FFF2-40B4-BE49-F238E27FC236}">
                <a16:creationId xmlns:a16="http://schemas.microsoft.com/office/drawing/2014/main" id="{9695FA53-CA56-465E-9DDD-1865FF672AA9}"/>
              </a:ext>
            </a:extLst>
          </p:cNvPr>
          <p:cNvSpPr>
            <a:spLocks noGrp="1"/>
          </p:cNvSpPr>
          <p:nvPr>
            <p:ph type="body" sz="quarter" idx="16"/>
          </p:nvPr>
        </p:nvSpPr>
        <p:spPr/>
        <p:txBody>
          <a:bodyPr/>
          <a:lstStyle/>
          <a:p>
            <a:r>
              <a:rPr lang="en-GB" dirty="0"/>
              <a:t>03</a:t>
            </a:r>
          </a:p>
        </p:txBody>
      </p:sp>
      <p:sp>
        <p:nvSpPr>
          <p:cNvPr id="12" name="Text Placeholder 11">
            <a:extLst>
              <a:ext uri="{FF2B5EF4-FFF2-40B4-BE49-F238E27FC236}">
                <a16:creationId xmlns:a16="http://schemas.microsoft.com/office/drawing/2014/main" id="{3A6F5D6B-A26A-48F9-A778-6B6B78657F7E}"/>
              </a:ext>
            </a:extLst>
          </p:cNvPr>
          <p:cNvSpPr>
            <a:spLocks noGrp="1"/>
          </p:cNvSpPr>
          <p:nvPr>
            <p:ph type="body" sz="quarter" idx="17"/>
          </p:nvPr>
        </p:nvSpPr>
        <p:spPr/>
        <p:txBody>
          <a:bodyPr/>
          <a:lstStyle/>
          <a:p>
            <a:pPr marL="0" indent="0" algn="ctr">
              <a:buNone/>
            </a:pPr>
            <a:r>
              <a:rPr lang="en-GB" dirty="0"/>
              <a:t>3 step protocol</a:t>
            </a:r>
          </a:p>
          <a:p>
            <a:pPr marL="0" indent="0" algn="ctr">
              <a:buNone/>
            </a:pPr>
            <a:endParaRPr lang="en-GB" dirty="0"/>
          </a:p>
        </p:txBody>
      </p:sp>
      <p:sp>
        <p:nvSpPr>
          <p:cNvPr id="13" name="Text Placeholder 12">
            <a:extLst>
              <a:ext uri="{FF2B5EF4-FFF2-40B4-BE49-F238E27FC236}">
                <a16:creationId xmlns:a16="http://schemas.microsoft.com/office/drawing/2014/main" id="{11B60D20-92A7-485A-99F6-CCD9FA0365CF}"/>
              </a:ext>
            </a:extLst>
          </p:cNvPr>
          <p:cNvSpPr>
            <a:spLocks noGrp="1"/>
          </p:cNvSpPr>
          <p:nvPr>
            <p:ph type="body" sz="quarter" idx="18"/>
          </p:nvPr>
        </p:nvSpPr>
        <p:spPr/>
        <p:txBody>
          <a:bodyPr/>
          <a:lstStyle/>
          <a:p>
            <a:r>
              <a:rPr lang="en-GB" dirty="0"/>
              <a:t>04</a:t>
            </a:r>
          </a:p>
        </p:txBody>
      </p:sp>
      <p:sp>
        <p:nvSpPr>
          <p:cNvPr id="14" name="Text Placeholder 13">
            <a:extLst>
              <a:ext uri="{FF2B5EF4-FFF2-40B4-BE49-F238E27FC236}">
                <a16:creationId xmlns:a16="http://schemas.microsoft.com/office/drawing/2014/main" id="{E926F0AD-8B80-43DD-957D-8D10144C39C9}"/>
              </a:ext>
            </a:extLst>
          </p:cNvPr>
          <p:cNvSpPr>
            <a:spLocks noGrp="1"/>
          </p:cNvSpPr>
          <p:nvPr>
            <p:ph type="body" sz="quarter" idx="19"/>
          </p:nvPr>
        </p:nvSpPr>
        <p:spPr/>
        <p:txBody>
          <a:bodyPr/>
          <a:lstStyle/>
          <a:p>
            <a:pPr marL="0" indent="0" algn="ctr">
              <a:buNone/>
            </a:pPr>
            <a:r>
              <a:rPr lang="en-GB" dirty="0"/>
              <a:t>Perspectives for the Future</a:t>
            </a:r>
          </a:p>
          <a:p>
            <a:pPr marL="0" indent="0" algn="ctr">
              <a:buNone/>
            </a:pPr>
            <a:endParaRPr lang="en-GB" dirty="0"/>
          </a:p>
        </p:txBody>
      </p:sp>
      <p:sp>
        <p:nvSpPr>
          <p:cNvPr id="15" name="Text Placeholder 14">
            <a:extLst>
              <a:ext uri="{FF2B5EF4-FFF2-40B4-BE49-F238E27FC236}">
                <a16:creationId xmlns:a16="http://schemas.microsoft.com/office/drawing/2014/main" id="{B8A8A5DF-5F65-4200-B6FE-B34F45B1449E}"/>
              </a:ext>
            </a:extLst>
          </p:cNvPr>
          <p:cNvSpPr>
            <a:spLocks noGrp="1"/>
          </p:cNvSpPr>
          <p:nvPr>
            <p:ph type="body" sz="quarter" idx="20"/>
          </p:nvPr>
        </p:nvSpPr>
        <p:spPr/>
        <p:txBody>
          <a:bodyPr/>
          <a:lstStyle/>
          <a:p>
            <a:r>
              <a:rPr lang="en-GB" dirty="0"/>
              <a:t>05</a:t>
            </a:r>
          </a:p>
        </p:txBody>
      </p:sp>
      <p:pic>
        <p:nvPicPr>
          <p:cNvPr id="3" name="Picture 2">
            <a:extLst>
              <a:ext uri="{FF2B5EF4-FFF2-40B4-BE49-F238E27FC236}">
                <a16:creationId xmlns:a16="http://schemas.microsoft.com/office/drawing/2014/main" id="{5C660772-2518-08F9-771C-29DA61C63A2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4904648"/>
            <a:ext cx="12192001" cy="1924600"/>
          </a:xfrm>
          <a:prstGeom prst="rect">
            <a:avLst/>
          </a:prstGeom>
        </p:spPr>
      </p:pic>
      <p:sp>
        <p:nvSpPr>
          <p:cNvPr id="2" name="Footer Placeholder 3">
            <a:extLst>
              <a:ext uri="{FF2B5EF4-FFF2-40B4-BE49-F238E27FC236}">
                <a16:creationId xmlns:a16="http://schemas.microsoft.com/office/drawing/2014/main" id="{76F047C6-CD14-155F-4ADC-E84BDA600D69}"/>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1632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347339" y="593295"/>
            <a:ext cx="9649446" cy="428451"/>
          </a:xfrm>
        </p:spPr>
        <p:txBody>
          <a:bodyPr>
            <a:normAutofit fontScale="90000"/>
          </a:bodyPr>
          <a:lstStyle/>
          <a:p>
            <a:r>
              <a:rPr lang="en-US" sz="3200" dirty="0"/>
              <a:t>Digital Twin (Monte Carlo Simulations)</a:t>
            </a:r>
            <a:endParaRPr lang="en-US" dirty="0"/>
          </a:p>
        </p:txBody>
      </p:sp>
      <p:pic>
        <p:nvPicPr>
          <p:cNvPr id="10" name="Picture 9">
            <a:extLst>
              <a:ext uri="{FF2B5EF4-FFF2-40B4-BE49-F238E27FC236}">
                <a16:creationId xmlns:a16="http://schemas.microsoft.com/office/drawing/2014/main" id="{EDD5D32D-F3F5-879E-3D13-730258B66DA7}"/>
              </a:ext>
            </a:extLst>
          </p:cNvPr>
          <p:cNvPicPr>
            <a:picLocks noChangeAspect="1"/>
          </p:cNvPicPr>
          <p:nvPr/>
        </p:nvPicPr>
        <p:blipFill>
          <a:blip r:embed="rId2"/>
          <a:stretch>
            <a:fillRect/>
          </a:stretch>
        </p:blipFill>
        <p:spPr>
          <a:xfrm>
            <a:off x="157161" y="1515359"/>
            <a:ext cx="5725165" cy="3300389"/>
          </a:xfrm>
          <a:prstGeom prst="rect">
            <a:avLst/>
          </a:prstGeom>
        </p:spPr>
      </p:pic>
      <p:pic>
        <p:nvPicPr>
          <p:cNvPr id="12" name="Picture 11">
            <a:extLst>
              <a:ext uri="{FF2B5EF4-FFF2-40B4-BE49-F238E27FC236}">
                <a16:creationId xmlns:a16="http://schemas.microsoft.com/office/drawing/2014/main" id="{871B31E0-6EE0-D61C-5385-67B0969ED0AA}"/>
              </a:ext>
            </a:extLst>
          </p:cNvPr>
          <p:cNvPicPr>
            <a:picLocks noChangeAspect="1"/>
          </p:cNvPicPr>
          <p:nvPr/>
        </p:nvPicPr>
        <p:blipFill>
          <a:blip r:embed="rId3"/>
          <a:stretch>
            <a:fillRect/>
          </a:stretch>
        </p:blipFill>
        <p:spPr>
          <a:xfrm>
            <a:off x="6004874" y="1443099"/>
            <a:ext cx="6096001" cy="3198801"/>
          </a:xfrm>
          <a:prstGeom prst="rect">
            <a:avLst/>
          </a:prstGeom>
        </p:spPr>
      </p:pic>
      <p:sp>
        <p:nvSpPr>
          <p:cNvPr id="13" name="Content Placeholder 6">
            <a:extLst>
              <a:ext uri="{FF2B5EF4-FFF2-40B4-BE49-F238E27FC236}">
                <a16:creationId xmlns:a16="http://schemas.microsoft.com/office/drawing/2014/main" id="{E8028A31-FBD9-B6C4-5525-D122F97D3A58}"/>
              </a:ext>
            </a:extLst>
          </p:cNvPr>
          <p:cNvSpPr>
            <a:spLocks noGrp="1"/>
          </p:cNvSpPr>
          <p:nvPr>
            <p:ph idx="1"/>
          </p:nvPr>
        </p:nvSpPr>
        <p:spPr>
          <a:xfrm>
            <a:off x="528048" y="5200675"/>
            <a:ext cx="11135903" cy="428451"/>
          </a:xfrm>
        </p:spPr>
        <p:txBody>
          <a:bodyPr/>
          <a:lstStyle/>
          <a:p>
            <a:pPr>
              <a:buClr>
                <a:schemeClr val="accent6"/>
              </a:buClr>
              <a:buFont typeface="Arial" panose="020B0604020202020204" pitchFamily="34" charset="0"/>
              <a:buChar char="•"/>
            </a:pPr>
            <a:r>
              <a:rPr lang="en-US" i="1" dirty="0"/>
              <a:t>Single to Multiple Statistical Tests (Cumulative Risk Assessment)</a:t>
            </a:r>
            <a:endParaRPr lang="en-US" dirty="0"/>
          </a:p>
        </p:txBody>
      </p:sp>
      <p:sp>
        <p:nvSpPr>
          <p:cNvPr id="2" name="Footer Placeholder 3">
            <a:extLst>
              <a:ext uri="{FF2B5EF4-FFF2-40B4-BE49-F238E27FC236}">
                <a16:creationId xmlns:a16="http://schemas.microsoft.com/office/drawing/2014/main" id="{424C80C6-84B3-03AA-D58B-0C0BEFDBDE69}"/>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831329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593844"/>
            <a:ext cx="9649446" cy="428451"/>
          </a:xfrm>
        </p:spPr>
        <p:txBody>
          <a:bodyPr>
            <a:normAutofit fontScale="90000"/>
          </a:bodyPr>
          <a:lstStyle/>
          <a:p>
            <a:r>
              <a:rPr lang="en-US" sz="3200" dirty="0"/>
              <a:t>Step 1: Sample Heterogeneity</a:t>
            </a:r>
            <a:endParaRPr lang="en-US" dirty="0"/>
          </a:p>
        </p:txBody>
      </p:sp>
      <p:pic>
        <p:nvPicPr>
          <p:cNvPr id="5" name="Content Placeholder 4">
            <a:extLst>
              <a:ext uri="{FF2B5EF4-FFF2-40B4-BE49-F238E27FC236}">
                <a16:creationId xmlns:a16="http://schemas.microsoft.com/office/drawing/2014/main" id="{6214C779-7E75-2E56-2E25-3FB31628D263}"/>
              </a:ext>
            </a:extLst>
          </p:cNvPr>
          <p:cNvPicPr>
            <a:picLocks noGrp="1" noChangeAspect="1"/>
          </p:cNvPicPr>
          <p:nvPr>
            <p:ph idx="1"/>
          </p:nvPr>
        </p:nvPicPr>
        <p:blipFill>
          <a:blip r:embed="rId2"/>
          <a:srcRect t="7695"/>
          <a:stretch/>
        </p:blipFill>
        <p:spPr>
          <a:xfrm>
            <a:off x="2828163" y="1383919"/>
            <a:ext cx="5372891" cy="5197207"/>
          </a:xfrm>
          <a:prstGeom prst="rect">
            <a:avLst/>
          </a:prstGeom>
        </p:spPr>
      </p:pic>
      <p:sp>
        <p:nvSpPr>
          <p:cNvPr id="2" name="Footer Placeholder 3">
            <a:extLst>
              <a:ext uri="{FF2B5EF4-FFF2-40B4-BE49-F238E27FC236}">
                <a16:creationId xmlns:a16="http://schemas.microsoft.com/office/drawing/2014/main" id="{02BC52C1-4A6D-31C7-3AEF-64DE1191ABE1}"/>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651194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613163"/>
            <a:ext cx="9649446" cy="428451"/>
          </a:xfrm>
        </p:spPr>
        <p:txBody>
          <a:bodyPr>
            <a:normAutofit fontScale="90000"/>
          </a:bodyPr>
          <a:lstStyle/>
          <a:p>
            <a:r>
              <a:rPr lang="en-US" sz="3200" dirty="0"/>
              <a:t>Step 2: Abiotic Baseline</a:t>
            </a:r>
            <a:endParaRPr lang="en-US" dirty="0"/>
          </a:p>
        </p:txBody>
      </p:sp>
      <p:pic>
        <p:nvPicPr>
          <p:cNvPr id="8" name="Content Placeholder 7">
            <a:extLst>
              <a:ext uri="{FF2B5EF4-FFF2-40B4-BE49-F238E27FC236}">
                <a16:creationId xmlns:a16="http://schemas.microsoft.com/office/drawing/2014/main" id="{AE06B2B1-CBB0-45AC-BED2-CF79B87ED50F}"/>
              </a:ext>
            </a:extLst>
          </p:cNvPr>
          <p:cNvPicPr>
            <a:picLocks noGrp="1" noChangeAspect="1"/>
          </p:cNvPicPr>
          <p:nvPr>
            <p:ph idx="1"/>
          </p:nvPr>
        </p:nvPicPr>
        <p:blipFill>
          <a:blip r:embed="rId2"/>
          <a:srcRect t="9484"/>
          <a:stretch/>
        </p:blipFill>
        <p:spPr>
          <a:xfrm>
            <a:off x="2781835" y="1609600"/>
            <a:ext cx="6212131" cy="4892815"/>
          </a:xfrm>
        </p:spPr>
      </p:pic>
      <p:sp>
        <p:nvSpPr>
          <p:cNvPr id="2" name="Footer Placeholder 3">
            <a:extLst>
              <a:ext uri="{FF2B5EF4-FFF2-40B4-BE49-F238E27FC236}">
                <a16:creationId xmlns:a16="http://schemas.microsoft.com/office/drawing/2014/main" id="{2CB2BA10-A90C-B196-A01B-455E82264132}"/>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979753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70DB71-20E0-997D-6801-7FC4CD868C98}"/>
              </a:ext>
            </a:extLst>
          </p:cNvPr>
          <p:cNvSpPr>
            <a:spLocks noGrp="1"/>
          </p:cNvSpPr>
          <p:nvPr>
            <p:ph type="title"/>
          </p:nvPr>
        </p:nvSpPr>
        <p:spPr>
          <a:xfrm>
            <a:off x="307622" y="629315"/>
            <a:ext cx="9649446" cy="481991"/>
          </a:xfrm>
        </p:spPr>
        <p:txBody>
          <a:bodyPr>
            <a:normAutofit/>
          </a:bodyPr>
          <a:lstStyle/>
          <a:p>
            <a:r>
              <a:rPr lang="en-US" dirty="0"/>
              <a:t>Step 3: Biological Activity</a:t>
            </a:r>
          </a:p>
        </p:txBody>
      </p:sp>
      <p:pic>
        <p:nvPicPr>
          <p:cNvPr id="10" name="Content Placeholder 9">
            <a:extLst>
              <a:ext uri="{FF2B5EF4-FFF2-40B4-BE49-F238E27FC236}">
                <a16:creationId xmlns:a16="http://schemas.microsoft.com/office/drawing/2014/main" id="{F7C7D369-C564-AF15-3023-B70C350727C0}"/>
              </a:ext>
            </a:extLst>
          </p:cNvPr>
          <p:cNvPicPr>
            <a:picLocks noGrp="1" noChangeAspect="1"/>
          </p:cNvPicPr>
          <p:nvPr>
            <p:ph idx="1"/>
          </p:nvPr>
        </p:nvPicPr>
        <p:blipFill>
          <a:blip r:embed="rId2"/>
          <a:stretch>
            <a:fillRect/>
          </a:stretch>
        </p:blipFill>
        <p:spPr>
          <a:xfrm>
            <a:off x="1488786" y="1408469"/>
            <a:ext cx="8668506" cy="5102942"/>
          </a:xfrm>
        </p:spPr>
      </p:pic>
      <p:sp>
        <p:nvSpPr>
          <p:cNvPr id="2" name="Footer Placeholder 3">
            <a:extLst>
              <a:ext uri="{FF2B5EF4-FFF2-40B4-BE49-F238E27FC236}">
                <a16:creationId xmlns:a16="http://schemas.microsoft.com/office/drawing/2014/main" id="{741E37D6-F093-FFB7-65FE-559A59C40225}"/>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713625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89384" y="651799"/>
            <a:ext cx="9649446" cy="428451"/>
          </a:xfrm>
        </p:spPr>
        <p:txBody>
          <a:bodyPr>
            <a:noAutofit/>
          </a:bodyPr>
          <a:lstStyle/>
          <a:p>
            <a:r>
              <a:rPr lang="en-US" dirty="0"/>
              <a:t>Next Steps</a:t>
            </a:r>
          </a:p>
        </p:txBody>
      </p:sp>
      <p:sp>
        <p:nvSpPr>
          <p:cNvPr id="7" name="Content Placeholder 6">
            <a:extLst>
              <a:ext uri="{FF2B5EF4-FFF2-40B4-BE49-F238E27FC236}">
                <a16:creationId xmlns:a16="http://schemas.microsoft.com/office/drawing/2014/main" id="{462EE943-3549-7877-4B26-1F8260EF450C}"/>
              </a:ext>
            </a:extLst>
          </p:cNvPr>
          <p:cNvSpPr>
            <a:spLocks noGrp="1"/>
          </p:cNvSpPr>
          <p:nvPr>
            <p:ph idx="1"/>
          </p:nvPr>
        </p:nvSpPr>
        <p:spPr>
          <a:xfrm>
            <a:off x="289384" y="1564804"/>
            <a:ext cx="11135903" cy="3943349"/>
          </a:xfrm>
        </p:spPr>
        <p:txBody>
          <a:bodyPr/>
          <a:lstStyle/>
          <a:p>
            <a:pPr marL="285750" indent="-285750">
              <a:buClr>
                <a:schemeClr val="accent6"/>
              </a:buClr>
              <a:buFont typeface="Arial" panose="020B0604020202020204" pitchFamily="34" charset="0"/>
              <a:buChar char="•"/>
            </a:pPr>
            <a:r>
              <a:rPr lang="en-US" dirty="0"/>
              <a:t>Publication </a:t>
            </a:r>
          </a:p>
          <a:p>
            <a:pPr marL="285750" indent="-285750">
              <a:buClr>
                <a:schemeClr val="accent6"/>
              </a:buClr>
              <a:buFont typeface="Arial" panose="020B0604020202020204" pitchFamily="34" charset="0"/>
              <a:buChar char="•"/>
            </a:pPr>
            <a:r>
              <a:rPr lang="en-US" dirty="0"/>
              <a:t>Research needs</a:t>
            </a:r>
          </a:p>
          <a:p>
            <a:pPr marL="285750" indent="-285750">
              <a:buClr>
                <a:schemeClr val="accent6"/>
              </a:buClr>
              <a:buFont typeface="Arial" panose="020B0604020202020204" pitchFamily="34" charset="0"/>
              <a:buChar char="•"/>
            </a:pPr>
            <a:r>
              <a:rPr lang="en-US" dirty="0"/>
              <a:t>Defining an acceptable risk tolerance threshold (e.g., safety level)</a:t>
            </a:r>
          </a:p>
          <a:p>
            <a:pPr marL="285750" indent="-285750">
              <a:buClr>
                <a:schemeClr val="accent6"/>
              </a:buClr>
              <a:buFont typeface="Arial" panose="020B0604020202020204" pitchFamily="34" charset="0"/>
              <a:buChar char="•"/>
            </a:pPr>
            <a:r>
              <a:rPr lang="en-US" dirty="0"/>
              <a:t>Contamination knowledge (flight hardware, handling in the lab)</a:t>
            </a:r>
          </a:p>
          <a:p>
            <a:pPr marL="285750" indent="-285750">
              <a:buClr>
                <a:schemeClr val="accent6"/>
              </a:buClr>
              <a:buFont typeface="Arial" panose="020B0604020202020204" pitchFamily="34" charset="0"/>
              <a:buChar char="•"/>
            </a:pPr>
            <a:r>
              <a:rPr lang="en-US" dirty="0"/>
              <a:t>Contamination controls and test equipment (SRF: Sample Receiving Facility)</a:t>
            </a:r>
          </a:p>
          <a:p>
            <a:endParaRPr lang="en-US" dirty="0"/>
          </a:p>
        </p:txBody>
      </p:sp>
      <p:sp>
        <p:nvSpPr>
          <p:cNvPr id="2" name="Footer Placeholder 3">
            <a:extLst>
              <a:ext uri="{FF2B5EF4-FFF2-40B4-BE49-F238E27FC236}">
                <a16:creationId xmlns:a16="http://schemas.microsoft.com/office/drawing/2014/main" id="{0B9D6C9C-D4BF-DF2D-5B51-D2E25D9E5307}"/>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933517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4781D-A8FD-6FDA-2B32-4B648DB15EA3}"/>
              </a:ext>
            </a:extLst>
          </p:cNvPr>
          <p:cNvSpPr>
            <a:spLocks noGrp="1"/>
          </p:cNvSpPr>
          <p:nvPr>
            <p:ph type="title"/>
          </p:nvPr>
        </p:nvSpPr>
        <p:spPr>
          <a:xfrm>
            <a:off x="257186" y="696866"/>
            <a:ext cx="10881379" cy="428451"/>
          </a:xfrm>
        </p:spPr>
        <p:txBody>
          <a:bodyPr>
            <a:noAutofit/>
          </a:bodyPr>
          <a:lstStyle/>
          <a:p>
            <a:r>
              <a:rPr lang="en-US" dirty="0"/>
              <a:t>What Space Travel may teach us about Infection Prevention?</a:t>
            </a:r>
          </a:p>
        </p:txBody>
      </p:sp>
      <p:sp>
        <p:nvSpPr>
          <p:cNvPr id="7" name="Content Placeholder 6">
            <a:extLst>
              <a:ext uri="{FF2B5EF4-FFF2-40B4-BE49-F238E27FC236}">
                <a16:creationId xmlns:a16="http://schemas.microsoft.com/office/drawing/2014/main" id="{462EE943-3549-7877-4B26-1F8260EF450C}"/>
              </a:ext>
            </a:extLst>
          </p:cNvPr>
          <p:cNvSpPr>
            <a:spLocks noGrp="1"/>
          </p:cNvSpPr>
          <p:nvPr>
            <p:ph idx="1"/>
          </p:nvPr>
        </p:nvSpPr>
        <p:spPr>
          <a:xfrm>
            <a:off x="314817" y="1516938"/>
            <a:ext cx="11135903" cy="3943349"/>
          </a:xfrm>
        </p:spPr>
        <p:txBody>
          <a:bodyPr/>
          <a:lstStyle/>
          <a:p>
            <a:pPr>
              <a:buClr>
                <a:schemeClr val="accent6"/>
              </a:buClr>
              <a:buFont typeface="Arial" panose="020B0604020202020204" pitchFamily="34" charset="0"/>
              <a:buChar char="•"/>
            </a:pPr>
            <a:r>
              <a:rPr lang="en-US" dirty="0"/>
              <a:t>How we access a situation when trying to prove the absence of a risk (e.g., sterile or non-sterile) </a:t>
            </a:r>
          </a:p>
          <a:p>
            <a:pPr marL="628650" lvl="1" indent="-285750">
              <a:buClr>
                <a:schemeClr val="accent6"/>
              </a:buClr>
              <a:buFont typeface="Arial" panose="020B0604020202020204" pitchFamily="34" charset="0"/>
              <a:buChar char="•"/>
            </a:pPr>
            <a:r>
              <a:rPr lang="en-US" dirty="0"/>
              <a:t>What is an acceptable risk tolerance threshold (e.g., safety level)?</a:t>
            </a:r>
          </a:p>
          <a:p>
            <a:pPr>
              <a:buClr>
                <a:schemeClr val="accent6"/>
              </a:buClr>
              <a:buFont typeface="Arial" panose="020B0604020202020204" pitchFamily="34" charset="0"/>
              <a:buChar char="•"/>
            </a:pPr>
            <a:r>
              <a:rPr lang="en-US" dirty="0"/>
              <a:t>Use of alternative methods to detect microorganisms</a:t>
            </a:r>
          </a:p>
          <a:p>
            <a:pPr marL="628650" lvl="1" indent="-285750">
              <a:buClr>
                <a:schemeClr val="accent6"/>
              </a:buClr>
              <a:buFont typeface="Arial" panose="020B0604020202020204" pitchFamily="34" charset="0"/>
              <a:buChar char="•"/>
            </a:pPr>
            <a:r>
              <a:rPr lang="en-US" dirty="0"/>
              <a:t>Biosignatures and abiotic baselines</a:t>
            </a:r>
          </a:p>
          <a:p>
            <a:pPr marL="628650" lvl="1" indent="-285750">
              <a:buClr>
                <a:schemeClr val="accent6"/>
              </a:buClr>
              <a:buFont typeface="Arial" panose="020B0604020202020204" pitchFamily="34" charset="0"/>
              <a:buChar char="•"/>
            </a:pPr>
            <a:r>
              <a:rPr lang="en-US" dirty="0"/>
              <a:t>Next generation, direct sequencing</a:t>
            </a:r>
          </a:p>
          <a:p>
            <a:pPr>
              <a:buClr>
                <a:schemeClr val="accent6"/>
              </a:buClr>
              <a:buFont typeface="Arial" panose="020B0604020202020204" pitchFamily="34" charset="0"/>
              <a:buChar char="•"/>
            </a:pPr>
            <a:r>
              <a:rPr lang="en-US" dirty="0"/>
              <a:t>Understanding baselines for what is possible in contamination controls </a:t>
            </a:r>
          </a:p>
          <a:p>
            <a:pPr marL="628650" lvl="1" indent="-285750">
              <a:buClr>
                <a:schemeClr val="accent6"/>
              </a:buClr>
              <a:buFont typeface="Arial" panose="020B0604020202020204" pitchFamily="34" charset="0"/>
              <a:buChar char="•"/>
            </a:pPr>
            <a:r>
              <a:rPr lang="en-US" dirty="0"/>
              <a:t>Contamination knowledge </a:t>
            </a:r>
          </a:p>
          <a:p>
            <a:pPr lvl="1">
              <a:buClr>
                <a:schemeClr val="accent6"/>
              </a:buClr>
              <a:buFont typeface="Arial" panose="020B0604020202020204" pitchFamily="34" charset="0"/>
              <a:buChar char="•"/>
            </a:pPr>
            <a:r>
              <a:rPr lang="en-US" dirty="0"/>
              <a:t>Balance requirements for preventing contamination and sample containment</a:t>
            </a:r>
          </a:p>
          <a:p>
            <a:endParaRPr lang="en-US" dirty="0"/>
          </a:p>
        </p:txBody>
      </p:sp>
      <p:pic>
        <p:nvPicPr>
          <p:cNvPr id="3" name="Picture 2">
            <a:extLst>
              <a:ext uri="{FF2B5EF4-FFF2-40B4-BE49-F238E27FC236}">
                <a16:creationId xmlns:a16="http://schemas.microsoft.com/office/drawing/2014/main" id="{3E760C75-DBFA-E6FC-3B5F-1C5678182687}"/>
              </a:ext>
            </a:extLst>
          </p:cNvPr>
          <p:cNvPicPr>
            <a:picLocks noChangeAspect="1"/>
          </p:cNvPicPr>
          <p:nvPr/>
        </p:nvPicPr>
        <p:blipFill>
          <a:blip r:embed="rId3"/>
          <a:stretch>
            <a:fillRect/>
          </a:stretch>
        </p:blipFill>
        <p:spPr>
          <a:xfrm>
            <a:off x="10696190" y="4713830"/>
            <a:ext cx="1028470" cy="1770683"/>
          </a:xfrm>
          <a:prstGeom prst="rect">
            <a:avLst/>
          </a:prstGeom>
        </p:spPr>
      </p:pic>
      <p:pic>
        <p:nvPicPr>
          <p:cNvPr id="4" name="Graphic 3">
            <a:extLst>
              <a:ext uri="{FF2B5EF4-FFF2-40B4-BE49-F238E27FC236}">
                <a16:creationId xmlns:a16="http://schemas.microsoft.com/office/drawing/2014/main" id="{304F3128-4A70-B21E-6806-FA16D866CE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2518" y="2461587"/>
            <a:ext cx="720000" cy="720000"/>
          </a:xfrm>
          <a:prstGeom prst="rect">
            <a:avLst/>
          </a:prstGeom>
        </p:spPr>
      </p:pic>
      <p:pic>
        <p:nvPicPr>
          <p:cNvPr id="5" name="Graphic 4">
            <a:extLst>
              <a:ext uri="{FF2B5EF4-FFF2-40B4-BE49-F238E27FC236}">
                <a16:creationId xmlns:a16="http://schemas.microsoft.com/office/drawing/2014/main" id="{B23F6FF1-6774-D10E-FC11-E540A64813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20966" y="3373562"/>
            <a:ext cx="792000" cy="792000"/>
          </a:xfrm>
          <a:prstGeom prst="rect">
            <a:avLst/>
          </a:prstGeom>
        </p:spPr>
      </p:pic>
      <p:sp>
        <p:nvSpPr>
          <p:cNvPr id="2" name="Footer Placeholder 3">
            <a:extLst>
              <a:ext uri="{FF2B5EF4-FFF2-40B4-BE49-F238E27FC236}">
                <a16:creationId xmlns:a16="http://schemas.microsoft.com/office/drawing/2014/main" id="{EA273E72-2084-846A-9BF7-EF4D914FAF9E}"/>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01719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D6A97D-CA10-9A0B-EA24-D0EDA5813031}"/>
              </a:ext>
            </a:extLst>
          </p:cNvPr>
          <p:cNvSpPr>
            <a:spLocks noGrp="1"/>
          </p:cNvSpPr>
          <p:nvPr>
            <p:ph type="ftr" sz="quarter" idx="11"/>
          </p:nvPr>
        </p:nvSpPr>
        <p:spPr/>
        <p:txBody>
          <a:bodyPr/>
          <a:lstStyle/>
          <a:p>
            <a:r>
              <a:rPr lang="en-US" i="1"/>
              <a:t>Footer</a:t>
            </a:r>
            <a:endParaRPr lang="en-US" i="1" dirty="0"/>
          </a:p>
        </p:txBody>
      </p:sp>
      <p:sp>
        <p:nvSpPr>
          <p:cNvPr id="3" name="Slide Number Placeholder 2">
            <a:extLst>
              <a:ext uri="{FF2B5EF4-FFF2-40B4-BE49-F238E27FC236}">
                <a16:creationId xmlns:a16="http://schemas.microsoft.com/office/drawing/2014/main" id="{BBC4B02E-E1D4-FF26-52F7-4B2F3D8FA711}"/>
              </a:ext>
            </a:extLst>
          </p:cNvPr>
          <p:cNvSpPr>
            <a:spLocks noGrp="1"/>
          </p:cNvSpPr>
          <p:nvPr>
            <p:ph type="sldNum" sz="quarter" idx="12"/>
          </p:nvPr>
        </p:nvSpPr>
        <p:spPr/>
        <p:txBody>
          <a:bodyPr/>
          <a:lstStyle/>
          <a:p>
            <a:fld id="{C3F5E514-38EB-4262-A95F-03E9BD4E668F}" type="slidenum">
              <a:rPr lang="en-US" smtClean="0"/>
              <a:pPr/>
              <a:t>3</a:t>
            </a:fld>
            <a:endParaRPr lang="en-US"/>
          </a:p>
        </p:txBody>
      </p:sp>
      <p:pic>
        <p:nvPicPr>
          <p:cNvPr id="4" name="20221114MSRAnimationTrailer-1280">
            <a:hlinkClick r:id="" action="ppaction://media"/>
            <a:extLst>
              <a:ext uri="{FF2B5EF4-FFF2-40B4-BE49-F238E27FC236}">
                <a16:creationId xmlns:a16="http://schemas.microsoft.com/office/drawing/2014/main" id="{B8C2D671-551B-1AD6-987F-A1236B302A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94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9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1F60D0-7937-1371-F34B-506EB5CC45F0}"/>
              </a:ext>
            </a:extLst>
          </p:cNvPr>
          <p:cNvSpPr>
            <a:spLocks noGrp="1"/>
          </p:cNvSpPr>
          <p:nvPr>
            <p:ph idx="1"/>
          </p:nvPr>
        </p:nvSpPr>
        <p:spPr>
          <a:xfrm>
            <a:off x="457199" y="1188720"/>
            <a:ext cx="3365863" cy="5159656"/>
          </a:xfrm>
        </p:spPr>
        <p:txBody>
          <a:bodyPr>
            <a:normAutofit fontScale="77500" lnSpcReduction="20000"/>
          </a:bodyPr>
          <a:lstStyle/>
          <a:p>
            <a:r>
              <a:rPr lang="en-US" sz="2900" dirty="0"/>
              <a:t>Mars Sample Return (MSR) is a joint venture between NASA and ESA.</a:t>
            </a:r>
          </a:p>
          <a:p>
            <a:r>
              <a:rPr lang="en-US" sz="2900" dirty="0"/>
              <a:t>The Campaign will notionally return between 10-30 geologically diverse samples (plus witness tubes) able to answer an array of science objectives.</a:t>
            </a:r>
          </a:p>
          <a:p>
            <a:r>
              <a:rPr lang="en-US" sz="2900" dirty="0"/>
              <a:t>The Sample Receiving Project (SRP) is the last component of the MSR Campaign with operations beginning when the samples arrive on Earth.</a:t>
            </a:r>
            <a:endParaRPr lang="en-US" sz="2900" b="0" i="0" dirty="0">
              <a:effectLst/>
            </a:endParaRPr>
          </a:p>
          <a:p>
            <a:endParaRPr lang="en-US" dirty="0"/>
          </a:p>
        </p:txBody>
      </p:sp>
      <p:sp>
        <p:nvSpPr>
          <p:cNvPr id="3" name="Title 2">
            <a:extLst>
              <a:ext uri="{FF2B5EF4-FFF2-40B4-BE49-F238E27FC236}">
                <a16:creationId xmlns:a16="http://schemas.microsoft.com/office/drawing/2014/main" id="{D3CB7D26-AC2B-D5AE-9A83-63B13146DE66}"/>
              </a:ext>
            </a:extLst>
          </p:cNvPr>
          <p:cNvSpPr>
            <a:spLocks noGrp="1"/>
          </p:cNvSpPr>
          <p:nvPr>
            <p:ph type="title"/>
          </p:nvPr>
        </p:nvSpPr>
        <p:spPr/>
        <p:txBody>
          <a:bodyPr/>
          <a:lstStyle/>
          <a:p>
            <a:r>
              <a:rPr lang="en-US" dirty="0"/>
              <a:t>Mars Sample Return Campaign</a:t>
            </a:r>
          </a:p>
        </p:txBody>
      </p:sp>
      <p:sp>
        <p:nvSpPr>
          <p:cNvPr id="4" name="Footer Placeholder 3">
            <a:extLst>
              <a:ext uri="{FF2B5EF4-FFF2-40B4-BE49-F238E27FC236}">
                <a16:creationId xmlns:a16="http://schemas.microsoft.com/office/drawing/2014/main" id="{0CA315EB-2261-EF86-5C9E-44E53B2887B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Footer</a:t>
            </a:r>
            <a:endParaRPr kumimoji="0" lang="en-US" sz="9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5611ADC9-B347-7CBB-9A66-3C31F03DE5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5E514-38EB-4262-A95F-03E9BD4E668F}" type="slidenum">
              <a:rPr kumimoji="0" lang="en-US" sz="900" b="0" i="0" u="none" strike="noStrike" kern="1200" cap="none" spc="0" normalizeH="0" baseline="0" noProof="0" smtClean="0">
                <a:ln>
                  <a:noFill/>
                </a:ln>
                <a:solidFill>
                  <a:srgbClr val="00328C"/>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00328C"/>
              </a:solidFill>
              <a:effectLst/>
              <a:uLnTx/>
              <a:uFillTx/>
              <a:latin typeface="Calibri" panose="020F0502020204030204"/>
              <a:ea typeface="+mn-ea"/>
              <a:cs typeface="Arial" panose="020B0604020202020204" pitchFamily="34" charset="0"/>
            </a:endParaRPr>
          </a:p>
        </p:txBody>
      </p:sp>
      <p:pic>
        <p:nvPicPr>
          <p:cNvPr id="6" name="Picture 5">
            <a:extLst>
              <a:ext uri="{FF2B5EF4-FFF2-40B4-BE49-F238E27FC236}">
                <a16:creationId xmlns:a16="http://schemas.microsoft.com/office/drawing/2014/main" id="{25719188-3190-9765-A008-30E9AD188101}"/>
              </a:ext>
            </a:extLst>
          </p:cNvPr>
          <p:cNvPicPr>
            <a:picLocks noChangeAspect="1"/>
          </p:cNvPicPr>
          <p:nvPr/>
        </p:nvPicPr>
        <p:blipFill rotWithShape="1">
          <a:blip r:embed="rId2"/>
          <a:srcRect b="3187"/>
          <a:stretch/>
        </p:blipFill>
        <p:spPr>
          <a:xfrm>
            <a:off x="3987438" y="1498484"/>
            <a:ext cx="7972914" cy="4337773"/>
          </a:xfrm>
          <a:prstGeom prst="rect">
            <a:avLst/>
          </a:prstGeom>
        </p:spPr>
      </p:pic>
      <p:sp>
        <p:nvSpPr>
          <p:cNvPr id="7" name="TextBox 6">
            <a:extLst>
              <a:ext uri="{FF2B5EF4-FFF2-40B4-BE49-F238E27FC236}">
                <a16:creationId xmlns:a16="http://schemas.microsoft.com/office/drawing/2014/main" id="{FD28954F-1D4E-22A4-8F68-001F6D3FA0BA}"/>
              </a:ext>
            </a:extLst>
          </p:cNvPr>
          <p:cNvSpPr txBox="1"/>
          <p:nvPr/>
        </p:nvSpPr>
        <p:spPr>
          <a:xfrm>
            <a:off x="5791200" y="5979044"/>
            <a:ext cx="46097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MSR Campaign Architecture under evaluation</a:t>
            </a:r>
          </a:p>
        </p:txBody>
      </p:sp>
      <p:sp>
        <p:nvSpPr>
          <p:cNvPr id="8" name="Rectangle 7">
            <a:extLst>
              <a:ext uri="{FF2B5EF4-FFF2-40B4-BE49-F238E27FC236}">
                <a16:creationId xmlns:a16="http://schemas.microsoft.com/office/drawing/2014/main" id="{7158A9E3-EE59-ABD6-247B-9E255B35036F}"/>
              </a:ext>
            </a:extLst>
          </p:cNvPr>
          <p:cNvSpPr/>
          <p:nvPr/>
        </p:nvSpPr>
        <p:spPr>
          <a:xfrm>
            <a:off x="9359627" y="4707172"/>
            <a:ext cx="2600724" cy="1129085"/>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858C6A6-D7FE-0F02-4BED-2D7A58D50525}"/>
              </a:ext>
            </a:extLst>
          </p:cNvPr>
          <p:cNvSpPr/>
          <p:nvPr/>
        </p:nvSpPr>
        <p:spPr>
          <a:xfrm>
            <a:off x="6052457" y="1506583"/>
            <a:ext cx="5913120" cy="4188823"/>
          </a:xfrm>
          <a:custGeom>
            <a:avLst/>
            <a:gdLst>
              <a:gd name="connsiteX0" fmla="*/ 766354 w 5913120"/>
              <a:gd name="connsiteY0" fmla="*/ 722811 h 4188823"/>
              <a:gd name="connsiteX1" fmla="*/ 766354 w 5913120"/>
              <a:gd name="connsiteY1" fmla="*/ 1245326 h 4188823"/>
              <a:gd name="connsiteX2" fmla="*/ 26126 w 5913120"/>
              <a:gd name="connsiteY2" fmla="*/ 1254034 h 4188823"/>
              <a:gd name="connsiteX3" fmla="*/ 0 w 5913120"/>
              <a:gd name="connsiteY3" fmla="*/ 4188823 h 4188823"/>
              <a:gd name="connsiteX4" fmla="*/ 3291840 w 5913120"/>
              <a:gd name="connsiteY4" fmla="*/ 4162697 h 4188823"/>
              <a:gd name="connsiteX5" fmla="*/ 3283132 w 5913120"/>
              <a:gd name="connsiteY5" fmla="*/ 3169920 h 4188823"/>
              <a:gd name="connsiteX6" fmla="*/ 5913120 w 5913120"/>
              <a:gd name="connsiteY6" fmla="*/ 3152503 h 4188823"/>
              <a:gd name="connsiteX7" fmla="*/ 5878286 w 5913120"/>
              <a:gd name="connsiteY7" fmla="*/ 0 h 4188823"/>
              <a:gd name="connsiteX8" fmla="*/ 740229 w 5913120"/>
              <a:gd name="connsiteY8" fmla="*/ 0 h 4188823"/>
              <a:gd name="connsiteX9" fmla="*/ 766354 w 5913120"/>
              <a:gd name="connsiteY9" fmla="*/ 722811 h 418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13120" h="4188823">
                <a:moveTo>
                  <a:pt x="766354" y="722811"/>
                </a:moveTo>
                <a:lnTo>
                  <a:pt x="766354" y="1245326"/>
                </a:lnTo>
                <a:lnTo>
                  <a:pt x="26126" y="1254034"/>
                </a:lnTo>
                <a:lnTo>
                  <a:pt x="0" y="4188823"/>
                </a:lnTo>
                <a:lnTo>
                  <a:pt x="3291840" y="4162697"/>
                </a:lnTo>
                <a:cubicBezTo>
                  <a:pt x="3288937" y="3831771"/>
                  <a:pt x="3286035" y="3500846"/>
                  <a:pt x="3283132" y="3169920"/>
                </a:cubicBezTo>
                <a:lnTo>
                  <a:pt x="5913120" y="3152503"/>
                </a:lnTo>
                <a:lnTo>
                  <a:pt x="5878286" y="0"/>
                </a:lnTo>
                <a:lnTo>
                  <a:pt x="740229" y="0"/>
                </a:lnTo>
                <a:lnTo>
                  <a:pt x="766354" y="722811"/>
                </a:lnTo>
                <a:close/>
              </a:path>
            </a:pathLst>
          </a:custGeom>
          <a:solidFill>
            <a:schemeClr val="bg1">
              <a:alpha val="56000"/>
            </a:schemeClr>
          </a:solidFill>
          <a:ln>
            <a:solidFill>
              <a:schemeClr val="dk1">
                <a:shade val="95000"/>
                <a:satMod val="105000"/>
              </a:schemeClr>
            </a:solid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ooter Placeholder 3">
            <a:extLst>
              <a:ext uri="{FF2B5EF4-FFF2-40B4-BE49-F238E27FC236}">
                <a16:creationId xmlns:a16="http://schemas.microsoft.com/office/drawing/2014/main" id="{16562753-47DF-4A3F-E65E-506528DF52F9}"/>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47570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8EA78-D54D-C3F9-87B1-4309BE8B4CC4}"/>
              </a:ext>
            </a:extLst>
          </p:cNvPr>
          <p:cNvPicPr>
            <a:picLocks noChangeAspect="1"/>
          </p:cNvPicPr>
          <p:nvPr/>
        </p:nvPicPr>
        <p:blipFill>
          <a:blip r:embed="rId2"/>
          <a:stretch>
            <a:fillRect/>
          </a:stretch>
        </p:blipFill>
        <p:spPr>
          <a:xfrm rot="10800000">
            <a:off x="396241" y="1070958"/>
            <a:ext cx="4875334" cy="2742375"/>
          </a:xfrm>
          <a:prstGeom prst="rect">
            <a:avLst/>
          </a:prstGeom>
        </p:spPr>
      </p:pic>
      <p:pic>
        <p:nvPicPr>
          <p:cNvPr id="4" name="Picture 3">
            <a:extLst>
              <a:ext uri="{FF2B5EF4-FFF2-40B4-BE49-F238E27FC236}">
                <a16:creationId xmlns:a16="http://schemas.microsoft.com/office/drawing/2014/main" id="{429FAE5C-D90C-9828-9B82-8F35753AF32E}"/>
              </a:ext>
            </a:extLst>
          </p:cNvPr>
          <p:cNvPicPr>
            <a:picLocks noChangeAspect="1"/>
          </p:cNvPicPr>
          <p:nvPr/>
        </p:nvPicPr>
        <p:blipFill>
          <a:blip r:embed="rId3"/>
          <a:stretch>
            <a:fillRect/>
          </a:stretch>
        </p:blipFill>
        <p:spPr>
          <a:xfrm>
            <a:off x="396240" y="3768548"/>
            <a:ext cx="4871693" cy="2742375"/>
          </a:xfrm>
          <a:prstGeom prst="rect">
            <a:avLst/>
          </a:prstGeom>
        </p:spPr>
      </p:pic>
      <p:sp>
        <p:nvSpPr>
          <p:cNvPr id="6" name="Content Placeholder 5">
            <a:extLst>
              <a:ext uri="{FF2B5EF4-FFF2-40B4-BE49-F238E27FC236}">
                <a16:creationId xmlns:a16="http://schemas.microsoft.com/office/drawing/2014/main" id="{C923A9D0-6DF6-CC87-6827-09288E8BC69C}"/>
              </a:ext>
            </a:extLst>
          </p:cNvPr>
          <p:cNvSpPr>
            <a:spLocks noGrp="1"/>
          </p:cNvSpPr>
          <p:nvPr>
            <p:ph idx="1"/>
          </p:nvPr>
        </p:nvSpPr>
        <p:spPr>
          <a:xfrm>
            <a:off x="5438774" y="1188720"/>
            <a:ext cx="6356985" cy="5159656"/>
          </a:xfrm>
        </p:spPr>
        <p:txBody>
          <a:bodyPr>
            <a:normAutofit fontScale="92500" lnSpcReduction="10000"/>
          </a:bodyPr>
          <a:lstStyle/>
          <a:p>
            <a:r>
              <a:rPr lang="en-US" dirty="0"/>
              <a:t>Perseverance was designed to characterize the geology, investigate records of past climate, and seek evidence of possible ancient life contained in rocks laid down when </a:t>
            </a:r>
            <a:r>
              <a:rPr lang="en-US" dirty="0" err="1"/>
              <a:t>martian</a:t>
            </a:r>
            <a:r>
              <a:rPr lang="en-US" dirty="0"/>
              <a:t> surface conditions were more habitable than they are today</a:t>
            </a:r>
          </a:p>
          <a:p>
            <a:r>
              <a:rPr lang="en-US" dirty="0" err="1"/>
              <a:t>Jezero</a:t>
            </a:r>
            <a:r>
              <a:rPr lang="en-US" dirty="0"/>
              <a:t> crater, with a diameter of 45 km, was formed by an impact. The crater later hosted an open-basin lake, fed by a large system of river valleys that were active ~3.6 billion years ago</a:t>
            </a:r>
          </a:p>
          <a:p>
            <a:r>
              <a:rPr lang="en-US" dirty="0"/>
              <a:t>The probability for finding extant or “living” life is extremely low, but not zero</a:t>
            </a:r>
          </a:p>
          <a:p>
            <a:endParaRPr lang="en-US" dirty="0"/>
          </a:p>
        </p:txBody>
      </p:sp>
      <p:sp>
        <p:nvSpPr>
          <p:cNvPr id="2" name="Title 1">
            <a:extLst>
              <a:ext uri="{FF2B5EF4-FFF2-40B4-BE49-F238E27FC236}">
                <a16:creationId xmlns:a16="http://schemas.microsoft.com/office/drawing/2014/main" id="{064F0E74-445C-8DDD-D72E-7CBD60168B19}"/>
              </a:ext>
            </a:extLst>
          </p:cNvPr>
          <p:cNvSpPr>
            <a:spLocks noGrp="1"/>
          </p:cNvSpPr>
          <p:nvPr>
            <p:ph type="title"/>
          </p:nvPr>
        </p:nvSpPr>
        <p:spPr/>
        <p:txBody>
          <a:bodyPr>
            <a:normAutofit/>
          </a:bodyPr>
          <a:lstStyle/>
          <a:p>
            <a:r>
              <a:rPr lang="en-US" dirty="0"/>
              <a:t>Follow The Water: </a:t>
            </a:r>
            <a:r>
              <a:rPr lang="en-US" dirty="0" err="1"/>
              <a:t>Jezero</a:t>
            </a:r>
            <a:r>
              <a:rPr lang="en-US" dirty="0"/>
              <a:t> Delta Crater</a:t>
            </a:r>
          </a:p>
        </p:txBody>
      </p:sp>
      <p:sp>
        <p:nvSpPr>
          <p:cNvPr id="7" name="Footer Placeholder 3">
            <a:extLst>
              <a:ext uri="{FF2B5EF4-FFF2-40B4-BE49-F238E27FC236}">
                <a16:creationId xmlns:a16="http://schemas.microsoft.com/office/drawing/2014/main" id="{188171B0-B6D7-AFCE-FDD8-F5C110841FD5}"/>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32765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E115B7-B2FF-8A8C-0181-ACC077269201}"/>
              </a:ext>
            </a:extLst>
          </p:cNvPr>
          <p:cNvSpPr>
            <a:spLocks noGrp="1"/>
          </p:cNvSpPr>
          <p:nvPr>
            <p:ph idx="1"/>
          </p:nvPr>
        </p:nvSpPr>
        <p:spPr>
          <a:xfrm>
            <a:off x="457200" y="1062681"/>
            <a:ext cx="5754414" cy="5520999"/>
          </a:xfrm>
        </p:spPr>
        <p:txBody>
          <a:bodyPr>
            <a:normAutofit lnSpcReduction="10000"/>
          </a:bodyPr>
          <a:lstStyle/>
          <a:p>
            <a:r>
              <a:rPr lang="en-US" sz="2400" dirty="0"/>
              <a:t>NASA’s </a:t>
            </a:r>
            <a:r>
              <a:rPr lang="en-US" sz="2400" b="1" dirty="0"/>
              <a:t>Planetary Protection (PP) </a:t>
            </a:r>
            <a:r>
              <a:rPr lang="en-US" sz="2400" dirty="0"/>
              <a:t>imposes controls on biological contamination for certain combinations of mission type and target body. There are five categories.</a:t>
            </a:r>
          </a:p>
          <a:p>
            <a:r>
              <a:rPr lang="en-US" sz="2400" b="1" dirty="0"/>
              <a:t>Category V </a:t>
            </a:r>
            <a:r>
              <a:rPr lang="en-US" sz="2400" dirty="0"/>
              <a:t>missions, sample return missions. </a:t>
            </a:r>
          </a:p>
          <a:p>
            <a:r>
              <a:rPr lang="en-US" sz="2400" dirty="0"/>
              <a:t>“Restricted Earth return,” missions from bodies that have a scientific potential for life. Need </a:t>
            </a:r>
            <a:r>
              <a:rPr lang="en-US" sz="2400" u="sng" dirty="0"/>
              <a:t>containment throughout the return phase </a:t>
            </a:r>
            <a:r>
              <a:rPr lang="en-US" sz="2400" dirty="0"/>
              <a:t>of all returned hardware which directly contacted the target body.</a:t>
            </a:r>
          </a:p>
          <a:p>
            <a:r>
              <a:rPr lang="en-US" sz="2400" dirty="0"/>
              <a:t>Need to conduct timely analyses of any unsterilized sample collected and returned to Earth, </a:t>
            </a:r>
            <a:r>
              <a:rPr lang="en-US" sz="2400" u="sng" dirty="0"/>
              <a:t>under strict containment</a:t>
            </a:r>
            <a:r>
              <a:rPr lang="en-US" sz="2400" dirty="0"/>
              <a:t>, and using the most sensitive techniques.</a:t>
            </a:r>
          </a:p>
        </p:txBody>
      </p:sp>
      <p:sp>
        <p:nvSpPr>
          <p:cNvPr id="3" name="Title 2">
            <a:extLst>
              <a:ext uri="{FF2B5EF4-FFF2-40B4-BE49-F238E27FC236}">
                <a16:creationId xmlns:a16="http://schemas.microsoft.com/office/drawing/2014/main" id="{8A16C6E1-5B4C-F49C-6F58-6FC8A4309EF9}"/>
              </a:ext>
            </a:extLst>
          </p:cNvPr>
          <p:cNvSpPr>
            <a:spLocks noGrp="1"/>
          </p:cNvSpPr>
          <p:nvPr>
            <p:ph type="title"/>
          </p:nvPr>
        </p:nvSpPr>
        <p:spPr/>
        <p:txBody>
          <a:bodyPr>
            <a:normAutofit fontScale="90000"/>
          </a:bodyPr>
          <a:lstStyle/>
          <a:p>
            <a:r>
              <a:rPr lang="en-US" dirty="0"/>
              <a:t>Why Is Mars so Special? - Restricted Earth Return Missions</a:t>
            </a:r>
          </a:p>
        </p:txBody>
      </p:sp>
      <p:sp>
        <p:nvSpPr>
          <p:cNvPr id="4" name="Footer Placeholder 3">
            <a:extLst>
              <a:ext uri="{FF2B5EF4-FFF2-40B4-BE49-F238E27FC236}">
                <a16:creationId xmlns:a16="http://schemas.microsoft.com/office/drawing/2014/main" id="{7AA8AE6D-D615-4DD8-48CC-DB7D62F487E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Footer</a:t>
            </a:r>
            <a:endParaRPr kumimoji="0" lang="en-US" sz="9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96E57F38-9B89-4707-854F-E45D762122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5E514-38EB-4262-A95F-03E9BD4E668F}" type="slidenum">
              <a:rPr kumimoji="0" lang="en-US" sz="900" b="0" i="0" u="none" strike="noStrike" kern="1200" cap="none" spc="0" normalizeH="0" baseline="0" noProof="0" smtClean="0">
                <a:ln>
                  <a:noFill/>
                </a:ln>
                <a:solidFill>
                  <a:srgbClr val="00328C"/>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328C"/>
              </a:solidFill>
              <a:effectLst/>
              <a:uLnTx/>
              <a:uFillTx/>
              <a:latin typeface="Calibri" panose="020F0502020204030204"/>
              <a:ea typeface="+mn-ea"/>
              <a:cs typeface="Arial" panose="020B0604020202020204" pitchFamily="34" charset="0"/>
            </a:endParaRPr>
          </a:p>
        </p:txBody>
      </p:sp>
      <p:pic>
        <p:nvPicPr>
          <p:cNvPr id="9" name="Picture 8">
            <a:extLst>
              <a:ext uri="{FF2B5EF4-FFF2-40B4-BE49-F238E27FC236}">
                <a16:creationId xmlns:a16="http://schemas.microsoft.com/office/drawing/2014/main" id="{B581EC5F-C34E-2F06-0BF9-04F9FC4ABFEF}"/>
              </a:ext>
            </a:extLst>
          </p:cNvPr>
          <p:cNvPicPr>
            <a:picLocks noChangeAspect="1"/>
          </p:cNvPicPr>
          <p:nvPr/>
        </p:nvPicPr>
        <p:blipFill>
          <a:blip r:embed="rId3"/>
          <a:stretch>
            <a:fillRect/>
          </a:stretch>
        </p:blipFill>
        <p:spPr>
          <a:xfrm>
            <a:off x="6570824" y="1371601"/>
            <a:ext cx="5292656" cy="1049782"/>
          </a:xfrm>
          <a:prstGeom prst="rect">
            <a:avLst/>
          </a:prstGeom>
        </p:spPr>
      </p:pic>
      <p:pic>
        <p:nvPicPr>
          <p:cNvPr id="2050" name="Picture 2">
            <a:extLst>
              <a:ext uri="{FF2B5EF4-FFF2-40B4-BE49-F238E27FC236}">
                <a16:creationId xmlns:a16="http://schemas.microsoft.com/office/drawing/2014/main" id="{8AD87EAC-B83C-440E-4D96-40A00F4B5F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614" y="2695702"/>
            <a:ext cx="5923816" cy="326824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EEC638F8-D24B-2916-55EA-0D506221B0A3}"/>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9738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79FC00-2DEA-3014-E6ED-A8D21FA4690C}"/>
              </a:ext>
            </a:extLst>
          </p:cNvPr>
          <p:cNvSpPr/>
          <p:nvPr/>
        </p:nvSpPr>
        <p:spPr>
          <a:xfrm>
            <a:off x="7494766" y="1524524"/>
            <a:ext cx="2285170" cy="43093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62D84AF-3165-9A53-60BB-11F75D4FB123}"/>
              </a:ext>
            </a:extLst>
          </p:cNvPr>
          <p:cNvSpPr/>
          <p:nvPr/>
        </p:nvSpPr>
        <p:spPr>
          <a:xfrm>
            <a:off x="513987" y="1520613"/>
            <a:ext cx="2285170" cy="43093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19B587-9FBB-7B45-8CBD-F2BCB1451350}"/>
              </a:ext>
            </a:extLst>
          </p:cNvPr>
          <p:cNvSpPr>
            <a:spLocks noGrp="1"/>
          </p:cNvSpPr>
          <p:nvPr>
            <p:ph type="title"/>
          </p:nvPr>
        </p:nvSpPr>
        <p:spPr/>
        <p:txBody>
          <a:bodyPr>
            <a:normAutofit fontScale="90000"/>
          </a:bodyPr>
          <a:lstStyle/>
          <a:p>
            <a:r>
              <a:rPr lang="en-US" dirty="0"/>
              <a:t>Mars Sample Return Campaign—Following the Samples</a:t>
            </a:r>
          </a:p>
        </p:txBody>
      </p:sp>
      <p:sp>
        <p:nvSpPr>
          <p:cNvPr id="7" name="Rectangle 6">
            <a:extLst>
              <a:ext uri="{FF2B5EF4-FFF2-40B4-BE49-F238E27FC236}">
                <a16:creationId xmlns:a16="http://schemas.microsoft.com/office/drawing/2014/main" id="{6AD9BA19-4019-AE86-BCBC-7F59683D81F5}"/>
              </a:ext>
            </a:extLst>
          </p:cNvPr>
          <p:cNvSpPr/>
          <p:nvPr/>
        </p:nvSpPr>
        <p:spPr>
          <a:xfrm>
            <a:off x="2808599" y="1520613"/>
            <a:ext cx="4666941" cy="4309311"/>
          </a:xfrm>
          <a:prstGeom prst="rect">
            <a:avLst/>
          </a:prstGeom>
          <a:solidFill>
            <a:srgbClr val="97B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5040650-39CA-E5B0-8A2E-91C23F01412F}"/>
              </a:ext>
            </a:extLst>
          </p:cNvPr>
          <p:cNvSpPr/>
          <p:nvPr/>
        </p:nvSpPr>
        <p:spPr>
          <a:xfrm>
            <a:off x="539814" y="2440725"/>
            <a:ext cx="2219495" cy="3067431"/>
          </a:xfrm>
          <a:prstGeom prst="rect">
            <a:avLst/>
          </a:prstGeom>
          <a:solidFill>
            <a:srgbClr val="F2F2F2"/>
          </a:solidFill>
          <a:ln>
            <a:solidFill>
              <a:srgbClr val="333E4F"/>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99993BD-7AD4-14C7-9D04-C067D2F4D91E}"/>
              </a:ext>
            </a:extLst>
          </p:cNvPr>
          <p:cNvSpPr txBox="1"/>
          <p:nvPr/>
        </p:nvSpPr>
        <p:spPr>
          <a:xfrm>
            <a:off x="559555" y="3876545"/>
            <a:ext cx="2145083" cy="109260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323E4F"/>
                </a:solidFill>
                <a:effectLst/>
                <a:uLnTx/>
                <a:uFillTx/>
                <a:latin typeface="Arial" panose="020B0604020202020204" pitchFamily="34" charset="0"/>
                <a:ea typeface="+mn-ea"/>
                <a:cs typeface="Arial" panose="020B0604020202020204" pitchFamily="34" charset="0"/>
              </a:rPr>
              <a:t>Mars 2020 Sample Caching</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Collect </a:t>
            </a:r>
            <a:r>
              <a:rPr kumimoji="0" lang="en-US" sz="1100" b="0" i="1" u="none" strike="noStrike" kern="1200" cap="none" spc="0" normalizeH="0" baseline="0" noProof="0">
                <a:ln>
                  <a:noFill/>
                </a:ln>
                <a:solidFill>
                  <a:prstClr val="white">
                    <a:lumMod val="10000"/>
                  </a:prstClr>
                </a:solidFill>
                <a:effectLst/>
                <a:uLnTx/>
                <a:uFillTx/>
                <a:latin typeface="Arial" panose="020B0604020202020204" pitchFamily="34" charset="0"/>
                <a:ea typeface="+mn-ea"/>
                <a:cs typeface="Arial" panose="020B0604020202020204" pitchFamily="34" charset="0"/>
              </a:rPr>
              <a:t>samples of rock, regolith, and atmosphere</a:t>
            </a:r>
          </a:p>
          <a:p>
            <a:pPr marL="119060" marR="0" lvl="0" indent="-11906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Cache samples on the surface for retrieval</a:t>
            </a:r>
          </a:p>
        </p:txBody>
      </p:sp>
      <p:pic>
        <p:nvPicPr>
          <p:cNvPr id="10" name="Picture 9">
            <a:extLst>
              <a:ext uri="{FF2B5EF4-FFF2-40B4-BE49-F238E27FC236}">
                <a16:creationId xmlns:a16="http://schemas.microsoft.com/office/drawing/2014/main" id="{750E206F-0B18-7826-1A37-6D2C925D104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649957" y="2544420"/>
            <a:ext cx="2021531" cy="1267649"/>
          </a:xfrm>
          <a:prstGeom prst="rect">
            <a:avLst/>
          </a:prstGeom>
        </p:spPr>
      </p:pic>
      <p:sp>
        <p:nvSpPr>
          <p:cNvPr id="11" name="Rectangle 10">
            <a:extLst>
              <a:ext uri="{FF2B5EF4-FFF2-40B4-BE49-F238E27FC236}">
                <a16:creationId xmlns:a16="http://schemas.microsoft.com/office/drawing/2014/main" id="{5B12B456-5437-4B60-CD21-53FA38D5D8D4}"/>
              </a:ext>
            </a:extLst>
          </p:cNvPr>
          <p:cNvSpPr/>
          <p:nvPr/>
        </p:nvSpPr>
        <p:spPr>
          <a:xfrm>
            <a:off x="7587229" y="2454464"/>
            <a:ext cx="2138505" cy="3053694"/>
          </a:xfrm>
          <a:prstGeom prst="rect">
            <a:avLst/>
          </a:prstGeom>
          <a:solidFill>
            <a:srgbClr val="F2F2F2"/>
          </a:solidFill>
          <a:ln>
            <a:solidFill>
              <a:srgbClr val="333E4F"/>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6AA32A-9A4C-8C16-C2A9-08C0E05D9E5A}"/>
              </a:ext>
            </a:extLst>
          </p:cNvPr>
          <p:cNvSpPr txBox="1"/>
          <p:nvPr/>
        </p:nvSpPr>
        <p:spPr>
          <a:xfrm>
            <a:off x="7587229" y="3774349"/>
            <a:ext cx="2201416" cy="167738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rgbClr val="323E4F"/>
                </a:solidFill>
                <a:effectLst/>
                <a:uLnTx/>
                <a:uFillTx/>
                <a:latin typeface="Arial" panose="020B0604020202020204" pitchFamily="34" charset="0"/>
                <a:ea typeface="+mn-ea"/>
                <a:cs typeface="Arial" panose="020B0604020202020204" pitchFamily="34" charset="0"/>
              </a:rPr>
              <a:t>Sample Receiving Project</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323E4F"/>
                </a:solidFill>
                <a:effectLst/>
                <a:uLnTx/>
                <a:uFillTx/>
                <a:latin typeface="Arial" panose="020B0604020202020204" pitchFamily="34" charset="0"/>
                <a:ea typeface="+mn-ea"/>
                <a:cs typeface="Arial" panose="020B0604020202020204" pitchFamily="34" charset="0"/>
              </a:rPr>
              <a:t>Recover and transport contained samples to </a:t>
            </a:r>
            <a:r>
              <a:rPr kumimoji="0" lang="en-US" sz="1100" b="0" i="1" u="none" strike="noStrike" kern="1200" cap="none" spc="0" normalizeH="0" baseline="0" noProof="0" dirty="0">
                <a:ln>
                  <a:noFill/>
                </a:ln>
                <a:solidFill>
                  <a:srgbClr val="333E4F"/>
                </a:solidFill>
                <a:effectLst/>
                <a:uLnTx/>
                <a:uFillTx/>
                <a:latin typeface="Arial" panose="020B0604020202020204" pitchFamily="34" charset="0"/>
                <a:ea typeface="+mn-ea"/>
                <a:cs typeface="Arial" panose="020B0604020202020204" pitchFamily="34" charset="0"/>
              </a:rPr>
              <a:t>receiving facility</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333E4F"/>
                </a:solidFill>
                <a:effectLst/>
                <a:uLnTx/>
                <a:uFillTx/>
                <a:latin typeface="Arial" panose="020B0604020202020204" pitchFamily="34" charset="0"/>
                <a:ea typeface="+mn-ea"/>
                <a:cs typeface="Arial" panose="020B0604020202020204" pitchFamily="34" charset="0"/>
              </a:rPr>
              <a:t>Safety assessment and sample containment</a:t>
            </a:r>
          </a:p>
          <a:p>
            <a:pPr marL="119060" marR="0" lvl="0" indent="-119060"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rgbClr val="333E4F"/>
                </a:solidFill>
                <a:effectLst/>
                <a:uLnTx/>
                <a:uFillTx/>
                <a:latin typeface="Arial" panose="020B0604020202020204" pitchFamily="34" charset="0"/>
                <a:ea typeface="+mn-ea"/>
                <a:cs typeface="Arial" panose="020B0604020202020204" pitchFamily="34" charset="0"/>
              </a:rPr>
              <a:t>Initial sample science and curation</a:t>
            </a:r>
          </a:p>
        </p:txBody>
      </p:sp>
      <p:sp>
        <p:nvSpPr>
          <p:cNvPr id="13" name="Rectangle 12">
            <a:extLst>
              <a:ext uri="{FF2B5EF4-FFF2-40B4-BE49-F238E27FC236}">
                <a16:creationId xmlns:a16="http://schemas.microsoft.com/office/drawing/2014/main" id="{645663BF-7A73-6837-988C-DEE35E027081}"/>
              </a:ext>
            </a:extLst>
          </p:cNvPr>
          <p:cNvSpPr/>
          <p:nvPr/>
        </p:nvSpPr>
        <p:spPr>
          <a:xfrm>
            <a:off x="5231981" y="2444156"/>
            <a:ext cx="2188365" cy="3064002"/>
          </a:xfrm>
          <a:prstGeom prst="rect">
            <a:avLst/>
          </a:prstGeom>
          <a:solidFill>
            <a:srgbClr val="F2F2F2"/>
          </a:solidFill>
          <a:ln>
            <a:solidFill>
              <a:srgbClr val="333E4F"/>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DD836C7-1BAF-6C18-573C-BEFAA69D8AC2}"/>
              </a:ext>
            </a:extLst>
          </p:cNvPr>
          <p:cNvSpPr txBox="1"/>
          <p:nvPr/>
        </p:nvSpPr>
        <p:spPr>
          <a:xfrm>
            <a:off x="5240736" y="3863261"/>
            <a:ext cx="2188365" cy="1338828"/>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323E4F"/>
                </a:solidFill>
                <a:effectLst/>
                <a:uLnTx/>
                <a:uFillTx/>
                <a:latin typeface="Arial" panose="020B0604020202020204" pitchFamily="34" charset="0"/>
                <a:ea typeface="+mn-ea"/>
                <a:cs typeface="Arial" panose="020B0604020202020204" pitchFamily="34" charset="0"/>
              </a:rPr>
              <a:t>Earth Return Orbiter (ERO) </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Capture and contain samples in Mars orbit</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Safely return samples to Earth for recovery at landing site</a:t>
            </a:r>
          </a:p>
          <a:p>
            <a:pPr marL="64293" marR="0" lvl="0" indent="-64293"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33569EB8-1B74-40A4-5661-84F44D056463}"/>
              </a:ext>
            </a:extLst>
          </p:cNvPr>
          <p:cNvSpPr/>
          <p:nvPr/>
        </p:nvSpPr>
        <p:spPr>
          <a:xfrm>
            <a:off x="2866891" y="2454464"/>
            <a:ext cx="2307041" cy="3053694"/>
          </a:xfrm>
          <a:prstGeom prst="rect">
            <a:avLst/>
          </a:prstGeom>
          <a:solidFill>
            <a:srgbClr val="F2F2F2"/>
          </a:solidFill>
          <a:ln>
            <a:solidFill>
              <a:srgbClr val="333E4F"/>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5969272C-535C-3F30-F9FE-E1578D48D374}"/>
              </a:ext>
            </a:extLst>
          </p:cNvPr>
          <p:cNvSpPr txBox="1"/>
          <p:nvPr/>
        </p:nvSpPr>
        <p:spPr>
          <a:xfrm>
            <a:off x="2892767" y="3876545"/>
            <a:ext cx="2289921" cy="1092607"/>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a:ln>
                  <a:noFill/>
                </a:ln>
                <a:solidFill>
                  <a:srgbClr val="323E4F"/>
                </a:solidFill>
                <a:effectLst/>
                <a:uLnTx/>
                <a:uFillTx/>
                <a:latin typeface="Arial" panose="020B0604020202020204" pitchFamily="34" charset="0"/>
                <a:ea typeface="+mn-ea"/>
                <a:cs typeface="Arial" panose="020B0604020202020204" pitchFamily="34" charset="0"/>
              </a:rPr>
              <a:t>Sample Retrieval Lander (SRL)</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Retrieve samples cached by Mars 2020 rover</a:t>
            </a:r>
          </a:p>
          <a:p>
            <a:pPr marL="119060" marR="0" lvl="0" indent="-119060" algn="l" defTabSz="457189"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a:ln>
                  <a:noFill/>
                </a:ln>
                <a:solidFill>
                  <a:srgbClr val="333E4F"/>
                </a:solidFill>
                <a:effectLst/>
                <a:uLnTx/>
                <a:uFillTx/>
                <a:latin typeface="Arial" panose="020B0604020202020204" pitchFamily="34" charset="0"/>
                <a:ea typeface="+mn-ea"/>
                <a:cs typeface="Arial" panose="020B0604020202020204" pitchFamily="34" charset="0"/>
              </a:rPr>
              <a:t>Launch samples into orbit around Mars</a:t>
            </a:r>
          </a:p>
        </p:txBody>
      </p:sp>
      <p:pic>
        <p:nvPicPr>
          <p:cNvPr id="17" name="Picture 16">
            <a:extLst>
              <a:ext uri="{FF2B5EF4-FFF2-40B4-BE49-F238E27FC236}">
                <a16:creationId xmlns:a16="http://schemas.microsoft.com/office/drawing/2014/main" id="{3B6490E6-DD5F-0261-3054-DA43290D84E9}"/>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rot="16200000">
            <a:off x="5696491" y="2097212"/>
            <a:ext cx="1239765" cy="2168787"/>
          </a:xfrm>
          <a:prstGeom prst="rect">
            <a:avLst/>
          </a:prstGeom>
          <a:ln>
            <a:noFill/>
          </a:ln>
        </p:spPr>
      </p:pic>
      <p:sp>
        <p:nvSpPr>
          <p:cNvPr id="18" name="TextBox 17">
            <a:extLst>
              <a:ext uri="{FF2B5EF4-FFF2-40B4-BE49-F238E27FC236}">
                <a16:creationId xmlns:a16="http://schemas.microsoft.com/office/drawing/2014/main" id="{800C24B2-CC54-DD0D-E6F9-C67DA482FA95}"/>
              </a:ext>
            </a:extLst>
          </p:cNvPr>
          <p:cNvSpPr txBox="1"/>
          <p:nvPr/>
        </p:nvSpPr>
        <p:spPr>
          <a:xfrm>
            <a:off x="1377259" y="1988441"/>
            <a:ext cx="8328215" cy="415497"/>
          </a:xfrm>
          <a:prstGeom prst="rect">
            <a:avLst/>
          </a:prstGeom>
          <a:noFill/>
          <a:ln w="12700">
            <a:no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tab pos="2506071" algn="l"/>
                <a:tab pos="4722166" algn="l"/>
                <a:tab pos="7001758" algn="l"/>
              </a:tabLst>
              <a:defRPr/>
            </a:pPr>
            <a:r>
              <a:rPr kumimoji="0" lang="en-US"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1</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a:t>
            </a:r>
            <a:r>
              <a:rPr kumimoji="0" lang="en-US" sz="21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en-US" sz="2100" b="1" i="0" u="none" strike="noStrike" kern="1200" cap="none" spc="0" normalizeH="0" baseline="0" noProof="0" dirty="0">
                <a:ln>
                  <a:noFill/>
                </a:ln>
                <a:solidFill>
                  <a:srgbClr val="333E4F"/>
                </a:solidFill>
                <a:effectLst/>
                <a:uLnTx/>
                <a:uFillTx/>
                <a:latin typeface="Arial" panose="020B0604020202020204" pitchFamily="34" charset="0"/>
                <a:ea typeface="+mn-ea"/>
                <a:cs typeface="Arial" panose="020B0604020202020204" pitchFamily="34" charset="0"/>
              </a:rPr>
              <a:t>	</a:t>
            </a:r>
            <a:r>
              <a:rPr kumimoji="0" lang="en-US" sz="2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a:t>
            </a:r>
          </a:p>
        </p:txBody>
      </p:sp>
      <p:sp>
        <p:nvSpPr>
          <p:cNvPr id="20" name="TextBox 19">
            <a:extLst>
              <a:ext uri="{FF2B5EF4-FFF2-40B4-BE49-F238E27FC236}">
                <a16:creationId xmlns:a16="http://schemas.microsoft.com/office/drawing/2014/main" id="{5EB956F0-8206-F2D3-BE0D-174035415ECB}"/>
              </a:ext>
            </a:extLst>
          </p:cNvPr>
          <p:cNvSpPr txBox="1"/>
          <p:nvPr/>
        </p:nvSpPr>
        <p:spPr>
          <a:xfrm>
            <a:off x="3647015" y="1520613"/>
            <a:ext cx="4412507" cy="369332"/>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Mars Sample Return Program</a:t>
            </a:r>
          </a:p>
        </p:txBody>
      </p:sp>
      <p:pic>
        <p:nvPicPr>
          <p:cNvPr id="21" name="Picture 20">
            <a:extLst>
              <a:ext uri="{FF2B5EF4-FFF2-40B4-BE49-F238E27FC236}">
                <a16:creationId xmlns:a16="http://schemas.microsoft.com/office/drawing/2014/main" id="{2FA59BAE-BBA1-6A4B-988A-6AF63A412E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9"/>
          <a:stretch/>
        </p:blipFill>
        <p:spPr>
          <a:xfrm>
            <a:off x="2892767" y="2544420"/>
            <a:ext cx="2272517" cy="1276337"/>
          </a:xfrm>
          <a:prstGeom prst="rect">
            <a:avLst/>
          </a:prstGeom>
        </p:spPr>
      </p:pic>
      <p:grpSp>
        <p:nvGrpSpPr>
          <p:cNvPr id="22" name="Group 21">
            <a:extLst>
              <a:ext uri="{FF2B5EF4-FFF2-40B4-BE49-F238E27FC236}">
                <a16:creationId xmlns:a16="http://schemas.microsoft.com/office/drawing/2014/main" id="{D744325B-AC4F-BDF9-DE1E-290B77095877}"/>
              </a:ext>
            </a:extLst>
          </p:cNvPr>
          <p:cNvGrpSpPr/>
          <p:nvPr/>
        </p:nvGrpSpPr>
        <p:grpSpPr>
          <a:xfrm>
            <a:off x="7637368" y="2561038"/>
            <a:ext cx="2038227" cy="1265611"/>
            <a:chOff x="7466611" y="1553201"/>
            <a:chExt cx="1528670" cy="949208"/>
          </a:xfrm>
        </p:grpSpPr>
        <p:pic>
          <p:nvPicPr>
            <p:cNvPr id="23" name="Picture 2">
              <a:extLst>
                <a:ext uri="{FF2B5EF4-FFF2-40B4-BE49-F238E27FC236}">
                  <a16:creationId xmlns:a16="http://schemas.microsoft.com/office/drawing/2014/main" id="{3D3B64CE-8840-0819-FF61-EBD69BFD01A6}"/>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7466611" y="2074454"/>
              <a:ext cx="789700" cy="42795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Apollo Sample Team opens Moon rock">
              <a:extLst>
                <a:ext uri="{FF2B5EF4-FFF2-40B4-BE49-F238E27FC236}">
                  <a16:creationId xmlns:a16="http://schemas.microsoft.com/office/drawing/2014/main" id="{9D608854-1FC6-EE46-35A6-80B6FFC1540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920"/>
            <a:stretch/>
          </p:blipFill>
          <p:spPr bwMode="auto">
            <a:xfrm>
              <a:off x="8207374" y="1553201"/>
              <a:ext cx="787907" cy="9473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A0503659-378E-2F4E-A81F-5B25D294321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4620"/>
            <a:stretch/>
          </p:blipFill>
          <p:spPr>
            <a:xfrm>
              <a:off x="7466611" y="1571047"/>
              <a:ext cx="739667" cy="536213"/>
            </a:xfrm>
            <a:prstGeom prst="rect">
              <a:avLst/>
            </a:prstGeom>
          </p:spPr>
        </p:pic>
      </p:grpSp>
      <p:sp>
        <p:nvSpPr>
          <p:cNvPr id="5" name="Rounded Rectangle 18">
            <a:extLst>
              <a:ext uri="{FF2B5EF4-FFF2-40B4-BE49-F238E27FC236}">
                <a16:creationId xmlns:a16="http://schemas.microsoft.com/office/drawing/2014/main" id="{65FD4FC2-3C40-5A40-DBB2-4FF1348856B6}"/>
              </a:ext>
            </a:extLst>
          </p:cNvPr>
          <p:cNvSpPr/>
          <p:nvPr/>
        </p:nvSpPr>
        <p:spPr>
          <a:xfrm>
            <a:off x="7520353" y="2388552"/>
            <a:ext cx="2286000" cy="324407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00A076B-6CC8-4DD7-8AFA-995B7741B488}"/>
              </a:ext>
            </a:extLst>
          </p:cNvPr>
          <p:cNvSpPr/>
          <p:nvPr/>
        </p:nvSpPr>
        <p:spPr>
          <a:xfrm>
            <a:off x="9892748" y="2454464"/>
            <a:ext cx="1759439" cy="3067431"/>
          </a:xfrm>
          <a:prstGeom prst="rect">
            <a:avLst/>
          </a:prstGeom>
          <a:solidFill>
            <a:srgbClr val="F2F2F2"/>
          </a:solidFill>
          <a:ln w="63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Long-term Curation and Science</a:t>
            </a:r>
          </a:p>
        </p:txBody>
      </p:sp>
      <p:pic>
        <p:nvPicPr>
          <p:cNvPr id="31" name="Content Placeholder 17">
            <a:extLst>
              <a:ext uri="{FF2B5EF4-FFF2-40B4-BE49-F238E27FC236}">
                <a16:creationId xmlns:a16="http://schemas.microsoft.com/office/drawing/2014/main" id="{E938501C-4A94-4B57-BDF3-E2817B8DB9D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26098" y="3191204"/>
            <a:ext cx="914400" cy="796445"/>
          </a:xfrm>
          <a:prstGeom prst="rect">
            <a:avLst/>
          </a:prstGeom>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F8B8C5B1-9274-468D-AB1D-47866256B53E}"/>
              </a:ext>
            </a:extLst>
          </p:cNvPr>
          <p:cNvPicPr>
            <a:picLocks noChangeAspect="1"/>
          </p:cNvPicPr>
          <p:nvPr/>
        </p:nvPicPr>
        <p:blipFill rotWithShape="1">
          <a:blip r:embed="rId10" cstate="print">
            <a:alphaModFix/>
            <a:extLst>
              <a:ext uri="{28A0092B-C50C-407E-A947-70E740481C1C}">
                <a14:useLocalDpi xmlns:a14="http://schemas.microsoft.com/office/drawing/2010/main" val="0"/>
              </a:ext>
            </a:extLst>
          </a:blip>
          <a:srcRect/>
          <a:stretch/>
        </p:blipFill>
        <p:spPr>
          <a:xfrm>
            <a:off x="9959353" y="3919901"/>
            <a:ext cx="914400" cy="640925"/>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B9F2EC3D-35A7-4F1A-9BC0-0981C661D8F1}"/>
              </a:ext>
            </a:extLst>
          </p:cNvPr>
          <p:cNvPicPr>
            <a:picLocks noChangeAspect="1"/>
          </p:cNvPicPr>
          <p:nvPr/>
        </p:nvPicPr>
        <p:blipFill rotWithShape="1">
          <a:blip r:embed="rId11" cstate="print">
            <a:alphaModFix/>
            <a:extLst>
              <a:ext uri="{28A0092B-C50C-407E-A947-70E740481C1C}">
                <a14:useLocalDpi xmlns:a14="http://schemas.microsoft.com/office/drawing/2010/main" val="0"/>
              </a:ext>
            </a:extLst>
          </a:blip>
          <a:srcRect t="-2"/>
          <a:stretch/>
        </p:blipFill>
        <p:spPr>
          <a:xfrm>
            <a:off x="9959353" y="2583012"/>
            <a:ext cx="914400" cy="638655"/>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305BA0A4-D857-45A4-8752-70A79EC14591}"/>
              </a:ext>
            </a:extLst>
          </p:cNvPr>
          <p:cNvSpPr txBox="1"/>
          <p:nvPr/>
        </p:nvSpPr>
        <p:spPr>
          <a:xfrm>
            <a:off x="2808599" y="6052936"/>
            <a:ext cx="6997754" cy="0"/>
          </a:xfrm>
          <a:prstGeom prst="rect">
            <a:avLst/>
          </a:prstGeom>
          <a:solidFill>
            <a:srgbClr val="FFCCCC"/>
          </a:solidFill>
          <a:ln w="12700">
            <a:solidFill>
              <a:schemeClr val="accent2"/>
            </a:solidFill>
          </a:ln>
        </p:spPr>
        <p:txBody>
          <a:bodyPr wrap="square" bIns="0" rtlCol="0">
            <a:spAutoFit/>
          </a:bodyPr>
          <a:lstStyle>
            <a:defPPr>
              <a:defRPr lang="en-US"/>
            </a:defPPr>
            <a:lvl1pPr defTabSz="685800">
              <a:defRPr sz="1350" b="1" i="1">
                <a:solidFill>
                  <a:prstClr val="black"/>
                </a:solidFill>
                <a:latin typeface="Calibri"/>
              </a:defRPr>
            </a:lvl1pPr>
          </a:lstStyle>
          <a:p>
            <a:pPr marL="0" marR="0" lvl="0" indent="0" algn="ctr" defTabSz="385763" rtl="0" eaLnBrk="1" fontAlgn="auto" latinLnBrk="0" hangingPunct="1">
              <a:lnSpc>
                <a:spcPct val="100000"/>
              </a:lnSpc>
              <a:spcBef>
                <a:spcPts val="0"/>
              </a:spcBef>
              <a:spcAft>
                <a:spcPts val="0"/>
              </a:spcAft>
              <a:buClrTx/>
              <a:buSzTx/>
              <a:buFontTx/>
              <a:buNone/>
              <a:tabLst/>
              <a:defRPr/>
            </a:pPr>
            <a:r>
              <a:rPr kumimoji="0" lang="en-US" sz="1500" b="1" i="1" u="none" strike="noStrike" kern="1200" cap="none" spc="0" normalizeH="0" baseline="0" noProof="0" dirty="0">
                <a:ln>
                  <a:noFill/>
                </a:ln>
                <a:solidFill>
                  <a:srgbClr val="BE0000"/>
                </a:solidFill>
                <a:effectLst/>
                <a:uLnTx/>
                <a:uFillTx/>
                <a:latin typeface="Calibri"/>
                <a:ea typeface="+mn-ea"/>
                <a:cs typeface="+mn-cs"/>
              </a:rPr>
              <a:t>Primary transitions in sample custody</a:t>
            </a:r>
          </a:p>
        </p:txBody>
      </p:sp>
      <p:cxnSp>
        <p:nvCxnSpPr>
          <p:cNvPr id="35" name="Straight Arrow Connector 34">
            <a:extLst>
              <a:ext uri="{FF2B5EF4-FFF2-40B4-BE49-F238E27FC236}">
                <a16:creationId xmlns:a16="http://schemas.microsoft.com/office/drawing/2014/main" id="{43E6AA47-1305-4E97-A152-5D5AFA8411E2}"/>
              </a:ext>
            </a:extLst>
          </p:cNvPr>
          <p:cNvCxnSpPr>
            <a:cxnSpLocks/>
          </p:cNvCxnSpPr>
          <p:nvPr/>
        </p:nvCxnSpPr>
        <p:spPr>
          <a:xfrm flipV="1">
            <a:off x="2818736" y="5675940"/>
            <a:ext cx="0" cy="365760"/>
          </a:xfrm>
          <a:prstGeom prst="straightConnector1">
            <a:avLst/>
          </a:prstGeom>
          <a:ln w="76200">
            <a:solidFill>
              <a:schemeClr val="accent2"/>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71F86AE-F490-49D4-91EA-861CAB761931}"/>
              </a:ext>
            </a:extLst>
          </p:cNvPr>
          <p:cNvCxnSpPr>
            <a:cxnSpLocks/>
          </p:cNvCxnSpPr>
          <p:nvPr/>
        </p:nvCxnSpPr>
        <p:spPr>
          <a:xfrm flipV="1">
            <a:off x="7471200" y="5675939"/>
            <a:ext cx="0" cy="365760"/>
          </a:xfrm>
          <a:prstGeom prst="straightConnector1">
            <a:avLst/>
          </a:prstGeom>
          <a:ln w="76200">
            <a:solidFill>
              <a:schemeClr val="accent2"/>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783BE528-CD99-4699-88EF-4E5C088A906F}"/>
              </a:ext>
            </a:extLst>
          </p:cNvPr>
          <p:cNvCxnSpPr>
            <a:cxnSpLocks/>
          </p:cNvCxnSpPr>
          <p:nvPr/>
        </p:nvCxnSpPr>
        <p:spPr>
          <a:xfrm flipV="1">
            <a:off x="9788645" y="5675939"/>
            <a:ext cx="0" cy="365760"/>
          </a:xfrm>
          <a:prstGeom prst="straightConnector1">
            <a:avLst/>
          </a:prstGeom>
          <a:ln w="76200">
            <a:solidFill>
              <a:schemeClr val="accent2"/>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Footer Placeholder 3">
            <a:extLst>
              <a:ext uri="{FF2B5EF4-FFF2-40B4-BE49-F238E27FC236}">
                <a16:creationId xmlns:a16="http://schemas.microsoft.com/office/drawing/2014/main" id="{480811E4-D1B9-6935-32D1-305E59EAE134}"/>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156466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3DD59B-9774-7043-23E9-56DC76F35E28}"/>
              </a:ext>
            </a:extLst>
          </p:cNvPr>
          <p:cNvPicPr>
            <a:picLocks noChangeAspect="1"/>
          </p:cNvPicPr>
          <p:nvPr/>
        </p:nvPicPr>
        <p:blipFill>
          <a:blip r:embed="rId3"/>
          <a:stretch>
            <a:fillRect/>
          </a:stretch>
        </p:blipFill>
        <p:spPr>
          <a:xfrm>
            <a:off x="2006725" y="1291821"/>
            <a:ext cx="8046150" cy="4997175"/>
          </a:xfrm>
          <a:prstGeom prst="rect">
            <a:avLst/>
          </a:prstGeom>
        </p:spPr>
      </p:pic>
      <p:sp>
        <p:nvSpPr>
          <p:cNvPr id="10" name="Speech Bubble: Rectangle with Corners Rounded 9">
            <a:extLst>
              <a:ext uri="{FF2B5EF4-FFF2-40B4-BE49-F238E27FC236}">
                <a16:creationId xmlns:a16="http://schemas.microsoft.com/office/drawing/2014/main" id="{4E9F7AAA-11FE-47B9-8995-4902CC09CE44}"/>
              </a:ext>
            </a:extLst>
          </p:cNvPr>
          <p:cNvSpPr/>
          <p:nvPr/>
        </p:nvSpPr>
        <p:spPr>
          <a:xfrm>
            <a:off x="9719774" y="2974893"/>
            <a:ext cx="2299248" cy="1004496"/>
          </a:xfrm>
          <a:prstGeom prst="wedgeRoundRectCallout">
            <a:avLst>
              <a:gd name="adj1" fmla="val -79017"/>
              <a:gd name="adj2" fmla="val 184128"/>
              <a:gd name="adj3" fmla="val 16667"/>
            </a:avLst>
          </a:prstGeom>
          <a:solidFill>
            <a:srgbClr val="1E4B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21BF6A8A-3050-2449-AD07-D0DB80A5601A}"/>
              </a:ext>
            </a:extLst>
          </p:cNvPr>
          <p:cNvSpPr>
            <a:spLocks noGrp="1"/>
          </p:cNvSpPr>
          <p:nvPr>
            <p:ph type="title"/>
          </p:nvPr>
        </p:nvSpPr>
        <p:spPr/>
        <p:txBody>
          <a:bodyPr>
            <a:normAutofit/>
          </a:bodyPr>
          <a:lstStyle/>
          <a:p>
            <a:r>
              <a:rPr lang="en-US" dirty="0"/>
              <a:t>Sample Receiving Project Scope</a:t>
            </a:r>
            <a:endParaRPr lang="en-US" strike="sngStrike" dirty="0">
              <a:solidFill>
                <a:srgbClr val="FF0000"/>
              </a:solidFill>
              <a:highlight>
                <a:srgbClr val="FFFF00"/>
              </a:highlight>
            </a:endParaRPr>
          </a:p>
        </p:txBody>
      </p:sp>
      <p:sp>
        <p:nvSpPr>
          <p:cNvPr id="4" name="Speech Bubble: Rectangle with Corners Rounded 3">
            <a:extLst>
              <a:ext uri="{FF2B5EF4-FFF2-40B4-BE49-F238E27FC236}">
                <a16:creationId xmlns:a16="http://schemas.microsoft.com/office/drawing/2014/main" id="{6803CF56-D86A-AB3B-E8E6-48BE3037A18E}"/>
              </a:ext>
            </a:extLst>
          </p:cNvPr>
          <p:cNvSpPr/>
          <p:nvPr/>
        </p:nvSpPr>
        <p:spPr>
          <a:xfrm>
            <a:off x="68898" y="3296470"/>
            <a:ext cx="2299248" cy="1272892"/>
          </a:xfrm>
          <a:prstGeom prst="wedgeRoundRectCallout">
            <a:avLst>
              <a:gd name="adj1" fmla="val 69831"/>
              <a:gd name="adj2" fmla="val 60502"/>
              <a:gd name="adj3" fmla="val 16667"/>
            </a:avLst>
          </a:prstGeom>
          <a:solidFill>
            <a:srgbClr val="1E4B7D"/>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F50">
                    <a:lumMod val="60000"/>
                    <a:lumOff val="40000"/>
                  </a:srgbClr>
                </a:solidFill>
                <a:effectLst/>
                <a:uLnTx/>
                <a:uFillTx/>
                <a:latin typeface="Calibri" panose="020F0502020204030204" pitchFamily="34" charset="0"/>
                <a:ea typeface="+mn-ea"/>
                <a:cs typeface="+mn-cs"/>
              </a:rPr>
              <a:t>Ground Recovery</a:t>
            </a:r>
            <a:endParaRPr kumimoji="0" lang="en-US" sz="1400" b="0" i="0" u="none" strike="noStrike" kern="1200" cap="none" spc="0" normalizeH="0" baseline="0" noProof="0" dirty="0">
              <a:ln>
                <a:noFill/>
              </a:ln>
              <a:solidFill>
                <a:srgbClr val="00AF50">
                  <a:lumMod val="60000"/>
                  <a:lumOff val="4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Take responsibility of the flown hardware, samples, and landing site artifacts and securely transport to SRF</a:t>
            </a:r>
            <a:endParaRPr kumimoji="0" lang="en-US" sz="1400" b="1" i="0" u="none" strike="no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15FC6E4-96F9-1C28-CDEF-40EABBC4FDD6}"/>
              </a:ext>
            </a:extLst>
          </p:cNvPr>
          <p:cNvSpPr/>
          <p:nvPr/>
        </p:nvSpPr>
        <p:spPr>
          <a:xfrm>
            <a:off x="271270" y="1874066"/>
            <a:ext cx="2068555" cy="870599"/>
          </a:xfrm>
          <a:prstGeom prst="wedgeRoundRectCallout">
            <a:avLst>
              <a:gd name="adj1" fmla="val 155136"/>
              <a:gd name="adj2" fmla="val 113138"/>
              <a:gd name="adj3" fmla="val 16667"/>
            </a:avLst>
          </a:prstGeom>
          <a:solidFill>
            <a:srgbClr val="1E4B7D"/>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F50">
                    <a:lumMod val="60000"/>
                    <a:lumOff val="40000"/>
                  </a:srgbClr>
                </a:solidFill>
                <a:effectLst/>
                <a:uLnTx/>
                <a:uFillTx/>
                <a:latin typeface="Calibri" panose="020F0502020204030204" pitchFamily="34" charset="0"/>
                <a:ea typeface="+mn-ea"/>
                <a:cs typeface="+mn-cs"/>
              </a:rPr>
              <a:t>Planetary Protection</a:t>
            </a:r>
            <a:endParaRPr kumimoji="0" lang="en-US" sz="1400" b="1" i="0" u="none" strike="noStrike" kern="1200" cap="none" spc="0" normalizeH="0" baseline="0" noProof="0" dirty="0">
              <a:ln>
                <a:noFill/>
              </a:ln>
              <a:solidFill>
                <a:srgbClr val="00AF50">
                  <a:lumMod val="60000"/>
                  <a:lumOff val="4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Category V Restricted Earth Return</a:t>
            </a:r>
            <a:endParaRPr kumimoji="0" lang="en-US" sz="1400" b="1" i="0" u="none" strike="no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7" name="Speech Bubble: Rectangle with Corners Rounded 6">
            <a:extLst>
              <a:ext uri="{FF2B5EF4-FFF2-40B4-BE49-F238E27FC236}">
                <a16:creationId xmlns:a16="http://schemas.microsoft.com/office/drawing/2014/main" id="{886FD617-61FD-8D88-A864-ECD2044BCE0E}"/>
              </a:ext>
            </a:extLst>
          </p:cNvPr>
          <p:cNvSpPr/>
          <p:nvPr/>
        </p:nvSpPr>
        <p:spPr>
          <a:xfrm>
            <a:off x="9719774" y="1490625"/>
            <a:ext cx="2299248" cy="985825"/>
          </a:xfrm>
          <a:prstGeom prst="wedgeRoundRectCallout">
            <a:avLst>
              <a:gd name="adj1" fmla="val -88954"/>
              <a:gd name="adj2" fmla="val -7112"/>
              <a:gd name="adj3" fmla="val 16667"/>
            </a:avLst>
          </a:prstGeom>
          <a:solidFill>
            <a:srgbClr val="1E4B7D"/>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F50">
                    <a:lumMod val="60000"/>
                    <a:lumOff val="40000"/>
                  </a:srgbClr>
                </a:solidFill>
                <a:effectLst/>
                <a:uLnTx/>
                <a:uFillTx/>
                <a:latin typeface="Calibri" panose="020F0502020204030204" pitchFamily="34" charset="0"/>
                <a:ea typeface="+mn-ea"/>
                <a:cs typeface="+mn-cs"/>
              </a:rPr>
              <a:t>Achieve Science Objectives</a:t>
            </a:r>
            <a:endParaRPr kumimoji="0" lang="en-US" sz="1600" b="1" i="0" u="none" strike="sngStrike" kern="1200" cap="none" spc="0" normalizeH="0" baseline="0" noProof="0" dirty="0">
              <a:ln>
                <a:noFill/>
              </a:ln>
              <a:solidFill>
                <a:srgbClr val="00AF50">
                  <a:lumMod val="60000"/>
                  <a:lumOff val="4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Complete project scientific objectives</a:t>
            </a:r>
            <a:r>
              <a:rPr kumimoji="0" lang="en-US" sz="1400" b="1" i="1" u="none" strike="sng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 </a:t>
            </a:r>
            <a:endParaRPr kumimoji="0" lang="en-US" sz="1600" b="1" i="0" u="none" strike="sng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A9E1CF19-21AA-3581-C8CB-E4447D96B5F6}"/>
              </a:ext>
            </a:extLst>
          </p:cNvPr>
          <p:cNvSpPr/>
          <p:nvPr/>
        </p:nvSpPr>
        <p:spPr>
          <a:xfrm>
            <a:off x="9719774" y="2985954"/>
            <a:ext cx="2299248" cy="946962"/>
          </a:xfrm>
          <a:prstGeom prst="wedgeRoundRectCallout">
            <a:avLst>
              <a:gd name="adj1" fmla="val -148799"/>
              <a:gd name="adj2" fmla="val -85394"/>
              <a:gd name="adj3" fmla="val 16667"/>
            </a:avLst>
          </a:prstGeom>
          <a:solidFill>
            <a:srgbClr val="1E4B7D"/>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F50">
                    <a:lumMod val="60000"/>
                    <a:lumOff val="40000"/>
                  </a:srgbClr>
                </a:solidFill>
                <a:effectLst/>
                <a:uLnTx/>
                <a:uFillTx/>
                <a:latin typeface="Calibri" panose="020F0502020204030204" pitchFamily="34" charset="0"/>
                <a:ea typeface="+mn-ea"/>
                <a:cs typeface="+mn-cs"/>
              </a:rPr>
              <a:t>Facilities</a:t>
            </a:r>
            <a:endParaRPr kumimoji="0" lang="en-US" sz="1600" b="1" i="0" u="none" strike="noStrike" kern="1200" cap="none" spc="0" normalizeH="0" baseline="0" noProof="0" dirty="0">
              <a:ln>
                <a:noFill/>
              </a:ln>
              <a:solidFill>
                <a:srgbClr val="00AF50">
                  <a:lumMod val="60000"/>
                  <a:lumOff val="4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Provide facility(s) for science, curation, and planetary protection</a:t>
            </a:r>
            <a:endParaRPr kumimoji="0" lang="en-US" sz="1600" b="1" i="0" u="none" strike="sng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9" name="Speech Bubble: Rectangle with Corners Rounded 8">
            <a:extLst>
              <a:ext uri="{FF2B5EF4-FFF2-40B4-BE49-F238E27FC236}">
                <a16:creationId xmlns:a16="http://schemas.microsoft.com/office/drawing/2014/main" id="{27DE17CF-43E0-3DE1-32D0-EB6BE82AB63B}"/>
              </a:ext>
            </a:extLst>
          </p:cNvPr>
          <p:cNvSpPr/>
          <p:nvPr/>
        </p:nvSpPr>
        <p:spPr>
          <a:xfrm>
            <a:off x="9815691" y="4697870"/>
            <a:ext cx="2299248" cy="1004496"/>
          </a:xfrm>
          <a:prstGeom prst="wedgeRoundRectCallout">
            <a:avLst>
              <a:gd name="adj1" fmla="val -96580"/>
              <a:gd name="adj2" fmla="val 63088"/>
              <a:gd name="adj3" fmla="val 16667"/>
            </a:avLst>
          </a:prstGeom>
          <a:solidFill>
            <a:srgbClr val="1E4B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13" name="Speech Bubble: Rectangle with Corners Rounded 12">
            <a:extLst>
              <a:ext uri="{FF2B5EF4-FFF2-40B4-BE49-F238E27FC236}">
                <a16:creationId xmlns:a16="http://schemas.microsoft.com/office/drawing/2014/main" id="{FCE230C1-1C18-0822-4225-27E66176CC53}"/>
              </a:ext>
            </a:extLst>
          </p:cNvPr>
          <p:cNvSpPr/>
          <p:nvPr/>
        </p:nvSpPr>
        <p:spPr>
          <a:xfrm>
            <a:off x="9815691" y="4697870"/>
            <a:ext cx="2299248" cy="1004496"/>
          </a:xfrm>
          <a:prstGeom prst="wedgeRoundRectCallout">
            <a:avLst>
              <a:gd name="adj1" fmla="val -159303"/>
              <a:gd name="adj2" fmla="val -83743"/>
              <a:gd name="adj3" fmla="val 16667"/>
            </a:avLst>
          </a:prstGeom>
          <a:solidFill>
            <a:srgbClr val="1E4B7D"/>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F50">
                    <a:lumMod val="60000"/>
                    <a:lumOff val="40000"/>
                  </a:srgbClr>
                </a:solidFill>
                <a:effectLst/>
                <a:uLnTx/>
                <a:uFillTx/>
                <a:latin typeface="Calibri" panose="020F0502020204030204" pitchFamily="34" charset="0"/>
                <a:ea typeface="+mn-ea"/>
                <a:cs typeface="+mn-cs"/>
              </a:rPr>
              <a:t>Sample Curation</a:t>
            </a:r>
            <a:endParaRPr kumimoji="0" lang="en-US" sz="1600" b="0" i="0" u="none" strike="noStrike" kern="1200" cap="none" spc="0" normalizeH="0" baseline="0" noProof="0" dirty="0">
              <a:ln>
                <a:noFill/>
              </a:ln>
              <a:solidFill>
                <a:srgbClr val="00AF50">
                  <a:lumMod val="60000"/>
                  <a:lumOff val="40000"/>
                </a:srgbClr>
              </a:solidFill>
              <a:effectLst/>
              <a:uLnTx/>
              <a:uFillTx/>
              <a:latin typeface="Arial" panose="020B0604020202020204" pitchFamily="34" charset="0"/>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lumMod val="60000"/>
                    <a:lumOff val="40000"/>
                  </a:srgbClr>
                </a:solidFill>
                <a:effectLst/>
                <a:uLnTx/>
                <a:uFillTx/>
                <a:latin typeface="Calibri" panose="020F0502020204030204" pitchFamily="34" charset="0"/>
                <a:ea typeface="+mn-ea"/>
                <a:cs typeface="+mn-cs"/>
              </a:rPr>
              <a:t>Curation of flown hardware, samples, CK artifacts</a:t>
            </a:r>
            <a:endParaRPr kumimoji="0" lang="en-US" sz="1600" b="1" i="0" u="none" strike="noStrike" kern="1200" cap="none" spc="0" normalizeH="0" baseline="0" noProof="0" dirty="0">
              <a:ln>
                <a:noFill/>
              </a:ln>
              <a:solidFill>
                <a:srgbClr val="FFFF00">
                  <a:lumMod val="60000"/>
                  <a:lumOff val="40000"/>
                </a:srgbClr>
              </a:solidFill>
              <a:effectLst/>
              <a:uLnTx/>
              <a:uFillTx/>
              <a:latin typeface="Arial" panose="020B0604020202020204" pitchFamily="34" charset="0"/>
              <a:ea typeface="+mn-ea"/>
              <a:cs typeface="+mn-cs"/>
            </a:endParaRPr>
          </a:p>
        </p:txBody>
      </p:sp>
      <p:sp>
        <p:nvSpPr>
          <p:cNvPr id="3" name="Slide Number Placeholder 3">
            <a:extLst>
              <a:ext uri="{FF2B5EF4-FFF2-40B4-BE49-F238E27FC236}">
                <a16:creationId xmlns:a16="http://schemas.microsoft.com/office/drawing/2014/main" id="{7BA7B15E-DB63-ACC4-4C33-35853422C643}"/>
              </a:ext>
            </a:extLst>
          </p:cNvPr>
          <p:cNvSpPr>
            <a:spLocks noGrp="1"/>
          </p:cNvSpPr>
          <p:nvPr>
            <p:ph type="sldNum" sz="quarter" idx="12"/>
          </p:nvPr>
        </p:nvSpPr>
        <p:spPr>
          <a:xfrm>
            <a:off x="9217152" y="6583680"/>
            <a:ext cx="2743200" cy="18288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5E514-38EB-4262-A95F-03E9BD4E668F}" type="slidenum">
              <a:rPr kumimoji="0" lang="en-US" sz="900" b="0" i="0" u="none" strike="noStrike" kern="1200" cap="none" spc="0" normalizeH="0" baseline="0" noProof="0" smtClean="0">
                <a:ln>
                  <a:noFill/>
                </a:ln>
                <a:solidFill>
                  <a:srgbClr val="00328C"/>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328C"/>
              </a:solidFill>
              <a:effectLst/>
              <a:uLnTx/>
              <a:uFillTx/>
              <a:latin typeface="Calibri" panose="020F0502020204030204"/>
              <a:ea typeface="+mn-ea"/>
              <a:cs typeface="Arial" panose="020B0604020202020204" pitchFamily="34" charset="0"/>
            </a:endParaRPr>
          </a:p>
        </p:txBody>
      </p:sp>
      <p:sp>
        <p:nvSpPr>
          <p:cNvPr id="12" name="Footer Placeholder 3">
            <a:extLst>
              <a:ext uri="{FF2B5EF4-FFF2-40B4-BE49-F238E27FC236}">
                <a16:creationId xmlns:a16="http://schemas.microsoft.com/office/drawing/2014/main" id="{0FF9A662-7398-C197-8D27-DF9E7B8DD280}"/>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313210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6" grpId="0" animBg="1"/>
      <p:bldP spid="7" grpId="0" animBg="1"/>
      <p:bldP spid="8" grpId="0" animBg="1"/>
      <p:bldP spid="9"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85BF4A-F19F-E4F7-7ACC-2B888C222F3D}"/>
              </a:ext>
            </a:extLst>
          </p:cNvPr>
          <p:cNvSpPr>
            <a:spLocks noGrp="1"/>
          </p:cNvSpPr>
          <p:nvPr>
            <p:ph type="title"/>
          </p:nvPr>
        </p:nvSpPr>
        <p:spPr/>
        <p:txBody>
          <a:bodyPr/>
          <a:lstStyle/>
          <a:p>
            <a:r>
              <a:rPr lang="en-US" dirty="0"/>
              <a:t>MSR Sample Receiving Facility Capabilities</a:t>
            </a:r>
          </a:p>
        </p:txBody>
      </p:sp>
      <p:sp>
        <p:nvSpPr>
          <p:cNvPr id="5" name="Slide Number Placeholder 4">
            <a:extLst>
              <a:ext uri="{FF2B5EF4-FFF2-40B4-BE49-F238E27FC236}">
                <a16:creationId xmlns:a16="http://schemas.microsoft.com/office/drawing/2014/main" id="{35BBC001-BEC6-D3BB-DFF3-DB7C223B99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F5E514-38EB-4262-A95F-03E9BD4E668F}" type="slidenum">
              <a:rPr kumimoji="0" lang="en-US" sz="900" b="0" i="0" u="none" strike="noStrike" kern="1200" cap="none" spc="0" normalizeH="0" baseline="0" noProof="0" smtClean="0">
                <a:ln>
                  <a:noFill/>
                </a:ln>
                <a:solidFill>
                  <a:srgbClr val="00328C"/>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srgbClr val="00328C"/>
              </a:solidFill>
              <a:effectLst/>
              <a:uLnTx/>
              <a:uFillTx/>
              <a:latin typeface="Calibri" panose="020F0502020204030204"/>
              <a:ea typeface="+mn-ea"/>
              <a:cs typeface="Arial" panose="020B0604020202020204" pitchFamily="34" charset="0"/>
            </a:endParaRPr>
          </a:p>
        </p:txBody>
      </p:sp>
      <p:grpSp>
        <p:nvGrpSpPr>
          <p:cNvPr id="6" name="Group 5">
            <a:extLst>
              <a:ext uri="{FF2B5EF4-FFF2-40B4-BE49-F238E27FC236}">
                <a16:creationId xmlns:a16="http://schemas.microsoft.com/office/drawing/2014/main" id="{DF3DA76C-73DC-A400-6934-DF4795DCD568}"/>
              </a:ext>
            </a:extLst>
          </p:cNvPr>
          <p:cNvGrpSpPr/>
          <p:nvPr/>
        </p:nvGrpSpPr>
        <p:grpSpPr>
          <a:xfrm>
            <a:off x="921969" y="1151429"/>
            <a:ext cx="2640146" cy="5165089"/>
            <a:chOff x="1400287" y="1402053"/>
            <a:chExt cx="2640146" cy="5165089"/>
          </a:xfrm>
        </p:grpSpPr>
        <p:sp>
          <p:nvSpPr>
            <p:cNvPr id="7" name="TextBox 6">
              <a:extLst>
                <a:ext uri="{FF2B5EF4-FFF2-40B4-BE49-F238E27FC236}">
                  <a16:creationId xmlns:a16="http://schemas.microsoft.com/office/drawing/2014/main" id="{8E052DF2-219F-17BA-E51C-DD5561682454}"/>
                </a:ext>
              </a:extLst>
            </p:cNvPr>
            <p:cNvSpPr txBox="1"/>
            <p:nvPr/>
          </p:nvSpPr>
          <p:spPr>
            <a:xfrm>
              <a:off x="1750962" y="1402053"/>
              <a:ext cx="1938800" cy="369332"/>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Receive Spacecraft</a:t>
              </a:r>
            </a:p>
          </p:txBody>
        </p:sp>
        <p:sp>
          <p:nvSpPr>
            <p:cNvPr id="8" name="TextBox 7">
              <a:extLst>
                <a:ext uri="{FF2B5EF4-FFF2-40B4-BE49-F238E27FC236}">
                  <a16:creationId xmlns:a16="http://schemas.microsoft.com/office/drawing/2014/main" id="{46ACFDB0-7B16-B5EE-9E76-5E9E48DB12B5}"/>
                </a:ext>
              </a:extLst>
            </p:cNvPr>
            <p:cNvSpPr txBox="1"/>
            <p:nvPr/>
          </p:nvSpPr>
          <p:spPr>
            <a:xfrm>
              <a:off x="1400287" y="2102615"/>
              <a:ext cx="2640146" cy="369332"/>
            </a:xfrm>
            <a:prstGeom prst="rect">
              <a:avLst/>
            </a:prstGeom>
            <a:gradFill>
              <a:gsLst>
                <a:gs pos="0">
                  <a:schemeClr val="accent5">
                    <a:lumMod val="60000"/>
                    <a:lumOff val="40000"/>
                  </a:schemeClr>
                </a:gs>
                <a:gs pos="72000">
                  <a:schemeClr val="dk1">
                    <a:tint val="37000"/>
                    <a:satMod val="300000"/>
                  </a:schemeClr>
                </a:gs>
                <a:gs pos="100000">
                  <a:schemeClr val="dk1">
                    <a:tint val="15000"/>
                    <a:satMod val="350000"/>
                  </a:schemeClr>
                </a:gs>
              </a:gsLst>
              <a:lin ang="10200000" scaled="0"/>
            </a:gradFill>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Hardware Disassembly</a:t>
              </a:r>
            </a:p>
          </p:txBody>
        </p:sp>
        <p:sp>
          <p:nvSpPr>
            <p:cNvPr id="9" name="TextBox 8">
              <a:extLst>
                <a:ext uri="{FF2B5EF4-FFF2-40B4-BE49-F238E27FC236}">
                  <a16:creationId xmlns:a16="http://schemas.microsoft.com/office/drawing/2014/main" id="{0285D019-D4F1-34B3-A7AF-1A99ED9B22C8}"/>
                </a:ext>
              </a:extLst>
            </p:cNvPr>
            <p:cNvSpPr txBox="1"/>
            <p:nvPr/>
          </p:nvSpPr>
          <p:spPr>
            <a:xfrm>
              <a:off x="1406635" y="2801972"/>
              <a:ext cx="2627451" cy="646331"/>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Tube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Pre-Basic Characterization</a:t>
              </a:r>
            </a:p>
          </p:txBody>
        </p:sp>
        <p:sp>
          <p:nvSpPr>
            <p:cNvPr id="10" name="TextBox 9">
              <a:extLst>
                <a:ext uri="{FF2B5EF4-FFF2-40B4-BE49-F238E27FC236}">
                  <a16:creationId xmlns:a16="http://schemas.microsoft.com/office/drawing/2014/main" id="{1F93DFFE-4E3F-33D1-F932-93A8FDBA0A29}"/>
                </a:ext>
              </a:extLst>
            </p:cNvPr>
            <p:cNvSpPr txBox="1"/>
            <p:nvPr/>
          </p:nvSpPr>
          <p:spPr>
            <a:xfrm>
              <a:off x="1400288" y="3768174"/>
              <a:ext cx="264014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Samples Opened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Basic Characterization</a:t>
              </a:r>
            </a:p>
          </p:txBody>
        </p:sp>
        <p:sp>
          <p:nvSpPr>
            <p:cNvPr id="11" name="TextBox 10">
              <a:extLst>
                <a:ext uri="{FF2B5EF4-FFF2-40B4-BE49-F238E27FC236}">
                  <a16:creationId xmlns:a16="http://schemas.microsoft.com/office/drawing/2014/main" id="{0D6C5182-D731-4DA5-909B-E813B43724C7}"/>
                </a:ext>
              </a:extLst>
            </p:cNvPr>
            <p:cNvSpPr txBox="1"/>
            <p:nvPr/>
          </p:nvSpPr>
          <p:spPr>
            <a:xfrm>
              <a:off x="1701802" y="4721507"/>
              <a:ext cx="2090615"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Samples Picked and/or subdivided</a:t>
              </a:r>
            </a:p>
          </p:txBody>
        </p:sp>
        <p:sp>
          <p:nvSpPr>
            <p:cNvPr id="12" name="TextBox 11">
              <a:extLst>
                <a:ext uri="{FF2B5EF4-FFF2-40B4-BE49-F238E27FC236}">
                  <a16:creationId xmlns:a16="http://schemas.microsoft.com/office/drawing/2014/main" id="{2FA9B1F1-6763-F24E-6538-84D300A05FF8}"/>
                </a:ext>
              </a:extLst>
            </p:cNvPr>
            <p:cNvSpPr txBox="1"/>
            <p:nvPr/>
          </p:nvSpPr>
          <p:spPr>
            <a:xfrm>
              <a:off x="1499062" y="5643812"/>
              <a:ext cx="2398367"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Allocated Sample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Sterilization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(Irradiation or Heat)</a:t>
              </a:r>
            </a:p>
          </p:txBody>
        </p:sp>
        <p:sp>
          <p:nvSpPr>
            <p:cNvPr id="13" name="Arrow: Down 12">
              <a:extLst>
                <a:ext uri="{FF2B5EF4-FFF2-40B4-BE49-F238E27FC236}">
                  <a16:creationId xmlns:a16="http://schemas.microsoft.com/office/drawing/2014/main" id="{65664C62-5507-D5E7-9254-97291BEC998B}"/>
                </a:ext>
              </a:extLst>
            </p:cNvPr>
            <p:cNvSpPr/>
            <p:nvPr/>
          </p:nvSpPr>
          <p:spPr>
            <a:xfrm>
              <a:off x="2625785" y="1876175"/>
              <a:ext cx="192625" cy="139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Arrow: Down 13">
              <a:extLst>
                <a:ext uri="{FF2B5EF4-FFF2-40B4-BE49-F238E27FC236}">
                  <a16:creationId xmlns:a16="http://schemas.microsoft.com/office/drawing/2014/main" id="{66ADED44-5743-DCCE-14E3-020DB6AE67D3}"/>
                </a:ext>
              </a:extLst>
            </p:cNvPr>
            <p:cNvSpPr/>
            <p:nvPr/>
          </p:nvSpPr>
          <p:spPr>
            <a:xfrm>
              <a:off x="2625785" y="2569516"/>
              <a:ext cx="192625" cy="139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Arrow: Down 14">
              <a:extLst>
                <a:ext uri="{FF2B5EF4-FFF2-40B4-BE49-F238E27FC236}">
                  <a16:creationId xmlns:a16="http://schemas.microsoft.com/office/drawing/2014/main" id="{E7826E70-DE90-89A7-8517-5D4FD0B7AB91}"/>
                </a:ext>
              </a:extLst>
            </p:cNvPr>
            <p:cNvSpPr/>
            <p:nvPr/>
          </p:nvSpPr>
          <p:spPr>
            <a:xfrm>
              <a:off x="2625785" y="3541847"/>
              <a:ext cx="192625" cy="139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Arrow: Down 15">
              <a:extLst>
                <a:ext uri="{FF2B5EF4-FFF2-40B4-BE49-F238E27FC236}">
                  <a16:creationId xmlns:a16="http://schemas.microsoft.com/office/drawing/2014/main" id="{7CDD60B4-F9AC-9550-8476-091DF40C6222}"/>
                </a:ext>
              </a:extLst>
            </p:cNvPr>
            <p:cNvSpPr/>
            <p:nvPr/>
          </p:nvSpPr>
          <p:spPr>
            <a:xfrm>
              <a:off x="2625785" y="4503715"/>
              <a:ext cx="192625" cy="139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rrow: Down 16">
              <a:extLst>
                <a:ext uri="{FF2B5EF4-FFF2-40B4-BE49-F238E27FC236}">
                  <a16:creationId xmlns:a16="http://schemas.microsoft.com/office/drawing/2014/main" id="{7C4486AF-DEE0-5AEC-8C85-89FF383DD307}"/>
                </a:ext>
              </a:extLst>
            </p:cNvPr>
            <p:cNvSpPr/>
            <p:nvPr/>
          </p:nvSpPr>
          <p:spPr>
            <a:xfrm>
              <a:off x="2625785" y="5444041"/>
              <a:ext cx="192625" cy="1392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8" name="Arrow: Down 17">
            <a:extLst>
              <a:ext uri="{FF2B5EF4-FFF2-40B4-BE49-F238E27FC236}">
                <a16:creationId xmlns:a16="http://schemas.microsoft.com/office/drawing/2014/main" id="{EE85A901-57B5-651F-AC7B-9064AA52D5DE}"/>
              </a:ext>
            </a:extLst>
          </p:cNvPr>
          <p:cNvSpPr/>
          <p:nvPr/>
        </p:nvSpPr>
        <p:spPr>
          <a:xfrm rot="16200000">
            <a:off x="5594581" y="3608657"/>
            <a:ext cx="529971" cy="44848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85B65C89-BE57-A9CC-24A6-E8070DD97AEA}"/>
              </a:ext>
            </a:extLst>
          </p:cNvPr>
          <p:cNvSpPr/>
          <p:nvPr/>
        </p:nvSpPr>
        <p:spPr>
          <a:xfrm rot="16200000">
            <a:off x="3506640" y="4687815"/>
            <a:ext cx="254726" cy="2370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
            <a:extLst>
              <a:ext uri="{FF2B5EF4-FFF2-40B4-BE49-F238E27FC236}">
                <a16:creationId xmlns:a16="http://schemas.microsoft.com/office/drawing/2014/main" id="{A38DF6AB-9436-BC4C-EE4D-6CEABA92796D}"/>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16992" y="3268087"/>
            <a:ext cx="4112749" cy="20868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F02FBD08-5185-AB2C-D508-77E1DB8FF109}"/>
              </a:ext>
            </a:extLst>
          </p:cNvPr>
          <p:cNvSpPr/>
          <p:nvPr/>
        </p:nvSpPr>
        <p:spPr>
          <a:xfrm>
            <a:off x="7761615" y="3032478"/>
            <a:ext cx="4225258" cy="2580510"/>
          </a:xfrm>
          <a:prstGeom prst="ellipse">
            <a:avLst/>
          </a:prstGeom>
          <a:noFill/>
          <a:ln w="142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FA0F625-FD15-F4C4-36C3-841A235E8FD4}"/>
              </a:ext>
            </a:extLst>
          </p:cNvPr>
          <p:cNvSpPr txBox="1"/>
          <p:nvPr/>
        </p:nvSpPr>
        <p:spPr>
          <a:xfrm>
            <a:off x="8211772" y="5484825"/>
            <a:ext cx="3465885" cy="646331"/>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Global Safe Sample Distribution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Earth-based Science Investigations</a:t>
            </a:r>
          </a:p>
        </p:txBody>
      </p:sp>
      <p:sp>
        <p:nvSpPr>
          <p:cNvPr id="37" name="TextBox 36">
            <a:extLst>
              <a:ext uri="{FF2B5EF4-FFF2-40B4-BE49-F238E27FC236}">
                <a16:creationId xmlns:a16="http://schemas.microsoft.com/office/drawing/2014/main" id="{97C6AC37-F7B7-ACD9-2A01-F29D708B2D4A}"/>
              </a:ext>
            </a:extLst>
          </p:cNvPr>
          <p:cNvSpPr txBox="1"/>
          <p:nvPr/>
        </p:nvSpPr>
        <p:spPr>
          <a:xfrm>
            <a:off x="4024244" y="4332383"/>
            <a:ext cx="2719885"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Sample Safety Assessment, Preliminary Examination, and/or Select Early Science</a:t>
            </a:r>
          </a:p>
        </p:txBody>
      </p:sp>
      <p:sp>
        <p:nvSpPr>
          <p:cNvPr id="38" name="Content Placeholder 2">
            <a:extLst>
              <a:ext uri="{FF2B5EF4-FFF2-40B4-BE49-F238E27FC236}">
                <a16:creationId xmlns:a16="http://schemas.microsoft.com/office/drawing/2014/main" id="{E87547E1-0459-0301-F86A-BA236B961C60}"/>
              </a:ext>
            </a:extLst>
          </p:cNvPr>
          <p:cNvSpPr txBox="1">
            <a:spLocks/>
          </p:cNvSpPr>
          <p:nvPr/>
        </p:nvSpPr>
        <p:spPr>
          <a:xfrm>
            <a:off x="4024244" y="1306686"/>
            <a:ext cx="6314800" cy="1594421"/>
          </a:xfrm>
          <a:prstGeom prst="roundRect">
            <a:avLst/>
          </a:prstGeom>
          <a:solidFill>
            <a:schemeClr val="accent5">
              <a:lumMod val="40000"/>
              <a:lumOff val="60000"/>
            </a:schemeClr>
          </a:solidFill>
        </p:spPr>
        <p:txBody>
          <a:bodyPr vert="horz" lIns="91440" tIns="45720" rIns="91440" bIns="45720" rtlCol="0" anchor="t">
            <a:normAutofit fontScale="92500"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1951" indent="-234945" algn="l" defTabSz="914377"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6873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914377" indent="-228594" algn="l" defTabSz="914377"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Provide High-Containment &amp; Contamination Control </a:t>
            </a:r>
          </a:p>
          <a:p>
            <a:pPr marL="0" marR="0" lvl="0" indent="0" algn="ctr"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Accommodate highest priority instrumentation</a:t>
            </a:r>
          </a:p>
          <a:p>
            <a:pPr marL="0" marR="0" lvl="0" indent="0" algn="ctr"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Fully operational by sample arrival</a:t>
            </a:r>
          </a:p>
          <a:p>
            <a:pPr marL="0" marR="0" lvl="0" indent="0" algn="ctr" defTabSz="914377"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Enable rapid of release of samples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2" name="Footer Placeholder 3">
            <a:extLst>
              <a:ext uri="{FF2B5EF4-FFF2-40B4-BE49-F238E27FC236}">
                <a16:creationId xmlns:a16="http://schemas.microsoft.com/office/drawing/2014/main" id="{464110C2-21B8-8DA2-F31F-C2187DC65019}"/>
              </a:ext>
            </a:extLst>
          </p:cNvPr>
          <p:cNvSpPr txBox="1">
            <a:spLocks/>
          </p:cNvSpPr>
          <p:nvPr/>
        </p:nvSpPr>
        <p:spPr>
          <a:xfrm>
            <a:off x="3898900" y="6583680"/>
            <a:ext cx="4394200" cy="100867"/>
          </a:xfrm>
          <a:prstGeom prst="rect">
            <a:avLst/>
          </a:prstGeom>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900" dirty="0"/>
              <a:t>This document has been reviewed and determined not to contain export-controlled data.</a:t>
            </a:r>
          </a:p>
        </p:txBody>
      </p:sp>
    </p:spTree>
    <p:extLst>
      <p:ext uri="{BB962C8B-B14F-4D97-AF65-F5344CB8AC3E}">
        <p14:creationId xmlns:p14="http://schemas.microsoft.com/office/powerpoint/2010/main" val="109647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Kilmer Master">
  <a:themeElements>
    <a:clrScheme name="Kilmer 2022">
      <a:dk1>
        <a:sysClr val="windowText" lastClr="000000"/>
      </a:dk1>
      <a:lt1>
        <a:sysClr val="window" lastClr="FFFFFF"/>
      </a:lt1>
      <a:dk2>
        <a:srgbClr val="44546A"/>
      </a:dk2>
      <a:lt2>
        <a:srgbClr val="E7E6E6"/>
      </a:lt2>
      <a:accent1>
        <a:srgbClr val="EA0029"/>
      </a:accent1>
      <a:accent2>
        <a:srgbClr val="0086CC"/>
      </a:accent2>
      <a:accent3>
        <a:srgbClr val="7E7F81"/>
      </a:accent3>
      <a:accent4>
        <a:srgbClr val="1E1E27"/>
      </a:accent4>
      <a:accent5>
        <a:srgbClr val="EA0029"/>
      </a:accent5>
      <a:accent6>
        <a:srgbClr val="002060"/>
      </a:accent6>
      <a:hlink>
        <a:srgbClr val="EA0029"/>
      </a:hlink>
      <a:folHlink>
        <a:srgbClr val="0086CC"/>
      </a:folHlink>
    </a:clrScheme>
    <a:fontScheme name="Custom 53">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2832"/>
        </a:solidFill>
        <a:ln w="25400" cap="flat" cmpd="sng" algn="ctr">
          <a:noFill/>
          <a:prstDash val="solid"/>
        </a:ln>
        <a:effectLst/>
      </a:spPr>
      <a:bodyPr bIns="108000" rtlCol="0" anchor="ctr"/>
      <a:lstStyle>
        <a:defPPr algn="ctr">
          <a:defRPr kumimoji="0" sz="3200" b="0" i="0" u="none" strike="noStrike" kern="0" cap="none" spc="0" normalizeH="0" baseline="0" noProof="0" dirty="0">
            <a:ln>
              <a:noFill/>
            </a:ln>
            <a:solidFill>
              <a:srgbClr val="FFFFFF"/>
            </a:solidFill>
            <a:effectLst/>
            <a:uLnTx/>
            <a:uFillTx/>
            <a:ea typeface="+mn-ea"/>
            <a:cs typeface="+mn-cs"/>
          </a:defRPr>
        </a:defPPr>
      </a:lstStyle>
    </a:spDef>
    <a:lnDef>
      <a:spPr>
        <a:ln w="28575"/>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ight_noWatermark_Theme">
  <a:themeElements>
    <a:clrScheme name="EISDcolors">
      <a:dk1>
        <a:sysClr val="windowText" lastClr="000000"/>
      </a:dk1>
      <a:lt1>
        <a:sysClr val="window" lastClr="FFFFFF"/>
      </a:lt1>
      <a:dk2>
        <a:srgbClr val="1E4B7D"/>
      </a:dk2>
      <a:lt2>
        <a:srgbClr val="C0C0C0"/>
      </a:lt2>
      <a:accent1>
        <a:srgbClr val="5082BE"/>
      </a:accent1>
      <a:accent2>
        <a:srgbClr val="BE0000"/>
      </a:accent2>
      <a:accent3>
        <a:srgbClr val="00AF50"/>
      </a:accent3>
      <a:accent4>
        <a:srgbClr val="8264A0"/>
      </a:accent4>
      <a:accent5>
        <a:srgbClr val="FFFF00"/>
      </a:accent5>
      <a:accent6>
        <a:srgbClr val="FA9646"/>
      </a:accent6>
      <a:hlink>
        <a:srgbClr val="0000FF"/>
      </a:hlink>
      <a:folHlink>
        <a:srgbClr val="8200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XI_Widescreen_INTERNAL_2022Template.potx" id="{1D95EF7A-4654-4D70-90DD-6E699970EE9C}" vid="{DCC63A06-349E-41C7-AF13-E68E7CA4E8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D3D28B4585374DAFED345E8FE1D271" ma:contentTypeVersion="14" ma:contentTypeDescription="Create a new document." ma:contentTypeScope="" ma:versionID="c68a8aff4abac155b13ecb1f68a9e402">
  <xsd:schema xmlns:xsd="http://www.w3.org/2001/XMLSchema" xmlns:xs="http://www.w3.org/2001/XMLSchema" xmlns:p="http://schemas.microsoft.com/office/2006/metadata/properties" xmlns:ns2="e7af7ba8-6585-4fcf-a60f-e7ad78354f75" xmlns:ns3="7c58e38f-5913-45d4-b970-175233114452" targetNamespace="http://schemas.microsoft.com/office/2006/metadata/properties" ma:root="true" ma:fieldsID="bcad9dd278c24c15a6553fd4e01d05da" ns2:_="" ns3:_="">
    <xsd:import namespace="e7af7ba8-6585-4fcf-a60f-e7ad78354f75"/>
    <xsd:import namespace="7c58e38f-5913-45d4-b970-17523311445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af7ba8-6585-4fcf-a60f-e7ad78354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58e38f-5913-45d4-b970-17523311445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E3BDB1-269E-4A24-9E07-CC8A76270865}">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EF229CC-26EC-410D-93D0-1320BE56DB94}">
  <ds:schemaRefs>
    <ds:schemaRef ds:uri="http://schemas.microsoft.com/sharepoint/v3/contenttype/forms"/>
  </ds:schemaRefs>
</ds:datastoreItem>
</file>

<file path=customXml/itemProps3.xml><?xml version="1.0" encoding="utf-8"?>
<ds:datastoreItem xmlns:ds="http://schemas.openxmlformats.org/officeDocument/2006/customXml" ds:itemID="{0C28B328-662D-40F3-B159-661D0CF4B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af7ba8-6585-4fcf-a60f-e7ad78354f75"/>
    <ds:schemaRef ds:uri="7c58e38f-5913-45d4-b970-1752331144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a48ea3-8c75-4d36-b64f-70604b11fd22}" enabled="1" method="Standard" siteId="{3ac94b33-9135-4821-9502-eafda6592a35}" removed="0"/>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4896</TotalTime>
  <Words>1778</Words>
  <Application>Microsoft Office PowerPoint</Application>
  <PresentationFormat>Widescreen</PresentationFormat>
  <Paragraphs>209</Paragraphs>
  <Slides>25</Slides>
  <Notes>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Calibri Light</vt:lpstr>
      <vt:lpstr>Gill Sans</vt:lpstr>
      <vt:lpstr>Arial</vt:lpstr>
      <vt:lpstr>Calibri</vt:lpstr>
      <vt:lpstr>Arial Narrow</vt:lpstr>
      <vt:lpstr>Light Kilmer Master</vt:lpstr>
      <vt:lpstr>1_Light_noWatermark_Theme</vt:lpstr>
      <vt:lpstr>Mars Sample Return: Risk Management &amp; Sample Safety Assessment</vt:lpstr>
      <vt:lpstr>Agenda</vt:lpstr>
      <vt:lpstr>PowerPoint Presentation</vt:lpstr>
      <vt:lpstr>Mars Sample Return Campaign</vt:lpstr>
      <vt:lpstr>Follow The Water: Jezero Delta Crater</vt:lpstr>
      <vt:lpstr>Why Is Mars so Special? - Restricted Earth Return Missions</vt:lpstr>
      <vt:lpstr>Mars Sample Return Campaign—Following the Samples</vt:lpstr>
      <vt:lpstr>Sample Receiving Project Scope</vt:lpstr>
      <vt:lpstr>MSR Sample Receiving Facility Capabilities</vt:lpstr>
      <vt:lpstr>APOLLO LUNAR RECEIVING LAB</vt:lpstr>
      <vt:lpstr>PowerPoint Presentation</vt:lpstr>
      <vt:lpstr>Sample Safety Assessment Protocol Tiger Team </vt:lpstr>
      <vt:lpstr>Deliverables</vt:lpstr>
      <vt:lpstr>Definitions</vt:lpstr>
      <vt:lpstr>PowerPoint Presentation</vt:lpstr>
      <vt:lpstr>Statistics</vt:lpstr>
      <vt:lpstr>Bayesian Statistics</vt:lpstr>
      <vt:lpstr>Key Statistical Dials and their Roles</vt:lpstr>
      <vt:lpstr>Abiotic Baseline</vt:lpstr>
      <vt:lpstr>Digital Twin (Monte Carlo Simulations)</vt:lpstr>
      <vt:lpstr>Step 1: Sample Heterogeneity</vt:lpstr>
      <vt:lpstr>Step 2: Abiotic Baseline</vt:lpstr>
      <vt:lpstr>Step 3: Biological Activity</vt:lpstr>
      <vt:lpstr>Next Steps</vt:lpstr>
      <vt:lpstr>What Space Travel may teach us about Infection Prevention?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nanci little</dc:creator>
  <cp:lastModifiedBy>Smith, Alvin L. (JSC-XI311)</cp:lastModifiedBy>
  <cp:revision>210</cp:revision>
  <dcterms:created xsi:type="dcterms:W3CDTF">2022-03-03T12:08:01Z</dcterms:created>
  <dcterms:modified xsi:type="dcterms:W3CDTF">2025-01-15T03:35:19Z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0x010100E7D3D28B4585374DAFED345E8FE1D271</vt:lpwstr>
  </property>
</Properties>
</file>