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264" r:id="rId3"/>
    <p:sldId id="289" r:id="rId4"/>
    <p:sldId id="290" r:id="rId5"/>
    <p:sldId id="261" r:id="rId6"/>
    <p:sldId id="291" r:id="rId7"/>
    <p:sldId id="262" r:id="rId8"/>
    <p:sldId id="271" r:id="rId9"/>
    <p:sldId id="270" r:id="rId10"/>
    <p:sldId id="258" r:id="rId11"/>
    <p:sldId id="294" r:id="rId12"/>
    <p:sldId id="292" r:id="rId13"/>
    <p:sldId id="272" r:id="rId14"/>
    <p:sldId id="285" r:id="rId15"/>
    <p:sldId id="273" r:id="rId16"/>
    <p:sldId id="274" r:id="rId17"/>
    <p:sldId id="282" r:id="rId18"/>
    <p:sldId id="288" r:id="rId19"/>
    <p:sldId id="265" r:id="rId20"/>
    <p:sldId id="293" r:id="rId21"/>
    <p:sldId id="259" r:id="rId22"/>
    <p:sldId id="268" r:id="rId23"/>
    <p:sldId id="287" r:id="rId24"/>
    <p:sldId id="286" r:id="rId25"/>
    <p:sldId id="263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F4ECF3-58A8-4E36-819E-2C9C35AE5DAB}" v="34" dt="2025-01-15T12:47:51.0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987" autoAdjust="0"/>
    <p:restoredTop sz="93655" autoAdjust="0"/>
  </p:normalViewPr>
  <p:slideViewPr>
    <p:cSldViewPr snapToGrid="0">
      <p:cViewPr varScale="1">
        <p:scale>
          <a:sx n="115" d="100"/>
          <a:sy n="115" d="100"/>
        </p:scale>
        <p:origin x="3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bin Onsay" userId="c4802723-e425-4ede-9762-a01f9cffe0b1" providerId="ADAL" clId="{D8F4ECF3-58A8-4E36-819E-2C9C35AE5DAB}"/>
    <pc:docChg chg="undo redo custSel modSld">
      <pc:chgData name="Robin Onsay" userId="c4802723-e425-4ede-9762-a01f9cffe0b1" providerId="ADAL" clId="{D8F4ECF3-58A8-4E36-819E-2C9C35AE5DAB}" dt="2025-01-15T15:29:35.364" v="94" actId="478"/>
      <pc:docMkLst>
        <pc:docMk/>
      </pc:docMkLst>
      <pc:sldChg chg="modSp mod">
        <pc:chgData name="Robin Onsay" userId="c4802723-e425-4ede-9762-a01f9cffe0b1" providerId="ADAL" clId="{D8F4ECF3-58A8-4E36-819E-2C9C35AE5DAB}" dt="2025-01-15T15:20:41.710" v="0" actId="20577"/>
        <pc:sldMkLst>
          <pc:docMk/>
          <pc:sldMk cId="1821542424" sldId="261"/>
        </pc:sldMkLst>
        <pc:spChg chg="mod">
          <ac:chgData name="Robin Onsay" userId="c4802723-e425-4ede-9762-a01f9cffe0b1" providerId="ADAL" clId="{D8F4ECF3-58A8-4E36-819E-2C9C35AE5DAB}" dt="2025-01-15T15:20:41.710" v="0" actId="20577"/>
          <ac:spMkLst>
            <pc:docMk/>
            <pc:sldMk cId="1821542424" sldId="261"/>
            <ac:spMk id="3" creationId="{943C1608-E2BE-1471-BBFB-BE008A4D73AA}"/>
          </ac:spMkLst>
        </pc:spChg>
      </pc:sldChg>
      <pc:sldChg chg="modSp mod">
        <pc:chgData name="Robin Onsay" userId="c4802723-e425-4ede-9762-a01f9cffe0b1" providerId="ADAL" clId="{D8F4ECF3-58A8-4E36-819E-2C9C35AE5DAB}" dt="2025-01-15T15:25:19.220" v="65" actId="20577"/>
        <pc:sldMkLst>
          <pc:docMk/>
          <pc:sldMk cId="2049876960" sldId="262"/>
        </pc:sldMkLst>
        <pc:spChg chg="mod ord">
          <ac:chgData name="Robin Onsay" userId="c4802723-e425-4ede-9762-a01f9cffe0b1" providerId="ADAL" clId="{D8F4ECF3-58A8-4E36-819E-2C9C35AE5DAB}" dt="2025-01-15T15:25:19.220" v="65" actId="20577"/>
          <ac:spMkLst>
            <pc:docMk/>
            <pc:sldMk cId="2049876960" sldId="262"/>
            <ac:spMk id="3" creationId="{F139AFF7-F2B0-32B4-DBAB-DF524D82A6CD}"/>
          </ac:spMkLst>
        </pc:spChg>
      </pc:sldChg>
      <pc:sldChg chg="delSp mod">
        <pc:chgData name="Robin Onsay" userId="c4802723-e425-4ede-9762-a01f9cffe0b1" providerId="ADAL" clId="{D8F4ECF3-58A8-4E36-819E-2C9C35AE5DAB}" dt="2025-01-15T15:29:35.364" v="94" actId="478"/>
        <pc:sldMkLst>
          <pc:docMk/>
          <pc:sldMk cId="3522724222" sldId="285"/>
        </pc:sldMkLst>
        <pc:grpChg chg="del">
          <ac:chgData name="Robin Onsay" userId="c4802723-e425-4ede-9762-a01f9cffe0b1" providerId="ADAL" clId="{D8F4ECF3-58A8-4E36-819E-2C9C35AE5DAB}" dt="2025-01-15T15:29:35.364" v="94" actId="478"/>
          <ac:grpSpMkLst>
            <pc:docMk/>
            <pc:sldMk cId="3522724222" sldId="285"/>
            <ac:grpSpMk id="15" creationId="{2D581F86-9DF7-169E-8623-D7A5774316A9}"/>
          </ac:grpSpMkLst>
        </pc:grpChg>
      </pc:sldChg>
      <pc:sldChg chg="modSp mod">
        <pc:chgData name="Robin Onsay" userId="c4802723-e425-4ede-9762-a01f9cffe0b1" providerId="ADAL" clId="{D8F4ECF3-58A8-4E36-819E-2C9C35AE5DAB}" dt="2025-01-15T15:28:09.528" v="93" actId="20577"/>
        <pc:sldMkLst>
          <pc:docMk/>
          <pc:sldMk cId="3775936943" sldId="288"/>
        </pc:sldMkLst>
        <pc:spChg chg="mod">
          <ac:chgData name="Robin Onsay" userId="c4802723-e425-4ede-9762-a01f9cffe0b1" providerId="ADAL" clId="{D8F4ECF3-58A8-4E36-819E-2C9C35AE5DAB}" dt="2025-01-15T15:28:09.528" v="93" actId="20577"/>
          <ac:spMkLst>
            <pc:docMk/>
            <pc:sldMk cId="3775936943" sldId="288"/>
            <ac:spMk id="3" creationId="{94481B04-393A-1314-768A-DBD11C086D15}"/>
          </ac:spMkLst>
        </pc:spChg>
      </pc:sldChg>
      <pc:sldChg chg="modSp mod">
        <pc:chgData name="Robin Onsay" userId="c4802723-e425-4ede-9762-a01f9cffe0b1" providerId="ADAL" clId="{D8F4ECF3-58A8-4E36-819E-2C9C35AE5DAB}" dt="2025-01-15T15:21:57.702" v="38" actId="20577"/>
        <pc:sldMkLst>
          <pc:docMk/>
          <pc:sldMk cId="3715887106" sldId="291"/>
        </pc:sldMkLst>
        <pc:spChg chg="mod">
          <ac:chgData name="Robin Onsay" userId="c4802723-e425-4ede-9762-a01f9cffe0b1" providerId="ADAL" clId="{D8F4ECF3-58A8-4E36-819E-2C9C35AE5DAB}" dt="2025-01-15T15:21:57.702" v="38" actId="20577"/>
          <ac:spMkLst>
            <pc:docMk/>
            <pc:sldMk cId="3715887106" sldId="291"/>
            <ac:spMk id="3" creationId="{E8AE95B3-5A0A-C173-E339-E4DF2909E4F2}"/>
          </ac:spMkLst>
        </pc:spChg>
      </pc:sldChg>
      <pc:sldChg chg="modSp mod">
        <pc:chgData name="Robin Onsay" userId="c4802723-e425-4ede-9762-a01f9cffe0b1" providerId="ADAL" clId="{D8F4ECF3-58A8-4E36-819E-2C9C35AE5DAB}" dt="2025-01-15T15:26:36.859" v="67" actId="20577"/>
        <pc:sldMkLst>
          <pc:docMk/>
          <pc:sldMk cId="4054139913" sldId="294"/>
        </pc:sldMkLst>
        <pc:spChg chg="mod">
          <ac:chgData name="Robin Onsay" userId="c4802723-e425-4ede-9762-a01f9cffe0b1" providerId="ADAL" clId="{D8F4ECF3-58A8-4E36-819E-2C9C35AE5DAB}" dt="2025-01-15T15:26:36.859" v="67" actId="20577"/>
          <ac:spMkLst>
            <pc:docMk/>
            <pc:sldMk cId="4054139913" sldId="294"/>
            <ac:spMk id="3" creationId="{482A8244-77FB-C7D2-7770-CD735DE563B2}"/>
          </ac:spMkLst>
        </pc:spChg>
      </pc:sldChg>
    </pc:docChg>
  </pc:docChgLst>
  <pc:docChgLst>
    <pc:chgData name="Onsay, Robin A. (JSC-ER611)" userId="c4802723-e425-4ede-9762-a01f9cffe0b1" providerId="ADAL" clId="{65ACDCFE-F329-418B-9EDD-96AA5EA0EE14}"/>
    <pc:docChg chg="undo redo custSel addSld delSld modSld sldOrd">
      <pc:chgData name="Onsay, Robin A. (JSC-ER611)" userId="c4802723-e425-4ede-9762-a01f9cffe0b1" providerId="ADAL" clId="{65ACDCFE-F329-418B-9EDD-96AA5EA0EE14}" dt="2024-11-14T15:58:44.846" v="19004" actId="20577"/>
      <pc:docMkLst>
        <pc:docMk/>
      </pc:docMkLst>
      <pc:sldChg chg="modSp mod">
        <pc:chgData name="Onsay, Robin A. (JSC-ER611)" userId="c4802723-e425-4ede-9762-a01f9cffe0b1" providerId="ADAL" clId="{65ACDCFE-F329-418B-9EDD-96AA5EA0EE14}" dt="2024-11-14T15:58:44.846" v="19004" actId="20577"/>
        <pc:sldMkLst>
          <pc:docMk/>
          <pc:sldMk cId="283855158" sldId="256"/>
        </pc:sldMkLst>
        <pc:spChg chg="mod">
          <ac:chgData name="Onsay, Robin A. (JSC-ER611)" userId="c4802723-e425-4ede-9762-a01f9cffe0b1" providerId="ADAL" clId="{65ACDCFE-F329-418B-9EDD-96AA5EA0EE14}" dt="2024-11-14T12:53:33.543" v="17334" actId="20577"/>
          <ac:spMkLst>
            <pc:docMk/>
            <pc:sldMk cId="283855158" sldId="256"/>
            <ac:spMk id="2" creationId="{3F6BE22A-5B29-9EAC-B790-516A698F0B0D}"/>
          </ac:spMkLst>
        </pc:spChg>
        <pc:spChg chg="mod">
          <ac:chgData name="Onsay, Robin A. (JSC-ER611)" userId="c4802723-e425-4ede-9762-a01f9cffe0b1" providerId="ADAL" clId="{65ACDCFE-F329-418B-9EDD-96AA5EA0EE14}" dt="2024-11-14T15:58:44.846" v="19004" actId="20577"/>
          <ac:spMkLst>
            <pc:docMk/>
            <pc:sldMk cId="283855158" sldId="256"/>
            <ac:spMk id="3" creationId="{075B57D7-A423-6ADD-6D59-81C71FB988CA}"/>
          </ac:spMkLst>
        </pc:spChg>
      </pc:sldChg>
      <pc:sldChg chg="addSp delSp modSp new del mod chgLayout">
        <pc:chgData name="Onsay, Robin A. (JSC-ER611)" userId="c4802723-e425-4ede-9762-a01f9cffe0b1" providerId="ADAL" clId="{65ACDCFE-F329-418B-9EDD-96AA5EA0EE14}" dt="2024-11-01T13:21:40.065" v="6049" actId="47"/>
        <pc:sldMkLst>
          <pc:docMk/>
          <pc:sldMk cId="1087358954" sldId="257"/>
        </pc:sldMkLst>
        <pc:spChg chg="mod ord">
          <ac:chgData name="Onsay, Robin A. (JSC-ER611)" userId="c4802723-e425-4ede-9762-a01f9cffe0b1" providerId="ADAL" clId="{65ACDCFE-F329-418B-9EDD-96AA5EA0EE14}" dt="2024-10-31T12:54:29.662" v="562" actId="20577"/>
          <ac:spMkLst>
            <pc:docMk/>
            <pc:sldMk cId="1087358954" sldId="257"/>
            <ac:spMk id="2" creationId="{8460B109-F0FD-2309-DBBE-3D60ADC2E74C}"/>
          </ac:spMkLst>
        </pc:spChg>
        <pc:spChg chg="add del">
          <ac:chgData name="Onsay, Robin A. (JSC-ER611)" userId="c4802723-e425-4ede-9762-a01f9cffe0b1" providerId="ADAL" clId="{65ACDCFE-F329-418B-9EDD-96AA5EA0EE14}" dt="2024-10-31T12:51:27.619" v="398"/>
          <ac:spMkLst>
            <pc:docMk/>
            <pc:sldMk cId="1087358954" sldId="257"/>
            <ac:spMk id="3" creationId="{4C82727D-029B-2E9C-C939-BCAD24635A01}"/>
          </ac:spMkLst>
        </pc:spChg>
        <pc:spChg chg="mod ord">
          <ac:chgData name="Onsay, Robin A. (JSC-ER611)" userId="c4802723-e425-4ede-9762-a01f9cffe0b1" providerId="ADAL" clId="{65ACDCFE-F329-418B-9EDD-96AA5EA0EE14}" dt="2024-10-31T12:52:11.613" v="412" actId="700"/>
          <ac:spMkLst>
            <pc:docMk/>
            <pc:sldMk cId="1087358954" sldId="257"/>
            <ac:spMk id="4" creationId="{FB984E79-986E-D83E-ACC0-E3473E98F189}"/>
          </ac:spMkLst>
        </pc:spChg>
        <pc:spChg chg="add mod">
          <ac:chgData name="Onsay, Robin A. (JSC-ER611)" userId="c4802723-e425-4ede-9762-a01f9cffe0b1" providerId="ADAL" clId="{65ACDCFE-F329-418B-9EDD-96AA5EA0EE14}" dt="2024-10-31T12:39:19.327" v="130" actId="1076"/>
          <ac:spMkLst>
            <pc:docMk/>
            <pc:sldMk cId="1087358954" sldId="257"/>
            <ac:spMk id="5" creationId="{9CD66A1B-BAD9-4108-DB96-5EAD57A713D7}"/>
          </ac:spMkLst>
        </pc:spChg>
        <pc:spChg chg="add del mod">
          <ac:chgData name="Onsay, Robin A. (JSC-ER611)" userId="c4802723-e425-4ede-9762-a01f9cffe0b1" providerId="ADAL" clId="{65ACDCFE-F329-418B-9EDD-96AA5EA0EE14}" dt="2024-10-31T12:52:06.525" v="411" actId="478"/>
          <ac:spMkLst>
            <pc:docMk/>
            <pc:sldMk cId="1087358954" sldId="257"/>
            <ac:spMk id="6" creationId="{D579F805-8F79-2371-3F7C-751EB445A432}"/>
          </ac:spMkLst>
        </pc:spChg>
        <pc:spChg chg="add mod ord">
          <ac:chgData name="Onsay, Robin A. (JSC-ER611)" userId="c4802723-e425-4ede-9762-a01f9cffe0b1" providerId="ADAL" clId="{65ACDCFE-F329-418B-9EDD-96AA5EA0EE14}" dt="2024-10-31T12:54:10.123" v="554" actId="20577"/>
          <ac:spMkLst>
            <pc:docMk/>
            <pc:sldMk cId="1087358954" sldId="257"/>
            <ac:spMk id="7" creationId="{D9188038-7D59-F57F-FC44-4E4798524895}"/>
          </ac:spMkLst>
        </pc:spChg>
      </pc:sldChg>
      <pc:sldChg chg="modSp new del mod ord">
        <pc:chgData name="Onsay, Robin A. (JSC-ER611)" userId="c4802723-e425-4ede-9762-a01f9cffe0b1" providerId="ADAL" clId="{65ACDCFE-F329-418B-9EDD-96AA5EA0EE14}" dt="2024-11-12T20:35:34.302" v="13503" actId="2696"/>
        <pc:sldMkLst>
          <pc:docMk/>
          <pc:sldMk cId="991725333" sldId="258"/>
        </pc:sldMkLst>
        <pc:spChg chg="mod">
          <ac:chgData name="Onsay, Robin A. (JSC-ER611)" userId="c4802723-e425-4ede-9762-a01f9cffe0b1" providerId="ADAL" clId="{65ACDCFE-F329-418B-9EDD-96AA5EA0EE14}" dt="2024-11-01T13:07:26.451" v="5218" actId="20577"/>
          <ac:spMkLst>
            <pc:docMk/>
            <pc:sldMk cId="991725333" sldId="258"/>
            <ac:spMk id="2" creationId="{129D7923-80F9-08F8-1123-3BB81DBCC7C9}"/>
          </ac:spMkLst>
        </pc:spChg>
        <pc:spChg chg="mod">
          <ac:chgData name="Onsay, Robin A. (JSC-ER611)" userId="c4802723-e425-4ede-9762-a01f9cffe0b1" providerId="ADAL" clId="{65ACDCFE-F329-418B-9EDD-96AA5EA0EE14}" dt="2024-11-12T19:28:03.016" v="10701" actId="113"/>
          <ac:spMkLst>
            <pc:docMk/>
            <pc:sldMk cId="991725333" sldId="258"/>
            <ac:spMk id="3" creationId="{482A8244-77FB-C7D2-7770-CD735DE563B2}"/>
          </ac:spMkLst>
        </pc:spChg>
      </pc:sldChg>
      <pc:sldChg chg="modSp add mod">
        <pc:chgData name="Onsay, Robin A. (JSC-ER611)" userId="c4802723-e425-4ede-9762-a01f9cffe0b1" providerId="ADAL" clId="{65ACDCFE-F329-418B-9EDD-96AA5EA0EE14}" dt="2024-11-14T15:22:05.702" v="18367" actId="20577"/>
        <pc:sldMkLst>
          <pc:docMk/>
          <pc:sldMk cId="3342648640" sldId="258"/>
        </pc:sldMkLst>
        <pc:spChg chg="mod">
          <ac:chgData name="Onsay, Robin A. (JSC-ER611)" userId="c4802723-e425-4ede-9762-a01f9cffe0b1" providerId="ADAL" clId="{65ACDCFE-F329-418B-9EDD-96AA5EA0EE14}" dt="2024-11-14T15:22:05.702" v="18367" actId="20577"/>
          <ac:spMkLst>
            <pc:docMk/>
            <pc:sldMk cId="3342648640" sldId="258"/>
            <ac:spMk id="3" creationId="{482A8244-77FB-C7D2-7770-CD735DE563B2}"/>
          </ac:spMkLst>
        </pc:spChg>
      </pc:sldChg>
      <pc:sldChg chg="del">
        <pc:chgData name="Onsay, Robin A. (JSC-ER611)" userId="c4802723-e425-4ede-9762-a01f9cffe0b1" providerId="ADAL" clId="{65ACDCFE-F329-418B-9EDD-96AA5EA0EE14}" dt="2024-10-31T12:37:26.809" v="89" actId="47"/>
        <pc:sldMkLst>
          <pc:docMk/>
          <pc:sldMk cId="3862879195" sldId="258"/>
        </pc:sldMkLst>
      </pc:sldChg>
      <pc:sldChg chg="modSp new mod">
        <pc:chgData name="Onsay, Robin A. (JSC-ER611)" userId="c4802723-e425-4ede-9762-a01f9cffe0b1" providerId="ADAL" clId="{65ACDCFE-F329-418B-9EDD-96AA5EA0EE14}" dt="2024-11-14T15:49:23.299" v="18957" actId="20577"/>
        <pc:sldMkLst>
          <pc:docMk/>
          <pc:sldMk cId="969136850" sldId="259"/>
        </pc:sldMkLst>
        <pc:spChg chg="mod">
          <ac:chgData name="Onsay, Robin A. (JSC-ER611)" userId="c4802723-e425-4ede-9762-a01f9cffe0b1" providerId="ADAL" clId="{65ACDCFE-F329-418B-9EDD-96AA5EA0EE14}" dt="2024-11-01T13:20:57.097" v="6048" actId="20577"/>
          <ac:spMkLst>
            <pc:docMk/>
            <pc:sldMk cId="969136850" sldId="259"/>
            <ac:spMk id="2" creationId="{0B45263F-9CD8-EC2A-5499-0705767C8FFF}"/>
          </ac:spMkLst>
        </pc:spChg>
        <pc:spChg chg="mod">
          <ac:chgData name="Onsay, Robin A. (JSC-ER611)" userId="c4802723-e425-4ede-9762-a01f9cffe0b1" providerId="ADAL" clId="{65ACDCFE-F329-418B-9EDD-96AA5EA0EE14}" dt="2024-11-14T15:49:23.299" v="18957" actId="20577"/>
          <ac:spMkLst>
            <pc:docMk/>
            <pc:sldMk cId="969136850" sldId="259"/>
            <ac:spMk id="3" creationId="{BEB1CAB2-1952-BCA3-63E7-BDA2AA6652F9}"/>
          </ac:spMkLst>
        </pc:spChg>
      </pc:sldChg>
      <pc:sldChg chg="del">
        <pc:chgData name="Onsay, Robin A. (JSC-ER611)" userId="c4802723-e425-4ede-9762-a01f9cffe0b1" providerId="ADAL" clId="{65ACDCFE-F329-418B-9EDD-96AA5EA0EE14}" dt="2024-10-31T12:37:26.809" v="89" actId="47"/>
        <pc:sldMkLst>
          <pc:docMk/>
          <pc:sldMk cId="2586140288" sldId="259"/>
        </pc:sldMkLst>
      </pc:sldChg>
      <pc:sldChg chg="del">
        <pc:chgData name="Onsay, Robin A. (JSC-ER611)" userId="c4802723-e425-4ede-9762-a01f9cffe0b1" providerId="ADAL" clId="{65ACDCFE-F329-418B-9EDD-96AA5EA0EE14}" dt="2024-10-31T12:37:26.809" v="89" actId="47"/>
        <pc:sldMkLst>
          <pc:docMk/>
          <pc:sldMk cId="2603015319" sldId="260"/>
        </pc:sldMkLst>
      </pc:sldChg>
      <pc:sldChg chg="modSp add del mod">
        <pc:chgData name="Onsay, Robin A. (JSC-ER611)" userId="c4802723-e425-4ede-9762-a01f9cffe0b1" providerId="ADAL" clId="{65ACDCFE-F329-418B-9EDD-96AA5EA0EE14}" dt="2024-10-31T21:24:48.710" v="1233" actId="47"/>
        <pc:sldMkLst>
          <pc:docMk/>
          <pc:sldMk cId="3862879195" sldId="260"/>
        </pc:sldMkLst>
        <pc:spChg chg="mod">
          <ac:chgData name="Onsay, Robin A. (JSC-ER611)" userId="c4802723-e425-4ede-9762-a01f9cffe0b1" providerId="ADAL" clId="{65ACDCFE-F329-418B-9EDD-96AA5EA0EE14}" dt="2024-10-31T12:44:33.478" v="393" actId="20577"/>
          <ac:spMkLst>
            <pc:docMk/>
            <pc:sldMk cId="3862879195" sldId="260"/>
            <ac:spMk id="2" creationId="{E4D05BF1-75F3-5416-0FAA-9741BEAA46F5}"/>
          </ac:spMkLst>
        </pc:spChg>
        <pc:spChg chg="mod">
          <ac:chgData name="Onsay, Robin A. (JSC-ER611)" userId="c4802723-e425-4ede-9762-a01f9cffe0b1" providerId="ADAL" clId="{65ACDCFE-F329-418B-9EDD-96AA5EA0EE14}" dt="2024-10-31T21:18:12.965" v="572"/>
          <ac:spMkLst>
            <pc:docMk/>
            <pc:sldMk cId="3862879195" sldId="260"/>
            <ac:spMk id="3" creationId="{5F47C63A-51C4-DBF0-232C-6B89056EC302}"/>
          </ac:spMkLst>
        </pc:spChg>
      </pc:sldChg>
      <pc:sldChg chg="del">
        <pc:chgData name="Onsay, Robin A. (JSC-ER611)" userId="c4802723-e425-4ede-9762-a01f9cffe0b1" providerId="ADAL" clId="{65ACDCFE-F329-418B-9EDD-96AA5EA0EE14}" dt="2024-10-31T12:37:26.809" v="89" actId="47"/>
        <pc:sldMkLst>
          <pc:docMk/>
          <pc:sldMk cId="479961460" sldId="261"/>
        </pc:sldMkLst>
      </pc:sldChg>
      <pc:sldChg chg="addSp delSp modSp new mod modClrScheme chgLayout modNotesTx">
        <pc:chgData name="Onsay, Robin A. (JSC-ER611)" userId="c4802723-e425-4ede-9762-a01f9cffe0b1" providerId="ADAL" clId="{65ACDCFE-F329-418B-9EDD-96AA5EA0EE14}" dt="2024-11-14T15:04:58.873" v="17782" actId="20577"/>
        <pc:sldMkLst>
          <pc:docMk/>
          <pc:sldMk cId="1821542424" sldId="261"/>
        </pc:sldMkLst>
        <pc:spChg chg="mod ord">
          <ac:chgData name="Onsay, Robin A. (JSC-ER611)" userId="c4802723-e425-4ede-9762-a01f9cffe0b1" providerId="ADAL" clId="{65ACDCFE-F329-418B-9EDD-96AA5EA0EE14}" dt="2024-11-12T18:15:00.175" v="6463" actId="20577"/>
          <ac:spMkLst>
            <pc:docMk/>
            <pc:sldMk cId="1821542424" sldId="261"/>
            <ac:spMk id="2" creationId="{7ACB07F1-E082-54FF-5730-8F0A77F4E9DA}"/>
          </ac:spMkLst>
        </pc:spChg>
        <pc:spChg chg="mod ord">
          <ac:chgData name="Onsay, Robin A. (JSC-ER611)" userId="c4802723-e425-4ede-9762-a01f9cffe0b1" providerId="ADAL" clId="{65ACDCFE-F329-418B-9EDD-96AA5EA0EE14}" dt="2024-11-14T15:04:58.873" v="17782" actId="20577"/>
          <ac:spMkLst>
            <pc:docMk/>
            <pc:sldMk cId="1821542424" sldId="261"/>
            <ac:spMk id="3" creationId="{943C1608-E2BE-1471-BBFB-BE008A4D73AA}"/>
          </ac:spMkLst>
        </pc:spChg>
        <pc:spChg chg="mod ord">
          <ac:chgData name="Onsay, Robin A. (JSC-ER611)" userId="c4802723-e425-4ede-9762-a01f9cffe0b1" providerId="ADAL" clId="{65ACDCFE-F329-418B-9EDD-96AA5EA0EE14}" dt="2024-11-12T18:14:50.606" v="6461" actId="700"/>
          <ac:spMkLst>
            <pc:docMk/>
            <pc:sldMk cId="1821542424" sldId="261"/>
            <ac:spMk id="4" creationId="{26647D09-FCEB-921F-D78B-46049E7391BB}"/>
          </ac:spMkLst>
        </pc:spChg>
        <pc:spChg chg="add del mod ord">
          <ac:chgData name="Onsay, Robin A. (JSC-ER611)" userId="c4802723-e425-4ede-9762-a01f9cffe0b1" providerId="ADAL" clId="{65ACDCFE-F329-418B-9EDD-96AA5EA0EE14}" dt="2024-11-12T18:14:50.606" v="6461" actId="700"/>
          <ac:spMkLst>
            <pc:docMk/>
            <pc:sldMk cId="1821542424" sldId="261"/>
            <ac:spMk id="5" creationId="{C0D27D4B-99D2-3B76-7EFB-E0FE9C27C19C}"/>
          </ac:spMkLst>
        </pc:spChg>
        <pc:spChg chg="add del mod ord">
          <ac:chgData name="Onsay, Robin A. (JSC-ER611)" userId="c4802723-e425-4ede-9762-a01f9cffe0b1" providerId="ADAL" clId="{65ACDCFE-F329-418B-9EDD-96AA5EA0EE14}" dt="2024-11-12T18:14:50.606" v="6461" actId="700"/>
          <ac:spMkLst>
            <pc:docMk/>
            <pc:sldMk cId="1821542424" sldId="261"/>
            <ac:spMk id="6" creationId="{3E7AC935-0ACC-3946-540F-13691260EB87}"/>
          </ac:spMkLst>
        </pc:spChg>
        <pc:spChg chg="add del mod ord">
          <ac:chgData name="Onsay, Robin A. (JSC-ER611)" userId="c4802723-e425-4ede-9762-a01f9cffe0b1" providerId="ADAL" clId="{65ACDCFE-F329-418B-9EDD-96AA5EA0EE14}" dt="2024-11-12T18:14:50.606" v="6461" actId="700"/>
          <ac:spMkLst>
            <pc:docMk/>
            <pc:sldMk cId="1821542424" sldId="261"/>
            <ac:spMk id="7" creationId="{7AB42295-6F80-659A-B3E8-F28C5F993197}"/>
          </ac:spMkLst>
        </pc:spChg>
        <pc:spChg chg="mod">
          <ac:chgData name="Onsay, Robin A. (JSC-ER611)" userId="c4802723-e425-4ede-9762-a01f9cffe0b1" providerId="ADAL" clId="{65ACDCFE-F329-418B-9EDD-96AA5EA0EE14}" dt="2024-11-12T19:15:22.278" v="9964"/>
          <ac:spMkLst>
            <pc:docMk/>
            <pc:sldMk cId="1821542424" sldId="261"/>
            <ac:spMk id="9" creationId="{109FF3CE-8FBD-2F32-3E58-B353B18E1E55}"/>
          </ac:spMkLst>
        </pc:spChg>
        <pc:spChg chg="mod">
          <ac:chgData name="Onsay, Robin A. (JSC-ER611)" userId="c4802723-e425-4ede-9762-a01f9cffe0b1" providerId="ADAL" clId="{65ACDCFE-F329-418B-9EDD-96AA5EA0EE14}" dt="2024-11-12T19:15:22.278" v="9964"/>
          <ac:spMkLst>
            <pc:docMk/>
            <pc:sldMk cId="1821542424" sldId="261"/>
            <ac:spMk id="10" creationId="{E44FA0AD-B994-E722-3D1E-248FC129CC43}"/>
          </ac:spMkLst>
        </pc:spChg>
        <pc:spChg chg="mod">
          <ac:chgData name="Onsay, Robin A. (JSC-ER611)" userId="c4802723-e425-4ede-9762-a01f9cffe0b1" providerId="ADAL" clId="{65ACDCFE-F329-418B-9EDD-96AA5EA0EE14}" dt="2024-11-12T19:15:22.278" v="9964"/>
          <ac:spMkLst>
            <pc:docMk/>
            <pc:sldMk cId="1821542424" sldId="261"/>
            <ac:spMk id="11" creationId="{41527B64-262F-8379-4DE0-664907404AFB}"/>
          </ac:spMkLst>
        </pc:spChg>
        <pc:spChg chg="mod">
          <ac:chgData name="Onsay, Robin A. (JSC-ER611)" userId="c4802723-e425-4ede-9762-a01f9cffe0b1" providerId="ADAL" clId="{65ACDCFE-F329-418B-9EDD-96AA5EA0EE14}" dt="2024-11-12T19:15:22.278" v="9964"/>
          <ac:spMkLst>
            <pc:docMk/>
            <pc:sldMk cId="1821542424" sldId="261"/>
            <ac:spMk id="12" creationId="{459F952F-F969-43EC-C54D-1DB96B9661EB}"/>
          </ac:spMkLst>
        </pc:spChg>
        <pc:spChg chg="mod">
          <ac:chgData name="Onsay, Robin A. (JSC-ER611)" userId="c4802723-e425-4ede-9762-a01f9cffe0b1" providerId="ADAL" clId="{65ACDCFE-F329-418B-9EDD-96AA5EA0EE14}" dt="2024-11-12T19:15:22.278" v="9964"/>
          <ac:spMkLst>
            <pc:docMk/>
            <pc:sldMk cId="1821542424" sldId="261"/>
            <ac:spMk id="13" creationId="{50115080-8155-E021-1461-4C6352D63285}"/>
          </ac:spMkLst>
        </pc:spChg>
        <pc:spChg chg="mod">
          <ac:chgData name="Onsay, Robin A. (JSC-ER611)" userId="c4802723-e425-4ede-9762-a01f9cffe0b1" providerId="ADAL" clId="{65ACDCFE-F329-418B-9EDD-96AA5EA0EE14}" dt="2024-11-12T19:15:40.881" v="9966"/>
          <ac:spMkLst>
            <pc:docMk/>
            <pc:sldMk cId="1821542424" sldId="261"/>
            <ac:spMk id="24" creationId="{7C63ABD6-74F2-8DCE-3618-4AA7525BE03A}"/>
          </ac:spMkLst>
        </pc:spChg>
        <pc:spChg chg="mod">
          <ac:chgData name="Onsay, Robin A. (JSC-ER611)" userId="c4802723-e425-4ede-9762-a01f9cffe0b1" providerId="ADAL" clId="{65ACDCFE-F329-418B-9EDD-96AA5EA0EE14}" dt="2024-11-12T19:15:40.881" v="9966"/>
          <ac:spMkLst>
            <pc:docMk/>
            <pc:sldMk cId="1821542424" sldId="261"/>
            <ac:spMk id="25" creationId="{266E4B36-60C8-CFBB-7934-C3BDD2A00B60}"/>
          </ac:spMkLst>
        </pc:spChg>
        <pc:spChg chg="mod">
          <ac:chgData name="Onsay, Robin A. (JSC-ER611)" userId="c4802723-e425-4ede-9762-a01f9cffe0b1" providerId="ADAL" clId="{65ACDCFE-F329-418B-9EDD-96AA5EA0EE14}" dt="2024-11-12T19:15:40.881" v="9966"/>
          <ac:spMkLst>
            <pc:docMk/>
            <pc:sldMk cId="1821542424" sldId="261"/>
            <ac:spMk id="26" creationId="{52F7ED72-F6F7-8569-0770-D7A1ABC7912C}"/>
          </ac:spMkLst>
        </pc:spChg>
        <pc:spChg chg="mod">
          <ac:chgData name="Onsay, Robin A. (JSC-ER611)" userId="c4802723-e425-4ede-9762-a01f9cffe0b1" providerId="ADAL" clId="{65ACDCFE-F329-418B-9EDD-96AA5EA0EE14}" dt="2024-11-12T19:15:40.881" v="9966"/>
          <ac:spMkLst>
            <pc:docMk/>
            <pc:sldMk cId="1821542424" sldId="261"/>
            <ac:spMk id="27" creationId="{C813013E-FEAB-14B3-2068-C9A78FE89DAB}"/>
          </ac:spMkLst>
        </pc:spChg>
        <pc:spChg chg="mod">
          <ac:chgData name="Onsay, Robin A. (JSC-ER611)" userId="c4802723-e425-4ede-9762-a01f9cffe0b1" providerId="ADAL" clId="{65ACDCFE-F329-418B-9EDD-96AA5EA0EE14}" dt="2024-11-14T12:59:47.484" v="17344" actId="20577"/>
          <ac:spMkLst>
            <pc:docMk/>
            <pc:sldMk cId="1821542424" sldId="261"/>
            <ac:spMk id="28" creationId="{FAD684A8-3072-FF24-4072-9FC945275B3C}"/>
          </ac:spMkLst>
        </pc:spChg>
        <pc:grpChg chg="add del mod">
          <ac:chgData name="Onsay, Robin A. (JSC-ER611)" userId="c4802723-e425-4ede-9762-a01f9cffe0b1" providerId="ADAL" clId="{65ACDCFE-F329-418B-9EDD-96AA5EA0EE14}" dt="2024-11-12T19:15:32.476" v="9965" actId="478"/>
          <ac:grpSpMkLst>
            <pc:docMk/>
            <pc:sldMk cId="1821542424" sldId="261"/>
            <ac:grpSpMk id="8" creationId="{D9CEE6F5-F58F-7AC2-5402-11EF503456DA}"/>
          </ac:grpSpMkLst>
        </pc:grpChg>
        <pc:grpChg chg="add mod">
          <ac:chgData name="Onsay, Robin A. (JSC-ER611)" userId="c4802723-e425-4ede-9762-a01f9cffe0b1" providerId="ADAL" clId="{65ACDCFE-F329-418B-9EDD-96AA5EA0EE14}" dt="2024-11-12T19:15:40.881" v="9966"/>
          <ac:grpSpMkLst>
            <pc:docMk/>
            <pc:sldMk cId="1821542424" sldId="261"/>
            <ac:grpSpMk id="23" creationId="{6E9638BD-4FBA-03C0-A895-02019CDE3A8E}"/>
          </ac:grpSpMkLst>
        </pc:grpChg>
        <pc:cxnChg chg="mod">
          <ac:chgData name="Onsay, Robin A. (JSC-ER611)" userId="c4802723-e425-4ede-9762-a01f9cffe0b1" providerId="ADAL" clId="{65ACDCFE-F329-418B-9EDD-96AA5EA0EE14}" dt="2024-11-12T19:15:32.476" v="9965" actId="478"/>
          <ac:cxnSpMkLst>
            <pc:docMk/>
            <pc:sldMk cId="1821542424" sldId="261"/>
            <ac:cxnSpMk id="14" creationId="{964F47B5-58DB-C1CD-5D90-34F10C99F868}"/>
          </ac:cxnSpMkLst>
        </pc:cxnChg>
        <pc:cxnChg chg="mod">
          <ac:chgData name="Onsay, Robin A. (JSC-ER611)" userId="c4802723-e425-4ede-9762-a01f9cffe0b1" providerId="ADAL" clId="{65ACDCFE-F329-418B-9EDD-96AA5EA0EE14}" dt="2024-11-12T19:15:32.476" v="9965" actId="478"/>
          <ac:cxnSpMkLst>
            <pc:docMk/>
            <pc:sldMk cId="1821542424" sldId="261"/>
            <ac:cxnSpMk id="15" creationId="{E47CC254-374F-3B7E-4707-AEDB2F407331}"/>
          </ac:cxnSpMkLst>
        </pc:cxnChg>
        <pc:cxnChg chg="mod">
          <ac:chgData name="Onsay, Robin A. (JSC-ER611)" userId="c4802723-e425-4ede-9762-a01f9cffe0b1" providerId="ADAL" clId="{65ACDCFE-F329-418B-9EDD-96AA5EA0EE14}" dt="2024-11-12T19:15:32.476" v="9965" actId="478"/>
          <ac:cxnSpMkLst>
            <pc:docMk/>
            <pc:sldMk cId="1821542424" sldId="261"/>
            <ac:cxnSpMk id="16" creationId="{E7D4B1C1-C8D4-5328-B235-20C23D6ED273}"/>
          </ac:cxnSpMkLst>
        </pc:cxnChg>
        <pc:cxnChg chg="mod">
          <ac:chgData name="Onsay, Robin A. (JSC-ER611)" userId="c4802723-e425-4ede-9762-a01f9cffe0b1" providerId="ADAL" clId="{65ACDCFE-F329-418B-9EDD-96AA5EA0EE14}" dt="2024-11-12T19:15:32.476" v="9965" actId="478"/>
          <ac:cxnSpMkLst>
            <pc:docMk/>
            <pc:sldMk cId="1821542424" sldId="261"/>
            <ac:cxnSpMk id="17" creationId="{8B151E76-4FC1-E7FE-68E5-0B43A8062347}"/>
          </ac:cxnSpMkLst>
        </pc:cxnChg>
        <pc:cxnChg chg="mod">
          <ac:chgData name="Onsay, Robin A. (JSC-ER611)" userId="c4802723-e425-4ede-9762-a01f9cffe0b1" providerId="ADAL" clId="{65ACDCFE-F329-418B-9EDD-96AA5EA0EE14}" dt="2024-11-12T19:15:32.476" v="9965" actId="478"/>
          <ac:cxnSpMkLst>
            <pc:docMk/>
            <pc:sldMk cId="1821542424" sldId="261"/>
            <ac:cxnSpMk id="18" creationId="{92869A72-CE66-75AD-6CDB-512C581C4EBE}"/>
          </ac:cxnSpMkLst>
        </pc:cxnChg>
        <pc:cxnChg chg="mod">
          <ac:chgData name="Onsay, Robin A. (JSC-ER611)" userId="c4802723-e425-4ede-9762-a01f9cffe0b1" providerId="ADAL" clId="{65ACDCFE-F329-418B-9EDD-96AA5EA0EE14}" dt="2024-11-12T19:15:32.476" v="9965" actId="478"/>
          <ac:cxnSpMkLst>
            <pc:docMk/>
            <pc:sldMk cId="1821542424" sldId="261"/>
            <ac:cxnSpMk id="19" creationId="{51F000A2-CB72-D490-683F-F564FED51CE1}"/>
          </ac:cxnSpMkLst>
        </pc:cxnChg>
        <pc:cxnChg chg="mod">
          <ac:chgData name="Onsay, Robin A. (JSC-ER611)" userId="c4802723-e425-4ede-9762-a01f9cffe0b1" providerId="ADAL" clId="{65ACDCFE-F329-418B-9EDD-96AA5EA0EE14}" dt="2024-11-12T19:15:32.476" v="9965" actId="478"/>
          <ac:cxnSpMkLst>
            <pc:docMk/>
            <pc:sldMk cId="1821542424" sldId="261"/>
            <ac:cxnSpMk id="20" creationId="{4EC4B800-0254-746D-AAF3-E17098FCE60D}"/>
          </ac:cxnSpMkLst>
        </pc:cxnChg>
        <pc:cxnChg chg="mod">
          <ac:chgData name="Onsay, Robin A. (JSC-ER611)" userId="c4802723-e425-4ede-9762-a01f9cffe0b1" providerId="ADAL" clId="{65ACDCFE-F329-418B-9EDD-96AA5EA0EE14}" dt="2024-11-12T19:15:32.476" v="9965" actId="478"/>
          <ac:cxnSpMkLst>
            <pc:docMk/>
            <pc:sldMk cId="1821542424" sldId="261"/>
            <ac:cxnSpMk id="21" creationId="{14E08BA4-59E7-5F73-40C8-18CBCC5E09A7}"/>
          </ac:cxnSpMkLst>
        </pc:cxnChg>
        <pc:cxnChg chg="mod">
          <ac:chgData name="Onsay, Robin A. (JSC-ER611)" userId="c4802723-e425-4ede-9762-a01f9cffe0b1" providerId="ADAL" clId="{65ACDCFE-F329-418B-9EDD-96AA5EA0EE14}" dt="2024-11-12T19:15:32.476" v="9965" actId="478"/>
          <ac:cxnSpMkLst>
            <pc:docMk/>
            <pc:sldMk cId="1821542424" sldId="261"/>
            <ac:cxnSpMk id="22" creationId="{F3EC0173-6946-1A88-7749-8F9BC2DFF5D6}"/>
          </ac:cxnSpMkLst>
        </pc:cxnChg>
        <pc:cxnChg chg="mod">
          <ac:chgData name="Onsay, Robin A. (JSC-ER611)" userId="c4802723-e425-4ede-9762-a01f9cffe0b1" providerId="ADAL" clId="{65ACDCFE-F329-418B-9EDD-96AA5EA0EE14}" dt="2024-11-12T19:15:40.881" v="9966"/>
          <ac:cxnSpMkLst>
            <pc:docMk/>
            <pc:sldMk cId="1821542424" sldId="261"/>
            <ac:cxnSpMk id="29" creationId="{F68D6C33-EC31-2180-A0EA-2B13DFFF637C}"/>
          </ac:cxnSpMkLst>
        </pc:cxnChg>
        <pc:cxnChg chg="mod">
          <ac:chgData name="Onsay, Robin A. (JSC-ER611)" userId="c4802723-e425-4ede-9762-a01f9cffe0b1" providerId="ADAL" clId="{65ACDCFE-F329-418B-9EDD-96AA5EA0EE14}" dt="2024-11-12T19:15:40.881" v="9966"/>
          <ac:cxnSpMkLst>
            <pc:docMk/>
            <pc:sldMk cId="1821542424" sldId="261"/>
            <ac:cxnSpMk id="30" creationId="{D340AD95-56B8-A80C-0F83-B283E8543CE2}"/>
          </ac:cxnSpMkLst>
        </pc:cxnChg>
        <pc:cxnChg chg="mod">
          <ac:chgData name="Onsay, Robin A. (JSC-ER611)" userId="c4802723-e425-4ede-9762-a01f9cffe0b1" providerId="ADAL" clId="{65ACDCFE-F329-418B-9EDD-96AA5EA0EE14}" dt="2024-11-12T19:15:40.881" v="9966"/>
          <ac:cxnSpMkLst>
            <pc:docMk/>
            <pc:sldMk cId="1821542424" sldId="261"/>
            <ac:cxnSpMk id="31" creationId="{DFE830F3-89BA-589A-436E-05F640F52BCA}"/>
          </ac:cxnSpMkLst>
        </pc:cxnChg>
        <pc:cxnChg chg="mod">
          <ac:chgData name="Onsay, Robin A. (JSC-ER611)" userId="c4802723-e425-4ede-9762-a01f9cffe0b1" providerId="ADAL" clId="{65ACDCFE-F329-418B-9EDD-96AA5EA0EE14}" dt="2024-11-12T19:15:40.881" v="9966"/>
          <ac:cxnSpMkLst>
            <pc:docMk/>
            <pc:sldMk cId="1821542424" sldId="261"/>
            <ac:cxnSpMk id="32" creationId="{12E03ED9-3204-0926-9FE6-E8F95D61286C}"/>
          </ac:cxnSpMkLst>
        </pc:cxnChg>
        <pc:cxnChg chg="mod">
          <ac:chgData name="Onsay, Robin A. (JSC-ER611)" userId="c4802723-e425-4ede-9762-a01f9cffe0b1" providerId="ADAL" clId="{65ACDCFE-F329-418B-9EDD-96AA5EA0EE14}" dt="2024-11-12T19:15:40.881" v="9966"/>
          <ac:cxnSpMkLst>
            <pc:docMk/>
            <pc:sldMk cId="1821542424" sldId="261"/>
            <ac:cxnSpMk id="33" creationId="{57D50467-E64D-A9D5-BF37-68BA398C10FC}"/>
          </ac:cxnSpMkLst>
        </pc:cxnChg>
        <pc:cxnChg chg="mod">
          <ac:chgData name="Onsay, Robin A. (JSC-ER611)" userId="c4802723-e425-4ede-9762-a01f9cffe0b1" providerId="ADAL" clId="{65ACDCFE-F329-418B-9EDD-96AA5EA0EE14}" dt="2024-11-12T19:15:40.881" v="9966"/>
          <ac:cxnSpMkLst>
            <pc:docMk/>
            <pc:sldMk cId="1821542424" sldId="261"/>
            <ac:cxnSpMk id="34" creationId="{C4E5AFB9-66E4-6BAF-BE3B-09CAA81DA3FE}"/>
          </ac:cxnSpMkLst>
        </pc:cxnChg>
        <pc:cxnChg chg="mod">
          <ac:chgData name="Onsay, Robin A. (JSC-ER611)" userId="c4802723-e425-4ede-9762-a01f9cffe0b1" providerId="ADAL" clId="{65ACDCFE-F329-418B-9EDD-96AA5EA0EE14}" dt="2024-11-12T19:15:40.881" v="9966"/>
          <ac:cxnSpMkLst>
            <pc:docMk/>
            <pc:sldMk cId="1821542424" sldId="261"/>
            <ac:cxnSpMk id="35" creationId="{F8B9F87C-A242-3E29-12FC-076F7CADA934}"/>
          </ac:cxnSpMkLst>
        </pc:cxnChg>
        <pc:cxnChg chg="mod">
          <ac:chgData name="Onsay, Robin A. (JSC-ER611)" userId="c4802723-e425-4ede-9762-a01f9cffe0b1" providerId="ADAL" clId="{65ACDCFE-F329-418B-9EDD-96AA5EA0EE14}" dt="2024-11-12T19:15:40.881" v="9966"/>
          <ac:cxnSpMkLst>
            <pc:docMk/>
            <pc:sldMk cId="1821542424" sldId="261"/>
            <ac:cxnSpMk id="36" creationId="{BFA09850-2423-F92D-7CC1-262F2FC5768A}"/>
          </ac:cxnSpMkLst>
        </pc:cxnChg>
        <pc:cxnChg chg="mod">
          <ac:chgData name="Onsay, Robin A. (JSC-ER611)" userId="c4802723-e425-4ede-9762-a01f9cffe0b1" providerId="ADAL" clId="{65ACDCFE-F329-418B-9EDD-96AA5EA0EE14}" dt="2024-11-12T19:15:40.881" v="9966"/>
          <ac:cxnSpMkLst>
            <pc:docMk/>
            <pc:sldMk cId="1821542424" sldId="261"/>
            <ac:cxnSpMk id="37" creationId="{9B5287E1-F706-E95D-F12F-EF2D3A9B6ADB}"/>
          </ac:cxnSpMkLst>
        </pc:cxnChg>
      </pc:sldChg>
      <pc:sldChg chg="modSp new mod">
        <pc:chgData name="Onsay, Robin A. (JSC-ER611)" userId="c4802723-e425-4ede-9762-a01f9cffe0b1" providerId="ADAL" clId="{65ACDCFE-F329-418B-9EDD-96AA5EA0EE14}" dt="2024-11-14T15:13:15.436" v="18176" actId="27636"/>
        <pc:sldMkLst>
          <pc:docMk/>
          <pc:sldMk cId="2049876960" sldId="262"/>
        </pc:sldMkLst>
        <pc:spChg chg="mod">
          <ac:chgData name="Onsay, Robin A. (JSC-ER611)" userId="c4802723-e425-4ede-9762-a01f9cffe0b1" providerId="ADAL" clId="{65ACDCFE-F329-418B-9EDD-96AA5EA0EE14}" dt="2024-10-31T21:42:47.492" v="2645" actId="20577"/>
          <ac:spMkLst>
            <pc:docMk/>
            <pc:sldMk cId="2049876960" sldId="262"/>
            <ac:spMk id="2" creationId="{C1B83390-7DFD-C600-78A0-F7FC4889DF77}"/>
          </ac:spMkLst>
        </pc:spChg>
        <pc:spChg chg="mod">
          <ac:chgData name="Onsay, Robin A. (JSC-ER611)" userId="c4802723-e425-4ede-9762-a01f9cffe0b1" providerId="ADAL" clId="{65ACDCFE-F329-418B-9EDD-96AA5EA0EE14}" dt="2024-11-14T15:13:15.436" v="18176" actId="27636"/>
          <ac:spMkLst>
            <pc:docMk/>
            <pc:sldMk cId="2049876960" sldId="262"/>
            <ac:spMk id="3" creationId="{F139AFF7-F2B0-32B4-DBAB-DF524D82A6CD}"/>
          </ac:spMkLst>
        </pc:spChg>
      </pc:sldChg>
      <pc:sldChg chg="del">
        <pc:chgData name="Onsay, Robin A. (JSC-ER611)" userId="c4802723-e425-4ede-9762-a01f9cffe0b1" providerId="ADAL" clId="{65ACDCFE-F329-418B-9EDD-96AA5EA0EE14}" dt="2024-10-31T12:37:26.809" v="89" actId="47"/>
        <pc:sldMkLst>
          <pc:docMk/>
          <pc:sldMk cId="3845373173" sldId="262"/>
        </pc:sldMkLst>
      </pc:sldChg>
      <pc:sldChg chg="del">
        <pc:chgData name="Onsay, Robin A. (JSC-ER611)" userId="c4802723-e425-4ede-9762-a01f9cffe0b1" providerId="ADAL" clId="{65ACDCFE-F329-418B-9EDD-96AA5EA0EE14}" dt="2024-10-31T12:37:26.809" v="89" actId="47"/>
        <pc:sldMkLst>
          <pc:docMk/>
          <pc:sldMk cId="1370869499" sldId="263"/>
        </pc:sldMkLst>
      </pc:sldChg>
      <pc:sldChg chg="new del">
        <pc:chgData name="Onsay, Robin A. (JSC-ER611)" userId="c4802723-e425-4ede-9762-a01f9cffe0b1" providerId="ADAL" clId="{65ACDCFE-F329-418B-9EDD-96AA5EA0EE14}" dt="2024-10-31T21:25:50.821" v="1270" actId="47"/>
        <pc:sldMkLst>
          <pc:docMk/>
          <pc:sldMk cId="1472649665" sldId="263"/>
        </pc:sldMkLst>
      </pc:sldChg>
      <pc:sldChg chg="modSp new add del mod ord">
        <pc:chgData name="Onsay, Robin A. (JSC-ER611)" userId="c4802723-e425-4ede-9762-a01f9cffe0b1" providerId="ADAL" clId="{65ACDCFE-F329-418B-9EDD-96AA5EA0EE14}" dt="2024-11-12T19:22:31.460" v="10222"/>
        <pc:sldMkLst>
          <pc:docMk/>
          <pc:sldMk cId="3756399662" sldId="263"/>
        </pc:sldMkLst>
        <pc:spChg chg="mod">
          <ac:chgData name="Onsay, Robin A. (JSC-ER611)" userId="c4802723-e425-4ede-9762-a01f9cffe0b1" providerId="ADAL" clId="{65ACDCFE-F329-418B-9EDD-96AA5EA0EE14}" dt="2024-11-01T13:02:19.493" v="4628" actId="20577"/>
          <ac:spMkLst>
            <pc:docMk/>
            <pc:sldMk cId="3756399662" sldId="263"/>
            <ac:spMk id="2" creationId="{121183C1-56F7-9469-635D-E75B89B7247B}"/>
          </ac:spMkLst>
        </pc:spChg>
        <pc:spChg chg="mod">
          <ac:chgData name="Onsay, Robin A. (JSC-ER611)" userId="c4802723-e425-4ede-9762-a01f9cffe0b1" providerId="ADAL" clId="{65ACDCFE-F329-418B-9EDD-96AA5EA0EE14}" dt="2024-11-01T13:03:29.026" v="4759" actId="20577"/>
          <ac:spMkLst>
            <pc:docMk/>
            <pc:sldMk cId="3756399662" sldId="263"/>
            <ac:spMk id="3" creationId="{8EFA29B3-B3B9-B405-ED75-6357220D16E0}"/>
          </ac:spMkLst>
        </pc:spChg>
      </pc:sldChg>
      <pc:sldChg chg="modSp new mod">
        <pc:chgData name="Onsay, Robin A. (JSC-ER611)" userId="c4802723-e425-4ede-9762-a01f9cffe0b1" providerId="ADAL" clId="{65ACDCFE-F329-418B-9EDD-96AA5EA0EE14}" dt="2024-11-12T19:15:08.491" v="9963" actId="20577"/>
        <pc:sldMkLst>
          <pc:docMk/>
          <pc:sldMk cId="1450116926" sldId="264"/>
        </pc:sldMkLst>
        <pc:spChg chg="mod">
          <ac:chgData name="Onsay, Robin A. (JSC-ER611)" userId="c4802723-e425-4ede-9762-a01f9cffe0b1" providerId="ADAL" clId="{65ACDCFE-F329-418B-9EDD-96AA5EA0EE14}" dt="2024-11-01T12:42:12.031" v="3155" actId="20577"/>
          <ac:spMkLst>
            <pc:docMk/>
            <pc:sldMk cId="1450116926" sldId="264"/>
            <ac:spMk id="2" creationId="{C358809D-71EB-C6FC-8147-22E7AD9EB856}"/>
          </ac:spMkLst>
        </pc:spChg>
        <pc:spChg chg="mod">
          <ac:chgData name="Onsay, Robin A. (JSC-ER611)" userId="c4802723-e425-4ede-9762-a01f9cffe0b1" providerId="ADAL" clId="{65ACDCFE-F329-418B-9EDD-96AA5EA0EE14}" dt="2024-11-12T19:15:08.491" v="9963" actId="20577"/>
          <ac:spMkLst>
            <pc:docMk/>
            <pc:sldMk cId="1450116926" sldId="264"/>
            <ac:spMk id="3" creationId="{CA23C3AD-7C91-09C2-0053-8E438D00D44D}"/>
          </ac:spMkLst>
        </pc:spChg>
      </pc:sldChg>
      <pc:sldChg chg="del">
        <pc:chgData name="Onsay, Robin A. (JSC-ER611)" userId="c4802723-e425-4ede-9762-a01f9cffe0b1" providerId="ADAL" clId="{65ACDCFE-F329-418B-9EDD-96AA5EA0EE14}" dt="2024-10-31T12:37:26.809" v="89" actId="47"/>
        <pc:sldMkLst>
          <pc:docMk/>
          <pc:sldMk cId="2854297570" sldId="264"/>
        </pc:sldMkLst>
      </pc:sldChg>
      <pc:sldChg chg="del">
        <pc:chgData name="Onsay, Robin A. (JSC-ER611)" userId="c4802723-e425-4ede-9762-a01f9cffe0b1" providerId="ADAL" clId="{65ACDCFE-F329-418B-9EDD-96AA5EA0EE14}" dt="2024-10-31T12:37:26.809" v="89" actId="47"/>
        <pc:sldMkLst>
          <pc:docMk/>
          <pc:sldMk cId="2139320594" sldId="265"/>
        </pc:sldMkLst>
      </pc:sldChg>
      <pc:sldChg chg="modSp new mod">
        <pc:chgData name="Onsay, Robin A. (JSC-ER611)" userId="c4802723-e425-4ede-9762-a01f9cffe0b1" providerId="ADAL" clId="{65ACDCFE-F329-418B-9EDD-96AA5EA0EE14}" dt="2024-11-14T15:37:52.342" v="18932" actId="20577"/>
        <pc:sldMkLst>
          <pc:docMk/>
          <pc:sldMk cId="2231932309" sldId="265"/>
        </pc:sldMkLst>
        <pc:spChg chg="mod">
          <ac:chgData name="Onsay, Robin A. (JSC-ER611)" userId="c4802723-e425-4ede-9762-a01f9cffe0b1" providerId="ADAL" clId="{65ACDCFE-F329-418B-9EDD-96AA5EA0EE14}" dt="2024-11-12T20:35:24.798" v="13502" actId="20577"/>
          <ac:spMkLst>
            <pc:docMk/>
            <pc:sldMk cId="2231932309" sldId="265"/>
            <ac:spMk id="2" creationId="{D3A5766A-02A7-2534-27F4-F1DBC40E6687}"/>
          </ac:spMkLst>
        </pc:spChg>
        <pc:spChg chg="mod">
          <ac:chgData name="Onsay, Robin A. (JSC-ER611)" userId="c4802723-e425-4ede-9762-a01f9cffe0b1" providerId="ADAL" clId="{65ACDCFE-F329-418B-9EDD-96AA5EA0EE14}" dt="2024-11-14T15:37:52.342" v="18932" actId="20577"/>
          <ac:spMkLst>
            <pc:docMk/>
            <pc:sldMk cId="2231932309" sldId="265"/>
            <ac:spMk id="3" creationId="{EE1AA1E2-A76B-0CBA-90BC-18E5E3EDC2C5}"/>
          </ac:spMkLst>
        </pc:spChg>
      </pc:sldChg>
      <pc:sldChg chg="modSp new del mod ord">
        <pc:chgData name="Onsay, Robin A. (JSC-ER611)" userId="c4802723-e425-4ede-9762-a01f9cffe0b1" providerId="ADAL" clId="{65ACDCFE-F329-418B-9EDD-96AA5EA0EE14}" dt="2024-11-12T19:44:10.984" v="10963" actId="47"/>
        <pc:sldMkLst>
          <pc:docMk/>
          <pc:sldMk cId="608412165" sldId="266"/>
        </pc:sldMkLst>
        <pc:spChg chg="mod">
          <ac:chgData name="Onsay, Robin A. (JSC-ER611)" userId="c4802723-e425-4ede-9762-a01f9cffe0b1" providerId="ADAL" clId="{65ACDCFE-F329-418B-9EDD-96AA5EA0EE14}" dt="2024-11-12T19:29:07.381" v="10890" actId="20577"/>
          <ac:spMkLst>
            <pc:docMk/>
            <pc:sldMk cId="608412165" sldId="266"/>
            <ac:spMk id="2" creationId="{19F7009B-6DF8-75A2-1E75-348733D750E8}"/>
          </ac:spMkLst>
        </pc:spChg>
        <pc:spChg chg="mod">
          <ac:chgData name="Onsay, Robin A. (JSC-ER611)" userId="c4802723-e425-4ede-9762-a01f9cffe0b1" providerId="ADAL" clId="{65ACDCFE-F329-418B-9EDD-96AA5EA0EE14}" dt="2024-11-12T19:43:47.671" v="10962" actId="20577"/>
          <ac:spMkLst>
            <pc:docMk/>
            <pc:sldMk cId="608412165" sldId="266"/>
            <ac:spMk id="3" creationId="{E0F72FE8-27AC-FAE7-2D80-3EE3EFEA4373}"/>
          </ac:spMkLst>
        </pc:spChg>
      </pc:sldChg>
      <pc:sldChg chg="del">
        <pc:chgData name="Onsay, Robin A. (JSC-ER611)" userId="c4802723-e425-4ede-9762-a01f9cffe0b1" providerId="ADAL" clId="{65ACDCFE-F329-418B-9EDD-96AA5EA0EE14}" dt="2024-10-31T12:37:26.809" v="89" actId="47"/>
        <pc:sldMkLst>
          <pc:docMk/>
          <pc:sldMk cId="3545793088" sldId="266"/>
        </pc:sldMkLst>
      </pc:sldChg>
      <pc:sldChg chg="addSp modSp new del mod">
        <pc:chgData name="Onsay, Robin A. (JSC-ER611)" userId="c4802723-e425-4ede-9762-a01f9cffe0b1" providerId="ADAL" clId="{65ACDCFE-F329-418B-9EDD-96AA5EA0EE14}" dt="2024-11-12T19:09:36.773" v="9550" actId="47"/>
        <pc:sldMkLst>
          <pc:docMk/>
          <pc:sldMk cId="560897282" sldId="267"/>
        </pc:sldMkLst>
        <pc:spChg chg="mod">
          <ac:chgData name="Onsay, Robin A. (JSC-ER611)" userId="c4802723-e425-4ede-9762-a01f9cffe0b1" providerId="ADAL" clId="{65ACDCFE-F329-418B-9EDD-96AA5EA0EE14}" dt="2024-11-01T13:18:56.223" v="5967" actId="20577"/>
          <ac:spMkLst>
            <pc:docMk/>
            <pc:sldMk cId="560897282" sldId="267"/>
            <ac:spMk id="2" creationId="{02C50532-D167-1274-1BC6-7454ECB1E83E}"/>
          </ac:spMkLst>
        </pc:spChg>
        <pc:spChg chg="add mod">
          <ac:chgData name="Onsay, Robin A. (JSC-ER611)" userId="c4802723-e425-4ede-9762-a01f9cffe0b1" providerId="ADAL" clId="{65ACDCFE-F329-418B-9EDD-96AA5EA0EE14}" dt="2024-11-12T18:45:51.140" v="8227" actId="242"/>
          <ac:spMkLst>
            <pc:docMk/>
            <pc:sldMk cId="560897282" sldId="267"/>
            <ac:spMk id="5" creationId="{25FC05DF-9EB7-5C4D-43D6-A0BA1F8DE68D}"/>
          </ac:spMkLst>
        </pc:spChg>
        <pc:spChg chg="add mod">
          <ac:chgData name="Onsay, Robin A. (JSC-ER611)" userId="c4802723-e425-4ede-9762-a01f9cffe0b1" providerId="ADAL" clId="{65ACDCFE-F329-418B-9EDD-96AA5EA0EE14}" dt="2024-11-12T18:46:02.418" v="8232" actId="1076"/>
          <ac:spMkLst>
            <pc:docMk/>
            <pc:sldMk cId="560897282" sldId="267"/>
            <ac:spMk id="6" creationId="{AD547205-FF60-BA85-6A3A-D118A7B18A82}"/>
          </ac:spMkLst>
        </pc:spChg>
      </pc:sldChg>
      <pc:sldChg chg="modSp new mod">
        <pc:chgData name="Onsay, Robin A. (JSC-ER611)" userId="c4802723-e425-4ede-9762-a01f9cffe0b1" providerId="ADAL" clId="{65ACDCFE-F329-418B-9EDD-96AA5EA0EE14}" dt="2024-11-14T15:31:01.978" v="18753" actId="20577"/>
        <pc:sldMkLst>
          <pc:docMk/>
          <pc:sldMk cId="3760131395" sldId="268"/>
        </pc:sldMkLst>
        <pc:spChg chg="mod">
          <ac:chgData name="Onsay, Robin A. (JSC-ER611)" userId="c4802723-e425-4ede-9762-a01f9cffe0b1" providerId="ADAL" clId="{65ACDCFE-F329-418B-9EDD-96AA5EA0EE14}" dt="2024-11-01T15:13:56.655" v="6118" actId="20577"/>
          <ac:spMkLst>
            <pc:docMk/>
            <pc:sldMk cId="3760131395" sldId="268"/>
            <ac:spMk id="2" creationId="{63BD99E7-552C-0E16-255A-0FC0A5B057E5}"/>
          </ac:spMkLst>
        </pc:spChg>
        <pc:spChg chg="mod">
          <ac:chgData name="Onsay, Robin A. (JSC-ER611)" userId="c4802723-e425-4ede-9762-a01f9cffe0b1" providerId="ADAL" clId="{65ACDCFE-F329-418B-9EDD-96AA5EA0EE14}" dt="2024-11-14T15:31:01.978" v="18753" actId="20577"/>
          <ac:spMkLst>
            <pc:docMk/>
            <pc:sldMk cId="3760131395" sldId="268"/>
            <ac:spMk id="3" creationId="{7662227A-703E-0491-1A95-70ED5808A6B2}"/>
          </ac:spMkLst>
        </pc:spChg>
      </pc:sldChg>
      <pc:sldChg chg="modSp new del mod">
        <pc:chgData name="Onsay, Robin A. (JSC-ER611)" userId="c4802723-e425-4ede-9762-a01f9cffe0b1" providerId="ADAL" clId="{65ACDCFE-F329-418B-9EDD-96AA5EA0EE14}" dt="2024-11-12T18:22:34.043" v="7359" actId="47"/>
        <pc:sldMkLst>
          <pc:docMk/>
          <pc:sldMk cId="2516686490" sldId="269"/>
        </pc:sldMkLst>
        <pc:spChg chg="mod">
          <ac:chgData name="Onsay, Robin A. (JSC-ER611)" userId="c4802723-e425-4ede-9762-a01f9cffe0b1" providerId="ADAL" clId="{65ACDCFE-F329-418B-9EDD-96AA5EA0EE14}" dt="2024-11-12T18:20:57.164" v="7015" actId="20577"/>
          <ac:spMkLst>
            <pc:docMk/>
            <pc:sldMk cId="2516686490" sldId="269"/>
            <ac:spMk id="2" creationId="{E0A3039C-5FDE-C0DC-72CA-E1BDA7BC9003}"/>
          </ac:spMkLst>
        </pc:spChg>
        <pc:spChg chg="mod">
          <ac:chgData name="Onsay, Robin A. (JSC-ER611)" userId="c4802723-e425-4ede-9762-a01f9cffe0b1" providerId="ADAL" clId="{65ACDCFE-F329-418B-9EDD-96AA5EA0EE14}" dt="2024-11-12T18:22:28.489" v="7358" actId="20577"/>
          <ac:spMkLst>
            <pc:docMk/>
            <pc:sldMk cId="2516686490" sldId="269"/>
            <ac:spMk id="3" creationId="{EE39BEEA-5F6B-3DBA-35AC-AA0AAEF7D3DD}"/>
          </ac:spMkLst>
        </pc:spChg>
      </pc:sldChg>
      <pc:sldChg chg="addSp delSp modSp new del mod">
        <pc:chgData name="Onsay, Robin A. (JSC-ER611)" userId="c4802723-e425-4ede-9762-a01f9cffe0b1" providerId="ADAL" clId="{65ACDCFE-F329-418B-9EDD-96AA5EA0EE14}" dt="2024-11-12T19:16:02.182" v="9969" actId="47"/>
        <pc:sldMkLst>
          <pc:docMk/>
          <pc:sldMk cId="3042702796" sldId="269"/>
        </pc:sldMkLst>
        <pc:spChg chg="mod">
          <ac:chgData name="Onsay, Robin A. (JSC-ER611)" userId="c4802723-e425-4ede-9762-a01f9cffe0b1" providerId="ADAL" clId="{65ACDCFE-F329-418B-9EDD-96AA5EA0EE14}" dt="2024-11-12T18:57:23.727" v="8620" actId="20577"/>
          <ac:spMkLst>
            <pc:docMk/>
            <pc:sldMk cId="3042702796" sldId="269"/>
            <ac:spMk id="2" creationId="{460A9F39-A0CC-DDF2-EB43-67EDBF4030B3}"/>
          </ac:spMkLst>
        </pc:spChg>
        <pc:spChg chg="mod">
          <ac:chgData name="Onsay, Robin A. (JSC-ER611)" userId="c4802723-e425-4ede-9762-a01f9cffe0b1" providerId="ADAL" clId="{65ACDCFE-F329-418B-9EDD-96AA5EA0EE14}" dt="2024-11-12T19:15:51.501" v="9967" actId="21"/>
          <ac:spMkLst>
            <pc:docMk/>
            <pc:sldMk cId="3042702796" sldId="269"/>
            <ac:spMk id="3" creationId="{CE483BC9-F528-944D-D05B-4C4FD5232A95}"/>
          </ac:spMkLst>
        </pc:spChg>
        <pc:spChg chg="add del mod">
          <ac:chgData name="Onsay, Robin A. (JSC-ER611)" userId="c4802723-e425-4ede-9762-a01f9cffe0b1" providerId="ADAL" clId="{65ACDCFE-F329-418B-9EDD-96AA5EA0EE14}" dt="2024-11-12T18:45:21.983" v="8217" actId="478"/>
          <ac:spMkLst>
            <pc:docMk/>
            <pc:sldMk cId="3042702796" sldId="269"/>
            <ac:spMk id="5" creationId="{3A22BC9D-1D29-2C78-26DA-F8743BC6C946}"/>
          </ac:spMkLst>
        </pc:spChg>
        <pc:spChg chg="add del mod">
          <ac:chgData name="Onsay, Robin A. (JSC-ER611)" userId="c4802723-e425-4ede-9762-a01f9cffe0b1" providerId="ADAL" clId="{65ACDCFE-F329-418B-9EDD-96AA5EA0EE14}" dt="2024-11-12T18:44:37.897" v="8213" actId="478"/>
          <ac:spMkLst>
            <pc:docMk/>
            <pc:sldMk cId="3042702796" sldId="269"/>
            <ac:spMk id="6" creationId="{D86829D4-C402-F07D-341F-15BD3EE5823A}"/>
          </ac:spMkLst>
        </pc:spChg>
        <pc:spChg chg="add del mod">
          <ac:chgData name="Onsay, Robin A. (JSC-ER611)" userId="c4802723-e425-4ede-9762-a01f9cffe0b1" providerId="ADAL" clId="{65ACDCFE-F329-418B-9EDD-96AA5EA0EE14}" dt="2024-11-12T18:45:19.832" v="8216" actId="478"/>
          <ac:spMkLst>
            <pc:docMk/>
            <pc:sldMk cId="3042702796" sldId="269"/>
            <ac:spMk id="7" creationId="{1E25844E-D1B3-75A6-DE34-CD25E98C5CC6}"/>
          </ac:spMkLst>
        </pc:spChg>
        <pc:spChg chg="add mod">
          <ac:chgData name="Onsay, Robin A. (JSC-ER611)" userId="c4802723-e425-4ede-9762-a01f9cffe0b1" providerId="ADAL" clId="{65ACDCFE-F329-418B-9EDD-96AA5EA0EE14}" dt="2024-11-12T18:56:12.215" v="8538" actId="404"/>
          <ac:spMkLst>
            <pc:docMk/>
            <pc:sldMk cId="3042702796" sldId="269"/>
            <ac:spMk id="8" creationId="{A0264A82-E69C-00DD-A0BD-E4B7128309DE}"/>
          </ac:spMkLst>
        </pc:spChg>
        <pc:spChg chg="add mod">
          <ac:chgData name="Onsay, Robin A. (JSC-ER611)" userId="c4802723-e425-4ede-9762-a01f9cffe0b1" providerId="ADAL" clId="{65ACDCFE-F329-418B-9EDD-96AA5EA0EE14}" dt="2024-11-12T18:56:12.215" v="8538" actId="404"/>
          <ac:spMkLst>
            <pc:docMk/>
            <pc:sldMk cId="3042702796" sldId="269"/>
            <ac:spMk id="9" creationId="{D397C82C-24E5-F634-0398-AB31413D6513}"/>
          </ac:spMkLst>
        </pc:spChg>
        <pc:spChg chg="add mod">
          <ac:chgData name="Onsay, Robin A. (JSC-ER611)" userId="c4802723-e425-4ede-9762-a01f9cffe0b1" providerId="ADAL" clId="{65ACDCFE-F329-418B-9EDD-96AA5EA0EE14}" dt="2024-11-12T19:07:17.584" v="9501" actId="20577"/>
          <ac:spMkLst>
            <pc:docMk/>
            <pc:sldMk cId="3042702796" sldId="269"/>
            <ac:spMk id="10" creationId="{721F26F1-F15F-719F-8F73-2D783A8C055C}"/>
          </ac:spMkLst>
        </pc:spChg>
        <pc:spChg chg="add mod">
          <ac:chgData name="Onsay, Robin A. (JSC-ER611)" userId="c4802723-e425-4ede-9762-a01f9cffe0b1" providerId="ADAL" clId="{65ACDCFE-F329-418B-9EDD-96AA5EA0EE14}" dt="2024-11-12T18:56:12.215" v="8538" actId="404"/>
          <ac:spMkLst>
            <pc:docMk/>
            <pc:sldMk cId="3042702796" sldId="269"/>
            <ac:spMk id="11" creationId="{D8A72FB7-08B2-BFCF-3889-C9327F430D96}"/>
          </ac:spMkLst>
        </pc:spChg>
        <pc:spChg chg="add mod">
          <ac:chgData name="Onsay, Robin A. (JSC-ER611)" userId="c4802723-e425-4ede-9762-a01f9cffe0b1" providerId="ADAL" clId="{65ACDCFE-F329-418B-9EDD-96AA5EA0EE14}" dt="2024-11-12T18:56:12.215" v="8538" actId="404"/>
          <ac:spMkLst>
            <pc:docMk/>
            <pc:sldMk cId="3042702796" sldId="269"/>
            <ac:spMk id="12" creationId="{98F21425-4E92-4565-E356-8F07ECEC53F8}"/>
          </ac:spMkLst>
        </pc:spChg>
        <pc:spChg chg="add del mod">
          <ac:chgData name="Onsay, Robin A. (JSC-ER611)" userId="c4802723-e425-4ede-9762-a01f9cffe0b1" providerId="ADAL" clId="{65ACDCFE-F329-418B-9EDD-96AA5EA0EE14}" dt="2024-11-12T18:49:37.106" v="8404" actId="478"/>
          <ac:spMkLst>
            <pc:docMk/>
            <pc:sldMk cId="3042702796" sldId="269"/>
            <ac:spMk id="13" creationId="{8F846B2A-CC31-3416-011A-09979F1A06C0}"/>
          </ac:spMkLst>
        </pc:spChg>
        <pc:spChg chg="add del mod">
          <ac:chgData name="Onsay, Robin A. (JSC-ER611)" userId="c4802723-e425-4ede-9762-a01f9cffe0b1" providerId="ADAL" clId="{65ACDCFE-F329-418B-9EDD-96AA5EA0EE14}" dt="2024-11-12T18:50:47.963" v="8424" actId="478"/>
          <ac:spMkLst>
            <pc:docMk/>
            <pc:sldMk cId="3042702796" sldId="269"/>
            <ac:spMk id="14" creationId="{BC101318-8D9E-F037-C4E2-3E49FD0672F2}"/>
          </ac:spMkLst>
        </pc:spChg>
        <pc:grpChg chg="add mod">
          <ac:chgData name="Onsay, Robin A. (JSC-ER611)" userId="c4802723-e425-4ede-9762-a01f9cffe0b1" providerId="ADAL" clId="{65ACDCFE-F329-418B-9EDD-96AA5EA0EE14}" dt="2024-11-12T18:56:16.559" v="8539" actId="1076"/>
          <ac:grpSpMkLst>
            <pc:docMk/>
            <pc:sldMk cId="3042702796" sldId="269"/>
            <ac:grpSpMk id="46" creationId="{EAB075B8-F9B9-C2F0-8383-CC9BB836F8FB}"/>
          </ac:grpSpMkLst>
        </pc:grpChg>
        <pc:cxnChg chg="add mod">
          <ac:chgData name="Onsay, Robin A. (JSC-ER611)" userId="c4802723-e425-4ede-9762-a01f9cffe0b1" providerId="ADAL" clId="{65ACDCFE-F329-418B-9EDD-96AA5EA0EE14}" dt="2024-11-12T18:56:05.954" v="8534" actId="164"/>
          <ac:cxnSpMkLst>
            <pc:docMk/>
            <pc:sldMk cId="3042702796" sldId="269"/>
            <ac:cxnSpMk id="16" creationId="{763F9B73-208A-37D2-5C2E-70305B5BA48A}"/>
          </ac:cxnSpMkLst>
        </pc:cxnChg>
        <pc:cxnChg chg="add mod">
          <ac:chgData name="Onsay, Robin A. (JSC-ER611)" userId="c4802723-e425-4ede-9762-a01f9cffe0b1" providerId="ADAL" clId="{65ACDCFE-F329-418B-9EDD-96AA5EA0EE14}" dt="2024-11-12T18:56:05.954" v="8534" actId="164"/>
          <ac:cxnSpMkLst>
            <pc:docMk/>
            <pc:sldMk cId="3042702796" sldId="269"/>
            <ac:cxnSpMk id="18" creationId="{EA4351F1-2783-3DD4-1990-40305B51C607}"/>
          </ac:cxnSpMkLst>
        </pc:cxnChg>
        <pc:cxnChg chg="add mod">
          <ac:chgData name="Onsay, Robin A. (JSC-ER611)" userId="c4802723-e425-4ede-9762-a01f9cffe0b1" providerId="ADAL" clId="{65ACDCFE-F329-418B-9EDD-96AA5EA0EE14}" dt="2024-11-12T18:56:05.954" v="8534" actId="164"/>
          <ac:cxnSpMkLst>
            <pc:docMk/>
            <pc:sldMk cId="3042702796" sldId="269"/>
            <ac:cxnSpMk id="21" creationId="{4056854A-53E5-DE53-6129-2C2004D5CAA5}"/>
          </ac:cxnSpMkLst>
        </pc:cxnChg>
        <pc:cxnChg chg="add mod">
          <ac:chgData name="Onsay, Robin A. (JSC-ER611)" userId="c4802723-e425-4ede-9762-a01f9cffe0b1" providerId="ADAL" clId="{65ACDCFE-F329-418B-9EDD-96AA5EA0EE14}" dt="2024-11-12T18:56:05.954" v="8534" actId="164"/>
          <ac:cxnSpMkLst>
            <pc:docMk/>
            <pc:sldMk cId="3042702796" sldId="269"/>
            <ac:cxnSpMk id="24" creationId="{1F6CA03C-3711-1360-4BF9-5C353C398B78}"/>
          </ac:cxnSpMkLst>
        </pc:cxnChg>
        <pc:cxnChg chg="add mod">
          <ac:chgData name="Onsay, Robin A. (JSC-ER611)" userId="c4802723-e425-4ede-9762-a01f9cffe0b1" providerId="ADAL" clId="{65ACDCFE-F329-418B-9EDD-96AA5EA0EE14}" dt="2024-11-12T18:56:05.954" v="8534" actId="164"/>
          <ac:cxnSpMkLst>
            <pc:docMk/>
            <pc:sldMk cId="3042702796" sldId="269"/>
            <ac:cxnSpMk id="30" creationId="{E0B95FE7-912F-D50E-7276-0EE6CD82C9E1}"/>
          </ac:cxnSpMkLst>
        </pc:cxnChg>
        <pc:cxnChg chg="add mod">
          <ac:chgData name="Onsay, Robin A. (JSC-ER611)" userId="c4802723-e425-4ede-9762-a01f9cffe0b1" providerId="ADAL" clId="{65ACDCFE-F329-418B-9EDD-96AA5EA0EE14}" dt="2024-11-12T18:56:05.954" v="8534" actId="164"/>
          <ac:cxnSpMkLst>
            <pc:docMk/>
            <pc:sldMk cId="3042702796" sldId="269"/>
            <ac:cxnSpMk id="32" creationId="{9EC36E8E-28E4-C00E-F6C2-BE1C665F6D9B}"/>
          </ac:cxnSpMkLst>
        </pc:cxnChg>
        <pc:cxnChg chg="add mod">
          <ac:chgData name="Onsay, Robin A. (JSC-ER611)" userId="c4802723-e425-4ede-9762-a01f9cffe0b1" providerId="ADAL" clId="{65ACDCFE-F329-418B-9EDD-96AA5EA0EE14}" dt="2024-11-12T18:56:05.954" v="8534" actId="164"/>
          <ac:cxnSpMkLst>
            <pc:docMk/>
            <pc:sldMk cId="3042702796" sldId="269"/>
            <ac:cxnSpMk id="33" creationId="{C33E3D9C-B396-5F22-0B14-084BFF91D458}"/>
          </ac:cxnSpMkLst>
        </pc:cxnChg>
        <pc:cxnChg chg="add mod">
          <ac:chgData name="Onsay, Robin A. (JSC-ER611)" userId="c4802723-e425-4ede-9762-a01f9cffe0b1" providerId="ADAL" clId="{65ACDCFE-F329-418B-9EDD-96AA5EA0EE14}" dt="2024-11-12T18:56:05.954" v="8534" actId="164"/>
          <ac:cxnSpMkLst>
            <pc:docMk/>
            <pc:sldMk cId="3042702796" sldId="269"/>
            <ac:cxnSpMk id="40" creationId="{8C8F992B-8FD8-7D2A-4996-50DE612D1A90}"/>
          </ac:cxnSpMkLst>
        </pc:cxnChg>
        <pc:cxnChg chg="add mod">
          <ac:chgData name="Onsay, Robin A. (JSC-ER611)" userId="c4802723-e425-4ede-9762-a01f9cffe0b1" providerId="ADAL" clId="{65ACDCFE-F329-418B-9EDD-96AA5EA0EE14}" dt="2024-11-12T18:56:05.954" v="8534" actId="164"/>
          <ac:cxnSpMkLst>
            <pc:docMk/>
            <pc:sldMk cId="3042702796" sldId="269"/>
            <ac:cxnSpMk id="43" creationId="{29360CEB-EBBB-7B65-AA43-E3CB9DA75D53}"/>
          </ac:cxnSpMkLst>
        </pc:cxnChg>
      </pc:sldChg>
      <pc:sldChg chg="addSp delSp modSp new del mod">
        <pc:chgData name="Onsay, Robin A. (JSC-ER611)" userId="c4802723-e425-4ede-9762-a01f9cffe0b1" providerId="ADAL" clId="{65ACDCFE-F329-418B-9EDD-96AA5EA0EE14}" dt="2024-11-12T18:39:45.113" v="8138" actId="47"/>
        <pc:sldMkLst>
          <pc:docMk/>
          <pc:sldMk cId="3859687874" sldId="269"/>
        </pc:sldMkLst>
        <pc:spChg chg="mod">
          <ac:chgData name="Onsay, Robin A. (JSC-ER611)" userId="c4802723-e425-4ede-9762-a01f9cffe0b1" providerId="ADAL" clId="{65ACDCFE-F329-418B-9EDD-96AA5EA0EE14}" dt="2024-11-12T18:31:24.714" v="7666" actId="20577"/>
          <ac:spMkLst>
            <pc:docMk/>
            <pc:sldMk cId="3859687874" sldId="269"/>
            <ac:spMk id="2" creationId="{68306378-E6B7-5759-3247-607155039D8F}"/>
          </ac:spMkLst>
        </pc:spChg>
        <pc:spChg chg="mod">
          <ac:chgData name="Onsay, Robin A. (JSC-ER611)" userId="c4802723-e425-4ede-9762-a01f9cffe0b1" providerId="ADAL" clId="{65ACDCFE-F329-418B-9EDD-96AA5EA0EE14}" dt="2024-11-12T18:34:18.279" v="8136" actId="20577"/>
          <ac:spMkLst>
            <pc:docMk/>
            <pc:sldMk cId="3859687874" sldId="269"/>
            <ac:spMk id="3" creationId="{D80A111C-89FC-4978-06A3-86F7F1F940F6}"/>
          </ac:spMkLst>
        </pc:spChg>
        <pc:spChg chg="add mod">
          <ac:chgData name="Onsay, Robin A. (JSC-ER611)" userId="c4802723-e425-4ede-9762-a01f9cffe0b1" providerId="ADAL" clId="{65ACDCFE-F329-418B-9EDD-96AA5EA0EE14}" dt="2024-11-12T18:33:20.075" v="8013" actId="164"/>
          <ac:spMkLst>
            <pc:docMk/>
            <pc:sldMk cId="3859687874" sldId="269"/>
            <ac:spMk id="5" creationId="{63F9D985-74A7-45E4-F3FF-1B3A5A391569}"/>
          </ac:spMkLst>
        </pc:spChg>
        <pc:spChg chg="add del mod">
          <ac:chgData name="Onsay, Robin A. (JSC-ER611)" userId="c4802723-e425-4ede-9762-a01f9cffe0b1" providerId="ADAL" clId="{65ACDCFE-F329-418B-9EDD-96AA5EA0EE14}" dt="2024-11-12T18:30:37.633" v="7572" actId="478"/>
          <ac:spMkLst>
            <pc:docMk/>
            <pc:sldMk cId="3859687874" sldId="269"/>
            <ac:spMk id="6" creationId="{F8E41F5E-7317-6830-228B-7B2607F8A4E5}"/>
          </ac:spMkLst>
        </pc:spChg>
        <pc:spChg chg="add del mod">
          <ac:chgData name="Onsay, Robin A. (JSC-ER611)" userId="c4802723-e425-4ede-9762-a01f9cffe0b1" providerId="ADAL" clId="{65ACDCFE-F329-418B-9EDD-96AA5EA0EE14}" dt="2024-11-12T18:30:40.146" v="7573" actId="478"/>
          <ac:spMkLst>
            <pc:docMk/>
            <pc:sldMk cId="3859687874" sldId="269"/>
            <ac:spMk id="7" creationId="{3F1E9BF7-4F01-F8CA-B2FB-7F79BAA9905E}"/>
          </ac:spMkLst>
        </pc:spChg>
        <pc:spChg chg="add mod">
          <ac:chgData name="Onsay, Robin A. (JSC-ER611)" userId="c4802723-e425-4ede-9762-a01f9cffe0b1" providerId="ADAL" clId="{65ACDCFE-F329-418B-9EDD-96AA5EA0EE14}" dt="2024-11-12T18:33:20.075" v="8013" actId="164"/>
          <ac:spMkLst>
            <pc:docMk/>
            <pc:sldMk cId="3859687874" sldId="269"/>
            <ac:spMk id="8" creationId="{F917C5C5-E8B8-6AA1-9079-3DFF03821C21}"/>
          </ac:spMkLst>
        </pc:spChg>
        <pc:spChg chg="add mod">
          <ac:chgData name="Onsay, Robin A. (JSC-ER611)" userId="c4802723-e425-4ede-9762-a01f9cffe0b1" providerId="ADAL" clId="{65ACDCFE-F329-418B-9EDD-96AA5EA0EE14}" dt="2024-11-12T18:33:20.075" v="8013" actId="164"/>
          <ac:spMkLst>
            <pc:docMk/>
            <pc:sldMk cId="3859687874" sldId="269"/>
            <ac:spMk id="9" creationId="{7E944F0A-2F66-F83A-6267-FDBA5D800A19}"/>
          </ac:spMkLst>
        </pc:spChg>
        <pc:spChg chg="add mod">
          <ac:chgData name="Onsay, Robin A. (JSC-ER611)" userId="c4802723-e425-4ede-9762-a01f9cffe0b1" providerId="ADAL" clId="{65ACDCFE-F329-418B-9EDD-96AA5EA0EE14}" dt="2024-11-12T18:33:20.075" v="8013" actId="164"/>
          <ac:spMkLst>
            <pc:docMk/>
            <pc:sldMk cId="3859687874" sldId="269"/>
            <ac:spMk id="10" creationId="{48CB87C1-AE21-B6A4-C2EB-CF92D4179B2D}"/>
          </ac:spMkLst>
        </pc:spChg>
        <pc:spChg chg="add del mod">
          <ac:chgData name="Onsay, Robin A. (JSC-ER611)" userId="c4802723-e425-4ede-9762-a01f9cffe0b1" providerId="ADAL" clId="{65ACDCFE-F329-418B-9EDD-96AA5EA0EE14}" dt="2024-11-12T18:33:38.750" v="8024" actId="478"/>
          <ac:spMkLst>
            <pc:docMk/>
            <pc:sldMk cId="3859687874" sldId="269"/>
            <ac:spMk id="12" creationId="{2B4C212C-4CD7-AFCD-9026-F68477593E84}"/>
          </ac:spMkLst>
        </pc:spChg>
        <pc:grpChg chg="add mod">
          <ac:chgData name="Onsay, Robin A. (JSC-ER611)" userId="c4802723-e425-4ede-9762-a01f9cffe0b1" providerId="ADAL" clId="{65ACDCFE-F329-418B-9EDD-96AA5EA0EE14}" dt="2024-11-12T18:34:24.384" v="8137" actId="1076"/>
          <ac:grpSpMkLst>
            <pc:docMk/>
            <pc:sldMk cId="3859687874" sldId="269"/>
            <ac:grpSpMk id="11" creationId="{85D868B1-765D-4698-9D08-21BDF1D7D60C}"/>
          </ac:grpSpMkLst>
        </pc:grpChg>
      </pc:sldChg>
      <pc:sldChg chg="addSp delSp modSp new mod ord modNotesTx">
        <pc:chgData name="Onsay, Robin A. (JSC-ER611)" userId="c4802723-e425-4ede-9762-a01f9cffe0b1" providerId="ADAL" clId="{65ACDCFE-F329-418B-9EDD-96AA5EA0EE14}" dt="2024-11-14T15:34:02.495" v="18819" actId="20577"/>
        <pc:sldMkLst>
          <pc:docMk/>
          <pc:sldMk cId="1008531499" sldId="270"/>
        </pc:sldMkLst>
        <pc:spChg chg="mod">
          <ac:chgData name="Onsay, Robin A. (JSC-ER611)" userId="c4802723-e425-4ede-9762-a01f9cffe0b1" providerId="ADAL" clId="{65ACDCFE-F329-418B-9EDD-96AA5EA0EE14}" dt="2024-11-12T19:16:13.132" v="9984" actId="20577"/>
          <ac:spMkLst>
            <pc:docMk/>
            <pc:sldMk cId="1008531499" sldId="270"/>
            <ac:spMk id="2" creationId="{0641E081-6622-FCDB-9F01-5A25EE38928C}"/>
          </ac:spMkLst>
        </pc:spChg>
        <pc:spChg chg="mod">
          <ac:chgData name="Onsay, Robin A. (JSC-ER611)" userId="c4802723-e425-4ede-9762-a01f9cffe0b1" providerId="ADAL" clId="{65ACDCFE-F329-418B-9EDD-96AA5EA0EE14}" dt="2024-11-14T15:34:02.495" v="18819" actId="20577"/>
          <ac:spMkLst>
            <pc:docMk/>
            <pc:sldMk cId="1008531499" sldId="270"/>
            <ac:spMk id="3" creationId="{90DF952B-2B56-91E2-8A57-540648C45D0F}"/>
          </ac:spMkLst>
        </pc:spChg>
        <pc:spChg chg="add mod">
          <ac:chgData name="Onsay, Robin A. (JSC-ER611)" userId="c4802723-e425-4ede-9762-a01f9cffe0b1" providerId="ADAL" clId="{65ACDCFE-F329-418B-9EDD-96AA5EA0EE14}" dt="2024-11-12T19:09:16.291" v="9547" actId="164"/>
          <ac:spMkLst>
            <pc:docMk/>
            <pc:sldMk cId="1008531499" sldId="270"/>
            <ac:spMk id="5" creationId="{6E586548-54CD-CA7A-CD14-93B372C1B7CF}"/>
          </ac:spMkLst>
        </pc:spChg>
        <pc:spChg chg="add del mod">
          <ac:chgData name="Onsay, Robin A. (JSC-ER611)" userId="c4802723-e425-4ede-9762-a01f9cffe0b1" providerId="ADAL" clId="{65ACDCFE-F329-418B-9EDD-96AA5EA0EE14}" dt="2024-11-12T19:02:19.156" v="9232" actId="478"/>
          <ac:spMkLst>
            <pc:docMk/>
            <pc:sldMk cId="1008531499" sldId="270"/>
            <ac:spMk id="6" creationId="{33166D6D-3F72-AD9C-C5DB-726E2DB57D8D}"/>
          </ac:spMkLst>
        </pc:spChg>
        <pc:spChg chg="add mod">
          <ac:chgData name="Onsay, Robin A. (JSC-ER611)" userId="c4802723-e425-4ede-9762-a01f9cffe0b1" providerId="ADAL" clId="{65ACDCFE-F329-418B-9EDD-96AA5EA0EE14}" dt="2024-11-12T19:09:16.291" v="9547" actId="164"/>
          <ac:spMkLst>
            <pc:docMk/>
            <pc:sldMk cId="1008531499" sldId="270"/>
            <ac:spMk id="7" creationId="{53F7E792-B514-4A75-E637-3646D7C4F9D7}"/>
          </ac:spMkLst>
        </pc:spChg>
        <pc:spChg chg="add mod">
          <ac:chgData name="Onsay, Robin A. (JSC-ER611)" userId="c4802723-e425-4ede-9762-a01f9cffe0b1" providerId="ADAL" clId="{65ACDCFE-F329-418B-9EDD-96AA5EA0EE14}" dt="2024-11-12T19:09:16.291" v="9547" actId="164"/>
          <ac:spMkLst>
            <pc:docMk/>
            <pc:sldMk cId="1008531499" sldId="270"/>
            <ac:spMk id="8" creationId="{A9BA4CFF-8688-1F1F-8018-AE866A4BC904}"/>
          </ac:spMkLst>
        </pc:spChg>
        <pc:spChg chg="add mod">
          <ac:chgData name="Onsay, Robin A. (JSC-ER611)" userId="c4802723-e425-4ede-9762-a01f9cffe0b1" providerId="ADAL" clId="{65ACDCFE-F329-418B-9EDD-96AA5EA0EE14}" dt="2024-11-12T19:09:16.291" v="9547" actId="164"/>
          <ac:spMkLst>
            <pc:docMk/>
            <pc:sldMk cId="1008531499" sldId="270"/>
            <ac:spMk id="9" creationId="{0ED9DB1C-1846-3EAD-33CA-2C8595847A09}"/>
          </ac:spMkLst>
        </pc:spChg>
        <pc:spChg chg="add mod">
          <ac:chgData name="Onsay, Robin A. (JSC-ER611)" userId="c4802723-e425-4ede-9762-a01f9cffe0b1" providerId="ADAL" clId="{65ACDCFE-F329-418B-9EDD-96AA5EA0EE14}" dt="2024-11-12T19:09:16.291" v="9547" actId="164"/>
          <ac:spMkLst>
            <pc:docMk/>
            <pc:sldMk cId="1008531499" sldId="270"/>
            <ac:spMk id="10" creationId="{943492AC-7DFF-A295-D4F6-5C9BEA0A2414}"/>
          </ac:spMkLst>
        </pc:spChg>
        <pc:spChg chg="add del mod">
          <ac:chgData name="Onsay, Robin A. (JSC-ER611)" userId="c4802723-e425-4ede-9762-a01f9cffe0b1" providerId="ADAL" clId="{65ACDCFE-F329-418B-9EDD-96AA5EA0EE14}" dt="2024-11-12T19:04:58.806" v="9386" actId="478"/>
          <ac:spMkLst>
            <pc:docMk/>
            <pc:sldMk cId="1008531499" sldId="270"/>
            <ac:spMk id="11" creationId="{8B4F17A7-78B6-ED99-F826-9DDB41104DC7}"/>
          </ac:spMkLst>
        </pc:spChg>
        <pc:spChg chg="mod">
          <ac:chgData name="Onsay, Robin A. (JSC-ER611)" userId="c4802723-e425-4ede-9762-a01f9cffe0b1" providerId="ADAL" clId="{65ACDCFE-F329-418B-9EDD-96AA5EA0EE14}" dt="2024-11-12T19:04:51.107" v="9383" actId="571"/>
          <ac:spMkLst>
            <pc:docMk/>
            <pc:sldMk cId="1008531499" sldId="270"/>
            <ac:spMk id="13" creationId="{5D060715-ECFA-58C0-35A3-2E01555752D4}"/>
          </ac:spMkLst>
        </pc:spChg>
        <pc:spChg chg="mod">
          <ac:chgData name="Onsay, Robin A. (JSC-ER611)" userId="c4802723-e425-4ede-9762-a01f9cffe0b1" providerId="ADAL" clId="{65ACDCFE-F329-418B-9EDD-96AA5EA0EE14}" dt="2024-11-12T19:04:51.107" v="9383" actId="571"/>
          <ac:spMkLst>
            <pc:docMk/>
            <pc:sldMk cId="1008531499" sldId="270"/>
            <ac:spMk id="14" creationId="{DA47559E-447F-FDCF-F59D-EC0EA2C7BB18}"/>
          </ac:spMkLst>
        </pc:spChg>
        <pc:spChg chg="mod">
          <ac:chgData name="Onsay, Robin A. (JSC-ER611)" userId="c4802723-e425-4ede-9762-a01f9cffe0b1" providerId="ADAL" clId="{65ACDCFE-F329-418B-9EDD-96AA5EA0EE14}" dt="2024-11-12T19:04:51.107" v="9383" actId="571"/>
          <ac:spMkLst>
            <pc:docMk/>
            <pc:sldMk cId="1008531499" sldId="270"/>
            <ac:spMk id="15" creationId="{AB61190A-E5B6-5D3A-1978-CD0D311A6387}"/>
          </ac:spMkLst>
        </pc:spChg>
        <pc:spChg chg="mod">
          <ac:chgData name="Onsay, Robin A. (JSC-ER611)" userId="c4802723-e425-4ede-9762-a01f9cffe0b1" providerId="ADAL" clId="{65ACDCFE-F329-418B-9EDD-96AA5EA0EE14}" dt="2024-11-12T19:04:51.107" v="9383" actId="571"/>
          <ac:spMkLst>
            <pc:docMk/>
            <pc:sldMk cId="1008531499" sldId="270"/>
            <ac:spMk id="16" creationId="{1FE08C68-973C-3DC8-C796-45B4B879E8A7}"/>
          </ac:spMkLst>
        </pc:spChg>
        <pc:spChg chg="mod">
          <ac:chgData name="Onsay, Robin A. (JSC-ER611)" userId="c4802723-e425-4ede-9762-a01f9cffe0b1" providerId="ADAL" clId="{65ACDCFE-F329-418B-9EDD-96AA5EA0EE14}" dt="2024-11-12T19:04:51.107" v="9383" actId="571"/>
          <ac:spMkLst>
            <pc:docMk/>
            <pc:sldMk cId="1008531499" sldId="270"/>
            <ac:spMk id="17" creationId="{843FE1D5-68B4-434A-E5A3-781F37720C6D}"/>
          </ac:spMkLst>
        </pc:spChg>
        <pc:spChg chg="add mod">
          <ac:chgData name="Onsay, Robin A. (JSC-ER611)" userId="c4802723-e425-4ede-9762-a01f9cffe0b1" providerId="ADAL" clId="{65ACDCFE-F329-418B-9EDD-96AA5EA0EE14}" dt="2024-11-12T19:04:51.107" v="9383" actId="571"/>
          <ac:spMkLst>
            <pc:docMk/>
            <pc:sldMk cId="1008531499" sldId="270"/>
            <ac:spMk id="31" creationId="{95EB5A57-09C1-E239-B8EA-B81CFA094202}"/>
          </ac:spMkLst>
        </pc:spChg>
        <pc:spChg chg="add mod">
          <ac:chgData name="Onsay, Robin A. (JSC-ER611)" userId="c4802723-e425-4ede-9762-a01f9cffe0b1" providerId="ADAL" clId="{65ACDCFE-F329-418B-9EDD-96AA5EA0EE14}" dt="2024-11-12T19:09:16.291" v="9547" actId="164"/>
          <ac:spMkLst>
            <pc:docMk/>
            <pc:sldMk cId="1008531499" sldId="270"/>
            <ac:spMk id="32" creationId="{0240B63D-C51D-899F-61FF-6FBE42427726}"/>
          </ac:spMkLst>
        </pc:spChg>
        <pc:spChg chg="add mod">
          <ac:chgData name="Onsay, Robin A. (JSC-ER611)" userId="c4802723-e425-4ede-9762-a01f9cffe0b1" providerId="ADAL" clId="{65ACDCFE-F329-418B-9EDD-96AA5EA0EE14}" dt="2024-11-12T19:07:41.313" v="9504" actId="164"/>
          <ac:spMkLst>
            <pc:docMk/>
            <pc:sldMk cId="1008531499" sldId="270"/>
            <ac:spMk id="33" creationId="{7E4E31B1-4F10-9DBE-5760-AC02F8F172F9}"/>
          </ac:spMkLst>
        </pc:spChg>
        <pc:spChg chg="add mod">
          <ac:chgData name="Onsay, Robin A. (JSC-ER611)" userId="c4802723-e425-4ede-9762-a01f9cffe0b1" providerId="ADAL" clId="{65ACDCFE-F329-418B-9EDD-96AA5EA0EE14}" dt="2024-11-12T19:07:41.313" v="9504" actId="164"/>
          <ac:spMkLst>
            <pc:docMk/>
            <pc:sldMk cId="1008531499" sldId="270"/>
            <ac:spMk id="34" creationId="{37491630-DBA2-8BF1-EBB9-B3B423574A1F}"/>
          </ac:spMkLst>
        </pc:spChg>
        <pc:spChg chg="add mod">
          <ac:chgData name="Onsay, Robin A. (JSC-ER611)" userId="c4802723-e425-4ede-9762-a01f9cffe0b1" providerId="ADAL" clId="{65ACDCFE-F329-418B-9EDD-96AA5EA0EE14}" dt="2024-11-12T19:09:16.291" v="9547" actId="164"/>
          <ac:spMkLst>
            <pc:docMk/>
            <pc:sldMk cId="1008531499" sldId="270"/>
            <ac:spMk id="35" creationId="{15D9E934-3179-DFE5-6CD5-DDC0C781017B}"/>
          </ac:spMkLst>
        </pc:spChg>
        <pc:spChg chg="add mod">
          <ac:chgData name="Onsay, Robin A. (JSC-ER611)" userId="c4802723-e425-4ede-9762-a01f9cffe0b1" providerId="ADAL" clId="{65ACDCFE-F329-418B-9EDD-96AA5EA0EE14}" dt="2024-11-12T19:09:16.291" v="9547" actId="164"/>
          <ac:spMkLst>
            <pc:docMk/>
            <pc:sldMk cId="1008531499" sldId="270"/>
            <ac:spMk id="36" creationId="{4FF90E1E-891F-A1B2-D3CF-5B47ABABD40E}"/>
          </ac:spMkLst>
        </pc:spChg>
        <pc:spChg chg="add mod">
          <ac:chgData name="Onsay, Robin A. (JSC-ER611)" userId="c4802723-e425-4ede-9762-a01f9cffe0b1" providerId="ADAL" clId="{65ACDCFE-F329-418B-9EDD-96AA5EA0EE14}" dt="2024-11-14T12:59:43.346" v="17339" actId="20577"/>
          <ac:spMkLst>
            <pc:docMk/>
            <pc:sldMk cId="1008531499" sldId="270"/>
            <ac:spMk id="46" creationId="{11E1FB73-87E1-07A6-01C5-1F440B1DF087}"/>
          </ac:spMkLst>
        </pc:spChg>
        <pc:grpChg chg="add del mod">
          <ac:chgData name="Onsay, Robin A. (JSC-ER611)" userId="c4802723-e425-4ede-9762-a01f9cffe0b1" providerId="ADAL" clId="{65ACDCFE-F329-418B-9EDD-96AA5EA0EE14}" dt="2024-11-12T19:07:28.870" v="9502" actId="478"/>
          <ac:grpSpMkLst>
            <pc:docMk/>
            <pc:sldMk cId="1008531499" sldId="270"/>
            <ac:grpSpMk id="12" creationId="{30969F1F-8430-138F-7616-B4BE868B1C81}"/>
          </ac:grpSpMkLst>
        </pc:grpChg>
        <pc:grpChg chg="add mod">
          <ac:chgData name="Onsay, Robin A. (JSC-ER611)" userId="c4802723-e425-4ede-9762-a01f9cffe0b1" providerId="ADAL" clId="{65ACDCFE-F329-418B-9EDD-96AA5EA0EE14}" dt="2024-11-12T19:09:16.291" v="9547" actId="164"/>
          <ac:grpSpMkLst>
            <pc:docMk/>
            <pc:sldMk cId="1008531499" sldId="270"/>
            <ac:grpSpMk id="48" creationId="{A4CC5485-23C8-83EC-13CE-D5EF8C1F835C}"/>
          </ac:grpSpMkLst>
        </pc:grpChg>
        <pc:grpChg chg="add mod">
          <ac:chgData name="Onsay, Robin A. (JSC-ER611)" userId="c4802723-e425-4ede-9762-a01f9cffe0b1" providerId="ADAL" clId="{65ACDCFE-F329-418B-9EDD-96AA5EA0EE14}" dt="2024-11-12T19:09:23.849" v="9548" actId="1076"/>
          <ac:grpSpMkLst>
            <pc:docMk/>
            <pc:sldMk cId="1008531499" sldId="270"/>
            <ac:grpSpMk id="53" creationId="{1BE4054A-20E8-5C65-2F87-AB8F5723241B}"/>
          </ac:grpSpMkLst>
        </pc:grpChg>
        <pc:cxnChg chg="mod">
          <ac:chgData name="Onsay, Robin A. (JSC-ER611)" userId="c4802723-e425-4ede-9762-a01f9cffe0b1" providerId="ADAL" clId="{65ACDCFE-F329-418B-9EDD-96AA5EA0EE14}" dt="2024-11-12T19:07:28.870" v="9502" actId="478"/>
          <ac:cxnSpMkLst>
            <pc:docMk/>
            <pc:sldMk cId="1008531499" sldId="270"/>
            <ac:cxnSpMk id="18" creationId="{9E8DC881-4816-99D0-5B62-F8330A7386E4}"/>
          </ac:cxnSpMkLst>
        </pc:cxnChg>
        <pc:cxnChg chg="mod">
          <ac:chgData name="Onsay, Robin A. (JSC-ER611)" userId="c4802723-e425-4ede-9762-a01f9cffe0b1" providerId="ADAL" clId="{65ACDCFE-F329-418B-9EDD-96AA5EA0EE14}" dt="2024-11-12T19:07:28.870" v="9502" actId="478"/>
          <ac:cxnSpMkLst>
            <pc:docMk/>
            <pc:sldMk cId="1008531499" sldId="270"/>
            <ac:cxnSpMk id="19" creationId="{25102827-0257-3A0E-7CA2-EBC627A420B7}"/>
          </ac:cxnSpMkLst>
        </pc:cxnChg>
        <pc:cxnChg chg="del mod">
          <ac:chgData name="Onsay, Robin A. (JSC-ER611)" userId="c4802723-e425-4ede-9762-a01f9cffe0b1" providerId="ADAL" clId="{65ACDCFE-F329-418B-9EDD-96AA5EA0EE14}" dt="2024-11-12T19:05:50.875" v="9419" actId="21"/>
          <ac:cxnSpMkLst>
            <pc:docMk/>
            <pc:sldMk cId="1008531499" sldId="270"/>
            <ac:cxnSpMk id="20" creationId="{D1AAD778-8E1F-F467-A62D-8186DFA9FB10}"/>
          </ac:cxnSpMkLst>
        </pc:cxnChg>
        <pc:cxnChg chg="mod">
          <ac:chgData name="Onsay, Robin A. (JSC-ER611)" userId="c4802723-e425-4ede-9762-a01f9cffe0b1" providerId="ADAL" clId="{65ACDCFE-F329-418B-9EDD-96AA5EA0EE14}" dt="2024-11-12T19:07:28.870" v="9502" actId="478"/>
          <ac:cxnSpMkLst>
            <pc:docMk/>
            <pc:sldMk cId="1008531499" sldId="270"/>
            <ac:cxnSpMk id="21" creationId="{E365FE23-9C29-4EF5-C4BB-EFB6028078EE}"/>
          </ac:cxnSpMkLst>
        </pc:cxnChg>
        <pc:cxnChg chg="mod">
          <ac:chgData name="Onsay, Robin A. (JSC-ER611)" userId="c4802723-e425-4ede-9762-a01f9cffe0b1" providerId="ADAL" clId="{65ACDCFE-F329-418B-9EDD-96AA5EA0EE14}" dt="2024-11-12T19:07:28.870" v="9502" actId="478"/>
          <ac:cxnSpMkLst>
            <pc:docMk/>
            <pc:sldMk cId="1008531499" sldId="270"/>
            <ac:cxnSpMk id="22" creationId="{62D1DE84-BF02-8E5E-814A-60F26EDD94BA}"/>
          </ac:cxnSpMkLst>
        </pc:cxnChg>
        <pc:cxnChg chg="mod">
          <ac:chgData name="Onsay, Robin A. (JSC-ER611)" userId="c4802723-e425-4ede-9762-a01f9cffe0b1" providerId="ADAL" clId="{65ACDCFE-F329-418B-9EDD-96AA5EA0EE14}" dt="2024-11-12T19:07:28.870" v="9502" actId="478"/>
          <ac:cxnSpMkLst>
            <pc:docMk/>
            <pc:sldMk cId="1008531499" sldId="270"/>
            <ac:cxnSpMk id="23" creationId="{D4675E14-0015-14B4-E116-90BA943C1449}"/>
          </ac:cxnSpMkLst>
        </pc:cxnChg>
        <pc:cxnChg chg="mod">
          <ac:chgData name="Onsay, Robin A. (JSC-ER611)" userId="c4802723-e425-4ede-9762-a01f9cffe0b1" providerId="ADAL" clId="{65ACDCFE-F329-418B-9EDD-96AA5EA0EE14}" dt="2024-11-12T19:07:28.870" v="9502" actId="478"/>
          <ac:cxnSpMkLst>
            <pc:docMk/>
            <pc:sldMk cId="1008531499" sldId="270"/>
            <ac:cxnSpMk id="24" creationId="{E884987C-1C07-942B-CF42-244E242D5638}"/>
          </ac:cxnSpMkLst>
        </pc:cxnChg>
        <pc:cxnChg chg="mod">
          <ac:chgData name="Onsay, Robin A. (JSC-ER611)" userId="c4802723-e425-4ede-9762-a01f9cffe0b1" providerId="ADAL" clId="{65ACDCFE-F329-418B-9EDD-96AA5EA0EE14}" dt="2024-11-12T19:07:28.870" v="9502" actId="478"/>
          <ac:cxnSpMkLst>
            <pc:docMk/>
            <pc:sldMk cId="1008531499" sldId="270"/>
            <ac:cxnSpMk id="25" creationId="{B59D256F-F481-1175-A348-0D4AA2C6E893}"/>
          </ac:cxnSpMkLst>
        </pc:cxnChg>
        <pc:cxnChg chg="mod">
          <ac:chgData name="Onsay, Robin A. (JSC-ER611)" userId="c4802723-e425-4ede-9762-a01f9cffe0b1" providerId="ADAL" clId="{65ACDCFE-F329-418B-9EDD-96AA5EA0EE14}" dt="2024-11-12T19:07:28.870" v="9502" actId="478"/>
          <ac:cxnSpMkLst>
            <pc:docMk/>
            <pc:sldMk cId="1008531499" sldId="270"/>
            <ac:cxnSpMk id="26" creationId="{49E72E35-E5D8-2AD9-A68B-93D25D77D197}"/>
          </ac:cxnSpMkLst>
        </pc:cxnChg>
        <pc:cxnChg chg="add del mod">
          <ac:chgData name="Onsay, Robin A. (JSC-ER611)" userId="c4802723-e425-4ede-9762-a01f9cffe0b1" providerId="ADAL" clId="{65ACDCFE-F329-418B-9EDD-96AA5EA0EE14}" dt="2024-11-14T15:01:23.953" v="17510" actId="478"/>
          <ac:cxnSpMkLst>
            <pc:docMk/>
            <pc:sldMk cId="1008531499" sldId="270"/>
            <ac:cxnSpMk id="37" creationId="{F2735DC8-C7C8-FED0-E67B-7BD0EC7F0114}"/>
          </ac:cxnSpMkLst>
        </pc:cxnChg>
        <pc:cxnChg chg="add mod">
          <ac:chgData name="Onsay, Robin A. (JSC-ER611)" userId="c4802723-e425-4ede-9762-a01f9cffe0b1" providerId="ADAL" clId="{65ACDCFE-F329-418B-9EDD-96AA5EA0EE14}" dt="2024-11-12T19:05:55.237" v="9422" actId="571"/>
          <ac:cxnSpMkLst>
            <pc:docMk/>
            <pc:sldMk cId="1008531499" sldId="270"/>
            <ac:cxnSpMk id="38" creationId="{78AE2DF0-A13C-5032-A4B2-4779AF1181AA}"/>
          </ac:cxnSpMkLst>
        </pc:cxnChg>
        <pc:cxnChg chg="add mod">
          <ac:chgData name="Onsay, Robin A. (JSC-ER611)" userId="c4802723-e425-4ede-9762-a01f9cffe0b1" providerId="ADAL" clId="{65ACDCFE-F329-418B-9EDD-96AA5EA0EE14}" dt="2024-11-12T19:09:16.291" v="9547" actId="164"/>
          <ac:cxnSpMkLst>
            <pc:docMk/>
            <pc:sldMk cId="1008531499" sldId="270"/>
            <ac:cxnSpMk id="39" creationId="{8A8197DD-EE18-95F9-BE7A-6E0C7FE719DD}"/>
          </ac:cxnSpMkLst>
        </pc:cxnChg>
        <pc:cxnChg chg="add mod">
          <ac:chgData name="Onsay, Robin A. (JSC-ER611)" userId="c4802723-e425-4ede-9762-a01f9cffe0b1" providerId="ADAL" clId="{65ACDCFE-F329-418B-9EDD-96AA5EA0EE14}" dt="2024-11-12T19:09:16.291" v="9547" actId="164"/>
          <ac:cxnSpMkLst>
            <pc:docMk/>
            <pc:sldMk cId="1008531499" sldId="270"/>
            <ac:cxnSpMk id="42" creationId="{B16D130F-3F24-3686-044A-895712CE7D4D}"/>
          </ac:cxnSpMkLst>
        </pc:cxnChg>
        <pc:cxnChg chg="add mod">
          <ac:chgData name="Onsay, Robin A. (JSC-ER611)" userId="c4802723-e425-4ede-9762-a01f9cffe0b1" providerId="ADAL" clId="{65ACDCFE-F329-418B-9EDD-96AA5EA0EE14}" dt="2024-11-12T19:09:16.291" v="9547" actId="164"/>
          <ac:cxnSpMkLst>
            <pc:docMk/>
            <pc:sldMk cId="1008531499" sldId="270"/>
            <ac:cxnSpMk id="50" creationId="{53F03990-27DF-0F76-DD7F-5EC8E85724D8}"/>
          </ac:cxnSpMkLst>
        </pc:cxnChg>
      </pc:sldChg>
      <pc:sldChg chg="modSp new del mod">
        <pc:chgData name="Onsay, Robin A. (JSC-ER611)" userId="c4802723-e425-4ede-9762-a01f9cffe0b1" providerId="ADAL" clId="{65ACDCFE-F329-418B-9EDD-96AA5EA0EE14}" dt="2024-11-12T18:20:21.735" v="6963" actId="47"/>
        <pc:sldMkLst>
          <pc:docMk/>
          <pc:sldMk cId="2726774432" sldId="270"/>
        </pc:sldMkLst>
        <pc:spChg chg="mod">
          <ac:chgData name="Onsay, Robin A. (JSC-ER611)" userId="c4802723-e425-4ede-9762-a01f9cffe0b1" providerId="ADAL" clId="{65ACDCFE-F329-418B-9EDD-96AA5EA0EE14}" dt="2024-11-12T18:20:16.222" v="6962" actId="20577"/>
          <ac:spMkLst>
            <pc:docMk/>
            <pc:sldMk cId="2726774432" sldId="270"/>
            <ac:spMk id="2" creationId="{131C0E84-480D-57BC-86FB-B35B6D6A50C8}"/>
          </ac:spMkLst>
        </pc:spChg>
        <pc:spChg chg="mod">
          <ac:chgData name="Onsay, Robin A. (JSC-ER611)" userId="c4802723-e425-4ede-9762-a01f9cffe0b1" providerId="ADAL" clId="{65ACDCFE-F329-418B-9EDD-96AA5EA0EE14}" dt="2024-11-12T18:19:59.796" v="6957" actId="20577"/>
          <ac:spMkLst>
            <pc:docMk/>
            <pc:sldMk cId="2726774432" sldId="270"/>
            <ac:spMk id="3" creationId="{66F138AF-B4B9-38C9-5CDB-71BD74A4A1FE}"/>
          </ac:spMkLst>
        </pc:spChg>
      </pc:sldChg>
      <pc:sldChg chg="addSp delSp modSp new mod">
        <pc:chgData name="Onsay, Robin A. (JSC-ER611)" userId="c4802723-e425-4ede-9762-a01f9cffe0b1" providerId="ADAL" clId="{65ACDCFE-F329-418B-9EDD-96AA5EA0EE14}" dt="2024-11-14T15:16:07.294" v="18311" actId="113"/>
        <pc:sldMkLst>
          <pc:docMk/>
          <pc:sldMk cId="2334349187" sldId="271"/>
        </pc:sldMkLst>
        <pc:spChg chg="mod">
          <ac:chgData name="Onsay, Robin A. (JSC-ER611)" userId="c4802723-e425-4ede-9762-a01f9cffe0b1" providerId="ADAL" clId="{65ACDCFE-F329-418B-9EDD-96AA5EA0EE14}" dt="2024-11-12T19:18:36.808" v="10023" actId="20577"/>
          <ac:spMkLst>
            <pc:docMk/>
            <pc:sldMk cId="2334349187" sldId="271"/>
            <ac:spMk id="2" creationId="{FB07E079-78B5-4895-0679-24C46173910F}"/>
          </ac:spMkLst>
        </pc:spChg>
        <pc:spChg chg="mod">
          <ac:chgData name="Onsay, Robin A. (JSC-ER611)" userId="c4802723-e425-4ede-9762-a01f9cffe0b1" providerId="ADAL" clId="{65ACDCFE-F329-418B-9EDD-96AA5EA0EE14}" dt="2024-11-14T15:16:07.294" v="18311" actId="113"/>
          <ac:spMkLst>
            <pc:docMk/>
            <pc:sldMk cId="2334349187" sldId="271"/>
            <ac:spMk id="3" creationId="{8965A999-FD28-124C-B442-403FE766485A}"/>
          </ac:spMkLst>
        </pc:spChg>
        <pc:spChg chg="add del">
          <ac:chgData name="Onsay, Robin A. (JSC-ER611)" userId="c4802723-e425-4ede-9762-a01f9cffe0b1" providerId="ADAL" clId="{65ACDCFE-F329-418B-9EDD-96AA5EA0EE14}" dt="2024-11-12T19:20:01.370" v="10171"/>
          <ac:spMkLst>
            <pc:docMk/>
            <pc:sldMk cId="2334349187" sldId="271"/>
            <ac:spMk id="5" creationId="{5EE4E832-BAAD-57AA-976E-DDF146633046}"/>
          </ac:spMkLst>
        </pc:spChg>
      </pc:sldChg>
      <pc:sldChg chg="new del">
        <pc:chgData name="Onsay, Robin A. (JSC-ER611)" userId="c4802723-e425-4ede-9762-a01f9cffe0b1" providerId="ADAL" clId="{65ACDCFE-F329-418B-9EDD-96AA5EA0EE14}" dt="2024-11-12T18:17:50.686" v="6672" actId="47"/>
        <pc:sldMkLst>
          <pc:docMk/>
          <pc:sldMk cId="2681660800" sldId="271"/>
        </pc:sldMkLst>
      </pc:sldChg>
      <pc:sldChg chg="addSp modSp add mod">
        <pc:chgData name="Onsay, Robin A. (JSC-ER611)" userId="c4802723-e425-4ede-9762-a01f9cffe0b1" providerId="ADAL" clId="{65ACDCFE-F329-418B-9EDD-96AA5EA0EE14}" dt="2024-11-14T15:35:35.535" v="18905" actId="33524"/>
        <pc:sldMkLst>
          <pc:docMk/>
          <pc:sldMk cId="1565923326" sldId="272"/>
        </pc:sldMkLst>
        <pc:spChg chg="mod">
          <ac:chgData name="Onsay, Robin A. (JSC-ER611)" userId="c4802723-e425-4ede-9762-a01f9cffe0b1" providerId="ADAL" clId="{65ACDCFE-F329-418B-9EDD-96AA5EA0EE14}" dt="2024-11-12T21:03:24.543" v="15988" actId="20577"/>
          <ac:spMkLst>
            <pc:docMk/>
            <pc:sldMk cId="1565923326" sldId="272"/>
            <ac:spMk id="2" creationId="{DD2D3A7D-FD68-FCD7-0516-1447A88C13A5}"/>
          </ac:spMkLst>
        </pc:spChg>
        <pc:spChg chg="mod">
          <ac:chgData name="Onsay, Robin A. (JSC-ER611)" userId="c4802723-e425-4ede-9762-a01f9cffe0b1" providerId="ADAL" clId="{65ACDCFE-F329-418B-9EDD-96AA5EA0EE14}" dt="2024-11-14T15:35:35.535" v="18905" actId="33524"/>
          <ac:spMkLst>
            <pc:docMk/>
            <pc:sldMk cId="1565923326" sldId="272"/>
            <ac:spMk id="3" creationId="{0118E954-8F16-A6F5-F7F9-EB282FEF697B}"/>
          </ac:spMkLst>
        </pc:spChg>
        <pc:spChg chg="add mod">
          <ac:chgData name="Onsay, Robin A. (JSC-ER611)" userId="c4802723-e425-4ede-9762-a01f9cffe0b1" providerId="ADAL" clId="{65ACDCFE-F329-418B-9EDD-96AA5EA0EE14}" dt="2024-11-14T15:34:54.193" v="18877" actId="164"/>
          <ac:spMkLst>
            <pc:docMk/>
            <pc:sldMk cId="1565923326" sldId="272"/>
            <ac:spMk id="5" creationId="{1F7BB0D0-0FA5-4FF5-23EC-AC5F56F2E95A}"/>
          </ac:spMkLst>
        </pc:spChg>
        <pc:spChg chg="add mod">
          <ac:chgData name="Onsay, Robin A. (JSC-ER611)" userId="c4802723-e425-4ede-9762-a01f9cffe0b1" providerId="ADAL" clId="{65ACDCFE-F329-418B-9EDD-96AA5EA0EE14}" dt="2024-11-14T15:34:54.193" v="18877" actId="164"/>
          <ac:spMkLst>
            <pc:docMk/>
            <pc:sldMk cId="1565923326" sldId="272"/>
            <ac:spMk id="6" creationId="{519E115F-D52A-4348-1ADC-A49D33A7EC5D}"/>
          </ac:spMkLst>
        </pc:spChg>
        <pc:spChg chg="add mod">
          <ac:chgData name="Onsay, Robin A. (JSC-ER611)" userId="c4802723-e425-4ede-9762-a01f9cffe0b1" providerId="ADAL" clId="{65ACDCFE-F329-418B-9EDD-96AA5EA0EE14}" dt="2024-11-14T15:34:54.193" v="18877" actId="164"/>
          <ac:spMkLst>
            <pc:docMk/>
            <pc:sldMk cId="1565923326" sldId="272"/>
            <ac:spMk id="7" creationId="{46AF393E-6885-5236-7D54-B4003725E1DE}"/>
          </ac:spMkLst>
        </pc:spChg>
        <pc:spChg chg="add mod">
          <ac:chgData name="Onsay, Robin A. (JSC-ER611)" userId="c4802723-e425-4ede-9762-a01f9cffe0b1" providerId="ADAL" clId="{65ACDCFE-F329-418B-9EDD-96AA5EA0EE14}" dt="2024-11-14T15:34:54.193" v="18877" actId="164"/>
          <ac:spMkLst>
            <pc:docMk/>
            <pc:sldMk cId="1565923326" sldId="272"/>
            <ac:spMk id="8" creationId="{6F4A7817-A203-7570-DABC-C81280F15BCE}"/>
          </ac:spMkLst>
        </pc:spChg>
        <pc:spChg chg="add mod">
          <ac:chgData name="Onsay, Robin A. (JSC-ER611)" userId="c4802723-e425-4ede-9762-a01f9cffe0b1" providerId="ADAL" clId="{65ACDCFE-F329-418B-9EDD-96AA5EA0EE14}" dt="2024-11-14T15:34:54.193" v="18877" actId="164"/>
          <ac:spMkLst>
            <pc:docMk/>
            <pc:sldMk cId="1565923326" sldId="272"/>
            <ac:spMk id="9" creationId="{00F64FB4-FB6D-E731-8549-823FD72DABEF}"/>
          </ac:spMkLst>
        </pc:spChg>
        <pc:spChg chg="add mod">
          <ac:chgData name="Onsay, Robin A. (JSC-ER611)" userId="c4802723-e425-4ede-9762-a01f9cffe0b1" providerId="ADAL" clId="{65ACDCFE-F329-418B-9EDD-96AA5EA0EE14}" dt="2024-11-14T15:34:54.193" v="18877" actId="164"/>
          <ac:spMkLst>
            <pc:docMk/>
            <pc:sldMk cId="1565923326" sldId="272"/>
            <ac:spMk id="10" creationId="{FC6E269D-F35C-67F3-68BC-A7F577D0D900}"/>
          </ac:spMkLst>
        </pc:spChg>
        <pc:spChg chg="add mod">
          <ac:chgData name="Onsay, Robin A. (JSC-ER611)" userId="c4802723-e425-4ede-9762-a01f9cffe0b1" providerId="ADAL" clId="{65ACDCFE-F329-418B-9EDD-96AA5EA0EE14}" dt="2024-11-14T15:34:54.193" v="18877" actId="164"/>
          <ac:spMkLst>
            <pc:docMk/>
            <pc:sldMk cId="1565923326" sldId="272"/>
            <ac:spMk id="11" creationId="{6071B462-F78F-4E91-1314-68D868CE1B1F}"/>
          </ac:spMkLst>
        </pc:spChg>
        <pc:grpChg chg="add mod">
          <ac:chgData name="Onsay, Robin A. (JSC-ER611)" userId="c4802723-e425-4ede-9762-a01f9cffe0b1" providerId="ADAL" clId="{65ACDCFE-F329-418B-9EDD-96AA5EA0EE14}" dt="2024-11-14T15:34:55.680" v="18878" actId="1076"/>
          <ac:grpSpMkLst>
            <pc:docMk/>
            <pc:sldMk cId="1565923326" sldId="272"/>
            <ac:grpSpMk id="12" creationId="{16CD5C0A-60E5-E713-06E9-3EE34BFE7554}"/>
          </ac:grpSpMkLst>
        </pc:grpChg>
      </pc:sldChg>
      <pc:sldChg chg="modSp new del mod">
        <pc:chgData name="Onsay, Robin A. (JSC-ER611)" userId="c4802723-e425-4ede-9762-a01f9cffe0b1" providerId="ADAL" clId="{65ACDCFE-F329-418B-9EDD-96AA5EA0EE14}" dt="2024-11-12T20:35:34.302" v="13503" actId="2696"/>
        <pc:sldMkLst>
          <pc:docMk/>
          <pc:sldMk cId="2898944892" sldId="272"/>
        </pc:sldMkLst>
        <pc:spChg chg="mod">
          <ac:chgData name="Onsay, Robin A. (JSC-ER611)" userId="c4802723-e425-4ede-9762-a01f9cffe0b1" providerId="ADAL" clId="{65ACDCFE-F329-418B-9EDD-96AA5EA0EE14}" dt="2024-11-12T19:26:43.767" v="10495" actId="20577"/>
          <ac:spMkLst>
            <pc:docMk/>
            <pc:sldMk cId="2898944892" sldId="272"/>
            <ac:spMk id="2" creationId="{DD2D3A7D-FD68-FCD7-0516-1447A88C13A5}"/>
          </ac:spMkLst>
        </pc:spChg>
        <pc:spChg chg="mod">
          <ac:chgData name="Onsay, Robin A. (JSC-ER611)" userId="c4802723-e425-4ede-9762-a01f9cffe0b1" providerId="ADAL" clId="{65ACDCFE-F329-418B-9EDD-96AA5EA0EE14}" dt="2024-11-12T19:28:24.765" v="10767" actId="20577"/>
          <ac:spMkLst>
            <pc:docMk/>
            <pc:sldMk cId="2898944892" sldId="272"/>
            <ac:spMk id="3" creationId="{0118E954-8F16-A6F5-F7F9-EB282FEF697B}"/>
          </ac:spMkLst>
        </pc:spChg>
      </pc:sldChg>
      <pc:sldChg chg="modSp new del mod">
        <pc:chgData name="Onsay, Robin A. (JSC-ER611)" userId="c4802723-e425-4ede-9762-a01f9cffe0b1" providerId="ADAL" clId="{65ACDCFE-F329-418B-9EDD-96AA5EA0EE14}" dt="2024-11-12T19:44:54.020" v="10996" actId="47"/>
        <pc:sldMkLst>
          <pc:docMk/>
          <pc:sldMk cId="742908068" sldId="273"/>
        </pc:sldMkLst>
        <pc:spChg chg="mod">
          <ac:chgData name="Onsay, Robin A. (JSC-ER611)" userId="c4802723-e425-4ede-9762-a01f9cffe0b1" providerId="ADAL" clId="{65ACDCFE-F329-418B-9EDD-96AA5EA0EE14}" dt="2024-11-12T19:44:29.395" v="10995" actId="20577"/>
          <ac:spMkLst>
            <pc:docMk/>
            <pc:sldMk cId="742908068" sldId="273"/>
            <ac:spMk id="2" creationId="{1BFA82FB-E380-CAB4-BC6D-02C8454189D7}"/>
          </ac:spMkLst>
        </pc:spChg>
      </pc:sldChg>
      <pc:sldChg chg="addSp delSp modSp new mod ord">
        <pc:chgData name="Onsay, Robin A. (JSC-ER611)" userId="c4802723-e425-4ede-9762-a01f9cffe0b1" providerId="ADAL" clId="{65ACDCFE-F329-418B-9EDD-96AA5EA0EE14}" dt="2024-11-14T15:36:22.074" v="18907" actId="20577"/>
        <pc:sldMkLst>
          <pc:docMk/>
          <pc:sldMk cId="2239376537" sldId="273"/>
        </pc:sldMkLst>
        <pc:spChg chg="mod">
          <ac:chgData name="Onsay, Robin A. (JSC-ER611)" userId="c4802723-e425-4ede-9762-a01f9cffe0b1" providerId="ADAL" clId="{65ACDCFE-F329-418B-9EDD-96AA5EA0EE14}" dt="2024-11-14T12:40:42.579" v="17083" actId="20577"/>
          <ac:spMkLst>
            <pc:docMk/>
            <pc:sldMk cId="2239376537" sldId="273"/>
            <ac:spMk id="2" creationId="{864A228A-422B-E86F-E664-A69E1B140DB8}"/>
          </ac:spMkLst>
        </pc:spChg>
        <pc:spChg chg="mod">
          <ac:chgData name="Onsay, Robin A. (JSC-ER611)" userId="c4802723-e425-4ede-9762-a01f9cffe0b1" providerId="ADAL" clId="{65ACDCFE-F329-418B-9EDD-96AA5EA0EE14}" dt="2024-11-14T15:36:22.074" v="18907" actId="20577"/>
          <ac:spMkLst>
            <pc:docMk/>
            <pc:sldMk cId="2239376537" sldId="273"/>
            <ac:spMk id="3" creationId="{D88970EC-A7DF-F4E1-C738-E1EC4FBD8A45}"/>
          </ac:spMkLst>
        </pc:spChg>
        <pc:spChg chg="add del">
          <ac:chgData name="Onsay, Robin A. (JSC-ER611)" userId="c4802723-e425-4ede-9762-a01f9cffe0b1" providerId="ADAL" clId="{65ACDCFE-F329-418B-9EDD-96AA5EA0EE14}" dt="2024-11-12T19:49:30.553" v="11148" actId="11529"/>
          <ac:spMkLst>
            <pc:docMk/>
            <pc:sldMk cId="2239376537" sldId="273"/>
            <ac:spMk id="5" creationId="{727D9630-154D-6348-D2E1-DB90EF82E3E2}"/>
          </ac:spMkLst>
        </pc:spChg>
        <pc:picChg chg="add mod">
          <ac:chgData name="Onsay, Robin A. (JSC-ER611)" userId="c4802723-e425-4ede-9762-a01f9cffe0b1" providerId="ADAL" clId="{65ACDCFE-F329-418B-9EDD-96AA5EA0EE14}" dt="2024-11-14T13:07:43.196" v="17501" actId="14100"/>
          <ac:picMkLst>
            <pc:docMk/>
            <pc:sldMk cId="2239376537" sldId="273"/>
            <ac:picMk id="7" creationId="{9DA6DA11-9479-68BA-62BA-3BE9770B2824}"/>
          </ac:picMkLst>
        </pc:picChg>
        <pc:picChg chg="add del mod">
          <ac:chgData name="Onsay, Robin A. (JSC-ER611)" userId="c4802723-e425-4ede-9762-a01f9cffe0b1" providerId="ADAL" clId="{65ACDCFE-F329-418B-9EDD-96AA5EA0EE14}" dt="2024-11-12T19:55:14.892" v="11274" actId="21"/>
          <ac:picMkLst>
            <pc:docMk/>
            <pc:sldMk cId="2239376537" sldId="273"/>
            <ac:picMk id="8" creationId="{0D84701E-1BB7-EEAE-3E6F-C7993FFC1E45}"/>
          </ac:picMkLst>
        </pc:picChg>
        <pc:cxnChg chg="add del mod">
          <ac:chgData name="Onsay, Robin A. (JSC-ER611)" userId="c4802723-e425-4ede-9762-a01f9cffe0b1" providerId="ADAL" clId="{65ACDCFE-F329-418B-9EDD-96AA5EA0EE14}" dt="2024-11-14T13:07:45.989" v="17502" actId="478"/>
          <ac:cxnSpMkLst>
            <pc:docMk/>
            <pc:sldMk cId="2239376537" sldId="273"/>
            <ac:cxnSpMk id="10" creationId="{04B40CBC-DE54-8367-589F-1647A9C39CBC}"/>
          </ac:cxnSpMkLst>
        </pc:cxnChg>
      </pc:sldChg>
      <pc:sldChg chg="addSp delSp modSp add del mod ord">
        <pc:chgData name="Onsay, Robin A. (JSC-ER611)" userId="c4802723-e425-4ede-9762-a01f9cffe0b1" providerId="ADAL" clId="{65ACDCFE-F329-418B-9EDD-96AA5EA0EE14}" dt="2024-11-14T12:40:52.211" v="17095" actId="20577"/>
        <pc:sldMkLst>
          <pc:docMk/>
          <pc:sldMk cId="4224068766" sldId="274"/>
        </pc:sldMkLst>
        <pc:spChg chg="mod">
          <ac:chgData name="Onsay, Robin A. (JSC-ER611)" userId="c4802723-e425-4ede-9762-a01f9cffe0b1" providerId="ADAL" clId="{65ACDCFE-F329-418B-9EDD-96AA5EA0EE14}" dt="2024-11-14T12:40:52.211" v="17095" actId="20577"/>
          <ac:spMkLst>
            <pc:docMk/>
            <pc:sldMk cId="4224068766" sldId="274"/>
            <ac:spMk id="2" creationId="{864A228A-422B-E86F-E664-A69E1B140DB8}"/>
          </ac:spMkLst>
        </pc:spChg>
        <pc:spChg chg="mod">
          <ac:chgData name="Onsay, Robin A. (JSC-ER611)" userId="c4802723-e425-4ede-9762-a01f9cffe0b1" providerId="ADAL" clId="{65ACDCFE-F329-418B-9EDD-96AA5EA0EE14}" dt="2024-11-12T21:06:42.431" v="16060" actId="20577"/>
          <ac:spMkLst>
            <pc:docMk/>
            <pc:sldMk cId="4224068766" sldId="274"/>
            <ac:spMk id="3" creationId="{D88970EC-A7DF-F4E1-C738-E1EC4FBD8A45}"/>
          </ac:spMkLst>
        </pc:spChg>
        <pc:spChg chg="add del mod">
          <ac:chgData name="Onsay, Robin A. (JSC-ER611)" userId="c4802723-e425-4ede-9762-a01f9cffe0b1" providerId="ADAL" clId="{65ACDCFE-F329-418B-9EDD-96AA5EA0EE14}" dt="2024-11-12T20:22:23.081" v="12626" actId="21"/>
          <ac:spMkLst>
            <pc:docMk/>
            <pc:sldMk cId="4224068766" sldId="274"/>
            <ac:spMk id="9" creationId="{49EDC1D0-8A0B-B217-CABB-1ACF84EC7ED1}"/>
          </ac:spMkLst>
        </pc:spChg>
        <pc:picChg chg="add del mod">
          <ac:chgData name="Onsay, Robin A. (JSC-ER611)" userId="c4802723-e425-4ede-9762-a01f9cffe0b1" providerId="ADAL" clId="{65ACDCFE-F329-418B-9EDD-96AA5EA0EE14}" dt="2024-11-12T19:55:05.285" v="11270" actId="21"/>
          <ac:picMkLst>
            <pc:docMk/>
            <pc:sldMk cId="4224068766" sldId="274"/>
            <ac:picMk id="6" creationId="{24BDAE08-E01C-D092-43DC-296542469D1E}"/>
          </ac:picMkLst>
        </pc:picChg>
        <pc:picChg chg="add del">
          <ac:chgData name="Onsay, Robin A. (JSC-ER611)" userId="c4802723-e425-4ede-9762-a01f9cffe0b1" providerId="ADAL" clId="{65ACDCFE-F329-418B-9EDD-96AA5EA0EE14}" dt="2024-11-12T19:54:38.729" v="11264" actId="478"/>
          <ac:picMkLst>
            <pc:docMk/>
            <pc:sldMk cId="4224068766" sldId="274"/>
            <ac:picMk id="7" creationId="{9DA6DA11-9479-68BA-62BA-3BE9770B2824}"/>
          </ac:picMkLst>
        </pc:picChg>
        <pc:picChg chg="add mod">
          <ac:chgData name="Onsay, Robin A. (JSC-ER611)" userId="c4802723-e425-4ede-9762-a01f9cffe0b1" providerId="ADAL" clId="{65ACDCFE-F329-418B-9EDD-96AA5EA0EE14}" dt="2024-11-12T19:55:42.978" v="11280" actId="1076"/>
          <ac:picMkLst>
            <pc:docMk/>
            <pc:sldMk cId="4224068766" sldId="274"/>
            <ac:picMk id="8" creationId="{E26C7FFC-ACEA-7255-7F5C-BD7497135320}"/>
          </ac:picMkLst>
        </pc:picChg>
        <pc:cxnChg chg="add del mod">
          <ac:chgData name="Onsay, Robin A. (JSC-ER611)" userId="c4802723-e425-4ede-9762-a01f9cffe0b1" providerId="ADAL" clId="{65ACDCFE-F329-418B-9EDD-96AA5EA0EE14}" dt="2024-11-12T20:39:31.649" v="13597" actId="478"/>
          <ac:cxnSpMkLst>
            <pc:docMk/>
            <pc:sldMk cId="4224068766" sldId="274"/>
            <ac:cxnSpMk id="10" creationId="{7AE2039C-8BD0-FCFA-87CD-6843FC663A7E}"/>
          </ac:cxnSpMkLst>
        </pc:cxnChg>
        <pc:cxnChg chg="add del mod">
          <ac:chgData name="Onsay, Robin A. (JSC-ER611)" userId="c4802723-e425-4ede-9762-a01f9cffe0b1" providerId="ADAL" clId="{65ACDCFE-F329-418B-9EDD-96AA5EA0EE14}" dt="2024-11-14T12:38:18.621" v="17007" actId="478"/>
          <ac:cxnSpMkLst>
            <pc:docMk/>
            <pc:sldMk cId="4224068766" sldId="274"/>
            <ac:cxnSpMk id="12" creationId="{047F1CAB-565C-1B46-FE8B-BE0DBC23D867}"/>
          </ac:cxnSpMkLst>
        </pc:cxnChg>
      </pc:sldChg>
      <pc:sldChg chg="addSp delSp modSp add del mod">
        <pc:chgData name="Onsay, Robin A. (JSC-ER611)" userId="c4802723-e425-4ede-9762-a01f9cffe0b1" providerId="ADAL" clId="{65ACDCFE-F329-418B-9EDD-96AA5EA0EE14}" dt="2024-11-12T20:01:10.140" v="11832" actId="47"/>
        <pc:sldMkLst>
          <pc:docMk/>
          <pc:sldMk cId="888920682" sldId="275"/>
        </pc:sldMkLst>
        <pc:spChg chg="mod">
          <ac:chgData name="Onsay, Robin A. (JSC-ER611)" userId="c4802723-e425-4ede-9762-a01f9cffe0b1" providerId="ADAL" clId="{65ACDCFE-F329-418B-9EDD-96AA5EA0EE14}" dt="2024-11-12T19:58:38.854" v="11605" actId="14100"/>
          <ac:spMkLst>
            <pc:docMk/>
            <pc:sldMk cId="888920682" sldId="275"/>
            <ac:spMk id="3" creationId="{D88970EC-A7DF-F4E1-C738-E1EC4FBD8A45}"/>
          </ac:spMkLst>
        </pc:spChg>
        <pc:spChg chg="add del mod">
          <ac:chgData name="Onsay, Robin A. (JSC-ER611)" userId="c4802723-e425-4ede-9762-a01f9cffe0b1" providerId="ADAL" clId="{65ACDCFE-F329-418B-9EDD-96AA5EA0EE14}" dt="2024-11-12T20:00:14.680" v="11766" actId="478"/>
          <ac:spMkLst>
            <pc:docMk/>
            <pc:sldMk cId="888920682" sldId="275"/>
            <ac:spMk id="5" creationId="{D042CA12-BA3D-7F73-6A5E-91B68D670D4B}"/>
          </ac:spMkLst>
        </pc:spChg>
        <pc:picChg chg="add del mod">
          <ac:chgData name="Onsay, Robin A. (JSC-ER611)" userId="c4802723-e425-4ede-9762-a01f9cffe0b1" providerId="ADAL" clId="{65ACDCFE-F329-418B-9EDD-96AA5EA0EE14}" dt="2024-11-12T20:00:14.680" v="11766" actId="478"/>
          <ac:picMkLst>
            <pc:docMk/>
            <pc:sldMk cId="888920682" sldId="275"/>
            <ac:picMk id="6" creationId="{CCC5C664-498E-B4C2-4506-8470879DFA53}"/>
          </ac:picMkLst>
        </pc:picChg>
        <pc:picChg chg="mod modCrop">
          <ac:chgData name="Onsay, Robin A. (JSC-ER611)" userId="c4802723-e425-4ede-9762-a01f9cffe0b1" providerId="ADAL" clId="{65ACDCFE-F329-418B-9EDD-96AA5EA0EE14}" dt="2024-11-12T19:58:27.308" v="11604" actId="1076"/>
          <ac:picMkLst>
            <pc:docMk/>
            <pc:sldMk cId="888920682" sldId="275"/>
            <ac:picMk id="7" creationId="{9DA6DA11-9479-68BA-62BA-3BE9770B2824}"/>
          </ac:picMkLst>
        </pc:picChg>
      </pc:sldChg>
      <pc:sldChg chg="add del">
        <pc:chgData name="Onsay, Robin A. (JSC-ER611)" userId="c4802723-e425-4ede-9762-a01f9cffe0b1" providerId="ADAL" clId="{65ACDCFE-F329-418B-9EDD-96AA5EA0EE14}" dt="2024-11-12T19:54:30.696" v="11261"/>
        <pc:sldMkLst>
          <pc:docMk/>
          <pc:sldMk cId="4293658940" sldId="275"/>
        </pc:sldMkLst>
      </pc:sldChg>
      <pc:sldChg chg="addSp delSp modSp add del mod chgLayout">
        <pc:chgData name="Onsay, Robin A. (JSC-ER611)" userId="c4802723-e425-4ede-9762-a01f9cffe0b1" providerId="ADAL" clId="{65ACDCFE-F329-418B-9EDD-96AA5EA0EE14}" dt="2024-11-14T13:07:50.702" v="17503" actId="47"/>
        <pc:sldMkLst>
          <pc:docMk/>
          <pc:sldMk cId="3542422355" sldId="276"/>
        </pc:sldMkLst>
        <pc:spChg chg="del mod ord">
          <ac:chgData name="Onsay, Robin A. (JSC-ER611)" userId="c4802723-e425-4ede-9762-a01f9cffe0b1" providerId="ADAL" clId="{65ACDCFE-F329-418B-9EDD-96AA5EA0EE14}" dt="2024-11-12T20:36:58.215" v="13544" actId="478"/>
          <ac:spMkLst>
            <pc:docMk/>
            <pc:sldMk cId="3542422355" sldId="276"/>
            <ac:spMk id="2" creationId="{864A228A-422B-E86F-E664-A69E1B140DB8}"/>
          </ac:spMkLst>
        </pc:spChg>
        <pc:spChg chg="mod ord">
          <ac:chgData name="Onsay, Robin A. (JSC-ER611)" userId="c4802723-e425-4ede-9762-a01f9cffe0b1" providerId="ADAL" clId="{65ACDCFE-F329-418B-9EDD-96AA5EA0EE14}" dt="2024-11-14T12:37:29.501" v="17000" actId="21"/>
          <ac:spMkLst>
            <pc:docMk/>
            <pc:sldMk cId="3542422355" sldId="276"/>
            <ac:spMk id="3" creationId="{D88970EC-A7DF-F4E1-C738-E1EC4FBD8A45}"/>
          </ac:spMkLst>
        </pc:spChg>
        <pc:spChg chg="mod ord">
          <ac:chgData name="Onsay, Robin A. (JSC-ER611)" userId="c4802723-e425-4ede-9762-a01f9cffe0b1" providerId="ADAL" clId="{65ACDCFE-F329-418B-9EDD-96AA5EA0EE14}" dt="2024-11-12T20:01:01.741" v="11831" actId="700"/>
          <ac:spMkLst>
            <pc:docMk/>
            <pc:sldMk cId="3542422355" sldId="276"/>
            <ac:spMk id="4" creationId="{A9A7C637-E77C-E862-C1C4-475D31F4FF64}"/>
          </ac:spMkLst>
        </pc:spChg>
        <pc:spChg chg="add del mod">
          <ac:chgData name="Onsay, Robin A. (JSC-ER611)" userId="c4802723-e425-4ede-9762-a01f9cffe0b1" providerId="ADAL" clId="{65ACDCFE-F329-418B-9EDD-96AA5EA0EE14}" dt="2024-11-12T20:36:56.681" v="13543"/>
          <ac:spMkLst>
            <pc:docMk/>
            <pc:sldMk cId="3542422355" sldId="276"/>
            <ac:spMk id="6" creationId="{B706D4F7-3A68-E6FE-BCB2-4CA3FC7720D1}"/>
          </ac:spMkLst>
        </pc:spChg>
        <pc:spChg chg="add del mod">
          <ac:chgData name="Onsay, Robin A. (JSC-ER611)" userId="c4802723-e425-4ede-9762-a01f9cffe0b1" providerId="ADAL" clId="{65ACDCFE-F329-418B-9EDD-96AA5EA0EE14}" dt="2024-11-12T20:37:01.188" v="13547"/>
          <ac:spMkLst>
            <pc:docMk/>
            <pc:sldMk cId="3542422355" sldId="276"/>
            <ac:spMk id="9" creationId="{EC36FCC0-BDEB-1650-CDC3-11BBF5B9577B}"/>
          </ac:spMkLst>
        </pc:spChg>
        <pc:spChg chg="add del mod">
          <ac:chgData name="Onsay, Robin A. (JSC-ER611)" userId="c4802723-e425-4ede-9762-a01f9cffe0b1" providerId="ADAL" clId="{65ACDCFE-F329-418B-9EDD-96AA5EA0EE14}" dt="2024-11-12T20:36:59.603" v="13546"/>
          <ac:spMkLst>
            <pc:docMk/>
            <pc:sldMk cId="3542422355" sldId="276"/>
            <ac:spMk id="10" creationId="{7D348526-B0EE-84A4-8157-0250C7197774}"/>
          </ac:spMkLst>
        </pc:spChg>
        <pc:spChg chg="add mod">
          <ac:chgData name="Onsay, Robin A. (JSC-ER611)" userId="c4802723-e425-4ede-9762-a01f9cffe0b1" providerId="ADAL" clId="{65ACDCFE-F329-418B-9EDD-96AA5EA0EE14}" dt="2024-11-14T12:40:47.364" v="17089" actId="20577"/>
          <ac:spMkLst>
            <pc:docMk/>
            <pc:sldMk cId="3542422355" sldId="276"/>
            <ac:spMk id="11" creationId="{D3A7B269-39BB-456A-48E6-95689BB4686A}"/>
          </ac:spMkLst>
        </pc:spChg>
        <pc:picChg chg="add mod">
          <ac:chgData name="Onsay, Robin A. (JSC-ER611)" userId="c4802723-e425-4ede-9762-a01f9cffe0b1" providerId="ADAL" clId="{65ACDCFE-F329-418B-9EDD-96AA5EA0EE14}" dt="2024-11-14T12:37:43.208" v="17002"/>
          <ac:picMkLst>
            <pc:docMk/>
            <pc:sldMk cId="3542422355" sldId="276"/>
            <ac:picMk id="2" creationId="{67B6221A-7BDC-5AD4-61BE-1C2828B273C0}"/>
          </ac:picMkLst>
        </pc:picChg>
        <pc:picChg chg="add del mod modCrop">
          <ac:chgData name="Onsay, Robin A. (JSC-ER611)" userId="c4802723-e425-4ede-9762-a01f9cffe0b1" providerId="ADAL" clId="{65ACDCFE-F329-418B-9EDD-96AA5EA0EE14}" dt="2024-11-14T12:37:42.700" v="17001" actId="478"/>
          <ac:picMkLst>
            <pc:docMk/>
            <pc:sldMk cId="3542422355" sldId="276"/>
            <ac:picMk id="5" creationId="{1D4E8B4C-C9A7-213E-E85C-9998DFD4F572}"/>
          </ac:picMkLst>
        </pc:picChg>
        <pc:picChg chg="del mod">
          <ac:chgData name="Onsay, Robin A. (JSC-ER611)" userId="c4802723-e425-4ede-9762-a01f9cffe0b1" providerId="ADAL" clId="{65ACDCFE-F329-418B-9EDD-96AA5EA0EE14}" dt="2024-11-12T20:03:43.844" v="12011" actId="478"/>
          <ac:picMkLst>
            <pc:docMk/>
            <pc:sldMk cId="3542422355" sldId="276"/>
            <ac:picMk id="7" creationId="{9DA6DA11-9479-68BA-62BA-3BE9770B2824}"/>
          </ac:picMkLst>
        </pc:picChg>
        <pc:cxnChg chg="add mod ord">
          <ac:chgData name="Onsay, Robin A. (JSC-ER611)" userId="c4802723-e425-4ede-9762-a01f9cffe0b1" providerId="ADAL" clId="{65ACDCFE-F329-418B-9EDD-96AA5EA0EE14}" dt="2024-11-14T12:37:58.847" v="17005" actId="14100"/>
          <ac:cxnSpMkLst>
            <pc:docMk/>
            <pc:sldMk cId="3542422355" sldId="276"/>
            <ac:cxnSpMk id="12" creationId="{FE6E54D8-080F-B02E-6F2B-4DCB6B99235F}"/>
          </ac:cxnSpMkLst>
        </pc:cxnChg>
      </pc:sldChg>
      <pc:sldChg chg="addSp delSp modSp add del mod">
        <pc:chgData name="Onsay, Robin A. (JSC-ER611)" userId="c4802723-e425-4ede-9762-a01f9cffe0b1" providerId="ADAL" clId="{65ACDCFE-F329-418B-9EDD-96AA5EA0EE14}" dt="2024-11-12T20:10:27.561" v="12050" actId="47"/>
        <pc:sldMkLst>
          <pc:docMk/>
          <pc:sldMk cId="197657730" sldId="277"/>
        </pc:sldMkLst>
        <pc:spChg chg="mod">
          <ac:chgData name="Onsay, Robin A. (JSC-ER611)" userId="c4802723-e425-4ede-9762-a01f9cffe0b1" providerId="ADAL" clId="{65ACDCFE-F329-418B-9EDD-96AA5EA0EE14}" dt="2024-11-12T20:03:21.747" v="12004" actId="207"/>
          <ac:spMkLst>
            <pc:docMk/>
            <pc:sldMk cId="197657730" sldId="277"/>
            <ac:spMk id="3" creationId="{D88970EC-A7DF-F4E1-C738-E1EC4FBD8A45}"/>
          </ac:spMkLst>
        </pc:spChg>
        <pc:spChg chg="add del mod">
          <ac:chgData name="Onsay, Robin A. (JSC-ER611)" userId="c4802723-e425-4ede-9762-a01f9cffe0b1" providerId="ADAL" clId="{65ACDCFE-F329-418B-9EDD-96AA5EA0EE14}" dt="2024-11-12T20:10:26.111" v="12049" actId="21"/>
          <ac:spMkLst>
            <pc:docMk/>
            <pc:sldMk cId="197657730" sldId="277"/>
            <ac:spMk id="10" creationId="{CA9820D0-D31C-96FE-2FC8-F4A5C94B6128}"/>
          </ac:spMkLst>
        </pc:spChg>
        <pc:picChg chg="add del mod">
          <ac:chgData name="Onsay, Robin A. (JSC-ER611)" userId="c4802723-e425-4ede-9762-a01f9cffe0b1" providerId="ADAL" clId="{65ACDCFE-F329-418B-9EDD-96AA5EA0EE14}" dt="2024-11-12T20:03:01.780" v="11994"/>
          <ac:picMkLst>
            <pc:docMk/>
            <pc:sldMk cId="197657730" sldId="277"/>
            <ac:picMk id="5" creationId="{84B3CC4A-F8F6-10CE-60B9-6FF083629B71}"/>
          </ac:picMkLst>
        </pc:picChg>
        <pc:picChg chg="add del mod modCrop">
          <ac:chgData name="Onsay, Robin A. (JSC-ER611)" userId="c4802723-e425-4ede-9762-a01f9cffe0b1" providerId="ADAL" clId="{65ACDCFE-F329-418B-9EDD-96AA5EA0EE14}" dt="2024-11-12T20:03:16.010" v="11999"/>
          <ac:picMkLst>
            <pc:docMk/>
            <pc:sldMk cId="197657730" sldId="277"/>
            <ac:picMk id="6" creationId="{A1CA571B-982A-C730-62A4-B0757D513F42}"/>
          </ac:picMkLst>
        </pc:picChg>
        <pc:picChg chg="add del mod">
          <ac:chgData name="Onsay, Robin A. (JSC-ER611)" userId="c4802723-e425-4ede-9762-a01f9cffe0b1" providerId="ADAL" clId="{65ACDCFE-F329-418B-9EDD-96AA5EA0EE14}" dt="2024-11-12T20:03:23.833" v="12005" actId="478"/>
          <ac:picMkLst>
            <pc:docMk/>
            <pc:sldMk cId="197657730" sldId="277"/>
            <ac:picMk id="7" creationId="{9DA6DA11-9479-68BA-62BA-3BE9770B2824}"/>
          </ac:picMkLst>
        </pc:picChg>
        <pc:picChg chg="add del mod">
          <ac:chgData name="Onsay, Robin A. (JSC-ER611)" userId="c4802723-e425-4ede-9762-a01f9cffe0b1" providerId="ADAL" clId="{65ACDCFE-F329-418B-9EDD-96AA5EA0EE14}" dt="2024-11-12T20:04:13.582" v="12016" actId="478"/>
          <ac:picMkLst>
            <pc:docMk/>
            <pc:sldMk cId="197657730" sldId="277"/>
            <ac:picMk id="8" creationId="{A967EFBE-871F-C6B5-ED1C-0552B02F347D}"/>
          </ac:picMkLst>
        </pc:picChg>
        <pc:picChg chg="add mod">
          <ac:chgData name="Onsay, Robin A. (JSC-ER611)" userId="c4802723-e425-4ede-9762-a01f9cffe0b1" providerId="ADAL" clId="{65ACDCFE-F329-418B-9EDD-96AA5EA0EE14}" dt="2024-11-12T20:04:13.907" v="12017"/>
          <ac:picMkLst>
            <pc:docMk/>
            <pc:sldMk cId="197657730" sldId="277"/>
            <ac:picMk id="9" creationId="{E5812AEC-ADF2-EC6E-B264-CFEA6A2BF1BE}"/>
          </ac:picMkLst>
        </pc:picChg>
        <pc:picChg chg="add del mod">
          <ac:chgData name="Onsay, Robin A. (JSC-ER611)" userId="c4802723-e425-4ede-9762-a01f9cffe0b1" providerId="ADAL" clId="{65ACDCFE-F329-418B-9EDD-96AA5EA0EE14}" dt="2024-11-12T20:05:56.270" v="12030" actId="478"/>
          <ac:picMkLst>
            <pc:docMk/>
            <pc:sldMk cId="197657730" sldId="277"/>
            <ac:picMk id="12" creationId="{62CC3B00-D53C-61B3-1774-B282ABF6D98C}"/>
          </ac:picMkLst>
        </pc:picChg>
        <pc:picChg chg="add del mod">
          <ac:chgData name="Onsay, Robin A. (JSC-ER611)" userId="c4802723-e425-4ede-9762-a01f9cffe0b1" providerId="ADAL" clId="{65ACDCFE-F329-418B-9EDD-96AA5EA0EE14}" dt="2024-11-12T20:06:52.847" v="12034" actId="478"/>
          <ac:picMkLst>
            <pc:docMk/>
            <pc:sldMk cId="197657730" sldId="277"/>
            <ac:picMk id="14" creationId="{00021161-AF81-3EB7-39A6-432C65AA4916}"/>
          </ac:picMkLst>
        </pc:picChg>
        <pc:picChg chg="add del">
          <ac:chgData name="Onsay, Robin A. (JSC-ER611)" userId="c4802723-e425-4ede-9762-a01f9cffe0b1" providerId="ADAL" clId="{65ACDCFE-F329-418B-9EDD-96AA5EA0EE14}" dt="2024-11-12T20:09:44.877" v="12040" actId="21"/>
          <ac:picMkLst>
            <pc:docMk/>
            <pc:sldMk cId="197657730" sldId="277"/>
            <ac:picMk id="16" creationId="{1EF9962B-C8AF-7FB8-866E-2BC60C855678}"/>
          </ac:picMkLst>
        </pc:picChg>
      </pc:sldChg>
      <pc:sldChg chg="add ord">
        <pc:chgData name="Onsay, Robin A. (JSC-ER611)" userId="c4802723-e425-4ede-9762-a01f9cffe0b1" providerId="ADAL" clId="{65ACDCFE-F329-418B-9EDD-96AA5EA0EE14}" dt="2024-11-12T21:16:48.585" v="16719"/>
        <pc:sldMkLst>
          <pc:docMk/>
          <pc:sldMk cId="1444863861" sldId="278"/>
        </pc:sldMkLst>
      </pc:sldChg>
      <pc:sldChg chg="addSp delSp modSp add del mod">
        <pc:chgData name="Onsay, Robin A. (JSC-ER611)" userId="c4802723-e425-4ede-9762-a01f9cffe0b1" providerId="ADAL" clId="{65ACDCFE-F329-418B-9EDD-96AA5EA0EE14}" dt="2024-11-12T20:39:15.104" v="13595" actId="2696"/>
        <pc:sldMkLst>
          <pc:docMk/>
          <pc:sldMk cId="4253780292" sldId="278"/>
        </pc:sldMkLst>
        <pc:spChg chg="del">
          <ac:chgData name="Onsay, Robin A. (JSC-ER611)" userId="c4802723-e425-4ede-9762-a01f9cffe0b1" providerId="ADAL" clId="{65ACDCFE-F329-418B-9EDD-96AA5EA0EE14}" dt="2024-11-12T20:37:14.343" v="13554" actId="478"/>
          <ac:spMkLst>
            <pc:docMk/>
            <pc:sldMk cId="4253780292" sldId="278"/>
            <ac:spMk id="2" creationId="{864A228A-422B-E86F-E664-A69E1B140DB8}"/>
          </ac:spMkLst>
        </pc:spChg>
        <pc:spChg chg="mod">
          <ac:chgData name="Onsay, Robin A. (JSC-ER611)" userId="c4802723-e425-4ede-9762-a01f9cffe0b1" providerId="ADAL" clId="{65ACDCFE-F329-418B-9EDD-96AA5EA0EE14}" dt="2024-11-12T20:26:06.501" v="12931" actId="20577"/>
          <ac:spMkLst>
            <pc:docMk/>
            <pc:sldMk cId="4253780292" sldId="278"/>
            <ac:spMk id="3" creationId="{D88970EC-A7DF-F4E1-C738-E1EC4FBD8A45}"/>
          </ac:spMkLst>
        </pc:spChg>
        <pc:spChg chg="add mod ord">
          <ac:chgData name="Onsay, Robin A. (JSC-ER611)" userId="c4802723-e425-4ede-9762-a01f9cffe0b1" providerId="ADAL" clId="{65ACDCFE-F329-418B-9EDD-96AA5EA0EE14}" dt="2024-11-12T20:13:40.049" v="12131" actId="1076"/>
          <ac:spMkLst>
            <pc:docMk/>
            <pc:sldMk cId="4253780292" sldId="278"/>
            <ac:spMk id="7" creationId="{152C3ED1-409B-59D5-BAD9-A0A8471296B1}"/>
          </ac:spMkLst>
        </pc:spChg>
        <pc:spChg chg="add del mod">
          <ac:chgData name="Onsay, Robin A. (JSC-ER611)" userId="c4802723-e425-4ede-9762-a01f9cffe0b1" providerId="ADAL" clId="{65ACDCFE-F329-418B-9EDD-96AA5EA0EE14}" dt="2024-11-12T20:13:20.951" v="12123" actId="478"/>
          <ac:spMkLst>
            <pc:docMk/>
            <pc:sldMk cId="4253780292" sldId="278"/>
            <ac:spMk id="8" creationId="{B8BF02B3-A084-64BE-F6F8-6308AA68DE21}"/>
          </ac:spMkLst>
        </pc:spChg>
        <pc:spChg chg="add del mod">
          <ac:chgData name="Onsay, Robin A. (JSC-ER611)" userId="c4802723-e425-4ede-9762-a01f9cffe0b1" providerId="ADAL" clId="{65ACDCFE-F329-418B-9EDD-96AA5EA0EE14}" dt="2024-11-12T20:13:22.920" v="12124" actId="478"/>
          <ac:spMkLst>
            <pc:docMk/>
            <pc:sldMk cId="4253780292" sldId="278"/>
            <ac:spMk id="9" creationId="{528D9B66-27EE-60F2-D3E5-9174625DA48E}"/>
          </ac:spMkLst>
        </pc:spChg>
        <pc:spChg chg="add del mod">
          <ac:chgData name="Onsay, Robin A. (JSC-ER611)" userId="c4802723-e425-4ede-9762-a01f9cffe0b1" providerId="ADAL" clId="{65ACDCFE-F329-418B-9EDD-96AA5EA0EE14}" dt="2024-11-12T20:13:30.323" v="12127" actId="478"/>
          <ac:spMkLst>
            <pc:docMk/>
            <pc:sldMk cId="4253780292" sldId="278"/>
            <ac:spMk id="10" creationId="{05285BAE-A883-7635-1F18-D782CC67165F}"/>
          </ac:spMkLst>
        </pc:spChg>
        <pc:spChg chg="add del mod">
          <ac:chgData name="Onsay, Robin A. (JSC-ER611)" userId="c4802723-e425-4ede-9762-a01f9cffe0b1" providerId="ADAL" clId="{65ACDCFE-F329-418B-9EDD-96AA5EA0EE14}" dt="2024-11-12T20:13:31.989" v="12128" actId="478"/>
          <ac:spMkLst>
            <pc:docMk/>
            <pc:sldMk cId="4253780292" sldId="278"/>
            <ac:spMk id="11" creationId="{203C53EB-5BBE-D4A1-91D6-83A422D5B89B}"/>
          </ac:spMkLst>
        </pc:spChg>
        <pc:spChg chg="add del mod">
          <ac:chgData name="Onsay, Robin A. (JSC-ER611)" userId="c4802723-e425-4ede-9762-a01f9cffe0b1" providerId="ADAL" clId="{65ACDCFE-F329-418B-9EDD-96AA5EA0EE14}" dt="2024-11-12T20:37:12.709" v="13553"/>
          <ac:spMkLst>
            <pc:docMk/>
            <pc:sldMk cId="4253780292" sldId="278"/>
            <ac:spMk id="13" creationId="{A3CBD172-9B31-068E-45C5-674384BB6EB6}"/>
          </ac:spMkLst>
        </pc:spChg>
        <pc:spChg chg="add del mod">
          <ac:chgData name="Onsay, Robin A. (JSC-ER611)" userId="c4802723-e425-4ede-9762-a01f9cffe0b1" providerId="ADAL" clId="{65ACDCFE-F329-418B-9EDD-96AA5EA0EE14}" dt="2024-11-12T20:37:16.816" v="13555"/>
          <ac:spMkLst>
            <pc:docMk/>
            <pc:sldMk cId="4253780292" sldId="278"/>
            <ac:spMk id="15" creationId="{D561D186-61F9-393A-B5D4-16A4CDE23232}"/>
          </ac:spMkLst>
        </pc:spChg>
        <pc:spChg chg="add mod">
          <ac:chgData name="Onsay, Robin A. (JSC-ER611)" userId="c4802723-e425-4ede-9762-a01f9cffe0b1" providerId="ADAL" clId="{65ACDCFE-F329-418B-9EDD-96AA5EA0EE14}" dt="2024-11-12T20:37:58.254" v="13584" actId="20577"/>
          <ac:spMkLst>
            <pc:docMk/>
            <pc:sldMk cId="4253780292" sldId="278"/>
            <ac:spMk id="16" creationId="{6CB4380B-1EE0-04E2-2C46-C187CA2E5A6C}"/>
          </ac:spMkLst>
        </pc:spChg>
        <pc:picChg chg="del mod">
          <ac:chgData name="Onsay, Robin A. (JSC-ER611)" userId="c4802723-e425-4ede-9762-a01f9cffe0b1" providerId="ADAL" clId="{65ACDCFE-F329-418B-9EDD-96AA5EA0EE14}" dt="2024-11-12T20:13:28.463" v="12126" actId="478"/>
          <ac:picMkLst>
            <pc:docMk/>
            <pc:sldMk cId="4253780292" sldId="278"/>
            <ac:picMk id="5" creationId="{1D4E8B4C-C9A7-213E-E85C-9998DFD4F572}"/>
          </ac:picMkLst>
        </pc:picChg>
        <pc:picChg chg="add del mod">
          <ac:chgData name="Onsay, Robin A. (JSC-ER611)" userId="c4802723-e425-4ede-9762-a01f9cffe0b1" providerId="ADAL" clId="{65ACDCFE-F329-418B-9EDD-96AA5EA0EE14}" dt="2024-11-12T20:13:19.498" v="12122" actId="478"/>
          <ac:picMkLst>
            <pc:docMk/>
            <pc:sldMk cId="4253780292" sldId="278"/>
            <ac:picMk id="6" creationId="{A8A6F33D-C356-95C6-9ABF-FA05ED32627D}"/>
          </ac:picMkLst>
        </pc:picChg>
        <pc:picChg chg="add mod">
          <ac:chgData name="Onsay, Robin A. (JSC-ER611)" userId="c4802723-e425-4ede-9762-a01f9cffe0b1" providerId="ADAL" clId="{65ACDCFE-F329-418B-9EDD-96AA5EA0EE14}" dt="2024-11-12T20:13:26.809" v="12125"/>
          <ac:picMkLst>
            <pc:docMk/>
            <pc:sldMk cId="4253780292" sldId="278"/>
            <ac:picMk id="12" creationId="{D1F8437E-1C85-10D0-9CC8-F0A0D65CF447}"/>
          </ac:picMkLst>
        </pc:picChg>
      </pc:sldChg>
      <pc:sldChg chg="add">
        <pc:chgData name="Onsay, Robin A. (JSC-ER611)" userId="c4802723-e425-4ede-9762-a01f9cffe0b1" providerId="ADAL" clId="{65ACDCFE-F329-418B-9EDD-96AA5EA0EE14}" dt="2024-11-12T20:38:58.531" v="13593"/>
        <pc:sldMkLst>
          <pc:docMk/>
          <pc:sldMk cId="1313676694" sldId="279"/>
        </pc:sldMkLst>
      </pc:sldChg>
      <pc:sldChg chg="addSp delSp modSp add del mod">
        <pc:chgData name="Onsay, Robin A. (JSC-ER611)" userId="c4802723-e425-4ede-9762-a01f9cffe0b1" providerId="ADAL" clId="{65ACDCFE-F329-418B-9EDD-96AA5EA0EE14}" dt="2024-11-12T20:38:55.939" v="13592" actId="2696"/>
        <pc:sldMkLst>
          <pc:docMk/>
          <pc:sldMk cId="1603378648" sldId="279"/>
        </pc:sldMkLst>
        <pc:spChg chg="mod">
          <ac:chgData name="Onsay, Robin A. (JSC-ER611)" userId="c4802723-e425-4ede-9762-a01f9cffe0b1" providerId="ADAL" clId="{65ACDCFE-F329-418B-9EDD-96AA5EA0EE14}" dt="2024-11-12T20:38:03.397" v="13585"/>
          <ac:spMkLst>
            <pc:docMk/>
            <pc:sldMk cId="1603378648" sldId="279"/>
            <ac:spMk id="2" creationId="{864A228A-422B-E86F-E664-A69E1B140DB8}"/>
          </ac:spMkLst>
        </pc:spChg>
        <pc:spChg chg="mod">
          <ac:chgData name="Onsay, Robin A. (JSC-ER611)" userId="c4802723-e425-4ede-9762-a01f9cffe0b1" providerId="ADAL" clId="{65ACDCFE-F329-418B-9EDD-96AA5EA0EE14}" dt="2024-11-12T20:14:10.908" v="12177" actId="20577"/>
          <ac:spMkLst>
            <pc:docMk/>
            <pc:sldMk cId="1603378648" sldId="279"/>
            <ac:spMk id="3" creationId="{D88970EC-A7DF-F4E1-C738-E1EC4FBD8A45}"/>
          </ac:spMkLst>
        </pc:spChg>
        <pc:spChg chg="del">
          <ac:chgData name="Onsay, Robin A. (JSC-ER611)" userId="c4802723-e425-4ede-9762-a01f9cffe0b1" providerId="ADAL" clId="{65ACDCFE-F329-418B-9EDD-96AA5EA0EE14}" dt="2024-11-12T20:13:58.933" v="12133" actId="478"/>
          <ac:spMkLst>
            <pc:docMk/>
            <pc:sldMk cId="1603378648" sldId="279"/>
            <ac:spMk id="7" creationId="{152C3ED1-409B-59D5-BAD9-A0A8471296B1}"/>
          </ac:spMkLst>
        </pc:spChg>
        <pc:spChg chg="mod">
          <ac:chgData name="Onsay, Robin A. (JSC-ER611)" userId="c4802723-e425-4ede-9762-a01f9cffe0b1" providerId="ADAL" clId="{65ACDCFE-F329-418B-9EDD-96AA5EA0EE14}" dt="2024-11-12T20:14:26.642" v="12180" actId="14100"/>
          <ac:spMkLst>
            <pc:docMk/>
            <pc:sldMk cId="1603378648" sldId="279"/>
            <ac:spMk id="8" creationId="{B8BF02B3-A084-64BE-F6F8-6308AA68DE21}"/>
          </ac:spMkLst>
        </pc:spChg>
        <pc:spChg chg="del mod">
          <ac:chgData name="Onsay, Robin A. (JSC-ER611)" userId="c4802723-e425-4ede-9762-a01f9cffe0b1" providerId="ADAL" clId="{65ACDCFE-F329-418B-9EDD-96AA5EA0EE14}" dt="2024-11-12T20:14:34.979" v="12181" actId="478"/>
          <ac:spMkLst>
            <pc:docMk/>
            <pc:sldMk cId="1603378648" sldId="279"/>
            <ac:spMk id="9" creationId="{528D9B66-27EE-60F2-D3E5-9174625DA48E}"/>
          </ac:spMkLst>
        </pc:spChg>
        <pc:spChg chg="mod">
          <ac:chgData name="Onsay, Robin A. (JSC-ER611)" userId="c4802723-e425-4ede-9762-a01f9cffe0b1" providerId="ADAL" clId="{65ACDCFE-F329-418B-9EDD-96AA5EA0EE14}" dt="2024-11-12T20:16:20.670" v="12187" actId="1076"/>
          <ac:spMkLst>
            <pc:docMk/>
            <pc:sldMk cId="1603378648" sldId="279"/>
            <ac:spMk id="10" creationId="{05285BAE-A883-7635-1F18-D782CC67165F}"/>
          </ac:spMkLst>
        </pc:spChg>
        <pc:spChg chg="mod">
          <ac:chgData name="Onsay, Robin A. (JSC-ER611)" userId="c4802723-e425-4ede-9762-a01f9cffe0b1" providerId="ADAL" clId="{65ACDCFE-F329-418B-9EDD-96AA5EA0EE14}" dt="2024-11-12T20:14:38.138" v="12182" actId="1076"/>
          <ac:spMkLst>
            <pc:docMk/>
            <pc:sldMk cId="1603378648" sldId="279"/>
            <ac:spMk id="11" creationId="{203C53EB-5BBE-D4A1-91D6-83A422D5B89B}"/>
          </ac:spMkLst>
        </pc:spChg>
        <pc:picChg chg="del">
          <ac:chgData name="Onsay, Robin A. (JSC-ER611)" userId="c4802723-e425-4ede-9762-a01f9cffe0b1" providerId="ADAL" clId="{65ACDCFE-F329-418B-9EDD-96AA5EA0EE14}" dt="2024-11-12T20:13:55.919" v="12132" actId="478"/>
          <ac:picMkLst>
            <pc:docMk/>
            <pc:sldMk cId="1603378648" sldId="279"/>
            <ac:picMk id="5" creationId="{1D4E8B4C-C9A7-213E-E85C-9998DFD4F572}"/>
          </ac:picMkLst>
        </pc:picChg>
        <pc:picChg chg="mod">
          <ac:chgData name="Onsay, Robin A. (JSC-ER611)" userId="c4802723-e425-4ede-9762-a01f9cffe0b1" providerId="ADAL" clId="{65ACDCFE-F329-418B-9EDD-96AA5EA0EE14}" dt="2024-11-12T20:14:18.878" v="12178" actId="1076"/>
          <ac:picMkLst>
            <pc:docMk/>
            <pc:sldMk cId="1603378648" sldId="279"/>
            <ac:picMk id="6" creationId="{A8A6F33D-C356-95C6-9ABF-FA05ED32627D}"/>
          </ac:picMkLst>
        </pc:picChg>
        <pc:cxnChg chg="add mod">
          <ac:chgData name="Onsay, Robin A. (JSC-ER611)" userId="c4802723-e425-4ede-9762-a01f9cffe0b1" providerId="ADAL" clId="{65ACDCFE-F329-418B-9EDD-96AA5EA0EE14}" dt="2024-11-12T20:14:48.788" v="12186" actId="14100"/>
          <ac:cxnSpMkLst>
            <pc:docMk/>
            <pc:sldMk cId="1603378648" sldId="279"/>
            <ac:cxnSpMk id="13" creationId="{73860FB1-363B-70D5-1B16-0CD00D0DF3D0}"/>
          </ac:cxnSpMkLst>
        </pc:cxnChg>
        <pc:cxnChg chg="add mod">
          <ac:chgData name="Onsay, Robin A. (JSC-ER611)" userId="c4802723-e425-4ede-9762-a01f9cffe0b1" providerId="ADAL" clId="{65ACDCFE-F329-418B-9EDD-96AA5EA0EE14}" dt="2024-11-12T20:16:27.804" v="12190" actId="14100"/>
          <ac:cxnSpMkLst>
            <pc:docMk/>
            <pc:sldMk cId="1603378648" sldId="279"/>
            <ac:cxnSpMk id="16" creationId="{A2C44E76-706D-5B89-9C95-A7C0A372C0E7}"/>
          </ac:cxnSpMkLst>
        </pc:cxnChg>
      </pc:sldChg>
      <pc:sldChg chg="modSp new del mod">
        <pc:chgData name="Onsay, Robin A. (JSC-ER611)" userId="c4802723-e425-4ede-9762-a01f9cffe0b1" providerId="ADAL" clId="{65ACDCFE-F329-418B-9EDD-96AA5EA0EE14}" dt="2024-11-12T20:16:48.861" v="12203" actId="47"/>
        <pc:sldMkLst>
          <pc:docMk/>
          <pc:sldMk cId="406767796" sldId="280"/>
        </pc:sldMkLst>
        <pc:spChg chg="mod">
          <ac:chgData name="Onsay, Robin A. (JSC-ER611)" userId="c4802723-e425-4ede-9762-a01f9cffe0b1" providerId="ADAL" clId="{65ACDCFE-F329-418B-9EDD-96AA5EA0EE14}" dt="2024-11-12T20:16:43.771" v="12201" actId="20577"/>
          <ac:spMkLst>
            <pc:docMk/>
            <pc:sldMk cId="406767796" sldId="280"/>
            <ac:spMk id="2" creationId="{4DC7B2CA-A1EE-C5AB-2C48-5AE75DFE3F9B}"/>
          </ac:spMkLst>
        </pc:spChg>
      </pc:sldChg>
      <pc:sldChg chg="addSp delSp modSp add del mod">
        <pc:chgData name="Onsay, Robin A. (JSC-ER611)" userId="c4802723-e425-4ede-9762-a01f9cffe0b1" providerId="ADAL" clId="{65ACDCFE-F329-418B-9EDD-96AA5EA0EE14}" dt="2024-11-12T20:38:37.667" v="13590" actId="2696"/>
        <pc:sldMkLst>
          <pc:docMk/>
          <pc:sldMk cId="3711857918" sldId="281"/>
        </pc:sldMkLst>
        <pc:spChg chg="mod">
          <ac:chgData name="Onsay, Robin A. (JSC-ER611)" userId="c4802723-e425-4ede-9762-a01f9cffe0b1" providerId="ADAL" clId="{65ACDCFE-F329-418B-9EDD-96AA5EA0EE14}" dt="2024-11-12T20:38:34.917" v="13589"/>
          <ac:spMkLst>
            <pc:docMk/>
            <pc:sldMk cId="3711857918" sldId="281"/>
            <ac:spMk id="2" creationId="{864A228A-422B-E86F-E664-A69E1B140DB8}"/>
          </ac:spMkLst>
        </pc:spChg>
        <pc:spChg chg="mod">
          <ac:chgData name="Onsay, Robin A. (JSC-ER611)" userId="c4802723-e425-4ede-9762-a01f9cffe0b1" providerId="ADAL" clId="{65ACDCFE-F329-418B-9EDD-96AA5EA0EE14}" dt="2024-11-12T20:28:22.389" v="13012" actId="6549"/>
          <ac:spMkLst>
            <pc:docMk/>
            <pc:sldMk cId="3711857918" sldId="281"/>
            <ac:spMk id="3" creationId="{D88970EC-A7DF-F4E1-C738-E1EC4FBD8A45}"/>
          </ac:spMkLst>
        </pc:spChg>
        <pc:spChg chg="del">
          <ac:chgData name="Onsay, Robin A. (JSC-ER611)" userId="c4802723-e425-4ede-9762-a01f9cffe0b1" providerId="ADAL" clId="{65ACDCFE-F329-418B-9EDD-96AA5EA0EE14}" dt="2024-11-12T20:17:59.961" v="12266" actId="478"/>
          <ac:spMkLst>
            <pc:docMk/>
            <pc:sldMk cId="3711857918" sldId="281"/>
            <ac:spMk id="8" creationId="{B8BF02B3-A084-64BE-F6F8-6308AA68DE21}"/>
          </ac:spMkLst>
        </pc:spChg>
        <pc:spChg chg="del">
          <ac:chgData name="Onsay, Robin A. (JSC-ER611)" userId="c4802723-e425-4ede-9762-a01f9cffe0b1" providerId="ADAL" clId="{65ACDCFE-F329-418B-9EDD-96AA5EA0EE14}" dt="2024-11-12T20:18:02.166" v="12267" actId="478"/>
          <ac:spMkLst>
            <pc:docMk/>
            <pc:sldMk cId="3711857918" sldId="281"/>
            <ac:spMk id="10" creationId="{05285BAE-A883-7635-1F18-D782CC67165F}"/>
          </ac:spMkLst>
        </pc:spChg>
        <pc:spChg chg="del">
          <ac:chgData name="Onsay, Robin A. (JSC-ER611)" userId="c4802723-e425-4ede-9762-a01f9cffe0b1" providerId="ADAL" clId="{65ACDCFE-F329-418B-9EDD-96AA5EA0EE14}" dt="2024-11-12T20:18:02.166" v="12267" actId="478"/>
          <ac:spMkLst>
            <pc:docMk/>
            <pc:sldMk cId="3711857918" sldId="281"/>
            <ac:spMk id="11" creationId="{203C53EB-5BBE-D4A1-91D6-83A422D5B89B}"/>
          </ac:spMkLst>
        </pc:spChg>
        <pc:picChg chg="del">
          <ac:chgData name="Onsay, Robin A. (JSC-ER611)" userId="c4802723-e425-4ede-9762-a01f9cffe0b1" providerId="ADAL" clId="{65ACDCFE-F329-418B-9EDD-96AA5EA0EE14}" dt="2024-11-12T20:17:59.074" v="12265" actId="478"/>
          <ac:picMkLst>
            <pc:docMk/>
            <pc:sldMk cId="3711857918" sldId="281"/>
            <ac:picMk id="6" creationId="{A8A6F33D-C356-95C6-9ABF-FA05ED32627D}"/>
          </ac:picMkLst>
        </pc:picChg>
        <pc:picChg chg="add mod">
          <ac:chgData name="Onsay, Robin A. (JSC-ER611)" userId="c4802723-e425-4ede-9762-a01f9cffe0b1" providerId="ADAL" clId="{65ACDCFE-F329-418B-9EDD-96AA5EA0EE14}" dt="2024-11-12T20:18:05.455" v="12269" actId="1076"/>
          <ac:picMkLst>
            <pc:docMk/>
            <pc:sldMk cId="3711857918" sldId="281"/>
            <ac:picMk id="7" creationId="{C34DE03A-B9CA-ED5B-7EB4-AA9AB503A7DC}"/>
          </ac:picMkLst>
        </pc:picChg>
        <pc:cxnChg chg="del mod">
          <ac:chgData name="Onsay, Robin A. (JSC-ER611)" userId="c4802723-e425-4ede-9762-a01f9cffe0b1" providerId="ADAL" clId="{65ACDCFE-F329-418B-9EDD-96AA5EA0EE14}" dt="2024-11-12T20:18:02.166" v="12267" actId="478"/>
          <ac:cxnSpMkLst>
            <pc:docMk/>
            <pc:sldMk cId="3711857918" sldId="281"/>
            <ac:cxnSpMk id="13" creationId="{73860FB1-363B-70D5-1B16-0CD00D0DF3D0}"/>
          </ac:cxnSpMkLst>
        </pc:cxnChg>
        <pc:cxnChg chg="del mod">
          <ac:chgData name="Onsay, Robin A. (JSC-ER611)" userId="c4802723-e425-4ede-9762-a01f9cffe0b1" providerId="ADAL" clId="{65ACDCFE-F329-418B-9EDD-96AA5EA0EE14}" dt="2024-11-12T20:18:02.166" v="12267" actId="478"/>
          <ac:cxnSpMkLst>
            <pc:docMk/>
            <pc:sldMk cId="3711857918" sldId="281"/>
            <ac:cxnSpMk id="16" creationId="{A2C44E76-706D-5B89-9C95-A7C0A372C0E7}"/>
          </ac:cxnSpMkLst>
        </pc:cxnChg>
      </pc:sldChg>
      <pc:sldChg chg="add">
        <pc:chgData name="Onsay, Robin A. (JSC-ER611)" userId="c4802723-e425-4ede-9762-a01f9cffe0b1" providerId="ADAL" clId="{65ACDCFE-F329-418B-9EDD-96AA5EA0EE14}" dt="2024-11-12T20:38:40.279" v="13591"/>
        <pc:sldMkLst>
          <pc:docMk/>
          <pc:sldMk cId="4143621801" sldId="281"/>
        </pc:sldMkLst>
      </pc:sldChg>
      <pc:sldChg chg="addSp modSp add mod">
        <pc:chgData name="Onsay, Robin A. (JSC-ER611)" userId="c4802723-e425-4ede-9762-a01f9cffe0b1" providerId="ADAL" clId="{65ACDCFE-F329-418B-9EDD-96AA5EA0EE14}" dt="2024-11-14T15:27:32.488" v="18575" actId="20577"/>
        <pc:sldMkLst>
          <pc:docMk/>
          <pc:sldMk cId="750008262" sldId="282"/>
        </pc:sldMkLst>
        <pc:spChg chg="mod">
          <ac:chgData name="Onsay, Robin A. (JSC-ER611)" userId="c4802723-e425-4ede-9762-a01f9cffe0b1" providerId="ADAL" clId="{65ACDCFE-F329-418B-9EDD-96AA5EA0EE14}" dt="2024-11-14T12:40:57.126" v="17101" actId="20577"/>
          <ac:spMkLst>
            <pc:docMk/>
            <pc:sldMk cId="750008262" sldId="282"/>
            <ac:spMk id="2" creationId="{864A228A-422B-E86F-E664-A69E1B140DB8}"/>
          </ac:spMkLst>
        </pc:spChg>
        <pc:spChg chg="mod">
          <ac:chgData name="Onsay, Robin A. (JSC-ER611)" userId="c4802723-e425-4ede-9762-a01f9cffe0b1" providerId="ADAL" clId="{65ACDCFE-F329-418B-9EDD-96AA5EA0EE14}" dt="2024-11-14T15:27:32.488" v="18575" actId="20577"/>
          <ac:spMkLst>
            <pc:docMk/>
            <pc:sldMk cId="750008262" sldId="282"/>
            <ac:spMk id="3" creationId="{D88970EC-A7DF-F4E1-C738-E1EC4FBD8A45}"/>
          </ac:spMkLst>
        </pc:spChg>
        <pc:spChg chg="add mod">
          <ac:chgData name="Onsay, Robin A. (JSC-ER611)" userId="c4802723-e425-4ede-9762-a01f9cffe0b1" providerId="ADAL" clId="{65ACDCFE-F329-418B-9EDD-96AA5EA0EE14}" dt="2024-11-12T20:30:23.164" v="13043" actId="14100"/>
          <ac:spMkLst>
            <pc:docMk/>
            <pc:sldMk cId="750008262" sldId="282"/>
            <ac:spMk id="5" creationId="{A1DBA1B4-530F-FACA-1B13-CED6196DC699}"/>
          </ac:spMkLst>
        </pc:spChg>
      </pc:sldChg>
      <pc:sldChg chg="new del">
        <pc:chgData name="Onsay, Robin A. (JSC-ER611)" userId="c4802723-e425-4ede-9762-a01f9cffe0b1" providerId="ADAL" clId="{65ACDCFE-F329-418B-9EDD-96AA5EA0EE14}" dt="2024-11-12T20:19:07.635" v="12271" actId="680"/>
        <pc:sldMkLst>
          <pc:docMk/>
          <pc:sldMk cId="3841671814" sldId="282"/>
        </pc:sldMkLst>
      </pc:sldChg>
      <pc:sldChg chg="addSp delSp modSp add del mod ord">
        <pc:chgData name="Onsay, Robin A. (JSC-ER611)" userId="c4802723-e425-4ede-9762-a01f9cffe0b1" providerId="ADAL" clId="{65ACDCFE-F329-418B-9EDD-96AA5EA0EE14}" dt="2024-11-12T20:38:37.667" v="13590" actId="2696"/>
        <pc:sldMkLst>
          <pc:docMk/>
          <pc:sldMk cId="2822009430" sldId="283"/>
        </pc:sldMkLst>
        <pc:spChg chg="mod">
          <ac:chgData name="Onsay, Robin A. (JSC-ER611)" userId="c4802723-e425-4ede-9762-a01f9cffe0b1" providerId="ADAL" clId="{65ACDCFE-F329-418B-9EDD-96AA5EA0EE14}" dt="2024-11-12T20:38:08.536" v="13586"/>
          <ac:spMkLst>
            <pc:docMk/>
            <pc:sldMk cId="2822009430" sldId="283"/>
            <ac:spMk id="2" creationId="{864A228A-422B-E86F-E664-A69E1B140DB8}"/>
          </ac:spMkLst>
        </pc:spChg>
        <pc:spChg chg="mod">
          <ac:chgData name="Onsay, Robin A. (JSC-ER611)" userId="c4802723-e425-4ede-9762-a01f9cffe0b1" providerId="ADAL" clId="{65ACDCFE-F329-418B-9EDD-96AA5EA0EE14}" dt="2024-11-12T20:34:18.592" v="13497" actId="20577"/>
          <ac:spMkLst>
            <pc:docMk/>
            <pc:sldMk cId="2822009430" sldId="283"/>
            <ac:spMk id="3" creationId="{D88970EC-A7DF-F4E1-C738-E1EC4FBD8A45}"/>
          </ac:spMkLst>
        </pc:spChg>
        <pc:picChg chg="add del">
          <ac:chgData name="Onsay, Robin A. (JSC-ER611)" userId="c4802723-e425-4ede-9762-a01f9cffe0b1" providerId="ADAL" clId="{65ACDCFE-F329-418B-9EDD-96AA5EA0EE14}" dt="2024-11-12T20:27:28.908" v="12942" actId="478"/>
          <ac:picMkLst>
            <pc:docMk/>
            <pc:sldMk cId="2822009430" sldId="283"/>
            <ac:picMk id="6" creationId="{190197DE-57B2-A576-39A1-23A97273D799}"/>
          </ac:picMkLst>
        </pc:picChg>
        <pc:picChg chg="mod modCrop">
          <ac:chgData name="Onsay, Robin A. (JSC-ER611)" userId="c4802723-e425-4ede-9762-a01f9cffe0b1" providerId="ADAL" clId="{65ACDCFE-F329-418B-9EDD-96AA5EA0EE14}" dt="2024-11-12T20:23:15.434" v="12635" actId="732"/>
          <ac:picMkLst>
            <pc:docMk/>
            <pc:sldMk cId="2822009430" sldId="283"/>
            <ac:picMk id="7" creationId="{9DA6DA11-9479-68BA-62BA-3BE9770B2824}"/>
          </ac:picMkLst>
        </pc:picChg>
      </pc:sldChg>
      <pc:sldChg chg="add">
        <pc:chgData name="Onsay, Robin A. (JSC-ER611)" userId="c4802723-e425-4ede-9762-a01f9cffe0b1" providerId="ADAL" clId="{65ACDCFE-F329-418B-9EDD-96AA5EA0EE14}" dt="2024-11-12T20:38:40.279" v="13591"/>
        <pc:sldMkLst>
          <pc:docMk/>
          <pc:sldMk cId="2989749824" sldId="283"/>
        </pc:sldMkLst>
      </pc:sldChg>
      <pc:sldChg chg="add">
        <pc:chgData name="Onsay, Robin A. (JSC-ER611)" userId="c4802723-e425-4ede-9762-a01f9cffe0b1" providerId="ADAL" clId="{65ACDCFE-F329-418B-9EDD-96AA5EA0EE14}" dt="2024-11-12T20:38:40.279" v="13591"/>
        <pc:sldMkLst>
          <pc:docMk/>
          <pc:sldMk cId="557346826" sldId="284"/>
        </pc:sldMkLst>
      </pc:sldChg>
      <pc:sldChg chg="delSp modSp add del mod">
        <pc:chgData name="Onsay, Robin A. (JSC-ER611)" userId="c4802723-e425-4ede-9762-a01f9cffe0b1" providerId="ADAL" clId="{65ACDCFE-F329-418B-9EDD-96AA5EA0EE14}" dt="2024-11-12T20:38:37.667" v="13590" actId="2696"/>
        <pc:sldMkLst>
          <pc:docMk/>
          <pc:sldMk cId="3303677455" sldId="284"/>
        </pc:sldMkLst>
        <pc:spChg chg="mod">
          <ac:chgData name="Onsay, Robin A. (JSC-ER611)" userId="c4802723-e425-4ede-9762-a01f9cffe0b1" providerId="ADAL" clId="{65ACDCFE-F329-418B-9EDD-96AA5EA0EE14}" dt="2024-11-12T20:38:17.274" v="13587"/>
          <ac:spMkLst>
            <pc:docMk/>
            <pc:sldMk cId="3303677455" sldId="284"/>
            <ac:spMk id="2" creationId="{864A228A-422B-E86F-E664-A69E1B140DB8}"/>
          </ac:spMkLst>
        </pc:spChg>
        <pc:spChg chg="mod">
          <ac:chgData name="Onsay, Robin A. (JSC-ER611)" userId="c4802723-e425-4ede-9762-a01f9cffe0b1" providerId="ADAL" clId="{65ACDCFE-F329-418B-9EDD-96AA5EA0EE14}" dt="2024-11-12T20:27:43.073" v="12973" actId="20577"/>
          <ac:spMkLst>
            <pc:docMk/>
            <pc:sldMk cId="3303677455" sldId="284"/>
            <ac:spMk id="3" creationId="{D88970EC-A7DF-F4E1-C738-E1EC4FBD8A45}"/>
          </ac:spMkLst>
        </pc:spChg>
        <pc:picChg chg="mod">
          <ac:chgData name="Onsay, Robin A. (JSC-ER611)" userId="c4802723-e425-4ede-9762-a01f9cffe0b1" providerId="ADAL" clId="{65ACDCFE-F329-418B-9EDD-96AA5EA0EE14}" dt="2024-11-12T20:27:36.394" v="12945" actId="1076"/>
          <ac:picMkLst>
            <pc:docMk/>
            <pc:sldMk cId="3303677455" sldId="284"/>
            <ac:picMk id="6" creationId="{190197DE-57B2-A576-39A1-23A97273D799}"/>
          </ac:picMkLst>
        </pc:picChg>
        <pc:picChg chg="del">
          <ac:chgData name="Onsay, Robin A. (JSC-ER611)" userId="c4802723-e425-4ede-9762-a01f9cffe0b1" providerId="ADAL" clId="{65ACDCFE-F329-418B-9EDD-96AA5EA0EE14}" dt="2024-11-12T20:27:33.906" v="12944" actId="478"/>
          <ac:picMkLst>
            <pc:docMk/>
            <pc:sldMk cId="3303677455" sldId="284"/>
            <ac:picMk id="7" creationId="{9DA6DA11-9479-68BA-62BA-3BE9770B2824}"/>
          </ac:picMkLst>
        </pc:picChg>
      </pc:sldChg>
      <pc:sldChg chg="new del">
        <pc:chgData name="Onsay, Robin A. (JSC-ER611)" userId="c4802723-e425-4ede-9762-a01f9cffe0b1" providerId="ADAL" clId="{65ACDCFE-F329-418B-9EDD-96AA5EA0EE14}" dt="2024-11-12T20:27:21.569" v="12939" actId="680"/>
        <pc:sldMkLst>
          <pc:docMk/>
          <pc:sldMk cId="3629608323" sldId="284"/>
        </pc:sldMkLst>
      </pc:sldChg>
      <pc:sldChg chg="modSp new del mod">
        <pc:chgData name="Onsay, Robin A. (JSC-ER611)" userId="c4802723-e425-4ede-9762-a01f9cffe0b1" providerId="ADAL" clId="{65ACDCFE-F329-418B-9EDD-96AA5EA0EE14}" dt="2024-11-12T20:42:42.222" v="13806" actId="2696"/>
        <pc:sldMkLst>
          <pc:docMk/>
          <pc:sldMk cId="2086821201" sldId="285"/>
        </pc:sldMkLst>
        <pc:spChg chg="mod">
          <ac:chgData name="Onsay, Robin A. (JSC-ER611)" userId="c4802723-e425-4ede-9762-a01f9cffe0b1" providerId="ADAL" clId="{65ACDCFE-F329-418B-9EDD-96AA5EA0EE14}" dt="2024-11-12T20:41:24.128" v="13716" actId="20577"/>
          <ac:spMkLst>
            <pc:docMk/>
            <pc:sldMk cId="2086821201" sldId="285"/>
            <ac:spMk id="2" creationId="{C3391373-8F97-9898-0D5C-0273981E4A46}"/>
          </ac:spMkLst>
        </pc:spChg>
        <pc:spChg chg="mod">
          <ac:chgData name="Onsay, Robin A. (JSC-ER611)" userId="c4802723-e425-4ede-9762-a01f9cffe0b1" providerId="ADAL" clId="{65ACDCFE-F329-418B-9EDD-96AA5EA0EE14}" dt="2024-11-12T20:42:38.059" v="13805" actId="20577"/>
          <ac:spMkLst>
            <pc:docMk/>
            <pc:sldMk cId="2086821201" sldId="285"/>
            <ac:spMk id="3" creationId="{69BB1FF2-8927-B99F-70BA-BB0017F370E1}"/>
          </ac:spMkLst>
        </pc:spChg>
      </pc:sldChg>
      <pc:sldChg chg="addSp delSp modSp add mod">
        <pc:chgData name="Onsay, Robin A. (JSC-ER611)" userId="c4802723-e425-4ede-9762-a01f9cffe0b1" providerId="ADAL" clId="{65ACDCFE-F329-418B-9EDD-96AA5EA0EE14}" dt="2024-11-14T15:25:26.395" v="18527" actId="404"/>
        <pc:sldMkLst>
          <pc:docMk/>
          <pc:sldMk cId="3522724222" sldId="285"/>
        </pc:sldMkLst>
        <pc:spChg chg="mod">
          <ac:chgData name="Onsay, Robin A. (JSC-ER611)" userId="c4802723-e425-4ede-9762-a01f9cffe0b1" providerId="ADAL" clId="{65ACDCFE-F329-418B-9EDD-96AA5EA0EE14}" dt="2024-11-12T20:42:57.751" v="13822" actId="20577"/>
          <ac:spMkLst>
            <pc:docMk/>
            <pc:sldMk cId="3522724222" sldId="285"/>
            <ac:spMk id="2" creationId="{C3391373-8F97-9898-0D5C-0273981E4A46}"/>
          </ac:spMkLst>
        </pc:spChg>
        <pc:spChg chg="mod">
          <ac:chgData name="Onsay, Robin A. (JSC-ER611)" userId="c4802723-e425-4ede-9762-a01f9cffe0b1" providerId="ADAL" clId="{65ACDCFE-F329-418B-9EDD-96AA5EA0EE14}" dt="2024-11-14T13:05:33.809" v="17454" actId="113"/>
          <ac:spMkLst>
            <pc:docMk/>
            <pc:sldMk cId="3522724222" sldId="285"/>
            <ac:spMk id="3" creationId="{69BB1FF2-8927-B99F-70BA-BB0017F370E1}"/>
          </ac:spMkLst>
        </pc:spChg>
        <pc:spChg chg="add mod">
          <ac:chgData name="Onsay, Robin A. (JSC-ER611)" userId="c4802723-e425-4ede-9762-a01f9cffe0b1" providerId="ADAL" clId="{65ACDCFE-F329-418B-9EDD-96AA5EA0EE14}" dt="2024-11-14T15:25:26.395" v="18527" actId="404"/>
          <ac:spMkLst>
            <pc:docMk/>
            <pc:sldMk cId="3522724222" sldId="285"/>
            <ac:spMk id="5" creationId="{70D581B6-1ED9-06B6-D5C7-DB89B65BDAF2}"/>
          </ac:spMkLst>
        </pc:spChg>
        <pc:spChg chg="add mod">
          <ac:chgData name="Onsay, Robin A. (JSC-ER611)" userId="c4802723-e425-4ede-9762-a01f9cffe0b1" providerId="ADAL" clId="{65ACDCFE-F329-418B-9EDD-96AA5EA0EE14}" dt="2024-11-14T15:25:26.395" v="18527" actId="404"/>
          <ac:spMkLst>
            <pc:docMk/>
            <pc:sldMk cId="3522724222" sldId="285"/>
            <ac:spMk id="6" creationId="{5BABF185-B5DC-D72A-9A5E-1CBDA71D6576}"/>
          </ac:spMkLst>
        </pc:spChg>
        <pc:spChg chg="add mod">
          <ac:chgData name="Onsay, Robin A. (JSC-ER611)" userId="c4802723-e425-4ede-9762-a01f9cffe0b1" providerId="ADAL" clId="{65ACDCFE-F329-418B-9EDD-96AA5EA0EE14}" dt="2024-11-14T15:25:26.395" v="18527" actId="404"/>
          <ac:spMkLst>
            <pc:docMk/>
            <pc:sldMk cId="3522724222" sldId="285"/>
            <ac:spMk id="7" creationId="{C58950CD-E2EE-641E-A141-11206A2FA093}"/>
          </ac:spMkLst>
        </pc:spChg>
        <pc:spChg chg="add mod">
          <ac:chgData name="Onsay, Robin A. (JSC-ER611)" userId="c4802723-e425-4ede-9762-a01f9cffe0b1" providerId="ADAL" clId="{65ACDCFE-F329-418B-9EDD-96AA5EA0EE14}" dt="2024-11-14T15:25:26.395" v="18527" actId="404"/>
          <ac:spMkLst>
            <pc:docMk/>
            <pc:sldMk cId="3522724222" sldId="285"/>
            <ac:spMk id="8" creationId="{C47B6281-D31D-D59A-3A82-1028E3A8B64C}"/>
          </ac:spMkLst>
        </pc:spChg>
        <pc:spChg chg="add del mod">
          <ac:chgData name="Onsay, Robin A. (JSC-ER611)" userId="c4802723-e425-4ede-9762-a01f9cffe0b1" providerId="ADAL" clId="{65ACDCFE-F329-418B-9EDD-96AA5EA0EE14}" dt="2024-11-14T15:25:09.221" v="18526" actId="478"/>
          <ac:spMkLst>
            <pc:docMk/>
            <pc:sldMk cId="3522724222" sldId="285"/>
            <ac:spMk id="9" creationId="{CA67368D-46AC-3697-86F9-992E89884CE4}"/>
          </ac:spMkLst>
        </pc:spChg>
        <pc:spChg chg="add mod">
          <ac:chgData name="Onsay, Robin A. (JSC-ER611)" userId="c4802723-e425-4ede-9762-a01f9cffe0b1" providerId="ADAL" clId="{65ACDCFE-F329-418B-9EDD-96AA5EA0EE14}" dt="2024-11-14T15:25:26.395" v="18527" actId="404"/>
          <ac:spMkLst>
            <pc:docMk/>
            <pc:sldMk cId="3522724222" sldId="285"/>
            <ac:spMk id="10" creationId="{C56D2AA6-6F76-254A-05E8-88B33376BFCB}"/>
          </ac:spMkLst>
        </pc:spChg>
        <pc:spChg chg="add mod">
          <ac:chgData name="Onsay, Robin A. (JSC-ER611)" userId="c4802723-e425-4ede-9762-a01f9cffe0b1" providerId="ADAL" clId="{65ACDCFE-F329-418B-9EDD-96AA5EA0EE14}" dt="2024-11-14T15:24:50.063" v="18513" actId="571"/>
          <ac:spMkLst>
            <pc:docMk/>
            <pc:sldMk cId="3522724222" sldId="285"/>
            <ac:spMk id="11" creationId="{5935C3EE-7DE1-2D83-69F1-6B011C2F8BAC}"/>
          </ac:spMkLst>
        </pc:spChg>
        <pc:spChg chg="add mod">
          <ac:chgData name="Onsay, Robin A. (JSC-ER611)" userId="c4802723-e425-4ede-9762-a01f9cffe0b1" providerId="ADAL" clId="{65ACDCFE-F329-418B-9EDD-96AA5EA0EE14}" dt="2024-11-14T15:24:50.063" v="18513" actId="571"/>
          <ac:spMkLst>
            <pc:docMk/>
            <pc:sldMk cId="3522724222" sldId="285"/>
            <ac:spMk id="13" creationId="{BB8C4535-9354-2D44-1C4C-B48B2D78C53A}"/>
          </ac:spMkLst>
        </pc:spChg>
        <pc:grpChg chg="add mod">
          <ac:chgData name="Onsay, Robin A. (JSC-ER611)" userId="c4802723-e425-4ede-9762-a01f9cffe0b1" providerId="ADAL" clId="{65ACDCFE-F329-418B-9EDD-96AA5EA0EE14}" dt="2024-11-14T15:24:50.063" v="18513" actId="571"/>
          <ac:grpSpMkLst>
            <pc:docMk/>
            <pc:sldMk cId="3522724222" sldId="285"/>
            <ac:grpSpMk id="12" creationId="{7BABEC45-0A4A-43C6-36F6-5E23C47896CE}"/>
          </ac:grpSpMkLst>
        </pc:grpChg>
      </pc:sldChg>
      <pc:sldChg chg="modSp new mod ord">
        <pc:chgData name="Onsay, Robin A. (JSC-ER611)" userId="c4802723-e425-4ede-9762-a01f9cffe0b1" providerId="ADAL" clId="{65ACDCFE-F329-418B-9EDD-96AA5EA0EE14}" dt="2024-11-14T12:43:19.037" v="17305"/>
        <pc:sldMkLst>
          <pc:docMk/>
          <pc:sldMk cId="3384306080" sldId="286"/>
        </pc:sldMkLst>
        <pc:spChg chg="mod">
          <ac:chgData name="Onsay, Robin A. (JSC-ER611)" userId="c4802723-e425-4ede-9762-a01f9cffe0b1" providerId="ADAL" clId="{65ACDCFE-F329-418B-9EDD-96AA5EA0EE14}" dt="2024-11-14T12:43:13.652" v="17303" actId="20577"/>
          <ac:spMkLst>
            <pc:docMk/>
            <pc:sldMk cId="3384306080" sldId="286"/>
            <ac:spMk id="2" creationId="{3E9870D2-7207-6332-8238-30CDC351CD9D}"/>
          </ac:spMkLst>
        </pc:spChg>
        <pc:spChg chg="mod">
          <ac:chgData name="Onsay, Robin A. (JSC-ER611)" userId="c4802723-e425-4ede-9762-a01f9cffe0b1" providerId="ADAL" clId="{65ACDCFE-F329-418B-9EDD-96AA5EA0EE14}" dt="2024-11-14T12:39:59.058" v="17063" actId="20577"/>
          <ac:spMkLst>
            <pc:docMk/>
            <pc:sldMk cId="3384306080" sldId="286"/>
            <ac:spMk id="3" creationId="{12FAEEB8-9582-6B36-96C7-42267D23628E}"/>
          </ac:spMkLst>
        </pc:spChg>
      </pc:sldChg>
      <pc:sldChg chg="modSp new mod">
        <pc:chgData name="Onsay, Robin A. (JSC-ER611)" userId="c4802723-e425-4ede-9762-a01f9cffe0b1" providerId="ADAL" clId="{65ACDCFE-F329-418B-9EDD-96AA5EA0EE14}" dt="2024-11-12T21:16:37.110" v="16717" actId="20577"/>
        <pc:sldMkLst>
          <pc:docMk/>
          <pc:sldMk cId="2323566517" sldId="287"/>
        </pc:sldMkLst>
        <pc:spChg chg="mod">
          <ac:chgData name="Onsay, Robin A. (JSC-ER611)" userId="c4802723-e425-4ede-9762-a01f9cffe0b1" providerId="ADAL" clId="{65ACDCFE-F329-418B-9EDD-96AA5EA0EE14}" dt="2024-11-12T21:16:37.110" v="16717" actId="20577"/>
          <ac:spMkLst>
            <pc:docMk/>
            <pc:sldMk cId="2323566517" sldId="287"/>
            <ac:spMk id="2" creationId="{42A651E1-7303-23D4-1BA0-34A4A92FC923}"/>
          </ac:spMkLst>
        </pc:spChg>
      </pc:sldChg>
      <pc:sldChg chg="addSp modSp new mod">
        <pc:chgData name="Onsay, Robin A. (JSC-ER611)" userId="c4802723-e425-4ede-9762-a01f9cffe0b1" providerId="ADAL" clId="{65ACDCFE-F329-418B-9EDD-96AA5EA0EE14}" dt="2024-11-14T15:37:28.514" v="18922" actId="20577"/>
        <pc:sldMkLst>
          <pc:docMk/>
          <pc:sldMk cId="3775936943" sldId="288"/>
        </pc:sldMkLst>
        <pc:spChg chg="mod">
          <ac:chgData name="Onsay, Robin A. (JSC-ER611)" userId="c4802723-e425-4ede-9762-a01f9cffe0b1" providerId="ADAL" clId="{65ACDCFE-F329-418B-9EDD-96AA5EA0EE14}" dt="2024-11-14T12:42:34.758" v="17256" actId="20577"/>
          <ac:spMkLst>
            <pc:docMk/>
            <pc:sldMk cId="3775936943" sldId="288"/>
            <ac:spMk id="2" creationId="{AD731AE0-68FC-9E7C-AAC5-D4058CAAF8F6}"/>
          </ac:spMkLst>
        </pc:spChg>
        <pc:spChg chg="mod">
          <ac:chgData name="Onsay, Robin A. (JSC-ER611)" userId="c4802723-e425-4ede-9762-a01f9cffe0b1" providerId="ADAL" clId="{65ACDCFE-F329-418B-9EDD-96AA5EA0EE14}" dt="2024-11-14T15:37:28.514" v="18922" actId="20577"/>
          <ac:spMkLst>
            <pc:docMk/>
            <pc:sldMk cId="3775936943" sldId="288"/>
            <ac:spMk id="3" creationId="{94481B04-393A-1314-768A-DBD11C086D15}"/>
          </ac:spMkLst>
        </pc:spChg>
        <pc:spChg chg="mod">
          <ac:chgData name="Onsay, Robin A. (JSC-ER611)" userId="c4802723-e425-4ede-9762-a01f9cffe0b1" providerId="ADAL" clId="{65ACDCFE-F329-418B-9EDD-96AA5EA0EE14}" dt="2024-11-14T12:40:21.492" v="17068"/>
          <ac:spMkLst>
            <pc:docMk/>
            <pc:sldMk cId="3775936943" sldId="288"/>
            <ac:spMk id="6" creationId="{F28F5733-E59A-44C8-A2CA-E108E55F76DB}"/>
          </ac:spMkLst>
        </pc:spChg>
        <pc:spChg chg="mod">
          <ac:chgData name="Onsay, Robin A. (JSC-ER611)" userId="c4802723-e425-4ede-9762-a01f9cffe0b1" providerId="ADAL" clId="{65ACDCFE-F329-418B-9EDD-96AA5EA0EE14}" dt="2024-11-14T12:40:21.492" v="17068"/>
          <ac:spMkLst>
            <pc:docMk/>
            <pc:sldMk cId="3775936943" sldId="288"/>
            <ac:spMk id="7" creationId="{B545620E-43FE-356F-8D71-0D8CC61BD165}"/>
          </ac:spMkLst>
        </pc:spChg>
        <pc:spChg chg="mod">
          <ac:chgData name="Onsay, Robin A. (JSC-ER611)" userId="c4802723-e425-4ede-9762-a01f9cffe0b1" providerId="ADAL" clId="{65ACDCFE-F329-418B-9EDD-96AA5EA0EE14}" dt="2024-11-14T12:40:21.492" v="17068"/>
          <ac:spMkLst>
            <pc:docMk/>
            <pc:sldMk cId="3775936943" sldId="288"/>
            <ac:spMk id="8" creationId="{AC581F6A-1A21-973F-6D13-A096B0EA9B12}"/>
          </ac:spMkLst>
        </pc:spChg>
        <pc:spChg chg="mod">
          <ac:chgData name="Onsay, Robin A. (JSC-ER611)" userId="c4802723-e425-4ede-9762-a01f9cffe0b1" providerId="ADAL" clId="{65ACDCFE-F329-418B-9EDD-96AA5EA0EE14}" dt="2024-11-14T12:40:21.492" v="17068"/>
          <ac:spMkLst>
            <pc:docMk/>
            <pc:sldMk cId="3775936943" sldId="288"/>
            <ac:spMk id="9" creationId="{FC892469-F579-88A9-1EAC-D2E9A5E313B8}"/>
          </ac:spMkLst>
        </pc:spChg>
        <pc:spChg chg="mod">
          <ac:chgData name="Onsay, Robin A. (JSC-ER611)" userId="c4802723-e425-4ede-9762-a01f9cffe0b1" providerId="ADAL" clId="{65ACDCFE-F329-418B-9EDD-96AA5EA0EE14}" dt="2024-11-14T12:40:21.492" v="17068"/>
          <ac:spMkLst>
            <pc:docMk/>
            <pc:sldMk cId="3775936943" sldId="288"/>
            <ac:spMk id="10" creationId="{C4FFECD4-AEC1-105E-2A61-E4F4CCCA556C}"/>
          </ac:spMkLst>
        </pc:spChg>
        <pc:spChg chg="mod">
          <ac:chgData name="Onsay, Robin A. (JSC-ER611)" userId="c4802723-e425-4ede-9762-a01f9cffe0b1" providerId="ADAL" clId="{65ACDCFE-F329-418B-9EDD-96AA5EA0EE14}" dt="2024-11-14T12:40:21.492" v="17068"/>
          <ac:spMkLst>
            <pc:docMk/>
            <pc:sldMk cId="3775936943" sldId="288"/>
            <ac:spMk id="11" creationId="{C05254EE-507B-7635-50DC-82333021B78C}"/>
          </ac:spMkLst>
        </pc:spChg>
        <pc:spChg chg="mod">
          <ac:chgData name="Onsay, Robin A. (JSC-ER611)" userId="c4802723-e425-4ede-9762-a01f9cffe0b1" providerId="ADAL" clId="{65ACDCFE-F329-418B-9EDD-96AA5EA0EE14}" dt="2024-11-14T12:40:21.492" v="17068"/>
          <ac:spMkLst>
            <pc:docMk/>
            <pc:sldMk cId="3775936943" sldId="288"/>
            <ac:spMk id="12" creationId="{2CDE4D83-791A-AD8C-588A-6BEAC50CF123}"/>
          </ac:spMkLst>
        </pc:spChg>
        <pc:spChg chg="mod">
          <ac:chgData name="Onsay, Robin A. (JSC-ER611)" userId="c4802723-e425-4ede-9762-a01f9cffe0b1" providerId="ADAL" clId="{65ACDCFE-F329-418B-9EDD-96AA5EA0EE14}" dt="2024-11-14T12:40:21.492" v="17068"/>
          <ac:spMkLst>
            <pc:docMk/>
            <pc:sldMk cId="3775936943" sldId="288"/>
            <ac:spMk id="13" creationId="{EB104C0A-B5D6-D826-0ECF-4ABA9C7023E3}"/>
          </ac:spMkLst>
        </pc:spChg>
        <pc:spChg chg="mod">
          <ac:chgData name="Onsay, Robin A. (JSC-ER611)" userId="c4802723-e425-4ede-9762-a01f9cffe0b1" providerId="ADAL" clId="{65ACDCFE-F329-418B-9EDD-96AA5EA0EE14}" dt="2024-11-14T12:40:21.492" v="17068"/>
          <ac:spMkLst>
            <pc:docMk/>
            <pc:sldMk cId="3775936943" sldId="288"/>
            <ac:spMk id="18" creationId="{CB1CF07B-0BB6-836E-2C9D-1D875981DC8D}"/>
          </ac:spMkLst>
        </pc:spChg>
        <pc:spChg chg="mod">
          <ac:chgData name="Onsay, Robin A. (JSC-ER611)" userId="c4802723-e425-4ede-9762-a01f9cffe0b1" providerId="ADAL" clId="{65ACDCFE-F329-418B-9EDD-96AA5EA0EE14}" dt="2024-11-14T12:40:21.492" v="17068"/>
          <ac:spMkLst>
            <pc:docMk/>
            <pc:sldMk cId="3775936943" sldId="288"/>
            <ac:spMk id="19" creationId="{8FF34BEF-89B9-BD49-45F6-0459D67117C2}"/>
          </ac:spMkLst>
        </pc:spChg>
        <pc:spChg chg="mod">
          <ac:chgData name="Onsay, Robin A. (JSC-ER611)" userId="c4802723-e425-4ede-9762-a01f9cffe0b1" providerId="ADAL" clId="{65ACDCFE-F329-418B-9EDD-96AA5EA0EE14}" dt="2024-11-14T12:40:21.492" v="17068"/>
          <ac:spMkLst>
            <pc:docMk/>
            <pc:sldMk cId="3775936943" sldId="288"/>
            <ac:spMk id="20" creationId="{D8363C9B-A5A8-386E-3659-D975A2A23283}"/>
          </ac:spMkLst>
        </pc:spChg>
        <pc:grpChg chg="add mod">
          <ac:chgData name="Onsay, Robin A. (JSC-ER611)" userId="c4802723-e425-4ede-9762-a01f9cffe0b1" providerId="ADAL" clId="{65ACDCFE-F329-418B-9EDD-96AA5EA0EE14}" dt="2024-11-14T12:40:21.492" v="17068"/>
          <ac:grpSpMkLst>
            <pc:docMk/>
            <pc:sldMk cId="3775936943" sldId="288"/>
            <ac:grpSpMk id="5" creationId="{9D26F3F2-46C7-9569-F303-37E245263921}"/>
          </ac:grpSpMkLst>
        </pc:grpChg>
        <pc:grpChg chg="mod">
          <ac:chgData name="Onsay, Robin A. (JSC-ER611)" userId="c4802723-e425-4ede-9762-a01f9cffe0b1" providerId="ADAL" clId="{65ACDCFE-F329-418B-9EDD-96AA5EA0EE14}" dt="2024-11-14T12:40:21.492" v="17068"/>
          <ac:grpSpMkLst>
            <pc:docMk/>
            <pc:sldMk cId="3775936943" sldId="288"/>
            <ac:grpSpMk id="16" creationId="{6B03C014-BB39-E2B2-ABDE-D901DF2BF974}"/>
          </ac:grpSpMkLst>
        </pc:grpChg>
        <pc:cxnChg chg="mod">
          <ac:chgData name="Onsay, Robin A. (JSC-ER611)" userId="c4802723-e425-4ede-9762-a01f9cffe0b1" providerId="ADAL" clId="{65ACDCFE-F329-418B-9EDD-96AA5EA0EE14}" dt="2024-11-14T12:40:21.492" v="17068"/>
          <ac:cxnSpMkLst>
            <pc:docMk/>
            <pc:sldMk cId="3775936943" sldId="288"/>
            <ac:cxnSpMk id="14" creationId="{19DBB05F-2051-D4C8-A8CD-E034EF345861}"/>
          </ac:cxnSpMkLst>
        </pc:cxnChg>
        <pc:cxnChg chg="mod">
          <ac:chgData name="Onsay, Robin A. (JSC-ER611)" userId="c4802723-e425-4ede-9762-a01f9cffe0b1" providerId="ADAL" clId="{65ACDCFE-F329-418B-9EDD-96AA5EA0EE14}" dt="2024-11-14T12:40:21.492" v="17068"/>
          <ac:cxnSpMkLst>
            <pc:docMk/>
            <pc:sldMk cId="3775936943" sldId="288"/>
            <ac:cxnSpMk id="15" creationId="{4E88EF8A-7751-772B-B2F8-14884728B88F}"/>
          </ac:cxnSpMkLst>
        </pc:cxnChg>
        <pc:cxnChg chg="mod">
          <ac:chgData name="Onsay, Robin A. (JSC-ER611)" userId="c4802723-e425-4ede-9762-a01f9cffe0b1" providerId="ADAL" clId="{65ACDCFE-F329-418B-9EDD-96AA5EA0EE14}" dt="2024-11-14T12:40:21.492" v="17068"/>
          <ac:cxnSpMkLst>
            <pc:docMk/>
            <pc:sldMk cId="3775936943" sldId="288"/>
            <ac:cxnSpMk id="17" creationId="{AF484103-A346-6CFF-9C44-5F7522D7C953}"/>
          </ac:cxnSpMkLst>
        </pc:cxnChg>
      </pc:sldChg>
    </pc:docChg>
  </pc:docChgLst>
  <pc:docChgLst>
    <pc:chgData name="Onsay, Robin A. (JSC-ER611)" userId="c4802723-e425-4ede-9762-a01f9cffe0b1" providerId="ADAL" clId="{D8F4ECF3-58A8-4E36-819E-2C9C35AE5DAB}"/>
    <pc:docChg chg="undo custSel addSld delSld modSld sldOrd modMainMaster">
      <pc:chgData name="Onsay, Robin A. (JSC-ER611)" userId="c4802723-e425-4ede-9762-a01f9cffe0b1" providerId="ADAL" clId="{D8F4ECF3-58A8-4E36-819E-2C9C35AE5DAB}" dt="2025-01-16T21:36:33.259" v="6717" actId="20577"/>
      <pc:docMkLst>
        <pc:docMk/>
      </pc:docMkLst>
      <pc:sldChg chg="delSp modSp mod">
        <pc:chgData name="Onsay, Robin A. (JSC-ER611)" userId="c4802723-e425-4ede-9762-a01f9cffe0b1" providerId="ADAL" clId="{D8F4ECF3-58A8-4E36-819E-2C9C35AE5DAB}" dt="2025-01-15T12:42:00.825" v="6573" actId="20577"/>
        <pc:sldMkLst>
          <pc:docMk/>
          <pc:sldMk cId="283855158" sldId="256"/>
        </pc:sldMkLst>
        <pc:spChg chg="mod">
          <ac:chgData name="Onsay, Robin A. (JSC-ER611)" userId="c4802723-e425-4ede-9762-a01f9cffe0b1" providerId="ADAL" clId="{D8F4ECF3-58A8-4E36-819E-2C9C35AE5DAB}" dt="2025-01-15T12:42:00.825" v="6573" actId="20577"/>
          <ac:spMkLst>
            <pc:docMk/>
            <pc:sldMk cId="283855158" sldId="256"/>
            <ac:spMk id="3" creationId="{075B57D7-A423-6ADD-6D59-81C71FB988CA}"/>
          </ac:spMkLst>
        </pc:spChg>
        <pc:spChg chg="del">
          <ac:chgData name="Onsay, Robin A. (JSC-ER611)" userId="c4802723-e425-4ede-9762-a01f9cffe0b1" providerId="ADAL" clId="{D8F4ECF3-58A8-4E36-819E-2C9C35AE5DAB}" dt="2025-01-15T12:19:05.274" v="5876" actId="478"/>
          <ac:spMkLst>
            <pc:docMk/>
            <pc:sldMk cId="283855158" sldId="256"/>
            <ac:spMk id="4" creationId="{D5F98A38-E3A1-2656-C719-1A9C65DBF758}"/>
          </ac:spMkLst>
        </pc:spChg>
      </pc:sldChg>
      <pc:sldChg chg="addSp delSp modSp mod">
        <pc:chgData name="Onsay, Robin A. (JSC-ER611)" userId="c4802723-e425-4ede-9762-a01f9cffe0b1" providerId="ADAL" clId="{D8F4ECF3-58A8-4E36-819E-2C9C35AE5DAB}" dt="2025-01-15T12:44:50.295" v="6607" actId="20577"/>
        <pc:sldMkLst>
          <pc:docMk/>
          <pc:sldMk cId="3342648640" sldId="258"/>
        </pc:sldMkLst>
        <pc:spChg chg="mod">
          <ac:chgData name="Onsay, Robin A. (JSC-ER611)" userId="c4802723-e425-4ede-9762-a01f9cffe0b1" providerId="ADAL" clId="{D8F4ECF3-58A8-4E36-819E-2C9C35AE5DAB}" dt="2025-01-15T12:44:50.295" v="6607" actId="20577"/>
          <ac:spMkLst>
            <pc:docMk/>
            <pc:sldMk cId="3342648640" sldId="258"/>
            <ac:spMk id="3" creationId="{482A8244-77FB-C7D2-7770-CD735DE563B2}"/>
          </ac:spMkLst>
        </pc:spChg>
        <pc:spChg chg="add del mod">
          <ac:chgData name="Onsay, Robin A. (JSC-ER611)" userId="c4802723-e425-4ede-9762-a01f9cffe0b1" providerId="ADAL" clId="{D8F4ECF3-58A8-4E36-819E-2C9C35AE5DAB}" dt="2025-01-15T12:04:33.870" v="5692" actId="478"/>
          <ac:spMkLst>
            <pc:docMk/>
            <pc:sldMk cId="3342648640" sldId="258"/>
            <ac:spMk id="5" creationId="{B0BA8B51-3177-9FB1-360D-9E102401A64F}"/>
          </ac:spMkLst>
        </pc:spChg>
        <pc:picChg chg="add mod">
          <ac:chgData name="Onsay, Robin A. (JSC-ER611)" userId="c4802723-e425-4ede-9762-a01f9cffe0b1" providerId="ADAL" clId="{D8F4ECF3-58A8-4E36-819E-2C9C35AE5DAB}" dt="2025-01-15T11:39:02.101" v="5121" actId="1076"/>
          <ac:picMkLst>
            <pc:docMk/>
            <pc:sldMk cId="3342648640" sldId="258"/>
            <ac:picMk id="4" creationId="{EE4BF1A5-6202-65A4-ABD9-19B4A9A393FC}"/>
          </ac:picMkLst>
        </pc:picChg>
      </pc:sldChg>
      <pc:sldChg chg="modSp mod ord">
        <pc:chgData name="Onsay, Robin A. (JSC-ER611)" userId="c4802723-e425-4ede-9762-a01f9cffe0b1" providerId="ADAL" clId="{D8F4ECF3-58A8-4E36-819E-2C9C35AE5DAB}" dt="2025-01-15T12:40:20.206" v="6458"/>
        <pc:sldMkLst>
          <pc:docMk/>
          <pc:sldMk cId="969136850" sldId="259"/>
        </pc:sldMkLst>
        <pc:spChg chg="mod">
          <ac:chgData name="Onsay, Robin A. (JSC-ER611)" userId="c4802723-e425-4ede-9762-a01f9cffe0b1" providerId="ADAL" clId="{D8F4ECF3-58A8-4E36-819E-2C9C35AE5DAB}" dt="2025-01-15T12:17:49.667" v="5851" actId="20577"/>
          <ac:spMkLst>
            <pc:docMk/>
            <pc:sldMk cId="969136850" sldId="259"/>
            <ac:spMk id="3" creationId="{BEB1CAB2-1952-BCA3-63E7-BDA2AA6652F9}"/>
          </ac:spMkLst>
        </pc:spChg>
      </pc:sldChg>
      <pc:sldChg chg="modSp mod modNotesTx">
        <pc:chgData name="Onsay, Robin A. (JSC-ER611)" userId="c4802723-e425-4ede-9762-a01f9cffe0b1" providerId="ADAL" clId="{D8F4ECF3-58A8-4E36-819E-2C9C35AE5DAB}" dt="2025-01-15T12:39:46.225" v="6455" actId="6549"/>
        <pc:sldMkLst>
          <pc:docMk/>
          <pc:sldMk cId="1821542424" sldId="261"/>
        </pc:sldMkLst>
        <pc:spChg chg="mod">
          <ac:chgData name="Onsay, Robin A. (JSC-ER611)" userId="c4802723-e425-4ede-9762-a01f9cffe0b1" providerId="ADAL" clId="{D8F4ECF3-58A8-4E36-819E-2C9C35AE5DAB}" dt="2025-01-07T21:38:39.630" v="57" actId="20577"/>
          <ac:spMkLst>
            <pc:docMk/>
            <pc:sldMk cId="1821542424" sldId="261"/>
            <ac:spMk id="2" creationId="{7ACB07F1-E082-54FF-5730-8F0A77F4E9DA}"/>
          </ac:spMkLst>
        </pc:spChg>
        <pc:spChg chg="mod">
          <ac:chgData name="Onsay, Robin A. (JSC-ER611)" userId="c4802723-e425-4ede-9762-a01f9cffe0b1" providerId="ADAL" clId="{D8F4ECF3-58A8-4E36-819E-2C9C35AE5DAB}" dt="2025-01-07T21:48:03.220" v="1357" actId="113"/>
          <ac:spMkLst>
            <pc:docMk/>
            <pc:sldMk cId="1821542424" sldId="261"/>
            <ac:spMk id="3" creationId="{943C1608-E2BE-1471-BBFB-BE008A4D73AA}"/>
          </ac:spMkLst>
        </pc:spChg>
        <pc:spChg chg="mod">
          <ac:chgData name="Onsay, Robin A. (JSC-ER611)" userId="c4802723-e425-4ede-9762-a01f9cffe0b1" providerId="ADAL" clId="{D8F4ECF3-58A8-4E36-819E-2C9C35AE5DAB}" dt="2025-01-15T12:27:15.933" v="5919" actId="20577"/>
          <ac:spMkLst>
            <pc:docMk/>
            <pc:sldMk cId="1821542424" sldId="261"/>
            <ac:spMk id="24" creationId="{7C63ABD6-74F2-8DCE-3618-4AA7525BE03A}"/>
          </ac:spMkLst>
        </pc:spChg>
        <pc:grpChg chg="mod">
          <ac:chgData name="Onsay, Robin A. (JSC-ER611)" userId="c4802723-e425-4ede-9762-a01f9cffe0b1" providerId="ADAL" clId="{D8F4ECF3-58A8-4E36-819E-2C9C35AE5DAB}" dt="2025-01-15T11:52:30.707" v="5368" actId="1076"/>
          <ac:grpSpMkLst>
            <pc:docMk/>
            <pc:sldMk cId="1821542424" sldId="261"/>
            <ac:grpSpMk id="23" creationId="{6E9638BD-4FBA-03C0-A895-02019CDE3A8E}"/>
          </ac:grpSpMkLst>
        </pc:grpChg>
      </pc:sldChg>
      <pc:sldChg chg="modSp mod">
        <pc:chgData name="Onsay, Robin A. (JSC-ER611)" userId="c4802723-e425-4ede-9762-a01f9cffe0b1" providerId="ADAL" clId="{D8F4ECF3-58A8-4E36-819E-2C9C35AE5DAB}" dt="2025-01-15T12:50:57.233" v="6697" actId="20577"/>
        <pc:sldMkLst>
          <pc:docMk/>
          <pc:sldMk cId="2049876960" sldId="262"/>
        </pc:sldMkLst>
        <pc:spChg chg="mod">
          <ac:chgData name="Onsay, Robin A. (JSC-ER611)" userId="c4802723-e425-4ede-9762-a01f9cffe0b1" providerId="ADAL" clId="{D8F4ECF3-58A8-4E36-819E-2C9C35AE5DAB}" dt="2025-01-15T12:50:57.233" v="6697" actId="20577"/>
          <ac:spMkLst>
            <pc:docMk/>
            <pc:sldMk cId="2049876960" sldId="262"/>
            <ac:spMk id="3" creationId="{F139AFF7-F2B0-32B4-DBAB-DF524D82A6CD}"/>
          </ac:spMkLst>
        </pc:spChg>
      </pc:sldChg>
      <pc:sldChg chg="modSp mod">
        <pc:chgData name="Onsay, Robin A. (JSC-ER611)" userId="c4802723-e425-4ede-9762-a01f9cffe0b1" providerId="ADAL" clId="{D8F4ECF3-58A8-4E36-819E-2C9C35AE5DAB}" dt="2025-01-15T12:39:13.633" v="6454" actId="20577"/>
        <pc:sldMkLst>
          <pc:docMk/>
          <pc:sldMk cId="3756399662" sldId="263"/>
        </pc:sldMkLst>
        <pc:spChg chg="mod">
          <ac:chgData name="Onsay, Robin A. (JSC-ER611)" userId="c4802723-e425-4ede-9762-a01f9cffe0b1" providerId="ADAL" clId="{D8F4ECF3-58A8-4E36-819E-2C9C35AE5DAB}" dt="2025-01-15T12:39:13.633" v="6454" actId="20577"/>
          <ac:spMkLst>
            <pc:docMk/>
            <pc:sldMk cId="3756399662" sldId="263"/>
            <ac:spMk id="3" creationId="{8EFA29B3-B3B9-B405-ED75-6357220D16E0}"/>
          </ac:spMkLst>
        </pc:spChg>
      </pc:sldChg>
      <pc:sldChg chg="addSp modSp mod">
        <pc:chgData name="Onsay, Robin A. (JSC-ER611)" userId="c4802723-e425-4ede-9762-a01f9cffe0b1" providerId="ADAL" clId="{D8F4ECF3-58A8-4E36-819E-2C9C35AE5DAB}" dt="2025-01-15T12:47:56.127" v="6610" actId="1076"/>
        <pc:sldMkLst>
          <pc:docMk/>
          <pc:sldMk cId="1450116926" sldId="264"/>
        </pc:sldMkLst>
        <pc:spChg chg="mod">
          <ac:chgData name="Onsay, Robin A. (JSC-ER611)" userId="c4802723-e425-4ede-9762-a01f9cffe0b1" providerId="ADAL" clId="{D8F4ECF3-58A8-4E36-819E-2C9C35AE5DAB}" dt="2025-01-07T22:31:24.584" v="2527" actId="20577"/>
          <ac:spMkLst>
            <pc:docMk/>
            <pc:sldMk cId="1450116926" sldId="264"/>
            <ac:spMk id="2" creationId="{C358809D-71EB-C6FC-8147-22E7AD9EB856}"/>
          </ac:spMkLst>
        </pc:spChg>
        <pc:spChg chg="mod">
          <ac:chgData name="Onsay, Robin A. (JSC-ER611)" userId="c4802723-e425-4ede-9762-a01f9cffe0b1" providerId="ADAL" clId="{D8F4ECF3-58A8-4E36-819E-2C9C35AE5DAB}" dt="2025-01-07T22:36:52.526" v="2685" actId="20577"/>
          <ac:spMkLst>
            <pc:docMk/>
            <pc:sldMk cId="1450116926" sldId="264"/>
            <ac:spMk id="3" creationId="{CA23C3AD-7C91-09C2-0053-8E438D00D44D}"/>
          </ac:spMkLst>
        </pc:spChg>
        <pc:picChg chg="add mod">
          <ac:chgData name="Onsay, Robin A. (JSC-ER611)" userId="c4802723-e425-4ede-9762-a01f9cffe0b1" providerId="ADAL" clId="{D8F4ECF3-58A8-4E36-819E-2C9C35AE5DAB}" dt="2025-01-15T12:47:56.127" v="6610" actId="1076"/>
          <ac:picMkLst>
            <pc:docMk/>
            <pc:sldMk cId="1450116926" sldId="264"/>
            <ac:picMk id="6" creationId="{71FBD176-CDF3-1034-F545-0B8A5006631C}"/>
          </ac:picMkLst>
        </pc:picChg>
      </pc:sldChg>
      <pc:sldChg chg="addSp delSp modSp mod">
        <pc:chgData name="Onsay, Robin A. (JSC-ER611)" userId="c4802723-e425-4ede-9762-a01f9cffe0b1" providerId="ADAL" clId="{D8F4ECF3-58A8-4E36-819E-2C9C35AE5DAB}" dt="2025-01-15T12:35:19.571" v="6192" actId="14100"/>
        <pc:sldMkLst>
          <pc:docMk/>
          <pc:sldMk cId="2231932309" sldId="265"/>
        </pc:sldMkLst>
        <pc:spChg chg="mod">
          <ac:chgData name="Onsay, Robin A. (JSC-ER611)" userId="c4802723-e425-4ede-9762-a01f9cffe0b1" providerId="ADAL" clId="{D8F4ECF3-58A8-4E36-819E-2C9C35AE5DAB}" dt="2025-01-15T12:35:19.571" v="6192" actId="14100"/>
          <ac:spMkLst>
            <pc:docMk/>
            <pc:sldMk cId="2231932309" sldId="265"/>
            <ac:spMk id="3" creationId="{EE1AA1E2-A76B-0CBA-90BC-18E5E3EDC2C5}"/>
          </ac:spMkLst>
        </pc:spChg>
        <pc:spChg chg="add del mod">
          <ac:chgData name="Onsay, Robin A. (JSC-ER611)" userId="c4802723-e425-4ede-9762-a01f9cffe0b1" providerId="ADAL" clId="{D8F4ECF3-58A8-4E36-819E-2C9C35AE5DAB}" dt="2025-01-15T11:34:52.680" v="4946" actId="478"/>
          <ac:spMkLst>
            <pc:docMk/>
            <pc:sldMk cId="2231932309" sldId="265"/>
            <ac:spMk id="5" creationId="{56FAD0BF-BE56-5DBA-49DA-FB133DA657B0}"/>
          </ac:spMkLst>
        </pc:spChg>
        <pc:spChg chg="mod">
          <ac:chgData name="Onsay, Robin A. (JSC-ER611)" userId="c4802723-e425-4ede-9762-a01f9cffe0b1" providerId="ADAL" clId="{D8F4ECF3-58A8-4E36-819E-2C9C35AE5DAB}" dt="2025-01-15T11:34:47.721" v="4945"/>
          <ac:spMkLst>
            <pc:docMk/>
            <pc:sldMk cId="2231932309" sldId="265"/>
            <ac:spMk id="7" creationId="{0C4F0439-92BC-FD9D-2B66-58B636BE7AC6}"/>
          </ac:spMkLst>
        </pc:spChg>
        <pc:spChg chg="mod">
          <ac:chgData name="Onsay, Robin A. (JSC-ER611)" userId="c4802723-e425-4ede-9762-a01f9cffe0b1" providerId="ADAL" clId="{D8F4ECF3-58A8-4E36-819E-2C9C35AE5DAB}" dt="2025-01-15T11:34:47.721" v="4945"/>
          <ac:spMkLst>
            <pc:docMk/>
            <pc:sldMk cId="2231932309" sldId="265"/>
            <ac:spMk id="8" creationId="{13A6CCB0-2D6E-27D9-4299-CFC2FDE9F237}"/>
          </ac:spMkLst>
        </pc:spChg>
        <pc:spChg chg="mod">
          <ac:chgData name="Onsay, Robin A. (JSC-ER611)" userId="c4802723-e425-4ede-9762-a01f9cffe0b1" providerId="ADAL" clId="{D8F4ECF3-58A8-4E36-819E-2C9C35AE5DAB}" dt="2025-01-15T11:34:47.721" v="4945"/>
          <ac:spMkLst>
            <pc:docMk/>
            <pc:sldMk cId="2231932309" sldId="265"/>
            <ac:spMk id="9" creationId="{5E81F2B9-33EB-6A45-6E97-0627B66AA188}"/>
          </ac:spMkLst>
        </pc:spChg>
        <pc:spChg chg="mod">
          <ac:chgData name="Onsay, Robin A. (JSC-ER611)" userId="c4802723-e425-4ede-9762-a01f9cffe0b1" providerId="ADAL" clId="{D8F4ECF3-58A8-4E36-819E-2C9C35AE5DAB}" dt="2025-01-15T11:34:47.721" v="4945"/>
          <ac:spMkLst>
            <pc:docMk/>
            <pc:sldMk cId="2231932309" sldId="265"/>
            <ac:spMk id="10" creationId="{05973F35-B4D2-8CB6-7C50-FE661435B870}"/>
          </ac:spMkLst>
        </pc:spChg>
        <pc:spChg chg="mod">
          <ac:chgData name="Onsay, Robin A. (JSC-ER611)" userId="c4802723-e425-4ede-9762-a01f9cffe0b1" providerId="ADAL" clId="{D8F4ECF3-58A8-4E36-819E-2C9C35AE5DAB}" dt="2025-01-15T11:34:47.721" v="4945"/>
          <ac:spMkLst>
            <pc:docMk/>
            <pc:sldMk cId="2231932309" sldId="265"/>
            <ac:spMk id="11" creationId="{144815B5-D53F-A451-76E9-CDA13C234C2F}"/>
          </ac:spMkLst>
        </pc:spChg>
        <pc:spChg chg="mod">
          <ac:chgData name="Onsay, Robin A. (JSC-ER611)" userId="c4802723-e425-4ede-9762-a01f9cffe0b1" providerId="ADAL" clId="{D8F4ECF3-58A8-4E36-819E-2C9C35AE5DAB}" dt="2025-01-15T11:34:47.721" v="4945"/>
          <ac:spMkLst>
            <pc:docMk/>
            <pc:sldMk cId="2231932309" sldId="265"/>
            <ac:spMk id="12" creationId="{5E4C55A2-9E14-5FD4-858A-0EA0B0A014F0}"/>
          </ac:spMkLst>
        </pc:spChg>
        <pc:spChg chg="mod">
          <ac:chgData name="Onsay, Robin A. (JSC-ER611)" userId="c4802723-e425-4ede-9762-a01f9cffe0b1" providerId="ADAL" clId="{D8F4ECF3-58A8-4E36-819E-2C9C35AE5DAB}" dt="2025-01-15T11:34:47.721" v="4945"/>
          <ac:spMkLst>
            <pc:docMk/>
            <pc:sldMk cId="2231932309" sldId="265"/>
            <ac:spMk id="13" creationId="{D5463FAE-DAC1-F9E0-D469-CA1EA2950B87}"/>
          </ac:spMkLst>
        </pc:spChg>
        <pc:grpChg chg="add mod">
          <ac:chgData name="Onsay, Robin A. (JSC-ER611)" userId="c4802723-e425-4ede-9762-a01f9cffe0b1" providerId="ADAL" clId="{D8F4ECF3-58A8-4E36-819E-2C9C35AE5DAB}" dt="2025-01-15T11:34:56.494" v="4947" actId="1076"/>
          <ac:grpSpMkLst>
            <pc:docMk/>
            <pc:sldMk cId="2231932309" sldId="265"/>
            <ac:grpSpMk id="4" creationId="{725E9CE7-E788-EF71-0E96-00BEA91B4C09}"/>
          </ac:grpSpMkLst>
        </pc:grpChg>
      </pc:sldChg>
      <pc:sldChg chg="addSp modSp mod">
        <pc:chgData name="Onsay, Robin A. (JSC-ER611)" userId="c4802723-e425-4ede-9762-a01f9cffe0b1" providerId="ADAL" clId="{D8F4ECF3-58A8-4E36-819E-2C9C35AE5DAB}" dt="2025-01-15T11:38:37.237" v="5119" actId="1076"/>
        <pc:sldMkLst>
          <pc:docMk/>
          <pc:sldMk cId="3760131395" sldId="268"/>
        </pc:sldMkLst>
        <pc:spChg chg="mod">
          <ac:chgData name="Onsay, Robin A. (JSC-ER611)" userId="c4802723-e425-4ede-9762-a01f9cffe0b1" providerId="ADAL" clId="{D8F4ECF3-58A8-4E36-819E-2C9C35AE5DAB}" dt="2025-01-15T11:37:47.460" v="5109" actId="14100"/>
          <ac:spMkLst>
            <pc:docMk/>
            <pc:sldMk cId="3760131395" sldId="268"/>
            <ac:spMk id="3" creationId="{7662227A-703E-0491-1A95-70ED5808A6B2}"/>
          </ac:spMkLst>
        </pc:spChg>
        <pc:picChg chg="add mod">
          <ac:chgData name="Onsay, Robin A. (JSC-ER611)" userId="c4802723-e425-4ede-9762-a01f9cffe0b1" providerId="ADAL" clId="{D8F4ECF3-58A8-4E36-819E-2C9C35AE5DAB}" dt="2025-01-15T11:38:37.237" v="5119" actId="1076"/>
          <ac:picMkLst>
            <pc:docMk/>
            <pc:sldMk cId="3760131395" sldId="268"/>
            <ac:picMk id="6" creationId="{EE44E87F-290E-5437-F2AC-A3C4687DCAB8}"/>
          </ac:picMkLst>
        </pc:picChg>
        <pc:picChg chg="add mod">
          <ac:chgData name="Onsay, Robin A. (JSC-ER611)" userId="c4802723-e425-4ede-9762-a01f9cffe0b1" providerId="ADAL" clId="{D8F4ECF3-58A8-4E36-819E-2C9C35AE5DAB}" dt="2025-01-15T11:38:27.998" v="5117" actId="1076"/>
          <ac:picMkLst>
            <pc:docMk/>
            <pc:sldMk cId="3760131395" sldId="268"/>
            <ac:picMk id="8" creationId="{CEFB9296-06FD-F365-049B-3B2E9B56434B}"/>
          </ac:picMkLst>
        </pc:picChg>
      </pc:sldChg>
      <pc:sldChg chg="modSp mod modNotesTx">
        <pc:chgData name="Onsay, Robin A. (JSC-ER611)" userId="c4802723-e425-4ede-9762-a01f9cffe0b1" providerId="ADAL" clId="{D8F4ECF3-58A8-4E36-819E-2C9C35AE5DAB}" dt="2025-01-15T12:39:54.863" v="6456" actId="6549"/>
        <pc:sldMkLst>
          <pc:docMk/>
          <pc:sldMk cId="1008531499" sldId="270"/>
        </pc:sldMkLst>
        <pc:spChg chg="mod">
          <ac:chgData name="Onsay, Robin A. (JSC-ER611)" userId="c4802723-e425-4ede-9762-a01f9cffe0b1" providerId="ADAL" clId="{D8F4ECF3-58A8-4E36-819E-2C9C35AE5DAB}" dt="2025-01-15T12:30:23.528" v="5963" actId="20577"/>
          <ac:spMkLst>
            <pc:docMk/>
            <pc:sldMk cId="1008531499" sldId="270"/>
            <ac:spMk id="5" creationId="{6E586548-54CD-CA7A-CD14-93B372C1B7CF}"/>
          </ac:spMkLst>
        </pc:spChg>
      </pc:sldChg>
      <pc:sldChg chg="delSp modSp mod">
        <pc:chgData name="Onsay, Robin A. (JSC-ER611)" userId="c4802723-e425-4ede-9762-a01f9cffe0b1" providerId="ADAL" clId="{D8F4ECF3-58A8-4E36-819E-2C9C35AE5DAB}" dt="2025-01-07T21:53:26.616" v="1775" actId="14100"/>
        <pc:sldMkLst>
          <pc:docMk/>
          <pc:sldMk cId="1565923326" sldId="272"/>
        </pc:sldMkLst>
        <pc:spChg chg="mod">
          <ac:chgData name="Onsay, Robin A. (JSC-ER611)" userId="c4802723-e425-4ede-9762-a01f9cffe0b1" providerId="ADAL" clId="{D8F4ECF3-58A8-4E36-819E-2C9C35AE5DAB}" dt="2025-01-07T21:53:26.616" v="1775" actId="14100"/>
          <ac:spMkLst>
            <pc:docMk/>
            <pc:sldMk cId="1565923326" sldId="272"/>
            <ac:spMk id="5" creationId="{1F7BB0D0-0FA5-4FF5-23EC-AC5F56F2E95A}"/>
          </ac:spMkLst>
        </pc:spChg>
        <pc:spChg chg="del">
          <ac:chgData name="Onsay, Robin A. (JSC-ER611)" userId="c4802723-e425-4ede-9762-a01f9cffe0b1" providerId="ADAL" clId="{D8F4ECF3-58A8-4E36-819E-2C9C35AE5DAB}" dt="2025-01-07T21:53:20.632" v="1773" actId="478"/>
          <ac:spMkLst>
            <pc:docMk/>
            <pc:sldMk cId="1565923326" sldId="272"/>
            <ac:spMk id="9" creationId="{00F64FB4-FB6D-E731-8549-823FD72DABEF}"/>
          </ac:spMkLst>
        </pc:spChg>
        <pc:spChg chg="mod">
          <ac:chgData name="Onsay, Robin A. (JSC-ER611)" userId="c4802723-e425-4ede-9762-a01f9cffe0b1" providerId="ADAL" clId="{D8F4ECF3-58A8-4E36-819E-2C9C35AE5DAB}" dt="2025-01-07T21:53:24.223" v="1774" actId="1076"/>
          <ac:spMkLst>
            <pc:docMk/>
            <pc:sldMk cId="1565923326" sldId="272"/>
            <ac:spMk id="10" creationId="{FC6E269D-F35C-67F3-68BC-A7F577D0D900}"/>
          </ac:spMkLst>
        </pc:spChg>
        <pc:spChg chg="mod">
          <ac:chgData name="Onsay, Robin A. (JSC-ER611)" userId="c4802723-e425-4ede-9762-a01f9cffe0b1" providerId="ADAL" clId="{D8F4ECF3-58A8-4E36-819E-2C9C35AE5DAB}" dt="2025-01-07T21:53:24.223" v="1774" actId="1076"/>
          <ac:spMkLst>
            <pc:docMk/>
            <pc:sldMk cId="1565923326" sldId="272"/>
            <ac:spMk id="11" creationId="{6071B462-F78F-4E91-1314-68D868CE1B1F}"/>
          </ac:spMkLst>
        </pc:spChg>
      </pc:sldChg>
      <pc:sldChg chg="addSp delSp modSp mod">
        <pc:chgData name="Onsay, Robin A. (JSC-ER611)" userId="c4802723-e425-4ede-9762-a01f9cffe0b1" providerId="ADAL" clId="{D8F4ECF3-58A8-4E36-819E-2C9C35AE5DAB}" dt="2025-01-15T12:32:41.895" v="5966" actId="14100"/>
        <pc:sldMkLst>
          <pc:docMk/>
          <pc:sldMk cId="2239376537" sldId="273"/>
        </pc:sldMkLst>
        <pc:spChg chg="mod">
          <ac:chgData name="Onsay, Robin A. (JSC-ER611)" userId="c4802723-e425-4ede-9762-a01f9cffe0b1" providerId="ADAL" clId="{D8F4ECF3-58A8-4E36-819E-2C9C35AE5DAB}" dt="2025-01-15T12:32:41.895" v="5966" actId="14100"/>
          <ac:spMkLst>
            <pc:docMk/>
            <pc:sldMk cId="2239376537" sldId="273"/>
            <ac:spMk id="2" creationId="{864A228A-422B-E86F-E664-A69E1B140DB8}"/>
          </ac:spMkLst>
        </pc:spChg>
        <pc:spChg chg="mod">
          <ac:chgData name="Onsay, Robin A. (JSC-ER611)" userId="c4802723-e425-4ede-9762-a01f9cffe0b1" providerId="ADAL" clId="{D8F4ECF3-58A8-4E36-819E-2C9C35AE5DAB}" dt="2025-01-15T11:40:19.743" v="5128" actId="20577"/>
          <ac:spMkLst>
            <pc:docMk/>
            <pc:sldMk cId="2239376537" sldId="273"/>
            <ac:spMk id="3" creationId="{D88970EC-A7DF-F4E1-C738-E1EC4FBD8A45}"/>
          </ac:spMkLst>
        </pc:spChg>
        <pc:spChg chg="add del mod">
          <ac:chgData name="Onsay, Robin A. (JSC-ER611)" userId="c4802723-e425-4ede-9762-a01f9cffe0b1" providerId="ADAL" clId="{D8F4ECF3-58A8-4E36-819E-2C9C35AE5DAB}" dt="2025-01-07T21:53:50.753" v="1777" actId="767"/>
          <ac:spMkLst>
            <pc:docMk/>
            <pc:sldMk cId="2239376537" sldId="273"/>
            <ac:spMk id="5" creationId="{111FCBF0-4806-DBB5-459F-5523B3B14FFE}"/>
          </ac:spMkLst>
        </pc:spChg>
        <pc:spChg chg="add del mod">
          <ac:chgData name="Onsay, Robin A. (JSC-ER611)" userId="c4802723-e425-4ede-9762-a01f9cffe0b1" providerId="ADAL" clId="{D8F4ECF3-58A8-4E36-819E-2C9C35AE5DAB}" dt="2025-01-15T11:22:35.787" v="4733" actId="478"/>
          <ac:spMkLst>
            <pc:docMk/>
            <pc:sldMk cId="2239376537" sldId="273"/>
            <ac:spMk id="6" creationId="{0B49823E-1D8E-44FF-D9D0-DFADDE823584}"/>
          </ac:spMkLst>
        </pc:spChg>
        <pc:picChg chg="add mod">
          <ac:chgData name="Onsay, Robin A. (JSC-ER611)" userId="c4802723-e425-4ede-9762-a01f9cffe0b1" providerId="ADAL" clId="{D8F4ECF3-58A8-4E36-819E-2C9C35AE5DAB}" dt="2025-01-15T11:22:44.749" v="4737" actId="1076"/>
          <ac:picMkLst>
            <pc:docMk/>
            <pc:sldMk cId="2239376537" sldId="273"/>
            <ac:picMk id="5" creationId="{ECA29041-90C1-F4B5-9848-D893DAA7123D}"/>
          </ac:picMkLst>
        </pc:picChg>
        <pc:picChg chg="del">
          <ac:chgData name="Onsay, Robin A. (JSC-ER611)" userId="c4802723-e425-4ede-9762-a01f9cffe0b1" providerId="ADAL" clId="{D8F4ECF3-58A8-4E36-819E-2C9C35AE5DAB}" dt="2025-01-15T11:22:33.993" v="4732" actId="478"/>
          <ac:picMkLst>
            <pc:docMk/>
            <pc:sldMk cId="2239376537" sldId="273"/>
            <ac:picMk id="7" creationId="{9DA6DA11-9479-68BA-62BA-3BE9770B2824}"/>
          </ac:picMkLst>
        </pc:picChg>
      </pc:sldChg>
      <pc:sldChg chg="addSp delSp modSp mod">
        <pc:chgData name="Onsay, Robin A. (JSC-ER611)" userId="c4802723-e425-4ede-9762-a01f9cffe0b1" providerId="ADAL" clId="{D8F4ECF3-58A8-4E36-819E-2C9C35AE5DAB}" dt="2025-01-15T11:41:06.749" v="5132" actId="20577"/>
        <pc:sldMkLst>
          <pc:docMk/>
          <pc:sldMk cId="4224068766" sldId="274"/>
        </pc:sldMkLst>
        <pc:spChg chg="mod">
          <ac:chgData name="Onsay, Robin A. (JSC-ER611)" userId="c4802723-e425-4ede-9762-a01f9cffe0b1" providerId="ADAL" clId="{D8F4ECF3-58A8-4E36-819E-2C9C35AE5DAB}" dt="2025-01-15T11:23:37.284" v="4746" actId="14100"/>
          <ac:spMkLst>
            <pc:docMk/>
            <pc:sldMk cId="4224068766" sldId="274"/>
            <ac:spMk id="2" creationId="{864A228A-422B-E86F-E664-A69E1B140DB8}"/>
          </ac:spMkLst>
        </pc:spChg>
        <pc:spChg chg="mod">
          <ac:chgData name="Onsay, Robin A. (JSC-ER611)" userId="c4802723-e425-4ede-9762-a01f9cffe0b1" providerId="ADAL" clId="{D8F4ECF3-58A8-4E36-819E-2C9C35AE5DAB}" dt="2025-01-15T11:41:06.749" v="5132" actId="20577"/>
          <ac:spMkLst>
            <pc:docMk/>
            <pc:sldMk cId="4224068766" sldId="274"/>
            <ac:spMk id="3" creationId="{D88970EC-A7DF-F4E1-C738-E1EC4FBD8A45}"/>
          </ac:spMkLst>
        </pc:spChg>
        <pc:spChg chg="add del mod">
          <ac:chgData name="Onsay, Robin A. (JSC-ER611)" userId="c4802723-e425-4ede-9762-a01f9cffe0b1" providerId="ADAL" clId="{D8F4ECF3-58A8-4E36-819E-2C9C35AE5DAB}" dt="2025-01-15T11:22:57.032" v="4738" actId="478"/>
          <ac:spMkLst>
            <pc:docMk/>
            <pc:sldMk cId="4224068766" sldId="274"/>
            <ac:spMk id="5" creationId="{2CBDB123-4DAE-3574-19F1-F082A0727E8E}"/>
          </ac:spMkLst>
        </pc:spChg>
        <pc:picChg chg="add mod">
          <ac:chgData name="Onsay, Robin A. (JSC-ER611)" userId="c4802723-e425-4ede-9762-a01f9cffe0b1" providerId="ADAL" clId="{D8F4ECF3-58A8-4E36-819E-2C9C35AE5DAB}" dt="2025-01-15T11:26:14.191" v="4754" actId="1076"/>
          <ac:picMkLst>
            <pc:docMk/>
            <pc:sldMk cId="4224068766" sldId="274"/>
            <ac:picMk id="7" creationId="{FE44BD86-9A4D-A6BD-0D8B-65CB1E0E269E}"/>
          </ac:picMkLst>
        </pc:picChg>
        <pc:picChg chg="del">
          <ac:chgData name="Onsay, Robin A. (JSC-ER611)" userId="c4802723-e425-4ede-9762-a01f9cffe0b1" providerId="ADAL" clId="{D8F4ECF3-58A8-4E36-819E-2C9C35AE5DAB}" dt="2025-01-15T11:23:13.614" v="4740" actId="478"/>
          <ac:picMkLst>
            <pc:docMk/>
            <pc:sldMk cId="4224068766" sldId="274"/>
            <ac:picMk id="8" creationId="{E26C7FFC-ACEA-7255-7F5C-BD7497135320}"/>
          </ac:picMkLst>
        </pc:picChg>
      </pc:sldChg>
      <pc:sldChg chg="del">
        <pc:chgData name="Onsay, Robin A. (JSC-ER611)" userId="c4802723-e425-4ede-9762-a01f9cffe0b1" providerId="ADAL" clId="{D8F4ECF3-58A8-4E36-819E-2C9C35AE5DAB}" dt="2025-01-15T12:18:17.194" v="5852" actId="47"/>
        <pc:sldMkLst>
          <pc:docMk/>
          <pc:sldMk cId="1444863861" sldId="278"/>
        </pc:sldMkLst>
      </pc:sldChg>
      <pc:sldChg chg="del">
        <pc:chgData name="Onsay, Robin A. (JSC-ER611)" userId="c4802723-e425-4ede-9762-a01f9cffe0b1" providerId="ADAL" clId="{D8F4ECF3-58A8-4E36-819E-2C9C35AE5DAB}" dt="2025-01-15T12:18:17.194" v="5852" actId="47"/>
        <pc:sldMkLst>
          <pc:docMk/>
          <pc:sldMk cId="1313676694" sldId="279"/>
        </pc:sldMkLst>
      </pc:sldChg>
      <pc:sldChg chg="del">
        <pc:chgData name="Onsay, Robin A. (JSC-ER611)" userId="c4802723-e425-4ede-9762-a01f9cffe0b1" providerId="ADAL" clId="{D8F4ECF3-58A8-4E36-819E-2C9C35AE5DAB}" dt="2025-01-15T12:18:17.194" v="5852" actId="47"/>
        <pc:sldMkLst>
          <pc:docMk/>
          <pc:sldMk cId="4143621801" sldId="281"/>
        </pc:sldMkLst>
      </pc:sldChg>
      <pc:sldChg chg="addSp delSp modSp mod">
        <pc:chgData name="Onsay, Robin A. (JSC-ER611)" userId="c4802723-e425-4ede-9762-a01f9cffe0b1" providerId="ADAL" clId="{D8F4ECF3-58A8-4E36-819E-2C9C35AE5DAB}" dt="2025-01-15T11:24:17.809" v="4749" actId="478"/>
        <pc:sldMkLst>
          <pc:docMk/>
          <pc:sldMk cId="750008262" sldId="282"/>
        </pc:sldMkLst>
        <pc:spChg chg="mod">
          <ac:chgData name="Onsay, Robin A. (JSC-ER611)" userId="c4802723-e425-4ede-9762-a01f9cffe0b1" providerId="ADAL" clId="{D8F4ECF3-58A8-4E36-819E-2C9C35AE5DAB}" dt="2025-01-07T22:46:34.358" v="2696" actId="14100"/>
          <ac:spMkLst>
            <pc:docMk/>
            <pc:sldMk cId="750008262" sldId="282"/>
            <ac:spMk id="2" creationId="{864A228A-422B-E86F-E664-A69E1B140DB8}"/>
          </ac:spMkLst>
        </pc:spChg>
        <pc:spChg chg="add del mod">
          <ac:chgData name="Onsay, Robin A. (JSC-ER611)" userId="c4802723-e425-4ede-9762-a01f9cffe0b1" providerId="ADAL" clId="{D8F4ECF3-58A8-4E36-819E-2C9C35AE5DAB}" dt="2025-01-15T11:24:17.809" v="4749" actId="478"/>
          <ac:spMkLst>
            <pc:docMk/>
            <pc:sldMk cId="750008262" sldId="282"/>
            <ac:spMk id="6" creationId="{41E512D4-22CB-B784-7AC3-130D48581387}"/>
          </ac:spMkLst>
        </pc:spChg>
      </pc:sldChg>
      <pc:sldChg chg="del">
        <pc:chgData name="Onsay, Robin A. (JSC-ER611)" userId="c4802723-e425-4ede-9762-a01f9cffe0b1" providerId="ADAL" clId="{D8F4ECF3-58A8-4E36-819E-2C9C35AE5DAB}" dt="2025-01-15T12:18:17.194" v="5852" actId="47"/>
        <pc:sldMkLst>
          <pc:docMk/>
          <pc:sldMk cId="2989749824" sldId="283"/>
        </pc:sldMkLst>
      </pc:sldChg>
      <pc:sldChg chg="del">
        <pc:chgData name="Onsay, Robin A. (JSC-ER611)" userId="c4802723-e425-4ede-9762-a01f9cffe0b1" providerId="ADAL" clId="{D8F4ECF3-58A8-4E36-819E-2C9C35AE5DAB}" dt="2025-01-15T12:18:17.194" v="5852" actId="47"/>
        <pc:sldMkLst>
          <pc:docMk/>
          <pc:sldMk cId="557346826" sldId="284"/>
        </pc:sldMkLst>
      </pc:sldChg>
      <pc:sldChg chg="addSp delSp modSp mod">
        <pc:chgData name="Onsay, Robin A. (JSC-ER611)" userId="c4802723-e425-4ede-9762-a01f9cffe0b1" providerId="ADAL" clId="{D8F4ECF3-58A8-4E36-819E-2C9C35AE5DAB}" dt="2025-01-15T12:32:34.478" v="5965" actId="20577"/>
        <pc:sldMkLst>
          <pc:docMk/>
          <pc:sldMk cId="3522724222" sldId="285"/>
        </pc:sldMkLst>
        <pc:spChg chg="mod">
          <ac:chgData name="Onsay, Robin A. (JSC-ER611)" userId="c4802723-e425-4ede-9762-a01f9cffe0b1" providerId="ADAL" clId="{D8F4ECF3-58A8-4E36-819E-2C9C35AE5DAB}" dt="2025-01-15T12:32:34.478" v="5965" actId="20577"/>
          <ac:spMkLst>
            <pc:docMk/>
            <pc:sldMk cId="3522724222" sldId="285"/>
            <ac:spMk id="2" creationId="{C3391373-8F97-9898-0D5C-0273981E4A46}"/>
          </ac:spMkLst>
        </pc:spChg>
        <pc:spChg chg="add mod">
          <ac:chgData name="Onsay, Robin A. (JSC-ER611)" userId="c4802723-e425-4ede-9762-a01f9cffe0b1" providerId="ADAL" clId="{D8F4ECF3-58A8-4E36-819E-2C9C35AE5DAB}" dt="2025-01-15T11:33:49.112" v="4939" actId="20577"/>
          <ac:spMkLst>
            <pc:docMk/>
            <pc:sldMk cId="3522724222" sldId="285"/>
            <ac:spMk id="4" creationId="{FEEC8773-1C37-BC85-7BB1-B116020317F8}"/>
          </ac:spMkLst>
        </pc:spChg>
        <pc:spChg chg="mod topLvl">
          <ac:chgData name="Onsay, Robin A. (JSC-ER611)" userId="c4802723-e425-4ede-9762-a01f9cffe0b1" providerId="ADAL" clId="{D8F4ECF3-58A8-4E36-819E-2C9C35AE5DAB}" dt="2025-01-15T11:32:47.206" v="4912" actId="164"/>
          <ac:spMkLst>
            <pc:docMk/>
            <pc:sldMk cId="3522724222" sldId="285"/>
            <ac:spMk id="5" creationId="{70D581B6-1ED9-06B6-D5C7-DB89B65BDAF2}"/>
          </ac:spMkLst>
        </pc:spChg>
        <pc:spChg chg="del mod">
          <ac:chgData name="Onsay, Robin A. (JSC-ER611)" userId="c4802723-e425-4ede-9762-a01f9cffe0b1" providerId="ADAL" clId="{D8F4ECF3-58A8-4E36-819E-2C9C35AE5DAB}" dt="2025-01-15T11:31:04.766" v="4849" actId="478"/>
          <ac:spMkLst>
            <pc:docMk/>
            <pc:sldMk cId="3522724222" sldId="285"/>
            <ac:spMk id="6" creationId="{5BABF185-B5DC-D72A-9A5E-1CBDA71D6576}"/>
          </ac:spMkLst>
        </pc:spChg>
        <pc:spChg chg="del mod">
          <ac:chgData name="Onsay, Robin A. (JSC-ER611)" userId="c4802723-e425-4ede-9762-a01f9cffe0b1" providerId="ADAL" clId="{D8F4ECF3-58A8-4E36-819E-2C9C35AE5DAB}" dt="2025-01-15T11:30:52.539" v="4847" actId="478"/>
          <ac:spMkLst>
            <pc:docMk/>
            <pc:sldMk cId="3522724222" sldId="285"/>
            <ac:spMk id="7" creationId="{C58950CD-E2EE-641E-A141-11206A2FA093}"/>
          </ac:spMkLst>
        </pc:spChg>
        <pc:spChg chg="mod topLvl">
          <ac:chgData name="Onsay, Robin A. (JSC-ER611)" userId="c4802723-e425-4ede-9762-a01f9cffe0b1" providerId="ADAL" clId="{D8F4ECF3-58A8-4E36-819E-2C9C35AE5DAB}" dt="2025-01-15T11:32:47.206" v="4912" actId="164"/>
          <ac:spMkLst>
            <pc:docMk/>
            <pc:sldMk cId="3522724222" sldId="285"/>
            <ac:spMk id="8" creationId="{C47B6281-D31D-D59A-3A82-1028E3A8B64C}"/>
          </ac:spMkLst>
        </pc:spChg>
        <pc:spChg chg="mod topLvl">
          <ac:chgData name="Onsay, Robin A. (JSC-ER611)" userId="c4802723-e425-4ede-9762-a01f9cffe0b1" providerId="ADAL" clId="{D8F4ECF3-58A8-4E36-819E-2C9C35AE5DAB}" dt="2025-01-15T11:32:47.206" v="4912" actId="164"/>
          <ac:spMkLst>
            <pc:docMk/>
            <pc:sldMk cId="3522724222" sldId="285"/>
            <ac:spMk id="10" creationId="{C56D2AA6-6F76-254A-05E8-88B33376BFCB}"/>
          </ac:spMkLst>
        </pc:spChg>
        <pc:spChg chg="mod topLvl">
          <ac:chgData name="Onsay, Robin A. (JSC-ER611)" userId="c4802723-e425-4ede-9762-a01f9cffe0b1" providerId="ADAL" clId="{D8F4ECF3-58A8-4E36-819E-2C9C35AE5DAB}" dt="2025-01-15T11:32:47.206" v="4912" actId="164"/>
          <ac:spMkLst>
            <pc:docMk/>
            <pc:sldMk cId="3522724222" sldId="285"/>
            <ac:spMk id="11" creationId="{5935C3EE-7DE1-2D83-69F1-6B011C2F8BAC}"/>
          </ac:spMkLst>
        </pc:spChg>
        <pc:spChg chg="add mod">
          <ac:chgData name="Onsay, Robin A. (JSC-ER611)" userId="c4802723-e425-4ede-9762-a01f9cffe0b1" providerId="ADAL" clId="{D8F4ECF3-58A8-4E36-819E-2C9C35AE5DAB}" dt="2025-01-15T11:33:04.693" v="4916" actId="207"/>
          <ac:spMkLst>
            <pc:docMk/>
            <pc:sldMk cId="3522724222" sldId="285"/>
            <ac:spMk id="13" creationId="{1B9E8CF8-92FC-9E2C-1B70-6D1851D35628}"/>
          </ac:spMkLst>
        </pc:spChg>
        <pc:spChg chg="add mod">
          <ac:chgData name="Onsay, Robin A. (JSC-ER611)" userId="c4802723-e425-4ede-9762-a01f9cffe0b1" providerId="ADAL" clId="{D8F4ECF3-58A8-4E36-819E-2C9C35AE5DAB}" dt="2025-01-15T11:33:09.919" v="4918" actId="207"/>
          <ac:spMkLst>
            <pc:docMk/>
            <pc:sldMk cId="3522724222" sldId="285"/>
            <ac:spMk id="14" creationId="{A1C065CB-EBA5-7190-5202-08DC18354070}"/>
          </ac:spMkLst>
        </pc:spChg>
        <pc:grpChg chg="del">
          <ac:chgData name="Onsay, Robin A. (JSC-ER611)" userId="c4802723-e425-4ede-9762-a01f9cffe0b1" providerId="ADAL" clId="{D8F4ECF3-58A8-4E36-819E-2C9C35AE5DAB}" dt="2025-01-15T11:31:13.965" v="4850" actId="165"/>
          <ac:grpSpMkLst>
            <pc:docMk/>
            <pc:sldMk cId="3522724222" sldId="285"/>
            <ac:grpSpMk id="12" creationId="{7BABEC45-0A4A-43C6-36F6-5E23C47896CE}"/>
          </ac:grpSpMkLst>
        </pc:grpChg>
        <pc:grpChg chg="add mod">
          <ac:chgData name="Onsay, Robin A. (JSC-ER611)" userId="c4802723-e425-4ede-9762-a01f9cffe0b1" providerId="ADAL" clId="{D8F4ECF3-58A8-4E36-819E-2C9C35AE5DAB}" dt="2025-01-15T11:32:47.206" v="4912" actId="164"/>
          <ac:grpSpMkLst>
            <pc:docMk/>
            <pc:sldMk cId="3522724222" sldId="285"/>
            <ac:grpSpMk id="15" creationId="{2D581F86-9DF7-169E-8623-D7A5774316A9}"/>
          </ac:grpSpMkLst>
        </pc:grpChg>
      </pc:sldChg>
      <pc:sldChg chg="addSp delSp modSp mod">
        <pc:chgData name="Onsay, Robin A. (JSC-ER611)" userId="c4802723-e425-4ede-9762-a01f9cffe0b1" providerId="ADAL" clId="{D8F4ECF3-58A8-4E36-819E-2C9C35AE5DAB}" dt="2025-01-15T12:13:11.313" v="5800" actId="20577"/>
        <pc:sldMkLst>
          <pc:docMk/>
          <pc:sldMk cId="3775936943" sldId="288"/>
        </pc:sldMkLst>
        <pc:spChg chg="mod">
          <ac:chgData name="Onsay, Robin A. (JSC-ER611)" userId="c4802723-e425-4ede-9762-a01f9cffe0b1" providerId="ADAL" clId="{D8F4ECF3-58A8-4E36-819E-2C9C35AE5DAB}" dt="2025-01-15T11:44:35.718" v="5138" actId="14100"/>
          <ac:spMkLst>
            <pc:docMk/>
            <pc:sldMk cId="3775936943" sldId="288"/>
            <ac:spMk id="3" creationId="{94481B04-393A-1314-768A-DBD11C086D15}"/>
          </ac:spMkLst>
        </pc:spChg>
        <pc:spChg chg="add del mod">
          <ac:chgData name="Onsay, Robin A. (JSC-ER611)" userId="c4802723-e425-4ede-9762-a01f9cffe0b1" providerId="ADAL" clId="{D8F4ECF3-58A8-4E36-819E-2C9C35AE5DAB}" dt="2025-01-15T11:41:54.528" v="5133" actId="478"/>
          <ac:spMkLst>
            <pc:docMk/>
            <pc:sldMk cId="3775936943" sldId="288"/>
            <ac:spMk id="21" creationId="{7AF4A489-DE50-12BB-6DB2-5B07A498B89F}"/>
          </ac:spMkLst>
        </pc:spChg>
        <pc:spChg chg="add mod">
          <ac:chgData name="Onsay, Robin A. (JSC-ER611)" userId="c4802723-e425-4ede-9762-a01f9cffe0b1" providerId="ADAL" clId="{D8F4ECF3-58A8-4E36-819E-2C9C35AE5DAB}" dt="2025-01-15T11:45:01.639" v="5155" actId="14100"/>
          <ac:spMkLst>
            <pc:docMk/>
            <pc:sldMk cId="3775936943" sldId="288"/>
            <ac:spMk id="24" creationId="{385F12D7-FAD9-B07D-92D9-D73C501BDAAE}"/>
          </ac:spMkLst>
        </pc:spChg>
        <pc:spChg chg="add mod">
          <ac:chgData name="Onsay, Robin A. (JSC-ER611)" userId="c4802723-e425-4ede-9762-a01f9cffe0b1" providerId="ADAL" clId="{D8F4ECF3-58A8-4E36-819E-2C9C35AE5DAB}" dt="2025-01-15T11:45:19.382" v="5185" actId="13822"/>
          <ac:spMkLst>
            <pc:docMk/>
            <pc:sldMk cId="3775936943" sldId="288"/>
            <ac:spMk id="25" creationId="{DAE837A0-5F0E-0FFE-2285-7A8001D89BC9}"/>
          </ac:spMkLst>
        </pc:spChg>
        <pc:spChg chg="add mod">
          <ac:chgData name="Onsay, Robin A. (JSC-ER611)" userId="c4802723-e425-4ede-9762-a01f9cffe0b1" providerId="ADAL" clId="{D8F4ECF3-58A8-4E36-819E-2C9C35AE5DAB}" dt="2025-01-15T12:13:11.313" v="5800" actId="20577"/>
          <ac:spMkLst>
            <pc:docMk/>
            <pc:sldMk cId="3775936943" sldId="288"/>
            <ac:spMk id="29" creationId="{36E80ED5-919E-BD53-62A7-F0155F5489B3}"/>
          </ac:spMkLst>
        </pc:spChg>
        <pc:grpChg chg="del">
          <ac:chgData name="Onsay, Robin A. (JSC-ER611)" userId="c4802723-e425-4ede-9762-a01f9cffe0b1" providerId="ADAL" clId="{D8F4ECF3-58A8-4E36-819E-2C9C35AE5DAB}" dt="2025-01-15T11:44:05.929" v="5134" actId="478"/>
          <ac:grpSpMkLst>
            <pc:docMk/>
            <pc:sldMk cId="3775936943" sldId="288"/>
            <ac:grpSpMk id="5" creationId="{9D26F3F2-46C7-9569-F303-37E245263921}"/>
          </ac:grpSpMkLst>
        </pc:grpChg>
        <pc:picChg chg="add mod">
          <ac:chgData name="Onsay, Robin A. (JSC-ER611)" userId="c4802723-e425-4ede-9762-a01f9cffe0b1" providerId="ADAL" clId="{D8F4ECF3-58A8-4E36-819E-2C9C35AE5DAB}" dt="2025-01-15T11:46:11.411" v="5209" actId="1076"/>
          <ac:picMkLst>
            <pc:docMk/>
            <pc:sldMk cId="3775936943" sldId="288"/>
            <ac:picMk id="23" creationId="{AFE29F75-296D-BCDF-B6AD-3E6C70605DE5}"/>
          </ac:picMkLst>
        </pc:picChg>
        <pc:cxnChg chg="mod">
          <ac:chgData name="Onsay, Robin A. (JSC-ER611)" userId="c4802723-e425-4ede-9762-a01f9cffe0b1" providerId="ADAL" clId="{D8F4ECF3-58A8-4E36-819E-2C9C35AE5DAB}" dt="2025-01-15T11:44:05.929" v="5134" actId="478"/>
          <ac:cxnSpMkLst>
            <pc:docMk/>
            <pc:sldMk cId="3775936943" sldId="288"/>
            <ac:cxnSpMk id="14" creationId="{19DBB05F-2051-D4C8-A8CD-E034EF345861}"/>
          </ac:cxnSpMkLst>
        </pc:cxnChg>
        <pc:cxnChg chg="mod">
          <ac:chgData name="Onsay, Robin A. (JSC-ER611)" userId="c4802723-e425-4ede-9762-a01f9cffe0b1" providerId="ADAL" clId="{D8F4ECF3-58A8-4E36-819E-2C9C35AE5DAB}" dt="2025-01-15T11:44:05.929" v="5134" actId="478"/>
          <ac:cxnSpMkLst>
            <pc:docMk/>
            <pc:sldMk cId="3775936943" sldId="288"/>
            <ac:cxnSpMk id="15" creationId="{4E88EF8A-7751-772B-B2F8-14884728B88F}"/>
          </ac:cxnSpMkLst>
        </pc:cxnChg>
        <pc:cxnChg chg="mod">
          <ac:chgData name="Onsay, Robin A. (JSC-ER611)" userId="c4802723-e425-4ede-9762-a01f9cffe0b1" providerId="ADAL" clId="{D8F4ECF3-58A8-4E36-819E-2C9C35AE5DAB}" dt="2025-01-15T11:44:05.929" v="5134" actId="478"/>
          <ac:cxnSpMkLst>
            <pc:docMk/>
            <pc:sldMk cId="3775936943" sldId="288"/>
            <ac:cxnSpMk id="17" creationId="{AF484103-A346-6CFF-9C44-5F7522D7C953}"/>
          </ac:cxnSpMkLst>
        </pc:cxnChg>
        <pc:cxnChg chg="add mod">
          <ac:chgData name="Onsay, Robin A. (JSC-ER611)" userId="c4802723-e425-4ede-9762-a01f9cffe0b1" providerId="ADAL" clId="{D8F4ECF3-58A8-4E36-819E-2C9C35AE5DAB}" dt="2025-01-15T11:45:31.585" v="5188" actId="1582"/>
          <ac:cxnSpMkLst>
            <pc:docMk/>
            <pc:sldMk cId="3775936943" sldId="288"/>
            <ac:cxnSpMk id="27" creationId="{9B7B7CB5-1604-2623-7273-F3B51D93BEF9}"/>
          </ac:cxnSpMkLst>
        </pc:cxnChg>
      </pc:sldChg>
      <pc:sldChg chg="modSp new del mod">
        <pc:chgData name="Onsay, Robin A. (JSC-ER611)" userId="c4802723-e425-4ede-9762-a01f9cffe0b1" providerId="ADAL" clId="{D8F4ECF3-58A8-4E36-819E-2C9C35AE5DAB}" dt="2025-01-07T21:38:22.686" v="44" actId="47"/>
        <pc:sldMkLst>
          <pc:docMk/>
          <pc:sldMk cId="2001332332" sldId="289"/>
        </pc:sldMkLst>
        <pc:spChg chg="mod">
          <ac:chgData name="Onsay, Robin A. (JSC-ER611)" userId="c4802723-e425-4ede-9762-a01f9cffe0b1" providerId="ADAL" clId="{D8F4ECF3-58A8-4E36-819E-2C9C35AE5DAB}" dt="2025-01-07T19:19:51.587" v="41" actId="20577"/>
          <ac:spMkLst>
            <pc:docMk/>
            <pc:sldMk cId="2001332332" sldId="289"/>
            <ac:spMk id="2" creationId="{A73F617B-7056-9902-AA66-4F15FC1CBD0D}"/>
          </ac:spMkLst>
        </pc:spChg>
      </pc:sldChg>
      <pc:sldChg chg="modSp new mod">
        <pc:chgData name="Onsay, Robin A. (JSC-ER611)" userId="c4802723-e425-4ede-9762-a01f9cffe0b1" providerId="ADAL" clId="{D8F4ECF3-58A8-4E36-819E-2C9C35AE5DAB}" dt="2025-01-15T12:26:19.455" v="5905" actId="20577"/>
        <pc:sldMkLst>
          <pc:docMk/>
          <pc:sldMk cId="2741615071" sldId="289"/>
        </pc:sldMkLst>
        <pc:spChg chg="mod">
          <ac:chgData name="Onsay, Robin A. (JSC-ER611)" userId="c4802723-e425-4ede-9762-a01f9cffe0b1" providerId="ADAL" clId="{D8F4ECF3-58A8-4E36-819E-2C9C35AE5DAB}" dt="2025-01-07T21:38:50.666" v="75" actId="20577"/>
          <ac:spMkLst>
            <pc:docMk/>
            <pc:sldMk cId="2741615071" sldId="289"/>
            <ac:spMk id="2" creationId="{ABF261AB-3937-0584-D622-E0FA12D2D7D5}"/>
          </ac:spMkLst>
        </pc:spChg>
        <pc:spChg chg="mod">
          <ac:chgData name="Onsay, Robin A. (JSC-ER611)" userId="c4802723-e425-4ede-9762-a01f9cffe0b1" providerId="ADAL" clId="{D8F4ECF3-58A8-4E36-819E-2C9C35AE5DAB}" dt="2025-01-15T12:26:19.455" v="5905" actId="20577"/>
          <ac:spMkLst>
            <pc:docMk/>
            <pc:sldMk cId="2741615071" sldId="289"/>
            <ac:spMk id="3" creationId="{C70E099F-C2EC-1FA9-5F9A-5014DD3E81FE}"/>
          </ac:spMkLst>
        </pc:spChg>
      </pc:sldChg>
      <pc:sldChg chg="new del">
        <pc:chgData name="Onsay, Robin A. (JSC-ER611)" userId="c4802723-e425-4ede-9762-a01f9cffe0b1" providerId="ADAL" clId="{D8F4ECF3-58A8-4E36-819E-2C9C35AE5DAB}" dt="2025-01-07T21:38:17.255" v="43" actId="47"/>
        <pc:sldMkLst>
          <pc:docMk/>
          <pc:sldMk cId="2659669974" sldId="290"/>
        </pc:sldMkLst>
      </pc:sldChg>
      <pc:sldChg chg="modSp new mod">
        <pc:chgData name="Onsay, Robin A. (JSC-ER611)" userId="c4802723-e425-4ede-9762-a01f9cffe0b1" providerId="ADAL" clId="{D8F4ECF3-58A8-4E36-819E-2C9C35AE5DAB}" dt="2025-01-15T12:44:05.935" v="6599" actId="20577"/>
        <pc:sldMkLst>
          <pc:docMk/>
          <pc:sldMk cId="3217917507" sldId="290"/>
        </pc:sldMkLst>
        <pc:spChg chg="mod">
          <ac:chgData name="Onsay, Robin A. (JSC-ER611)" userId="c4802723-e425-4ede-9762-a01f9cffe0b1" providerId="ADAL" clId="{D8F4ECF3-58A8-4E36-819E-2C9C35AE5DAB}" dt="2025-01-07T21:42:49.152" v="463" actId="20577"/>
          <ac:spMkLst>
            <pc:docMk/>
            <pc:sldMk cId="3217917507" sldId="290"/>
            <ac:spMk id="2" creationId="{F65DBAD6-E9A5-CC21-D5B3-4E53AFB4144D}"/>
          </ac:spMkLst>
        </pc:spChg>
        <pc:spChg chg="mod">
          <ac:chgData name="Onsay, Robin A. (JSC-ER611)" userId="c4802723-e425-4ede-9762-a01f9cffe0b1" providerId="ADAL" clId="{D8F4ECF3-58A8-4E36-819E-2C9C35AE5DAB}" dt="2025-01-15T12:44:05.935" v="6599" actId="20577"/>
          <ac:spMkLst>
            <pc:docMk/>
            <pc:sldMk cId="3217917507" sldId="290"/>
            <ac:spMk id="3" creationId="{4A59FC89-D022-2A77-31CC-F6CA399685D7}"/>
          </ac:spMkLst>
        </pc:spChg>
      </pc:sldChg>
      <pc:sldChg chg="modSp new del mod">
        <pc:chgData name="Onsay, Robin A. (JSC-ER611)" userId="c4802723-e425-4ede-9762-a01f9cffe0b1" providerId="ADAL" clId="{D8F4ECF3-58A8-4E36-819E-2C9C35AE5DAB}" dt="2025-01-07T22:31:29.669" v="2528" actId="47"/>
        <pc:sldMkLst>
          <pc:docMk/>
          <pc:sldMk cId="2228078275" sldId="291"/>
        </pc:sldMkLst>
        <pc:spChg chg="mod">
          <ac:chgData name="Onsay, Robin A. (JSC-ER611)" userId="c4802723-e425-4ede-9762-a01f9cffe0b1" providerId="ADAL" clId="{D8F4ECF3-58A8-4E36-819E-2C9C35AE5DAB}" dt="2025-01-07T21:59:13.448" v="1930" actId="20577"/>
          <ac:spMkLst>
            <pc:docMk/>
            <pc:sldMk cId="2228078275" sldId="291"/>
            <ac:spMk id="2" creationId="{51D64731-78E9-94A9-841D-4744C95AE415}"/>
          </ac:spMkLst>
        </pc:spChg>
      </pc:sldChg>
      <pc:sldChg chg="addSp delSp modSp new mod ord">
        <pc:chgData name="Onsay, Robin A. (JSC-ER611)" userId="c4802723-e425-4ede-9762-a01f9cffe0b1" providerId="ADAL" clId="{D8F4ECF3-58A8-4E36-819E-2C9C35AE5DAB}" dt="2025-01-15T12:28:57.127" v="5924" actId="207"/>
        <pc:sldMkLst>
          <pc:docMk/>
          <pc:sldMk cId="3715887106" sldId="291"/>
        </pc:sldMkLst>
        <pc:spChg chg="mod">
          <ac:chgData name="Onsay, Robin A. (JSC-ER611)" userId="c4802723-e425-4ede-9762-a01f9cffe0b1" providerId="ADAL" clId="{D8F4ECF3-58A8-4E36-819E-2C9C35AE5DAB}" dt="2025-01-14T16:34:18.879" v="3325" actId="20577"/>
          <ac:spMkLst>
            <pc:docMk/>
            <pc:sldMk cId="3715887106" sldId="291"/>
            <ac:spMk id="2" creationId="{B6F63484-349D-72BD-4F15-5093271C0CA0}"/>
          </ac:spMkLst>
        </pc:spChg>
        <pc:spChg chg="mod">
          <ac:chgData name="Onsay, Robin A. (JSC-ER611)" userId="c4802723-e425-4ede-9762-a01f9cffe0b1" providerId="ADAL" clId="{D8F4ECF3-58A8-4E36-819E-2C9C35AE5DAB}" dt="2025-01-15T11:53:30.821" v="5370" actId="27636"/>
          <ac:spMkLst>
            <pc:docMk/>
            <pc:sldMk cId="3715887106" sldId="291"/>
            <ac:spMk id="3" creationId="{E8AE95B3-5A0A-C173-E339-E4DF2909E4F2}"/>
          </ac:spMkLst>
        </pc:spChg>
        <pc:spChg chg="add del mod">
          <ac:chgData name="Onsay, Robin A. (JSC-ER611)" userId="c4802723-e425-4ede-9762-a01f9cffe0b1" providerId="ADAL" clId="{D8F4ECF3-58A8-4E36-819E-2C9C35AE5DAB}" dt="2025-01-14T15:49:07.329" v="3068" actId="478"/>
          <ac:spMkLst>
            <pc:docMk/>
            <pc:sldMk cId="3715887106" sldId="291"/>
            <ac:spMk id="5" creationId="{189FD01D-46B4-B284-6E0D-5089A0E6E01D}"/>
          </ac:spMkLst>
        </pc:spChg>
        <pc:spChg chg="add mod">
          <ac:chgData name="Onsay, Robin A. (JSC-ER611)" userId="c4802723-e425-4ede-9762-a01f9cffe0b1" providerId="ADAL" clId="{D8F4ECF3-58A8-4E36-819E-2C9C35AE5DAB}" dt="2025-01-15T11:54:38.195" v="5424" actId="14100"/>
          <ac:spMkLst>
            <pc:docMk/>
            <pc:sldMk cId="3715887106" sldId="291"/>
            <ac:spMk id="5" creationId="{23665899-48B2-9BF5-2BE8-FBA2DE3DDB71}"/>
          </ac:spMkLst>
        </pc:spChg>
        <pc:spChg chg="add del mod">
          <ac:chgData name="Onsay, Robin A. (JSC-ER611)" userId="c4802723-e425-4ede-9762-a01f9cffe0b1" providerId="ADAL" clId="{D8F4ECF3-58A8-4E36-819E-2C9C35AE5DAB}" dt="2025-01-10T15:34:35.325" v="2812" actId="478"/>
          <ac:spMkLst>
            <pc:docMk/>
            <pc:sldMk cId="3715887106" sldId="291"/>
            <ac:spMk id="5" creationId="{864D7F91-A121-3A4D-8540-D72C36CFB1D9}"/>
          </ac:spMkLst>
        </pc:spChg>
        <pc:spChg chg="add del mod">
          <ac:chgData name="Onsay, Robin A. (JSC-ER611)" userId="c4802723-e425-4ede-9762-a01f9cffe0b1" providerId="ADAL" clId="{D8F4ECF3-58A8-4E36-819E-2C9C35AE5DAB}" dt="2025-01-14T15:49:07.329" v="3068" actId="478"/>
          <ac:spMkLst>
            <pc:docMk/>
            <pc:sldMk cId="3715887106" sldId="291"/>
            <ac:spMk id="6" creationId="{C2E4105E-02FA-F8F8-119A-185806485CC1}"/>
          </ac:spMkLst>
        </pc:spChg>
        <pc:spChg chg="add mod">
          <ac:chgData name="Onsay, Robin A. (JSC-ER611)" userId="c4802723-e425-4ede-9762-a01f9cffe0b1" providerId="ADAL" clId="{D8F4ECF3-58A8-4E36-819E-2C9C35AE5DAB}" dt="2025-01-15T11:55:22.681" v="5440" actId="1076"/>
          <ac:spMkLst>
            <pc:docMk/>
            <pc:sldMk cId="3715887106" sldId="291"/>
            <ac:spMk id="6" creationId="{ED648D24-EA4C-F1C4-2312-337983FEC360}"/>
          </ac:spMkLst>
        </pc:spChg>
        <pc:spChg chg="add del mod">
          <ac:chgData name="Onsay, Robin A. (JSC-ER611)" userId="c4802723-e425-4ede-9762-a01f9cffe0b1" providerId="ADAL" clId="{D8F4ECF3-58A8-4E36-819E-2C9C35AE5DAB}" dt="2025-01-14T15:49:07.329" v="3068" actId="478"/>
          <ac:spMkLst>
            <pc:docMk/>
            <pc:sldMk cId="3715887106" sldId="291"/>
            <ac:spMk id="7" creationId="{23F0697D-92AC-789E-40BA-29589DCACEF3}"/>
          </ac:spMkLst>
        </pc:spChg>
        <pc:spChg chg="add mod">
          <ac:chgData name="Onsay, Robin A. (JSC-ER611)" userId="c4802723-e425-4ede-9762-a01f9cffe0b1" providerId="ADAL" clId="{D8F4ECF3-58A8-4E36-819E-2C9C35AE5DAB}" dt="2025-01-15T11:56:05.247" v="5467" actId="1076"/>
          <ac:spMkLst>
            <pc:docMk/>
            <pc:sldMk cId="3715887106" sldId="291"/>
            <ac:spMk id="7" creationId="{B6E6F186-049C-B2BA-3AF4-BE5ED6482971}"/>
          </ac:spMkLst>
        </pc:spChg>
        <pc:spChg chg="add del mod">
          <ac:chgData name="Onsay, Robin A. (JSC-ER611)" userId="c4802723-e425-4ede-9762-a01f9cffe0b1" providerId="ADAL" clId="{D8F4ECF3-58A8-4E36-819E-2C9C35AE5DAB}" dt="2025-01-15T11:55:08.800" v="5436" actId="478"/>
          <ac:spMkLst>
            <pc:docMk/>
            <pc:sldMk cId="3715887106" sldId="291"/>
            <ac:spMk id="8" creationId="{4A26C1FC-591B-885B-E810-7372949717A1}"/>
          </ac:spMkLst>
        </pc:spChg>
        <pc:spChg chg="add del mod">
          <ac:chgData name="Onsay, Robin A. (JSC-ER611)" userId="c4802723-e425-4ede-9762-a01f9cffe0b1" providerId="ADAL" clId="{D8F4ECF3-58A8-4E36-819E-2C9C35AE5DAB}" dt="2025-01-14T15:49:07.329" v="3068" actId="478"/>
          <ac:spMkLst>
            <pc:docMk/>
            <pc:sldMk cId="3715887106" sldId="291"/>
            <ac:spMk id="8" creationId="{CA79D106-5388-CDA7-D324-E5C2E9BF2D7B}"/>
          </ac:spMkLst>
        </pc:spChg>
        <pc:spChg chg="add mod">
          <ac:chgData name="Onsay, Robin A. (JSC-ER611)" userId="c4802723-e425-4ede-9762-a01f9cffe0b1" providerId="ADAL" clId="{D8F4ECF3-58A8-4E36-819E-2C9C35AE5DAB}" dt="2025-01-15T11:56:05.247" v="5467" actId="1076"/>
          <ac:spMkLst>
            <pc:docMk/>
            <pc:sldMk cId="3715887106" sldId="291"/>
            <ac:spMk id="9" creationId="{F58AB2DA-DECC-0E9E-E7B9-B363D250FF7D}"/>
          </ac:spMkLst>
        </pc:spChg>
        <pc:spChg chg="add mod">
          <ac:chgData name="Onsay, Robin A. (JSC-ER611)" userId="c4802723-e425-4ede-9762-a01f9cffe0b1" providerId="ADAL" clId="{D8F4ECF3-58A8-4E36-819E-2C9C35AE5DAB}" dt="2025-01-15T12:28:57.127" v="5924" actId="207"/>
          <ac:spMkLst>
            <pc:docMk/>
            <pc:sldMk cId="3715887106" sldId="291"/>
            <ac:spMk id="12" creationId="{3CFE5C2C-B709-2EE7-B1FA-48A932456682}"/>
          </ac:spMkLst>
        </pc:spChg>
        <pc:cxnChg chg="add del mod">
          <ac:chgData name="Onsay, Robin A. (JSC-ER611)" userId="c4802723-e425-4ede-9762-a01f9cffe0b1" providerId="ADAL" clId="{D8F4ECF3-58A8-4E36-819E-2C9C35AE5DAB}" dt="2025-01-14T15:49:07.329" v="3068" actId="478"/>
          <ac:cxnSpMkLst>
            <pc:docMk/>
            <pc:sldMk cId="3715887106" sldId="291"/>
            <ac:cxnSpMk id="10" creationId="{AA3AB27D-3404-D095-3F18-F76A9BEF8978}"/>
          </ac:cxnSpMkLst>
        </pc:cxnChg>
        <pc:cxnChg chg="add del mod">
          <ac:chgData name="Onsay, Robin A. (JSC-ER611)" userId="c4802723-e425-4ede-9762-a01f9cffe0b1" providerId="ADAL" clId="{D8F4ECF3-58A8-4E36-819E-2C9C35AE5DAB}" dt="2025-01-14T15:49:07.329" v="3068" actId="478"/>
          <ac:cxnSpMkLst>
            <pc:docMk/>
            <pc:sldMk cId="3715887106" sldId="291"/>
            <ac:cxnSpMk id="11" creationId="{6282EC54-EAF8-2FB0-ABDA-A04FC2B244EF}"/>
          </ac:cxnSpMkLst>
        </pc:cxnChg>
        <pc:cxnChg chg="add mod">
          <ac:chgData name="Onsay, Robin A. (JSC-ER611)" userId="c4802723-e425-4ede-9762-a01f9cffe0b1" providerId="ADAL" clId="{D8F4ECF3-58A8-4E36-819E-2C9C35AE5DAB}" dt="2025-01-15T11:56:19.060" v="5470" actId="1582"/>
          <ac:cxnSpMkLst>
            <pc:docMk/>
            <pc:sldMk cId="3715887106" sldId="291"/>
            <ac:cxnSpMk id="11" creationId="{74532865-FEAD-1057-E5C7-E382FCCAE30F}"/>
          </ac:cxnSpMkLst>
        </pc:cxnChg>
        <pc:cxnChg chg="add del mod">
          <ac:chgData name="Onsay, Robin A. (JSC-ER611)" userId="c4802723-e425-4ede-9762-a01f9cffe0b1" providerId="ADAL" clId="{D8F4ECF3-58A8-4E36-819E-2C9C35AE5DAB}" dt="2025-01-14T15:49:07.329" v="3068" actId="478"/>
          <ac:cxnSpMkLst>
            <pc:docMk/>
            <pc:sldMk cId="3715887106" sldId="291"/>
            <ac:cxnSpMk id="12" creationId="{6265208C-54FB-17F3-B63C-771D5EE4984B}"/>
          </ac:cxnSpMkLst>
        </pc:cxnChg>
      </pc:sldChg>
      <pc:sldChg chg="addSp delSp modSp new mod">
        <pc:chgData name="Onsay, Robin A. (JSC-ER611)" userId="c4802723-e425-4ede-9762-a01f9cffe0b1" providerId="ADAL" clId="{D8F4ECF3-58A8-4E36-819E-2C9C35AE5DAB}" dt="2025-01-15T12:28:19.377" v="5923" actId="242"/>
        <pc:sldMkLst>
          <pc:docMk/>
          <pc:sldMk cId="1804696426" sldId="292"/>
        </pc:sldMkLst>
        <pc:spChg chg="mod">
          <ac:chgData name="Onsay, Robin A. (JSC-ER611)" userId="c4802723-e425-4ede-9762-a01f9cffe0b1" providerId="ADAL" clId="{D8F4ECF3-58A8-4E36-819E-2C9C35AE5DAB}" dt="2025-01-14T16:38:44.313" v="3897" actId="20577"/>
          <ac:spMkLst>
            <pc:docMk/>
            <pc:sldMk cId="1804696426" sldId="292"/>
            <ac:spMk id="2" creationId="{0F653F1F-23F8-6393-F0E4-DFB47C2D41EA}"/>
          </ac:spMkLst>
        </pc:spChg>
        <pc:spChg chg="mod">
          <ac:chgData name="Onsay, Robin A. (JSC-ER611)" userId="c4802723-e425-4ede-9762-a01f9cffe0b1" providerId="ADAL" clId="{D8F4ECF3-58A8-4E36-819E-2C9C35AE5DAB}" dt="2025-01-15T12:08:32.336" v="5785" actId="20577"/>
          <ac:spMkLst>
            <pc:docMk/>
            <pc:sldMk cId="1804696426" sldId="292"/>
            <ac:spMk id="3" creationId="{7878DF46-F2DB-D719-91AF-7C09A28E269B}"/>
          </ac:spMkLst>
        </pc:spChg>
        <pc:spChg chg="add mod">
          <ac:chgData name="Onsay, Robin A. (JSC-ER611)" userId="c4802723-e425-4ede-9762-a01f9cffe0b1" providerId="ADAL" clId="{D8F4ECF3-58A8-4E36-819E-2C9C35AE5DAB}" dt="2025-01-15T11:57:09.817" v="5472"/>
          <ac:spMkLst>
            <pc:docMk/>
            <pc:sldMk cId="1804696426" sldId="292"/>
            <ac:spMk id="6" creationId="{1623134C-0DCD-7580-0827-CB17FDFF27C2}"/>
          </ac:spMkLst>
        </pc:spChg>
        <pc:spChg chg="add mod">
          <ac:chgData name="Onsay, Robin A. (JSC-ER611)" userId="c4802723-e425-4ede-9762-a01f9cffe0b1" providerId="ADAL" clId="{D8F4ECF3-58A8-4E36-819E-2C9C35AE5DAB}" dt="2025-01-15T11:57:09.817" v="5472"/>
          <ac:spMkLst>
            <pc:docMk/>
            <pc:sldMk cId="1804696426" sldId="292"/>
            <ac:spMk id="7" creationId="{98AE76AE-DAB9-4D10-E027-A1EB2699CF8F}"/>
          </ac:spMkLst>
        </pc:spChg>
        <pc:spChg chg="add mod">
          <ac:chgData name="Onsay, Robin A. (JSC-ER611)" userId="c4802723-e425-4ede-9762-a01f9cffe0b1" providerId="ADAL" clId="{D8F4ECF3-58A8-4E36-819E-2C9C35AE5DAB}" dt="2025-01-15T11:57:09.817" v="5472"/>
          <ac:spMkLst>
            <pc:docMk/>
            <pc:sldMk cId="1804696426" sldId="292"/>
            <ac:spMk id="8" creationId="{B024B354-1919-D066-AE2A-5EA1A45B944A}"/>
          </ac:spMkLst>
        </pc:spChg>
        <pc:spChg chg="add mod">
          <ac:chgData name="Onsay, Robin A. (JSC-ER611)" userId="c4802723-e425-4ede-9762-a01f9cffe0b1" providerId="ADAL" clId="{D8F4ECF3-58A8-4E36-819E-2C9C35AE5DAB}" dt="2025-01-15T11:57:09.817" v="5472"/>
          <ac:spMkLst>
            <pc:docMk/>
            <pc:sldMk cId="1804696426" sldId="292"/>
            <ac:spMk id="9" creationId="{C7623A99-ED3F-6CD9-52A6-398F6E731682}"/>
          </ac:spMkLst>
        </pc:spChg>
        <pc:spChg chg="add del">
          <ac:chgData name="Onsay, Robin A. (JSC-ER611)" userId="c4802723-e425-4ede-9762-a01f9cffe0b1" providerId="ADAL" clId="{D8F4ECF3-58A8-4E36-819E-2C9C35AE5DAB}" dt="2025-01-15T11:57:42.027" v="5479" actId="11529"/>
          <ac:spMkLst>
            <pc:docMk/>
            <pc:sldMk cId="1804696426" sldId="292"/>
            <ac:spMk id="15" creationId="{3ED7D044-7C75-A165-CF21-BFC5973A9E0A}"/>
          </ac:spMkLst>
        </pc:spChg>
        <pc:spChg chg="add del mod">
          <ac:chgData name="Onsay, Robin A. (JSC-ER611)" userId="c4802723-e425-4ede-9762-a01f9cffe0b1" providerId="ADAL" clId="{D8F4ECF3-58A8-4E36-819E-2C9C35AE5DAB}" dt="2025-01-15T11:58:25.189" v="5484" actId="478"/>
          <ac:spMkLst>
            <pc:docMk/>
            <pc:sldMk cId="1804696426" sldId="292"/>
            <ac:spMk id="16" creationId="{232F7926-C9AD-7375-AD9B-7234569AFF1C}"/>
          </ac:spMkLst>
        </pc:spChg>
        <pc:spChg chg="add mod">
          <ac:chgData name="Onsay, Robin A. (JSC-ER611)" userId="c4802723-e425-4ede-9762-a01f9cffe0b1" providerId="ADAL" clId="{D8F4ECF3-58A8-4E36-819E-2C9C35AE5DAB}" dt="2025-01-15T12:28:19.377" v="5923" actId="242"/>
          <ac:spMkLst>
            <pc:docMk/>
            <pc:sldMk cId="1804696426" sldId="292"/>
            <ac:spMk id="17" creationId="{CB298A08-18C1-E0CF-E0C9-C460747DE4AC}"/>
          </ac:spMkLst>
        </pc:spChg>
        <pc:picChg chg="add del mod">
          <ac:chgData name="Onsay, Robin A. (JSC-ER611)" userId="c4802723-e425-4ede-9762-a01f9cffe0b1" providerId="ADAL" clId="{D8F4ECF3-58A8-4E36-819E-2C9C35AE5DAB}" dt="2025-01-15T11:57:07.254" v="5471" actId="478"/>
          <ac:picMkLst>
            <pc:docMk/>
            <pc:sldMk cId="1804696426" sldId="292"/>
            <ac:picMk id="5" creationId="{55DDB11A-7766-5148-9EFF-A1D300FA3B84}"/>
          </ac:picMkLst>
        </pc:picChg>
        <pc:cxnChg chg="add mod">
          <ac:chgData name="Onsay, Robin A. (JSC-ER611)" userId="c4802723-e425-4ede-9762-a01f9cffe0b1" providerId="ADAL" clId="{D8F4ECF3-58A8-4E36-819E-2C9C35AE5DAB}" dt="2025-01-15T11:59:11.957" v="5519" actId="693"/>
          <ac:cxnSpMkLst>
            <pc:docMk/>
            <pc:sldMk cId="1804696426" sldId="292"/>
            <ac:cxnSpMk id="10" creationId="{27533CCF-485C-CDBA-25C5-D8B15A73885F}"/>
          </ac:cxnSpMkLst>
        </pc:cxnChg>
        <pc:cxnChg chg="add del">
          <ac:chgData name="Onsay, Robin A. (JSC-ER611)" userId="c4802723-e425-4ede-9762-a01f9cffe0b1" providerId="ADAL" clId="{D8F4ECF3-58A8-4E36-819E-2C9C35AE5DAB}" dt="2025-01-15T11:57:31.645" v="5477" actId="478"/>
          <ac:cxnSpMkLst>
            <pc:docMk/>
            <pc:sldMk cId="1804696426" sldId="292"/>
            <ac:cxnSpMk id="12" creationId="{F5793849-613A-D905-CE55-EC8FD089BE4F}"/>
          </ac:cxnSpMkLst>
        </pc:cxnChg>
        <pc:cxnChg chg="add del">
          <ac:chgData name="Onsay, Robin A. (JSC-ER611)" userId="c4802723-e425-4ede-9762-a01f9cffe0b1" providerId="ADAL" clId="{D8F4ECF3-58A8-4E36-819E-2C9C35AE5DAB}" dt="2025-01-15T11:57:30.832" v="5476" actId="478"/>
          <ac:cxnSpMkLst>
            <pc:docMk/>
            <pc:sldMk cId="1804696426" sldId="292"/>
            <ac:cxnSpMk id="14" creationId="{660F8C4F-22DF-2933-FDA0-673839574D4B}"/>
          </ac:cxnSpMkLst>
        </pc:cxnChg>
      </pc:sldChg>
      <pc:sldChg chg="addSp delSp modSp add mod">
        <pc:chgData name="Onsay, Robin A. (JSC-ER611)" userId="c4802723-e425-4ede-9762-a01f9cffe0b1" providerId="ADAL" clId="{D8F4ECF3-58A8-4E36-819E-2C9C35AE5DAB}" dt="2025-01-15T12:56:09.445" v="6699" actId="113"/>
        <pc:sldMkLst>
          <pc:docMk/>
          <pc:sldMk cId="3349606266" sldId="293"/>
        </pc:sldMkLst>
        <pc:spChg chg="mod">
          <ac:chgData name="Onsay, Robin A. (JSC-ER611)" userId="c4802723-e425-4ede-9762-a01f9cffe0b1" providerId="ADAL" clId="{D8F4ECF3-58A8-4E36-819E-2C9C35AE5DAB}" dt="2025-01-15T12:56:09.445" v="6699" actId="113"/>
          <ac:spMkLst>
            <pc:docMk/>
            <pc:sldMk cId="3349606266" sldId="293"/>
            <ac:spMk id="3" creationId="{EE1AA1E2-A76B-0CBA-90BC-18E5E3EDC2C5}"/>
          </ac:spMkLst>
        </pc:spChg>
        <pc:spChg chg="del">
          <ac:chgData name="Onsay, Robin A. (JSC-ER611)" userId="c4802723-e425-4ede-9762-a01f9cffe0b1" providerId="ADAL" clId="{D8F4ECF3-58A8-4E36-819E-2C9C35AE5DAB}" dt="2025-01-15T11:34:23.501" v="4941" actId="478"/>
          <ac:spMkLst>
            <pc:docMk/>
            <pc:sldMk cId="3349606266" sldId="293"/>
            <ac:spMk id="5" creationId="{56FAD0BF-BE56-5DBA-49DA-FB133DA657B0}"/>
          </ac:spMkLst>
        </pc:spChg>
        <pc:spChg chg="mod">
          <ac:chgData name="Onsay, Robin A. (JSC-ER611)" userId="c4802723-e425-4ede-9762-a01f9cffe0b1" providerId="ADAL" clId="{D8F4ECF3-58A8-4E36-819E-2C9C35AE5DAB}" dt="2025-01-15T11:28:00.448" v="4786" actId="13822"/>
          <ac:spMkLst>
            <pc:docMk/>
            <pc:sldMk cId="3349606266" sldId="293"/>
            <ac:spMk id="7" creationId="{C3DB975E-145C-A557-0E4E-83BC916E97A0}"/>
          </ac:spMkLst>
        </pc:spChg>
        <pc:spChg chg="mod">
          <ac:chgData name="Onsay, Robin A. (JSC-ER611)" userId="c4802723-e425-4ede-9762-a01f9cffe0b1" providerId="ADAL" clId="{D8F4ECF3-58A8-4E36-819E-2C9C35AE5DAB}" dt="2025-01-15T11:27:26.192" v="4759"/>
          <ac:spMkLst>
            <pc:docMk/>
            <pc:sldMk cId="3349606266" sldId="293"/>
            <ac:spMk id="8" creationId="{9FE286E7-B2F1-3916-76FC-213D6A8D3130}"/>
          </ac:spMkLst>
        </pc:spChg>
        <pc:spChg chg="mod">
          <ac:chgData name="Onsay, Robin A. (JSC-ER611)" userId="c4802723-e425-4ede-9762-a01f9cffe0b1" providerId="ADAL" clId="{D8F4ECF3-58A8-4E36-819E-2C9C35AE5DAB}" dt="2025-01-15T11:27:26.192" v="4759"/>
          <ac:spMkLst>
            <pc:docMk/>
            <pc:sldMk cId="3349606266" sldId="293"/>
            <ac:spMk id="9" creationId="{23A49FBB-90AF-DE87-BAEE-EB1830E66BF9}"/>
          </ac:spMkLst>
        </pc:spChg>
        <pc:spChg chg="mod">
          <ac:chgData name="Onsay, Robin A. (JSC-ER611)" userId="c4802723-e425-4ede-9762-a01f9cffe0b1" providerId="ADAL" clId="{D8F4ECF3-58A8-4E36-819E-2C9C35AE5DAB}" dt="2025-01-15T11:27:26.192" v="4759"/>
          <ac:spMkLst>
            <pc:docMk/>
            <pc:sldMk cId="3349606266" sldId="293"/>
            <ac:spMk id="10" creationId="{4555577E-D293-A102-060E-6CF3A1E20CF4}"/>
          </ac:spMkLst>
        </pc:spChg>
        <pc:spChg chg="mod">
          <ac:chgData name="Onsay, Robin A. (JSC-ER611)" userId="c4802723-e425-4ede-9762-a01f9cffe0b1" providerId="ADAL" clId="{D8F4ECF3-58A8-4E36-819E-2C9C35AE5DAB}" dt="2025-01-15T11:27:26.192" v="4759"/>
          <ac:spMkLst>
            <pc:docMk/>
            <pc:sldMk cId="3349606266" sldId="293"/>
            <ac:spMk id="11" creationId="{D0249823-0022-FAC2-3274-84E910D48198}"/>
          </ac:spMkLst>
        </pc:spChg>
        <pc:spChg chg="mod">
          <ac:chgData name="Onsay, Robin A. (JSC-ER611)" userId="c4802723-e425-4ede-9762-a01f9cffe0b1" providerId="ADAL" clId="{D8F4ECF3-58A8-4E36-819E-2C9C35AE5DAB}" dt="2025-01-15T11:27:26.192" v="4759"/>
          <ac:spMkLst>
            <pc:docMk/>
            <pc:sldMk cId="3349606266" sldId="293"/>
            <ac:spMk id="12" creationId="{E38B3B25-AB63-7A88-455C-B99F031581FE}"/>
          </ac:spMkLst>
        </pc:spChg>
        <pc:spChg chg="add del mod">
          <ac:chgData name="Onsay, Robin A. (JSC-ER611)" userId="c4802723-e425-4ede-9762-a01f9cffe0b1" providerId="ADAL" clId="{D8F4ECF3-58A8-4E36-819E-2C9C35AE5DAB}" dt="2025-01-15T11:33:19.399" v="4919" actId="478"/>
          <ac:spMkLst>
            <pc:docMk/>
            <pc:sldMk cId="3349606266" sldId="293"/>
            <ac:spMk id="13" creationId="{5BD82BE6-B947-6E86-38CD-7A2C659BC28C}"/>
          </ac:spMkLst>
        </pc:spChg>
        <pc:spChg chg="mod">
          <ac:chgData name="Onsay, Robin A. (JSC-ER611)" userId="c4802723-e425-4ede-9762-a01f9cffe0b1" providerId="ADAL" clId="{D8F4ECF3-58A8-4E36-819E-2C9C35AE5DAB}" dt="2025-01-15T11:33:20.038" v="4920"/>
          <ac:spMkLst>
            <pc:docMk/>
            <pc:sldMk cId="3349606266" sldId="293"/>
            <ac:spMk id="20" creationId="{5D4058A5-A592-8298-8FAC-5430FDB798EB}"/>
          </ac:spMkLst>
        </pc:spChg>
        <pc:spChg chg="mod">
          <ac:chgData name="Onsay, Robin A. (JSC-ER611)" userId="c4802723-e425-4ede-9762-a01f9cffe0b1" providerId="ADAL" clId="{D8F4ECF3-58A8-4E36-819E-2C9C35AE5DAB}" dt="2025-01-15T11:33:20.038" v="4920"/>
          <ac:spMkLst>
            <pc:docMk/>
            <pc:sldMk cId="3349606266" sldId="293"/>
            <ac:spMk id="21" creationId="{B243D7BF-9016-06BA-19C4-61EEFF74DEFE}"/>
          </ac:spMkLst>
        </pc:spChg>
        <pc:spChg chg="mod">
          <ac:chgData name="Onsay, Robin A. (JSC-ER611)" userId="c4802723-e425-4ede-9762-a01f9cffe0b1" providerId="ADAL" clId="{D8F4ECF3-58A8-4E36-819E-2C9C35AE5DAB}" dt="2025-01-15T11:33:20.038" v="4920"/>
          <ac:spMkLst>
            <pc:docMk/>
            <pc:sldMk cId="3349606266" sldId="293"/>
            <ac:spMk id="22" creationId="{BFD456D7-B8A0-DDFC-8947-62EAC8E73697}"/>
          </ac:spMkLst>
        </pc:spChg>
        <pc:spChg chg="mod">
          <ac:chgData name="Onsay, Robin A. (JSC-ER611)" userId="c4802723-e425-4ede-9762-a01f9cffe0b1" providerId="ADAL" clId="{D8F4ECF3-58A8-4E36-819E-2C9C35AE5DAB}" dt="2025-01-15T11:33:20.038" v="4920"/>
          <ac:spMkLst>
            <pc:docMk/>
            <pc:sldMk cId="3349606266" sldId="293"/>
            <ac:spMk id="23" creationId="{557A10F6-965F-9D99-33A5-AFC195EFCD99}"/>
          </ac:spMkLst>
        </pc:spChg>
        <pc:spChg chg="mod">
          <ac:chgData name="Onsay, Robin A. (JSC-ER611)" userId="c4802723-e425-4ede-9762-a01f9cffe0b1" providerId="ADAL" clId="{D8F4ECF3-58A8-4E36-819E-2C9C35AE5DAB}" dt="2025-01-15T11:33:41.788" v="4935" actId="113"/>
          <ac:spMkLst>
            <pc:docMk/>
            <pc:sldMk cId="3349606266" sldId="293"/>
            <ac:spMk id="24" creationId="{DF8E6E2E-7491-0A51-DB36-B289FC8924B9}"/>
          </ac:spMkLst>
        </pc:spChg>
        <pc:spChg chg="mod">
          <ac:chgData name="Onsay, Robin A. (JSC-ER611)" userId="c4802723-e425-4ede-9762-a01f9cffe0b1" providerId="ADAL" clId="{D8F4ECF3-58A8-4E36-819E-2C9C35AE5DAB}" dt="2025-01-15T11:33:20.038" v="4920"/>
          <ac:spMkLst>
            <pc:docMk/>
            <pc:sldMk cId="3349606266" sldId="293"/>
            <ac:spMk id="25" creationId="{F5715CCA-D48F-EF5E-112A-C549352142A8}"/>
          </ac:spMkLst>
        </pc:spChg>
        <pc:spChg chg="mod">
          <ac:chgData name="Onsay, Robin A. (JSC-ER611)" userId="c4802723-e425-4ede-9762-a01f9cffe0b1" providerId="ADAL" clId="{D8F4ECF3-58A8-4E36-819E-2C9C35AE5DAB}" dt="2025-01-15T11:33:20.038" v="4920"/>
          <ac:spMkLst>
            <pc:docMk/>
            <pc:sldMk cId="3349606266" sldId="293"/>
            <ac:spMk id="26" creationId="{CE19BD6C-1699-0735-761C-24097C53B314}"/>
          </ac:spMkLst>
        </pc:spChg>
        <pc:grpChg chg="add del mod">
          <ac:chgData name="Onsay, Robin A. (JSC-ER611)" userId="c4802723-e425-4ede-9762-a01f9cffe0b1" providerId="ADAL" clId="{D8F4ECF3-58A8-4E36-819E-2C9C35AE5DAB}" dt="2025-01-15T11:33:19.399" v="4919" actId="478"/>
          <ac:grpSpMkLst>
            <pc:docMk/>
            <pc:sldMk cId="3349606266" sldId="293"/>
            <ac:grpSpMk id="4" creationId="{8B82AE48-E9C0-F98F-142E-D69D823156AE}"/>
          </ac:grpSpMkLst>
        </pc:grpChg>
        <pc:grpChg chg="add mod">
          <ac:chgData name="Onsay, Robin A. (JSC-ER611)" userId="c4802723-e425-4ede-9762-a01f9cffe0b1" providerId="ADAL" clId="{D8F4ECF3-58A8-4E36-819E-2C9C35AE5DAB}" dt="2025-01-15T11:35:04.619" v="4948" actId="1076"/>
          <ac:grpSpMkLst>
            <pc:docMk/>
            <pc:sldMk cId="3349606266" sldId="293"/>
            <ac:grpSpMk id="19" creationId="{B3BCDB2B-7BB5-2780-07E1-F508918D2C0D}"/>
          </ac:grpSpMkLst>
        </pc:grpChg>
        <pc:cxnChg chg="add del mod">
          <ac:chgData name="Onsay, Robin A. (JSC-ER611)" userId="c4802723-e425-4ede-9762-a01f9cffe0b1" providerId="ADAL" clId="{D8F4ECF3-58A8-4E36-819E-2C9C35AE5DAB}" dt="2025-01-15T11:28:13.154" v="4790" actId="11529"/>
          <ac:cxnSpMkLst>
            <pc:docMk/>
            <pc:sldMk cId="3349606266" sldId="293"/>
            <ac:cxnSpMk id="15" creationId="{C866326F-74C1-7781-4F25-9AF49C4E9943}"/>
          </ac:cxnSpMkLst>
        </pc:cxnChg>
        <pc:cxnChg chg="add del mod">
          <ac:chgData name="Onsay, Robin A. (JSC-ER611)" userId="c4802723-e425-4ede-9762-a01f9cffe0b1" providerId="ADAL" clId="{D8F4ECF3-58A8-4E36-819E-2C9C35AE5DAB}" dt="2025-01-15T11:33:19.399" v="4919" actId="478"/>
          <ac:cxnSpMkLst>
            <pc:docMk/>
            <pc:sldMk cId="3349606266" sldId="293"/>
            <ac:cxnSpMk id="17" creationId="{53BFAE80-FA2E-6CDD-6228-57B90AEA6326}"/>
          </ac:cxnSpMkLst>
        </pc:cxnChg>
      </pc:sldChg>
      <pc:sldChg chg="modSp add mod">
        <pc:chgData name="Onsay, Robin A. (JSC-ER611)" userId="c4802723-e425-4ede-9762-a01f9cffe0b1" providerId="ADAL" clId="{D8F4ECF3-58A8-4E36-819E-2C9C35AE5DAB}" dt="2025-01-15T12:43:51.239" v="6597" actId="20577"/>
        <pc:sldMkLst>
          <pc:docMk/>
          <pc:sldMk cId="4054139913" sldId="294"/>
        </pc:sldMkLst>
        <pc:spChg chg="mod">
          <ac:chgData name="Onsay, Robin A. (JSC-ER611)" userId="c4802723-e425-4ede-9762-a01f9cffe0b1" providerId="ADAL" clId="{D8F4ECF3-58A8-4E36-819E-2C9C35AE5DAB}" dt="2025-01-15T12:04:17.911" v="5687" actId="20577"/>
          <ac:spMkLst>
            <pc:docMk/>
            <pc:sldMk cId="4054139913" sldId="294"/>
            <ac:spMk id="2" creationId="{129D7923-80F9-08F8-1123-3BB81DBCC7C9}"/>
          </ac:spMkLst>
        </pc:spChg>
        <pc:spChg chg="mod">
          <ac:chgData name="Onsay, Robin A. (JSC-ER611)" userId="c4802723-e425-4ede-9762-a01f9cffe0b1" providerId="ADAL" clId="{D8F4ECF3-58A8-4E36-819E-2C9C35AE5DAB}" dt="2025-01-15T12:43:51.239" v="6597" actId="20577"/>
          <ac:spMkLst>
            <pc:docMk/>
            <pc:sldMk cId="4054139913" sldId="294"/>
            <ac:spMk id="3" creationId="{482A8244-77FB-C7D2-7770-CD735DE563B2}"/>
          </ac:spMkLst>
        </pc:spChg>
      </pc:sldChg>
      <pc:sldChg chg="modSp new del mod">
        <pc:chgData name="Onsay, Robin A. (JSC-ER611)" userId="c4802723-e425-4ede-9762-a01f9cffe0b1" providerId="ADAL" clId="{D8F4ECF3-58A8-4E36-819E-2C9C35AE5DAB}" dt="2025-01-15T12:38:13.312" v="6393" actId="47"/>
        <pc:sldMkLst>
          <pc:docMk/>
          <pc:sldMk cId="3124760638" sldId="295"/>
        </pc:sldMkLst>
        <pc:spChg chg="mod">
          <ac:chgData name="Onsay, Robin A. (JSC-ER611)" userId="c4802723-e425-4ede-9762-a01f9cffe0b1" providerId="ADAL" clId="{D8F4ECF3-58A8-4E36-819E-2C9C35AE5DAB}" dt="2025-01-15T12:38:07.498" v="6392" actId="20577"/>
          <ac:spMkLst>
            <pc:docMk/>
            <pc:sldMk cId="3124760638" sldId="295"/>
            <ac:spMk id="2" creationId="{4CDB7EE1-C589-AACA-3A8E-BC80FD802A8F}"/>
          </ac:spMkLst>
        </pc:spChg>
      </pc:sldChg>
      <pc:sldChg chg="modSp new del mod">
        <pc:chgData name="Onsay, Robin A. (JSC-ER611)" userId="c4802723-e425-4ede-9762-a01f9cffe0b1" providerId="ADAL" clId="{D8F4ECF3-58A8-4E36-819E-2C9C35AE5DAB}" dt="2025-01-15T12:41:37.521" v="6553" actId="47"/>
        <pc:sldMkLst>
          <pc:docMk/>
          <pc:sldMk cId="3224024664" sldId="295"/>
        </pc:sldMkLst>
        <pc:spChg chg="mod">
          <ac:chgData name="Onsay, Robin A. (JSC-ER611)" userId="c4802723-e425-4ede-9762-a01f9cffe0b1" providerId="ADAL" clId="{D8F4ECF3-58A8-4E36-819E-2C9C35AE5DAB}" dt="2025-01-15T12:40:39.263" v="6466" actId="20577"/>
          <ac:spMkLst>
            <pc:docMk/>
            <pc:sldMk cId="3224024664" sldId="295"/>
            <ac:spMk id="2" creationId="{01BE3D0E-FFAD-90C7-389F-EF69FB584E2C}"/>
          </ac:spMkLst>
        </pc:spChg>
        <pc:spChg chg="mod">
          <ac:chgData name="Onsay, Robin A. (JSC-ER611)" userId="c4802723-e425-4ede-9762-a01f9cffe0b1" providerId="ADAL" clId="{D8F4ECF3-58A8-4E36-819E-2C9C35AE5DAB}" dt="2025-01-15T12:41:34.338" v="6552" actId="20577"/>
          <ac:spMkLst>
            <pc:docMk/>
            <pc:sldMk cId="3224024664" sldId="295"/>
            <ac:spMk id="3" creationId="{23C1F280-5201-45A1-ABD8-739E8564B0E0}"/>
          </ac:spMkLst>
        </pc:spChg>
      </pc:sldChg>
      <pc:sldMasterChg chg="modSp mod modSldLayout">
        <pc:chgData name="Onsay, Robin A. (JSC-ER611)" userId="c4802723-e425-4ede-9762-a01f9cffe0b1" providerId="ADAL" clId="{D8F4ECF3-58A8-4E36-819E-2C9C35AE5DAB}" dt="2025-01-16T21:36:33.259" v="6717" actId="20577"/>
        <pc:sldMasterMkLst>
          <pc:docMk/>
          <pc:sldMasterMk cId="443711348" sldId="2147483660"/>
        </pc:sldMasterMkLst>
        <pc:spChg chg="mod">
          <ac:chgData name="Onsay, Robin A. (JSC-ER611)" userId="c4802723-e425-4ede-9762-a01f9cffe0b1" providerId="ADAL" clId="{D8F4ECF3-58A8-4E36-819E-2C9C35AE5DAB}" dt="2025-01-16T21:35:30.385" v="6700" actId="20577"/>
          <ac:spMkLst>
            <pc:docMk/>
            <pc:sldMasterMk cId="443711348" sldId="2147483660"/>
            <ac:spMk id="5" creationId="{00000000-0000-0000-0000-000000000000}"/>
          </ac:spMkLst>
        </pc:spChg>
        <pc:sldLayoutChg chg="modSp mod">
          <pc:chgData name="Onsay, Robin A. (JSC-ER611)" userId="c4802723-e425-4ede-9762-a01f9cffe0b1" providerId="ADAL" clId="{D8F4ECF3-58A8-4E36-819E-2C9C35AE5DAB}" dt="2025-01-16T21:35:34.914" v="6701" actId="20577"/>
          <pc:sldLayoutMkLst>
            <pc:docMk/>
            <pc:sldMasterMk cId="443711348" sldId="2147483660"/>
            <pc:sldLayoutMk cId="1459983941" sldId="2147483661"/>
          </pc:sldLayoutMkLst>
          <pc:spChg chg="mod">
            <ac:chgData name="Onsay, Robin A. (JSC-ER611)" userId="c4802723-e425-4ede-9762-a01f9cffe0b1" providerId="ADAL" clId="{D8F4ECF3-58A8-4E36-819E-2C9C35AE5DAB}" dt="2025-01-16T21:35:34.914" v="6701" actId="20577"/>
            <ac:spMkLst>
              <pc:docMk/>
              <pc:sldMasterMk cId="443711348" sldId="2147483660"/>
              <pc:sldLayoutMk cId="1459983941" sldId="2147483661"/>
              <ac:spMk id="5" creationId="{00000000-0000-0000-0000-000000000000}"/>
            </ac:spMkLst>
          </pc:spChg>
        </pc:sldLayoutChg>
        <pc:sldLayoutChg chg="modSp mod">
          <pc:chgData name="Onsay, Robin A. (JSC-ER611)" userId="c4802723-e425-4ede-9762-a01f9cffe0b1" providerId="ADAL" clId="{D8F4ECF3-58A8-4E36-819E-2C9C35AE5DAB}" dt="2025-01-16T21:35:38.265" v="6702" actId="20577"/>
          <pc:sldLayoutMkLst>
            <pc:docMk/>
            <pc:sldMasterMk cId="443711348" sldId="2147483660"/>
            <pc:sldLayoutMk cId="2068006072" sldId="2147483662"/>
          </pc:sldLayoutMkLst>
          <pc:spChg chg="mod">
            <ac:chgData name="Onsay, Robin A. (JSC-ER611)" userId="c4802723-e425-4ede-9762-a01f9cffe0b1" providerId="ADAL" clId="{D8F4ECF3-58A8-4E36-819E-2C9C35AE5DAB}" dt="2025-01-16T21:35:38.265" v="6702" actId="20577"/>
            <ac:spMkLst>
              <pc:docMk/>
              <pc:sldMasterMk cId="443711348" sldId="2147483660"/>
              <pc:sldLayoutMk cId="2068006072" sldId="2147483662"/>
              <ac:spMk id="5" creationId="{00000000-0000-0000-0000-000000000000}"/>
            </ac:spMkLst>
          </pc:spChg>
        </pc:sldLayoutChg>
        <pc:sldLayoutChg chg="modSp mod">
          <pc:chgData name="Onsay, Robin A. (JSC-ER611)" userId="c4802723-e425-4ede-9762-a01f9cffe0b1" providerId="ADAL" clId="{D8F4ECF3-58A8-4E36-819E-2C9C35AE5DAB}" dt="2025-01-16T21:35:44.030" v="6703" actId="20577"/>
          <pc:sldLayoutMkLst>
            <pc:docMk/>
            <pc:sldMasterMk cId="443711348" sldId="2147483660"/>
            <pc:sldLayoutMk cId="2596547925" sldId="2147483663"/>
          </pc:sldLayoutMkLst>
          <pc:spChg chg="mod">
            <ac:chgData name="Onsay, Robin A. (JSC-ER611)" userId="c4802723-e425-4ede-9762-a01f9cffe0b1" providerId="ADAL" clId="{D8F4ECF3-58A8-4E36-819E-2C9C35AE5DAB}" dt="2025-01-16T21:35:44.030" v="6703" actId="20577"/>
            <ac:spMkLst>
              <pc:docMk/>
              <pc:sldMasterMk cId="443711348" sldId="2147483660"/>
              <pc:sldLayoutMk cId="2596547925" sldId="2147483663"/>
              <ac:spMk id="5" creationId="{00000000-0000-0000-0000-000000000000}"/>
            </ac:spMkLst>
          </pc:spChg>
        </pc:sldLayoutChg>
        <pc:sldLayoutChg chg="modSp mod">
          <pc:chgData name="Onsay, Robin A. (JSC-ER611)" userId="c4802723-e425-4ede-9762-a01f9cffe0b1" providerId="ADAL" clId="{D8F4ECF3-58A8-4E36-819E-2C9C35AE5DAB}" dt="2025-01-16T21:35:46.855" v="6704" actId="20577"/>
          <pc:sldLayoutMkLst>
            <pc:docMk/>
            <pc:sldMasterMk cId="443711348" sldId="2147483660"/>
            <pc:sldLayoutMk cId="2498774415" sldId="2147483664"/>
          </pc:sldLayoutMkLst>
          <pc:spChg chg="mod">
            <ac:chgData name="Onsay, Robin A. (JSC-ER611)" userId="c4802723-e425-4ede-9762-a01f9cffe0b1" providerId="ADAL" clId="{D8F4ECF3-58A8-4E36-819E-2C9C35AE5DAB}" dt="2025-01-16T21:35:46.855" v="6704" actId="20577"/>
            <ac:spMkLst>
              <pc:docMk/>
              <pc:sldMasterMk cId="443711348" sldId="2147483660"/>
              <pc:sldLayoutMk cId="2498774415" sldId="2147483664"/>
              <ac:spMk id="6" creationId="{00000000-0000-0000-0000-000000000000}"/>
            </ac:spMkLst>
          </pc:spChg>
        </pc:sldLayoutChg>
        <pc:sldLayoutChg chg="modSp mod">
          <pc:chgData name="Onsay, Robin A. (JSC-ER611)" userId="c4802723-e425-4ede-9762-a01f9cffe0b1" providerId="ADAL" clId="{D8F4ECF3-58A8-4E36-819E-2C9C35AE5DAB}" dt="2025-01-16T21:35:49.851" v="6705" actId="20577"/>
          <pc:sldLayoutMkLst>
            <pc:docMk/>
            <pc:sldMasterMk cId="443711348" sldId="2147483660"/>
            <pc:sldLayoutMk cId="1085726105" sldId="2147483665"/>
          </pc:sldLayoutMkLst>
          <pc:spChg chg="mod">
            <ac:chgData name="Onsay, Robin A. (JSC-ER611)" userId="c4802723-e425-4ede-9762-a01f9cffe0b1" providerId="ADAL" clId="{D8F4ECF3-58A8-4E36-819E-2C9C35AE5DAB}" dt="2025-01-16T21:35:49.851" v="6705" actId="20577"/>
            <ac:spMkLst>
              <pc:docMk/>
              <pc:sldMasterMk cId="443711348" sldId="2147483660"/>
              <pc:sldLayoutMk cId="1085726105" sldId="2147483665"/>
              <ac:spMk id="8" creationId="{00000000-0000-0000-0000-000000000000}"/>
            </ac:spMkLst>
          </pc:spChg>
        </pc:sldLayoutChg>
        <pc:sldLayoutChg chg="modSp mod">
          <pc:chgData name="Onsay, Robin A. (JSC-ER611)" userId="c4802723-e425-4ede-9762-a01f9cffe0b1" providerId="ADAL" clId="{D8F4ECF3-58A8-4E36-819E-2C9C35AE5DAB}" dt="2025-01-16T21:35:52.569" v="6706" actId="20577"/>
          <pc:sldLayoutMkLst>
            <pc:docMk/>
            <pc:sldMasterMk cId="443711348" sldId="2147483660"/>
            <pc:sldLayoutMk cId="3055368282" sldId="2147483666"/>
          </pc:sldLayoutMkLst>
          <pc:spChg chg="mod">
            <ac:chgData name="Onsay, Robin A. (JSC-ER611)" userId="c4802723-e425-4ede-9762-a01f9cffe0b1" providerId="ADAL" clId="{D8F4ECF3-58A8-4E36-819E-2C9C35AE5DAB}" dt="2025-01-16T21:35:52.569" v="6706" actId="20577"/>
            <ac:spMkLst>
              <pc:docMk/>
              <pc:sldMasterMk cId="443711348" sldId="2147483660"/>
              <pc:sldLayoutMk cId="3055368282" sldId="2147483666"/>
              <ac:spMk id="4" creationId="{00000000-0000-0000-0000-000000000000}"/>
            </ac:spMkLst>
          </pc:spChg>
        </pc:sldLayoutChg>
        <pc:sldLayoutChg chg="modSp mod">
          <pc:chgData name="Onsay, Robin A. (JSC-ER611)" userId="c4802723-e425-4ede-9762-a01f9cffe0b1" providerId="ADAL" clId="{D8F4ECF3-58A8-4E36-819E-2C9C35AE5DAB}" dt="2025-01-16T21:35:54.737" v="6707" actId="20577"/>
          <pc:sldLayoutMkLst>
            <pc:docMk/>
            <pc:sldMasterMk cId="443711348" sldId="2147483660"/>
            <pc:sldLayoutMk cId="3155498210" sldId="2147483667"/>
          </pc:sldLayoutMkLst>
          <pc:spChg chg="mod">
            <ac:chgData name="Onsay, Robin A. (JSC-ER611)" userId="c4802723-e425-4ede-9762-a01f9cffe0b1" providerId="ADAL" clId="{D8F4ECF3-58A8-4E36-819E-2C9C35AE5DAB}" dt="2025-01-16T21:35:54.737" v="6707" actId="20577"/>
            <ac:spMkLst>
              <pc:docMk/>
              <pc:sldMasterMk cId="443711348" sldId="2147483660"/>
              <pc:sldLayoutMk cId="3155498210" sldId="2147483667"/>
              <ac:spMk id="3" creationId="{00000000-0000-0000-0000-000000000000}"/>
            </ac:spMkLst>
          </pc:spChg>
        </pc:sldLayoutChg>
        <pc:sldLayoutChg chg="modSp mod">
          <pc:chgData name="Onsay, Robin A. (JSC-ER611)" userId="c4802723-e425-4ede-9762-a01f9cffe0b1" providerId="ADAL" clId="{D8F4ECF3-58A8-4E36-819E-2C9C35AE5DAB}" dt="2025-01-16T21:35:59.230" v="6708" actId="20577"/>
          <pc:sldLayoutMkLst>
            <pc:docMk/>
            <pc:sldMasterMk cId="443711348" sldId="2147483660"/>
            <pc:sldLayoutMk cId="1151229065" sldId="2147483668"/>
          </pc:sldLayoutMkLst>
          <pc:spChg chg="mod">
            <ac:chgData name="Onsay, Robin A. (JSC-ER611)" userId="c4802723-e425-4ede-9762-a01f9cffe0b1" providerId="ADAL" clId="{D8F4ECF3-58A8-4E36-819E-2C9C35AE5DAB}" dt="2025-01-16T21:35:59.230" v="6708" actId="20577"/>
            <ac:spMkLst>
              <pc:docMk/>
              <pc:sldMasterMk cId="443711348" sldId="2147483660"/>
              <pc:sldLayoutMk cId="1151229065" sldId="2147483668"/>
              <ac:spMk id="6" creationId="{00000000-0000-0000-0000-000000000000}"/>
            </ac:spMkLst>
          </pc:spChg>
        </pc:sldLayoutChg>
        <pc:sldLayoutChg chg="modSp mod">
          <pc:chgData name="Onsay, Robin A. (JSC-ER611)" userId="c4802723-e425-4ede-9762-a01f9cffe0b1" providerId="ADAL" clId="{D8F4ECF3-58A8-4E36-819E-2C9C35AE5DAB}" dt="2025-01-16T21:36:01.358" v="6709" actId="20577"/>
          <pc:sldLayoutMkLst>
            <pc:docMk/>
            <pc:sldMasterMk cId="443711348" sldId="2147483660"/>
            <pc:sldLayoutMk cId="3822132041" sldId="2147483669"/>
          </pc:sldLayoutMkLst>
          <pc:spChg chg="mod">
            <ac:chgData name="Onsay, Robin A. (JSC-ER611)" userId="c4802723-e425-4ede-9762-a01f9cffe0b1" providerId="ADAL" clId="{D8F4ECF3-58A8-4E36-819E-2C9C35AE5DAB}" dt="2025-01-16T21:36:01.358" v="6709" actId="20577"/>
            <ac:spMkLst>
              <pc:docMk/>
              <pc:sldMasterMk cId="443711348" sldId="2147483660"/>
              <pc:sldLayoutMk cId="3822132041" sldId="2147483669"/>
              <ac:spMk id="6" creationId="{00000000-0000-0000-0000-000000000000}"/>
            </ac:spMkLst>
          </pc:spChg>
        </pc:sldLayoutChg>
        <pc:sldLayoutChg chg="modSp mod">
          <pc:chgData name="Onsay, Robin A. (JSC-ER611)" userId="c4802723-e425-4ede-9762-a01f9cffe0b1" providerId="ADAL" clId="{D8F4ECF3-58A8-4E36-819E-2C9C35AE5DAB}" dt="2025-01-16T21:36:06.389" v="6710" actId="20577"/>
          <pc:sldLayoutMkLst>
            <pc:docMk/>
            <pc:sldMasterMk cId="443711348" sldId="2147483660"/>
            <pc:sldLayoutMk cId="856261318" sldId="2147483670"/>
          </pc:sldLayoutMkLst>
          <pc:spChg chg="mod">
            <ac:chgData name="Onsay, Robin A. (JSC-ER611)" userId="c4802723-e425-4ede-9762-a01f9cffe0b1" providerId="ADAL" clId="{D8F4ECF3-58A8-4E36-819E-2C9C35AE5DAB}" dt="2025-01-16T21:36:06.389" v="6710" actId="20577"/>
            <ac:spMkLst>
              <pc:docMk/>
              <pc:sldMasterMk cId="443711348" sldId="2147483660"/>
              <pc:sldLayoutMk cId="856261318" sldId="2147483670"/>
              <ac:spMk id="6" creationId="{00000000-0000-0000-0000-000000000000}"/>
            </ac:spMkLst>
          </pc:spChg>
        </pc:sldLayoutChg>
        <pc:sldLayoutChg chg="modSp mod">
          <pc:chgData name="Onsay, Robin A. (JSC-ER611)" userId="c4802723-e425-4ede-9762-a01f9cffe0b1" providerId="ADAL" clId="{D8F4ECF3-58A8-4E36-819E-2C9C35AE5DAB}" dt="2025-01-16T21:36:09.222" v="6711" actId="20577"/>
          <pc:sldLayoutMkLst>
            <pc:docMk/>
            <pc:sldMasterMk cId="443711348" sldId="2147483660"/>
            <pc:sldLayoutMk cId="287063051" sldId="2147483671"/>
          </pc:sldLayoutMkLst>
          <pc:spChg chg="mod">
            <ac:chgData name="Onsay, Robin A. (JSC-ER611)" userId="c4802723-e425-4ede-9762-a01f9cffe0b1" providerId="ADAL" clId="{D8F4ECF3-58A8-4E36-819E-2C9C35AE5DAB}" dt="2025-01-16T21:36:09.222" v="6711" actId="20577"/>
            <ac:spMkLst>
              <pc:docMk/>
              <pc:sldMasterMk cId="443711348" sldId="2147483660"/>
              <pc:sldLayoutMk cId="287063051" sldId="2147483671"/>
              <ac:spMk id="6" creationId="{00000000-0000-0000-0000-000000000000}"/>
            </ac:spMkLst>
          </pc:spChg>
        </pc:sldLayoutChg>
        <pc:sldLayoutChg chg="modSp mod">
          <pc:chgData name="Onsay, Robin A. (JSC-ER611)" userId="c4802723-e425-4ede-9762-a01f9cffe0b1" providerId="ADAL" clId="{D8F4ECF3-58A8-4E36-819E-2C9C35AE5DAB}" dt="2025-01-16T21:36:13.271" v="6712" actId="20577"/>
          <pc:sldLayoutMkLst>
            <pc:docMk/>
            <pc:sldMasterMk cId="443711348" sldId="2147483660"/>
            <pc:sldLayoutMk cId="2383873657" sldId="2147483672"/>
          </pc:sldLayoutMkLst>
          <pc:spChg chg="mod">
            <ac:chgData name="Onsay, Robin A. (JSC-ER611)" userId="c4802723-e425-4ede-9762-a01f9cffe0b1" providerId="ADAL" clId="{D8F4ECF3-58A8-4E36-819E-2C9C35AE5DAB}" dt="2025-01-16T21:36:13.271" v="6712" actId="20577"/>
            <ac:spMkLst>
              <pc:docMk/>
              <pc:sldMasterMk cId="443711348" sldId="2147483660"/>
              <pc:sldLayoutMk cId="2383873657" sldId="2147483672"/>
              <ac:spMk id="6" creationId="{00000000-0000-0000-0000-000000000000}"/>
            </ac:spMkLst>
          </pc:spChg>
        </pc:sldLayoutChg>
        <pc:sldLayoutChg chg="modSp mod">
          <pc:chgData name="Onsay, Robin A. (JSC-ER611)" userId="c4802723-e425-4ede-9762-a01f9cffe0b1" providerId="ADAL" clId="{D8F4ECF3-58A8-4E36-819E-2C9C35AE5DAB}" dt="2025-01-16T21:36:16.802" v="6713" actId="20577"/>
          <pc:sldLayoutMkLst>
            <pc:docMk/>
            <pc:sldMasterMk cId="443711348" sldId="2147483660"/>
            <pc:sldLayoutMk cId="3982426082" sldId="2147483673"/>
          </pc:sldLayoutMkLst>
          <pc:spChg chg="mod">
            <ac:chgData name="Onsay, Robin A. (JSC-ER611)" userId="c4802723-e425-4ede-9762-a01f9cffe0b1" providerId="ADAL" clId="{D8F4ECF3-58A8-4E36-819E-2C9C35AE5DAB}" dt="2025-01-16T21:36:16.802" v="6713" actId="20577"/>
            <ac:spMkLst>
              <pc:docMk/>
              <pc:sldMasterMk cId="443711348" sldId="2147483660"/>
              <pc:sldLayoutMk cId="3982426082" sldId="2147483673"/>
              <ac:spMk id="6" creationId="{00000000-0000-0000-0000-000000000000}"/>
            </ac:spMkLst>
          </pc:spChg>
        </pc:sldLayoutChg>
        <pc:sldLayoutChg chg="modSp mod">
          <pc:chgData name="Onsay, Robin A. (JSC-ER611)" userId="c4802723-e425-4ede-9762-a01f9cffe0b1" providerId="ADAL" clId="{D8F4ECF3-58A8-4E36-819E-2C9C35AE5DAB}" dt="2025-01-16T21:36:20.180" v="6714" actId="20577"/>
          <pc:sldLayoutMkLst>
            <pc:docMk/>
            <pc:sldMasterMk cId="443711348" sldId="2147483660"/>
            <pc:sldLayoutMk cId="3669394250" sldId="2147483674"/>
          </pc:sldLayoutMkLst>
          <pc:spChg chg="mod">
            <ac:chgData name="Onsay, Robin A. (JSC-ER611)" userId="c4802723-e425-4ede-9762-a01f9cffe0b1" providerId="ADAL" clId="{D8F4ECF3-58A8-4E36-819E-2C9C35AE5DAB}" dt="2025-01-16T21:36:20.180" v="6714" actId="20577"/>
            <ac:spMkLst>
              <pc:docMk/>
              <pc:sldMasterMk cId="443711348" sldId="2147483660"/>
              <pc:sldLayoutMk cId="3669394250" sldId="2147483674"/>
              <ac:spMk id="4" creationId="{00000000-0000-0000-0000-000000000000}"/>
            </ac:spMkLst>
          </pc:spChg>
        </pc:sldLayoutChg>
        <pc:sldLayoutChg chg="modSp mod">
          <pc:chgData name="Onsay, Robin A. (JSC-ER611)" userId="c4802723-e425-4ede-9762-a01f9cffe0b1" providerId="ADAL" clId="{D8F4ECF3-58A8-4E36-819E-2C9C35AE5DAB}" dt="2025-01-16T21:36:27.479" v="6715" actId="20577"/>
          <pc:sldLayoutMkLst>
            <pc:docMk/>
            <pc:sldMasterMk cId="443711348" sldId="2147483660"/>
            <pc:sldLayoutMk cId="1196241717" sldId="2147483675"/>
          </pc:sldLayoutMkLst>
          <pc:spChg chg="mod">
            <ac:chgData name="Onsay, Robin A. (JSC-ER611)" userId="c4802723-e425-4ede-9762-a01f9cffe0b1" providerId="ADAL" clId="{D8F4ECF3-58A8-4E36-819E-2C9C35AE5DAB}" dt="2025-01-16T21:36:27.479" v="6715" actId="20577"/>
            <ac:spMkLst>
              <pc:docMk/>
              <pc:sldMasterMk cId="443711348" sldId="2147483660"/>
              <pc:sldLayoutMk cId="1196241717" sldId="2147483675"/>
              <ac:spMk id="4" creationId="{00000000-0000-0000-0000-000000000000}"/>
            </ac:spMkLst>
          </pc:spChg>
        </pc:sldLayoutChg>
        <pc:sldLayoutChg chg="modSp mod">
          <pc:chgData name="Onsay, Robin A. (JSC-ER611)" userId="c4802723-e425-4ede-9762-a01f9cffe0b1" providerId="ADAL" clId="{D8F4ECF3-58A8-4E36-819E-2C9C35AE5DAB}" dt="2025-01-16T21:36:30.284" v="6716" actId="20577"/>
          <pc:sldLayoutMkLst>
            <pc:docMk/>
            <pc:sldMasterMk cId="443711348" sldId="2147483660"/>
            <pc:sldLayoutMk cId="1585498837" sldId="2147483676"/>
          </pc:sldLayoutMkLst>
          <pc:spChg chg="mod">
            <ac:chgData name="Onsay, Robin A. (JSC-ER611)" userId="c4802723-e425-4ede-9762-a01f9cffe0b1" providerId="ADAL" clId="{D8F4ECF3-58A8-4E36-819E-2C9C35AE5DAB}" dt="2025-01-16T21:36:30.284" v="6716" actId="20577"/>
            <ac:spMkLst>
              <pc:docMk/>
              <pc:sldMasterMk cId="443711348" sldId="2147483660"/>
              <pc:sldLayoutMk cId="1585498837" sldId="2147483676"/>
              <ac:spMk id="5" creationId="{00000000-0000-0000-0000-000000000000}"/>
            </ac:spMkLst>
          </pc:spChg>
        </pc:sldLayoutChg>
        <pc:sldLayoutChg chg="modSp mod">
          <pc:chgData name="Onsay, Robin A. (JSC-ER611)" userId="c4802723-e425-4ede-9762-a01f9cffe0b1" providerId="ADAL" clId="{D8F4ECF3-58A8-4E36-819E-2C9C35AE5DAB}" dt="2025-01-16T21:36:33.259" v="6717" actId="20577"/>
          <pc:sldLayoutMkLst>
            <pc:docMk/>
            <pc:sldMasterMk cId="443711348" sldId="2147483660"/>
            <pc:sldLayoutMk cId="3455111467" sldId="2147483677"/>
          </pc:sldLayoutMkLst>
          <pc:spChg chg="mod">
            <ac:chgData name="Onsay, Robin A. (JSC-ER611)" userId="c4802723-e425-4ede-9762-a01f9cffe0b1" providerId="ADAL" clId="{D8F4ECF3-58A8-4E36-819E-2C9C35AE5DAB}" dt="2025-01-16T21:36:33.259" v="6717" actId="20577"/>
            <ac:spMkLst>
              <pc:docMk/>
              <pc:sldMasterMk cId="443711348" sldId="2147483660"/>
              <pc:sldLayoutMk cId="3455111467" sldId="2147483677"/>
              <ac:spMk id="5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43FACC-8C0F-45CD-B9A3-03365D624E60}" type="datetimeFigureOut">
              <a:rPr lang="en-US" smtClean="0"/>
              <a:t>1/16/2025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7FFB53-EB4E-4AC0-ABAC-A4D3FC500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422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7FFB53-EB4E-4AC0-ABAC-A4D3FC50069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0137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7FFB53-EB4E-4AC0-ABAC-A4D3FC50069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911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1F70491D-AEFA-4922-9497-772FC9BBC677}" type="datetime1">
              <a:rPr lang="en-US" smtClean="0"/>
              <a:t>1/16/2025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CF94E712-FD7D-4C6B-9FEA-6D8B68A844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983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199ED-1EFC-41F8-9F65-7F0A87750CD5}" type="datetime1">
              <a:rPr lang="en-US" smtClean="0"/>
              <a:t>1/16/2025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E712-FD7D-4C6B-9FEA-6D8B68A844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261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C74E3A1-3640-44EB-B2FC-106C90786100}" type="datetime1">
              <a:rPr lang="en-US" smtClean="0"/>
              <a:t>1/16/2025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F94E712-FD7D-4C6B-9FEA-6D8B68A844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630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0C000C9-1A92-41A0-9C65-6B95D528AF7E}" type="datetime1">
              <a:rPr lang="en-US" smtClean="0"/>
              <a:t>1/16/2025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F94E712-FD7D-4C6B-9FEA-6D8B68A844E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838736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CFFC771-96BA-4E05-B112-5CB4B6A1BEDB}" type="datetime1">
              <a:rPr lang="en-US" smtClean="0"/>
              <a:t>1/16/2025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F94E712-FD7D-4C6B-9FEA-6D8B68A844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4260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2BD8E-97EE-45CC-8A2B-1D86D99BAF1C}" type="datetime1">
              <a:rPr lang="en-US" smtClean="0"/>
              <a:t>1/16/2025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E712-FD7D-4C6B-9FEA-6D8B68A844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3942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123E4-C302-4DE3-BA01-281530B571B3}" type="datetime1">
              <a:rPr lang="en-US" smtClean="0"/>
              <a:t>1/16/2025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E712-FD7D-4C6B-9FEA-6D8B68A844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2417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C9B34-B724-49D3-B4E2-531B64EBDDF5}" type="datetime1">
              <a:rPr lang="en-US" smtClean="0"/>
              <a:t>1/16/2025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E712-FD7D-4C6B-9FEA-6D8B68A844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4988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195AC9EF-1166-41ED-A125-3F4DB7659A8D}" type="datetime1">
              <a:rPr lang="en-US" smtClean="0"/>
              <a:t>1/16/2025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F94E712-FD7D-4C6B-9FEA-6D8B68A844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111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0CFA6-21D2-4D8C-8CA9-27D9390E8D92}" type="datetime1">
              <a:rPr lang="en-US" smtClean="0"/>
              <a:t>1/16/2025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E712-FD7D-4C6B-9FEA-6D8B68A844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006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6F2A64E-0101-498A-B5B0-D66A0AF599C9}" type="datetime1">
              <a:rPr lang="en-US" smtClean="0"/>
              <a:t>1/16/2025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F94E712-FD7D-4C6B-9FEA-6D8B68A844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547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E53A1-0F43-4E14-B872-BF4719002209}" type="datetime1">
              <a:rPr lang="en-US" smtClean="0"/>
              <a:t>1/16/2025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E712-FD7D-4C6B-9FEA-6D8B68A844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774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4FEEB-1E8B-4F04-9791-F7DEE34A0E9C}" type="datetime1">
              <a:rPr lang="en-US" smtClean="0"/>
              <a:t>1/16/2025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E712-FD7D-4C6B-9FEA-6D8B68A844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726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BC012-01C5-46A0-B4F7-AB1A0FE0F4C1}" type="datetime1">
              <a:rPr lang="en-US" smtClean="0"/>
              <a:t>1/16/2025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E712-FD7D-4C6B-9FEA-6D8B68A844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368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D1623-AF7A-4EB7-810A-4ADD7ED63EAC}" type="datetime1">
              <a:rPr lang="en-US" smtClean="0"/>
              <a:t>1/16/2025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E712-FD7D-4C6B-9FEA-6D8B68A844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498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66BB-F008-4DA5-A629-2F3D99EB827F}" type="datetime1">
              <a:rPr lang="en-US" smtClean="0"/>
              <a:t>1/16/2025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E712-FD7D-4C6B-9FEA-6D8B68A844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229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2E80C-AABD-4205-87D5-03A6F39BD235}" type="datetime1">
              <a:rPr lang="en-US" smtClean="0"/>
              <a:t>1/16/2025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E712-FD7D-4C6B-9FEA-6D8B68A844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132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626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84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763000" y="6355843"/>
            <a:ext cx="1386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514A1-8E71-49E5-9569-B32E7C704B48}" type="datetime1">
              <a:rPr lang="en-US" smtClean="0"/>
              <a:t>1/16/2025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49840" y="6355844"/>
            <a:ext cx="13563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4E712-FD7D-4C6B-9FEA-6D8B68A844E3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13BFFD95-010F-911E-40D8-7975B03EA018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3852" y="87660"/>
            <a:ext cx="1086058" cy="1077564"/>
          </a:xfrm>
          <a:prstGeom prst="rect">
            <a:avLst/>
          </a:prstGeom>
        </p:spPr>
      </p:pic>
      <p:pic>
        <p:nvPicPr>
          <p:cNvPr id="9" name="Picture 2" descr="undefined">
            <a:extLst>
              <a:ext uri="{FF2B5EF4-FFF2-40B4-BE49-F238E27FC236}">
                <a16:creationId xmlns:a16="http://schemas.microsoft.com/office/drawing/2014/main" id="{CEA7C6AD-3D36-7B61-218C-A69F92B622C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7660"/>
            <a:ext cx="1287589" cy="1077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371134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forms.gle/qSnEFb21vnxHYgMD7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BE22A-5B29-9EAC-B790-516A698F0B0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CGUL – A Modular Approach to cFS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5B57D7-A423-6ADD-6D59-81C71FB988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632200"/>
            <a:ext cx="9448800" cy="2366948"/>
          </a:xfrm>
        </p:spPr>
        <p:txBody>
          <a:bodyPr>
            <a:normAutofit/>
          </a:bodyPr>
          <a:lstStyle/>
          <a:p>
            <a:r>
              <a:rPr lang="en-US" sz="2800" dirty="0"/>
              <a:t>Robin Onsay</a:t>
            </a:r>
          </a:p>
          <a:p>
            <a:r>
              <a:rPr lang="en-US" sz="1800" dirty="0"/>
              <a:t>R5 Flight Software Lead</a:t>
            </a:r>
          </a:p>
          <a:p>
            <a:endParaRPr lang="en-US" sz="1800" dirty="0"/>
          </a:p>
          <a:p>
            <a:r>
              <a:rPr lang="en-US" sz="1800" dirty="0"/>
              <a:t>Spacecraft Software Engineering</a:t>
            </a:r>
          </a:p>
          <a:p>
            <a:r>
              <a:rPr lang="en-US" sz="1800" dirty="0"/>
              <a:t>NASA Johnson Space Center</a:t>
            </a:r>
          </a:p>
        </p:txBody>
      </p:sp>
    </p:spTree>
    <p:extLst>
      <p:ext uri="{BB962C8B-B14F-4D97-AF65-F5344CB8AC3E}">
        <p14:creationId xmlns:p14="http://schemas.microsoft.com/office/powerpoint/2010/main" val="283855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D7923-80F9-08F8-1123-3BB81DBCC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Introducing CGUL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A8244-77FB-C7D2-7770-CD735DE563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9011865" cy="4024125"/>
          </a:xfrm>
        </p:spPr>
        <p:txBody>
          <a:bodyPr>
            <a:normAutofit/>
          </a:bodyPr>
          <a:lstStyle/>
          <a:p>
            <a:r>
              <a:rPr lang="en-US" b="1" dirty="0"/>
              <a:t>CGUL – the cFS Glue and Unit-Test Library</a:t>
            </a:r>
          </a:p>
          <a:p>
            <a:pPr lvl="1"/>
            <a:r>
              <a:rPr lang="en-US" dirty="0"/>
              <a:t>A cFS library that isolates the biggest dependencies of any cFS app</a:t>
            </a:r>
          </a:p>
          <a:p>
            <a:pPr lvl="2"/>
            <a:r>
              <a:rPr lang="en-US" b="1" dirty="0"/>
              <a:t>CFE and OSAL</a:t>
            </a:r>
          </a:p>
          <a:p>
            <a:pPr lvl="1"/>
            <a:r>
              <a:rPr lang="en-US" dirty="0"/>
              <a:t>Provides minimal abstraction to improve developer experience and unit-testing capabilities</a:t>
            </a:r>
          </a:p>
          <a:p>
            <a:pPr lvl="1"/>
            <a:r>
              <a:rPr lang="en-US" dirty="0"/>
              <a:t>Includes error handling and detailed error messages to improve debugging experience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60FC7A-6646-66D8-0D67-07BBDB45C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E712-FD7D-4C6B-9FEA-6D8B68A844E3}" type="slidenum">
              <a:rPr lang="en-US" smtClean="0"/>
              <a:t>10</a:t>
            </a:fld>
            <a:endParaRPr lang="en-US"/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EE4BF1A5-6202-65A4-ABD9-19B4A9A393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665" y="2057401"/>
            <a:ext cx="2260710" cy="2260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648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D7923-80F9-08F8-1123-3BB81DBCC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Benefits of CGUL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A8244-77FB-C7D2-7770-CD735DE563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9011865" cy="4024125"/>
          </a:xfrm>
        </p:spPr>
        <p:txBody>
          <a:bodyPr>
            <a:normAutofit/>
          </a:bodyPr>
          <a:lstStyle/>
          <a:p>
            <a:r>
              <a:rPr lang="en-US" dirty="0"/>
              <a:t>CGUL cFS apps are easier to test due to encapsulation and DI</a:t>
            </a:r>
          </a:p>
          <a:p>
            <a:r>
              <a:rPr lang="en-US" dirty="0"/>
              <a:t>CGUL utilizes C structures to define APIs</a:t>
            </a:r>
          </a:p>
          <a:p>
            <a:pPr lvl="1"/>
            <a:r>
              <a:rPr lang="en-US" dirty="0"/>
              <a:t>CGUL API is supported by </a:t>
            </a:r>
            <a:r>
              <a:rPr lang="en-US" b="1" dirty="0"/>
              <a:t>C99</a:t>
            </a:r>
            <a:r>
              <a:rPr lang="en-US" dirty="0"/>
              <a:t> and </a:t>
            </a:r>
            <a:r>
              <a:rPr lang="en-US" b="1" dirty="0"/>
              <a:t>is interoperable with vanilla cFS</a:t>
            </a:r>
          </a:p>
          <a:p>
            <a:pPr lvl="1"/>
            <a:r>
              <a:rPr lang="en-US" dirty="0"/>
              <a:t>CGUL is interoperable with C++ implementations</a:t>
            </a:r>
          </a:p>
          <a:p>
            <a:r>
              <a:rPr lang="en-US" b="1" dirty="0"/>
              <a:t>CGUL encourages modularity through out the codebase</a:t>
            </a:r>
          </a:p>
          <a:p>
            <a:r>
              <a:rPr lang="en-US" dirty="0"/>
              <a:t>It is 2-3x faster to write and test CGUL cFS applications vs. Vanilla cFS*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BA8B51-3177-9FB1-360D-9E102401A64F}"/>
              </a:ext>
            </a:extLst>
          </p:cNvPr>
          <p:cNvSpPr txBox="1"/>
          <p:nvPr/>
        </p:nvSpPr>
        <p:spPr>
          <a:xfrm>
            <a:off x="5818372" y="6355844"/>
            <a:ext cx="6288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*Based on anecdotal experience from CFS developers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60FC7A-6646-66D8-0D67-07BBDB45C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E712-FD7D-4C6B-9FEA-6D8B68A844E3}" type="slidenum">
              <a:rPr lang="en-US" smtClean="0"/>
              <a:t>11</a:t>
            </a:fld>
            <a:endParaRPr lang="en-US"/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EE4BF1A5-6202-65A4-ABD9-19B4A9A393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665" y="2057401"/>
            <a:ext cx="2260710" cy="2260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1399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653F1F-23F8-6393-F0E4-DFB47C2D4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Testing with CGUL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78DF46-F2DB-D719-91AF-7C09A28E26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6509759" cy="4024125"/>
          </a:xfrm>
        </p:spPr>
        <p:txBody>
          <a:bodyPr/>
          <a:lstStyle/>
          <a:p>
            <a:r>
              <a:rPr lang="en-US" dirty="0"/>
              <a:t>Intuitive and simple mocking architecture</a:t>
            </a:r>
          </a:p>
          <a:p>
            <a:pPr lvl="1"/>
            <a:r>
              <a:rPr lang="en-US" dirty="0"/>
              <a:t>Developers can direct function pointers to desired implementations</a:t>
            </a:r>
          </a:p>
          <a:p>
            <a:pPr lvl="1"/>
            <a:r>
              <a:rPr lang="en-US" dirty="0"/>
              <a:t>Developers find it easier and faster to write tests</a:t>
            </a:r>
          </a:p>
          <a:p>
            <a:r>
              <a:rPr lang="en-US" dirty="0"/>
              <a:t>Dependencies are a </a:t>
            </a:r>
            <a:r>
              <a:rPr lang="en-US" b="1" i="1" dirty="0"/>
              <a:t>black box</a:t>
            </a:r>
            <a:endParaRPr lang="en-US" b="1" dirty="0"/>
          </a:p>
          <a:p>
            <a:pPr lvl="1"/>
            <a:r>
              <a:rPr lang="en-US" dirty="0"/>
              <a:t>The dependency implementation does not need to be known in order to test the function</a:t>
            </a:r>
          </a:p>
          <a:p>
            <a:r>
              <a:rPr lang="en-US" dirty="0"/>
              <a:t>Encourages modularity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81922C-C8A7-F09C-6A1B-57AB4E5A3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E712-FD7D-4C6B-9FEA-6D8B68A844E3}" type="slidenum">
              <a:rPr lang="en-US" smtClean="0"/>
              <a:t>12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23134C-0DCD-7580-0827-CB17FDFF27C2}"/>
              </a:ext>
            </a:extLst>
          </p:cNvPr>
          <p:cNvSpPr/>
          <p:nvPr/>
        </p:nvSpPr>
        <p:spPr>
          <a:xfrm>
            <a:off x="7195559" y="3429000"/>
            <a:ext cx="1698121" cy="105326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Foo(…)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AE76AE-DAB9-4D10-E027-A1EB2699CF8F}"/>
              </a:ext>
            </a:extLst>
          </p:cNvPr>
          <p:cNvSpPr/>
          <p:nvPr/>
        </p:nvSpPr>
        <p:spPr>
          <a:xfrm>
            <a:off x="7266951" y="3862964"/>
            <a:ext cx="1555335" cy="474084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Bar(…)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24B354-1919-D066-AE2A-5EA1A45B944A}"/>
              </a:ext>
            </a:extLst>
          </p:cNvPr>
          <p:cNvSpPr/>
          <p:nvPr/>
        </p:nvSpPr>
        <p:spPr>
          <a:xfrm>
            <a:off x="9875662" y="3862964"/>
            <a:ext cx="2079904" cy="937635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Bar(…)</a:t>
            </a:r>
          </a:p>
          <a:p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7623A99-ED3F-6CD9-52A6-398F6E731682}"/>
              </a:ext>
            </a:extLst>
          </p:cNvPr>
          <p:cNvSpPr/>
          <p:nvPr/>
        </p:nvSpPr>
        <p:spPr>
          <a:xfrm>
            <a:off x="10091940" y="4245226"/>
            <a:ext cx="1647347" cy="47408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Bar Implementation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7533CCF-485C-CDBA-25C5-D8B15A73885F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8822286" y="4100006"/>
            <a:ext cx="578088" cy="0"/>
          </a:xfrm>
          <a:prstGeom prst="straightConnector1">
            <a:avLst/>
          </a:prstGeom>
          <a:ln w="5715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CB298A08-18C1-E0CF-E0C9-C460747DE4AC}"/>
              </a:ext>
            </a:extLst>
          </p:cNvPr>
          <p:cNvSpPr/>
          <p:nvPr/>
        </p:nvSpPr>
        <p:spPr>
          <a:xfrm>
            <a:off x="9400374" y="3221765"/>
            <a:ext cx="2680103" cy="231591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/>
              <a:t>Bar Black Box Implementation</a:t>
            </a:r>
          </a:p>
        </p:txBody>
      </p:sp>
    </p:spTree>
    <p:extLst>
      <p:ext uri="{BB962C8B-B14F-4D97-AF65-F5344CB8AC3E}">
        <p14:creationId xmlns:p14="http://schemas.microsoft.com/office/powerpoint/2010/main" val="18046964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D3A7D-FD68-FCD7-0516-1447A88C1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CGUL just isn’t CGUL without TMP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18E954-8F16-A6F5-F7F9-EB282FEF69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TMP app is the CGUL template application</a:t>
            </a:r>
          </a:p>
          <a:p>
            <a:pPr lvl="1"/>
            <a:r>
              <a:rPr lang="en-US" dirty="0"/>
              <a:t>Applications can be built from this starting point</a:t>
            </a:r>
          </a:p>
          <a:p>
            <a:r>
              <a:rPr lang="en-US" dirty="0"/>
              <a:t>Encapsulates boilerplate that most cFS apps use</a:t>
            </a:r>
          </a:p>
          <a:p>
            <a:pPr lvl="1"/>
            <a:r>
              <a:rPr lang="en-US" dirty="0"/>
              <a:t>e.g., the main run loop</a:t>
            </a:r>
          </a:p>
          <a:p>
            <a:r>
              <a:rPr lang="en-US" dirty="0"/>
              <a:t>Enforces an event-driven paradigm</a:t>
            </a:r>
          </a:p>
          <a:p>
            <a:pPr lvl="1"/>
            <a:r>
              <a:rPr lang="en-US" dirty="0"/>
              <a:t>App event handlers</a:t>
            </a:r>
          </a:p>
          <a:p>
            <a:pPr lvl="1"/>
            <a:r>
              <a:rPr lang="en-US" dirty="0"/>
              <a:t>Software bus message handlers</a:t>
            </a:r>
          </a:p>
          <a:p>
            <a:pPr lvl="2"/>
            <a:r>
              <a:rPr lang="en-US" dirty="0"/>
              <a:t>No giant switch-case statements</a:t>
            </a:r>
            <a:endParaRPr lang="en-US" b="1" dirty="0"/>
          </a:p>
          <a:p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6CD5C0A-60E5-E713-06E9-3EE34BFE7554}"/>
              </a:ext>
            </a:extLst>
          </p:cNvPr>
          <p:cNvGrpSpPr/>
          <p:nvPr/>
        </p:nvGrpSpPr>
        <p:grpSpPr>
          <a:xfrm>
            <a:off x="7890672" y="2735224"/>
            <a:ext cx="4105836" cy="2865476"/>
            <a:chOff x="8086164" y="2716306"/>
            <a:chExt cx="4105836" cy="2865476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F7BB0D0-0FA5-4FF5-23EC-AC5F56F2E95A}"/>
                </a:ext>
              </a:extLst>
            </p:cNvPr>
            <p:cNvSpPr/>
            <p:nvPr/>
          </p:nvSpPr>
          <p:spPr>
            <a:xfrm>
              <a:off x="8086164" y="2716306"/>
              <a:ext cx="4105836" cy="2865476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dirty="0"/>
                <a:t>COMM App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19E115F-D52A-4348-1ADC-A49D33A7EC5D}"/>
                </a:ext>
              </a:extLst>
            </p:cNvPr>
            <p:cNvSpPr/>
            <p:nvPr/>
          </p:nvSpPr>
          <p:spPr>
            <a:xfrm>
              <a:off x="8319245" y="3119717"/>
              <a:ext cx="3639671" cy="439271"/>
            </a:xfrm>
            <a:prstGeom prst="rect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OnCreate</a:t>
              </a:r>
              <a:r>
                <a:rPr lang="en-US" dirty="0"/>
                <a:t>(…)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6AF393E-6885-5236-7D54-B4003725E1DE}"/>
                </a:ext>
              </a:extLst>
            </p:cNvPr>
            <p:cNvSpPr/>
            <p:nvPr/>
          </p:nvSpPr>
          <p:spPr>
            <a:xfrm>
              <a:off x="8319245" y="3558988"/>
              <a:ext cx="3639671" cy="439271"/>
            </a:xfrm>
            <a:prstGeom prst="rect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OnStart</a:t>
              </a:r>
              <a:r>
                <a:rPr lang="en-US" dirty="0"/>
                <a:t>(…)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F4A7817-A203-7570-DABC-C81280F15BCE}"/>
                </a:ext>
              </a:extLst>
            </p:cNvPr>
            <p:cNvSpPr/>
            <p:nvPr/>
          </p:nvSpPr>
          <p:spPr>
            <a:xfrm>
              <a:off x="8319245" y="3998259"/>
              <a:ext cx="3639671" cy="439271"/>
            </a:xfrm>
            <a:prstGeom prst="rect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OnInit</a:t>
              </a:r>
              <a:r>
                <a:rPr lang="en-US" dirty="0"/>
                <a:t>(…)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C6E269D-F35C-67F3-68BC-A7F577D0D900}"/>
                </a:ext>
              </a:extLst>
            </p:cNvPr>
            <p:cNvSpPr/>
            <p:nvPr/>
          </p:nvSpPr>
          <p:spPr>
            <a:xfrm>
              <a:off x="8319240" y="4437530"/>
              <a:ext cx="3639671" cy="439271"/>
            </a:xfrm>
            <a:prstGeom prst="rect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OnProcess(…)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071B462-F78F-4E91-1314-68D868CE1B1F}"/>
                </a:ext>
              </a:extLst>
            </p:cNvPr>
            <p:cNvSpPr/>
            <p:nvPr/>
          </p:nvSpPr>
          <p:spPr>
            <a:xfrm>
              <a:off x="8319239" y="4866493"/>
              <a:ext cx="3639671" cy="439271"/>
            </a:xfrm>
            <a:prstGeom prst="rect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OnExit</a:t>
              </a:r>
              <a:r>
                <a:rPr lang="en-US" dirty="0"/>
                <a:t>(…)</a:t>
              </a:r>
            </a:p>
          </p:txBody>
        </p:sp>
      </p:grp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D4EF671-8131-F794-EDE3-EC91C8E18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E712-FD7D-4C6B-9FEA-6D8B68A844E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9233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91373-8F97-9898-0D5C-0273981E4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372" y="764373"/>
            <a:ext cx="8645068" cy="1293028"/>
          </a:xfrm>
        </p:spPr>
        <p:txBody>
          <a:bodyPr/>
          <a:lstStyle/>
          <a:p>
            <a:r>
              <a:rPr lang="en-US" dirty="0"/>
              <a:t>Modularity and</a:t>
            </a:r>
            <a:br>
              <a:rPr lang="en-US" dirty="0"/>
            </a:br>
            <a:r>
              <a:rPr lang="en-US" dirty="0"/>
              <a:t>Interface Based Design (IBD)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BB1FF2-8927-B99F-70BA-BB0017F370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Software is written from an interface-first approach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Determine what modules are needed to accomplish a feature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Divide complex features into layers of modules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b="1" dirty="0"/>
              <a:t>Create an API for the modules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Implement the modules</a:t>
            </a:r>
          </a:p>
          <a:p>
            <a:pPr lvl="2"/>
            <a:r>
              <a:rPr lang="en-US" dirty="0"/>
              <a:t>Can be implemented sequentially or in parallel</a:t>
            </a:r>
          </a:p>
          <a:p>
            <a:r>
              <a:rPr lang="en-US" dirty="0"/>
              <a:t>Let’s look at a real example!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810047-BCA7-57A4-8E0F-606150350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E712-FD7D-4C6B-9FEA-6D8B68A844E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7242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4A228A-422B-E86F-E664-A69E1B140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297" y="764373"/>
            <a:ext cx="10525143" cy="1293028"/>
          </a:xfrm>
        </p:spPr>
        <p:txBody>
          <a:bodyPr/>
          <a:lstStyle/>
          <a:p>
            <a:r>
              <a:rPr lang="en-US" dirty="0"/>
              <a:t>  Interface-Based Design (IBD) with CGUL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8970EC-A7DF-F4E1-C738-E1EC4FBD8A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Modularity can be achieved through the </a:t>
            </a:r>
            <a:r>
              <a:rPr lang="en-US" i="1" dirty="0"/>
              <a:t>module’s</a:t>
            </a:r>
            <a:r>
              <a:rPr lang="en-US" dirty="0"/>
              <a:t> </a:t>
            </a:r>
            <a:r>
              <a:rPr lang="en-US" i="1" dirty="0"/>
              <a:t>API</a:t>
            </a:r>
          </a:p>
          <a:p>
            <a:pPr lvl="1"/>
            <a:r>
              <a:rPr lang="en-US" dirty="0"/>
              <a:t>Encapsulation through function pointers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ED43A6E-ED3E-79BF-DC9B-E45EB5FE3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E712-FD7D-4C6B-9FEA-6D8B68A844E3}" type="slidenum">
              <a:rPr lang="en-US" smtClean="0"/>
              <a:t>15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A29041-90C1-F4B5-9848-D893DAA712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1754" y="2976612"/>
            <a:ext cx="8988492" cy="3561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3765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4A228A-422B-E86F-E664-A69E1B140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751" y="764373"/>
            <a:ext cx="10533689" cy="1293028"/>
          </a:xfrm>
        </p:spPr>
        <p:txBody>
          <a:bodyPr/>
          <a:lstStyle/>
          <a:p>
            <a:r>
              <a:rPr lang="en-US" dirty="0"/>
              <a:t> Interface-Based Design (IBD) with CGUL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8970EC-A7DF-F4E1-C738-E1EC4FBD8A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6412045" cy="4024125"/>
          </a:xfrm>
        </p:spPr>
        <p:txBody>
          <a:bodyPr/>
          <a:lstStyle/>
          <a:p>
            <a:r>
              <a:rPr lang="en-US" dirty="0"/>
              <a:t>A separate struct describes the data and dependencies for the module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A16C99-9F4E-ED0B-64CF-C52C64843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E712-FD7D-4C6B-9FEA-6D8B68A844E3}" type="slidenum">
              <a:rPr lang="en-US" smtClean="0"/>
              <a:t>16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E44BD86-9A4D-A6BD-0D8B-65CB1E0E26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5098" y="2603431"/>
            <a:ext cx="4231102" cy="320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0687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4A228A-422B-E86F-E664-A69E1B140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764373"/>
            <a:ext cx="10454640" cy="1293028"/>
          </a:xfrm>
        </p:spPr>
        <p:txBody>
          <a:bodyPr/>
          <a:lstStyle/>
          <a:p>
            <a:r>
              <a:rPr lang="en-US" dirty="0"/>
              <a:t> Interface-Based Design (IBD) with CGUL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8970EC-A7DF-F4E1-C738-E1EC4FBD8A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6412045" cy="4024125"/>
          </a:xfrm>
        </p:spPr>
        <p:txBody>
          <a:bodyPr/>
          <a:lstStyle/>
          <a:p>
            <a:r>
              <a:rPr lang="en-US" dirty="0"/>
              <a:t>CGUL Dependencies are “injected” using a pointer to the dependency</a:t>
            </a:r>
          </a:p>
          <a:p>
            <a:pPr lvl="1"/>
            <a:r>
              <a:rPr lang="en-US" dirty="0"/>
              <a:t>This is </a:t>
            </a:r>
            <a:r>
              <a:rPr lang="en-US" b="1" dirty="0"/>
              <a:t>Dependency Injection</a:t>
            </a:r>
          </a:p>
          <a:p>
            <a:r>
              <a:rPr lang="en-US" dirty="0"/>
              <a:t>Modules are not responsible for dependency instantiation or initialization</a:t>
            </a:r>
          </a:p>
          <a:p>
            <a:pPr lvl="1"/>
            <a:r>
              <a:rPr lang="en-US" dirty="0"/>
              <a:t>Compared to instantiating and initializing dependencies within the module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26C7FFC-ACEA-7255-7F5C-BD7497135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7845" y="2387594"/>
            <a:ext cx="4879002" cy="363805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1DBA1B4-530F-FACA-1B13-CED6196DC699}"/>
              </a:ext>
            </a:extLst>
          </p:cNvPr>
          <p:cNvSpPr/>
          <p:nvPr/>
        </p:nvSpPr>
        <p:spPr>
          <a:xfrm>
            <a:off x="7496287" y="3299012"/>
            <a:ext cx="2768301" cy="887506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0AB65E-BB4B-F551-1B65-C542DE96C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E712-FD7D-4C6B-9FEA-6D8B68A844E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0082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31AE0-68FC-9E7C-AAC5-D4058CAAF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IBD and Unit-Testing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481B04-393A-1314-768A-DBD11C086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4840913" cy="4024125"/>
          </a:xfrm>
        </p:spPr>
        <p:txBody>
          <a:bodyPr/>
          <a:lstStyle/>
          <a:p>
            <a:r>
              <a:rPr lang="en-US" dirty="0"/>
              <a:t>Functions are truly independent of one another with IBD and CGUL</a:t>
            </a:r>
          </a:p>
          <a:p>
            <a:pPr lvl="1"/>
            <a:r>
              <a:rPr lang="en-US" dirty="0"/>
              <a:t>Unit-tests are faster to write</a:t>
            </a:r>
          </a:p>
          <a:p>
            <a:pPr lvl="1"/>
            <a:r>
              <a:rPr lang="en-US" dirty="0"/>
              <a:t>Unit-tests are more effective</a:t>
            </a:r>
          </a:p>
          <a:p>
            <a:r>
              <a:rPr lang="en-US" dirty="0"/>
              <a:t>Different implementations can be used for different types of testing</a:t>
            </a:r>
          </a:p>
        </p:txBody>
      </p: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3D1F3BA9-CE22-77AD-C95C-D904FE367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E712-FD7D-4C6B-9FEA-6D8B68A844E3}" type="slidenum">
              <a:rPr lang="en-US" smtClean="0"/>
              <a:t>18</a:t>
            </a:fld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AFE29F75-296D-BCDF-B6AD-3E6C70605D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6713" y="3574539"/>
            <a:ext cx="6665287" cy="2695777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385F12D7-FAD9-B07D-92D9-D73C501BDAAE}"/>
              </a:ext>
            </a:extLst>
          </p:cNvPr>
          <p:cNvSpPr/>
          <p:nvPr/>
        </p:nvSpPr>
        <p:spPr>
          <a:xfrm>
            <a:off x="6238430" y="2521009"/>
            <a:ext cx="2068082" cy="9144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CGUL File API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AE837A0-5F0E-0FFE-2285-7A8001D89BC9}"/>
              </a:ext>
            </a:extLst>
          </p:cNvPr>
          <p:cNvSpPr/>
          <p:nvPr/>
        </p:nvSpPr>
        <p:spPr>
          <a:xfrm>
            <a:off x="9438118" y="2514600"/>
            <a:ext cx="2068082" cy="914400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Mock File Implementation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B7B7CB5-1604-2623-7273-F3B51D93BEF9}"/>
              </a:ext>
            </a:extLst>
          </p:cNvPr>
          <p:cNvCxnSpPr>
            <a:stCxn id="24" idx="3"/>
            <a:endCxn id="25" idx="1"/>
          </p:cNvCxnSpPr>
          <p:nvPr/>
        </p:nvCxnSpPr>
        <p:spPr>
          <a:xfrm flipV="1">
            <a:off x="8306512" y="2971800"/>
            <a:ext cx="1131606" cy="640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36E80ED5-919E-BD53-62A7-F0155F5489B3}"/>
              </a:ext>
            </a:extLst>
          </p:cNvPr>
          <p:cNvSpPr/>
          <p:nvPr/>
        </p:nvSpPr>
        <p:spPr>
          <a:xfrm>
            <a:off x="6238430" y="2057400"/>
            <a:ext cx="5267770" cy="46778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Data Manager Module Unit Test</a:t>
            </a:r>
          </a:p>
        </p:txBody>
      </p:sp>
    </p:spTree>
    <p:extLst>
      <p:ext uri="{BB962C8B-B14F-4D97-AF65-F5344CB8AC3E}">
        <p14:creationId xmlns:p14="http://schemas.microsoft.com/office/powerpoint/2010/main" val="37759369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5766A-02A7-2534-27F4-F1DBC40E6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IBD, CGUL and TMP in 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1AA1E2-A76B-0CBA-90BC-18E5E3EDC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1"/>
            <a:ext cx="10820400" cy="2360908"/>
          </a:xfrm>
        </p:spPr>
        <p:txBody>
          <a:bodyPr>
            <a:normAutofit/>
          </a:bodyPr>
          <a:lstStyle/>
          <a:p>
            <a:r>
              <a:rPr lang="en-US" dirty="0"/>
              <a:t>A new communication app (COMM app) was needed </a:t>
            </a:r>
            <a:r>
              <a:rPr lang="en-US" b="1" dirty="0"/>
              <a:t>within 10 days</a:t>
            </a:r>
          </a:p>
          <a:p>
            <a:r>
              <a:rPr lang="en-US" dirty="0"/>
              <a:t>Over </a:t>
            </a:r>
            <a:r>
              <a:rPr lang="en-US" b="1" dirty="0"/>
              <a:t>5000 SLOC </a:t>
            </a:r>
            <a:r>
              <a:rPr lang="en-US" dirty="0"/>
              <a:t>and </a:t>
            </a:r>
            <a:r>
              <a:rPr lang="en-US" b="1" dirty="0"/>
              <a:t>1000 SLOC of test code </a:t>
            </a:r>
            <a:r>
              <a:rPr lang="en-US" dirty="0"/>
              <a:t>written by one developer</a:t>
            </a:r>
          </a:p>
          <a:p>
            <a:pPr lvl="1"/>
            <a:r>
              <a:rPr lang="en-US" dirty="0"/>
              <a:t>In </a:t>
            </a:r>
            <a:r>
              <a:rPr lang="en-US" b="1" dirty="0"/>
              <a:t>under an hour </a:t>
            </a:r>
            <a:r>
              <a:rPr lang="en-US" dirty="0"/>
              <a:t>80% code coverage was achieved for a ~400 SLOC module</a:t>
            </a:r>
          </a:p>
          <a:p>
            <a:r>
              <a:rPr lang="en-US" dirty="0"/>
              <a:t>The deadline was successfully met</a:t>
            </a:r>
          </a:p>
          <a:p>
            <a:r>
              <a:rPr lang="en-US" dirty="0"/>
              <a:t>The code has undergone multiple iterations and successfully isolates changes to modules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D92549-C72B-769D-3C4A-EE3CEAE60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E712-FD7D-4C6B-9FEA-6D8B68A844E3}" type="slidenum">
              <a:rPr lang="en-US" smtClean="0"/>
              <a:t>19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25E9CE7-E788-EF71-0E96-00BEA91B4C09}"/>
              </a:ext>
            </a:extLst>
          </p:cNvPr>
          <p:cNvGrpSpPr/>
          <p:nvPr/>
        </p:nvGrpSpPr>
        <p:grpSpPr>
          <a:xfrm>
            <a:off x="3352803" y="4555468"/>
            <a:ext cx="5486394" cy="1259804"/>
            <a:chOff x="5251464" y="4555468"/>
            <a:chExt cx="5486394" cy="125980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C4F0439-92BC-FD9D-2B66-58B636BE7AC6}"/>
                </a:ext>
              </a:extLst>
            </p:cNvPr>
            <p:cNvSpPr/>
            <p:nvPr/>
          </p:nvSpPr>
          <p:spPr>
            <a:xfrm>
              <a:off x="5251464" y="4958878"/>
              <a:ext cx="1828798" cy="856393"/>
            </a:xfrm>
            <a:prstGeom prst="rect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1100" dirty="0"/>
                <a:t>Hardware Interface API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3A6CCB0-2D6E-27D9-4299-CFC2FDE9F237}"/>
                </a:ext>
              </a:extLst>
            </p:cNvPr>
            <p:cNvSpPr/>
            <p:nvPr/>
          </p:nvSpPr>
          <p:spPr>
            <a:xfrm>
              <a:off x="7080262" y="4958880"/>
              <a:ext cx="1828798" cy="856390"/>
            </a:xfrm>
            <a:prstGeom prst="rect">
              <a:avLst/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1100" dirty="0"/>
                <a:t>Data Manager API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E81F2B9-33EB-6A45-6E97-0627B66AA188}"/>
                </a:ext>
              </a:extLst>
            </p:cNvPr>
            <p:cNvSpPr/>
            <p:nvPr/>
          </p:nvSpPr>
          <p:spPr>
            <a:xfrm>
              <a:off x="8909060" y="4958880"/>
              <a:ext cx="1828798" cy="856392"/>
            </a:xfrm>
            <a:prstGeom prst="rect">
              <a:avLst/>
            </a:pr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1100" dirty="0"/>
                <a:t>CGUL API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5973F35-B4D2-8CB6-7C50-FE661435B870}"/>
                </a:ext>
              </a:extLst>
            </p:cNvPr>
            <p:cNvSpPr/>
            <p:nvPr/>
          </p:nvSpPr>
          <p:spPr>
            <a:xfrm>
              <a:off x="5251464" y="4555468"/>
              <a:ext cx="5486394" cy="403412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COMM App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44815B5-D53F-A451-76E9-CDA13C234C2F}"/>
                </a:ext>
              </a:extLst>
            </p:cNvPr>
            <p:cNvSpPr/>
            <p:nvPr/>
          </p:nvSpPr>
          <p:spPr>
            <a:xfrm>
              <a:off x="5366759" y="5281336"/>
              <a:ext cx="1598208" cy="469984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/>
                <a:t>Hardware Interface Implementation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E4C55A2-9E14-5FD4-858A-0EA0B0A014F0}"/>
                </a:ext>
              </a:extLst>
            </p:cNvPr>
            <p:cNvSpPr/>
            <p:nvPr/>
          </p:nvSpPr>
          <p:spPr>
            <a:xfrm>
              <a:off x="7195557" y="5281336"/>
              <a:ext cx="1598208" cy="469984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/>
                <a:t>Data Manager Implementation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5463FAE-DAC1-F9E0-D469-CA1EA2950B87}"/>
                </a:ext>
              </a:extLst>
            </p:cNvPr>
            <p:cNvSpPr/>
            <p:nvPr/>
          </p:nvSpPr>
          <p:spPr>
            <a:xfrm>
              <a:off x="9024355" y="5281336"/>
              <a:ext cx="1598208" cy="46998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/>
                <a:t>CGUL CFE Implementation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31932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8809D-71EB-C6FC-8147-22E7AD9EB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R5 and CGUL Origins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23C3AD-7C91-09C2-0053-8E438D00D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R5 is a </a:t>
            </a:r>
            <a:r>
              <a:rPr lang="en-US" b="1" dirty="0"/>
              <a:t>rapid-iteration</a:t>
            </a:r>
            <a:r>
              <a:rPr lang="en-US" dirty="0"/>
              <a:t> high performance CubeSat project</a:t>
            </a:r>
          </a:p>
          <a:p>
            <a:pPr lvl="1"/>
            <a:r>
              <a:rPr lang="en-US" dirty="0"/>
              <a:t>Capable of proximity operations</a:t>
            </a:r>
          </a:p>
          <a:p>
            <a:pPr lvl="1"/>
            <a:r>
              <a:rPr lang="en-US" dirty="0"/>
              <a:t>Supports technology demonstrations</a:t>
            </a:r>
          </a:p>
          <a:p>
            <a:pPr lvl="1"/>
            <a:r>
              <a:rPr lang="en-US" dirty="0"/>
              <a:t>Spacecraft iteration cycles of </a:t>
            </a:r>
            <a:r>
              <a:rPr lang="en-US" b="1" dirty="0"/>
              <a:t>less than 6 months</a:t>
            </a:r>
          </a:p>
          <a:p>
            <a:pPr lvl="1"/>
            <a:r>
              <a:rPr lang="en-US" dirty="0"/>
              <a:t>Rapidly changing ConOps and interfaces</a:t>
            </a:r>
          </a:p>
          <a:p>
            <a:pPr lvl="2"/>
            <a:r>
              <a:rPr lang="en-US" dirty="0"/>
              <a:t>Hardware interfaces and payloads change frequently</a:t>
            </a:r>
          </a:p>
          <a:p>
            <a:r>
              <a:rPr lang="en-US" dirty="0"/>
              <a:t>R5 needed to instantiate a new cFS project for missions and ConOps defined 6 months prior to launch</a:t>
            </a:r>
          </a:p>
          <a:p>
            <a:r>
              <a:rPr lang="en-US" dirty="0"/>
              <a:t>A new approach to cFS was needed to develop software for this dynamic project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D4C7BF-299C-5B43-E2C3-B8C1B3D18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E712-FD7D-4C6B-9FEA-6D8B68A844E3}" type="slidenum">
              <a:rPr lang="en-US" smtClean="0"/>
              <a:t>2</a:t>
            </a:fld>
            <a:endParaRPr lang="en-US"/>
          </a:p>
        </p:txBody>
      </p:sp>
      <p:pic>
        <p:nvPicPr>
          <p:cNvPr id="6" name="Picture 5" descr="Icon&#10;&#10;Description automatically generated with medium confidence">
            <a:extLst>
              <a:ext uri="{FF2B5EF4-FFF2-40B4-BE49-F238E27FC236}">
                <a16:creationId xmlns:a16="http://schemas.microsoft.com/office/drawing/2014/main" id="{71FBD176-CDF3-1034-F545-0B8A500663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2969" y="2372025"/>
            <a:ext cx="2321237" cy="129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1169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5766A-02A7-2534-27F4-F1DBC40E6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IBD, CGUL and TMP in 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1AA1E2-A76B-0CBA-90BC-18E5E3EDC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1"/>
            <a:ext cx="10820400" cy="2360906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Created a UDP implementation of the A3LA (RF) modem for the COMM App</a:t>
            </a:r>
          </a:p>
          <a:p>
            <a:pPr lvl="1"/>
            <a:r>
              <a:rPr lang="en-US" dirty="0"/>
              <a:t>UDP “</a:t>
            </a:r>
            <a:r>
              <a:rPr lang="en-US" i="1" dirty="0"/>
              <a:t>modem</a:t>
            </a:r>
            <a:r>
              <a:rPr lang="en-US" dirty="0"/>
              <a:t>” took only </a:t>
            </a:r>
            <a:r>
              <a:rPr lang="en-US" b="1" dirty="0"/>
              <a:t>2 hours </a:t>
            </a:r>
            <a:r>
              <a:rPr lang="en-US" dirty="0"/>
              <a:t>to fully implement</a:t>
            </a:r>
          </a:p>
          <a:p>
            <a:pPr lvl="1"/>
            <a:r>
              <a:rPr lang="en-US" dirty="0"/>
              <a:t>Allows R5 to perform highly integrated benchtop testing of FSW and hardware</a:t>
            </a:r>
          </a:p>
          <a:p>
            <a:pPr lvl="2"/>
            <a:r>
              <a:rPr lang="en-US" dirty="0"/>
              <a:t>Tests are independent of an actual RF comm link</a:t>
            </a:r>
          </a:p>
          <a:p>
            <a:pPr lvl="2"/>
            <a:r>
              <a:rPr lang="en-US" b="1" u="sng" dirty="0"/>
              <a:t>Does not replace fully integrated testing</a:t>
            </a:r>
          </a:p>
          <a:p>
            <a:r>
              <a:rPr lang="en-US" dirty="0"/>
              <a:t>The COMM app is now more reliable because it is easier to test often</a:t>
            </a:r>
          </a:p>
          <a:p>
            <a:r>
              <a:rPr lang="en-US" dirty="0"/>
              <a:t>Hardware-In-The-Loop tests have fast turn-around times due to increased benchtop testing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D92549-C72B-769D-3C4A-EE3CEAE60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E712-FD7D-4C6B-9FEA-6D8B68A844E3}" type="slidenum">
              <a:rPr lang="en-US" smtClean="0"/>
              <a:t>20</a:t>
            </a:fld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3BCDB2B-7BB5-2780-07E1-F508918D2C0D}"/>
              </a:ext>
            </a:extLst>
          </p:cNvPr>
          <p:cNvGrpSpPr/>
          <p:nvPr/>
        </p:nvGrpSpPr>
        <p:grpSpPr>
          <a:xfrm>
            <a:off x="3352803" y="4555468"/>
            <a:ext cx="5486394" cy="1259804"/>
            <a:chOff x="5251464" y="4555468"/>
            <a:chExt cx="5486394" cy="1259804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D4058A5-A592-8298-8FAC-5430FDB798EB}"/>
                </a:ext>
              </a:extLst>
            </p:cNvPr>
            <p:cNvSpPr/>
            <p:nvPr/>
          </p:nvSpPr>
          <p:spPr>
            <a:xfrm>
              <a:off x="5251464" y="4958878"/>
              <a:ext cx="1828798" cy="856393"/>
            </a:xfrm>
            <a:prstGeom prst="rect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1100" dirty="0"/>
                <a:t>Hardware Interface API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B243D7BF-9016-06BA-19C4-61EEFF74DEFE}"/>
                </a:ext>
              </a:extLst>
            </p:cNvPr>
            <p:cNvSpPr/>
            <p:nvPr/>
          </p:nvSpPr>
          <p:spPr>
            <a:xfrm>
              <a:off x="7080262" y="4958880"/>
              <a:ext cx="1828798" cy="856390"/>
            </a:xfrm>
            <a:prstGeom prst="rect">
              <a:avLst/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1100" dirty="0"/>
                <a:t>Data Manager API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FD456D7-B8A0-DDFC-8947-62EAC8E73697}"/>
                </a:ext>
              </a:extLst>
            </p:cNvPr>
            <p:cNvSpPr/>
            <p:nvPr/>
          </p:nvSpPr>
          <p:spPr>
            <a:xfrm>
              <a:off x="8909060" y="4958880"/>
              <a:ext cx="1828798" cy="856392"/>
            </a:xfrm>
            <a:prstGeom prst="rect">
              <a:avLst/>
            </a:pr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1100" dirty="0"/>
                <a:t>CGUL API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57A10F6-965F-9D99-33A5-AFC195EFCD99}"/>
                </a:ext>
              </a:extLst>
            </p:cNvPr>
            <p:cNvSpPr/>
            <p:nvPr/>
          </p:nvSpPr>
          <p:spPr>
            <a:xfrm>
              <a:off x="5251464" y="4555468"/>
              <a:ext cx="5486394" cy="403412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COMM App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F8E6E2E-7491-0A51-DB36-B289FC8924B9}"/>
                </a:ext>
              </a:extLst>
            </p:cNvPr>
            <p:cNvSpPr/>
            <p:nvPr/>
          </p:nvSpPr>
          <p:spPr>
            <a:xfrm>
              <a:off x="5366759" y="5281336"/>
              <a:ext cx="1598208" cy="469984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/>
                <a:t>Mock Implementation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5715CCA-D48F-EF5E-112A-C549352142A8}"/>
                </a:ext>
              </a:extLst>
            </p:cNvPr>
            <p:cNvSpPr/>
            <p:nvPr/>
          </p:nvSpPr>
          <p:spPr>
            <a:xfrm>
              <a:off x="7195557" y="5281336"/>
              <a:ext cx="1598208" cy="469984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/>
                <a:t>Data Manager Implementation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E19BD6C-1699-0735-761C-24097C53B314}"/>
                </a:ext>
              </a:extLst>
            </p:cNvPr>
            <p:cNvSpPr/>
            <p:nvPr/>
          </p:nvSpPr>
          <p:spPr>
            <a:xfrm>
              <a:off x="9024355" y="5281336"/>
              <a:ext cx="1598208" cy="46998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/>
                <a:t>CGUL CFE Implementation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496062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5263F-9CD8-EC2A-5499-0705767C8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B1CAB2-1952-BCA3-63E7-BDA2AA6652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Matthew Noyes et al. (NASA JSC/ER6)</a:t>
            </a:r>
          </a:p>
          <a:p>
            <a:pPr lvl="1"/>
            <a:r>
              <a:rPr lang="en-US" dirty="0"/>
              <a:t>STAR Graphics Engine (Joint AR)</a:t>
            </a:r>
          </a:p>
          <a:p>
            <a:r>
              <a:rPr lang="en-US" dirty="0"/>
              <a:t>Dominick Allen (NASA JSC/EG4)</a:t>
            </a:r>
          </a:p>
          <a:p>
            <a:pPr lvl="1"/>
            <a:r>
              <a:rPr lang="en-US" dirty="0" err="1"/>
              <a:t>cfs-cpp</a:t>
            </a:r>
            <a:r>
              <a:rPr lang="en-US" dirty="0"/>
              <a:t> (SPLICE)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1EE90A-0ED0-093F-1655-B28A2CDC7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E712-FD7D-4C6B-9FEA-6D8B68A844E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1368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BD99E7-552C-0E16-255A-0FC0A5B05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Interested in CGUL?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62227A-703E-0491-1A95-70ED5808A6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5892282" cy="4024125"/>
          </a:xfrm>
        </p:spPr>
        <p:txBody>
          <a:bodyPr/>
          <a:lstStyle/>
          <a:p>
            <a:r>
              <a:rPr lang="en-US" dirty="0"/>
              <a:t>Join the CGUL Mailing List to get notified about the CGUL Open-Source Release!</a:t>
            </a:r>
          </a:p>
          <a:p>
            <a:pPr lvl="1"/>
            <a:r>
              <a:rPr lang="en-US" dirty="0">
                <a:hlinkClick r:id="rId2"/>
              </a:rPr>
              <a:t>https://forms.gle/qSnEFb21vnxHYgMD7</a:t>
            </a:r>
            <a:endParaRPr lang="en-US" dirty="0"/>
          </a:p>
          <a:p>
            <a:pPr lvl="1"/>
            <a:r>
              <a:rPr lang="en-US" b="1" dirty="0"/>
              <a:t>Coming as soon as March 2025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BF2883-F761-1750-7B0B-7E227E5CB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E712-FD7D-4C6B-9FEA-6D8B68A844E3}" type="slidenum">
              <a:rPr lang="en-US" smtClean="0"/>
              <a:t>22</a:t>
            </a:fld>
            <a:endParaRPr lang="en-US"/>
          </a:p>
        </p:txBody>
      </p:sp>
      <p:pic>
        <p:nvPicPr>
          <p:cNvPr id="6" name="Picture 5" descr="Qr code&#10;&#10;Description automatically generated">
            <a:extLst>
              <a:ext uri="{FF2B5EF4-FFF2-40B4-BE49-F238E27FC236}">
                <a16:creationId xmlns:a16="http://schemas.microsoft.com/office/drawing/2014/main" id="{EE44E87F-290E-5437-F2AC-A3C4687DCA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894" y="3076267"/>
            <a:ext cx="2311306" cy="2311306"/>
          </a:xfrm>
          <a:prstGeom prst="rect">
            <a:avLst/>
          </a:prstGeom>
        </p:spPr>
      </p:pic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CEFB9296-06FD-F365-049B-3B2E9B5643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082" y="3076267"/>
            <a:ext cx="2260710" cy="2260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1313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651E1-7303-23D4-1BA0-34A4A92FC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027C2D-B060-59A2-58BF-F495F4E337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93A18B-1F0E-94CA-E21E-E6745AC02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E712-FD7D-4C6B-9FEA-6D8B68A844E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5665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870D2-7207-6332-8238-30CDC351C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Verification for CGUL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FAEEB8-9582-6B36-96C7-42267D2362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Unit-Tests </a:t>
            </a:r>
            <a:r>
              <a:rPr lang="en-US" dirty="0"/>
              <a:t>verify</a:t>
            </a:r>
            <a:r>
              <a:rPr lang="en-US" b="1" dirty="0"/>
              <a:t> </a:t>
            </a:r>
            <a:r>
              <a:rPr lang="en-US" dirty="0"/>
              <a:t>a single unit of code or function </a:t>
            </a:r>
            <a:r>
              <a:rPr lang="en-US" b="1" dirty="0"/>
              <a:t>independent</a:t>
            </a:r>
            <a:r>
              <a:rPr lang="en-US" dirty="0"/>
              <a:t> of all other units</a:t>
            </a:r>
          </a:p>
          <a:p>
            <a:pPr lvl="1"/>
            <a:r>
              <a:rPr lang="en-US" b="1" dirty="0"/>
              <a:t>Unit-tests alone cannot verify a system</a:t>
            </a:r>
          </a:p>
          <a:p>
            <a:r>
              <a:rPr lang="en-US" b="1" dirty="0"/>
              <a:t>Integrated tests</a:t>
            </a:r>
            <a:r>
              <a:rPr lang="en-US" dirty="0"/>
              <a:t> verify the integrated interfaces between modules</a:t>
            </a:r>
          </a:p>
          <a:p>
            <a:pPr lvl="1"/>
            <a:r>
              <a:rPr lang="en-US" dirty="0"/>
              <a:t>Integrated tests + Unit-tests </a:t>
            </a:r>
            <a:r>
              <a:rPr lang="en-US" b="1" dirty="0"/>
              <a:t>can</a:t>
            </a:r>
            <a:r>
              <a:rPr lang="en-US" dirty="0"/>
              <a:t> verify a system</a:t>
            </a:r>
          </a:p>
          <a:p>
            <a:pPr lvl="1"/>
            <a:r>
              <a:rPr lang="en-US" dirty="0"/>
              <a:t>Integrated tests verify the interfaces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2DCF72-BEBF-9440-4B0C-4DE266101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E712-FD7D-4C6B-9FEA-6D8B68A844E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3060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183C1-56F7-9469-635D-E75B89B72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not Abstract Classes?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FA29B3-B3B9-B405-ED75-6357220D16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C++ abstraction is typically achieved through abstract classes and virtual functions</a:t>
            </a:r>
          </a:p>
          <a:p>
            <a:r>
              <a:rPr lang="en-US" b="1" dirty="0"/>
              <a:t>cFS is a C framework and does not support C++</a:t>
            </a:r>
            <a:endParaRPr lang="en-US" dirty="0"/>
          </a:p>
          <a:p>
            <a:r>
              <a:rPr lang="en-US" dirty="0"/>
              <a:t>This approach has runtime overhead</a:t>
            </a:r>
          </a:p>
          <a:p>
            <a:r>
              <a:rPr lang="en-US" dirty="0"/>
              <a:t>(opinion) Software can be complex and cumbersome when using abstract classes</a:t>
            </a:r>
          </a:p>
          <a:p>
            <a:r>
              <a:rPr lang="en-US" dirty="0"/>
              <a:t>Software could be less predictable due to runtime polymorphism</a:t>
            </a:r>
          </a:p>
          <a:p>
            <a:pPr lvl="1"/>
            <a:r>
              <a:rPr lang="en-US" dirty="0"/>
              <a:t>Depends on developer implementation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62DF44-4895-041D-3192-2D95532DC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E712-FD7D-4C6B-9FEA-6D8B68A844E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399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261AB-3937-0584-D622-E0FA12D2D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0E099F-C2EC-1FA9-5F9A-5014DD3E81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Vanilla cFS</a:t>
            </a:r>
          </a:p>
          <a:p>
            <a:pPr lvl="1"/>
            <a:r>
              <a:rPr lang="en-US" dirty="0"/>
              <a:t>The current paradigm for developing a cFS application</a:t>
            </a:r>
          </a:p>
          <a:p>
            <a:r>
              <a:rPr lang="en-US" dirty="0"/>
              <a:t>CGUL cFS</a:t>
            </a:r>
          </a:p>
          <a:p>
            <a:pPr lvl="1"/>
            <a:r>
              <a:rPr lang="en-US" dirty="0"/>
              <a:t>An application that is based off the CGUL Template app and uses CGUL abstractions instead of direct CFE/OSAL calls</a:t>
            </a:r>
          </a:p>
          <a:p>
            <a:r>
              <a:rPr lang="en-US" dirty="0"/>
              <a:t>Monolithic Software</a:t>
            </a:r>
          </a:p>
          <a:p>
            <a:pPr lvl="1"/>
            <a:r>
              <a:rPr lang="en-US" dirty="0"/>
              <a:t>An application that is tightly integrated into a single, unified codebase</a:t>
            </a:r>
          </a:p>
          <a:p>
            <a:pPr lvl="2"/>
            <a:r>
              <a:rPr lang="en-US" dirty="0"/>
              <a:t>All application layers are interconnected and operate as a single, indivisible unit</a:t>
            </a:r>
          </a:p>
          <a:p>
            <a:r>
              <a:rPr lang="en-US" dirty="0"/>
              <a:t>Modular Software</a:t>
            </a:r>
          </a:p>
          <a:p>
            <a:pPr lvl="1"/>
            <a:r>
              <a:rPr lang="en-US" dirty="0"/>
              <a:t>An application is divided into smaller, independent, and interchangeable components, called modules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26E157-7EE9-5C0A-47E5-1060DB593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E712-FD7D-4C6B-9FEA-6D8B68A844E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615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DBAD6-E9A5-CC21-D5B3-4E53AFB41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Modularity in Vanilla cFS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59FC89-D022-2A77-31CC-F6CA399685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Vanilla cFS Flight Software (FSW) </a:t>
            </a:r>
            <a:r>
              <a:rPr lang="en-US" b="1" dirty="0"/>
              <a:t>is modular</a:t>
            </a:r>
            <a:r>
              <a:rPr lang="en-US" dirty="0"/>
              <a:t>, but only at a high level</a:t>
            </a:r>
          </a:p>
          <a:p>
            <a:r>
              <a:rPr lang="en-US" b="1" dirty="0"/>
              <a:t>Applications are individual modules</a:t>
            </a:r>
          </a:p>
          <a:p>
            <a:pPr lvl="1"/>
            <a:r>
              <a:rPr lang="en-US" dirty="0"/>
              <a:t>Operate and developed independent of each other</a:t>
            </a:r>
          </a:p>
          <a:p>
            <a:r>
              <a:rPr lang="en-US" dirty="0"/>
              <a:t>Vanilla cFS </a:t>
            </a:r>
            <a:r>
              <a:rPr lang="en-US" b="1" dirty="0"/>
              <a:t>applications</a:t>
            </a:r>
            <a:r>
              <a:rPr lang="en-US" dirty="0"/>
              <a:t> are typically </a:t>
            </a:r>
            <a:r>
              <a:rPr lang="en-US" b="1" dirty="0"/>
              <a:t>monolithic</a:t>
            </a:r>
          </a:p>
          <a:p>
            <a:pPr lvl="1"/>
            <a:r>
              <a:rPr lang="en-US" b="1" dirty="0"/>
              <a:t>Direct function calls</a:t>
            </a:r>
            <a:r>
              <a:rPr lang="en-US" dirty="0"/>
              <a:t> to the CFE/OSAL</a:t>
            </a:r>
          </a:p>
          <a:p>
            <a:pPr lvl="1"/>
            <a:r>
              <a:rPr lang="en-US" dirty="0"/>
              <a:t>Interconnected and tightly integrated components acting as a single layer</a:t>
            </a:r>
          </a:p>
          <a:p>
            <a:pPr lvl="1"/>
            <a:r>
              <a:rPr lang="en-US" dirty="0"/>
              <a:t>A single change to one part of the application often cascades into a much larger development effort within the application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640E2C-B6B7-0B6A-A263-304DD1688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E712-FD7D-4C6B-9FEA-6D8B68A844E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917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B07F1-E082-54FF-5730-8F0A77F4E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Vanilla cFS Applications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C1608-E2BE-1471-BBFB-BE008A4D73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Monolithic Application Design</a:t>
            </a:r>
          </a:p>
          <a:p>
            <a:r>
              <a:rPr lang="en-US" dirty="0"/>
              <a:t>Hard-coupling between function calls to CFE/OSAL</a:t>
            </a:r>
          </a:p>
          <a:p>
            <a:pPr lvl="1"/>
            <a:r>
              <a:rPr lang="en-US" dirty="0"/>
              <a:t>i.e. direct function calls</a:t>
            </a:r>
          </a:p>
          <a:p>
            <a:r>
              <a:rPr lang="en-US" dirty="0"/>
              <a:t>Complex unit-test system</a:t>
            </a:r>
          </a:p>
          <a:p>
            <a:r>
              <a:rPr lang="en-US" dirty="0"/>
              <a:t>Benefits:</a:t>
            </a:r>
          </a:p>
          <a:p>
            <a:pPr lvl="1"/>
            <a:r>
              <a:rPr lang="en-US" dirty="0"/>
              <a:t>Low </a:t>
            </a:r>
            <a:r>
              <a:rPr lang="en-US" b="1" dirty="0"/>
              <a:t>initial</a:t>
            </a:r>
            <a:r>
              <a:rPr lang="en-US" dirty="0"/>
              <a:t> complexity</a:t>
            </a:r>
          </a:p>
          <a:p>
            <a:pPr lvl="1"/>
            <a:r>
              <a:rPr lang="en-US" dirty="0"/>
              <a:t>Fast development </a:t>
            </a:r>
            <a:r>
              <a:rPr lang="en-US" b="1" dirty="0"/>
              <a:t>at first</a:t>
            </a:r>
            <a:endParaRPr lang="en-US" dirty="0"/>
          </a:p>
          <a:p>
            <a:r>
              <a:rPr lang="en-US" dirty="0"/>
              <a:t>Downfalls:</a:t>
            </a:r>
          </a:p>
          <a:p>
            <a:pPr lvl="1"/>
            <a:r>
              <a:rPr lang="en-US" dirty="0"/>
              <a:t>Complex to maintain</a:t>
            </a:r>
          </a:p>
          <a:p>
            <a:pPr lvl="1"/>
            <a:r>
              <a:rPr lang="en-US" dirty="0"/>
              <a:t>Difficult to understand for new developers</a:t>
            </a:r>
          </a:p>
          <a:p>
            <a:pPr lvl="1"/>
            <a:r>
              <a:rPr lang="en-US" dirty="0"/>
              <a:t>Difficult to unit-test</a:t>
            </a:r>
          </a:p>
          <a:p>
            <a:pPr lvl="1"/>
            <a:r>
              <a:rPr lang="en-US" dirty="0"/>
              <a:t>Difficult to develop in parallel</a:t>
            </a:r>
          </a:p>
          <a:p>
            <a:pPr lvl="1"/>
            <a:r>
              <a:rPr lang="en-US" dirty="0"/>
              <a:t>Difficult to share code between projects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E9638BD-4FBA-03C0-A895-02019CDE3A8E}"/>
              </a:ext>
            </a:extLst>
          </p:cNvPr>
          <p:cNvGrpSpPr/>
          <p:nvPr/>
        </p:nvGrpSpPr>
        <p:grpSpPr>
          <a:xfrm>
            <a:off x="7506062" y="2516240"/>
            <a:ext cx="4077050" cy="3380764"/>
            <a:chOff x="3263316" y="2057401"/>
            <a:chExt cx="6291745" cy="4569902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C63ABD6-74F2-8DCE-3618-4AA7525BE03A}"/>
                </a:ext>
              </a:extLst>
            </p:cNvPr>
            <p:cNvSpPr/>
            <p:nvPr/>
          </p:nvSpPr>
          <p:spPr>
            <a:xfrm>
              <a:off x="3263316" y="2057401"/>
              <a:ext cx="6291745" cy="4569902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1200" dirty="0"/>
                <a:t>Example Application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66E4B36-60C8-CFBB-7934-C3BDD2A00B60}"/>
                </a:ext>
              </a:extLst>
            </p:cNvPr>
            <p:cNvSpPr/>
            <p:nvPr/>
          </p:nvSpPr>
          <p:spPr>
            <a:xfrm>
              <a:off x="5293453" y="2636896"/>
              <a:ext cx="2231470" cy="702218"/>
            </a:xfrm>
            <a:prstGeom prst="rect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Message Structure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2F7ED72-F6F7-8569-0770-D7A1ABC7912C}"/>
                </a:ext>
              </a:extLst>
            </p:cNvPr>
            <p:cNvSpPr/>
            <p:nvPr/>
          </p:nvSpPr>
          <p:spPr>
            <a:xfrm>
              <a:off x="3363985" y="3994101"/>
              <a:ext cx="2231470" cy="664340"/>
            </a:xfrm>
            <a:prstGeom prst="rect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Data Storage Structure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813013E-FEAB-14B3-2068-C9A78FE89DAB}"/>
                </a:ext>
              </a:extLst>
            </p:cNvPr>
            <p:cNvSpPr/>
            <p:nvPr/>
          </p:nvSpPr>
          <p:spPr>
            <a:xfrm>
              <a:off x="5293453" y="5719284"/>
              <a:ext cx="2231470" cy="664340"/>
            </a:xfrm>
            <a:prstGeom prst="rect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Hardware Calls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AD684A8-3072-FF24-4072-9FC945275B3C}"/>
                </a:ext>
              </a:extLst>
            </p:cNvPr>
            <p:cNvSpPr/>
            <p:nvPr/>
          </p:nvSpPr>
          <p:spPr>
            <a:xfrm>
              <a:off x="7277382" y="4012474"/>
              <a:ext cx="2231470" cy="659756"/>
            </a:xfrm>
            <a:prstGeom prst="rect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Data Storage Logic</a:t>
              </a: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F68D6C33-EC31-2180-A0EA-2B13DFFF637C}"/>
                </a:ext>
              </a:extLst>
            </p:cNvPr>
            <p:cNvCxnSpPr>
              <a:stCxn id="26" idx="0"/>
              <a:endCxn id="25" idx="2"/>
            </p:cNvCxnSpPr>
            <p:nvPr/>
          </p:nvCxnSpPr>
          <p:spPr>
            <a:xfrm flipV="1">
              <a:off x="4479720" y="3339114"/>
              <a:ext cx="1929468" cy="65498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D340AD95-56B8-A80C-0F83-B283E8543CE2}"/>
                </a:ext>
              </a:extLst>
            </p:cNvPr>
            <p:cNvCxnSpPr>
              <a:cxnSpLocks/>
              <a:stCxn id="26" idx="0"/>
              <a:endCxn id="25" idx="2"/>
            </p:cNvCxnSpPr>
            <p:nvPr/>
          </p:nvCxnSpPr>
          <p:spPr>
            <a:xfrm flipV="1">
              <a:off x="4479720" y="3339114"/>
              <a:ext cx="1929468" cy="65498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DFE830F3-89BA-589A-436E-05F640F52BCA}"/>
                </a:ext>
              </a:extLst>
            </p:cNvPr>
            <p:cNvCxnSpPr>
              <a:cxnSpLocks/>
              <a:stCxn id="25" idx="2"/>
              <a:endCxn id="28" idx="0"/>
            </p:cNvCxnSpPr>
            <p:nvPr/>
          </p:nvCxnSpPr>
          <p:spPr>
            <a:xfrm>
              <a:off x="6409188" y="3339114"/>
              <a:ext cx="1983929" cy="67336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12E03ED9-3204-0926-9FE6-E8F95D61286C}"/>
                </a:ext>
              </a:extLst>
            </p:cNvPr>
            <p:cNvCxnSpPr>
              <a:cxnSpLocks/>
              <a:stCxn id="27" idx="0"/>
              <a:endCxn id="25" idx="2"/>
            </p:cNvCxnSpPr>
            <p:nvPr/>
          </p:nvCxnSpPr>
          <p:spPr>
            <a:xfrm flipV="1">
              <a:off x="6409188" y="3339114"/>
              <a:ext cx="0" cy="238017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57D50467-E64D-A9D5-BF37-68BA398C10FC}"/>
                </a:ext>
              </a:extLst>
            </p:cNvPr>
            <p:cNvCxnSpPr>
              <a:stCxn id="28" idx="1"/>
              <a:endCxn id="26" idx="3"/>
            </p:cNvCxnSpPr>
            <p:nvPr/>
          </p:nvCxnSpPr>
          <p:spPr>
            <a:xfrm flipH="1" flipV="1">
              <a:off x="5595455" y="4326271"/>
              <a:ext cx="1681927" cy="1608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C4E5AFB9-66E4-6BAF-BE3B-09CAA81DA3FE}"/>
                </a:ext>
              </a:extLst>
            </p:cNvPr>
            <p:cNvCxnSpPr>
              <a:stCxn id="28" idx="1"/>
              <a:endCxn id="26" idx="3"/>
            </p:cNvCxnSpPr>
            <p:nvPr/>
          </p:nvCxnSpPr>
          <p:spPr>
            <a:xfrm flipH="1" flipV="1">
              <a:off x="5595455" y="4326271"/>
              <a:ext cx="1681927" cy="1608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F8B9F87C-A242-3E29-12FC-076F7CADA934}"/>
                </a:ext>
              </a:extLst>
            </p:cNvPr>
            <p:cNvCxnSpPr>
              <a:cxnSpLocks/>
              <a:stCxn id="28" idx="1"/>
              <a:endCxn id="26" idx="3"/>
            </p:cNvCxnSpPr>
            <p:nvPr/>
          </p:nvCxnSpPr>
          <p:spPr>
            <a:xfrm flipH="1" flipV="1">
              <a:off x="5595455" y="4326271"/>
              <a:ext cx="1681927" cy="1608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BFA09850-2423-F92D-7CC1-262F2FC5768A}"/>
                </a:ext>
              </a:extLst>
            </p:cNvPr>
            <p:cNvCxnSpPr>
              <a:cxnSpLocks/>
              <a:stCxn id="27" idx="0"/>
              <a:endCxn id="26" idx="2"/>
            </p:cNvCxnSpPr>
            <p:nvPr/>
          </p:nvCxnSpPr>
          <p:spPr>
            <a:xfrm flipH="1" flipV="1">
              <a:off x="4479720" y="4658441"/>
              <a:ext cx="1929468" cy="106084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9B5287E1-F706-E95D-F12F-EF2D3A9B6ADB}"/>
                </a:ext>
              </a:extLst>
            </p:cNvPr>
            <p:cNvCxnSpPr>
              <a:cxnSpLocks/>
              <a:stCxn id="27" idx="0"/>
              <a:endCxn id="28" idx="2"/>
            </p:cNvCxnSpPr>
            <p:nvPr/>
          </p:nvCxnSpPr>
          <p:spPr>
            <a:xfrm flipV="1">
              <a:off x="6409188" y="4672230"/>
              <a:ext cx="1983929" cy="104705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8A7471-0CEE-477A-6EAA-E49EF266C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E712-FD7D-4C6B-9FEA-6D8B68A844E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542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F63484-349D-72BD-4F15-5093271C0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Testing Vanilla cFS Applications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AE95B3-5A0A-C173-E339-E4DF2909E4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6509759" cy="402412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Developers spend a lot of time looking under-the-hood</a:t>
            </a:r>
          </a:p>
          <a:p>
            <a:pPr lvl="1"/>
            <a:r>
              <a:rPr lang="en-US" dirty="0"/>
              <a:t>Each dependent function requires a stub</a:t>
            </a:r>
          </a:p>
          <a:p>
            <a:pPr lvl="1"/>
            <a:r>
              <a:rPr lang="en-US" dirty="0"/>
              <a:t>The implementation of the dependent function needs to be known to create the stub</a:t>
            </a:r>
          </a:p>
          <a:p>
            <a:pPr lvl="2"/>
            <a:r>
              <a:rPr lang="en-US" b="1" dirty="0"/>
              <a:t>Developers have to peer into the black box</a:t>
            </a:r>
          </a:p>
          <a:p>
            <a:r>
              <a:rPr lang="en-US" dirty="0"/>
              <a:t>Creating and utilizing stubs is complex</a:t>
            </a:r>
          </a:p>
          <a:p>
            <a:pPr lvl="1"/>
            <a:r>
              <a:rPr lang="en-US" dirty="0"/>
              <a:t>Added complexity becomes a time sink</a:t>
            </a:r>
          </a:p>
          <a:p>
            <a:r>
              <a:rPr lang="en-US" dirty="0"/>
              <a:t>Discourages modularity</a:t>
            </a:r>
          </a:p>
          <a:p>
            <a:pPr lvl="1"/>
            <a:r>
              <a:rPr lang="en-US" dirty="0"/>
              <a:t>High friction associated with stubs discourages modular code design</a:t>
            </a:r>
          </a:p>
          <a:p>
            <a:r>
              <a:rPr lang="en-US" b="1" dirty="0"/>
              <a:t>Developers routinely complain about complexity of </a:t>
            </a:r>
            <a:r>
              <a:rPr lang="en-US" b="1" dirty="0" err="1"/>
              <a:t>UtAssert</a:t>
            </a: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F9C02B-99A2-CE07-F68A-0983189A2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E712-FD7D-4C6B-9FEA-6D8B68A844E3}" type="slidenum">
              <a:rPr lang="en-US" smtClean="0"/>
              <a:t>6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3665899-48B2-9BF5-2BE8-FBA2DE3DDB71}"/>
              </a:ext>
            </a:extLst>
          </p:cNvPr>
          <p:cNvSpPr/>
          <p:nvPr/>
        </p:nvSpPr>
        <p:spPr>
          <a:xfrm>
            <a:off x="7195559" y="3429000"/>
            <a:ext cx="1698121" cy="105326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Foo(…)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D648D24-EA4C-F1C4-2312-337983FEC360}"/>
              </a:ext>
            </a:extLst>
          </p:cNvPr>
          <p:cNvSpPr/>
          <p:nvPr/>
        </p:nvSpPr>
        <p:spPr>
          <a:xfrm>
            <a:off x="7266951" y="3862964"/>
            <a:ext cx="1555335" cy="474084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Bar(…)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6E6F186-049C-B2BA-3AF4-BE5ED6482971}"/>
              </a:ext>
            </a:extLst>
          </p:cNvPr>
          <p:cNvSpPr/>
          <p:nvPr/>
        </p:nvSpPr>
        <p:spPr>
          <a:xfrm>
            <a:off x="9875662" y="3862964"/>
            <a:ext cx="2079904" cy="937635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Bar(…)</a:t>
            </a:r>
          </a:p>
          <a:p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58AB2DA-DECC-0E9E-E7B9-B363D250FF7D}"/>
              </a:ext>
            </a:extLst>
          </p:cNvPr>
          <p:cNvSpPr/>
          <p:nvPr/>
        </p:nvSpPr>
        <p:spPr>
          <a:xfrm>
            <a:off x="10091940" y="4245226"/>
            <a:ext cx="1647347" cy="47408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Bar Implementation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4532865-FEAD-1057-E5C7-E382FCCAE30F}"/>
              </a:ext>
            </a:extLst>
          </p:cNvPr>
          <p:cNvCxnSpPr>
            <a:stCxn id="6" idx="3"/>
          </p:cNvCxnSpPr>
          <p:nvPr/>
        </p:nvCxnSpPr>
        <p:spPr>
          <a:xfrm>
            <a:off x="8822286" y="4100006"/>
            <a:ext cx="1053376" cy="197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3CFE5C2C-B709-2EE7-B1FA-48A932456682}"/>
              </a:ext>
            </a:extLst>
          </p:cNvPr>
          <p:cNvSpPr/>
          <p:nvPr/>
        </p:nvSpPr>
        <p:spPr>
          <a:xfrm>
            <a:off x="9400374" y="3221765"/>
            <a:ext cx="2680103" cy="2315910"/>
          </a:xfrm>
          <a:prstGeom prst="rect">
            <a:avLst/>
          </a:prstGeom>
          <a:solidFill>
            <a:srgbClr val="000000">
              <a:alpha val="50196"/>
            </a:srgbClr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/>
              <a:t>Bar Black Box Implementation</a:t>
            </a:r>
          </a:p>
        </p:txBody>
      </p:sp>
    </p:spTree>
    <p:extLst>
      <p:ext uri="{BB962C8B-B14F-4D97-AF65-F5344CB8AC3E}">
        <p14:creationId xmlns:p14="http://schemas.microsoft.com/office/powerpoint/2010/main" val="3715887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39AFF7-F2B0-32B4-DBAB-DF524D82A6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799" y="2194560"/>
            <a:ext cx="11064667" cy="4024125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Web developers have already solved this problem!</a:t>
            </a:r>
          </a:p>
          <a:p>
            <a:r>
              <a:rPr lang="en-US" dirty="0"/>
              <a:t>Software and applications in the ’80s and ’90s were typically monolithic</a:t>
            </a:r>
          </a:p>
          <a:p>
            <a:r>
              <a:rPr lang="en-US" dirty="0"/>
              <a:t>Developers transitioned from monolithic design to modular architectures in the 2000s</a:t>
            </a:r>
          </a:p>
          <a:p>
            <a:pPr lvl="1"/>
            <a:r>
              <a:rPr lang="en-US" dirty="0"/>
              <a:t>AJAX</a:t>
            </a:r>
          </a:p>
          <a:p>
            <a:pPr lvl="1"/>
            <a:r>
              <a:rPr lang="en-US" dirty="0"/>
              <a:t>AngularJS</a:t>
            </a:r>
          </a:p>
          <a:p>
            <a:pPr lvl="1"/>
            <a:r>
              <a:rPr lang="en-US" dirty="0"/>
              <a:t>Other frameworks</a:t>
            </a:r>
          </a:p>
          <a:p>
            <a:r>
              <a:rPr lang="en-US" dirty="0"/>
              <a:t>Modern web applications are </a:t>
            </a:r>
            <a:r>
              <a:rPr lang="en-US" b="1" dirty="0"/>
              <a:t>modular</a:t>
            </a:r>
            <a:r>
              <a:rPr lang="en-US" dirty="0"/>
              <a:t> not monolithic</a:t>
            </a:r>
          </a:p>
          <a:p>
            <a:r>
              <a:rPr lang="en-US" dirty="0"/>
              <a:t>Even </a:t>
            </a:r>
            <a:r>
              <a:rPr lang="en-US" b="1" dirty="0"/>
              <a:t>Linux Kernel Modules</a:t>
            </a:r>
            <a:r>
              <a:rPr lang="en-US" dirty="0"/>
              <a:t> are modular</a:t>
            </a:r>
          </a:p>
          <a:p>
            <a:r>
              <a:rPr lang="en-US" i="1" dirty="0"/>
              <a:t>Potential </a:t>
            </a:r>
            <a:r>
              <a:rPr lang="en-US" dirty="0"/>
              <a:t>Downsides:</a:t>
            </a:r>
          </a:p>
          <a:p>
            <a:pPr lvl="1"/>
            <a:r>
              <a:rPr lang="en-US" dirty="0"/>
              <a:t>Higher up-front schedule costs</a:t>
            </a:r>
          </a:p>
          <a:p>
            <a:pPr lvl="2"/>
            <a:r>
              <a:rPr lang="en-US" b="1" dirty="0"/>
              <a:t>Modular architectures have a high ROI and are often worth it</a:t>
            </a:r>
          </a:p>
          <a:p>
            <a:pPr lvl="1"/>
            <a:r>
              <a:rPr lang="en-US" dirty="0"/>
              <a:t>Possible performance impact due to abstraction</a:t>
            </a:r>
          </a:p>
          <a:p>
            <a:pPr lvl="2"/>
            <a:r>
              <a:rPr lang="en-US" b="1" dirty="0"/>
              <a:t>Depends on how abstraction is implemented and is often negligible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B83390-7DFD-C600-78A0-F7FC4889D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Modular Architectures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9261FD-2487-8252-9781-C5EA9E78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E712-FD7D-4C6B-9FEA-6D8B68A844E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8769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7E079-78B5-4895-0679-24C461739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Modular Software at a High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65A999-FD28-124C-B442-403FE76648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Software designed as independent and interchangeable components</a:t>
            </a:r>
          </a:p>
          <a:p>
            <a:r>
              <a:rPr lang="en-US" dirty="0"/>
              <a:t>Data and functionality is accessed through an interface</a:t>
            </a:r>
          </a:p>
          <a:p>
            <a:pPr lvl="1"/>
            <a:r>
              <a:rPr lang="en-US" dirty="0"/>
              <a:t>This is known as encapsulation</a:t>
            </a:r>
          </a:p>
          <a:p>
            <a:r>
              <a:rPr lang="en-US" dirty="0"/>
              <a:t>Modules make it easier to update software</a:t>
            </a:r>
          </a:p>
          <a:p>
            <a:pPr lvl="1"/>
            <a:r>
              <a:rPr lang="en-US" b="1" dirty="0"/>
              <a:t>Changes are isolated to the module</a:t>
            </a:r>
            <a:endParaRPr lang="en-US" dirty="0"/>
          </a:p>
          <a:p>
            <a:r>
              <a:rPr lang="en-US" dirty="0"/>
              <a:t>Developers can work on separate modules in parallel</a:t>
            </a:r>
          </a:p>
          <a:p>
            <a:r>
              <a:rPr lang="en-US" dirty="0"/>
              <a:t>Modules are easier to test</a:t>
            </a:r>
          </a:p>
          <a:p>
            <a:pPr lvl="1"/>
            <a:r>
              <a:rPr lang="en-US" dirty="0"/>
              <a:t>Modules typically utilize </a:t>
            </a:r>
            <a:r>
              <a:rPr lang="en-US" b="1" dirty="0"/>
              <a:t>Dependency Injection </a:t>
            </a:r>
            <a:r>
              <a:rPr lang="en-US" dirty="0"/>
              <a:t>(DI)</a:t>
            </a:r>
          </a:p>
          <a:p>
            <a:pPr lvl="1"/>
            <a:r>
              <a:rPr lang="en-US" dirty="0"/>
              <a:t>Leads to more reliable software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BD286F-5D1E-FFCD-9906-DB68B31FE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E712-FD7D-4C6B-9FEA-6D8B68A844E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349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1E081-6622-FCDB-9F01-5A25EE389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Modular Architecture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DF952B-2B56-91E2-8A57-540648C45D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5410200" cy="4024125"/>
          </a:xfrm>
        </p:spPr>
        <p:txBody>
          <a:bodyPr>
            <a:normAutofit/>
          </a:bodyPr>
          <a:lstStyle/>
          <a:p>
            <a:r>
              <a:rPr lang="en-US" dirty="0"/>
              <a:t>Changes in the codebase are isolated within the corresponding software module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1BE4054A-20E8-5C65-2F87-AB8F5723241B}"/>
              </a:ext>
            </a:extLst>
          </p:cNvPr>
          <p:cNvGrpSpPr/>
          <p:nvPr/>
        </p:nvGrpSpPr>
        <p:grpSpPr>
          <a:xfrm>
            <a:off x="6096000" y="2194560"/>
            <a:ext cx="5440658" cy="3888367"/>
            <a:chOff x="5776240" y="2777843"/>
            <a:chExt cx="5440658" cy="388836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E586548-54CD-CA7A-CD14-93B372C1B7CF}"/>
                </a:ext>
              </a:extLst>
            </p:cNvPr>
            <p:cNvSpPr/>
            <p:nvPr/>
          </p:nvSpPr>
          <p:spPr>
            <a:xfrm>
              <a:off x="5776240" y="3429000"/>
              <a:ext cx="2117800" cy="2390862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1200" dirty="0"/>
                <a:t>Example Application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3F7E792-B514-4A75-E637-3646D7C4F9D7}"/>
                </a:ext>
              </a:extLst>
            </p:cNvPr>
            <p:cNvSpPr/>
            <p:nvPr/>
          </p:nvSpPr>
          <p:spPr>
            <a:xfrm>
              <a:off x="6084325" y="5148337"/>
              <a:ext cx="1501630" cy="497198"/>
            </a:xfrm>
            <a:prstGeom prst="rect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Hardware Manager API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9BA4CFF-8688-1F1F-8018-AE866A4BC904}"/>
                </a:ext>
              </a:extLst>
            </p:cNvPr>
            <p:cNvSpPr/>
            <p:nvPr/>
          </p:nvSpPr>
          <p:spPr>
            <a:xfrm>
              <a:off x="6084325" y="4473428"/>
              <a:ext cx="1501630" cy="497198"/>
            </a:xfrm>
            <a:prstGeom prst="rect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Data Storage Manager API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ED9DB1C-1846-3EAD-33CA-2C8595847A09}"/>
                </a:ext>
              </a:extLst>
            </p:cNvPr>
            <p:cNvSpPr/>
            <p:nvPr/>
          </p:nvSpPr>
          <p:spPr>
            <a:xfrm>
              <a:off x="6084325" y="3798519"/>
              <a:ext cx="1501630" cy="497198"/>
            </a:xfrm>
            <a:prstGeom prst="rect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Message Manager API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43492AC-7DFF-A295-D4F6-5C9BEA0A2414}"/>
                </a:ext>
              </a:extLst>
            </p:cNvPr>
            <p:cNvSpPr/>
            <p:nvPr/>
          </p:nvSpPr>
          <p:spPr>
            <a:xfrm>
              <a:off x="9099098" y="2777843"/>
              <a:ext cx="2117800" cy="995764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1200" dirty="0"/>
                <a:t>Message Manager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0240B63D-C51D-899F-61FF-6FBE42427726}"/>
                </a:ext>
              </a:extLst>
            </p:cNvPr>
            <p:cNvSpPr/>
            <p:nvPr/>
          </p:nvSpPr>
          <p:spPr>
            <a:xfrm>
              <a:off x="9435002" y="3147940"/>
              <a:ext cx="1445992" cy="519493"/>
            </a:xfrm>
            <a:prstGeom prst="rect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Message Structure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15D9E934-3179-DFE5-6CD5-DDC0C781017B}"/>
                </a:ext>
              </a:extLst>
            </p:cNvPr>
            <p:cNvSpPr/>
            <p:nvPr/>
          </p:nvSpPr>
          <p:spPr>
            <a:xfrm>
              <a:off x="9099098" y="5670446"/>
              <a:ext cx="2117800" cy="995764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1200" dirty="0"/>
                <a:t>Hardware Manager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4FF90E1E-891F-A1B2-D3CF-5B47ABABD40E}"/>
                </a:ext>
              </a:extLst>
            </p:cNvPr>
            <p:cNvSpPr/>
            <p:nvPr/>
          </p:nvSpPr>
          <p:spPr>
            <a:xfrm>
              <a:off x="9435002" y="6040543"/>
              <a:ext cx="1445992" cy="519493"/>
            </a:xfrm>
            <a:prstGeom prst="rect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Hardware Calls</a:t>
              </a:r>
            </a:p>
          </p:txBody>
        </p: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8A8197DD-EE18-95F9-BE7A-6E0C7FE719DD}"/>
                </a:ext>
              </a:extLst>
            </p:cNvPr>
            <p:cNvCxnSpPr>
              <a:cxnSpLocks/>
              <a:stCxn id="9" idx="3"/>
              <a:endCxn id="10" idx="1"/>
            </p:cNvCxnSpPr>
            <p:nvPr/>
          </p:nvCxnSpPr>
          <p:spPr>
            <a:xfrm flipV="1">
              <a:off x="7585955" y="3275725"/>
              <a:ext cx="1513143" cy="771393"/>
            </a:xfrm>
            <a:prstGeom prst="straightConnector1">
              <a:avLst/>
            </a:prstGeom>
            <a:ln w="28575">
              <a:solidFill>
                <a:schemeClr val="tx1"/>
              </a:solidFill>
              <a:prstDash val="sysDash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B16D130F-3F24-3686-044A-895712CE7D4D}"/>
                </a:ext>
              </a:extLst>
            </p:cNvPr>
            <p:cNvCxnSpPr>
              <a:cxnSpLocks/>
              <a:stCxn id="8" idx="3"/>
              <a:endCxn id="33" idx="1"/>
            </p:cNvCxnSpPr>
            <p:nvPr/>
          </p:nvCxnSpPr>
          <p:spPr>
            <a:xfrm>
              <a:off x="7585955" y="4722027"/>
              <a:ext cx="1513143" cy="0"/>
            </a:xfrm>
            <a:prstGeom prst="straightConnector1">
              <a:avLst/>
            </a:prstGeom>
            <a:ln w="28575">
              <a:solidFill>
                <a:schemeClr val="tx1"/>
              </a:solidFill>
              <a:prstDash val="sysDash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A4CC5485-23C8-83EC-13CE-D5EF8C1F835C}"/>
                </a:ext>
              </a:extLst>
            </p:cNvPr>
            <p:cNvGrpSpPr/>
            <p:nvPr/>
          </p:nvGrpSpPr>
          <p:grpSpPr>
            <a:xfrm>
              <a:off x="9099098" y="3943430"/>
              <a:ext cx="2117800" cy="1557193"/>
              <a:chOff x="9099098" y="3935983"/>
              <a:chExt cx="2117800" cy="1557193"/>
            </a:xfrm>
          </p:grpSpPr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7E4E31B1-4F10-9DBE-5760-AC02F8F172F9}"/>
                  </a:ext>
                </a:extLst>
              </p:cNvPr>
              <p:cNvSpPr/>
              <p:nvPr/>
            </p:nvSpPr>
            <p:spPr>
              <a:xfrm>
                <a:off x="9099098" y="3935983"/>
                <a:ext cx="2117800" cy="1557193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sz="1200" dirty="0"/>
                  <a:t>Data Storage Manager</a:t>
                </a:r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37491630-DBA2-8BF1-EBB9-B3B423574A1F}"/>
                  </a:ext>
                </a:extLst>
              </p:cNvPr>
              <p:cNvSpPr/>
              <p:nvPr/>
            </p:nvSpPr>
            <p:spPr>
              <a:xfrm>
                <a:off x="9435002" y="4306081"/>
                <a:ext cx="1445992" cy="519493"/>
              </a:xfrm>
              <a:prstGeom prst="rect">
                <a:avLst/>
              </a:prstGeom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/>
                  <a:t>Data Storage Structure</a:t>
                </a:r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11E1FB73-87E1-07A6-01C5-1F440B1DF087}"/>
                  </a:ext>
                </a:extLst>
              </p:cNvPr>
              <p:cNvSpPr/>
              <p:nvPr/>
            </p:nvSpPr>
            <p:spPr>
              <a:xfrm>
                <a:off x="9435002" y="4889643"/>
                <a:ext cx="1445992" cy="519493"/>
              </a:xfrm>
              <a:prstGeom prst="rect">
                <a:avLst/>
              </a:prstGeom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/>
                  <a:t>Data Storage Logic</a:t>
                </a:r>
              </a:p>
            </p:txBody>
          </p:sp>
        </p:grp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53F03990-27DF-0F76-DD7F-5EC8E85724D8}"/>
                </a:ext>
              </a:extLst>
            </p:cNvPr>
            <p:cNvCxnSpPr>
              <a:cxnSpLocks/>
              <a:stCxn id="7" idx="3"/>
              <a:endCxn id="35" idx="1"/>
            </p:cNvCxnSpPr>
            <p:nvPr/>
          </p:nvCxnSpPr>
          <p:spPr>
            <a:xfrm>
              <a:off x="7585955" y="5396936"/>
              <a:ext cx="1513143" cy="771392"/>
            </a:xfrm>
            <a:prstGeom prst="straightConnector1">
              <a:avLst/>
            </a:prstGeom>
            <a:ln w="28575">
              <a:solidFill>
                <a:schemeClr val="tx1"/>
              </a:solidFill>
              <a:prstDash val="sysDash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499F72-5765-0CEC-A22B-35B263208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E712-FD7D-4C6B-9FEA-6D8B68A844E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531499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7005d458-45be-48ae-8140-d43da96dd17b}" enabled="0" method="" siteId="{7005d458-45be-48ae-8140-d43da96dd17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1179</TotalTime>
  <Words>1387</Words>
  <Application>Microsoft Office PowerPoint</Application>
  <PresentationFormat>Widescreen</PresentationFormat>
  <Paragraphs>248</Paragraphs>
  <Slides>25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Century Gothic</vt:lpstr>
      <vt:lpstr>Vapor Trail</vt:lpstr>
      <vt:lpstr>CGUL – A Modular Approach to cFS</vt:lpstr>
      <vt:lpstr>R5 and CGUL Origins</vt:lpstr>
      <vt:lpstr>Terminology</vt:lpstr>
      <vt:lpstr>Modularity in Vanilla cFS</vt:lpstr>
      <vt:lpstr>Vanilla cFS Applications</vt:lpstr>
      <vt:lpstr>Testing Vanilla cFS Applications</vt:lpstr>
      <vt:lpstr>Modular Architectures</vt:lpstr>
      <vt:lpstr>Modular Software at a High Level</vt:lpstr>
      <vt:lpstr>Modular Architecture Example</vt:lpstr>
      <vt:lpstr>Introducing CGUL</vt:lpstr>
      <vt:lpstr>Benefits of CGUL</vt:lpstr>
      <vt:lpstr>Testing with CGUL</vt:lpstr>
      <vt:lpstr>CGUL just isn’t CGUL without TMP</vt:lpstr>
      <vt:lpstr>Modularity and Interface Based Design (IBD)</vt:lpstr>
      <vt:lpstr>  Interface-Based Design (IBD) with CGUL</vt:lpstr>
      <vt:lpstr> Interface-Based Design (IBD) with CGUL</vt:lpstr>
      <vt:lpstr> Interface-Based Design (IBD) with CGUL</vt:lpstr>
      <vt:lpstr>IBD and Unit-Testing </vt:lpstr>
      <vt:lpstr>IBD, CGUL and TMP in Action</vt:lpstr>
      <vt:lpstr>IBD, CGUL and TMP in Action</vt:lpstr>
      <vt:lpstr>Acknowledgements</vt:lpstr>
      <vt:lpstr>Interested in CGUL?</vt:lpstr>
      <vt:lpstr>Backup</vt:lpstr>
      <vt:lpstr>Verification for CGUL</vt:lpstr>
      <vt:lpstr>Why not Abstract Classes?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Rust for Human Spaceflight</dc:title>
  <dc:creator>Onsay, Robin A. (JSC-ER611)</dc:creator>
  <cp:lastModifiedBy>Onsay, Robin A. (JSC-ER611)</cp:lastModifiedBy>
  <cp:revision>2</cp:revision>
  <dcterms:created xsi:type="dcterms:W3CDTF">2024-09-05T12:40:28Z</dcterms:created>
  <dcterms:modified xsi:type="dcterms:W3CDTF">2025-01-16T21:36:35Z</dcterms:modified>
</cp:coreProperties>
</file>