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0" r:id="rId1"/>
    <p:sldMasterId id="2147483686" r:id="rId2"/>
  </p:sldMasterIdLst>
  <p:notesMasterIdLst>
    <p:notesMasterId r:id="rId4"/>
  </p:notesMasterIdLst>
  <p:handoutMasterIdLst>
    <p:handoutMasterId r:id="rId5"/>
  </p:handoutMasterIdLst>
  <p:sldIdLst>
    <p:sldId id="409" r:id="rId3"/>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vertBarState="minimized">
    <p:restoredLeft sz="5266" autoAdjust="0"/>
    <p:restoredTop sz="92245" autoAdjust="0"/>
  </p:normalViewPr>
  <p:slideViewPr>
    <p:cSldViewPr snapToGrid="0">
      <p:cViewPr varScale="1">
        <p:scale>
          <a:sx n="113" d="100"/>
          <a:sy n="113" d="100"/>
        </p:scale>
        <p:origin x="3040" y="184"/>
      </p:cViewPr>
      <p:guideLst/>
    </p:cSldViewPr>
  </p:slideViewPr>
  <p:notesTextViewPr>
    <p:cViewPr>
      <p:scale>
        <a:sx n="1" d="1"/>
        <a:sy n="1" d="1"/>
      </p:scale>
      <p:origin x="0" y="0"/>
    </p:cViewPr>
  </p:notesTextViewPr>
  <p:sorterViewPr>
    <p:cViewPr>
      <p:scale>
        <a:sx n="110" d="100"/>
        <a:sy n="110" d="100"/>
      </p:scale>
      <p:origin x="0" y="0"/>
    </p:cViewPr>
  </p:sorterViewPr>
  <p:notesViewPr>
    <p:cSldViewPr snapToGrid="0">
      <p:cViewPr varScale="1">
        <p:scale>
          <a:sx n="77" d="100"/>
          <a:sy n="77" d="100"/>
        </p:scale>
        <p:origin x="3389" y="59"/>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1.xml"/><Relationship Id="rId7" Type="http://schemas.openxmlformats.org/officeDocument/2006/relationships/viewProps" Target="viewProps.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handoutMaster" Target="handoutMasters/handoutMaster1.xml"/><Relationship Id="rId4" Type="http://schemas.openxmlformats.org/officeDocument/2006/relationships/notesMaster" Target="notesMasters/notesMaster1.xml"/><Relationship Id="rId9"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sz="quarter" idx="1"/>
          </p:nvPr>
        </p:nvSpPr>
        <p:spPr>
          <a:xfrm>
            <a:off x="3970938" y="0"/>
            <a:ext cx="3037840" cy="466434"/>
          </a:xfrm>
          <a:prstGeom prst="rect">
            <a:avLst/>
          </a:prstGeom>
        </p:spPr>
        <p:txBody>
          <a:bodyPr vert="horz" lIns="93177" tIns="46589" rIns="93177" bIns="46589" rtlCol="0"/>
          <a:lstStyle>
            <a:lvl1pPr algn="r">
              <a:defRPr sz="1200"/>
            </a:lvl1pPr>
          </a:lstStyle>
          <a:p>
            <a:fld id="{4BE2BE47-8FBE-44C0-A42B-5D67E953C806}" type="datetimeFigureOut">
              <a:rPr lang="en-US" smtClean="0"/>
              <a:t>1/20/25</a:t>
            </a:fld>
            <a:endParaRPr lang="en-US"/>
          </a:p>
        </p:txBody>
      </p:sp>
      <p:sp>
        <p:nvSpPr>
          <p:cNvPr id="4" name="Footer Placeholder 3"/>
          <p:cNvSpPr>
            <a:spLocks noGrp="1"/>
          </p:cNvSpPr>
          <p:nvPr>
            <p:ph type="ftr" sz="quarter" idx="2"/>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5" name="Slide Number Placeholder 4"/>
          <p:cNvSpPr>
            <a:spLocks noGrp="1"/>
          </p:cNvSpPr>
          <p:nvPr>
            <p:ph type="sldNum" sz="quarter" idx="3"/>
          </p:nvPr>
        </p:nvSpPr>
        <p:spPr>
          <a:xfrm>
            <a:off x="3970938" y="8829967"/>
            <a:ext cx="3037840" cy="466433"/>
          </a:xfrm>
          <a:prstGeom prst="rect">
            <a:avLst/>
          </a:prstGeom>
        </p:spPr>
        <p:txBody>
          <a:bodyPr vert="horz" lIns="93177" tIns="46589" rIns="93177" bIns="46589" rtlCol="0" anchor="b"/>
          <a:lstStyle>
            <a:lvl1pPr algn="r">
              <a:defRPr sz="1200"/>
            </a:lvl1pPr>
          </a:lstStyle>
          <a:p>
            <a:fld id="{B6528308-0C7D-4871-98A8-E006FCC104EF}" type="slidenum">
              <a:rPr lang="en-US" smtClean="0"/>
              <a:t>‹#›</a:t>
            </a:fld>
            <a:endParaRPr lang="en-US"/>
          </a:p>
        </p:txBody>
      </p:sp>
    </p:spTree>
    <p:extLst>
      <p:ext uri="{BB962C8B-B14F-4D97-AF65-F5344CB8AC3E}">
        <p14:creationId xmlns:p14="http://schemas.microsoft.com/office/powerpoint/2010/main" val="67008403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969B81CA-0DE3-467D-8CEA-3E8F090C01A4}" type="datetimeFigureOut">
              <a:rPr lang="en-US" smtClean="0"/>
              <a:t>1/20/25</a:t>
            </a:fld>
            <a:endParaRPr lang="en-US"/>
          </a:p>
        </p:txBody>
      </p:sp>
      <p:sp>
        <p:nvSpPr>
          <p:cNvPr id="4" name="Slide Image Placeholder 3"/>
          <p:cNvSpPr>
            <a:spLocks noGrp="1" noRot="1" noChangeAspect="1"/>
          </p:cNvSpPr>
          <p:nvPr>
            <p:ph type="sldImg" idx="2"/>
          </p:nvPr>
        </p:nvSpPr>
        <p:spPr>
          <a:xfrm>
            <a:off x="1414463" y="1162050"/>
            <a:ext cx="4181475" cy="313690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72DA4693-169B-4C8D-B58E-4EDA9DC3C657}" type="slidenum">
              <a:rPr lang="en-US" smtClean="0"/>
              <a:t>‹#›</a:t>
            </a:fld>
            <a:endParaRPr lang="en-US"/>
          </a:p>
        </p:txBody>
      </p:sp>
    </p:spTree>
    <p:extLst>
      <p:ext uri="{BB962C8B-B14F-4D97-AF65-F5344CB8AC3E}">
        <p14:creationId xmlns:p14="http://schemas.microsoft.com/office/powerpoint/2010/main" val="14907445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2DA4693-169B-4C8D-B58E-4EDA9DC3C657}" type="slidenum">
              <a:rPr lang="en-US" smtClean="0"/>
              <a:t>1</a:t>
            </a:fld>
            <a:endParaRPr lang="en-US"/>
          </a:p>
        </p:txBody>
      </p:sp>
    </p:spTree>
    <p:extLst>
      <p:ext uri="{BB962C8B-B14F-4D97-AF65-F5344CB8AC3E}">
        <p14:creationId xmlns:p14="http://schemas.microsoft.com/office/powerpoint/2010/main" val="160225300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NASA Silicon Valley 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p>
            <a:fld id="{67956FD1-027B-4AA9-90AB-E0D1C06098B1}" type="slidenum">
              <a:rPr lang="en-US" smtClean="0"/>
              <a:pPr/>
              <a:t>‹#›</a:t>
            </a:fld>
            <a:endParaRPr lang="en-US" dirty="0"/>
          </a:p>
        </p:txBody>
      </p:sp>
    </p:spTree>
    <p:extLst>
      <p:ext uri="{BB962C8B-B14F-4D97-AF65-F5344CB8AC3E}">
        <p14:creationId xmlns:p14="http://schemas.microsoft.com/office/powerpoint/2010/main" val="170758566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and Content (Ligh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Content Placeholder 2"/>
          <p:cNvSpPr>
            <a:spLocks noGrp="1"/>
          </p:cNvSpPr>
          <p:nvPr>
            <p:ph sz="half" idx="10"/>
          </p:nvPr>
        </p:nvSpPr>
        <p:spPr>
          <a:xfrm>
            <a:off x="628650" y="1920240"/>
            <a:ext cx="7886700" cy="4572000"/>
          </a:xfrm>
          <a:prstGeom prst="rect">
            <a:avLst/>
          </a:prstGeom>
        </p:spPr>
        <p:txBody>
          <a:bodyPr/>
          <a:lstStyle>
            <a:lvl1pPr>
              <a:defRPr>
                <a:solidFill>
                  <a:schemeClr val="tx1"/>
                </a:solidFill>
                <a:latin typeface="Helvetica" panose="020B0604020202020204" pitchFamily="34" charset="0"/>
                <a:cs typeface="Helvetica" panose="020B0604020202020204" pitchFamily="34" charset="0"/>
              </a:defRPr>
            </a:lvl1pPr>
            <a:lvl2pPr>
              <a:defRPr>
                <a:solidFill>
                  <a:schemeClr val="tx1"/>
                </a:solidFill>
                <a:latin typeface="Helvetica" panose="020B0604020202020204" pitchFamily="34" charset="0"/>
                <a:cs typeface="Helvetica" panose="020B0604020202020204" pitchFamily="34" charset="0"/>
              </a:defRPr>
            </a:lvl2pPr>
            <a:lvl3pPr>
              <a:defRPr>
                <a:solidFill>
                  <a:schemeClr val="tx1"/>
                </a:solidFill>
                <a:latin typeface="Helvetica" panose="020B0604020202020204" pitchFamily="34" charset="0"/>
                <a:cs typeface="Helvetica" panose="020B0604020202020204" pitchFamily="34" charset="0"/>
              </a:defRPr>
            </a:lvl3pPr>
            <a:lvl4pPr>
              <a:defRPr>
                <a:solidFill>
                  <a:schemeClr val="tx1"/>
                </a:solidFill>
                <a:latin typeface="Helvetica" panose="020B0604020202020204" pitchFamily="34" charset="0"/>
                <a:cs typeface="Helvetica" panose="020B0604020202020204" pitchFamily="34" charset="0"/>
              </a:defRPr>
            </a:lvl4pPr>
            <a:lvl5pPr>
              <a:defRPr>
                <a:solidFill>
                  <a:schemeClr val="tx1"/>
                </a:solidFill>
                <a:latin typeface="Helvetica" panose="020B0604020202020204" pitchFamily="34" charset="0"/>
                <a:cs typeface="Helvetica" panose="020B0604020202020204"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Title 1"/>
          <p:cNvSpPr>
            <a:spLocks noGrp="1"/>
          </p:cNvSpPr>
          <p:nvPr>
            <p:ph type="title"/>
          </p:nvPr>
        </p:nvSpPr>
        <p:spPr>
          <a:xfrm>
            <a:off x="628650" y="914400"/>
            <a:ext cx="7886700" cy="914400"/>
          </a:xfrm>
          <a:prstGeom prst="rect">
            <a:avLst/>
          </a:prstGeom>
        </p:spPr>
        <p:txBody>
          <a:bodyPr/>
          <a:lstStyle>
            <a:lvl1pPr>
              <a:defRPr>
                <a:latin typeface="Helvetica" panose="020B0604020202020204" pitchFamily="34" charset="0"/>
                <a:cs typeface="Helvetica" panose="020B0604020202020204" pitchFamily="34" charset="0"/>
              </a:defRPr>
            </a:lvl1pPr>
          </a:lstStyle>
          <a:p>
            <a:r>
              <a:rPr lang="en-US"/>
              <a:t>Click to edit Master title style</a:t>
            </a:r>
          </a:p>
        </p:txBody>
      </p:sp>
      <p:sp>
        <p:nvSpPr>
          <p:cNvPr id="3" name="Slide Number Placeholder 2"/>
          <p:cNvSpPr>
            <a:spLocks noGrp="1"/>
          </p:cNvSpPr>
          <p:nvPr>
            <p:ph type="sldNum" sz="quarter" idx="11"/>
          </p:nvPr>
        </p:nvSpPr>
        <p:spPr/>
        <p:txBody>
          <a:bodyPr/>
          <a:lstStyle/>
          <a:p>
            <a:fld id="{67956FD1-027B-4AA9-90AB-E0D1C06098B1}" type="slidenum">
              <a:rPr lang="en-US" smtClean="0"/>
              <a:pPr/>
              <a:t>‹#›</a:t>
            </a:fld>
            <a:endParaRPr lang="en-US" dirty="0"/>
          </a:p>
        </p:txBody>
      </p:sp>
    </p:spTree>
    <p:extLst>
      <p:ext uri="{BB962C8B-B14F-4D97-AF65-F5344CB8AC3E}">
        <p14:creationId xmlns:p14="http://schemas.microsoft.com/office/powerpoint/2010/main" val="223322073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secHead" preserve="1">
  <p:cSld name="Section Header (Ligh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a:prstGeom prst="rect">
            <a:avLst/>
          </a:prstGeom>
        </p:spPr>
        <p:txBody>
          <a:bodyPr anchor="b"/>
          <a:lstStyle>
            <a:lvl1pPr>
              <a:defRPr sz="6000">
                <a:solidFill>
                  <a:schemeClr val="tx1"/>
                </a:solidFill>
                <a:latin typeface="Helvetica" panose="020B0604020202020204" pitchFamily="34" charset="0"/>
                <a:cs typeface="Helvetica" panose="020B0604020202020204" pitchFamily="34" charset="0"/>
              </a:defRPr>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a:prstGeom prst="rect">
            <a:avLst/>
          </a:prstGeom>
        </p:spPr>
        <p:txBody>
          <a:bodyPr/>
          <a:lstStyle>
            <a:lvl1pPr marL="0" indent="0">
              <a:buNone/>
              <a:defRPr sz="2400">
                <a:solidFill>
                  <a:schemeClr val="tx1"/>
                </a:solidFill>
                <a:latin typeface="Helvetica" panose="020B0604020202020204" pitchFamily="34" charset="0"/>
                <a:cs typeface="Helvetica" panose="020B060402020202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Slide Number Placeholder 3"/>
          <p:cNvSpPr>
            <a:spLocks noGrp="1"/>
          </p:cNvSpPr>
          <p:nvPr>
            <p:ph type="sldNum" sz="quarter" idx="10"/>
          </p:nvPr>
        </p:nvSpPr>
        <p:spPr/>
        <p:txBody>
          <a:bodyPr/>
          <a:lstStyle/>
          <a:p>
            <a:fld id="{67956FD1-027B-4AA9-90AB-E0D1C06098B1}" type="slidenum">
              <a:rPr lang="en-US" smtClean="0"/>
              <a:pPr/>
              <a:t>‹#›</a:t>
            </a:fld>
            <a:endParaRPr lang="en-US" dirty="0"/>
          </a:p>
        </p:txBody>
      </p:sp>
    </p:spTree>
    <p:extLst>
      <p:ext uri="{BB962C8B-B14F-4D97-AF65-F5344CB8AC3E}">
        <p14:creationId xmlns:p14="http://schemas.microsoft.com/office/powerpoint/2010/main" val="124020913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wo Content (Ligh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 name="Content Placeholder 2"/>
          <p:cNvSpPr>
            <a:spLocks noGrp="1"/>
          </p:cNvSpPr>
          <p:nvPr>
            <p:ph sz="half" idx="1"/>
          </p:nvPr>
        </p:nvSpPr>
        <p:spPr>
          <a:xfrm>
            <a:off x="628650" y="1920240"/>
            <a:ext cx="3886200" cy="4572000"/>
          </a:xfrm>
          <a:prstGeom prst="rect">
            <a:avLst/>
          </a:prstGeom>
        </p:spPr>
        <p:txBody>
          <a:bodyPr/>
          <a:lstStyle>
            <a:lvl1pPr>
              <a:defRPr>
                <a:solidFill>
                  <a:schemeClr val="tx1"/>
                </a:solidFill>
                <a:latin typeface="Helvetica" panose="020B0604020202020204" pitchFamily="34" charset="0"/>
                <a:cs typeface="Helvetica" panose="020B0604020202020204" pitchFamily="34" charset="0"/>
              </a:defRPr>
            </a:lvl1pPr>
            <a:lvl2pPr>
              <a:defRPr>
                <a:solidFill>
                  <a:schemeClr val="tx1"/>
                </a:solidFill>
                <a:latin typeface="Helvetica" panose="020B0604020202020204" pitchFamily="34" charset="0"/>
                <a:cs typeface="Helvetica" panose="020B0604020202020204" pitchFamily="34" charset="0"/>
              </a:defRPr>
            </a:lvl2pPr>
            <a:lvl3pPr>
              <a:defRPr>
                <a:solidFill>
                  <a:schemeClr val="tx1"/>
                </a:solidFill>
                <a:latin typeface="Helvetica" panose="020B0604020202020204" pitchFamily="34" charset="0"/>
                <a:cs typeface="Helvetica" panose="020B0604020202020204" pitchFamily="34" charset="0"/>
              </a:defRPr>
            </a:lvl3pPr>
            <a:lvl4pPr>
              <a:defRPr>
                <a:solidFill>
                  <a:schemeClr val="tx1"/>
                </a:solidFill>
                <a:latin typeface="Helvetica" panose="020B0604020202020204" pitchFamily="34" charset="0"/>
                <a:cs typeface="Helvetica" panose="020B0604020202020204" pitchFamily="34" charset="0"/>
              </a:defRPr>
            </a:lvl4pPr>
            <a:lvl5pPr>
              <a:defRPr>
                <a:solidFill>
                  <a:schemeClr val="tx1"/>
                </a:solidFill>
                <a:latin typeface="Helvetica" panose="020B0604020202020204" pitchFamily="34" charset="0"/>
                <a:cs typeface="Helvetica" panose="020B0604020202020204"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Content Placeholder 3"/>
          <p:cNvSpPr>
            <a:spLocks noGrp="1"/>
          </p:cNvSpPr>
          <p:nvPr>
            <p:ph sz="half" idx="2"/>
          </p:nvPr>
        </p:nvSpPr>
        <p:spPr>
          <a:xfrm>
            <a:off x="4629150" y="1942007"/>
            <a:ext cx="3886200" cy="4572000"/>
          </a:xfrm>
          <a:prstGeom prst="rect">
            <a:avLst/>
          </a:prstGeom>
        </p:spPr>
        <p:txBody>
          <a:bodyPr/>
          <a:lstStyle>
            <a:lvl1pPr>
              <a:defRPr>
                <a:solidFill>
                  <a:schemeClr val="tx1"/>
                </a:solidFill>
                <a:latin typeface="Helvetica" panose="020B0604020202020204" pitchFamily="34" charset="0"/>
                <a:cs typeface="Helvetica" panose="020B0604020202020204" pitchFamily="34" charset="0"/>
              </a:defRPr>
            </a:lvl1pPr>
            <a:lvl2pPr>
              <a:defRPr>
                <a:solidFill>
                  <a:schemeClr val="tx1"/>
                </a:solidFill>
                <a:latin typeface="Helvetica" panose="020B0604020202020204" pitchFamily="34" charset="0"/>
                <a:cs typeface="Helvetica" panose="020B0604020202020204" pitchFamily="34" charset="0"/>
              </a:defRPr>
            </a:lvl2pPr>
            <a:lvl3pPr>
              <a:defRPr>
                <a:solidFill>
                  <a:schemeClr val="tx1"/>
                </a:solidFill>
                <a:latin typeface="Helvetica" panose="020B0604020202020204" pitchFamily="34" charset="0"/>
                <a:cs typeface="Helvetica" panose="020B0604020202020204" pitchFamily="34" charset="0"/>
              </a:defRPr>
            </a:lvl3pPr>
            <a:lvl4pPr>
              <a:defRPr>
                <a:solidFill>
                  <a:schemeClr val="tx1"/>
                </a:solidFill>
                <a:latin typeface="Helvetica" panose="020B0604020202020204" pitchFamily="34" charset="0"/>
                <a:cs typeface="Helvetica" panose="020B0604020202020204" pitchFamily="34" charset="0"/>
              </a:defRPr>
            </a:lvl4pPr>
            <a:lvl5pPr>
              <a:defRPr>
                <a:solidFill>
                  <a:schemeClr val="tx1"/>
                </a:solidFill>
                <a:latin typeface="Helvetica" panose="020B0604020202020204" pitchFamily="34" charset="0"/>
                <a:cs typeface="Helvetica" panose="020B0604020202020204"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Title 1"/>
          <p:cNvSpPr>
            <a:spLocks noGrp="1"/>
          </p:cNvSpPr>
          <p:nvPr>
            <p:ph type="title"/>
          </p:nvPr>
        </p:nvSpPr>
        <p:spPr>
          <a:xfrm>
            <a:off x="628650" y="914400"/>
            <a:ext cx="7886700" cy="914400"/>
          </a:xfrm>
          <a:prstGeom prst="rect">
            <a:avLst/>
          </a:prstGeom>
        </p:spPr>
        <p:txBody>
          <a:bodyPr/>
          <a:lstStyle>
            <a:lvl1pPr>
              <a:defRPr>
                <a:latin typeface="Helvetica" panose="020B0604020202020204" pitchFamily="34" charset="0"/>
                <a:cs typeface="Helvetica" panose="020B0604020202020204" pitchFamily="34" charset="0"/>
              </a:defRPr>
            </a:lvl1pPr>
          </a:lstStyle>
          <a:p>
            <a:r>
              <a:rPr lang="en-US"/>
              <a:t>Click to edit Master title style</a:t>
            </a:r>
          </a:p>
        </p:txBody>
      </p:sp>
      <p:sp>
        <p:nvSpPr>
          <p:cNvPr id="3" name="Slide Number Placeholder 2"/>
          <p:cNvSpPr>
            <a:spLocks noGrp="1"/>
          </p:cNvSpPr>
          <p:nvPr>
            <p:ph type="sldNum" sz="quarter" idx="10"/>
          </p:nvPr>
        </p:nvSpPr>
        <p:spPr/>
        <p:txBody>
          <a:bodyPr/>
          <a:lstStyle/>
          <a:p>
            <a:fld id="{67956FD1-027B-4AA9-90AB-E0D1C06098B1}" type="slidenum">
              <a:rPr lang="en-US" smtClean="0"/>
              <a:pPr/>
              <a:t>‹#›</a:t>
            </a:fld>
            <a:endParaRPr lang="en-US" dirty="0"/>
          </a:p>
        </p:txBody>
      </p:sp>
    </p:spTree>
    <p:extLst>
      <p:ext uri="{BB962C8B-B14F-4D97-AF65-F5344CB8AC3E}">
        <p14:creationId xmlns:p14="http://schemas.microsoft.com/office/powerpoint/2010/main" val="271487402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omparison (Ligh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29842" y="1920240"/>
            <a:ext cx="3868340" cy="823912"/>
          </a:xfrm>
          <a:prstGeom prst="rect">
            <a:avLst/>
          </a:prstGeom>
        </p:spPr>
        <p:txBody>
          <a:bodyPr anchor="b"/>
          <a:lstStyle>
            <a:lvl1pPr marL="0" indent="0">
              <a:buNone/>
              <a:defRPr sz="2400" b="1">
                <a:solidFill>
                  <a:schemeClr val="tx1"/>
                </a:solidFill>
                <a:latin typeface="Helvetica" panose="020B0604020202020204" pitchFamily="34" charset="0"/>
                <a:cs typeface="Helvetica"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29842" y="2744150"/>
            <a:ext cx="3868340" cy="3749040"/>
          </a:xfrm>
          <a:prstGeom prst="rect">
            <a:avLst/>
          </a:prstGeom>
        </p:spPr>
        <p:txBody>
          <a:bodyPr/>
          <a:lstStyle>
            <a:lvl1pPr>
              <a:defRPr>
                <a:solidFill>
                  <a:schemeClr val="tx1"/>
                </a:solidFill>
                <a:latin typeface="Helvetica" panose="020B0604020202020204" pitchFamily="34" charset="0"/>
                <a:cs typeface="Helvetica" panose="020B0604020202020204" pitchFamily="34" charset="0"/>
              </a:defRPr>
            </a:lvl1pPr>
            <a:lvl2pPr>
              <a:defRPr>
                <a:solidFill>
                  <a:schemeClr val="tx1"/>
                </a:solidFill>
                <a:latin typeface="Helvetica" panose="020B0604020202020204" pitchFamily="34" charset="0"/>
                <a:cs typeface="Helvetica" panose="020B0604020202020204" pitchFamily="34" charset="0"/>
              </a:defRPr>
            </a:lvl2pPr>
            <a:lvl3pPr>
              <a:defRPr>
                <a:solidFill>
                  <a:schemeClr val="tx1"/>
                </a:solidFill>
                <a:latin typeface="Helvetica" panose="020B0604020202020204" pitchFamily="34" charset="0"/>
                <a:cs typeface="Helvetica" panose="020B0604020202020204" pitchFamily="34" charset="0"/>
              </a:defRPr>
            </a:lvl3pPr>
            <a:lvl4pPr>
              <a:defRPr>
                <a:solidFill>
                  <a:schemeClr val="tx1"/>
                </a:solidFill>
                <a:latin typeface="Helvetica" panose="020B0604020202020204" pitchFamily="34" charset="0"/>
                <a:cs typeface="Helvetica" panose="020B0604020202020204" pitchFamily="34" charset="0"/>
              </a:defRPr>
            </a:lvl4pPr>
            <a:lvl5pPr>
              <a:defRPr>
                <a:solidFill>
                  <a:schemeClr val="tx1"/>
                </a:solidFill>
                <a:latin typeface="Helvetica" panose="020B0604020202020204" pitchFamily="34" charset="0"/>
                <a:cs typeface="Helvetica" panose="020B0604020202020204"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920240"/>
            <a:ext cx="3887391" cy="823912"/>
          </a:xfrm>
          <a:prstGeom prst="rect">
            <a:avLst/>
          </a:prstGeom>
        </p:spPr>
        <p:txBody>
          <a:bodyPr anchor="b"/>
          <a:lstStyle>
            <a:lvl1pPr marL="0" indent="0">
              <a:buNone/>
              <a:defRPr sz="2400" b="1">
                <a:solidFill>
                  <a:schemeClr val="tx1"/>
                </a:solidFill>
                <a:latin typeface="Helvetica" panose="020B0604020202020204" pitchFamily="34" charset="0"/>
                <a:cs typeface="Helvetica"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4629150" y="2743200"/>
            <a:ext cx="3887391" cy="3749040"/>
          </a:xfrm>
          <a:prstGeom prst="rect">
            <a:avLst/>
          </a:prstGeom>
        </p:spPr>
        <p:txBody>
          <a:bodyPr/>
          <a:lstStyle>
            <a:lvl1pPr>
              <a:defRPr>
                <a:solidFill>
                  <a:schemeClr val="tx1"/>
                </a:solidFill>
                <a:latin typeface="Helvetica" panose="020B0604020202020204" pitchFamily="34" charset="0"/>
                <a:cs typeface="Helvetica" panose="020B0604020202020204" pitchFamily="34" charset="0"/>
              </a:defRPr>
            </a:lvl1pPr>
            <a:lvl2pPr>
              <a:defRPr>
                <a:solidFill>
                  <a:schemeClr val="tx1"/>
                </a:solidFill>
                <a:latin typeface="Helvetica" panose="020B0604020202020204" pitchFamily="34" charset="0"/>
                <a:cs typeface="Helvetica" panose="020B0604020202020204" pitchFamily="34" charset="0"/>
              </a:defRPr>
            </a:lvl2pPr>
            <a:lvl3pPr>
              <a:defRPr>
                <a:solidFill>
                  <a:schemeClr val="tx1"/>
                </a:solidFill>
                <a:latin typeface="Helvetica" panose="020B0604020202020204" pitchFamily="34" charset="0"/>
                <a:cs typeface="Helvetica" panose="020B0604020202020204" pitchFamily="34" charset="0"/>
              </a:defRPr>
            </a:lvl3pPr>
            <a:lvl4pPr>
              <a:defRPr>
                <a:solidFill>
                  <a:schemeClr val="tx1"/>
                </a:solidFill>
                <a:latin typeface="Helvetica" panose="020B0604020202020204" pitchFamily="34" charset="0"/>
                <a:cs typeface="Helvetica" panose="020B0604020202020204" pitchFamily="34" charset="0"/>
              </a:defRPr>
            </a:lvl4pPr>
            <a:lvl5pPr>
              <a:defRPr>
                <a:solidFill>
                  <a:schemeClr val="tx1"/>
                </a:solidFill>
                <a:latin typeface="Helvetica" panose="020B0604020202020204" pitchFamily="34" charset="0"/>
                <a:cs typeface="Helvetica" panose="020B0604020202020204"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Title 1"/>
          <p:cNvSpPr>
            <a:spLocks noGrp="1"/>
          </p:cNvSpPr>
          <p:nvPr>
            <p:ph type="title"/>
          </p:nvPr>
        </p:nvSpPr>
        <p:spPr>
          <a:xfrm>
            <a:off x="628650" y="914400"/>
            <a:ext cx="7886700" cy="914400"/>
          </a:xfrm>
          <a:prstGeom prst="rect">
            <a:avLst/>
          </a:prstGeom>
        </p:spPr>
        <p:txBody>
          <a:bodyPr/>
          <a:lstStyle>
            <a:lvl1pPr>
              <a:defRPr>
                <a:latin typeface="Helvetica" panose="020B0604020202020204" pitchFamily="34" charset="0"/>
                <a:cs typeface="Helvetica" panose="020B0604020202020204" pitchFamily="34" charset="0"/>
              </a:defRPr>
            </a:lvl1pPr>
          </a:lstStyle>
          <a:p>
            <a:r>
              <a:rPr lang="en-US"/>
              <a:t>Click to edit Master title style</a:t>
            </a:r>
          </a:p>
        </p:txBody>
      </p:sp>
      <p:sp>
        <p:nvSpPr>
          <p:cNvPr id="7" name="Slide Number Placeholder 6"/>
          <p:cNvSpPr>
            <a:spLocks noGrp="1"/>
          </p:cNvSpPr>
          <p:nvPr>
            <p:ph type="sldNum" sz="quarter" idx="10"/>
          </p:nvPr>
        </p:nvSpPr>
        <p:spPr/>
        <p:txBody>
          <a:bodyPr/>
          <a:lstStyle/>
          <a:p>
            <a:fld id="{67956FD1-027B-4AA9-90AB-E0D1C06098B1}" type="slidenum">
              <a:rPr lang="en-US" smtClean="0"/>
              <a:pPr/>
              <a:t>‹#›</a:t>
            </a:fld>
            <a:endParaRPr lang="en-US" dirty="0"/>
          </a:p>
        </p:txBody>
      </p:sp>
    </p:spTree>
    <p:extLst>
      <p:ext uri="{BB962C8B-B14F-4D97-AF65-F5344CB8AC3E}">
        <p14:creationId xmlns:p14="http://schemas.microsoft.com/office/powerpoint/2010/main" val="32143087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le Only (Ligh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28650" y="914400"/>
            <a:ext cx="7886700" cy="914400"/>
          </a:xfrm>
          <a:prstGeom prst="rect">
            <a:avLst/>
          </a:prstGeom>
        </p:spPr>
        <p:txBody>
          <a:bodyPr/>
          <a:lstStyle>
            <a:lvl1pPr>
              <a:defRPr>
                <a:latin typeface="Helvetica" panose="020B0604020202020204" pitchFamily="34" charset="0"/>
                <a:cs typeface="Helvetica" panose="020B0604020202020204" pitchFamily="34" charset="0"/>
              </a:defRPr>
            </a:lvl1pPr>
          </a:lstStyle>
          <a:p>
            <a:r>
              <a:rPr lang="en-US"/>
              <a:t>Click to edit Master title style</a:t>
            </a:r>
          </a:p>
        </p:txBody>
      </p:sp>
      <p:sp>
        <p:nvSpPr>
          <p:cNvPr id="3" name="Slide Number Placeholder 2"/>
          <p:cNvSpPr>
            <a:spLocks noGrp="1"/>
          </p:cNvSpPr>
          <p:nvPr>
            <p:ph type="sldNum" sz="quarter" idx="10"/>
          </p:nvPr>
        </p:nvSpPr>
        <p:spPr/>
        <p:txBody>
          <a:bodyPr/>
          <a:lstStyle/>
          <a:p>
            <a:fld id="{67956FD1-027B-4AA9-90AB-E0D1C06098B1}" type="slidenum">
              <a:rPr lang="en-US" smtClean="0"/>
              <a:pPr/>
              <a:t>‹#›</a:t>
            </a:fld>
            <a:endParaRPr lang="en-US" dirty="0"/>
          </a:p>
        </p:txBody>
      </p:sp>
    </p:spTree>
    <p:extLst>
      <p:ext uri="{BB962C8B-B14F-4D97-AF65-F5344CB8AC3E}">
        <p14:creationId xmlns:p14="http://schemas.microsoft.com/office/powerpoint/2010/main" val="316438343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Content with Caption (Ligh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Title 1"/>
          <p:cNvSpPr>
            <a:spLocks noGrp="1"/>
          </p:cNvSpPr>
          <p:nvPr>
            <p:ph type="title"/>
          </p:nvPr>
        </p:nvSpPr>
        <p:spPr>
          <a:xfrm>
            <a:off x="629841" y="914400"/>
            <a:ext cx="2949178" cy="1423265"/>
          </a:xfrm>
          <a:prstGeom prst="rect">
            <a:avLst/>
          </a:prstGeom>
        </p:spPr>
        <p:txBody>
          <a:bodyPr anchor="b"/>
          <a:lstStyle>
            <a:lvl1pPr>
              <a:defRPr sz="3200">
                <a:solidFill>
                  <a:schemeClr val="tx1"/>
                </a:solidFill>
                <a:latin typeface="Helvetica" panose="020B0604020202020204" pitchFamily="34" charset="0"/>
                <a:cs typeface="Helvetica" panose="020B0604020202020204" pitchFamily="34" charset="0"/>
              </a:defRPr>
            </a:lvl1pPr>
          </a:lstStyle>
          <a:p>
            <a:r>
              <a:rPr lang="en-US"/>
              <a:t>Click to edit Master title style</a:t>
            </a:r>
            <a:endParaRPr lang="en-US" dirty="0"/>
          </a:p>
        </p:txBody>
      </p:sp>
      <p:sp>
        <p:nvSpPr>
          <p:cNvPr id="6" name="Content Placeholder 2"/>
          <p:cNvSpPr>
            <a:spLocks noGrp="1"/>
          </p:cNvSpPr>
          <p:nvPr>
            <p:ph idx="1"/>
          </p:nvPr>
        </p:nvSpPr>
        <p:spPr>
          <a:xfrm>
            <a:off x="3887391" y="914399"/>
            <a:ext cx="4629150" cy="5577840"/>
          </a:xfrm>
          <a:prstGeom prst="rect">
            <a:avLst/>
          </a:prstGeom>
        </p:spPr>
        <p:txBody>
          <a:bodyPr/>
          <a:lstStyle>
            <a:lvl1pPr>
              <a:defRPr sz="3200">
                <a:solidFill>
                  <a:schemeClr val="tx1"/>
                </a:solidFill>
                <a:latin typeface="Helvetica" panose="020B0604020202020204" pitchFamily="34" charset="0"/>
                <a:cs typeface="Helvetica" panose="020B0604020202020204" pitchFamily="34" charset="0"/>
              </a:defRPr>
            </a:lvl1pPr>
            <a:lvl2pPr>
              <a:defRPr sz="2800">
                <a:solidFill>
                  <a:schemeClr val="tx1"/>
                </a:solidFill>
                <a:latin typeface="Helvetica" panose="020B0604020202020204" pitchFamily="34" charset="0"/>
                <a:cs typeface="Helvetica" panose="020B0604020202020204" pitchFamily="34" charset="0"/>
              </a:defRPr>
            </a:lvl2pPr>
            <a:lvl3pPr>
              <a:defRPr sz="2400">
                <a:solidFill>
                  <a:schemeClr val="tx1"/>
                </a:solidFill>
                <a:latin typeface="Helvetica" panose="020B0604020202020204" pitchFamily="34" charset="0"/>
                <a:cs typeface="Helvetica" panose="020B0604020202020204" pitchFamily="34" charset="0"/>
              </a:defRPr>
            </a:lvl3pPr>
            <a:lvl4pPr>
              <a:defRPr sz="2000">
                <a:solidFill>
                  <a:schemeClr val="tx1"/>
                </a:solidFill>
                <a:latin typeface="Helvetica" panose="020B0604020202020204" pitchFamily="34" charset="0"/>
                <a:cs typeface="Helvetica" panose="020B0604020202020204" pitchFamily="34" charset="0"/>
              </a:defRPr>
            </a:lvl4pPr>
            <a:lvl5pPr>
              <a:defRPr sz="2000">
                <a:solidFill>
                  <a:schemeClr val="tx1"/>
                </a:solidFill>
                <a:latin typeface="Helvetica" panose="020B0604020202020204" pitchFamily="34" charset="0"/>
                <a:cs typeface="Helvetica" panose="020B0604020202020204" pitchFamily="34" charset="0"/>
              </a:defRPr>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Text Placeholder 3"/>
          <p:cNvSpPr>
            <a:spLocks noGrp="1"/>
          </p:cNvSpPr>
          <p:nvPr>
            <p:ph type="body" sz="half" idx="2"/>
          </p:nvPr>
        </p:nvSpPr>
        <p:spPr>
          <a:xfrm>
            <a:off x="629841" y="2337665"/>
            <a:ext cx="2949178" cy="4154574"/>
          </a:xfrm>
          <a:prstGeom prst="rect">
            <a:avLst/>
          </a:prstGeom>
        </p:spPr>
        <p:txBody>
          <a:bodyPr/>
          <a:lstStyle>
            <a:lvl1pPr marL="0" indent="0">
              <a:buNone/>
              <a:defRPr sz="1600">
                <a:solidFill>
                  <a:schemeClr val="tx1"/>
                </a:solidFill>
                <a:latin typeface="Helvetica" panose="020B0604020202020204" pitchFamily="34" charset="0"/>
                <a:cs typeface="Helvetica"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2" name="Slide Number Placeholder 1"/>
          <p:cNvSpPr>
            <a:spLocks noGrp="1"/>
          </p:cNvSpPr>
          <p:nvPr>
            <p:ph type="sldNum" sz="quarter" idx="10"/>
          </p:nvPr>
        </p:nvSpPr>
        <p:spPr/>
        <p:txBody>
          <a:bodyPr/>
          <a:lstStyle/>
          <a:p>
            <a:fld id="{67956FD1-027B-4AA9-90AB-E0D1C06098B1}" type="slidenum">
              <a:rPr lang="en-US" smtClean="0"/>
              <a:pPr/>
              <a:t>‹#›</a:t>
            </a:fld>
            <a:endParaRPr lang="en-US" dirty="0"/>
          </a:p>
        </p:txBody>
      </p:sp>
    </p:spTree>
    <p:extLst>
      <p:ext uri="{BB962C8B-B14F-4D97-AF65-F5344CB8AC3E}">
        <p14:creationId xmlns:p14="http://schemas.microsoft.com/office/powerpoint/2010/main" val="319532553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Blank (Ligh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p>
            <a:fld id="{67956FD1-027B-4AA9-90AB-E0D1C06098B1}" type="slidenum">
              <a:rPr lang="en-US" smtClean="0"/>
              <a:pPr/>
              <a:t>‹#›</a:t>
            </a:fld>
            <a:endParaRPr lang="en-US" dirty="0"/>
          </a:p>
        </p:txBody>
      </p:sp>
    </p:spTree>
    <p:extLst>
      <p:ext uri="{BB962C8B-B14F-4D97-AF65-F5344CB8AC3E}">
        <p14:creationId xmlns:p14="http://schemas.microsoft.com/office/powerpoint/2010/main" val="32295492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itle and Content (Whit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Content Placeholder 2"/>
          <p:cNvSpPr>
            <a:spLocks noGrp="1"/>
          </p:cNvSpPr>
          <p:nvPr>
            <p:ph sz="half" idx="10"/>
          </p:nvPr>
        </p:nvSpPr>
        <p:spPr>
          <a:xfrm>
            <a:off x="628650" y="1920240"/>
            <a:ext cx="7886700" cy="4572000"/>
          </a:xfrm>
          <a:prstGeom prst="rect">
            <a:avLst/>
          </a:prstGeom>
        </p:spPr>
        <p:txBody>
          <a:bodyPr/>
          <a:lstStyle>
            <a:lvl1pPr>
              <a:defRPr>
                <a:solidFill>
                  <a:schemeClr val="tx1"/>
                </a:solidFill>
                <a:latin typeface="Helvetica" panose="020B0604020202020204" pitchFamily="34" charset="0"/>
                <a:cs typeface="Helvetica" panose="020B0604020202020204" pitchFamily="34" charset="0"/>
              </a:defRPr>
            </a:lvl1pPr>
            <a:lvl2pPr>
              <a:defRPr>
                <a:solidFill>
                  <a:schemeClr val="tx1"/>
                </a:solidFill>
                <a:latin typeface="Helvetica" panose="020B0604020202020204" pitchFamily="34" charset="0"/>
                <a:cs typeface="Helvetica" panose="020B0604020202020204" pitchFamily="34" charset="0"/>
              </a:defRPr>
            </a:lvl2pPr>
            <a:lvl3pPr>
              <a:defRPr>
                <a:solidFill>
                  <a:schemeClr val="tx1"/>
                </a:solidFill>
                <a:latin typeface="Helvetica" panose="020B0604020202020204" pitchFamily="34" charset="0"/>
                <a:cs typeface="Helvetica" panose="020B0604020202020204" pitchFamily="34" charset="0"/>
              </a:defRPr>
            </a:lvl3pPr>
            <a:lvl4pPr>
              <a:defRPr>
                <a:solidFill>
                  <a:schemeClr val="tx1"/>
                </a:solidFill>
                <a:latin typeface="Helvetica" panose="020B0604020202020204" pitchFamily="34" charset="0"/>
                <a:cs typeface="Helvetica" panose="020B0604020202020204" pitchFamily="34" charset="0"/>
              </a:defRPr>
            </a:lvl4pPr>
            <a:lvl5pPr>
              <a:defRPr>
                <a:solidFill>
                  <a:schemeClr val="tx1"/>
                </a:solidFill>
                <a:latin typeface="Helvetica" panose="020B0604020202020204" pitchFamily="34" charset="0"/>
                <a:cs typeface="Helvetica" panose="020B0604020202020204"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Title 1"/>
          <p:cNvSpPr>
            <a:spLocks noGrp="1"/>
          </p:cNvSpPr>
          <p:nvPr>
            <p:ph type="title"/>
          </p:nvPr>
        </p:nvSpPr>
        <p:spPr>
          <a:xfrm>
            <a:off x="628650" y="914400"/>
            <a:ext cx="7886700" cy="914400"/>
          </a:xfrm>
          <a:prstGeom prst="rect">
            <a:avLst/>
          </a:prstGeom>
        </p:spPr>
        <p:txBody>
          <a:bodyPr/>
          <a:lstStyle>
            <a:lvl1pPr>
              <a:defRPr>
                <a:latin typeface="Helvetica" panose="020B0604020202020204" pitchFamily="34" charset="0"/>
                <a:cs typeface="Helvetica" panose="020B0604020202020204" pitchFamily="34" charset="0"/>
              </a:defRPr>
            </a:lvl1pPr>
          </a:lstStyle>
          <a:p>
            <a:r>
              <a:rPr lang="en-US" dirty="0"/>
              <a:t>Click to edit Master title style</a:t>
            </a:r>
          </a:p>
        </p:txBody>
      </p:sp>
      <p:sp>
        <p:nvSpPr>
          <p:cNvPr id="3" name="Slide Number Placeholder 2"/>
          <p:cNvSpPr>
            <a:spLocks noGrp="1"/>
          </p:cNvSpPr>
          <p:nvPr>
            <p:ph type="sldNum" sz="quarter" idx="11"/>
          </p:nvPr>
        </p:nvSpPr>
        <p:spPr/>
        <p:txBody>
          <a:bodyPr/>
          <a:lstStyle/>
          <a:p>
            <a:fld id="{67956FD1-027B-4AA9-90AB-E0D1C06098B1}" type="slidenum">
              <a:rPr lang="en-US" smtClean="0"/>
              <a:pPr/>
              <a:t>‹#›</a:t>
            </a:fld>
            <a:endParaRPr lang="en-US" dirty="0"/>
          </a:p>
        </p:txBody>
      </p:sp>
    </p:spTree>
    <p:extLst>
      <p:ext uri="{BB962C8B-B14F-4D97-AF65-F5344CB8AC3E}">
        <p14:creationId xmlns:p14="http://schemas.microsoft.com/office/powerpoint/2010/main" val="333828220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_Title and Content (Whit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Slide Number Placeholder 2"/>
          <p:cNvSpPr>
            <a:spLocks noGrp="1"/>
          </p:cNvSpPr>
          <p:nvPr>
            <p:ph type="sldNum" sz="quarter" idx="11"/>
          </p:nvPr>
        </p:nvSpPr>
        <p:spPr/>
        <p:txBody>
          <a:bodyPr/>
          <a:lstStyle/>
          <a:p>
            <a:fld id="{67956FD1-027B-4AA9-90AB-E0D1C06098B1}" type="slidenum">
              <a:rPr lang="en-US" smtClean="0"/>
              <a:pPr/>
              <a:t>‹#›</a:t>
            </a:fld>
            <a:endParaRPr lang="en-US" dirty="0"/>
          </a:p>
        </p:txBody>
      </p:sp>
      <p:sp>
        <p:nvSpPr>
          <p:cNvPr id="14" name="TextBox 13">
            <a:extLst>
              <a:ext uri="{FF2B5EF4-FFF2-40B4-BE49-F238E27FC236}">
                <a16:creationId xmlns:a16="http://schemas.microsoft.com/office/drawing/2014/main" id="{986D0D5D-3227-E24E-88EC-8F83DFCFE2AE}"/>
              </a:ext>
            </a:extLst>
          </p:cNvPr>
          <p:cNvSpPr txBox="1"/>
          <p:nvPr userDrawn="1"/>
        </p:nvSpPr>
        <p:spPr>
          <a:xfrm>
            <a:off x="230886" y="4767469"/>
            <a:ext cx="4253190" cy="1692904"/>
          </a:xfrm>
          <a:prstGeom prst="rect">
            <a:avLst/>
          </a:prstGeom>
          <a:solidFill>
            <a:schemeClr val="bg1"/>
          </a:solidFill>
          <a:ln>
            <a:solidFill>
              <a:schemeClr val="tx1"/>
            </a:solidFill>
          </a:ln>
          <a:effectLst>
            <a:outerShdw blurRad="50800" dist="38100" dir="2700000" algn="tl" rotWithShape="0">
              <a:prstClr val="black">
                <a:alpha val="40000"/>
              </a:prstClr>
            </a:outerShdw>
          </a:effectLst>
        </p:spPr>
        <p:txBody>
          <a:bodyPr wrap="square" rtlCol="0">
            <a:noAutofit/>
          </a:bodyPr>
          <a:lstStyle/>
          <a:p>
            <a:r>
              <a:rPr lang="en-US" sz="1200" dirty="0">
                <a:latin typeface="Arial" panose="020B0604020202020204" pitchFamily="34" charset="0"/>
                <a:cs typeface="Arial" panose="020B0604020202020204" pitchFamily="34" charset="0"/>
              </a:rPr>
              <a:t>SUMMARY</a:t>
            </a:r>
          </a:p>
          <a:p>
            <a:endParaRPr lang="en-US" sz="1200" dirty="0">
              <a:latin typeface="Arial" panose="020B0604020202020204" pitchFamily="34" charset="0"/>
              <a:cs typeface="Arial" panose="020B0604020202020204" pitchFamily="34" charset="0"/>
            </a:endParaRPr>
          </a:p>
        </p:txBody>
      </p:sp>
      <p:sp>
        <p:nvSpPr>
          <p:cNvPr id="15" name="TextBox 14">
            <a:extLst>
              <a:ext uri="{FF2B5EF4-FFF2-40B4-BE49-F238E27FC236}">
                <a16:creationId xmlns:a16="http://schemas.microsoft.com/office/drawing/2014/main" id="{BA9DBB86-CCF2-834B-AC43-F710EC9B76E1}"/>
              </a:ext>
            </a:extLst>
          </p:cNvPr>
          <p:cNvSpPr txBox="1"/>
          <p:nvPr userDrawn="1"/>
        </p:nvSpPr>
        <p:spPr>
          <a:xfrm>
            <a:off x="4690880" y="905825"/>
            <a:ext cx="4253191" cy="3764529"/>
          </a:xfrm>
          <a:prstGeom prst="rect">
            <a:avLst/>
          </a:prstGeom>
          <a:solidFill>
            <a:schemeClr val="bg1"/>
          </a:solidFill>
          <a:ln>
            <a:solidFill>
              <a:schemeClr val="tx1"/>
            </a:solidFill>
          </a:ln>
          <a:effectLst>
            <a:outerShdw blurRad="50800" dist="38100" dir="2700000" algn="tl" rotWithShape="0">
              <a:prstClr val="black">
                <a:alpha val="40000"/>
              </a:prstClr>
            </a:outerShdw>
          </a:effectLst>
        </p:spPr>
        <p:txBody>
          <a:bodyPr wrap="square" rtlCol="0">
            <a:noAutofit/>
          </a:bodyPr>
          <a:lstStyle/>
          <a:p>
            <a:r>
              <a:rPr lang="en-US" sz="1200" dirty="0">
                <a:latin typeface="Arial" panose="020B0604020202020204" pitchFamily="34" charset="0"/>
                <a:cs typeface="Arial" panose="020B0604020202020204" pitchFamily="34" charset="0"/>
              </a:rPr>
              <a:t>KEY ATTRIBUTES / COMPETENCY</a:t>
            </a:r>
          </a:p>
          <a:p>
            <a:endParaRPr lang="en-US" sz="1200" dirty="0">
              <a:latin typeface="Arial" panose="020B0604020202020204" pitchFamily="34" charset="0"/>
              <a:cs typeface="Arial" panose="020B0604020202020204" pitchFamily="34" charset="0"/>
            </a:endParaRPr>
          </a:p>
          <a:p>
            <a:r>
              <a:rPr lang="en-US" sz="1200" dirty="0">
                <a:latin typeface="Arial" panose="020B0604020202020204" pitchFamily="34" charset="0"/>
                <a:cs typeface="Arial" panose="020B0604020202020204" pitchFamily="34" charset="0"/>
              </a:rPr>
              <a:t>. </a:t>
            </a:r>
          </a:p>
        </p:txBody>
      </p:sp>
      <p:sp>
        <p:nvSpPr>
          <p:cNvPr id="16" name="TextBox 15">
            <a:extLst>
              <a:ext uri="{FF2B5EF4-FFF2-40B4-BE49-F238E27FC236}">
                <a16:creationId xmlns:a16="http://schemas.microsoft.com/office/drawing/2014/main" id="{D3E057E2-F40F-F748-94C7-6A0E7E882548}"/>
              </a:ext>
            </a:extLst>
          </p:cNvPr>
          <p:cNvSpPr txBox="1"/>
          <p:nvPr userDrawn="1"/>
        </p:nvSpPr>
        <p:spPr>
          <a:xfrm>
            <a:off x="4690880" y="4767469"/>
            <a:ext cx="4253190" cy="1689133"/>
          </a:xfrm>
          <a:prstGeom prst="rect">
            <a:avLst/>
          </a:prstGeom>
          <a:solidFill>
            <a:schemeClr val="bg1"/>
          </a:solidFill>
          <a:ln>
            <a:solidFill>
              <a:schemeClr val="tx1"/>
            </a:solidFill>
          </a:ln>
          <a:effectLst>
            <a:outerShdw blurRad="50800" dist="38100" dir="2700000" algn="tl" rotWithShape="0">
              <a:prstClr val="black">
                <a:alpha val="40000"/>
              </a:prstClr>
            </a:outerShdw>
          </a:effectLst>
        </p:spPr>
        <p:txBody>
          <a:bodyPr wrap="square" rtlCol="0">
            <a:noAutofit/>
          </a:bodyPr>
          <a:lstStyle/>
          <a:p>
            <a:r>
              <a:rPr lang="en-US" sz="1200" dirty="0">
                <a:latin typeface="Arial" panose="020B0604020202020204" pitchFamily="34" charset="0"/>
                <a:cs typeface="Arial" panose="020B0604020202020204" pitchFamily="34" charset="0"/>
              </a:rPr>
              <a:t>HERITAGE</a:t>
            </a:r>
          </a:p>
          <a:p>
            <a:endParaRPr lang="en-US" sz="1200" dirty="0">
              <a:latin typeface="Arial" panose="020B0604020202020204" pitchFamily="34" charset="0"/>
              <a:cs typeface="Arial" panose="020B0604020202020204" pitchFamily="34" charset="0"/>
            </a:endParaRPr>
          </a:p>
          <a:p>
            <a:endParaRPr lang="en-US" sz="1200" dirty="0">
              <a:latin typeface="Arial" panose="020B0604020202020204" pitchFamily="34" charset="0"/>
              <a:cs typeface="Arial" panose="020B0604020202020204" pitchFamily="34" charset="0"/>
            </a:endParaRPr>
          </a:p>
          <a:p>
            <a:endParaRPr lang="en-US" sz="1200" dirty="0">
              <a:latin typeface="Arial" panose="020B0604020202020204" pitchFamily="34" charset="0"/>
              <a:cs typeface="Arial" panose="020B0604020202020204" pitchFamily="34" charset="0"/>
            </a:endParaRPr>
          </a:p>
          <a:p>
            <a:r>
              <a:rPr lang="en-US" sz="1200" dirty="0">
                <a:latin typeface="Arial" panose="020B0604020202020204" pitchFamily="34" charset="0"/>
                <a:cs typeface="Arial" panose="020B0604020202020204" pitchFamily="34" charset="0"/>
              </a:rPr>
              <a:t>APPLICATIONS BEYOND HLS or GATEWAY</a:t>
            </a:r>
          </a:p>
        </p:txBody>
      </p:sp>
      <p:sp>
        <p:nvSpPr>
          <p:cNvPr id="17" name="TextBox 16">
            <a:extLst>
              <a:ext uri="{FF2B5EF4-FFF2-40B4-BE49-F238E27FC236}">
                <a16:creationId xmlns:a16="http://schemas.microsoft.com/office/drawing/2014/main" id="{D3E057E2-F40F-F748-94C7-6A0E7E882548}"/>
              </a:ext>
            </a:extLst>
          </p:cNvPr>
          <p:cNvSpPr txBox="1"/>
          <p:nvPr userDrawn="1"/>
        </p:nvSpPr>
        <p:spPr>
          <a:xfrm>
            <a:off x="230886" y="3362545"/>
            <a:ext cx="4253190" cy="1307809"/>
          </a:xfrm>
          <a:prstGeom prst="rect">
            <a:avLst/>
          </a:prstGeom>
          <a:solidFill>
            <a:schemeClr val="bg1"/>
          </a:solidFill>
          <a:ln>
            <a:solidFill>
              <a:schemeClr val="tx1"/>
            </a:solidFill>
          </a:ln>
          <a:effectLst>
            <a:outerShdw blurRad="50800" dist="38100" dir="2700000" algn="tl" rotWithShape="0">
              <a:prstClr val="black">
                <a:alpha val="40000"/>
              </a:prstClr>
            </a:outerShdw>
          </a:effectLst>
        </p:spPr>
        <p:txBody>
          <a:bodyPr wrap="square" rtlCol="0">
            <a:noAutofit/>
          </a:bodyPr>
          <a:lstStyle/>
          <a:p>
            <a:r>
              <a:rPr lang="en-US" sz="1200" dirty="0">
                <a:latin typeface="Arial" panose="020B0604020202020204" pitchFamily="34" charset="0"/>
                <a:cs typeface="Arial" panose="020B0604020202020204" pitchFamily="34" charset="0"/>
              </a:rPr>
              <a:t>CHALLENGE ADDRESSED</a:t>
            </a:r>
          </a:p>
          <a:p>
            <a:endParaRPr lang="en-US" sz="1200" dirty="0">
              <a:latin typeface="Arial" panose="020B0604020202020204" pitchFamily="34" charset="0"/>
              <a:cs typeface="Arial" panose="020B0604020202020204" pitchFamily="34" charset="0"/>
            </a:endParaRPr>
          </a:p>
        </p:txBody>
      </p:sp>
      <p:sp>
        <p:nvSpPr>
          <p:cNvPr id="31" name="Slide Number Placeholder 2"/>
          <p:cNvSpPr txBox="1">
            <a:spLocks/>
          </p:cNvSpPr>
          <p:nvPr userDrawn="1"/>
        </p:nvSpPr>
        <p:spPr>
          <a:xfrm>
            <a:off x="250876" y="6473281"/>
            <a:ext cx="3251181" cy="365125"/>
          </a:xfrm>
          <a:prstGeom prst="rect">
            <a:avLst/>
          </a:prstGeom>
        </p:spPr>
        <p:txBody>
          <a:bodyPr vert="horz" lIns="91440" tIns="45720" rIns="91440" bIns="45720" rtlCol="0" anchor="ctr"/>
          <a:lstStyle>
            <a:defPPr>
              <a:defRPr lang="en-US"/>
            </a:defPPr>
            <a:lvl1pPr marL="0" algn="r" defTabSz="914400" rtl="0" eaLnBrk="1" latinLnBrk="0" hangingPunct="1">
              <a:defRPr sz="16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dirty="0"/>
              <a:t> </a:t>
            </a:r>
          </a:p>
        </p:txBody>
      </p:sp>
      <p:sp>
        <p:nvSpPr>
          <p:cNvPr id="32" name="Slide Number Placeholder 2"/>
          <p:cNvSpPr txBox="1">
            <a:spLocks/>
          </p:cNvSpPr>
          <p:nvPr userDrawn="1"/>
        </p:nvSpPr>
        <p:spPr>
          <a:xfrm>
            <a:off x="3388691" y="6456602"/>
            <a:ext cx="2057400" cy="365125"/>
          </a:xfrm>
          <a:prstGeom prst="rect">
            <a:avLst/>
          </a:prstGeom>
        </p:spPr>
        <p:txBody>
          <a:bodyPr vert="horz" lIns="91440" tIns="45720" rIns="91440" bIns="45720" rtlCol="0" anchor="ctr"/>
          <a:lstStyle>
            <a:defPPr>
              <a:defRPr lang="en-US"/>
            </a:defPPr>
            <a:lvl1pPr marL="0" algn="r" defTabSz="914400" rtl="0" eaLnBrk="1" latinLnBrk="0" hangingPunct="1">
              <a:defRPr sz="16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 </a:t>
            </a:r>
          </a:p>
        </p:txBody>
      </p:sp>
      <p:sp>
        <p:nvSpPr>
          <p:cNvPr id="33" name="Title 1"/>
          <p:cNvSpPr>
            <a:spLocks noGrp="1"/>
          </p:cNvSpPr>
          <p:nvPr>
            <p:ph type="title"/>
          </p:nvPr>
        </p:nvSpPr>
        <p:spPr>
          <a:xfrm>
            <a:off x="250876" y="83500"/>
            <a:ext cx="7886700" cy="660779"/>
          </a:xfrm>
          <a:prstGeom prst="rect">
            <a:avLst/>
          </a:prstGeom>
        </p:spPr>
        <p:txBody>
          <a:bodyPr/>
          <a:lstStyle>
            <a:lvl1pPr>
              <a:defRPr>
                <a:solidFill>
                  <a:schemeClr val="bg1"/>
                </a:solidFill>
                <a:latin typeface="Helvetica" panose="020B0604020202020204" pitchFamily="34" charset="0"/>
                <a:cs typeface="Helvetica" panose="020B0604020202020204" pitchFamily="34" charset="0"/>
              </a:defRPr>
            </a:lvl1pPr>
          </a:lstStyle>
          <a:p>
            <a:r>
              <a:rPr lang="en-US" dirty="0"/>
              <a:t>Click to edit Master title style</a:t>
            </a:r>
          </a:p>
        </p:txBody>
      </p:sp>
    </p:spTree>
    <p:extLst>
      <p:ext uri="{BB962C8B-B14F-4D97-AF65-F5344CB8AC3E}">
        <p14:creationId xmlns:p14="http://schemas.microsoft.com/office/powerpoint/2010/main" val="43620382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2_Title and Content (Whit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Content Placeholder 2"/>
          <p:cNvSpPr>
            <a:spLocks noGrp="1"/>
          </p:cNvSpPr>
          <p:nvPr>
            <p:ph sz="half" idx="10" hasCustomPrompt="1"/>
          </p:nvPr>
        </p:nvSpPr>
        <p:spPr>
          <a:xfrm>
            <a:off x="628650" y="1920240"/>
            <a:ext cx="2715290" cy="2003174"/>
          </a:xfrm>
          <a:prstGeom prst="rect">
            <a:avLst/>
          </a:prstGeom>
        </p:spPr>
        <p:txBody>
          <a:bodyPr/>
          <a:lstStyle>
            <a:lvl1pPr marL="0" indent="0">
              <a:buFontTx/>
              <a:buNone/>
              <a:defRPr sz="1200" baseline="0">
                <a:solidFill>
                  <a:schemeClr val="tx1"/>
                </a:solidFill>
                <a:latin typeface="Arial" panose="020B0604020202020204" pitchFamily="34" charset="0"/>
                <a:cs typeface="Arial" panose="020B0604020202020204" pitchFamily="34" charset="0"/>
              </a:defRPr>
            </a:lvl1pPr>
            <a:lvl2pPr>
              <a:defRPr>
                <a:solidFill>
                  <a:schemeClr val="tx1"/>
                </a:solidFill>
                <a:latin typeface="Helvetica" panose="020B0604020202020204" pitchFamily="34" charset="0"/>
                <a:cs typeface="Helvetica" panose="020B0604020202020204" pitchFamily="34" charset="0"/>
              </a:defRPr>
            </a:lvl2pPr>
            <a:lvl3pPr>
              <a:defRPr>
                <a:solidFill>
                  <a:schemeClr val="tx1"/>
                </a:solidFill>
                <a:latin typeface="Helvetica" panose="020B0604020202020204" pitchFamily="34" charset="0"/>
                <a:cs typeface="Helvetica" panose="020B0604020202020204" pitchFamily="34" charset="0"/>
              </a:defRPr>
            </a:lvl3pPr>
            <a:lvl4pPr>
              <a:defRPr>
                <a:solidFill>
                  <a:schemeClr val="tx1"/>
                </a:solidFill>
                <a:latin typeface="Helvetica" panose="020B0604020202020204" pitchFamily="34" charset="0"/>
                <a:cs typeface="Helvetica" panose="020B0604020202020204" pitchFamily="34" charset="0"/>
              </a:defRPr>
            </a:lvl4pPr>
            <a:lvl5pPr>
              <a:defRPr>
                <a:solidFill>
                  <a:schemeClr val="tx1"/>
                </a:solidFill>
                <a:latin typeface="Helvetica" panose="020B0604020202020204" pitchFamily="34" charset="0"/>
                <a:cs typeface="Helvetica" panose="020B0604020202020204" pitchFamily="34" charset="0"/>
              </a:defRPr>
            </a:lvl5pPr>
          </a:lstStyle>
          <a:p>
            <a:pPr lvl="0"/>
            <a:r>
              <a:rPr lang="en-US" dirty="0"/>
              <a:t>CHALLENGE ADDRESSED</a:t>
            </a:r>
          </a:p>
          <a:p>
            <a:pPr lvl="0"/>
            <a:endParaRPr lang="en-US" dirty="0"/>
          </a:p>
        </p:txBody>
      </p:sp>
      <p:sp>
        <p:nvSpPr>
          <p:cNvPr id="2" name="Title 1"/>
          <p:cNvSpPr>
            <a:spLocks noGrp="1"/>
          </p:cNvSpPr>
          <p:nvPr>
            <p:ph type="title"/>
          </p:nvPr>
        </p:nvSpPr>
        <p:spPr>
          <a:xfrm>
            <a:off x="628650" y="914400"/>
            <a:ext cx="7886700" cy="914400"/>
          </a:xfrm>
          <a:prstGeom prst="rect">
            <a:avLst/>
          </a:prstGeom>
        </p:spPr>
        <p:txBody>
          <a:bodyPr/>
          <a:lstStyle>
            <a:lvl1pPr>
              <a:defRPr>
                <a:latin typeface="Helvetica" panose="020B0604020202020204" pitchFamily="34" charset="0"/>
                <a:cs typeface="Helvetica" panose="020B0604020202020204" pitchFamily="34" charset="0"/>
              </a:defRPr>
            </a:lvl1pPr>
          </a:lstStyle>
          <a:p>
            <a:r>
              <a:rPr lang="en-US" dirty="0"/>
              <a:t>Click to edit Master title style</a:t>
            </a:r>
          </a:p>
        </p:txBody>
      </p:sp>
      <p:sp>
        <p:nvSpPr>
          <p:cNvPr id="3" name="Slide Number Placeholder 2"/>
          <p:cNvSpPr>
            <a:spLocks noGrp="1"/>
          </p:cNvSpPr>
          <p:nvPr>
            <p:ph type="sldNum" sz="quarter" idx="11"/>
          </p:nvPr>
        </p:nvSpPr>
        <p:spPr/>
        <p:txBody>
          <a:bodyPr/>
          <a:lstStyle/>
          <a:p>
            <a:fld id="{67956FD1-027B-4AA9-90AB-E0D1C06098B1}" type="slidenum">
              <a:rPr lang="en-US" smtClean="0"/>
              <a:pPr/>
              <a:t>‹#›</a:t>
            </a:fld>
            <a:endParaRPr lang="en-US" dirty="0"/>
          </a:p>
        </p:txBody>
      </p:sp>
    </p:spTree>
    <p:extLst>
      <p:ext uri="{BB962C8B-B14F-4D97-AF65-F5344CB8AC3E}">
        <p14:creationId xmlns:p14="http://schemas.microsoft.com/office/powerpoint/2010/main" val="25886099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143000" y="3710103"/>
            <a:ext cx="6858000" cy="1655762"/>
          </a:xfrm>
          <a:prstGeom prst="rect">
            <a:avLst/>
          </a:prstGeom>
        </p:spPr>
        <p:txBody>
          <a:bodyPr/>
          <a:lstStyle>
            <a:lvl1pPr marL="0" indent="0" algn="ctr">
              <a:buNone/>
              <a:defRPr sz="2400">
                <a:solidFill>
                  <a:schemeClr val="bg1"/>
                </a:solidFill>
                <a:latin typeface="Helvetica" panose="020B0604020202020204" pitchFamily="34" charset="0"/>
                <a:cs typeface="Helvetica"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7" name="Title 6"/>
          <p:cNvSpPr>
            <a:spLocks noGrp="1"/>
          </p:cNvSpPr>
          <p:nvPr>
            <p:ph type="title"/>
          </p:nvPr>
        </p:nvSpPr>
        <p:spPr>
          <a:xfrm>
            <a:off x="628650" y="2044296"/>
            <a:ext cx="7886700" cy="1325563"/>
          </a:xfrm>
          <a:prstGeom prst="rect">
            <a:avLst/>
          </a:prstGeom>
        </p:spPr>
        <p:txBody>
          <a:bodyPr/>
          <a:lstStyle>
            <a:lvl1pPr algn="ctr">
              <a:defRPr>
                <a:solidFill>
                  <a:schemeClr val="bg1"/>
                </a:solidFill>
                <a:latin typeface="Helvetica" panose="020B0604020202020204" pitchFamily="34" charset="0"/>
                <a:cs typeface="Helvetica" panose="020B0604020202020204" pitchFamily="34" charset="0"/>
              </a:defRPr>
            </a:lvl1pPr>
          </a:lstStyle>
          <a:p>
            <a:r>
              <a:rPr lang="en-US"/>
              <a:t>Click to edit Master title style</a:t>
            </a:r>
            <a:endParaRPr lang="en-US" dirty="0"/>
          </a:p>
        </p:txBody>
      </p:sp>
      <p:sp>
        <p:nvSpPr>
          <p:cNvPr id="2" name="Slide Number Placeholder 1"/>
          <p:cNvSpPr>
            <a:spLocks noGrp="1"/>
          </p:cNvSpPr>
          <p:nvPr>
            <p:ph type="sldNum" sz="quarter" idx="10"/>
          </p:nvPr>
        </p:nvSpPr>
        <p:spPr/>
        <p:txBody>
          <a:bodyPr/>
          <a:lstStyle/>
          <a:p>
            <a:fld id="{67956FD1-027B-4AA9-90AB-E0D1C06098B1}" type="slidenum">
              <a:rPr lang="en-US" smtClean="0"/>
              <a:pPr/>
              <a:t>‹#›</a:t>
            </a:fld>
            <a:endParaRPr lang="en-US" dirty="0"/>
          </a:p>
        </p:txBody>
      </p:sp>
    </p:spTree>
    <p:extLst>
      <p:ext uri="{BB962C8B-B14F-4D97-AF65-F5344CB8AC3E}">
        <p14:creationId xmlns:p14="http://schemas.microsoft.com/office/powerpoint/2010/main" val="102706628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3_Title and Content (Whit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Slide Number Placeholder 2"/>
          <p:cNvSpPr>
            <a:spLocks noGrp="1"/>
          </p:cNvSpPr>
          <p:nvPr>
            <p:ph type="sldNum" sz="quarter" idx="11"/>
          </p:nvPr>
        </p:nvSpPr>
        <p:spPr/>
        <p:txBody>
          <a:bodyPr/>
          <a:lstStyle/>
          <a:p>
            <a:fld id="{67956FD1-027B-4AA9-90AB-E0D1C06098B1}" type="slidenum">
              <a:rPr lang="en-US" smtClean="0"/>
              <a:pPr/>
              <a:t>‹#›</a:t>
            </a:fld>
            <a:endParaRPr lang="en-US" dirty="0"/>
          </a:p>
        </p:txBody>
      </p:sp>
      <p:sp>
        <p:nvSpPr>
          <p:cNvPr id="31" name="Slide Number Placeholder 2"/>
          <p:cNvSpPr txBox="1">
            <a:spLocks/>
          </p:cNvSpPr>
          <p:nvPr userDrawn="1"/>
        </p:nvSpPr>
        <p:spPr>
          <a:xfrm>
            <a:off x="250876" y="6473281"/>
            <a:ext cx="3251181" cy="365125"/>
          </a:xfrm>
          <a:prstGeom prst="rect">
            <a:avLst/>
          </a:prstGeom>
        </p:spPr>
        <p:txBody>
          <a:bodyPr vert="horz" lIns="91440" tIns="45720" rIns="91440" bIns="45720" rtlCol="0" anchor="ctr"/>
          <a:lstStyle>
            <a:defPPr>
              <a:defRPr lang="en-US"/>
            </a:defPPr>
            <a:lvl1pPr marL="0" algn="r" defTabSz="914400" rtl="0" eaLnBrk="1" latinLnBrk="0" hangingPunct="1">
              <a:defRPr sz="16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dirty="0"/>
              <a:t> </a:t>
            </a:r>
          </a:p>
        </p:txBody>
      </p:sp>
      <p:sp>
        <p:nvSpPr>
          <p:cNvPr id="32" name="Slide Number Placeholder 2"/>
          <p:cNvSpPr txBox="1">
            <a:spLocks/>
          </p:cNvSpPr>
          <p:nvPr userDrawn="1"/>
        </p:nvSpPr>
        <p:spPr>
          <a:xfrm>
            <a:off x="3388691" y="6456602"/>
            <a:ext cx="2057400" cy="365125"/>
          </a:xfrm>
          <a:prstGeom prst="rect">
            <a:avLst/>
          </a:prstGeom>
        </p:spPr>
        <p:txBody>
          <a:bodyPr vert="horz" lIns="91440" tIns="45720" rIns="91440" bIns="45720" rtlCol="0" anchor="ctr"/>
          <a:lstStyle>
            <a:defPPr>
              <a:defRPr lang="en-US"/>
            </a:defPPr>
            <a:lvl1pPr marL="0" algn="r" defTabSz="914400" rtl="0" eaLnBrk="1" latinLnBrk="0" hangingPunct="1">
              <a:defRPr sz="16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 </a:t>
            </a:r>
          </a:p>
        </p:txBody>
      </p:sp>
      <p:sp>
        <p:nvSpPr>
          <p:cNvPr id="33" name="Title 1"/>
          <p:cNvSpPr>
            <a:spLocks noGrp="1"/>
          </p:cNvSpPr>
          <p:nvPr>
            <p:ph type="title"/>
          </p:nvPr>
        </p:nvSpPr>
        <p:spPr>
          <a:xfrm>
            <a:off x="250876" y="83500"/>
            <a:ext cx="7886700" cy="660779"/>
          </a:xfrm>
          <a:prstGeom prst="rect">
            <a:avLst/>
          </a:prstGeom>
        </p:spPr>
        <p:txBody>
          <a:bodyPr/>
          <a:lstStyle>
            <a:lvl1pPr>
              <a:defRPr>
                <a:solidFill>
                  <a:schemeClr val="bg1"/>
                </a:solidFill>
                <a:latin typeface="Helvetica" panose="020B0604020202020204" pitchFamily="34" charset="0"/>
                <a:cs typeface="Helvetica" panose="020B0604020202020204" pitchFamily="34" charset="0"/>
              </a:defRPr>
            </a:lvl1pPr>
          </a:lstStyle>
          <a:p>
            <a:r>
              <a:rPr lang="en-US" dirty="0"/>
              <a:t>Click to edit Master title style</a:t>
            </a:r>
          </a:p>
        </p:txBody>
      </p:sp>
      <p:sp>
        <p:nvSpPr>
          <p:cNvPr id="10" name="Content Placeholder 2"/>
          <p:cNvSpPr>
            <a:spLocks noGrp="1"/>
          </p:cNvSpPr>
          <p:nvPr>
            <p:ph sz="half" idx="10"/>
          </p:nvPr>
        </p:nvSpPr>
        <p:spPr>
          <a:xfrm>
            <a:off x="230886" y="868406"/>
            <a:ext cx="4253190" cy="2751980"/>
          </a:xfrm>
          <a:prstGeom prst="rect">
            <a:avLst/>
          </a:prstGeom>
        </p:spPr>
        <p:txBody>
          <a:bodyPr/>
          <a:lstStyle>
            <a:lvl1pPr marL="0" indent="0">
              <a:buFontTx/>
              <a:buNone/>
              <a:defRPr sz="1200" baseline="0">
                <a:solidFill>
                  <a:schemeClr val="tx1"/>
                </a:solidFill>
                <a:latin typeface="Arial" panose="020B0604020202020204" pitchFamily="34" charset="0"/>
                <a:cs typeface="Arial" panose="020B0604020202020204" pitchFamily="34" charset="0"/>
              </a:defRPr>
            </a:lvl1pPr>
            <a:lvl2pPr>
              <a:defRPr>
                <a:solidFill>
                  <a:schemeClr val="tx1"/>
                </a:solidFill>
                <a:latin typeface="Helvetica" panose="020B0604020202020204" pitchFamily="34" charset="0"/>
                <a:cs typeface="Helvetica" panose="020B0604020202020204" pitchFamily="34" charset="0"/>
              </a:defRPr>
            </a:lvl2pPr>
            <a:lvl3pPr>
              <a:defRPr>
                <a:solidFill>
                  <a:schemeClr val="tx1"/>
                </a:solidFill>
                <a:latin typeface="Helvetica" panose="020B0604020202020204" pitchFamily="34" charset="0"/>
                <a:cs typeface="Helvetica" panose="020B0604020202020204" pitchFamily="34" charset="0"/>
              </a:defRPr>
            </a:lvl3pPr>
            <a:lvl4pPr>
              <a:defRPr>
                <a:solidFill>
                  <a:schemeClr val="tx1"/>
                </a:solidFill>
                <a:latin typeface="Helvetica" panose="020B0604020202020204" pitchFamily="34" charset="0"/>
                <a:cs typeface="Helvetica" panose="020B0604020202020204" pitchFamily="34" charset="0"/>
              </a:defRPr>
            </a:lvl4pPr>
            <a:lvl5pPr>
              <a:defRPr>
                <a:solidFill>
                  <a:schemeClr val="tx1"/>
                </a:solidFill>
                <a:latin typeface="Helvetica" panose="020B0604020202020204" pitchFamily="34" charset="0"/>
                <a:cs typeface="Helvetica" panose="020B0604020202020204" pitchFamily="34" charset="0"/>
              </a:defRPr>
            </a:lvl5pPr>
          </a:lstStyle>
          <a:p>
            <a:pPr lvl="0"/>
            <a:endParaRPr lang="en-US" dirty="0"/>
          </a:p>
        </p:txBody>
      </p:sp>
      <p:sp>
        <p:nvSpPr>
          <p:cNvPr id="11" name="Content Placeholder 2"/>
          <p:cNvSpPr>
            <a:spLocks noGrp="1"/>
          </p:cNvSpPr>
          <p:nvPr>
            <p:ph sz="half" idx="12" hasCustomPrompt="1"/>
          </p:nvPr>
        </p:nvSpPr>
        <p:spPr>
          <a:xfrm>
            <a:off x="230886" y="5137379"/>
            <a:ext cx="4253190" cy="1307809"/>
          </a:xfrm>
          <a:prstGeom prst="rect">
            <a:avLst/>
          </a:prstGeom>
          <a:ln>
            <a:solidFill>
              <a:schemeClr val="tx1"/>
            </a:solidFill>
          </a:ln>
        </p:spPr>
        <p:txBody>
          <a:bodyPr/>
          <a:lstStyle>
            <a:lvl1pPr marL="0" indent="0">
              <a:buFontTx/>
              <a:buNone/>
              <a:defRPr sz="1200" baseline="0">
                <a:solidFill>
                  <a:schemeClr val="tx1"/>
                </a:solidFill>
                <a:latin typeface="Arial" panose="020B0604020202020204" pitchFamily="34" charset="0"/>
                <a:cs typeface="Arial" panose="020B0604020202020204" pitchFamily="34" charset="0"/>
              </a:defRPr>
            </a:lvl1pPr>
            <a:lvl2pPr>
              <a:defRPr>
                <a:solidFill>
                  <a:schemeClr val="tx1"/>
                </a:solidFill>
                <a:latin typeface="Helvetica" panose="020B0604020202020204" pitchFamily="34" charset="0"/>
                <a:cs typeface="Helvetica" panose="020B0604020202020204" pitchFamily="34" charset="0"/>
              </a:defRPr>
            </a:lvl2pPr>
            <a:lvl3pPr>
              <a:defRPr>
                <a:solidFill>
                  <a:schemeClr val="tx1"/>
                </a:solidFill>
                <a:latin typeface="Helvetica" panose="020B0604020202020204" pitchFamily="34" charset="0"/>
                <a:cs typeface="Helvetica" panose="020B0604020202020204" pitchFamily="34" charset="0"/>
              </a:defRPr>
            </a:lvl3pPr>
            <a:lvl4pPr>
              <a:defRPr>
                <a:solidFill>
                  <a:schemeClr val="tx1"/>
                </a:solidFill>
                <a:latin typeface="Helvetica" panose="020B0604020202020204" pitchFamily="34" charset="0"/>
                <a:cs typeface="Helvetica" panose="020B0604020202020204" pitchFamily="34" charset="0"/>
              </a:defRPr>
            </a:lvl4pPr>
            <a:lvl5pPr>
              <a:defRPr>
                <a:solidFill>
                  <a:schemeClr val="tx1"/>
                </a:solidFill>
                <a:latin typeface="Helvetica" panose="020B0604020202020204" pitchFamily="34" charset="0"/>
                <a:cs typeface="Helvetica" panose="020B0604020202020204" pitchFamily="34" charset="0"/>
              </a:defRPr>
            </a:lvl5pPr>
          </a:lstStyle>
          <a:p>
            <a:pPr lvl="0"/>
            <a:r>
              <a:rPr lang="en-US" dirty="0"/>
              <a:t>SUMMARY</a:t>
            </a:r>
          </a:p>
          <a:p>
            <a:pPr lvl="0"/>
            <a:endParaRPr lang="en-US" dirty="0"/>
          </a:p>
        </p:txBody>
      </p:sp>
      <p:sp>
        <p:nvSpPr>
          <p:cNvPr id="12" name="Content Placeholder 2"/>
          <p:cNvSpPr>
            <a:spLocks noGrp="1"/>
          </p:cNvSpPr>
          <p:nvPr>
            <p:ph sz="half" idx="13" hasCustomPrompt="1"/>
          </p:nvPr>
        </p:nvSpPr>
        <p:spPr>
          <a:xfrm>
            <a:off x="4690880" y="868406"/>
            <a:ext cx="4253190" cy="3774936"/>
          </a:xfrm>
          <a:prstGeom prst="rect">
            <a:avLst/>
          </a:prstGeom>
          <a:ln>
            <a:solidFill>
              <a:schemeClr val="tx1"/>
            </a:solidFill>
          </a:ln>
        </p:spPr>
        <p:txBody>
          <a:bodyPr/>
          <a:lstStyle>
            <a:lvl1pPr marL="0" indent="0">
              <a:buFontTx/>
              <a:buNone/>
              <a:defRPr sz="1200" baseline="0">
                <a:solidFill>
                  <a:schemeClr val="tx1"/>
                </a:solidFill>
                <a:latin typeface="Arial" panose="020B0604020202020204" pitchFamily="34" charset="0"/>
                <a:cs typeface="Arial" panose="020B0604020202020204" pitchFamily="34" charset="0"/>
              </a:defRPr>
            </a:lvl1pPr>
            <a:lvl2pPr>
              <a:defRPr>
                <a:solidFill>
                  <a:schemeClr val="tx1"/>
                </a:solidFill>
                <a:latin typeface="Helvetica" panose="020B0604020202020204" pitchFamily="34" charset="0"/>
                <a:cs typeface="Helvetica" panose="020B0604020202020204" pitchFamily="34" charset="0"/>
              </a:defRPr>
            </a:lvl2pPr>
            <a:lvl3pPr>
              <a:defRPr>
                <a:solidFill>
                  <a:schemeClr val="tx1"/>
                </a:solidFill>
                <a:latin typeface="Helvetica" panose="020B0604020202020204" pitchFamily="34" charset="0"/>
                <a:cs typeface="Helvetica" panose="020B0604020202020204" pitchFamily="34" charset="0"/>
              </a:defRPr>
            </a:lvl3pPr>
            <a:lvl4pPr>
              <a:defRPr>
                <a:solidFill>
                  <a:schemeClr val="tx1"/>
                </a:solidFill>
                <a:latin typeface="Helvetica" panose="020B0604020202020204" pitchFamily="34" charset="0"/>
                <a:cs typeface="Helvetica" panose="020B0604020202020204" pitchFamily="34" charset="0"/>
              </a:defRPr>
            </a:lvl4pPr>
            <a:lvl5pPr>
              <a:defRPr>
                <a:solidFill>
                  <a:schemeClr val="tx1"/>
                </a:solidFill>
                <a:latin typeface="Helvetica" panose="020B0604020202020204" pitchFamily="34" charset="0"/>
                <a:cs typeface="Helvetica" panose="020B0604020202020204" pitchFamily="34" charset="0"/>
              </a:defRPr>
            </a:lvl5pPr>
          </a:lstStyle>
          <a:p>
            <a:pPr lvl="0"/>
            <a:r>
              <a:rPr lang="en-US" dirty="0"/>
              <a:t>KEY ATTRIBUTES / COMPETENCY</a:t>
            </a:r>
          </a:p>
          <a:p>
            <a:pPr lvl="0"/>
            <a:endParaRPr lang="en-US" dirty="0"/>
          </a:p>
        </p:txBody>
      </p:sp>
      <p:sp>
        <p:nvSpPr>
          <p:cNvPr id="13" name="Content Placeholder 2"/>
          <p:cNvSpPr>
            <a:spLocks noGrp="1"/>
          </p:cNvSpPr>
          <p:nvPr>
            <p:ph sz="half" idx="14" hasCustomPrompt="1"/>
          </p:nvPr>
        </p:nvSpPr>
        <p:spPr>
          <a:xfrm>
            <a:off x="4690880" y="4735574"/>
            <a:ext cx="4253190" cy="803611"/>
          </a:xfrm>
          <a:prstGeom prst="rect">
            <a:avLst/>
          </a:prstGeom>
          <a:ln>
            <a:solidFill>
              <a:schemeClr val="tx1"/>
            </a:solidFill>
          </a:ln>
        </p:spPr>
        <p:txBody>
          <a:bodyPr/>
          <a:lstStyle>
            <a:lvl1pPr marL="0" indent="0">
              <a:buFontTx/>
              <a:buNone/>
              <a:defRPr sz="1200" baseline="0">
                <a:solidFill>
                  <a:schemeClr val="tx1"/>
                </a:solidFill>
                <a:latin typeface="Arial" panose="020B0604020202020204" pitchFamily="34" charset="0"/>
                <a:cs typeface="Arial" panose="020B0604020202020204" pitchFamily="34" charset="0"/>
              </a:defRPr>
            </a:lvl1pPr>
            <a:lvl2pPr>
              <a:defRPr>
                <a:solidFill>
                  <a:schemeClr val="tx1"/>
                </a:solidFill>
                <a:latin typeface="Helvetica" panose="020B0604020202020204" pitchFamily="34" charset="0"/>
                <a:cs typeface="Helvetica" panose="020B0604020202020204" pitchFamily="34" charset="0"/>
              </a:defRPr>
            </a:lvl2pPr>
            <a:lvl3pPr>
              <a:defRPr>
                <a:solidFill>
                  <a:schemeClr val="tx1"/>
                </a:solidFill>
                <a:latin typeface="Helvetica" panose="020B0604020202020204" pitchFamily="34" charset="0"/>
                <a:cs typeface="Helvetica" panose="020B0604020202020204" pitchFamily="34" charset="0"/>
              </a:defRPr>
            </a:lvl3pPr>
            <a:lvl4pPr>
              <a:defRPr>
                <a:solidFill>
                  <a:schemeClr val="tx1"/>
                </a:solidFill>
                <a:latin typeface="Helvetica" panose="020B0604020202020204" pitchFamily="34" charset="0"/>
                <a:cs typeface="Helvetica" panose="020B0604020202020204" pitchFamily="34" charset="0"/>
              </a:defRPr>
            </a:lvl4pPr>
            <a:lvl5pPr>
              <a:defRPr>
                <a:solidFill>
                  <a:schemeClr val="tx1"/>
                </a:solidFill>
                <a:latin typeface="Helvetica" panose="020B0604020202020204" pitchFamily="34" charset="0"/>
                <a:cs typeface="Helvetica" panose="020B0604020202020204" pitchFamily="34" charset="0"/>
              </a:defRPr>
            </a:lvl5pPr>
          </a:lstStyle>
          <a:p>
            <a:pPr lvl="0"/>
            <a:r>
              <a:rPr lang="en-US" dirty="0"/>
              <a:t>HERITAGE</a:t>
            </a:r>
          </a:p>
        </p:txBody>
      </p:sp>
      <p:sp>
        <p:nvSpPr>
          <p:cNvPr id="18" name="Content Placeholder 2"/>
          <p:cNvSpPr>
            <a:spLocks noGrp="1"/>
          </p:cNvSpPr>
          <p:nvPr>
            <p:ph sz="half" idx="15" hasCustomPrompt="1"/>
          </p:nvPr>
        </p:nvSpPr>
        <p:spPr>
          <a:xfrm>
            <a:off x="4690880" y="5604440"/>
            <a:ext cx="4253190" cy="835483"/>
          </a:xfrm>
          <a:prstGeom prst="rect">
            <a:avLst/>
          </a:prstGeom>
          <a:ln>
            <a:solidFill>
              <a:schemeClr val="tx1"/>
            </a:solidFill>
          </a:ln>
        </p:spPr>
        <p:txBody>
          <a:bodyPr/>
          <a:lstStyle>
            <a:lvl1pPr marL="0" indent="0">
              <a:buFontTx/>
              <a:buNone/>
              <a:defRPr sz="1200" baseline="0">
                <a:solidFill>
                  <a:schemeClr val="tx1"/>
                </a:solidFill>
                <a:latin typeface="Arial" panose="020B0604020202020204" pitchFamily="34" charset="0"/>
                <a:cs typeface="Arial" panose="020B0604020202020204" pitchFamily="34" charset="0"/>
              </a:defRPr>
            </a:lvl1pPr>
            <a:lvl2pPr>
              <a:defRPr>
                <a:solidFill>
                  <a:schemeClr val="tx1"/>
                </a:solidFill>
                <a:latin typeface="Helvetica" panose="020B0604020202020204" pitchFamily="34" charset="0"/>
                <a:cs typeface="Helvetica" panose="020B0604020202020204" pitchFamily="34" charset="0"/>
              </a:defRPr>
            </a:lvl2pPr>
            <a:lvl3pPr>
              <a:defRPr>
                <a:solidFill>
                  <a:schemeClr val="tx1"/>
                </a:solidFill>
                <a:latin typeface="Helvetica" panose="020B0604020202020204" pitchFamily="34" charset="0"/>
                <a:cs typeface="Helvetica" panose="020B0604020202020204" pitchFamily="34" charset="0"/>
              </a:defRPr>
            </a:lvl3pPr>
            <a:lvl4pPr>
              <a:defRPr>
                <a:solidFill>
                  <a:schemeClr val="tx1"/>
                </a:solidFill>
                <a:latin typeface="Helvetica" panose="020B0604020202020204" pitchFamily="34" charset="0"/>
                <a:cs typeface="Helvetica" panose="020B0604020202020204" pitchFamily="34" charset="0"/>
              </a:defRPr>
            </a:lvl4pPr>
            <a:lvl5pPr>
              <a:defRPr>
                <a:solidFill>
                  <a:schemeClr val="tx1"/>
                </a:solidFill>
                <a:latin typeface="Helvetica" panose="020B0604020202020204" pitchFamily="34" charset="0"/>
                <a:cs typeface="Helvetica" panose="020B0604020202020204" pitchFamily="34" charset="0"/>
              </a:defRPr>
            </a:lvl5pPr>
          </a:lstStyle>
          <a:p>
            <a:pPr lvl="0"/>
            <a:r>
              <a:rPr lang="en-US" dirty="0"/>
              <a:t>APPLICATIONS BEYOND</a:t>
            </a:r>
          </a:p>
        </p:txBody>
      </p:sp>
      <p:sp>
        <p:nvSpPr>
          <p:cNvPr id="19" name="Content Placeholder 2"/>
          <p:cNvSpPr>
            <a:spLocks noGrp="1"/>
          </p:cNvSpPr>
          <p:nvPr>
            <p:ph sz="half" idx="16" hasCustomPrompt="1"/>
          </p:nvPr>
        </p:nvSpPr>
        <p:spPr>
          <a:xfrm>
            <a:off x="250876" y="3701164"/>
            <a:ext cx="4253190" cy="1307809"/>
          </a:xfrm>
          <a:prstGeom prst="rect">
            <a:avLst/>
          </a:prstGeom>
          <a:ln>
            <a:solidFill>
              <a:schemeClr val="tx1"/>
            </a:solidFill>
          </a:ln>
        </p:spPr>
        <p:txBody>
          <a:bodyPr/>
          <a:lstStyle>
            <a:lvl1pPr marL="0" indent="0">
              <a:buFontTx/>
              <a:buNone/>
              <a:defRPr sz="1200" baseline="0">
                <a:solidFill>
                  <a:schemeClr val="tx1"/>
                </a:solidFill>
                <a:latin typeface="Arial" panose="020B0604020202020204" pitchFamily="34" charset="0"/>
                <a:cs typeface="Arial" panose="020B0604020202020204" pitchFamily="34" charset="0"/>
              </a:defRPr>
            </a:lvl1pPr>
            <a:lvl2pPr>
              <a:defRPr>
                <a:solidFill>
                  <a:schemeClr val="tx1"/>
                </a:solidFill>
                <a:latin typeface="Helvetica" panose="020B0604020202020204" pitchFamily="34" charset="0"/>
                <a:cs typeface="Helvetica" panose="020B0604020202020204" pitchFamily="34" charset="0"/>
              </a:defRPr>
            </a:lvl2pPr>
            <a:lvl3pPr>
              <a:defRPr>
                <a:solidFill>
                  <a:schemeClr val="tx1"/>
                </a:solidFill>
                <a:latin typeface="Helvetica" panose="020B0604020202020204" pitchFamily="34" charset="0"/>
                <a:cs typeface="Helvetica" panose="020B0604020202020204" pitchFamily="34" charset="0"/>
              </a:defRPr>
            </a:lvl3pPr>
            <a:lvl4pPr>
              <a:defRPr>
                <a:solidFill>
                  <a:schemeClr val="tx1"/>
                </a:solidFill>
                <a:latin typeface="Helvetica" panose="020B0604020202020204" pitchFamily="34" charset="0"/>
                <a:cs typeface="Helvetica" panose="020B0604020202020204" pitchFamily="34" charset="0"/>
              </a:defRPr>
            </a:lvl4pPr>
            <a:lvl5pPr>
              <a:defRPr>
                <a:solidFill>
                  <a:schemeClr val="tx1"/>
                </a:solidFill>
                <a:latin typeface="Helvetica" panose="020B0604020202020204" pitchFamily="34" charset="0"/>
                <a:cs typeface="Helvetica" panose="020B0604020202020204" pitchFamily="34" charset="0"/>
              </a:defRPr>
            </a:lvl5pPr>
          </a:lstStyle>
          <a:p>
            <a:pPr lvl="0"/>
            <a:r>
              <a:rPr lang="en-US" dirty="0"/>
              <a:t>CHALLENGE ADDRESSED</a:t>
            </a:r>
          </a:p>
          <a:p>
            <a:pPr lvl="0"/>
            <a:endParaRPr lang="en-US" dirty="0"/>
          </a:p>
        </p:txBody>
      </p:sp>
      <p:sp>
        <p:nvSpPr>
          <p:cNvPr id="21" name="Content Placeholder 2"/>
          <p:cNvSpPr>
            <a:spLocks noGrp="1"/>
          </p:cNvSpPr>
          <p:nvPr>
            <p:ph sz="half" idx="17" hasCustomPrompt="1"/>
          </p:nvPr>
        </p:nvSpPr>
        <p:spPr>
          <a:xfrm>
            <a:off x="230886" y="6552167"/>
            <a:ext cx="3421398" cy="269559"/>
          </a:xfrm>
          <a:prstGeom prst="rect">
            <a:avLst/>
          </a:prstGeom>
        </p:spPr>
        <p:txBody>
          <a:bodyPr/>
          <a:lstStyle>
            <a:lvl1pPr marL="0" indent="0">
              <a:buFontTx/>
              <a:buNone/>
              <a:defRPr sz="1200" baseline="0">
                <a:solidFill>
                  <a:schemeClr val="tx1"/>
                </a:solidFill>
                <a:latin typeface="Arial" panose="020B0604020202020204" pitchFamily="34" charset="0"/>
                <a:cs typeface="Arial" panose="020B0604020202020204" pitchFamily="34" charset="0"/>
              </a:defRPr>
            </a:lvl1pPr>
            <a:lvl2pPr>
              <a:defRPr>
                <a:solidFill>
                  <a:schemeClr val="tx1"/>
                </a:solidFill>
                <a:latin typeface="Helvetica" panose="020B0604020202020204" pitchFamily="34" charset="0"/>
                <a:cs typeface="Helvetica" panose="020B0604020202020204" pitchFamily="34" charset="0"/>
              </a:defRPr>
            </a:lvl2pPr>
            <a:lvl3pPr>
              <a:defRPr>
                <a:solidFill>
                  <a:schemeClr val="tx1"/>
                </a:solidFill>
                <a:latin typeface="Helvetica" panose="020B0604020202020204" pitchFamily="34" charset="0"/>
                <a:cs typeface="Helvetica" panose="020B0604020202020204" pitchFamily="34" charset="0"/>
              </a:defRPr>
            </a:lvl3pPr>
            <a:lvl4pPr>
              <a:defRPr>
                <a:solidFill>
                  <a:schemeClr val="tx1"/>
                </a:solidFill>
                <a:latin typeface="Helvetica" panose="020B0604020202020204" pitchFamily="34" charset="0"/>
                <a:cs typeface="Helvetica" panose="020B0604020202020204" pitchFamily="34" charset="0"/>
              </a:defRPr>
            </a:lvl4pPr>
            <a:lvl5pPr>
              <a:defRPr>
                <a:solidFill>
                  <a:schemeClr val="tx1"/>
                </a:solidFill>
                <a:latin typeface="Helvetica" panose="020B0604020202020204" pitchFamily="34" charset="0"/>
                <a:cs typeface="Helvetica" panose="020B0604020202020204" pitchFamily="34" charset="0"/>
              </a:defRPr>
            </a:lvl5pPr>
          </a:lstStyle>
          <a:p>
            <a:pPr lvl="0"/>
            <a:r>
              <a:rPr lang="en-US" dirty="0"/>
              <a:t>POC: </a:t>
            </a:r>
          </a:p>
          <a:p>
            <a:pPr lvl="0"/>
            <a:endParaRPr lang="en-US" dirty="0"/>
          </a:p>
        </p:txBody>
      </p:sp>
      <p:sp>
        <p:nvSpPr>
          <p:cNvPr id="22" name="Content Placeholder 2"/>
          <p:cNvSpPr>
            <a:spLocks noGrp="1"/>
          </p:cNvSpPr>
          <p:nvPr>
            <p:ph sz="half" idx="18" hasCustomPrompt="1"/>
          </p:nvPr>
        </p:nvSpPr>
        <p:spPr>
          <a:xfrm>
            <a:off x="3641597" y="6546902"/>
            <a:ext cx="3421398" cy="269559"/>
          </a:xfrm>
          <a:prstGeom prst="rect">
            <a:avLst/>
          </a:prstGeom>
        </p:spPr>
        <p:txBody>
          <a:bodyPr/>
          <a:lstStyle>
            <a:lvl1pPr marL="0" indent="0">
              <a:buFontTx/>
              <a:buNone/>
              <a:defRPr sz="1200" baseline="0">
                <a:solidFill>
                  <a:schemeClr val="tx1"/>
                </a:solidFill>
                <a:latin typeface="Arial" panose="020B0604020202020204" pitchFamily="34" charset="0"/>
                <a:cs typeface="Arial" panose="020B0604020202020204" pitchFamily="34" charset="0"/>
              </a:defRPr>
            </a:lvl1pPr>
            <a:lvl2pPr>
              <a:defRPr>
                <a:solidFill>
                  <a:schemeClr val="tx1"/>
                </a:solidFill>
                <a:latin typeface="Helvetica" panose="020B0604020202020204" pitchFamily="34" charset="0"/>
                <a:cs typeface="Helvetica" panose="020B0604020202020204" pitchFamily="34" charset="0"/>
              </a:defRPr>
            </a:lvl2pPr>
            <a:lvl3pPr>
              <a:defRPr>
                <a:solidFill>
                  <a:schemeClr val="tx1"/>
                </a:solidFill>
                <a:latin typeface="Helvetica" panose="020B0604020202020204" pitchFamily="34" charset="0"/>
                <a:cs typeface="Helvetica" panose="020B0604020202020204" pitchFamily="34" charset="0"/>
              </a:defRPr>
            </a:lvl3pPr>
            <a:lvl4pPr>
              <a:defRPr>
                <a:solidFill>
                  <a:schemeClr val="tx1"/>
                </a:solidFill>
                <a:latin typeface="Helvetica" panose="020B0604020202020204" pitchFamily="34" charset="0"/>
                <a:cs typeface="Helvetica" panose="020B0604020202020204" pitchFamily="34" charset="0"/>
              </a:defRPr>
            </a:lvl4pPr>
            <a:lvl5pPr>
              <a:defRPr>
                <a:solidFill>
                  <a:schemeClr val="tx1"/>
                </a:solidFill>
                <a:latin typeface="Helvetica" panose="020B0604020202020204" pitchFamily="34" charset="0"/>
                <a:cs typeface="Helvetica" panose="020B0604020202020204" pitchFamily="34" charset="0"/>
              </a:defRPr>
            </a:lvl5pPr>
          </a:lstStyle>
          <a:p>
            <a:pPr lvl="0"/>
            <a:r>
              <a:rPr lang="en-US" dirty="0"/>
              <a:t>Website: </a:t>
            </a:r>
          </a:p>
          <a:p>
            <a:pPr lvl="0"/>
            <a:endParaRPr lang="en-US" dirty="0"/>
          </a:p>
        </p:txBody>
      </p:sp>
    </p:spTree>
    <p:extLst>
      <p:ext uri="{BB962C8B-B14F-4D97-AF65-F5344CB8AC3E}">
        <p14:creationId xmlns:p14="http://schemas.microsoft.com/office/powerpoint/2010/main" val="1999872643"/>
      </p:ext>
    </p:extLst>
  </p:cSld>
  <p:clrMapOvr>
    <a:masterClrMapping/>
  </p:clrMapOvr>
  <p:hf hdr="0" dt="0"/>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userDrawn="1">
  <p:cSld name="Title and Content">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D1B813BD-DC22-D144-B851-46932183171F}"/>
              </a:ext>
            </a:extLst>
          </p:cNvPr>
          <p:cNvPicPr>
            <a:picLocks noChangeAspect="1"/>
          </p:cNvPicPr>
          <p:nvPr userDrawn="1"/>
        </p:nvPicPr>
        <p:blipFill>
          <a:blip r:embed="rId2" cstate="print">
            <a:extLst>
              <a:ext uri="{BEBA8EAE-BF5A-486C-A8C5-ECC9F3942E4B}">
                <a14:imgProps xmlns:a14="http://schemas.microsoft.com/office/drawing/2010/main">
                  <a14:imgLayer r:embed="rId3">
                    <a14:imgEffect>
                      <a14:sharpenSoften amount="-68000"/>
                    </a14:imgEffect>
                  </a14:imgLayer>
                </a14:imgProps>
              </a:ext>
              <a:ext uri="{28A0092B-C50C-407E-A947-70E740481C1C}">
                <a14:useLocalDpi xmlns:a14="http://schemas.microsoft.com/office/drawing/2010/main"/>
              </a:ext>
            </a:extLst>
          </a:blip>
          <a:stretch>
            <a:fillRect/>
          </a:stretch>
        </p:blipFill>
        <p:spPr>
          <a:xfrm>
            <a:off x="0" y="0"/>
            <a:ext cx="9144000" cy="6858000"/>
          </a:xfrm>
          <a:prstGeom prst="rect">
            <a:avLst/>
          </a:prstGeom>
        </p:spPr>
      </p:pic>
      <p:sp>
        <p:nvSpPr>
          <p:cNvPr id="19" name="Rectangle 162"/>
          <p:cNvSpPr>
            <a:spLocks noGrp="1" noChangeArrowheads="1"/>
          </p:cNvSpPr>
          <p:nvPr>
            <p:ph type="ctrTitle"/>
          </p:nvPr>
        </p:nvSpPr>
        <p:spPr>
          <a:xfrm>
            <a:off x="457208" y="285835"/>
            <a:ext cx="7436033" cy="644815"/>
          </a:xfrm>
          <a:prstGeom prst="rect">
            <a:avLst/>
          </a:prstGeom>
          <a:ln>
            <a:noFill/>
          </a:ln>
        </p:spPr>
        <p:txBody>
          <a:bodyPr/>
          <a:lstStyle>
            <a:lvl1pPr>
              <a:defRPr b="0">
                <a:latin typeface="Arial Narrow"/>
                <a:cs typeface="Arial Narrow"/>
              </a:defRPr>
            </a:lvl1pPr>
          </a:lstStyle>
          <a:p>
            <a:r>
              <a:rPr lang="en-US" dirty="0"/>
              <a:t>Click to edit Master title style</a:t>
            </a:r>
          </a:p>
        </p:txBody>
      </p:sp>
      <p:sp>
        <p:nvSpPr>
          <p:cNvPr id="20" name="Content Placeholder 2"/>
          <p:cNvSpPr>
            <a:spLocks noGrp="1"/>
          </p:cNvSpPr>
          <p:nvPr>
            <p:ph idx="1"/>
          </p:nvPr>
        </p:nvSpPr>
        <p:spPr>
          <a:xfrm>
            <a:off x="457200" y="1600201"/>
            <a:ext cx="8229600" cy="4525963"/>
          </a:xfrm>
          <a:prstGeom prst="rect">
            <a:avLst/>
          </a:prstGeom>
        </p:spPr>
        <p:txBody>
          <a:bodyPr/>
          <a:lstStyle>
            <a:lvl1pPr marL="0" indent="0">
              <a:buNone/>
              <a:defRPr sz="2000" b="0">
                <a:solidFill>
                  <a:srgbClr val="FFFFFF"/>
                </a:solidFill>
                <a:latin typeface="Arial Narrow"/>
                <a:cs typeface="Arial Narrow"/>
              </a:defRPr>
            </a:lvl1pPr>
            <a:lvl2pPr marL="457200" indent="0">
              <a:buNone/>
              <a:defRPr sz="2000" b="0" baseline="0">
                <a:solidFill>
                  <a:srgbClr val="FFFFFF"/>
                </a:solidFill>
                <a:latin typeface="+mn-lt"/>
                <a:cs typeface="Arial Narrow"/>
              </a:defRPr>
            </a:lvl2pPr>
            <a:lvl3pPr>
              <a:defRPr sz="2000">
                <a:solidFill>
                  <a:srgbClr val="FFFFFF"/>
                </a:solidFill>
                <a:latin typeface="Arial Narrow"/>
                <a:cs typeface="Arial Narrow"/>
              </a:defRPr>
            </a:lvl3pPr>
            <a:lvl4pPr>
              <a:defRPr sz="2000">
                <a:solidFill>
                  <a:srgbClr val="FFFFFF"/>
                </a:solidFill>
                <a:latin typeface="Arial Narrow"/>
                <a:cs typeface="Arial Narrow"/>
              </a:defRPr>
            </a:lvl4pPr>
            <a:lvl5pPr>
              <a:defRPr sz="2000">
                <a:solidFill>
                  <a:srgbClr val="FFFFFF"/>
                </a:solidFill>
                <a:latin typeface="Arial Narrow"/>
                <a:cs typeface="Arial Narrow"/>
              </a:defRPr>
            </a:lvl5pPr>
          </a:lstStyle>
          <a:p>
            <a:pPr lvl="0"/>
            <a:r>
              <a:rPr lang="en-US" dirty="0"/>
              <a:t>Click to edit Master text styles</a:t>
            </a:r>
          </a:p>
          <a:p>
            <a:pPr lvl="1"/>
            <a:r>
              <a:rPr lang="en-US" dirty="0"/>
              <a:t>Second level</a:t>
            </a:r>
          </a:p>
        </p:txBody>
      </p:sp>
      <p:sp>
        <p:nvSpPr>
          <p:cNvPr id="5" name="Slide Number Placeholder 5"/>
          <p:cNvSpPr>
            <a:spLocks noGrp="1"/>
          </p:cNvSpPr>
          <p:nvPr>
            <p:ph type="sldNum" sz="quarter" idx="10"/>
          </p:nvPr>
        </p:nvSpPr>
        <p:spPr>
          <a:xfrm>
            <a:off x="8610600" y="6492875"/>
            <a:ext cx="510540" cy="365125"/>
          </a:xfrm>
          <a:prstGeom prst="rect">
            <a:avLst/>
          </a:prstGeom>
        </p:spPr>
        <p:txBody>
          <a:bodyPr/>
          <a:lstStyle>
            <a:lvl1pPr algn="r">
              <a:defRPr sz="1200">
                <a:solidFill>
                  <a:srgbClr val="FFFFFF"/>
                </a:solidFill>
                <a:latin typeface="Arial Narrow"/>
                <a:ea typeface="+mn-ea"/>
                <a:cs typeface="Arial Narrow"/>
              </a:defRPr>
            </a:lvl1pPr>
          </a:lstStyle>
          <a:p>
            <a:pPr>
              <a:defRPr/>
            </a:pPr>
            <a:fld id="{D40CB9F6-8E35-4E4F-99BF-5545ACA555F0}" type="slidenum">
              <a:rPr lang="en-US" smtClean="0"/>
              <a:pPr>
                <a:defRPr/>
              </a:pPr>
              <a:t>‹#›</a:t>
            </a:fld>
            <a:endParaRPr lang="en-US" dirty="0"/>
          </a:p>
        </p:txBody>
      </p:sp>
    </p:spTree>
    <p:extLst>
      <p:ext uri="{BB962C8B-B14F-4D97-AF65-F5344CB8AC3E}">
        <p14:creationId xmlns:p14="http://schemas.microsoft.com/office/powerpoint/2010/main" val="374200432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a:prstGeom prst="rect">
            <a:avLst/>
          </a:prstGeom>
        </p:spPr>
        <p:txBody>
          <a:bodyPr lIns="91429" tIns="45714" rIns="91429" bIns="45714"/>
          <a:lstStyle/>
          <a:p>
            <a:r>
              <a:rPr lang="en-US"/>
              <a:t>Click to edit Master title style</a:t>
            </a:r>
          </a:p>
        </p:txBody>
      </p:sp>
      <p:sp>
        <p:nvSpPr>
          <p:cNvPr id="3" name="Subtitle 2"/>
          <p:cNvSpPr>
            <a:spLocks noGrp="1"/>
          </p:cNvSpPr>
          <p:nvPr>
            <p:ph type="subTitle" idx="1"/>
          </p:nvPr>
        </p:nvSpPr>
        <p:spPr>
          <a:xfrm>
            <a:off x="1371600" y="3886200"/>
            <a:ext cx="6400800" cy="1752600"/>
          </a:xfrm>
          <a:prstGeom prst="rect">
            <a:avLst/>
          </a:prstGeom>
        </p:spPr>
        <p:txBody>
          <a:bodyPr lIns="91429" tIns="45714" rIns="91429" bIns="45714"/>
          <a:lstStyle>
            <a:lvl1pPr marL="0" indent="0" algn="ctr">
              <a:buNone/>
              <a:defRPr>
                <a:solidFill>
                  <a:schemeClr val="tx1">
                    <a:tint val="75000"/>
                  </a:schemeClr>
                </a:solidFill>
              </a:defRPr>
            </a:lvl1pPr>
            <a:lvl2pPr marL="457146" indent="0" algn="ctr">
              <a:buNone/>
              <a:defRPr>
                <a:solidFill>
                  <a:schemeClr val="tx1">
                    <a:tint val="75000"/>
                  </a:schemeClr>
                </a:solidFill>
              </a:defRPr>
            </a:lvl2pPr>
            <a:lvl3pPr marL="914293" indent="0" algn="ctr">
              <a:buNone/>
              <a:defRPr>
                <a:solidFill>
                  <a:schemeClr val="tx1">
                    <a:tint val="75000"/>
                  </a:schemeClr>
                </a:solidFill>
              </a:defRPr>
            </a:lvl3pPr>
            <a:lvl4pPr marL="1371440" indent="0" algn="ctr">
              <a:buNone/>
              <a:defRPr>
                <a:solidFill>
                  <a:schemeClr val="tx1">
                    <a:tint val="75000"/>
                  </a:schemeClr>
                </a:solidFill>
              </a:defRPr>
            </a:lvl4pPr>
            <a:lvl5pPr marL="1828586" indent="0" algn="ctr">
              <a:buNone/>
              <a:defRPr>
                <a:solidFill>
                  <a:schemeClr val="tx1">
                    <a:tint val="75000"/>
                  </a:schemeClr>
                </a:solidFill>
              </a:defRPr>
            </a:lvl5pPr>
            <a:lvl6pPr marL="2285733" indent="0" algn="ctr">
              <a:buNone/>
              <a:defRPr>
                <a:solidFill>
                  <a:schemeClr val="tx1">
                    <a:tint val="75000"/>
                  </a:schemeClr>
                </a:solidFill>
              </a:defRPr>
            </a:lvl6pPr>
            <a:lvl7pPr marL="2742879" indent="0" algn="ctr">
              <a:buNone/>
              <a:defRPr>
                <a:solidFill>
                  <a:schemeClr val="tx1">
                    <a:tint val="75000"/>
                  </a:schemeClr>
                </a:solidFill>
              </a:defRPr>
            </a:lvl7pPr>
            <a:lvl8pPr marL="3200026" indent="0" algn="ctr">
              <a:buNone/>
              <a:defRPr>
                <a:solidFill>
                  <a:schemeClr val="tx1">
                    <a:tint val="75000"/>
                  </a:schemeClr>
                </a:solidFill>
              </a:defRPr>
            </a:lvl8pPr>
            <a:lvl9pPr marL="3657172"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a:xfrm>
            <a:off x="457200" y="6356350"/>
            <a:ext cx="2133600" cy="365125"/>
          </a:xfrm>
          <a:prstGeom prst="rect">
            <a:avLst/>
          </a:prstGeom>
        </p:spPr>
        <p:txBody>
          <a:bodyPr vert="horz" wrap="square" lIns="91429" tIns="45714" rIns="91429" bIns="45714" numCol="1" anchor="t" anchorCtr="0" compatLnSpc="1">
            <a:prstTxWarp prst="textNoShape">
              <a:avLst/>
            </a:prstTxWarp>
          </a:bodyPr>
          <a:lstStyle>
            <a:lvl1pPr>
              <a:defRPr/>
            </a:lvl1pPr>
          </a:lstStyle>
          <a:p>
            <a:endParaRPr lang="en-US">
              <a:solidFill>
                <a:prstClr val="black"/>
              </a:solidFill>
              <a:latin typeface="Arial" pitchFamily="34" charset="0"/>
              <a:ea typeface="ＭＳ Ｐゴシック" pitchFamily="34" charset="-128"/>
            </a:endParaRPr>
          </a:p>
        </p:txBody>
      </p:sp>
      <p:sp>
        <p:nvSpPr>
          <p:cNvPr id="5" name="Footer Placeholder 4"/>
          <p:cNvSpPr>
            <a:spLocks noGrp="1"/>
          </p:cNvSpPr>
          <p:nvPr>
            <p:ph type="ftr" sz="quarter" idx="11"/>
          </p:nvPr>
        </p:nvSpPr>
        <p:spPr>
          <a:xfrm>
            <a:off x="3124200" y="6356350"/>
            <a:ext cx="2895600" cy="365125"/>
          </a:xfrm>
          <a:prstGeom prst="rect">
            <a:avLst/>
          </a:prstGeom>
        </p:spPr>
        <p:txBody>
          <a:bodyPr lIns="91429" tIns="45714" rIns="91429" bIns="45714"/>
          <a:lstStyle>
            <a:lvl1pPr>
              <a:defRPr>
                <a:latin typeface="Arial" charset="0"/>
                <a:ea typeface="ＭＳ Ｐゴシック" charset="-128"/>
                <a:cs typeface="ＭＳ Ｐゴシック" charset="-128"/>
              </a:defRPr>
            </a:lvl1pPr>
          </a:lstStyle>
          <a:p>
            <a:pPr>
              <a:defRPr/>
            </a:pPr>
            <a:endParaRPr lang="en-US">
              <a:solidFill>
                <a:prstClr val="black"/>
              </a:solidFill>
            </a:endParaRPr>
          </a:p>
        </p:txBody>
      </p:sp>
      <p:sp>
        <p:nvSpPr>
          <p:cNvPr id="7" name="Slide Number Placeholder 5"/>
          <p:cNvSpPr txBox="1">
            <a:spLocks/>
          </p:cNvSpPr>
          <p:nvPr userDrawn="1"/>
        </p:nvSpPr>
        <p:spPr>
          <a:xfrm>
            <a:off x="8433706" y="6547758"/>
            <a:ext cx="710293" cy="310243"/>
          </a:xfrm>
          <a:prstGeom prst="rect">
            <a:avLst/>
          </a:prstGeom>
        </p:spPr>
        <p:txBody>
          <a:bodyPr lIns="91429" tIns="45714" rIns="91429" bIns="45714" anchor="ctr"/>
          <a:lstStyle>
            <a:defPPr>
              <a:defRPr lang="en-US"/>
            </a:defPPr>
            <a:lvl1pPr algn="r" defTabSz="457146" rtl="0" fontAlgn="base">
              <a:spcBef>
                <a:spcPct val="0"/>
              </a:spcBef>
              <a:spcAft>
                <a:spcPct val="0"/>
              </a:spcAft>
              <a:defRPr sz="1400" b="0" kern="1200">
                <a:solidFill>
                  <a:schemeClr val="tx1"/>
                </a:solidFill>
                <a:latin typeface="Arial" charset="0"/>
                <a:ea typeface="ＭＳ Ｐゴシック" charset="-128"/>
                <a:cs typeface="ＭＳ Ｐゴシック" charset="-128"/>
              </a:defRPr>
            </a:lvl1pPr>
            <a:lvl2pPr marL="457146" algn="l" defTabSz="457146" rtl="0" fontAlgn="base">
              <a:spcBef>
                <a:spcPct val="0"/>
              </a:spcBef>
              <a:spcAft>
                <a:spcPct val="0"/>
              </a:spcAft>
              <a:defRPr sz="2400" kern="1200">
                <a:solidFill>
                  <a:schemeClr val="tx1"/>
                </a:solidFill>
                <a:latin typeface="Arial" charset="0"/>
                <a:ea typeface="ＭＳ Ｐゴシック" charset="-128"/>
                <a:cs typeface="ＭＳ Ｐゴシック" charset="-128"/>
              </a:defRPr>
            </a:lvl2pPr>
            <a:lvl3pPr marL="914293" algn="l" defTabSz="457146" rtl="0" fontAlgn="base">
              <a:spcBef>
                <a:spcPct val="0"/>
              </a:spcBef>
              <a:spcAft>
                <a:spcPct val="0"/>
              </a:spcAft>
              <a:defRPr sz="2400" kern="1200">
                <a:solidFill>
                  <a:schemeClr val="tx1"/>
                </a:solidFill>
                <a:latin typeface="Arial" charset="0"/>
                <a:ea typeface="ＭＳ Ｐゴシック" charset="-128"/>
                <a:cs typeface="ＭＳ Ｐゴシック" charset="-128"/>
              </a:defRPr>
            </a:lvl3pPr>
            <a:lvl4pPr marL="1371440" algn="l" defTabSz="457146" rtl="0" fontAlgn="base">
              <a:spcBef>
                <a:spcPct val="0"/>
              </a:spcBef>
              <a:spcAft>
                <a:spcPct val="0"/>
              </a:spcAft>
              <a:defRPr sz="2400" kern="1200">
                <a:solidFill>
                  <a:schemeClr val="tx1"/>
                </a:solidFill>
                <a:latin typeface="Arial" charset="0"/>
                <a:ea typeface="ＭＳ Ｐゴシック" charset="-128"/>
                <a:cs typeface="ＭＳ Ｐゴシック" charset="-128"/>
              </a:defRPr>
            </a:lvl4pPr>
            <a:lvl5pPr marL="1828586" algn="l" defTabSz="457146" rtl="0" fontAlgn="base">
              <a:spcBef>
                <a:spcPct val="0"/>
              </a:spcBef>
              <a:spcAft>
                <a:spcPct val="0"/>
              </a:spcAft>
              <a:defRPr sz="2400" kern="1200">
                <a:solidFill>
                  <a:schemeClr val="tx1"/>
                </a:solidFill>
                <a:latin typeface="Arial" charset="0"/>
                <a:ea typeface="ＭＳ Ｐゴシック" charset="-128"/>
                <a:cs typeface="ＭＳ Ｐゴシック" charset="-128"/>
              </a:defRPr>
            </a:lvl5pPr>
            <a:lvl6pPr marL="2285733" algn="l" defTabSz="457146" rtl="0" eaLnBrk="1" latinLnBrk="0" hangingPunct="1">
              <a:defRPr sz="2400" kern="1200">
                <a:solidFill>
                  <a:schemeClr val="tx1"/>
                </a:solidFill>
                <a:latin typeface="Arial" charset="0"/>
                <a:ea typeface="ＭＳ Ｐゴシック" charset="-128"/>
                <a:cs typeface="ＭＳ Ｐゴシック" charset="-128"/>
              </a:defRPr>
            </a:lvl6pPr>
            <a:lvl7pPr marL="2742879" algn="l" defTabSz="457146" rtl="0" eaLnBrk="1" latinLnBrk="0" hangingPunct="1">
              <a:defRPr sz="2400" kern="1200">
                <a:solidFill>
                  <a:schemeClr val="tx1"/>
                </a:solidFill>
                <a:latin typeface="Arial" charset="0"/>
                <a:ea typeface="ＭＳ Ｐゴシック" charset="-128"/>
                <a:cs typeface="ＭＳ Ｐゴシック" charset="-128"/>
              </a:defRPr>
            </a:lvl7pPr>
            <a:lvl8pPr marL="3200026" algn="l" defTabSz="457146" rtl="0" eaLnBrk="1" latinLnBrk="0" hangingPunct="1">
              <a:defRPr sz="2400" kern="1200">
                <a:solidFill>
                  <a:schemeClr val="tx1"/>
                </a:solidFill>
                <a:latin typeface="Arial" charset="0"/>
                <a:ea typeface="ＭＳ Ｐゴシック" charset="-128"/>
                <a:cs typeface="ＭＳ Ｐゴシック" charset="-128"/>
              </a:defRPr>
            </a:lvl8pPr>
            <a:lvl9pPr marL="3657172" algn="l" defTabSz="457146" rtl="0" eaLnBrk="1" latinLnBrk="0" hangingPunct="1">
              <a:defRPr sz="2400" kern="1200">
                <a:solidFill>
                  <a:schemeClr val="tx1"/>
                </a:solidFill>
                <a:latin typeface="Arial" charset="0"/>
                <a:ea typeface="ＭＳ Ｐゴシック" charset="-128"/>
                <a:cs typeface="ＭＳ Ｐゴシック" charset="-128"/>
              </a:defRPr>
            </a:lvl9pPr>
          </a:lstStyle>
          <a:p>
            <a:fld id="{4336D8BB-1FBA-4ECE-B83B-DC345E7EB0EF}" type="slidenum">
              <a:rPr lang="en-US" smtClean="0"/>
              <a:pPr/>
              <a:t>‹#›</a:t>
            </a:fld>
            <a:endParaRPr lang="en-US"/>
          </a:p>
        </p:txBody>
      </p:sp>
    </p:spTree>
    <p:extLst>
      <p:ext uri="{BB962C8B-B14F-4D97-AF65-F5344CB8AC3E}">
        <p14:creationId xmlns:p14="http://schemas.microsoft.com/office/powerpoint/2010/main" val="366659971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676400" y="76200"/>
            <a:ext cx="6553200" cy="914400"/>
          </a:xfrm>
          <a:prstGeom prst="rect">
            <a:avLst/>
          </a:prstGeom>
        </p:spPr>
        <p:txBody>
          <a:bodyPr lIns="91429" tIns="45714" rIns="91429" bIns="45714" anchor="ctr"/>
          <a:lstStyle>
            <a:lvl1pPr>
              <a:defRPr sz="2800">
                <a:solidFill>
                  <a:schemeClr val="bg1"/>
                </a:solidFill>
                <a:latin typeface="Arial" pitchFamily="34" charset="0"/>
                <a:cs typeface="Arial" pitchFamily="34" charset="0"/>
              </a:defRPr>
            </a:lvl1pPr>
          </a:lstStyle>
          <a:p>
            <a:r>
              <a:rPr lang="en-US" dirty="0"/>
              <a:t>Click to edit Master title style</a:t>
            </a:r>
          </a:p>
        </p:txBody>
      </p:sp>
      <p:sp>
        <p:nvSpPr>
          <p:cNvPr id="3" name="Content Placeholder 2"/>
          <p:cNvSpPr>
            <a:spLocks noGrp="1"/>
          </p:cNvSpPr>
          <p:nvPr>
            <p:ph idx="1"/>
          </p:nvPr>
        </p:nvSpPr>
        <p:spPr>
          <a:xfrm>
            <a:off x="304800" y="1295400"/>
            <a:ext cx="8610600" cy="4953000"/>
          </a:xfrm>
          <a:prstGeom prst="rect">
            <a:avLst/>
          </a:prstGeom>
        </p:spPr>
        <p:txBody>
          <a:bodyPr lIns="91429" tIns="45714" rIns="91429" bIns="45714"/>
          <a:lstStyle>
            <a:lvl1pPr>
              <a:defRPr sz="2000" b="1">
                <a:latin typeface="Arial" pitchFamily="34" charset="0"/>
                <a:cs typeface="Arial" pitchFamily="34" charset="0"/>
              </a:defRPr>
            </a:lvl1pPr>
            <a:lvl2pPr marL="742863" indent="-285717">
              <a:buFont typeface="Wingdings" pitchFamily="2" charset="2"/>
              <a:buChar char="§"/>
              <a:defRPr sz="1800">
                <a:latin typeface="Arial" pitchFamily="34" charset="0"/>
                <a:cs typeface="Arial" pitchFamily="34" charset="0"/>
              </a:defRPr>
            </a:lvl2pPr>
            <a:lvl3pPr marL="1142867" indent="-228573">
              <a:buFont typeface="Wingdings" pitchFamily="2" charset="2"/>
              <a:buChar char="Ø"/>
              <a:defRPr sz="1600">
                <a:latin typeface="Arial" pitchFamily="34" charset="0"/>
                <a:cs typeface="Arial" pitchFamily="34" charset="0"/>
              </a:defRPr>
            </a:lvl3pPr>
            <a:lvl4pPr marL="1600013" indent="-228573">
              <a:buFont typeface="Wingdings" pitchFamily="2" charset="2"/>
              <a:buChar char="v"/>
              <a:defRPr sz="1400">
                <a:latin typeface="Arial" pitchFamily="34" charset="0"/>
                <a:cs typeface="Arial" pitchFamily="34" charset="0"/>
              </a:defRPr>
            </a:lvl4pPr>
            <a:lvl5pPr>
              <a:defRPr>
                <a:latin typeface="Arial" pitchFamily="34" charset="0"/>
                <a:cs typeface="Arial"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8" name="Slide Number Placeholder 5"/>
          <p:cNvSpPr>
            <a:spLocks noGrp="1"/>
          </p:cNvSpPr>
          <p:nvPr>
            <p:ph type="sldNum" sz="quarter" idx="4"/>
          </p:nvPr>
        </p:nvSpPr>
        <p:spPr>
          <a:xfrm>
            <a:off x="8433706" y="6547758"/>
            <a:ext cx="710293" cy="310243"/>
          </a:xfrm>
          <a:prstGeom prst="rect">
            <a:avLst/>
          </a:prstGeom>
        </p:spPr>
        <p:txBody>
          <a:bodyPr lIns="91429" tIns="45714" rIns="91429" bIns="45714" anchor="ctr"/>
          <a:lstStyle>
            <a:lvl1pPr algn="r">
              <a:defRPr sz="1400" b="0"/>
            </a:lvl1pPr>
          </a:lstStyle>
          <a:p>
            <a:fld id="{4336D8BB-1FBA-4ECE-B83B-DC345E7EB0EF}" type="slidenum">
              <a:rPr lang="en-US" smtClean="0"/>
              <a:pPr/>
              <a:t>‹#›</a:t>
            </a:fld>
            <a:endParaRPr lang="en-US"/>
          </a:p>
        </p:txBody>
      </p:sp>
    </p:spTree>
    <p:extLst>
      <p:ext uri="{BB962C8B-B14F-4D97-AF65-F5344CB8AC3E}">
        <p14:creationId xmlns:p14="http://schemas.microsoft.com/office/powerpoint/2010/main" val="132060289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Only" preserve="1">
  <p:cSld name="1_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lIns="91429" tIns="45714" rIns="91429" bIns="45714"/>
          <a:lstStyle/>
          <a:p>
            <a:r>
              <a:rPr lang="en-US"/>
              <a:t>Click to edit Master title style</a:t>
            </a:r>
          </a:p>
        </p:txBody>
      </p:sp>
      <p:sp>
        <p:nvSpPr>
          <p:cNvPr id="3" name="Date Placeholder 3"/>
          <p:cNvSpPr>
            <a:spLocks noGrp="1"/>
          </p:cNvSpPr>
          <p:nvPr>
            <p:ph type="dt" sz="half" idx="10"/>
          </p:nvPr>
        </p:nvSpPr>
        <p:spPr>
          <a:xfrm>
            <a:off x="457200" y="6356350"/>
            <a:ext cx="2133600" cy="365125"/>
          </a:xfrm>
          <a:prstGeom prst="rect">
            <a:avLst/>
          </a:prstGeom>
        </p:spPr>
        <p:txBody>
          <a:bodyPr vert="horz" wrap="square" lIns="91429" tIns="45714" rIns="91429" bIns="45714" numCol="1" anchor="t" anchorCtr="0" compatLnSpc="1">
            <a:prstTxWarp prst="textNoShape">
              <a:avLst/>
            </a:prstTxWarp>
          </a:bodyPr>
          <a:lstStyle>
            <a:lvl1pPr>
              <a:defRPr sz="1400"/>
            </a:lvl1pPr>
          </a:lstStyle>
          <a:p>
            <a:endParaRPr lang="en-US">
              <a:solidFill>
                <a:prstClr val="black"/>
              </a:solidFill>
              <a:latin typeface="Arial" pitchFamily="34" charset="0"/>
              <a:ea typeface="ＭＳ Ｐゴシック" pitchFamily="34" charset="-128"/>
            </a:endParaRPr>
          </a:p>
        </p:txBody>
      </p:sp>
      <p:sp>
        <p:nvSpPr>
          <p:cNvPr id="4" name="Footer Placeholder 4"/>
          <p:cNvSpPr>
            <a:spLocks noGrp="1"/>
          </p:cNvSpPr>
          <p:nvPr>
            <p:ph type="ftr" sz="quarter" idx="11"/>
          </p:nvPr>
        </p:nvSpPr>
        <p:spPr>
          <a:xfrm>
            <a:off x="3124200" y="6356350"/>
            <a:ext cx="2895600" cy="365125"/>
          </a:xfrm>
          <a:prstGeom prst="rect">
            <a:avLst/>
          </a:prstGeom>
        </p:spPr>
        <p:txBody>
          <a:bodyPr lIns="91429" tIns="45714" rIns="91429" bIns="45714"/>
          <a:lstStyle>
            <a:lvl1pPr>
              <a:defRPr sz="1400">
                <a:latin typeface="Arial" charset="0"/>
                <a:ea typeface="ＭＳ Ｐゴシック" charset="-128"/>
                <a:cs typeface="ＭＳ Ｐゴシック" charset="-128"/>
              </a:defRPr>
            </a:lvl1pPr>
          </a:lstStyle>
          <a:p>
            <a:pPr>
              <a:defRPr/>
            </a:pPr>
            <a:endParaRPr lang="en-US">
              <a:solidFill>
                <a:prstClr val="black"/>
              </a:solidFill>
            </a:endParaRPr>
          </a:p>
        </p:txBody>
      </p:sp>
      <p:sp>
        <p:nvSpPr>
          <p:cNvPr id="6" name="Slide Number Placeholder 5"/>
          <p:cNvSpPr txBox="1">
            <a:spLocks/>
          </p:cNvSpPr>
          <p:nvPr userDrawn="1"/>
        </p:nvSpPr>
        <p:spPr>
          <a:xfrm>
            <a:off x="8433706" y="6547758"/>
            <a:ext cx="710293" cy="310243"/>
          </a:xfrm>
          <a:prstGeom prst="rect">
            <a:avLst/>
          </a:prstGeom>
        </p:spPr>
        <p:txBody>
          <a:bodyPr lIns="91429" tIns="45714" rIns="91429" bIns="45714" anchor="ctr"/>
          <a:lstStyle>
            <a:defPPr>
              <a:defRPr lang="en-US"/>
            </a:defPPr>
            <a:lvl1pPr algn="r" defTabSz="457146" rtl="0" fontAlgn="base">
              <a:spcBef>
                <a:spcPct val="0"/>
              </a:spcBef>
              <a:spcAft>
                <a:spcPct val="0"/>
              </a:spcAft>
              <a:defRPr sz="1400" b="0" kern="1200">
                <a:solidFill>
                  <a:schemeClr val="tx1"/>
                </a:solidFill>
                <a:latin typeface="Arial" charset="0"/>
                <a:ea typeface="ＭＳ Ｐゴシック" charset="-128"/>
                <a:cs typeface="ＭＳ Ｐゴシック" charset="-128"/>
              </a:defRPr>
            </a:lvl1pPr>
            <a:lvl2pPr marL="457146" algn="l" defTabSz="457146" rtl="0" fontAlgn="base">
              <a:spcBef>
                <a:spcPct val="0"/>
              </a:spcBef>
              <a:spcAft>
                <a:spcPct val="0"/>
              </a:spcAft>
              <a:defRPr sz="2400" kern="1200">
                <a:solidFill>
                  <a:schemeClr val="tx1"/>
                </a:solidFill>
                <a:latin typeface="Arial" charset="0"/>
                <a:ea typeface="ＭＳ Ｐゴシック" charset="-128"/>
                <a:cs typeface="ＭＳ Ｐゴシック" charset="-128"/>
              </a:defRPr>
            </a:lvl2pPr>
            <a:lvl3pPr marL="914293" algn="l" defTabSz="457146" rtl="0" fontAlgn="base">
              <a:spcBef>
                <a:spcPct val="0"/>
              </a:spcBef>
              <a:spcAft>
                <a:spcPct val="0"/>
              </a:spcAft>
              <a:defRPr sz="2400" kern="1200">
                <a:solidFill>
                  <a:schemeClr val="tx1"/>
                </a:solidFill>
                <a:latin typeface="Arial" charset="0"/>
                <a:ea typeface="ＭＳ Ｐゴシック" charset="-128"/>
                <a:cs typeface="ＭＳ Ｐゴシック" charset="-128"/>
              </a:defRPr>
            </a:lvl3pPr>
            <a:lvl4pPr marL="1371440" algn="l" defTabSz="457146" rtl="0" fontAlgn="base">
              <a:spcBef>
                <a:spcPct val="0"/>
              </a:spcBef>
              <a:spcAft>
                <a:spcPct val="0"/>
              </a:spcAft>
              <a:defRPr sz="2400" kern="1200">
                <a:solidFill>
                  <a:schemeClr val="tx1"/>
                </a:solidFill>
                <a:latin typeface="Arial" charset="0"/>
                <a:ea typeface="ＭＳ Ｐゴシック" charset="-128"/>
                <a:cs typeface="ＭＳ Ｐゴシック" charset="-128"/>
              </a:defRPr>
            </a:lvl4pPr>
            <a:lvl5pPr marL="1828586" algn="l" defTabSz="457146" rtl="0" fontAlgn="base">
              <a:spcBef>
                <a:spcPct val="0"/>
              </a:spcBef>
              <a:spcAft>
                <a:spcPct val="0"/>
              </a:spcAft>
              <a:defRPr sz="2400" kern="1200">
                <a:solidFill>
                  <a:schemeClr val="tx1"/>
                </a:solidFill>
                <a:latin typeface="Arial" charset="0"/>
                <a:ea typeface="ＭＳ Ｐゴシック" charset="-128"/>
                <a:cs typeface="ＭＳ Ｐゴシック" charset="-128"/>
              </a:defRPr>
            </a:lvl5pPr>
            <a:lvl6pPr marL="2285733" algn="l" defTabSz="457146" rtl="0" eaLnBrk="1" latinLnBrk="0" hangingPunct="1">
              <a:defRPr sz="2400" kern="1200">
                <a:solidFill>
                  <a:schemeClr val="tx1"/>
                </a:solidFill>
                <a:latin typeface="Arial" charset="0"/>
                <a:ea typeface="ＭＳ Ｐゴシック" charset="-128"/>
                <a:cs typeface="ＭＳ Ｐゴシック" charset="-128"/>
              </a:defRPr>
            </a:lvl6pPr>
            <a:lvl7pPr marL="2742879" algn="l" defTabSz="457146" rtl="0" eaLnBrk="1" latinLnBrk="0" hangingPunct="1">
              <a:defRPr sz="2400" kern="1200">
                <a:solidFill>
                  <a:schemeClr val="tx1"/>
                </a:solidFill>
                <a:latin typeface="Arial" charset="0"/>
                <a:ea typeface="ＭＳ Ｐゴシック" charset="-128"/>
                <a:cs typeface="ＭＳ Ｐゴシック" charset="-128"/>
              </a:defRPr>
            </a:lvl7pPr>
            <a:lvl8pPr marL="3200026" algn="l" defTabSz="457146" rtl="0" eaLnBrk="1" latinLnBrk="0" hangingPunct="1">
              <a:defRPr sz="2400" kern="1200">
                <a:solidFill>
                  <a:schemeClr val="tx1"/>
                </a:solidFill>
                <a:latin typeface="Arial" charset="0"/>
                <a:ea typeface="ＭＳ Ｐゴシック" charset="-128"/>
                <a:cs typeface="ＭＳ Ｐゴシック" charset="-128"/>
              </a:defRPr>
            </a:lvl8pPr>
            <a:lvl9pPr marL="3657172" algn="l" defTabSz="457146" rtl="0" eaLnBrk="1" latinLnBrk="0" hangingPunct="1">
              <a:defRPr sz="2400" kern="1200">
                <a:solidFill>
                  <a:schemeClr val="tx1"/>
                </a:solidFill>
                <a:latin typeface="Arial" charset="0"/>
                <a:ea typeface="ＭＳ Ｐゴシック" charset="-128"/>
                <a:cs typeface="ＭＳ Ｐゴシック" charset="-128"/>
              </a:defRPr>
            </a:lvl9pPr>
          </a:lstStyle>
          <a:p>
            <a:fld id="{4336D8BB-1FBA-4ECE-B83B-DC345E7EB0EF}" type="slidenum">
              <a:rPr lang="en-US" smtClean="0"/>
              <a:pPr/>
              <a:t>‹#›</a:t>
            </a:fld>
            <a:endParaRPr lang="en-US"/>
          </a:p>
        </p:txBody>
      </p:sp>
    </p:spTree>
    <p:extLst>
      <p:ext uri="{BB962C8B-B14F-4D97-AF65-F5344CB8AC3E}">
        <p14:creationId xmlns:p14="http://schemas.microsoft.com/office/powerpoint/2010/main" val="350975482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3_Title Only">
    <p:spTree>
      <p:nvGrpSpPr>
        <p:cNvPr id="1" name=""/>
        <p:cNvGrpSpPr/>
        <p:nvPr/>
      </p:nvGrpSpPr>
      <p:grpSpPr>
        <a:xfrm>
          <a:off x="0" y="0"/>
          <a:ext cx="0" cy="0"/>
          <a:chOff x="0" y="0"/>
          <a:chExt cx="0" cy="0"/>
        </a:xfrm>
      </p:grpSpPr>
      <p:sp>
        <p:nvSpPr>
          <p:cNvPr id="3" name="Title 1"/>
          <p:cNvSpPr>
            <a:spLocks noGrp="1"/>
          </p:cNvSpPr>
          <p:nvPr>
            <p:ph type="title"/>
          </p:nvPr>
        </p:nvSpPr>
        <p:spPr>
          <a:xfrm>
            <a:off x="1295400" y="76200"/>
            <a:ext cx="6553200" cy="914400"/>
          </a:xfrm>
          <a:prstGeom prst="rect">
            <a:avLst/>
          </a:prstGeom>
        </p:spPr>
        <p:txBody>
          <a:bodyPr anchor="ctr"/>
          <a:lstStyle>
            <a:lvl1pPr>
              <a:defRPr sz="2800" b="1">
                <a:solidFill>
                  <a:schemeClr val="bg1"/>
                </a:solidFill>
                <a:latin typeface="Arial" pitchFamily="34" charset="0"/>
                <a:cs typeface="Arial" pitchFamily="34" charset="0"/>
              </a:defRPr>
            </a:lvl1pPr>
          </a:lstStyle>
          <a:p>
            <a:r>
              <a:rPr lang="en-US"/>
              <a:t>Click to edit Master title style</a:t>
            </a:r>
            <a:endParaRPr lang="en-US" dirty="0"/>
          </a:p>
        </p:txBody>
      </p:sp>
      <p:sp>
        <p:nvSpPr>
          <p:cNvPr id="4" name="Slide Number Placeholder 5"/>
          <p:cNvSpPr>
            <a:spLocks noGrp="1"/>
          </p:cNvSpPr>
          <p:nvPr>
            <p:ph type="sldNum" sz="quarter" idx="4"/>
          </p:nvPr>
        </p:nvSpPr>
        <p:spPr>
          <a:xfrm>
            <a:off x="8433706" y="6547758"/>
            <a:ext cx="710293" cy="310243"/>
          </a:xfrm>
          <a:prstGeom prst="rect">
            <a:avLst/>
          </a:prstGeom>
        </p:spPr>
        <p:txBody>
          <a:bodyPr lIns="91429" tIns="45714" rIns="91429" bIns="45714" anchor="ctr"/>
          <a:lstStyle>
            <a:lvl1pPr algn="r">
              <a:defRPr sz="1400" b="0"/>
            </a:lvl1pPr>
          </a:lstStyle>
          <a:p>
            <a:fld id="{4336D8BB-1FBA-4ECE-B83B-DC345E7EB0EF}" type="slidenum">
              <a:rPr lang="en-US" smtClean="0"/>
              <a:pPr/>
              <a:t>‹#›</a:t>
            </a:fld>
            <a:endParaRPr lang="en-US"/>
          </a:p>
        </p:txBody>
      </p:sp>
    </p:spTree>
    <p:extLst>
      <p:ext uri="{BB962C8B-B14F-4D97-AF65-F5344CB8AC3E}">
        <p14:creationId xmlns:p14="http://schemas.microsoft.com/office/powerpoint/2010/main" val="222929462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Content (Dark)">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28650" y="914400"/>
            <a:ext cx="7886700" cy="914400"/>
          </a:xfrm>
          <a:prstGeom prst="rect">
            <a:avLst/>
          </a:prstGeom>
        </p:spPr>
        <p:txBody>
          <a:bodyPr/>
          <a:lstStyle>
            <a:lvl1pPr>
              <a:defRPr>
                <a:solidFill>
                  <a:schemeClr val="bg1"/>
                </a:solidFill>
                <a:latin typeface="Helvetica" panose="020B0604020202020204" pitchFamily="34" charset="0"/>
                <a:cs typeface="Helvetica" panose="020B0604020202020204" pitchFamily="34" charset="0"/>
              </a:defRPr>
            </a:lvl1pPr>
          </a:lstStyle>
          <a:p>
            <a:r>
              <a:rPr lang="en-US"/>
              <a:t>Click to edit Master title style</a:t>
            </a:r>
            <a:endParaRPr lang="en-US" dirty="0"/>
          </a:p>
        </p:txBody>
      </p:sp>
      <p:sp>
        <p:nvSpPr>
          <p:cNvPr id="3" name="Content Placeholder 2"/>
          <p:cNvSpPr>
            <a:spLocks noGrp="1"/>
          </p:cNvSpPr>
          <p:nvPr>
            <p:ph sz="half" idx="1"/>
          </p:nvPr>
        </p:nvSpPr>
        <p:spPr>
          <a:xfrm>
            <a:off x="628650" y="1920240"/>
            <a:ext cx="7886700" cy="4572000"/>
          </a:xfrm>
          <a:prstGeom prst="rect">
            <a:avLst/>
          </a:prstGeom>
        </p:spPr>
        <p:txBody>
          <a:bodyPr/>
          <a:lstStyle>
            <a:lvl1pPr>
              <a:defRPr>
                <a:solidFill>
                  <a:schemeClr val="bg1"/>
                </a:solidFill>
                <a:latin typeface="Helvetica" panose="020B0604020202020204" pitchFamily="34" charset="0"/>
                <a:cs typeface="Helvetica" panose="020B0604020202020204" pitchFamily="34" charset="0"/>
              </a:defRPr>
            </a:lvl1pPr>
            <a:lvl2pPr>
              <a:defRPr>
                <a:solidFill>
                  <a:schemeClr val="bg1"/>
                </a:solidFill>
                <a:latin typeface="Helvetica" panose="020B0604020202020204" pitchFamily="34" charset="0"/>
                <a:cs typeface="Helvetica" panose="020B0604020202020204" pitchFamily="34" charset="0"/>
              </a:defRPr>
            </a:lvl2pPr>
            <a:lvl3pPr>
              <a:defRPr>
                <a:solidFill>
                  <a:schemeClr val="bg1"/>
                </a:solidFill>
                <a:latin typeface="Helvetica" panose="020B0604020202020204" pitchFamily="34" charset="0"/>
                <a:cs typeface="Helvetica" panose="020B0604020202020204" pitchFamily="34" charset="0"/>
              </a:defRPr>
            </a:lvl3pPr>
            <a:lvl4pPr>
              <a:defRPr>
                <a:solidFill>
                  <a:schemeClr val="bg1"/>
                </a:solidFill>
                <a:latin typeface="Helvetica" panose="020B0604020202020204" pitchFamily="34" charset="0"/>
                <a:cs typeface="Helvetica" panose="020B0604020202020204" pitchFamily="34" charset="0"/>
              </a:defRPr>
            </a:lvl4pPr>
            <a:lvl5pPr>
              <a:defRPr>
                <a:solidFill>
                  <a:schemeClr val="bg1"/>
                </a:solidFill>
                <a:latin typeface="Helvetica" panose="020B0604020202020204" pitchFamily="34" charset="0"/>
                <a:cs typeface="Helvetica" panose="020B0604020202020204"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Slide Number Placeholder 3"/>
          <p:cNvSpPr>
            <a:spLocks noGrp="1"/>
          </p:cNvSpPr>
          <p:nvPr>
            <p:ph type="sldNum" sz="quarter" idx="10"/>
          </p:nvPr>
        </p:nvSpPr>
        <p:spPr/>
        <p:txBody>
          <a:bodyPr/>
          <a:lstStyle/>
          <a:p>
            <a:fld id="{67956FD1-027B-4AA9-90AB-E0D1C06098B1}" type="slidenum">
              <a:rPr lang="en-US" smtClean="0"/>
              <a:pPr/>
              <a:t>‹#›</a:t>
            </a:fld>
            <a:endParaRPr lang="en-US" dirty="0"/>
          </a:p>
        </p:txBody>
      </p:sp>
    </p:spTree>
    <p:extLst>
      <p:ext uri="{BB962C8B-B14F-4D97-AF65-F5344CB8AC3E}">
        <p14:creationId xmlns:p14="http://schemas.microsoft.com/office/powerpoint/2010/main" val="38428646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Dark)">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a:prstGeom prst="rect">
            <a:avLst/>
          </a:prstGeom>
        </p:spPr>
        <p:txBody>
          <a:bodyPr anchor="b"/>
          <a:lstStyle>
            <a:lvl1pPr>
              <a:defRPr sz="6000">
                <a:solidFill>
                  <a:schemeClr val="bg1"/>
                </a:solidFill>
                <a:latin typeface="Helvetica" panose="020B0604020202020204" pitchFamily="34" charset="0"/>
                <a:cs typeface="Helvetica" panose="020B0604020202020204" pitchFamily="34" charset="0"/>
              </a:defRPr>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a:prstGeom prst="rect">
            <a:avLst/>
          </a:prstGeom>
        </p:spPr>
        <p:txBody>
          <a:bodyPr/>
          <a:lstStyle>
            <a:lvl1pPr marL="0" indent="0">
              <a:buNone/>
              <a:defRPr sz="2400">
                <a:solidFill>
                  <a:schemeClr val="bg1"/>
                </a:solidFill>
                <a:latin typeface="Helvetica" panose="020B0604020202020204" pitchFamily="34" charset="0"/>
                <a:cs typeface="Helvetica" panose="020B060402020202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Slide Number Placeholder 3"/>
          <p:cNvSpPr>
            <a:spLocks noGrp="1"/>
          </p:cNvSpPr>
          <p:nvPr>
            <p:ph type="sldNum" sz="quarter" idx="10"/>
          </p:nvPr>
        </p:nvSpPr>
        <p:spPr/>
        <p:txBody>
          <a:bodyPr/>
          <a:lstStyle/>
          <a:p>
            <a:fld id="{67956FD1-027B-4AA9-90AB-E0D1C06098B1}" type="slidenum">
              <a:rPr lang="en-US" smtClean="0"/>
              <a:pPr/>
              <a:t>‹#›</a:t>
            </a:fld>
            <a:endParaRPr lang="en-US" dirty="0"/>
          </a:p>
        </p:txBody>
      </p:sp>
    </p:spTree>
    <p:extLst>
      <p:ext uri="{BB962C8B-B14F-4D97-AF65-F5344CB8AC3E}">
        <p14:creationId xmlns:p14="http://schemas.microsoft.com/office/powerpoint/2010/main" val="174615927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wo Content (Dark)">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628650" y="1920240"/>
            <a:ext cx="3886200" cy="4572000"/>
          </a:xfrm>
          <a:prstGeom prst="rect">
            <a:avLst/>
          </a:prstGeom>
        </p:spPr>
        <p:txBody>
          <a:bodyPr/>
          <a:lstStyle>
            <a:lvl1pPr>
              <a:defRPr>
                <a:solidFill>
                  <a:schemeClr val="bg1"/>
                </a:solidFill>
                <a:latin typeface="Helvetica" panose="020B0604020202020204" pitchFamily="34" charset="0"/>
                <a:cs typeface="Helvetica" panose="020B0604020202020204" pitchFamily="34" charset="0"/>
              </a:defRPr>
            </a:lvl1pPr>
            <a:lvl2pPr>
              <a:defRPr>
                <a:solidFill>
                  <a:schemeClr val="bg1"/>
                </a:solidFill>
                <a:latin typeface="Helvetica" panose="020B0604020202020204" pitchFamily="34" charset="0"/>
                <a:cs typeface="Helvetica" panose="020B0604020202020204" pitchFamily="34" charset="0"/>
              </a:defRPr>
            </a:lvl2pPr>
            <a:lvl3pPr>
              <a:defRPr>
                <a:solidFill>
                  <a:schemeClr val="bg1"/>
                </a:solidFill>
                <a:latin typeface="Helvetica" panose="020B0604020202020204" pitchFamily="34" charset="0"/>
                <a:cs typeface="Helvetica" panose="020B0604020202020204" pitchFamily="34" charset="0"/>
              </a:defRPr>
            </a:lvl3pPr>
            <a:lvl4pPr>
              <a:defRPr>
                <a:solidFill>
                  <a:schemeClr val="bg1"/>
                </a:solidFill>
                <a:latin typeface="Helvetica" panose="020B0604020202020204" pitchFamily="34" charset="0"/>
                <a:cs typeface="Helvetica" panose="020B0604020202020204" pitchFamily="34" charset="0"/>
              </a:defRPr>
            </a:lvl4pPr>
            <a:lvl5pPr>
              <a:defRPr>
                <a:solidFill>
                  <a:schemeClr val="bg1"/>
                </a:solidFill>
                <a:latin typeface="Helvetica" panose="020B0604020202020204" pitchFamily="34" charset="0"/>
                <a:cs typeface="Helvetica" panose="020B0604020202020204"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920240"/>
            <a:ext cx="3886200" cy="4572000"/>
          </a:xfrm>
          <a:prstGeom prst="rect">
            <a:avLst/>
          </a:prstGeom>
        </p:spPr>
        <p:txBody>
          <a:bodyPr/>
          <a:lstStyle>
            <a:lvl1pPr>
              <a:defRPr>
                <a:solidFill>
                  <a:schemeClr val="bg1"/>
                </a:solidFill>
                <a:latin typeface="Helvetica" panose="020B0604020202020204" pitchFamily="34" charset="0"/>
                <a:cs typeface="Helvetica" panose="020B0604020202020204" pitchFamily="34" charset="0"/>
              </a:defRPr>
            </a:lvl1pPr>
            <a:lvl2pPr>
              <a:defRPr>
                <a:solidFill>
                  <a:schemeClr val="bg1"/>
                </a:solidFill>
                <a:latin typeface="Helvetica" panose="020B0604020202020204" pitchFamily="34" charset="0"/>
                <a:cs typeface="Helvetica" panose="020B0604020202020204" pitchFamily="34" charset="0"/>
              </a:defRPr>
            </a:lvl2pPr>
            <a:lvl3pPr>
              <a:defRPr>
                <a:solidFill>
                  <a:schemeClr val="bg1"/>
                </a:solidFill>
                <a:latin typeface="Helvetica" panose="020B0604020202020204" pitchFamily="34" charset="0"/>
                <a:cs typeface="Helvetica" panose="020B0604020202020204" pitchFamily="34" charset="0"/>
              </a:defRPr>
            </a:lvl3pPr>
            <a:lvl4pPr>
              <a:defRPr>
                <a:solidFill>
                  <a:schemeClr val="bg1"/>
                </a:solidFill>
                <a:latin typeface="Helvetica" panose="020B0604020202020204" pitchFamily="34" charset="0"/>
                <a:cs typeface="Helvetica" panose="020B0604020202020204" pitchFamily="34" charset="0"/>
              </a:defRPr>
            </a:lvl4pPr>
            <a:lvl5pPr>
              <a:defRPr>
                <a:solidFill>
                  <a:schemeClr val="bg1"/>
                </a:solidFill>
                <a:latin typeface="Helvetica" panose="020B0604020202020204" pitchFamily="34" charset="0"/>
                <a:cs typeface="Helvetica" panose="020B0604020202020204"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Title 5"/>
          <p:cNvSpPr>
            <a:spLocks noGrp="1"/>
          </p:cNvSpPr>
          <p:nvPr>
            <p:ph type="title"/>
          </p:nvPr>
        </p:nvSpPr>
        <p:spPr>
          <a:xfrm>
            <a:off x="628650" y="914400"/>
            <a:ext cx="7886700" cy="914400"/>
          </a:xfrm>
          <a:prstGeom prst="rect">
            <a:avLst/>
          </a:prstGeom>
        </p:spPr>
        <p:txBody>
          <a:bodyPr/>
          <a:lstStyle>
            <a:lvl1pPr>
              <a:defRPr>
                <a:solidFill>
                  <a:schemeClr val="bg1"/>
                </a:solidFill>
                <a:latin typeface="Helvetica" panose="020B0604020202020204" pitchFamily="34" charset="0"/>
                <a:cs typeface="Helvetica" panose="020B0604020202020204" pitchFamily="34" charset="0"/>
              </a:defRPr>
            </a:lvl1pPr>
          </a:lstStyle>
          <a:p>
            <a:r>
              <a:rPr lang="en-US"/>
              <a:t>Click to edit Master title style</a:t>
            </a:r>
          </a:p>
        </p:txBody>
      </p:sp>
      <p:sp>
        <p:nvSpPr>
          <p:cNvPr id="2" name="Slide Number Placeholder 1"/>
          <p:cNvSpPr>
            <a:spLocks noGrp="1"/>
          </p:cNvSpPr>
          <p:nvPr>
            <p:ph type="sldNum" sz="quarter" idx="10"/>
          </p:nvPr>
        </p:nvSpPr>
        <p:spPr/>
        <p:txBody>
          <a:bodyPr/>
          <a:lstStyle/>
          <a:p>
            <a:fld id="{67956FD1-027B-4AA9-90AB-E0D1C06098B1}" type="slidenum">
              <a:rPr lang="en-US" smtClean="0"/>
              <a:pPr/>
              <a:t>‹#›</a:t>
            </a:fld>
            <a:endParaRPr lang="en-US" dirty="0"/>
          </a:p>
        </p:txBody>
      </p:sp>
    </p:spTree>
    <p:extLst>
      <p:ext uri="{BB962C8B-B14F-4D97-AF65-F5344CB8AC3E}">
        <p14:creationId xmlns:p14="http://schemas.microsoft.com/office/powerpoint/2010/main" val="392664968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mparison (Dark)">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29842" y="1920240"/>
            <a:ext cx="3868340" cy="823912"/>
          </a:xfrm>
          <a:prstGeom prst="rect">
            <a:avLst/>
          </a:prstGeom>
        </p:spPr>
        <p:txBody>
          <a:bodyPr anchor="b"/>
          <a:lstStyle>
            <a:lvl1pPr marL="0" indent="0">
              <a:buNone/>
              <a:defRPr sz="2400" b="1">
                <a:solidFill>
                  <a:schemeClr val="bg1"/>
                </a:solidFill>
                <a:latin typeface="Helvetica" panose="020B0604020202020204" pitchFamily="34" charset="0"/>
                <a:cs typeface="Helvetica"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29842" y="2744151"/>
            <a:ext cx="3868340" cy="3749040"/>
          </a:xfrm>
          <a:prstGeom prst="rect">
            <a:avLst/>
          </a:prstGeom>
        </p:spPr>
        <p:txBody>
          <a:bodyPr/>
          <a:lstStyle>
            <a:lvl1pPr>
              <a:defRPr>
                <a:solidFill>
                  <a:schemeClr val="bg1"/>
                </a:solidFill>
                <a:latin typeface="Helvetica" panose="020B0604020202020204" pitchFamily="34" charset="0"/>
                <a:cs typeface="Helvetica" panose="020B0604020202020204" pitchFamily="34" charset="0"/>
              </a:defRPr>
            </a:lvl1pPr>
            <a:lvl2pPr>
              <a:defRPr>
                <a:solidFill>
                  <a:schemeClr val="bg1"/>
                </a:solidFill>
                <a:latin typeface="Helvetica" panose="020B0604020202020204" pitchFamily="34" charset="0"/>
                <a:cs typeface="Helvetica" panose="020B0604020202020204" pitchFamily="34" charset="0"/>
              </a:defRPr>
            </a:lvl2pPr>
            <a:lvl3pPr>
              <a:defRPr>
                <a:solidFill>
                  <a:schemeClr val="bg1"/>
                </a:solidFill>
                <a:latin typeface="Helvetica" panose="020B0604020202020204" pitchFamily="34" charset="0"/>
                <a:cs typeface="Helvetica" panose="020B0604020202020204" pitchFamily="34" charset="0"/>
              </a:defRPr>
            </a:lvl3pPr>
            <a:lvl4pPr>
              <a:defRPr>
                <a:solidFill>
                  <a:schemeClr val="bg1"/>
                </a:solidFill>
                <a:latin typeface="Helvetica" panose="020B0604020202020204" pitchFamily="34" charset="0"/>
                <a:cs typeface="Helvetica" panose="020B0604020202020204" pitchFamily="34" charset="0"/>
              </a:defRPr>
            </a:lvl4pPr>
            <a:lvl5pPr>
              <a:defRPr>
                <a:solidFill>
                  <a:schemeClr val="bg1"/>
                </a:solidFill>
                <a:latin typeface="Helvetica" panose="020B0604020202020204" pitchFamily="34" charset="0"/>
                <a:cs typeface="Helvetica" panose="020B0604020202020204"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920240"/>
            <a:ext cx="3887391" cy="823912"/>
          </a:xfrm>
          <a:prstGeom prst="rect">
            <a:avLst/>
          </a:prstGeom>
        </p:spPr>
        <p:txBody>
          <a:bodyPr anchor="b"/>
          <a:lstStyle>
            <a:lvl1pPr marL="0" indent="0">
              <a:buNone/>
              <a:defRPr sz="2400" b="1">
                <a:solidFill>
                  <a:schemeClr val="bg1"/>
                </a:solidFill>
                <a:latin typeface="Helvetica" panose="020B0604020202020204" pitchFamily="34" charset="0"/>
                <a:cs typeface="Helvetica"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4629150" y="2744151"/>
            <a:ext cx="3887391" cy="3749040"/>
          </a:xfrm>
          <a:prstGeom prst="rect">
            <a:avLst/>
          </a:prstGeom>
        </p:spPr>
        <p:txBody>
          <a:bodyPr/>
          <a:lstStyle>
            <a:lvl1pPr>
              <a:defRPr>
                <a:solidFill>
                  <a:schemeClr val="bg1"/>
                </a:solidFill>
                <a:latin typeface="Helvetica" panose="020B0604020202020204" pitchFamily="34" charset="0"/>
                <a:cs typeface="Helvetica" panose="020B0604020202020204" pitchFamily="34" charset="0"/>
              </a:defRPr>
            </a:lvl1pPr>
            <a:lvl2pPr>
              <a:defRPr>
                <a:solidFill>
                  <a:schemeClr val="bg1"/>
                </a:solidFill>
                <a:latin typeface="Helvetica" panose="020B0604020202020204" pitchFamily="34" charset="0"/>
                <a:cs typeface="Helvetica" panose="020B0604020202020204" pitchFamily="34" charset="0"/>
              </a:defRPr>
            </a:lvl2pPr>
            <a:lvl3pPr>
              <a:defRPr>
                <a:solidFill>
                  <a:schemeClr val="bg1"/>
                </a:solidFill>
                <a:latin typeface="Helvetica" panose="020B0604020202020204" pitchFamily="34" charset="0"/>
                <a:cs typeface="Helvetica" panose="020B0604020202020204" pitchFamily="34" charset="0"/>
              </a:defRPr>
            </a:lvl3pPr>
            <a:lvl4pPr>
              <a:defRPr>
                <a:solidFill>
                  <a:schemeClr val="bg1"/>
                </a:solidFill>
                <a:latin typeface="Helvetica" panose="020B0604020202020204" pitchFamily="34" charset="0"/>
                <a:cs typeface="Helvetica" panose="020B0604020202020204" pitchFamily="34" charset="0"/>
              </a:defRPr>
            </a:lvl4pPr>
            <a:lvl5pPr>
              <a:defRPr>
                <a:solidFill>
                  <a:schemeClr val="bg1"/>
                </a:solidFill>
                <a:latin typeface="Helvetica" panose="020B0604020202020204" pitchFamily="34" charset="0"/>
                <a:cs typeface="Helvetica" panose="020B0604020202020204"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Title 1"/>
          <p:cNvSpPr>
            <a:spLocks noGrp="1"/>
          </p:cNvSpPr>
          <p:nvPr>
            <p:ph type="title"/>
          </p:nvPr>
        </p:nvSpPr>
        <p:spPr>
          <a:xfrm>
            <a:off x="628650" y="914400"/>
            <a:ext cx="7886700" cy="914400"/>
          </a:xfrm>
          <a:prstGeom prst="rect">
            <a:avLst/>
          </a:prstGeom>
        </p:spPr>
        <p:txBody>
          <a:bodyPr/>
          <a:lstStyle>
            <a:lvl1pPr>
              <a:defRPr>
                <a:solidFill>
                  <a:schemeClr val="bg1"/>
                </a:solidFill>
                <a:latin typeface="Helvetica" panose="020B0604020202020204" pitchFamily="34" charset="0"/>
                <a:cs typeface="Helvetica" panose="020B0604020202020204" pitchFamily="34" charset="0"/>
              </a:defRPr>
            </a:lvl1pPr>
          </a:lstStyle>
          <a:p>
            <a:r>
              <a:rPr lang="en-US"/>
              <a:t>Click to edit Master title style</a:t>
            </a:r>
          </a:p>
        </p:txBody>
      </p:sp>
      <p:sp>
        <p:nvSpPr>
          <p:cNvPr id="7" name="Slide Number Placeholder 6"/>
          <p:cNvSpPr>
            <a:spLocks noGrp="1"/>
          </p:cNvSpPr>
          <p:nvPr>
            <p:ph type="sldNum" sz="quarter" idx="10"/>
          </p:nvPr>
        </p:nvSpPr>
        <p:spPr/>
        <p:txBody>
          <a:bodyPr/>
          <a:lstStyle/>
          <a:p>
            <a:fld id="{67956FD1-027B-4AA9-90AB-E0D1C06098B1}" type="slidenum">
              <a:rPr lang="en-US" smtClean="0"/>
              <a:pPr/>
              <a:t>‹#›</a:t>
            </a:fld>
            <a:endParaRPr lang="en-US" dirty="0"/>
          </a:p>
        </p:txBody>
      </p:sp>
    </p:spTree>
    <p:extLst>
      <p:ext uri="{BB962C8B-B14F-4D97-AF65-F5344CB8AC3E}">
        <p14:creationId xmlns:p14="http://schemas.microsoft.com/office/powerpoint/2010/main" val="76323913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Only (Dark)">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28650" y="914400"/>
            <a:ext cx="7886700" cy="914400"/>
          </a:xfrm>
          <a:prstGeom prst="rect">
            <a:avLst/>
          </a:prstGeom>
        </p:spPr>
        <p:txBody>
          <a:bodyPr/>
          <a:lstStyle>
            <a:lvl1pPr>
              <a:defRPr>
                <a:solidFill>
                  <a:schemeClr val="bg1"/>
                </a:solidFill>
                <a:latin typeface="Helvetica" panose="020B0604020202020204" pitchFamily="34" charset="0"/>
                <a:cs typeface="Helvetica" panose="020B0604020202020204" pitchFamily="34" charset="0"/>
              </a:defRPr>
            </a:lvl1pPr>
          </a:lstStyle>
          <a:p>
            <a:r>
              <a:rPr lang="en-US"/>
              <a:t>Click to edit Master title style</a:t>
            </a:r>
          </a:p>
        </p:txBody>
      </p:sp>
      <p:sp>
        <p:nvSpPr>
          <p:cNvPr id="3" name="Slide Number Placeholder 2"/>
          <p:cNvSpPr>
            <a:spLocks noGrp="1"/>
          </p:cNvSpPr>
          <p:nvPr>
            <p:ph type="sldNum" sz="quarter" idx="10"/>
          </p:nvPr>
        </p:nvSpPr>
        <p:spPr/>
        <p:txBody>
          <a:bodyPr/>
          <a:lstStyle/>
          <a:p>
            <a:fld id="{67956FD1-027B-4AA9-90AB-E0D1C06098B1}" type="slidenum">
              <a:rPr lang="en-US" smtClean="0"/>
              <a:pPr/>
              <a:t>‹#›</a:t>
            </a:fld>
            <a:endParaRPr lang="en-US" dirty="0"/>
          </a:p>
        </p:txBody>
      </p:sp>
    </p:spTree>
    <p:extLst>
      <p:ext uri="{BB962C8B-B14F-4D97-AF65-F5344CB8AC3E}">
        <p14:creationId xmlns:p14="http://schemas.microsoft.com/office/powerpoint/2010/main" val="104144637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Dark)">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29841" y="914400"/>
            <a:ext cx="2949178" cy="1426464"/>
          </a:xfrm>
          <a:prstGeom prst="rect">
            <a:avLst/>
          </a:prstGeom>
        </p:spPr>
        <p:txBody>
          <a:bodyPr anchor="b"/>
          <a:lstStyle>
            <a:lvl1pPr>
              <a:defRPr sz="3200">
                <a:solidFill>
                  <a:schemeClr val="bg1"/>
                </a:solidFill>
                <a:latin typeface="Helvetica" panose="020B0604020202020204" pitchFamily="34" charset="0"/>
                <a:cs typeface="Helvetica" panose="020B0604020202020204" pitchFamily="34" charset="0"/>
              </a:defRPr>
            </a:lvl1pPr>
          </a:lstStyle>
          <a:p>
            <a:r>
              <a:rPr lang="en-US"/>
              <a:t>Click to edit Master title style</a:t>
            </a:r>
            <a:endParaRPr lang="en-US" dirty="0"/>
          </a:p>
        </p:txBody>
      </p:sp>
      <p:sp>
        <p:nvSpPr>
          <p:cNvPr id="3" name="Content Placeholder 2"/>
          <p:cNvSpPr>
            <a:spLocks noGrp="1"/>
          </p:cNvSpPr>
          <p:nvPr>
            <p:ph idx="1"/>
          </p:nvPr>
        </p:nvSpPr>
        <p:spPr>
          <a:xfrm>
            <a:off x="3887391" y="914399"/>
            <a:ext cx="4629150" cy="5577840"/>
          </a:xfrm>
          <a:prstGeom prst="rect">
            <a:avLst/>
          </a:prstGeom>
        </p:spPr>
        <p:txBody>
          <a:bodyPr/>
          <a:lstStyle>
            <a:lvl1pPr>
              <a:defRPr sz="3200">
                <a:solidFill>
                  <a:schemeClr val="bg1"/>
                </a:solidFill>
                <a:latin typeface="Helvetica" panose="020B0604020202020204" pitchFamily="34" charset="0"/>
                <a:cs typeface="Helvetica" panose="020B0604020202020204" pitchFamily="34" charset="0"/>
              </a:defRPr>
            </a:lvl1pPr>
            <a:lvl2pPr>
              <a:defRPr sz="2800">
                <a:solidFill>
                  <a:schemeClr val="bg1"/>
                </a:solidFill>
                <a:latin typeface="Helvetica" panose="020B0604020202020204" pitchFamily="34" charset="0"/>
                <a:cs typeface="Helvetica" panose="020B0604020202020204" pitchFamily="34" charset="0"/>
              </a:defRPr>
            </a:lvl2pPr>
            <a:lvl3pPr>
              <a:defRPr sz="2400">
                <a:solidFill>
                  <a:schemeClr val="bg1"/>
                </a:solidFill>
                <a:latin typeface="Helvetica" panose="020B0604020202020204" pitchFamily="34" charset="0"/>
                <a:cs typeface="Helvetica" panose="020B0604020202020204" pitchFamily="34" charset="0"/>
              </a:defRPr>
            </a:lvl3pPr>
            <a:lvl4pPr>
              <a:defRPr sz="2000">
                <a:solidFill>
                  <a:schemeClr val="bg1"/>
                </a:solidFill>
                <a:latin typeface="Helvetica" panose="020B0604020202020204" pitchFamily="34" charset="0"/>
                <a:cs typeface="Helvetica" panose="020B0604020202020204" pitchFamily="34" charset="0"/>
              </a:defRPr>
            </a:lvl4pPr>
            <a:lvl5pPr>
              <a:defRPr sz="2000">
                <a:solidFill>
                  <a:schemeClr val="bg1"/>
                </a:solidFill>
                <a:latin typeface="Helvetica" panose="020B0604020202020204" pitchFamily="34" charset="0"/>
                <a:cs typeface="Helvetica" panose="020B0604020202020204" pitchFamily="34" charset="0"/>
              </a:defRPr>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340863"/>
            <a:ext cx="2949178" cy="4151375"/>
          </a:xfrm>
          <a:prstGeom prst="rect">
            <a:avLst/>
          </a:prstGeom>
        </p:spPr>
        <p:txBody>
          <a:bodyPr/>
          <a:lstStyle>
            <a:lvl1pPr marL="0" indent="0">
              <a:buNone/>
              <a:defRPr sz="1600">
                <a:solidFill>
                  <a:schemeClr val="bg1"/>
                </a:solidFill>
                <a:latin typeface="Helvetica" panose="020B0604020202020204" pitchFamily="34" charset="0"/>
                <a:cs typeface="Helvetica"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Slide Number Placeholder 4"/>
          <p:cNvSpPr>
            <a:spLocks noGrp="1"/>
          </p:cNvSpPr>
          <p:nvPr>
            <p:ph type="sldNum" sz="quarter" idx="10"/>
          </p:nvPr>
        </p:nvSpPr>
        <p:spPr/>
        <p:txBody>
          <a:bodyPr/>
          <a:lstStyle/>
          <a:p>
            <a:fld id="{67956FD1-027B-4AA9-90AB-E0D1C06098B1}" type="slidenum">
              <a:rPr lang="en-US" smtClean="0"/>
              <a:pPr/>
              <a:t>‹#›</a:t>
            </a:fld>
            <a:endParaRPr lang="en-US" dirty="0"/>
          </a:p>
        </p:txBody>
      </p:sp>
    </p:spTree>
    <p:extLst>
      <p:ext uri="{BB962C8B-B14F-4D97-AF65-F5344CB8AC3E}">
        <p14:creationId xmlns:p14="http://schemas.microsoft.com/office/powerpoint/2010/main" val="155967551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Blank (Dark)">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p>
            <a:fld id="{67956FD1-027B-4AA9-90AB-E0D1C06098B1}" type="slidenum">
              <a:rPr lang="en-US" smtClean="0"/>
              <a:pPr/>
              <a:t>‹#›</a:t>
            </a:fld>
            <a:endParaRPr lang="en-US" dirty="0"/>
          </a:p>
        </p:txBody>
      </p:sp>
    </p:spTree>
    <p:extLst>
      <p:ext uri="{BB962C8B-B14F-4D97-AF65-F5344CB8AC3E}">
        <p14:creationId xmlns:p14="http://schemas.microsoft.com/office/powerpoint/2010/main" val="2927390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image" Target="../media/image1.png"/><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24.xml"/><Relationship Id="rId2" Type="http://schemas.openxmlformats.org/officeDocument/2006/relationships/slideLayout" Target="../slideLayouts/slideLayout23.xml"/><Relationship Id="rId1" Type="http://schemas.openxmlformats.org/officeDocument/2006/relationships/slideLayout" Target="../slideLayouts/slideLayout22.xml"/><Relationship Id="rId6" Type="http://schemas.openxmlformats.org/officeDocument/2006/relationships/image" Target="../media/image7.jpeg"/><Relationship Id="rId5" Type="http://schemas.openxmlformats.org/officeDocument/2006/relationships/theme" Target="../theme/theme2.xml"/><Relationship Id="rId4" Type="http://schemas.openxmlformats.org/officeDocument/2006/relationships/slideLayout" Target="../slideLayouts/slideLayout2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2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p:cNvSpPr>
            <a:spLocks noGrp="1"/>
          </p:cNvSpPr>
          <p:nvPr>
            <p:ph type="sldNum" sz="quarter" idx="4"/>
          </p:nvPr>
        </p:nvSpPr>
        <p:spPr>
          <a:xfrm>
            <a:off x="7052308" y="6473282"/>
            <a:ext cx="2057400" cy="365125"/>
          </a:xfrm>
          <a:prstGeom prst="rect">
            <a:avLst/>
          </a:prstGeom>
        </p:spPr>
        <p:txBody>
          <a:bodyPr vert="horz" lIns="91440" tIns="45720" rIns="91440" bIns="45720" rtlCol="0" anchor="ctr"/>
          <a:lstStyle>
            <a:lvl1pPr algn="r">
              <a:defRPr sz="1600">
                <a:solidFill>
                  <a:schemeClr val="tx1">
                    <a:tint val="75000"/>
                  </a:schemeClr>
                </a:solidFill>
              </a:defRPr>
            </a:lvl1pPr>
          </a:lstStyle>
          <a:p>
            <a:fld id="{67956FD1-027B-4AA9-90AB-E0D1C06098B1}" type="slidenum">
              <a:rPr lang="en-US" smtClean="0"/>
              <a:pPr/>
              <a:t>‹#›</a:t>
            </a:fld>
            <a:endParaRPr lang="en-US" dirty="0"/>
          </a:p>
        </p:txBody>
      </p:sp>
    </p:spTree>
    <p:extLst>
      <p:ext uri="{BB962C8B-B14F-4D97-AF65-F5344CB8AC3E}">
        <p14:creationId xmlns:p14="http://schemas.microsoft.com/office/powerpoint/2010/main" val="460037298"/>
      </p:ext>
    </p:extLst>
  </p:cSld>
  <p:clrMap bg1="lt1" tx1="dk1" bg2="lt2" tx2="dk2" accent1="accent1" accent2="accent2" accent3="accent3" accent4="accent4" accent5="accent5" accent6="accent6" hlink="hlink" folHlink="folHlink"/>
  <p:sldLayoutIdLst>
    <p:sldLayoutId id="2147483670" r:id="rId1"/>
    <p:sldLayoutId id="2147483661" r:id="rId2"/>
    <p:sldLayoutId id="2147483673" r:id="rId3"/>
    <p:sldLayoutId id="2147483663" r:id="rId4"/>
    <p:sldLayoutId id="2147483664" r:id="rId5"/>
    <p:sldLayoutId id="2147483665" r:id="rId6"/>
    <p:sldLayoutId id="2147483666" r:id="rId7"/>
    <p:sldLayoutId id="2147483668" r:id="rId8"/>
    <p:sldLayoutId id="2147483678" r:id="rId9"/>
    <p:sldLayoutId id="2147483674" r:id="rId10"/>
    <p:sldLayoutId id="2147483672" r:id="rId11"/>
    <p:sldLayoutId id="2147483675" r:id="rId12"/>
    <p:sldLayoutId id="2147483677" r:id="rId13"/>
    <p:sldLayoutId id="2147483676" r:id="rId14"/>
    <p:sldLayoutId id="2147483669" r:id="rId15"/>
    <p:sldLayoutId id="2147483679" r:id="rId16"/>
    <p:sldLayoutId id="2147483680" r:id="rId17"/>
    <p:sldLayoutId id="2147483681" r:id="rId18"/>
    <p:sldLayoutId id="2147483682" r:id="rId19"/>
    <p:sldLayoutId id="2147483683" r:id="rId20"/>
    <p:sldLayoutId id="2147483691" r:id="rId2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026" name="Picture 2" descr="Banner OCT template.jpg"/>
          <p:cNvPicPr>
            <a:picLocks noChangeAspect="1"/>
          </p:cNvPicPr>
          <p:nvPr/>
        </p:nvPicPr>
        <p:blipFill>
          <a:blip r:embed="rId6">
            <a:extLst>
              <a:ext uri="{28A0092B-C50C-407E-A947-70E740481C1C}">
                <a14:useLocalDpi xmlns:a14="http://schemas.microsoft.com/office/drawing/2010/main"/>
              </a:ext>
            </a:extLst>
          </a:blip>
          <a:srcRect/>
          <a:stretch>
            <a:fillRect/>
          </a:stretch>
        </p:blipFill>
        <p:spPr bwMode="auto">
          <a:xfrm>
            <a:off x="0" y="1"/>
            <a:ext cx="9144000" cy="11271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val="589760136"/>
      </p:ext>
    </p:extLst>
  </p:cSld>
  <p:clrMap bg1="lt1" tx1="dk1" bg2="lt2" tx2="dk2" accent1="accent1" accent2="accent2" accent3="accent3" accent4="accent4" accent5="accent5" accent6="accent6" hlink="hlink" folHlink="folHlink"/>
  <p:sldLayoutIdLst>
    <p:sldLayoutId id="2147483687" r:id="rId1"/>
    <p:sldLayoutId id="2147483688" r:id="rId2"/>
    <p:sldLayoutId id="2147483689" r:id="rId3"/>
    <p:sldLayoutId id="2147483690" r:id="rId4"/>
  </p:sldLayoutIdLst>
  <p:hf hdr="0" ftr="0" dt="0"/>
  <p:txStyles>
    <p:titleStyle>
      <a:lvl1pPr algn="ctr" defTabSz="457146" rtl="0" eaLnBrk="0" fontAlgn="base" hangingPunct="0">
        <a:spcBef>
          <a:spcPct val="0"/>
        </a:spcBef>
        <a:spcAft>
          <a:spcPct val="0"/>
        </a:spcAft>
        <a:defRPr sz="4400" kern="1200">
          <a:solidFill>
            <a:schemeClr val="tx1"/>
          </a:solidFill>
          <a:latin typeface="+mj-lt"/>
          <a:ea typeface="ＭＳ Ｐゴシック" charset="-128"/>
          <a:cs typeface="ＭＳ Ｐゴシック" charset="-128"/>
        </a:defRPr>
      </a:lvl1pPr>
      <a:lvl2pPr algn="ctr" defTabSz="457146" rtl="0" eaLnBrk="0" fontAlgn="base" hangingPunct="0">
        <a:spcBef>
          <a:spcPct val="0"/>
        </a:spcBef>
        <a:spcAft>
          <a:spcPct val="0"/>
        </a:spcAft>
        <a:defRPr sz="4400">
          <a:solidFill>
            <a:schemeClr val="tx1"/>
          </a:solidFill>
          <a:latin typeface="Calibri" pitchFamily="34" charset="0"/>
          <a:ea typeface="ＭＳ Ｐゴシック" charset="-128"/>
          <a:cs typeface="ＭＳ Ｐゴシック" charset="-128"/>
        </a:defRPr>
      </a:lvl2pPr>
      <a:lvl3pPr algn="ctr" defTabSz="457146" rtl="0" eaLnBrk="0" fontAlgn="base" hangingPunct="0">
        <a:spcBef>
          <a:spcPct val="0"/>
        </a:spcBef>
        <a:spcAft>
          <a:spcPct val="0"/>
        </a:spcAft>
        <a:defRPr sz="4400">
          <a:solidFill>
            <a:schemeClr val="tx1"/>
          </a:solidFill>
          <a:latin typeface="Calibri" pitchFamily="34" charset="0"/>
          <a:ea typeface="ＭＳ Ｐゴシック" charset="-128"/>
          <a:cs typeface="ＭＳ Ｐゴシック" charset="-128"/>
        </a:defRPr>
      </a:lvl3pPr>
      <a:lvl4pPr algn="ctr" defTabSz="457146" rtl="0" eaLnBrk="0" fontAlgn="base" hangingPunct="0">
        <a:spcBef>
          <a:spcPct val="0"/>
        </a:spcBef>
        <a:spcAft>
          <a:spcPct val="0"/>
        </a:spcAft>
        <a:defRPr sz="4400">
          <a:solidFill>
            <a:schemeClr val="tx1"/>
          </a:solidFill>
          <a:latin typeface="Calibri" pitchFamily="34" charset="0"/>
          <a:ea typeface="ＭＳ Ｐゴシック" charset="-128"/>
          <a:cs typeface="ＭＳ Ｐゴシック" charset="-128"/>
        </a:defRPr>
      </a:lvl4pPr>
      <a:lvl5pPr algn="ctr" defTabSz="457146" rtl="0" eaLnBrk="0" fontAlgn="base" hangingPunct="0">
        <a:spcBef>
          <a:spcPct val="0"/>
        </a:spcBef>
        <a:spcAft>
          <a:spcPct val="0"/>
        </a:spcAft>
        <a:defRPr sz="4400">
          <a:solidFill>
            <a:schemeClr val="tx1"/>
          </a:solidFill>
          <a:latin typeface="Calibri" pitchFamily="34" charset="0"/>
          <a:ea typeface="ＭＳ Ｐゴシック" charset="-128"/>
          <a:cs typeface="ＭＳ Ｐゴシック" charset="-128"/>
        </a:defRPr>
      </a:lvl5pPr>
      <a:lvl6pPr marL="457146" algn="ctr" defTabSz="457146" rtl="0" fontAlgn="base">
        <a:spcBef>
          <a:spcPct val="0"/>
        </a:spcBef>
        <a:spcAft>
          <a:spcPct val="0"/>
        </a:spcAft>
        <a:defRPr sz="4400">
          <a:solidFill>
            <a:schemeClr val="tx1"/>
          </a:solidFill>
          <a:latin typeface="Calibri" pitchFamily="34" charset="0"/>
          <a:ea typeface="ＭＳ Ｐゴシック" charset="-128"/>
          <a:cs typeface="ＭＳ Ｐゴシック" charset="-128"/>
        </a:defRPr>
      </a:lvl6pPr>
      <a:lvl7pPr marL="914293" algn="ctr" defTabSz="457146" rtl="0" fontAlgn="base">
        <a:spcBef>
          <a:spcPct val="0"/>
        </a:spcBef>
        <a:spcAft>
          <a:spcPct val="0"/>
        </a:spcAft>
        <a:defRPr sz="4400">
          <a:solidFill>
            <a:schemeClr val="tx1"/>
          </a:solidFill>
          <a:latin typeface="Calibri" pitchFamily="34" charset="0"/>
          <a:ea typeface="ＭＳ Ｐゴシック" charset="-128"/>
          <a:cs typeface="ＭＳ Ｐゴシック" charset="-128"/>
        </a:defRPr>
      </a:lvl7pPr>
      <a:lvl8pPr marL="1371440" algn="ctr" defTabSz="457146" rtl="0" fontAlgn="base">
        <a:spcBef>
          <a:spcPct val="0"/>
        </a:spcBef>
        <a:spcAft>
          <a:spcPct val="0"/>
        </a:spcAft>
        <a:defRPr sz="4400">
          <a:solidFill>
            <a:schemeClr val="tx1"/>
          </a:solidFill>
          <a:latin typeface="Calibri" pitchFamily="34" charset="0"/>
          <a:ea typeface="ＭＳ Ｐゴシック" charset="-128"/>
          <a:cs typeface="ＭＳ Ｐゴシック" charset="-128"/>
        </a:defRPr>
      </a:lvl8pPr>
      <a:lvl9pPr marL="1828586" algn="ctr" defTabSz="457146" rtl="0" fontAlgn="base">
        <a:spcBef>
          <a:spcPct val="0"/>
        </a:spcBef>
        <a:spcAft>
          <a:spcPct val="0"/>
        </a:spcAft>
        <a:defRPr sz="4400">
          <a:solidFill>
            <a:schemeClr val="tx1"/>
          </a:solidFill>
          <a:latin typeface="Calibri" pitchFamily="34" charset="0"/>
          <a:ea typeface="ＭＳ Ｐゴシック" charset="-128"/>
          <a:cs typeface="ＭＳ Ｐゴシック" charset="-128"/>
        </a:defRPr>
      </a:lvl9pPr>
    </p:titleStyle>
    <p:bodyStyle>
      <a:lvl1pPr marL="342860" indent="-342860" algn="l" defTabSz="457146" rtl="0" eaLnBrk="0" fontAlgn="base" hangingPunct="0">
        <a:spcBef>
          <a:spcPct val="20000"/>
        </a:spcBef>
        <a:spcAft>
          <a:spcPct val="0"/>
        </a:spcAft>
        <a:buFont typeface="Arial" pitchFamily="34" charset="0"/>
        <a:buChar char="•"/>
        <a:defRPr sz="3200" kern="1200">
          <a:solidFill>
            <a:schemeClr val="tx1"/>
          </a:solidFill>
          <a:latin typeface="+mn-lt"/>
          <a:ea typeface="ＭＳ Ｐゴシック" charset="-128"/>
          <a:cs typeface="ＭＳ Ｐゴシック" charset="-128"/>
        </a:defRPr>
      </a:lvl1pPr>
      <a:lvl2pPr marL="742863" indent="-285717" algn="l" defTabSz="457146" rtl="0" eaLnBrk="0" fontAlgn="base" hangingPunct="0">
        <a:spcBef>
          <a:spcPct val="20000"/>
        </a:spcBef>
        <a:spcAft>
          <a:spcPct val="0"/>
        </a:spcAft>
        <a:buFont typeface="Arial" pitchFamily="34" charset="0"/>
        <a:buChar char="–"/>
        <a:defRPr sz="2800" kern="1200">
          <a:solidFill>
            <a:schemeClr val="tx1"/>
          </a:solidFill>
          <a:latin typeface="+mn-lt"/>
          <a:ea typeface="ＭＳ Ｐゴシック" charset="-128"/>
          <a:cs typeface="+mn-cs"/>
        </a:defRPr>
      </a:lvl2pPr>
      <a:lvl3pPr marL="1142867" indent="-228573" algn="l" defTabSz="457146" rtl="0" eaLnBrk="0" fontAlgn="base" hangingPunct="0">
        <a:spcBef>
          <a:spcPct val="20000"/>
        </a:spcBef>
        <a:spcAft>
          <a:spcPct val="0"/>
        </a:spcAft>
        <a:buFont typeface="Arial" pitchFamily="34" charset="0"/>
        <a:buChar char="•"/>
        <a:defRPr sz="2400" kern="1200">
          <a:solidFill>
            <a:schemeClr val="tx1"/>
          </a:solidFill>
          <a:latin typeface="+mn-lt"/>
          <a:ea typeface="ＭＳ Ｐゴシック" charset="-128"/>
          <a:cs typeface="+mn-cs"/>
        </a:defRPr>
      </a:lvl3pPr>
      <a:lvl4pPr marL="1600013" indent="-228573" algn="l" defTabSz="457146" rtl="0" eaLnBrk="0" fontAlgn="base" hangingPunct="0">
        <a:spcBef>
          <a:spcPct val="20000"/>
        </a:spcBef>
        <a:spcAft>
          <a:spcPct val="0"/>
        </a:spcAft>
        <a:buFont typeface="Arial" pitchFamily="34" charset="0"/>
        <a:buChar char="–"/>
        <a:defRPr sz="2000" kern="1200">
          <a:solidFill>
            <a:schemeClr val="tx1"/>
          </a:solidFill>
          <a:latin typeface="+mn-lt"/>
          <a:ea typeface="ＭＳ Ｐゴシック" charset="-128"/>
          <a:cs typeface="+mn-cs"/>
        </a:defRPr>
      </a:lvl4pPr>
      <a:lvl5pPr marL="2057159" indent="-228573" algn="l" defTabSz="457146" rtl="0" eaLnBrk="0" fontAlgn="base" hangingPunct="0">
        <a:spcBef>
          <a:spcPct val="20000"/>
        </a:spcBef>
        <a:spcAft>
          <a:spcPct val="0"/>
        </a:spcAft>
        <a:buFont typeface="Arial" pitchFamily="34" charset="0"/>
        <a:buChar char="»"/>
        <a:defRPr sz="2000" kern="1200">
          <a:solidFill>
            <a:schemeClr val="tx1"/>
          </a:solidFill>
          <a:latin typeface="+mn-lt"/>
          <a:ea typeface="ＭＳ Ｐゴシック" charset="-128"/>
          <a:cs typeface="+mn-cs"/>
        </a:defRPr>
      </a:lvl5pPr>
      <a:lvl6pPr marL="2514306" indent="-228573" algn="l" defTabSz="457146" rtl="0" eaLnBrk="1" latinLnBrk="0" hangingPunct="1">
        <a:spcBef>
          <a:spcPct val="20000"/>
        </a:spcBef>
        <a:buFont typeface="Arial"/>
        <a:buChar char="•"/>
        <a:defRPr sz="2000" kern="1200">
          <a:solidFill>
            <a:schemeClr val="tx1"/>
          </a:solidFill>
          <a:latin typeface="+mn-lt"/>
          <a:ea typeface="+mn-ea"/>
          <a:cs typeface="+mn-cs"/>
        </a:defRPr>
      </a:lvl6pPr>
      <a:lvl7pPr marL="2971453" indent="-228573" algn="l" defTabSz="457146" rtl="0" eaLnBrk="1" latinLnBrk="0" hangingPunct="1">
        <a:spcBef>
          <a:spcPct val="20000"/>
        </a:spcBef>
        <a:buFont typeface="Arial"/>
        <a:buChar char="•"/>
        <a:defRPr sz="2000" kern="1200">
          <a:solidFill>
            <a:schemeClr val="tx1"/>
          </a:solidFill>
          <a:latin typeface="+mn-lt"/>
          <a:ea typeface="+mn-ea"/>
          <a:cs typeface="+mn-cs"/>
        </a:defRPr>
      </a:lvl7pPr>
      <a:lvl8pPr marL="3428599" indent="-228573" algn="l" defTabSz="457146" rtl="0" eaLnBrk="1" latinLnBrk="0" hangingPunct="1">
        <a:spcBef>
          <a:spcPct val="20000"/>
        </a:spcBef>
        <a:buFont typeface="Arial"/>
        <a:buChar char="•"/>
        <a:defRPr sz="2000" kern="1200">
          <a:solidFill>
            <a:schemeClr val="tx1"/>
          </a:solidFill>
          <a:latin typeface="+mn-lt"/>
          <a:ea typeface="+mn-ea"/>
          <a:cs typeface="+mn-cs"/>
        </a:defRPr>
      </a:lvl8pPr>
      <a:lvl9pPr marL="3885746" indent="-228573" algn="l" defTabSz="457146"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146" rtl="0" eaLnBrk="1" latinLnBrk="0" hangingPunct="1">
        <a:defRPr sz="1800" kern="1200">
          <a:solidFill>
            <a:schemeClr val="tx1"/>
          </a:solidFill>
          <a:latin typeface="+mn-lt"/>
          <a:ea typeface="+mn-ea"/>
          <a:cs typeface="+mn-cs"/>
        </a:defRPr>
      </a:lvl1pPr>
      <a:lvl2pPr marL="457146" algn="l" defTabSz="457146" rtl="0" eaLnBrk="1" latinLnBrk="0" hangingPunct="1">
        <a:defRPr sz="1800" kern="1200">
          <a:solidFill>
            <a:schemeClr val="tx1"/>
          </a:solidFill>
          <a:latin typeface="+mn-lt"/>
          <a:ea typeface="+mn-ea"/>
          <a:cs typeface="+mn-cs"/>
        </a:defRPr>
      </a:lvl2pPr>
      <a:lvl3pPr marL="914293" algn="l" defTabSz="457146" rtl="0" eaLnBrk="1" latinLnBrk="0" hangingPunct="1">
        <a:defRPr sz="1800" kern="1200">
          <a:solidFill>
            <a:schemeClr val="tx1"/>
          </a:solidFill>
          <a:latin typeface="+mn-lt"/>
          <a:ea typeface="+mn-ea"/>
          <a:cs typeface="+mn-cs"/>
        </a:defRPr>
      </a:lvl3pPr>
      <a:lvl4pPr marL="1371440" algn="l" defTabSz="457146" rtl="0" eaLnBrk="1" latinLnBrk="0" hangingPunct="1">
        <a:defRPr sz="1800" kern="1200">
          <a:solidFill>
            <a:schemeClr val="tx1"/>
          </a:solidFill>
          <a:latin typeface="+mn-lt"/>
          <a:ea typeface="+mn-ea"/>
          <a:cs typeface="+mn-cs"/>
        </a:defRPr>
      </a:lvl4pPr>
      <a:lvl5pPr marL="1828586" algn="l" defTabSz="457146" rtl="0" eaLnBrk="1" latinLnBrk="0" hangingPunct="1">
        <a:defRPr sz="1800" kern="1200">
          <a:solidFill>
            <a:schemeClr val="tx1"/>
          </a:solidFill>
          <a:latin typeface="+mn-lt"/>
          <a:ea typeface="+mn-ea"/>
          <a:cs typeface="+mn-cs"/>
        </a:defRPr>
      </a:lvl5pPr>
      <a:lvl6pPr marL="2285733" algn="l" defTabSz="457146" rtl="0" eaLnBrk="1" latinLnBrk="0" hangingPunct="1">
        <a:defRPr sz="1800" kern="1200">
          <a:solidFill>
            <a:schemeClr val="tx1"/>
          </a:solidFill>
          <a:latin typeface="+mn-lt"/>
          <a:ea typeface="+mn-ea"/>
          <a:cs typeface="+mn-cs"/>
        </a:defRPr>
      </a:lvl6pPr>
      <a:lvl7pPr marL="2742879" algn="l" defTabSz="457146" rtl="0" eaLnBrk="1" latinLnBrk="0" hangingPunct="1">
        <a:defRPr sz="1800" kern="1200">
          <a:solidFill>
            <a:schemeClr val="tx1"/>
          </a:solidFill>
          <a:latin typeface="+mn-lt"/>
          <a:ea typeface="+mn-ea"/>
          <a:cs typeface="+mn-cs"/>
        </a:defRPr>
      </a:lvl7pPr>
      <a:lvl8pPr marL="3200026" algn="l" defTabSz="457146" rtl="0" eaLnBrk="1" latinLnBrk="0" hangingPunct="1">
        <a:defRPr sz="1800" kern="1200">
          <a:solidFill>
            <a:schemeClr val="tx1"/>
          </a:solidFill>
          <a:latin typeface="+mn-lt"/>
          <a:ea typeface="+mn-ea"/>
          <a:cs typeface="+mn-cs"/>
        </a:defRPr>
      </a:lvl8pPr>
      <a:lvl9pPr marL="3657172" algn="l" defTabSz="457146"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microsoft.com/office/2007/relationships/hdphoto" Target="../media/hdphoto3.wdp"/><Relationship Id="rId3" Type="http://schemas.openxmlformats.org/officeDocument/2006/relationships/image" Target="../media/image8.jpg"/><Relationship Id="rId7" Type="http://schemas.openxmlformats.org/officeDocument/2006/relationships/image" Target="../media/image11.png"/><Relationship Id="rId2" Type="http://schemas.openxmlformats.org/officeDocument/2006/relationships/notesSlide" Target="../notesSlides/notesSlide1.xml"/><Relationship Id="rId1" Type="http://schemas.openxmlformats.org/officeDocument/2006/relationships/slideLayout" Target="../slideLayouts/slideLayout20.xml"/><Relationship Id="rId6" Type="http://schemas.openxmlformats.org/officeDocument/2006/relationships/image" Target="../media/image10.png"/><Relationship Id="rId5" Type="http://schemas.microsoft.com/office/2007/relationships/hdphoto" Target="../media/hdphoto2.wdp"/><Relationship Id="rId4" Type="http://schemas.openxmlformats.org/officeDocument/2006/relationships/image" Target="../media/image9.png"/><Relationship Id="rId9" Type="http://schemas.openxmlformats.org/officeDocument/2006/relationships/image" Target="../media/image1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1"/>
          </p:nvPr>
        </p:nvSpPr>
        <p:spPr/>
        <p:txBody>
          <a:bodyPr/>
          <a:lstStyle/>
          <a:p>
            <a:fld id="{67956FD1-027B-4AA9-90AB-E0D1C06098B1}" type="slidenum">
              <a:rPr lang="en-US" smtClean="0"/>
              <a:pPr/>
              <a:t>1</a:t>
            </a:fld>
            <a:endParaRPr lang="en-US" dirty="0"/>
          </a:p>
        </p:txBody>
      </p:sp>
      <p:sp>
        <p:nvSpPr>
          <p:cNvPr id="3" name="Title 2"/>
          <p:cNvSpPr>
            <a:spLocks noGrp="1"/>
          </p:cNvSpPr>
          <p:nvPr>
            <p:ph type="title"/>
          </p:nvPr>
        </p:nvSpPr>
        <p:spPr/>
        <p:txBody>
          <a:bodyPr/>
          <a:lstStyle/>
          <a:p>
            <a:r>
              <a:rPr lang="en-US" sz="2400" dirty="0"/>
              <a:t>Ablative TPS for VARDA and Inversion Space RSAAs</a:t>
            </a:r>
          </a:p>
        </p:txBody>
      </p:sp>
      <p:sp>
        <p:nvSpPr>
          <p:cNvPr id="5" name="Content Placeholder 4"/>
          <p:cNvSpPr>
            <a:spLocks noGrp="1"/>
          </p:cNvSpPr>
          <p:nvPr>
            <p:ph sz="half" idx="12"/>
          </p:nvPr>
        </p:nvSpPr>
        <p:spPr>
          <a:xfrm>
            <a:off x="155162" y="4437600"/>
            <a:ext cx="4410524" cy="2336899"/>
          </a:xfrm>
        </p:spPr>
        <p:txBody>
          <a:bodyPr/>
          <a:lstStyle/>
          <a:p>
            <a:r>
              <a:rPr lang="en-US" b="1" dirty="0"/>
              <a:t>SUMMARY </a:t>
            </a:r>
          </a:p>
          <a:p>
            <a:r>
              <a:rPr lang="en-US" dirty="0"/>
              <a:t>Varda Space Industries and Inversion Space are pioneering ways to provide in-space manufacturing as well as provide LEO down-mass options. Most existing commercial space companies (SpaceX, Lockheed, Boeing) only produce TPS for their missions, and costs to develop and test new TPS are prohibitive. NASA was able to provide Government Know how/IP to enable them to show investors successful proof of concept of their aeroshell designs. </a:t>
            </a:r>
          </a:p>
          <a:p>
            <a:r>
              <a:rPr lang="en-US" dirty="0"/>
              <a:t>Previously provided TPS is now being tech-transferred through RSAAs, allowing these companies to make their own material for subsequent missions and further commercial growth.</a:t>
            </a:r>
          </a:p>
          <a:p>
            <a:endParaRPr lang="en-US" dirty="0"/>
          </a:p>
          <a:p>
            <a:endParaRPr lang="en-US" dirty="0"/>
          </a:p>
        </p:txBody>
      </p:sp>
      <p:sp>
        <p:nvSpPr>
          <p:cNvPr id="6" name="Content Placeholder 5"/>
          <p:cNvSpPr>
            <a:spLocks noGrp="1"/>
          </p:cNvSpPr>
          <p:nvPr>
            <p:ph sz="half" idx="13"/>
          </p:nvPr>
        </p:nvSpPr>
        <p:spPr>
          <a:xfrm>
            <a:off x="4690880" y="868405"/>
            <a:ext cx="4253190" cy="3183595"/>
          </a:xfrm>
        </p:spPr>
        <p:txBody>
          <a:bodyPr/>
          <a:lstStyle/>
          <a:p>
            <a:r>
              <a:rPr lang="en-US" b="1" dirty="0"/>
              <a:t>KEY ATTRIBUTES / COMPETENCY</a:t>
            </a:r>
          </a:p>
          <a:p>
            <a:r>
              <a:rPr lang="en-US" dirty="0"/>
              <a:t>Conformal PICA is a NASA invented TPS that is more efficient than State-Of-The-Art rigid PICA, and it does not rely on proprietary FiberForm. </a:t>
            </a:r>
          </a:p>
          <a:p>
            <a:r>
              <a:rPr lang="en-US" dirty="0"/>
              <a:t>Addresses STMD shortfalls:</a:t>
            </a:r>
          </a:p>
          <a:p>
            <a:r>
              <a:rPr lang="en-US" sz="1050" b="1" dirty="0"/>
              <a:t>1567:</a:t>
            </a:r>
            <a:r>
              <a:rPr lang="en-US" sz="1050" dirty="0"/>
              <a:t> </a:t>
            </a:r>
            <a:r>
              <a:rPr lang="en-US" sz="1050" kern="1200" dirty="0">
                <a:solidFill>
                  <a:schemeClr val="tx1"/>
                </a:solidFill>
              </a:rPr>
              <a:t>Entry Capabilities for Small-Scale and Commercial missions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050" b="1" dirty="0"/>
              <a:t>1572:</a:t>
            </a:r>
            <a:r>
              <a:rPr lang="en-US" sz="1050" dirty="0"/>
              <a:t> </a:t>
            </a:r>
            <a:r>
              <a:rPr lang="en-US" sz="1050" kern="1200" dirty="0">
                <a:solidFill>
                  <a:schemeClr val="tx1"/>
                </a:solidFill>
              </a:rPr>
              <a:t>Performance-Optimized Low-Cost Aeroshells for EDL</a:t>
            </a:r>
            <a:endParaRPr lang="en-US" dirty="0"/>
          </a:p>
          <a:p>
            <a:r>
              <a:rPr lang="en-US" dirty="0"/>
              <a:t>Varda Space Industries - </a:t>
            </a:r>
            <a:r>
              <a:rPr lang="en-US" sz="1200" b="1" dirty="0">
                <a:latin typeface="Arial" panose="020B0604020202020204" pitchFamily="34" charset="0"/>
                <a:ea typeface="Times New Roman" panose="02020603050405020304" pitchFamily="18" charset="0"/>
                <a:cs typeface="Arial" panose="020B0604020202020204" pitchFamily="34" charset="0"/>
              </a:rPr>
              <a:t>Work performed under Reimbursable Space Act Agreement SAA2-403669</a:t>
            </a:r>
            <a:endParaRPr lang="en-US" dirty="0"/>
          </a:p>
          <a:p>
            <a:r>
              <a:rPr lang="en-US" dirty="0"/>
              <a:t>Inversion Space - </a:t>
            </a:r>
            <a:r>
              <a:rPr lang="en-US" sz="1200" b="1" dirty="0">
                <a:latin typeface="Arial" panose="020B0604020202020204" pitchFamily="34" charset="0"/>
                <a:ea typeface="Times New Roman" panose="02020603050405020304" pitchFamily="18" charset="0"/>
                <a:cs typeface="Arial" panose="020B0604020202020204" pitchFamily="34" charset="0"/>
              </a:rPr>
              <a:t>Work performed under Reimbursable Space Act Agreement SAA2-403668</a:t>
            </a:r>
            <a:endParaRPr lang="en-US" sz="1200" b="1" dirty="0">
              <a:effectLst/>
              <a:latin typeface="Arial" panose="020B0604020202020204" pitchFamily="34" charset="0"/>
              <a:ea typeface="Times New Roman" panose="02020603050405020304" pitchFamily="18" charset="0"/>
              <a:cs typeface="Arial" panose="020B0604020202020204" pitchFamily="34" charset="0"/>
            </a:endParaRPr>
          </a:p>
          <a:p>
            <a:endParaRPr lang="en-US" dirty="0"/>
          </a:p>
          <a:p>
            <a:pPr marL="171450" indent="-171450">
              <a:buFontTx/>
              <a:buChar char="-"/>
            </a:pPr>
            <a:endParaRPr lang="en-US" dirty="0"/>
          </a:p>
          <a:p>
            <a:pPr marL="171450" indent="-171450">
              <a:buFontTx/>
              <a:buChar char="-"/>
            </a:pPr>
            <a:endParaRPr lang="en-US" dirty="0"/>
          </a:p>
        </p:txBody>
      </p:sp>
      <p:sp>
        <p:nvSpPr>
          <p:cNvPr id="7" name="Content Placeholder 6"/>
          <p:cNvSpPr>
            <a:spLocks noGrp="1"/>
          </p:cNvSpPr>
          <p:nvPr>
            <p:ph sz="half" idx="14"/>
          </p:nvPr>
        </p:nvSpPr>
        <p:spPr>
          <a:xfrm>
            <a:off x="4690880" y="4073947"/>
            <a:ext cx="4253190" cy="1354581"/>
          </a:xfrm>
        </p:spPr>
        <p:txBody>
          <a:bodyPr/>
          <a:lstStyle/>
          <a:p>
            <a:r>
              <a:rPr lang="en-US" b="1" dirty="0"/>
              <a:t>HERITAGE</a:t>
            </a:r>
          </a:p>
          <a:p>
            <a:pPr marL="171450" indent="-171450">
              <a:buFont typeface="Arial" panose="020B0604020202020204" pitchFamily="34" charset="0"/>
              <a:buChar char="•"/>
            </a:pPr>
            <a:r>
              <a:rPr lang="en-US" dirty="0"/>
              <a:t>Rigid PICA that flew on MSL/M2020, Stardust, and OSIRIS-REx. </a:t>
            </a:r>
          </a:p>
          <a:p>
            <a:pPr marL="171450" indent="-171450">
              <a:buFont typeface="Arial" panose="020B0604020202020204" pitchFamily="34" charset="0"/>
              <a:buChar char="•"/>
            </a:pPr>
            <a:r>
              <a:rPr lang="en-US" dirty="0"/>
              <a:t>Made by FMI who makes the FiberForm (FF). FF is no-longer commercially available and is only made for NASA (Dragonfly and MSR SRL). Min order is in the $millions.</a:t>
            </a:r>
          </a:p>
        </p:txBody>
      </p:sp>
      <p:sp>
        <p:nvSpPr>
          <p:cNvPr id="8" name="Content Placeholder 7"/>
          <p:cNvSpPr>
            <a:spLocks noGrp="1"/>
          </p:cNvSpPr>
          <p:nvPr>
            <p:ph sz="half" idx="15"/>
          </p:nvPr>
        </p:nvSpPr>
        <p:spPr>
          <a:xfrm>
            <a:off x="4690880" y="5575303"/>
            <a:ext cx="4253190" cy="751204"/>
          </a:xfrm>
        </p:spPr>
        <p:txBody>
          <a:bodyPr/>
          <a:lstStyle/>
          <a:p>
            <a:r>
              <a:rPr lang="en-US" b="1" dirty="0"/>
              <a:t>APPLICATIONS BEYOND</a:t>
            </a:r>
          </a:p>
          <a:p>
            <a:r>
              <a:rPr lang="en-US" dirty="0"/>
              <a:t>Potential RSAAs to further tech transfer C-PICA for LEO Commercial, Lunar Sample Return and Mars Missions. </a:t>
            </a:r>
          </a:p>
        </p:txBody>
      </p:sp>
      <p:sp>
        <p:nvSpPr>
          <p:cNvPr id="9" name="Content Placeholder 8"/>
          <p:cNvSpPr>
            <a:spLocks noGrp="1"/>
          </p:cNvSpPr>
          <p:nvPr>
            <p:ph sz="half" idx="16"/>
          </p:nvPr>
        </p:nvSpPr>
        <p:spPr>
          <a:xfrm>
            <a:off x="155162" y="3105205"/>
            <a:ext cx="4416838" cy="1231182"/>
          </a:xfrm>
        </p:spPr>
        <p:txBody>
          <a:bodyPr/>
          <a:lstStyle/>
          <a:p>
            <a:r>
              <a:rPr lang="en-US" b="1" dirty="0"/>
              <a:t>TECHNICAL / SCIENTIFIC CHALLENGE ADDRESSED</a:t>
            </a:r>
            <a:endParaRPr lang="en-US" b="1" strike="sngStrike" dirty="0"/>
          </a:p>
          <a:p>
            <a:r>
              <a:rPr lang="en-US" dirty="0"/>
              <a:t>NASA provided the Conformal PICA TPS for the first 4 initial flights of the Varda Space Industries capsule and the Conformal PICA (Phenolic Impregnated Carbon Ablator) and SIRCA (Silicone Infused Refractory Ceramic Ablator) for the initial Inversion Space entry aeroshell. </a:t>
            </a:r>
          </a:p>
          <a:p>
            <a:endParaRPr lang="en-US" dirty="0"/>
          </a:p>
        </p:txBody>
      </p:sp>
      <p:pic>
        <p:nvPicPr>
          <p:cNvPr id="12" name="Picture 11">
            <a:extLst>
              <a:ext uri="{FF2B5EF4-FFF2-40B4-BE49-F238E27FC236}">
                <a16:creationId xmlns:a16="http://schemas.microsoft.com/office/drawing/2014/main" id="{57D8BAD8-2EEB-7B08-D7C0-A7DF7A91BBF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788228" y="876525"/>
            <a:ext cx="819203" cy="829911"/>
          </a:xfrm>
          <a:prstGeom prst="rect">
            <a:avLst/>
          </a:prstGeom>
        </p:spPr>
      </p:pic>
      <p:pic>
        <p:nvPicPr>
          <p:cNvPr id="11" name="Picture 10" descr="A close-up of a potato&#10;&#10;Description automatically generated with medium confidence">
            <a:extLst>
              <a:ext uri="{FF2B5EF4-FFF2-40B4-BE49-F238E27FC236}">
                <a16:creationId xmlns:a16="http://schemas.microsoft.com/office/drawing/2014/main" id="{B346989B-F299-E9C5-30D1-C23BD61FFBEC}"/>
              </a:ext>
            </a:extLst>
          </p:cNvPr>
          <p:cNvPicPr>
            <a:picLocks noChangeAspect="1"/>
          </p:cNvPicPr>
          <p:nvPr/>
        </p:nvPicPr>
        <p:blipFill rotWithShape="1">
          <a:blip r:embed="rId4" cstate="email">
            <a:extLst>
              <a:ext uri="{BEBA8EAE-BF5A-486C-A8C5-ECC9F3942E4B}">
                <a14:imgProps xmlns:a14="http://schemas.microsoft.com/office/drawing/2010/main">
                  <a14:imgLayer r:embed="rId5">
                    <a14:imgEffect>
                      <a14:colorTemperature colorTemp="5300"/>
                    </a14:imgEffect>
                    <a14:imgEffect>
                      <a14:brightnessContrast bright="20000" contrast="-20000"/>
                    </a14:imgEffect>
                  </a14:imgLayer>
                </a14:imgProps>
              </a:ext>
              <a:ext uri="{28A0092B-C50C-407E-A947-70E740481C1C}">
                <a14:useLocalDpi xmlns:a14="http://schemas.microsoft.com/office/drawing/2010/main"/>
              </a:ext>
            </a:extLst>
          </a:blip>
          <a:srcRect/>
          <a:stretch/>
        </p:blipFill>
        <p:spPr>
          <a:xfrm>
            <a:off x="2315019" y="2045040"/>
            <a:ext cx="1798750" cy="999306"/>
          </a:xfrm>
          <a:prstGeom prst="rect">
            <a:avLst/>
          </a:prstGeom>
        </p:spPr>
      </p:pic>
      <p:pic>
        <p:nvPicPr>
          <p:cNvPr id="13" name="Picture 12" descr="Text&#10;&#10;Description automatically generated">
            <a:extLst>
              <a:ext uri="{FF2B5EF4-FFF2-40B4-BE49-F238E27FC236}">
                <a16:creationId xmlns:a16="http://schemas.microsoft.com/office/drawing/2014/main" id="{721AB9D4-EDD1-0D14-272B-0A2F545431D1}"/>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2315019" y="1725524"/>
            <a:ext cx="1798750" cy="319515"/>
          </a:xfrm>
          <a:prstGeom prst="rect">
            <a:avLst/>
          </a:prstGeom>
          <a:solidFill>
            <a:srgbClr val="0070C0"/>
          </a:solidFill>
        </p:spPr>
      </p:pic>
      <p:grpSp>
        <p:nvGrpSpPr>
          <p:cNvPr id="14" name="Group 13">
            <a:extLst>
              <a:ext uri="{FF2B5EF4-FFF2-40B4-BE49-F238E27FC236}">
                <a16:creationId xmlns:a16="http://schemas.microsoft.com/office/drawing/2014/main" id="{4366FC16-2DD3-2150-E26A-601D36006762}"/>
              </a:ext>
            </a:extLst>
          </p:cNvPr>
          <p:cNvGrpSpPr>
            <a:grpSpLocks noChangeAspect="1"/>
          </p:cNvGrpSpPr>
          <p:nvPr/>
        </p:nvGrpSpPr>
        <p:grpSpPr>
          <a:xfrm>
            <a:off x="155162" y="1325857"/>
            <a:ext cx="2076409" cy="1610140"/>
            <a:chOff x="345352" y="3883202"/>
            <a:chExt cx="3335694" cy="2586645"/>
          </a:xfrm>
        </p:grpSpPr>
        <p:grpSp>
          <p:nvGrpSpPr>
            <p:cNvPr id="15" name="Group 14">
              <a:extLst>
                <a:ext uri="{FF2B5EF4-FFF2-40B4-BE49-F238E27FC236}">
                  <a16:creationId xmlns:a16="http://schemas.microsoft.com/office/drawing/2014/main" id="{CD501ADA-7B00-EEA2-4045-DFDD8B51A435}"/>
                </a:ext>
              </a:extLst>
            </p:cNvPr>
            <p:cNvGrpSpPr/>
            <p:nvPr/>
          </p:nvGrpSpPr>
          <p:grpSpPr>
            <a:xfrm>
              <a:off x="345352" y="3914801"/>
              <a:ext cx="3335694" cy="2555046"/>
              <a:chOff x="345352" y="3914801"/>
              <a:chExt cx="3335694" cy="2555046"/>
            </a:xfrm>
          </p:grpSpPr>
          <p:pic>
            <p:nvPicPr>
              <p:cNvPr id="17" name="Picture 16" descr="A picture containing indoor&#10;&#10;Description automatically generated">
                <a:extLst>
                  <a:ext uri="{FF2B5EF4-FFF2-40B4-BE49-F238E27FC236}">
                    <a16:creationId xmlns:a16="http://schemas.microsoft.com/office/drawing/2014/main" id="{7DDC6874-3A53-4A02-AF91-2BB34A6F6CD6}"/>
                  </a:ext>
                </a:extLst>
              </p:cNvPr>
              <p:cNvPicPr>
                <a:picLocks noChangeAspect="1"/>
              </p:cNvPicPr>
              <p:nvPr/>
            </p:nvPicPr>
            <p:blipFill rotWithShape="1">
              <a:blip r:embed="rId7" cstate="email">
                <a:extLst>
                  <a:ext uri="{BEBA8EAE-BF5A-486C-A8C5-ECC9F3942E4B}">
                    <a14:imgProps xmlns:a14="http://schemas.microsoft.com/office/drawing/2010/main">
                      <a14:imgLayer r:embed="rId8">
                        <a14:imgEffect>
                          <a14:backgroundRemoval t="3188" b="100000" l="5398" r="100000"/>
                        </a14:imgEffect>
                      </a14:imgLayer>
                    </a14:imgProps>
                  </a:ext>
                  <a:ext uri="{28A0092B-C50C-407E-A947-70E740481C1C}">
                    <a14:useLocalDpi xmlns:a14="http://schemas.microsoft.com/office/drawing/2010/main"/>
                  </a:ext>
                </a:extLst>
              </a:blip>
              <a:srcRect/>
              <a:stretch/>
            </p:blipFill>
            <p:spPr>
              <a:xfrm>
                <a:off x="345352" y="3914801"/>
                <a:ext cx="3335694" cy="2555046"/>
              </a:xfrm>
              <a:prstGeom prst="rect">
                <a:avLst/>
              </a:prstGeom>
            </p:spPr>
          </p:pic>
          <p:sp>
            <p:nvSpPr>
              <p:cNvPr id="18" name="Right Triangle 17">
                <a:extLst>
                  <a:ext uri="{FF2B5EF4-FFF2-40B4-BE49-F238E27FC236}">
                    <a16:creationId xmlns:a16="http://schemas.microsoft.com/office/drawing/2014/main" id="{3250E67C-484D-C760-CE55-C20D599574B3}"/>
                  </a:ext>
                </a:extLst>
              </p:cNvPr>
              <p:cNvSpPr/>
              <p:nvPr/>
            </p:nvSpPr>
            <p:spPr>
              <a:xfrm rot="169201" flipH="1" flipV="1">
                <a:off x="2589965" y="4299123"/>
                <a:ext cx="536578" cy="481503"/>
              </a:xfrm>
              <a:prstGeom prst="rtTriangl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6" name="Right Triangle 15">
              <a:extLst>
                <a:ext uri="{FF2B5EF4-FFF2-40B4-BE49-F238E27FC236}">
                  <a16:creationId xmlns:a16="http://schemas.microsoft.com/office/drawing/2014/main" id="{5E802993-3937-A90E-FFA6-632475A8915E}"/>
                </a:ext>
              </a:extLst>
            </p:cNvPr>
            <p:cNvSpPr/>
            <p:nvPr/>
          </p:nvSpPr>
          <p:spPr>
            <a:xfrm rot="19960838" flipH="1" flipV="1">
              <a:off x="2103059" y="3883202"/>
              <a:ext cx="536578" cy="481503"/>
            </a:xfrm>
            <a:prstGeom prst="rtTriangl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19" name="Picture 18" descr="Logo&#10;&#10;Description automatically generated">
            <a:extLst>
              <a:ext uri="{FF2B5EF4-FFF2-40B4-BE49-F238E27FC236}">
                <a16:creationId xmlns:a16="http://schemas.microsoft.com/office/drawing/2014/main" id="{45CF7A8B-02A6-56DC-81C9-C4B81C5CE28F}"/>
              </a:ext>
            </a:extLst>
          </p:cNvPr>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244562" y="879519"/>
            <a:ext cx="1893243" cy="548640"/>
          </a:xfrm>
          <a:prstGeom prst="rect">
            <a:avLst/>
          </a:prstGeom>
        </p:spPr>
      </p:pic>
      <p:sp>
        <p:nvSpPr>
          <p:cNvPr id="4" name="Content Placeholder 7">
            <a:extLst>
              <a:ext uri="{FF2B5EF4-FFF2-40B4-BE49-F238E27FC236}">
                <a16:creationId xmlns:a16="http://schemas.microsoft.com/office/drawing/2014/main" id="{4C1BD584-EAFA-DC2F-E9D8-8472F5C48DD6}"/>
              </a:ext>
            </a:extLst>
          </p:cNvPr>
          <p:cNvSpPr txBox="1">
            <a:spLocks/>
          </p:cNvSpPr>
          <p:nvPr/>
        </p:nvSpPr>
        <p:spPr>
          <a:xfrm>
            <a:off x="4690880" y="6415120"/>
            <a:ext cx="4253190" cy="365126"/>
          </a:xfrm>
          <a:prstGeom prst="rect">
            <a:avLst/>
          </a:prstGeom>
          <a:ln>
            <a:solidFill>
              <a:schemeClr val="tx1"/>
            </a:solidFill>
          </a:ln>
        </p:spPr>
        <p:txBody>
          <a:bodyPr/>
          <a:lstStyle>
            <a:lvl1pPr marL="0" indent="0" algn="l" defTabSz="914400" rtl="0" eaLnBrk="1" latinLnBrk="0" hangingPunct="1">
              <a:lnSpc>
                <a:spcPct val="90000"/>
              </a:lnSpc>
              <a:spcBef>
                <a:spcPts val="1000"/>
              </a:spcBef>
              <a:buFontTx/>
              <a:buNone/>
              <a:defRPr sz="1200" kern="1200" baseline="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Helvetica" panose="020B0604020202020204" pitchFamily="34" charset="0"/>
                <a:ea typeface="+mn-ea"/>
                <a:cs typeface="Helvetica"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Helvetica" panose="020B0604020202020204" pitchFamily="34" charset="0"/>
                <a:ea typeface="+mn-ea"/>
                <a:cs typeface="Helvetica"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Helvetica" panose="020B0604020202020204" pitchFamily="34" charset="0"/>
                <a:ea typeface="+mn-ea"/>
                <a:cs typeface="Helvetica"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Helvetica" panose="020B0604020202020204" pitchFamily="34" charset="0"/>
                <a:ea typeface="+mn-ea"/>
                <a:cs typeface="Helvetica"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dirty="0">
                <a:solidFill>
                  <a:srgbClr val="00B0F0"/>
                </a:solidFill>
              </a:rPr>
              <a:t>POC: Matt Gasch – NASA Ames Research Center</a:t>
            </a:r>
            <a:endParaRPr lang="en-US" dirty="0">
              <a:solidFill>
                <a:srgbClr val="00B0F0"/>
              </a:solidFill>
            </a:endParaRPr>
          </a:p>
        </p:txBody>
      </p:sp>
    </p:spTree>
    <p:extLst>
      <p:ext uri="{BB962C8B-B14F-4D97-AF65-F5344CB8AC3E}">
        <p14:creationId xmlns:p14="http://schemas.microsoft.com/office/powerpoint/2010/main" val="2277775879"/>
      </p:ext>
    </p:extLst>
  </p:cSld>
  <p:clrMapOvr>
    <a:masterClrMapping/>
  </p:clrMapOvr>
</p:sld>
</file>

<file path=ppt/theme/theme1.xml><?xml version="1.0" encoding="utf-8"?>
<a:theme xmlns:a="http://schemas.openxmlformats.org/drawingml/2006/main" name="Office Theme">
  <a:themeElements>
    <a:clrScheme name="NSV">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48A1FA"/>
      </a:hlink>
      <a:folHlink>
        <a:srgbClr val="A6587F"/>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NASA SV Template 4-3 v1.3 (custom white).potx [Read-Only]" id="{3722A8FF-50A9-4E39-A0BA-C41F1D344387}" vid="{0956E06A-E53E-4E57-AF3F-99DCBD7A2FAE}"/>
    </a:ext>
  </a:extLst>
</a:theme>
</file>

<file path=ppt/theme/theme2.xml><?xml version="1.0" encoding="utf-8"?>
<a:theme xmlns:a="http://schemas.openxmlformats.org/drawingml/2006/main" name="3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Metadata/LabelInfo.xml><?xml version="1.0" encoding="utf-8"?>
<clbl:labelList xmlns:clbl="http://schemas.microsoft.com/office/2020/mipLabelMetadata">
  <clbl:label id="{7005d458-45be-48ae-8140-d43da96dd17b}" enabled="0" method="" siteId="{7005d458-45be-48ae-8140-d43da96dd17b}" removed="1"/>
</clbl:labelList>
</file>

<file path=docProps/app.xml><?xml version="1.0" encoding="utf-8"?>
<Properties xmlns="http://schemas.openxmlformats.org/officeDocument/2006/extended-properties" xmlns:vt="http://schemas.openxmlformats.org/officeDocument/2006/docPropsVTypes">
  <Template>NASA SV Template 4-3 v1.3 (custom white)</Template>
  <TotalTime>6055</TotalTime>
  <Words>314</Words>
  <Application>Microsoft Macintosh PowerPoint</Application>
  <PresentationFormat>On-screen Show (4:3)</PresentationFormat>
  <Paragraphs>22</Paragraphs>
  <Slides>1</Slides>
  <Notes>1</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1</vt:i4>
      </vt:variant>
    </vt:vector>
  </HeadingPairs>
  <TitlesOfParts>
    <vt:vector size="8" baseType="lpstr">
      <vt:lpstr>Arial</vt:lpstr>
      <vt:lpstr>Arial Narrow</vt:lpstr>
      <vt:lpstr>Calibri</vt:lpstr>
      <vt:lpstr>Helvetica</vt:lpstr>
      <vt:lpstr>Wingdings</vt:lpstr>
      <vt:lpstr>Office Theme</vt:lpstr>
      <vt:lpstr>3_Office Theme</vt:lpstr>
      <vt:lpstr>Ablative TPS for VARDA and Inversion Space RSAAs</vt:lpstr>
    </vt:vector>
  </TitlesOfParts>
  <Company>HPES ACES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Cahill, Sally A. (ARC-PX)</dc:creator>
  <cp:lastModifiedBy>Gasch, Matthew J. (ARC-TSM)</cp:lastModifiedBy>
  <cp:revision>208</cp:revision>
  <cp:lastPrinted>2019-09-25T16:25:15Z</cp:lastPrinted>
  <dcterms:created xsi:type="dcterms:W3CDTF">2019-08-04T15:04:23Z</dcterms:created>
  <dcterms:modified xsi:type="dcterms:W3CDTF">2025-01-20T16:08:49Z</dcterms:modified>
</cp:coreProperties>
</file>