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sldIdLst>
    <p:sldId id="2875" r:id="rId5"/>
    <p:sldId id="2147308697" r:id="rId6"/>
    <p:sldId id="2147376054" r:id="rId7"/>
    <p:sldId id="2147308848" r:id="rId8"/>
    <p:sldId id="2147376055" r:id="rId9"/>
    <p:sldId id="2147308844" r:id="rId10"/>
    <p:sldId id="2147308702" r:id="rId11"/>
    <p:sldId id="214730870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3D19917-5FEB-604D-8E29-28304384EBA4}">
          <p14:sldIdLst>
            <p14:sldId id="2875"/>
            <p14:sldId id="2147308697"/>
            <p14:sldId id="2147376054"/>
            <p14:sldId id="2147308848"/>
            <p14:sldId id="2147376055"/>
            <p14:sldId id="2147308844"/>
            <p14:sldId id="2147308702"/>
            <p14:sldId id="2147308700"/>
          </p14:sldIdLst>
        </p14:section>
        <p14:section name="Supplemental" id="{684D0516-0421-3445-93A1-7BA48A5C4ECE}">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7CF4615-8749-64AD-73B3-E5AEACFED26A}" name="Crenshaw, Juan M. (GSFC-5950)" initials="CJM(5" userId="S::jmcrensh@ndc.nasa.gov::1444d2f5-1342-4ca4-81c2-acbf5be6f3ad" providerId="AD"/>
  <p188:author id="{48C5891F-A729-2355-3A2C-70E7DCE82A92}" name="Gramling, Cheryl J. (GSFC-5900)" initials="" userId="S::cgramlin@ndc.nasa.gov::9f64cd86-b70e-4353-ac52-aad91ccb74df" providerId="AD"/>
  <p188:author id="{CD27F2F7-B454-6593-735E-723CB5A5DB07}" name="Floor Thomas Melman" initials="FM" userId="S::floor.melman@ext.esa.int::af749831-f279-4064-8c0a-fecd5e423353"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68"/>
    <p:restoredTop sz="96770"/>
  </p:normalViewPr>
  <p:slideViewPr>
    <p:cSldViewPr snapToGrid="0">
      <p:cViewPr>
        <p:scale>
          <a:sx n="140" d="100"/>
          <a:sy n="140" d="100"/>
        </p:scale>
        <p:origin x="312" y="5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D1671A-09C3-B34D-8A54-AD7FF50D9E49}" type="datetimeFigureOut">
              <a:rPr lang="en-US" smtClean="0"/>
              <a:t>2/6/25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CC3D0E-A44E-AE43-9A3F-610BD1EAC324}" type="slidenum">
              <a:rPr lang="en-US" smtClean="0"/>
              <a:t>‹#›</a:t>
            </a:fld>
            <a:endParaRPr lang="en-US"/>
          </a:p>
        </p:txBody>
      </p:sp>
    </p:spTree>
    <p:extLst>
      <p:ext uri="{BB962C8B-B14F-4D97-AF65-F5344CB8AC3E}">
        <p14:creationId xmlns:p14="http://schemas.microsoft.com/office/powerpoint/2010/main" val="3672101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5CC38E-CFF0-D649-91CD-1CBDCDD29135}" type="slidenum">
              <a:rPr lang="en-US" smtClean="0"/>
              <a:t>2</a:t>
            </a:fld>
            <a:endParaRPr lang="en-US"/>
          </a:p>
        </p:txBody>
      </p:sp>
    </p:spTree>
    <p:extLst>
      <p:ext uri="{BB962C8B-B14F-4D97-AF65-F5344CB8AC3E}">
        <p14:creationId xmlns:p14="http://schemas.microsoft.com/office/powerpoint/2010/main" val="2147196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5CC38E-CFF0-D649-91CD-1CBDCDD29135}" type="slidenum">
              <a:rPr lang="en-US" smtClean="0"/>
              <a:t>3</a:t>
            </a:fld>
            <a:endParaRPr lang="en-US"/>
          </a:p>
        </p:txBody>
      </p:sp>
    </p:spTree>
    <p:extLst>
      <p:ext uri="{BB962C8B-B14F-4D97-AF65-F5344CB8AC3E}">
        <p14:creationId xmlns:p14="http://schemas.microsoft.com/office/powerpoint/2010/main" val="925186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D6E8E-E88F-E6E3-3A3C-8D6A74EBD4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DFF441-7D23-8E6B-3EF2-FB850FCA2D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4337EF-050A-CF8E-C177-DA78D1D6D2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8B6584-06A0-7DD5-46A4-E183D182661E}"/>
              </a:ext>
            </a:extLst>
          </p:cNvPr>
          <p:cNvSpPr>
            <a:spLocks noGrp="1"/>
          </p:cNvSpPr>
          <p:nvPr>
            <p:ph type="sldNum" sz="quarter" idx="5"/>
          </p:nvPr>
        </p:nvSpPr>
        <p:spPr/>
        <p:txBody>
          <a:bodyPr/>
          <a:lstStyle/>
          <a:p>
            <a:fld id="{50811AA4-B375-4006-8CC9-DA5E33D34364}" type="slidenum">
              <a:rPr lang="en-US" smtClean="0"/>
              <a:t>4</a:t>
            </a:fld>
            <a:endParaRPr lang="en-US"/>
          </a:p>
        </p:txBody>
      </p:sp>
    </p:spTree>
    <p:extLst>
      <p:ext uri="{BB962C8B-B14F-4D97-AF65-F5344CB8AC3E}">
        <p14:creationId xmlns:p14="http://schemas.microsoft.com/office/powerpoint/2010/main" val="3797850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D699A-8B9F-3CC5-C92F-998B4DA993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B98EE1-768B-04D6-4812-CA17ABBC2D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08585F-ED31-CB79-FBD9-F2296381D8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141B99A-8286-0367-785C-9B6D090B1A41}"/>
              </a:ext>
            </a:extLst>
          </p:cNvPr>
          <p:cNvSpPr>
            <a:spLocks noGrp="1"/>
          </p:cNvSpPr>
          <p:nvPr>
            <p:ph type="sldNum" sz="quarter" idx="5"/>
          </p:nvPr>
        </p:nvSpPr>
        <p:spPr/>
        <p:txBody>
          <a:bodyPr/>
          <a:lstStyle/>
          <a:p>
            <a:fld id="{50811AA4-B375-4006-8CC9-DA5E33D34364}" type="slidenum">
              <a:rPr lang="en-US" smtClean="0"/>
              <a:t>5</a:t>
            </a:fld>
            <a:endParaRPr lang="en-US"/>
          </a:p>
        </p:txBody>
      </p:sp>
    </p:spTree>
    <p:extLst>
      <p:ext uri="{BB962C8B-B14F-4D97-AF65-F5344CB8AC3E}">
        <p14:creationId xmlns:p14="http://schemas.microsoft.com/office/powerpoint/2010/main" val="2017347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22054-5E10-5BC2-6431-688EF6B3D5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C18EBF-BBAE-A3AC-EF9B-8D2E0892EF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BF7AB9-0625-B6C5-F671-59CDB7D3E7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B794D63-4659-F736-8FAA-95E06CB49547}"/>
              </a:ext>
            </a:extLst>
          </p:cNvPr>
          <p:cNvSpPr>
            <a:spLocks noGrp="1"/>
          </p:cNvSpPr>
          <p:nvPr>
            <p:ph type="sldNum" sz="quarter" idx="5"/>
          </p:nvPr>
        </p:nvSpPr>
        <p:spPr/>
        <p:txBody>
          <a:bodyPr/>
          <a:lstStyle/>
          <a:p>
            <a:fld id="{50811AA4-B375-4006-8CC9-DA5E33D34364}" type="slidenum">
              <a:rPr lang="en-US" smtClean="0"/>
              <a:t>6</a:t>
            </a:fld>
            <a:endParaRPr lang="en-US"/>
          </a:p>
        </p:txBody>
      </p:sp>
    </p:spTree>
    <p:extLst>
      <p:ext uri="{BB962C8B-B14F-4D97-AF65-F5344CB8AC3E}">
        <p14:creationId xmlns:p14="http://schemas.microsoft.com/office/powerpoint/2010/main" val="3362318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1BD3F-91D9-46C1-2BF2-84F00A95AD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3F68BC-110D-5C76-3570-DEC6742529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AEB3DF-F375-914D-DC9A-DFB721E33B40}"/>
              </a:ext>
            </a:extLst>
          </p:cNvPr>
          <p:cNvSpPr>
            <a:spLocks noGrp="1"/>
          </p:cNvSpPr>
          <p:nvPr>
            <p:ph type="dt" sz="half" idx="10"/>
          </p:nvPr>
        </p:nvSpPr>
        <p:spPr/>
        <p:txBody>
          <a:bodyPr/>
          <a:lstStyle/>
          <a:p>
            <a:fld id="{78806C2D-B8FC-6640-9D77-8D131C1C14CB}" type="datetimeFigureOut">
              <a:rPr lang="en-US" smtClean="0"/>
              <a:t>2/6/25</a:t>
            </a:fld>
            <a:endParaRPr lang="en-US"/>
          </a:p>
        </p:txBody>
      </p:sp>
      <p:sp>
        <p:nvSpPr>
          <p:cNvPr id="5" name="Footer Placeholder 4">
            <a:extLst>
              <a:ext uri="{FF2B5EF4-FFF2-40B4-BE49-F238E27FC236}">
                <a16:creationId xmlns:a16="http://schemas.microsoft.com/office/drawing/2014/main" id="{7111D205-1AB3-7413-242B-936BDD2625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723A1F-8597-F7E4-8AE9-9A5DD0691624}"/>
              </a:ext>
            </a:extLst>
          </p:cNvPr>
          <p:cNvSpPr>
            <a:spLocks noGrp="1"/>
          </p:cNvSpPr>
          <p:nvPr>
            <p:ph type="sldNum" sz="quarter" idx="12"/>
          </p:nvPr>
        </p:nvSpPr>
        <p:spPr/>
        <p:txBody>
          <a:bodyPr/>
          <a:lstStyle/>
          <a:p>
            <a:fld id="{9652A2A2-F869-8340-9BDA-0B3B3D2484A6}" type="slidenum">
              <a:rPr lang="en-US" smtClean="0"/>
              <a:t>‹#›</a:t>
            </a:fld>
            <a:endParaRPr lang="en-US"/>
          </a:p>
        </p:txBody>
      </p:sp>
    </p:spTree>
    <p:extLst>
      <p:ext uri="{BB962C8B-B14F-4D97-AF65-F5344CB8AC3E}">
        <p14:creationId xmlns:p14="http://schemas.microsoft.com/office/powerpoint/2010/main" val="2031390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97F6B-AF98-BD2B-E655-2A428E6B7E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03C857-984F-5370-290F-CE6DC16877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C62181-A323-3267-E9DB-53846E29E623}"/>
              </a:ext>
            </a:extLst>
          </p:cNvPr>
          <p:cNvSpPr>
            <a:spLocks noGrp="1"/>
          </p:cNvSpPr>
          <p:nvPr>
            <p:ph type="dt" sz="half" idx="10"/>
          </p:nvPr>
        </p:nvSpPr>
        <p:spPr/>
        <p:txBody>
          <a:bodyPr/>
          <a:lstStyle/>
          <a:p>
            <a:fld id="{78806C2D-B8FC-6640-9D77-8D131C1C14CB}" type="datetimeFigureOut">
              <a:rPr lang="en-US" smtClean="0"/>
              <a:t>2/6/25</a:t>
            </a:fld>
            <a:endParaRPr lang="en-US"/>
          </a:p>
        </p:txBody>
      </p:sp>
      <p:sp>
        <p:nvSpPr>
          <p:cNvPr id="5" name="Footer Placeholder 4">
            <a:extLst>
              <a:ext uri="{FF2B5EF4-FFF2-40B4-BE49-F238E27FC236}">
                <a16:creationId xmlns:a16="http://schemas.microsoft.com/office/drawing/2014/main" id="{FAE28F23-6486-BCDB-58E3-DDDFC840D4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23E8CA-04C4-7309-D115-20C853793319}"/>
              </a:ext>
            </a:extLst>
          </p:cNvPr>
          <p:cNvSpPr>
            <a:spLocks noGrp="1"/>
          </p:cNvSpPr>
          <p:nvPr>
            <p:ph type="sldNum" sz="quarter" idx="12"/>
          </p:nvPr>
        </p:nvSpPr>
        <p:spPr/>
        <p:txBody>
          <a:bodyPr/>
          <a:lstStyle/>
          <a:p>
            <a:fld id="{9652A2A2-F869-8340-9BDA-0B3B3D2484A6}" type="slidenum">
              <a:rPr lang="en-US" smtClean="0"/>
              <a:t>‹#›</a:t>
            </a:fld>
            <a:endParaRPr lang="en-US"/>
          </a:p>
        </p:txBody>
      </p:sp>
    </p:spTree>
    <p:extLst>
      <p:ext uri="{BB962C8B-B14F-4D97-AF65-F5344CB8AC3E}">
        <p14:creationId xmlns:p14="http://schemas.microsoft.com/office/powerpoint/2010/main" val="4284246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FE44DA-95B1-8CD9-A2B0-7FADEDA034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FEA8B9-595C-A3FF-006E-F900D1A887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7744C7-9389-4C97-778A-8FF8FD493144}"/>
              </a:ext>
            </a:extLst>
          </p:cNvPr>
          <p:cNvSpPr>
            <a:spLocks noGrp="1"/>
          </p:cNvSpPr>
          <p:nvPr>
            <p:ph type="dt" sz="half" idx="10"/>
          </p:nvPr>
        </p:nvSpPr>
        <p:spPr/>
        <p:txBody>
          <a:bodyPr/>
          <a:lstStyle/>
          <a:p>
            <a:fld id="{78806C2D-B8FC-6640-9D77-8D131C1C14CB}" type="datetimeFigureOut">
              <a:rPr lang="en-US" smtClean="0"/>
              <a:t>2/6/25</a:t>
            </a:fld>
            <a:endParaRPr lang="en-US"/>
          </a:p>
        </p:txBody>
      </p:sp>
      <p:sp>
        <p:nvSpPr>
          <p:cNvPr id="5" name="Footer Placeholder 4">
            <a:extLst>
              <a:ext uri="{FF2B5EF4-FFF2-40B4-BE49-F238E27FC236}">
                <a16:creationId xmlns:a16="http://schemas.microsoft.com/office/drawing/2014/main" id="{00964CAD-5D18-073D-FF98-1D08442668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E53C46-1460-E320-65A1-4E2E372201A5}"/>
              </a:ext>
            </a:extLst>
          </p:cNvPr>
          <p:cNvSpPr>
            <a:spLocks noGrp="1"/>
          </p:cNvSpPr>
          <p:nvPr>
            <p:ph type="sldNum" sz="quarter" idx="12"/>
          </p:nvPr>
        </p:nvSpPr>
        <p:spPr/>
        <p:txBody>
          <a:bodyPr/>
          <a:lstStyle/>
          <a:p>
            <a:fld id="{9652A2A2-F869-8340-9BDA-0B3B3D2484A6}" type="slidenum">
              <a:rPr lang="en-US" smtClean="0"/>
              <a:t>‹#›</a:t>
            </a:fld>
            <a:endParaRPr lang="en-US"/>
          </a:p>
        </p:txBody>
      </p:sp>
    </p:spTree>
    <p:extLst>
      <p:ext uri="{BB962C8B-B14F-4D97-AF65-F5344CB8AC3E}">
        <p14:creationId xmlns:p14="http://schemas.microsoft.com/office/powerpoint/2010/main" val="3849350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4_Full">
    <p:spTree>
      <p:nvGrpSpPr>
        <p:cNvPr id="1" name=""/>
        <p:cNvGrpSpPr/>
        <p:nvPr/>
      </p:nvGrpSpPr>
      <p:grpSpPr>
        <a:xfrm>
          <a:off x="0" y="0"/>
          <a:ext cx="0" cy="0"/>
          <a:chOff x="0" y="0"/>
          <a:chExt cx="0" cy="0"/>
        </a:xfrm>
      </p:grpSpPr>
      <p:pic>
        <p:nvPicPr>
          <p:cNvPr id="24" name="Background" descr="Background pattern&#10;&#10;Description automatically generated">
            <a:extLst>
              <a:ext uri="{FF2B5EF4-FFF2-40B4-BE49-F238E27FC236}">
                <a16:creationId xmlns:a16="http://schemas.microsoft.com/office/drawing/2014/main" id="{0EA9CD65-324A-051C-3F2D-210A6810B8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7" name="Bottom Tech Line" descr="Chart&#10;&#10;Description automatically generated with low confidence">
            <a:extLst>
              <a:ext uri="{FF2B5EF4-FFF2-40B4-BE49-F238E27FC236}">
                <a16:creationId xmlns:a16="http://schemas.microsoft.com/office/drawing/2014/main" id="{AE54704B-7208-71E9-D814-C8E8D64EFBFF}"/>
              </a:ext>
            </a:extLst>
          </p:cNvPr>
          <p:cNvPicPr>
            <a:picLocks noChangeAspect="1"/>
          </p:cNvPicPr>
          <p:nvPr userDrawn="1"/>
        </p:nvPicPr>
        <p:blipFill rotWithShape="1">
          <a:blip r:embed="rId3" cstate="print">
            <a:clrChange>
              <a:clrFrom>
                <a:srgbClr val="000000"/>
              </a:clrFrom>
              <a:clrTo>
                <a:srgbClr val="000000">
                  <a:alpha val="0"/>
                </a:srgbClr>
              </a:clrTo>
            </a:clrChange>
            <a:lum bright="70000" contrast="-70000"/>
            <a:alphaModFix amt="35000"/>
            <a:extLst>
              <a:ext uri="{28A0092B-C50C-407E-A947-70E740481C1C}">
                <a14:useLocalDpi xmlns:a14="http://schemas.microsoft.com/office/drawing/2010/main" val="0"/>
              </a:ext>
            </a:extLst>
          </a:blip>
          <a:srcRect/>
          <a:stretch/>
        </p:blipFill>
        <p:spPr>
          <a:xfrm>
            <a:off x="-326936" y="5909337"/>
            <a:ext cx="13041333" cy="1208145"/>
          </a:xfrm>
          <a:prstGeom prst="rect">
            <a:avLst/>
          </a:prstGeom>
        </p:spPr>
      </p:pic>
      <p:pic>
        <p:nvPicPr>
          <p:cNvPr id="7" name="Picture 6" descr="A view of the moon from space&#10;&#10;Description automatically generated">
            <a:extLst>
              <a:ext uri="{FF2B5EF4-FFF2-40B4-BE49-F238E27FC236}">
                <a16:creationId xmlns:a16="http://schemas.microsoft.com/office/drawing/2014/main" id="{13A5B62C-A921-CA9E-B148-051FC612D94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10700"/>
          <a:stretch/>
        </p:blipFill>
        <p:spPr>
          <a:xfrm>
            <a:off x="0" y="1430636"/>
            <a:ext cx="12192000" cy="5437632"/>
          </a:xfrm>
          <a:prstGeom prst="rect">
            <a:avLst/>
          </a:prstGeom>
        </p:spPr>
      </p:pic>
      <p:pic>
        <p:nvPicPr>
          <p:cNvPr id="25" name="Inner Background">
            <a:extLst>
              <a:ext uri="{FF2B5EF4-FFF2-40B4-BE49-F238E27FC236}">
                <a16:creationId xmlns:a16="http://schemas.microsoft.com/office/drawing/2014/main" id="{BF9F5749-1B19-E7A4-ADB9-02A69ACB32B5}"/>
              </a:ext>
            </a:extLst>
          </p:cNvPr>
          <p:cNvPicPr>
            <a:picLocks noChangeAspect="1"/>
          </p:cNvPicPr>
          <p:nvPr userDrawn="1"/>
        </p:nvPicPr>
        <p:blipFill>
          <a:blip r:embed="rId5">
            <a:duotone>
              <a:prstClr val="black"/>
              <a:schemeClr val="accent1">
                <a:tint val="45000"/>
                <a:satMod val="400000"/>
              </a:schemeClr>
            </a:duotone>
            <a:alphaModFix amt="34000"/>
          </a:blip>
          <a:srcRect l="5727" r="16841" b="26530"/>
          <a:stretch>
            <a:fillRect/>
          </a:stretch>
        </p:blipFill>
        <p:spPr>
          <a:xfrm>
            <a:off x="0" y="-16595"/>
            <a:ext cx="12192000" cy="6858000"/>
          </a:xfrm>
          <a:prstGeom prst="rect">
            <a:avLst/>
          </a:prstGeom>
          <a:noFill/>
          <a:ln w="9525">
            <a:noFill/>
          </a:ln>
        </p:spPr>
      </p:pic>
      <p:sp>
        <p:nvSpPr>
          <p:cNvPr id="30" name="Small Circle" hidden="1">
            <a:extLst>
              <a:ext uri="{FF2B5EF4-FFF2-40B4-BE49-F238E27FC236}">
                <a16:creationId xmlns:a16="http://schemas.microsoft.com/office/drawing/2014/main" id="{A7DECDE7-1874-3132-4A05-3E41CD3D7E10}"/>
              </a:ext>
            </a:extLst>
          </p:cNvPr>
          <p:cNvSpPr/>
          <p:nvPr userDrawn="1"/>
        </p:nvSpPr>
        <p:spPr>
          <a:xfrm rot="5400000">
            <a:off x="9940781" y="5736489"/>
            <a:ext cx="2276212" cy="2276212"/>
          </a:xfrm>
          <a:prstGeom prst="chord">
            <a:avLst>
              <a:gd name="adj1" fmla="val 5452939"/>
              <a:gd name="adj2" fmla="val 16200000"/>
            </a:avLst>
          </a:prstGeom>
          <a:solidFill>
            <a:srgbClr val="665ED4">
              <a:alpha val="32000"/>
            </a:srgbClr>
          </a:solidFill>
          <a:ln>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Outer Background" descr="A picture containing light, night sky&#10;&#10;Description automatically generated" hidden="1">
            <a:extLst>
              <a:ext uri="{FF2B5EF4-FFF2-40B4-BE49-F238E27FC236}">
                <a16:creationId xmlns:a16="http://schemas.microsoft.com/office/drawing/2014/main" id="{98D22DC0-BCAB-D84A-4F59-EF21AE3F6F02}"/>
              </a:ext>
            </a:extLst>
          </p:cNvPr>
          <p:cNvPicPr>
            <a:picLocks noChangeAspect="1"/>
          </p:cNvPicPr>
          <p:nvPr userDrawn="1"/>
        </p:nvPicPr>
        <p:blipFill>
          <a:blip r:embed="rId6">
            <a:alphaModFix amt="61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Top Tech line" descr="A picture containing night sky&#10;&#10;Description automatically generated">
            <a:extLst>
              <a:ext uri="{FF2B5EF4-FFF2-40B4-BE49-F238E27FC236}">
                <a16:creationId xmlns:a16="http://schemas.microsoft.com/office/drawing/2014/main" id="{55FC4297-2B26-A61E-5068-C8B75D2A4EAA}"/>
              </a:ext>
            </a:extLst>
          </p:cNvPr>
          <p:cNvPicPr>
            <a:picLocks noChangeAspect="1"/>
          </p:cNvPicPr>
          <p:nvPr userDrawn="1"/>
        </p:nvPicPr>
        <p:blipFill rotWithShape="1">
          <a:blip r:embed="rId7" cstate="print">
            <a:clrChange>
              <a:clrFrom>
                <a:srgbClr val="000000"/>
              </a:clrFrom>
              <a:clrTo>
                <a:srgbClr val="000000">
                  <a:alpha val="0"/>
                </a:srgbClr>
              </a:clrTo>
            </a:clrChange>
            <a:lum bright="70000" contrast="-70000"/>
            <a:alphaModFix amt="20000"/>
            <a:extLst>
              <a:ext uri="{28A0092B-C50C-407E-A947-70E740481C1C}">
                <a14:useLocalDpi xmlns:a14="http://schemas.microsoft.com/office/drawing/2010/main" val="0"/>
              </a:ext>
            </a:extLst>
          </a:blip>
          <a:srcRect/>
          <a:stretch/>
        </p:blipFill>
        <p:spPr>
          <a:xfrm>
            <a:off x="7059" y="70816"/>
            <a:ext cx="12390694" cy="1176221"/>
          </a:xfrm>
          <a:prstGeom prst="rect">
            <a:avLst/>
          </a:prstGeom>
        </p:spPr>
      </p:pic>
      <p:sp>
        <p:nvSpPr>
          <p:cNvPr id="3" name="Title 1">
            <a:extLst>
              <a:ext uri="{FF2B5EF4-FFF2-40B4-BE49-F238E27FC236}">
                <a16:creationId xmlns:a16="http://schemas.microsoft.com/office/drawing/2014/main" id="{D8F10FD3-FB1C-B893-121C-A34CB5D46971}"/>
              </a:ext>
            </a:extLst>
          </p:cNvPr>
          <p:cNvSpPr>
            <a:spLocks noGrp="1"/>
          </p:cNvSpPr>
          <p:nvPr>
            <p:ph type="title" hasCustomPrompt="1"/>
          </p:nvPr>
        </p:nvSpPr>
        <p:spPr>
          <a:xfrm>
            <a:off x="431855" y="-154612"/>
            <a:ext cx="4531988" cy="1179576"/>
          </a:xfrm>
          <a:effectLst>
            <a:outerShdw blurRad="76200" dist="50800" dir="5400000" algn="t" rotWithShape="0">
              <a:prstClr val="black">
                <a:alpha val="40000"/>
              </a:prstClr>
            </a:outerShdw>
          </a:effectLst>
        </p:spPr>
        <p:txBody>
          <a:bodyPr anchor="ctr" anchorCtr="0">
            <a:normAutofit/>
          </a:bodyPr>
          <a:lstStyle>
            <a:lvl1pPr>
              <a:lnSpc>
                <a:spcPts val="3938"/>
              </a:lnSpc>
              <a:defRPr sz="3600">
                <a:solidFill>
                  <a:srgbClr val="9ADDEA"/>
                </a:solidFill>
                <a:latin typeface="Montserrat SemiBold" panose="00000700000000000000" pitchFamily="50" charset="0"/>
              </a:defRPr>
            </a:lvl1pPr>
          </a:lstStyle>
          <a:p>
            <a:r>
              <a:rPr lang="en-US"/>
              <a:t>Click to edit title</a:t>
            </a:r>
          </a:p>
        </p:txBody>
      </p:sp>
      <p:sp>
        <p:nvSpPr>
          <p:cNvPr id="20" name="TextBox 19">
            <a:extLst>
              <a:ext uri="{FF2B5EF4-FFF2-40B4-BE49-F238E27FC236}">
                <a16:creationId xmlns:a16="http://schemas.microsoft.com/office/drawing/2014/main" id="{8D72DF86-F5A2-451D-7AD1-407B15B999F3}"/>
              </a:ext>
            </a:extLst>
          </p:cNvPr>
          <p:cNvSpPr txBox="1"/>
          <p:nvPr userDrawn="1"/>
        </p:nvSpPr>
        <p:spPr>
          <a:xfrm rot="2506580">
            <a:off x="5877693" y="4612659"/>
            <a:ext cx="1575686" cy="781476"/>
          </a:xfrm>
          <a:prstGeom prst="rect">
            <a:avLst/>
          </a:prstGeom>
          <a:noFill/>
        </p:spPr>
        <p:txBody>
          <a:bodyPr wrap="square">
            <a:prstTxWarp prst="textArchDown">
              <a:avLst>
                <a:gd name="adj" fmla="val 3163144"/>
              </a:avLst>
            </a:prstTxWarp>
            <a:spAutoFit/>
          </a:bodyPr>
          <a:lstStyle/>
          <a:p>
            <a:pPr algn="ctr" defTabSz="428625" fontAlgn="auto">
              <a:spcBef>
                <a:spcPts val="0"/>
              </a:spcBef>
              <a:spcAft>
                <a:spcPts val="0"/>
              </a:spcAft>
            </a:pPr>
            <a:r>
              <a:rPr lang="en-US" sz="469">
                <a:solidFill>
                  <a:srgbClr val="E7E6E6">
                    <a:lumMod val="50000"/>
                    <a:alpha val="58000"/>
                  </a:srgbClr>
                </a:solidFill>
                <a:latin typeface="Calibri" panose="020F0502020204030204"/>
                <a:ea typeface="+mn-ea"/>
              </a:rPr>
              <a:t>Robert </a:t>
            </a:r>
            <a:r>
              <a:rPr lang="en-US" sz="469">
                <a:solidFill>
                  <a:srgbClr val="E7E6E6">
                    <a:lumMod val="50000"/>
                    <a:alpha val="80000"/>
                  </a:srgbClr>
                </a:solidFill>
                <a:latin typeface="Calibri" panose="020F0502020204030204"/>
                <a:ea typeface="+mn-ea"/>
              </a:rPr>
              <a:t>Sweeney</a:t>
            </a:r>
            <a:r>
              <a:rPr lang="en-US" sz="469">
                <a:solidFill>
                  <a:srgbClr val="E7E6E6">
                    <a:lumMod val="50000"/>
                    <a:alpha val="58000"/>
                  </a:srgbClr>
                </a:solidFill>
                <a:latin typeface="Calibri" panose="020F0502020204030204"/>
                <a:ea typeface="+mn-ea"/>
              </a:rPr>
              <a:t>_AI</a:t>
            </a:r>
          </a:p>
        </p:txBody>
      </p:sp>
      <p:sp>
        <p:nvSpPr>
          <p:cNvPr id="31" name="Slide Number Placeholder 5">
            <a:extLst>
              <a:ext uri="{FF2B5EF4-FFF2-40B4-BE49-F238E27FC236}">
                <a16:creationId xmlns:a16="http://schemas.microsoft.com/office/drawing/2014/main" id="{F16C2727-B2CD-552E-6536-B81EB2C22B87}"/>
              </a:ext>
            </a:extLst>
          </p:cNvPr>
          <p:cNvSpPr txBox="1">
            <a:spLocks/>
          </p:cNvSpPr>
          <p:nvPr userDrawn="1"/>
        </p:nvSpPr>
        <p:spPr>
          <a:xfrm>
            <a:off x="9203392" y="6513410"/>
            <a:ext cx="2743200" cy="365125"/>
          </a:xfrm>
          <a:prstGeom prst="rect">
            <a:avLst/>
          </a:prstGeom>
        </p:spPr>
        <p:txBody>
          <a:bodyPr/>
          <a:lstStyle>
            <a:defPPr>
              <a:defRPr lang="zh-CN"/>
            </a:defPPr>
            <a:lvl1pPr marL="0" lvl="0"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Calibri" panose="020F0502020204030204" pitchFamily="34" charset="0"/>
                <a:ea typeface="宋体" panose="02010600030101010101" pitchFamily="2" charset="-122"/>
                <a:cs typeface="+mn-cs"/>
              </a:defRPr>
            </a:lvl9pPr>
          </a:lstStyle>
          <a:p>
            <a:pPr algn="r" fontAlgn="auto">
              <a:spcBef>
                <a:spcPts val="0"/>
              </a:spcBef>
              <a:spcAft>
                <a:spcPts val="0"/>
              </a:spcAft>
              <a:defRPr/>
            </a:pPr>
            <a:fld id="{BEF05245-1089-431C-9CB9-1C9E798A99A0}" type="slidenum">
              <a:rPr lang="zh-CN" altLang="en-US" sz="1200" smtClean="0">
                <a:solidFill>
                  <a:schemeClr val="bg1"/>
                </a:solidFill>
                <a:latin typeface="Arial" panose="020B0604020202020204" pitchFamily="34" charset="0"/>
                <a:ea typeface="+mn-ea"/>
                <a:cs typeface="Arial" panose="020B0604020202020204" pitchFamily="34" charset="0"/>
              </a:rPr>
              <a:pPr algn="r" fontAlgn="auto">
                <a:spcBef>
                  <a:spcPts val="0"/>
                </a:spcBef>
                <a:spcAft>
                  <a:spcPts val="0"/>
                </a:spcAft>
                <a:defRPr/>
              </a:pPr>
              <a:t>‹#›</a:t>
            </a:fld>
            <a:endParaRPr lang="zh-CN" altLang="en-US" sz="1200">
              <a:solidFill>
                <a:schemeClr val="bg1"/>
              </a:solidFill>
              <a:latin typeface="Arial" panose="020B0604020202020204" pitchFamily="34" charset="0"/>
              <a:ea typeface="+mn-ea"/>
              <a:cs typeface="Arial" panose="020B0604020202020204" pitchFamily="34" charset="0"/>
            </a:endParaRPr>
          </a:p>
        </p:txBody>
      </p:sp>
      <p:sp>
        <p:nvSpPr>
          <p:cNvPr id="33" name="Text Placeholder 3">
            <a:extLst>
              <a:ext uri="{FF2B5EF4-FFF2-40B4-BE49-F238E27FC236}">
                <a16:creationId xmlns:a16="http://schemas.microsoft.com/office/drawing/2014/main" id="{A11B7E5B-7629-B9B6-D779-BE0355B7229B}"/>
              </a:ext>
            </a:extLst>
          </p:cNvPr>
          <p:cNvSpPr>
            <a:spLocks noGrp="1"/>
          </p:cNvSpPr>
          <p:nvPr>
            <p:ph type="body" sz="half" idx="23" hasCustomPrompt="1"/>
          </p:nvPr>
        </p:nvSpPr>
        <p:spPr>
          <a:xfrm>
            <a:off x="431855" y="1803305"/>
            <a:ext cx="3804745" cy="979714"/>
          </a:xfrm>
          <a:prstGeom prst="rect">
            <a:avLst/>
          </a:prstGeom>
        </p:spPr>
        <p:txBody>
          <a:bodyPr/>
          <a:lstStyle>
            <a:lvl1pPr marL="0" indent="0">
              <a:buFontTx/>
              <a:buNone/>
              <a:defRPr sz="1800" spc="0" baseline="0">
                <a:solidFill>
                  <a:schemeClr val="bg1"/>
                </a:solidFill>
                <a:effectLst>
                  <a:outerShdw blurRad="38100" dist="38100" dir="2700000" algn="tl">
                    <a:srgbClr val="000000">
                      <a:alpha val="43137"/>
                    </a:srgbClr>
                  </a:outerShdw>
                </a:effectLs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caption text here</a:t>
            </a:r>
          </a:p>
          <a:p>
            <a:pPr lvl="0"/>
            <a:r>
              <a:rPr lang="en-US"/>
              <a:t>Secondary text </a:t>
            </a:r>
          </a:p>
        </p:txBody>
      </p:sp>
    </p:spTree>
    <p:extLst>
      <p:ext uri="{BB962C8B-B14F-4D97-AF65-F5344CB8AC3E}">
        <p14:creationId xmlns:p14="http://schemas.microsoft.com/office/powerpoint/2010/main" val="3611867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SCaN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3A2B64-26C4-FF2E-C692-EB2AC2A917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012" y="0"/>
            <a:ext cx="12799598" cy="7297272"/>
          </a:xfrm>
          <a:prstGeom prst="rect">
            <a:avLst/>
          </a:prstGeom>
        </p:spPr>
      </p:pic>
      <p:sp>
        <p:nvSpPr>
          <p:cNvPr id="8" name="Прямоугольник 6">
            <a:extLst>
              <a:ext uri="{FF2B5EF4-FFF2-40B4-BE49-F238E27FC236}">
                <a16:creationId xmlns:a16="http://schemas.microsoft.com/office/drawing/2014/main" id="{2C2163F8-CE71-4315-A5AA-1179B7CC29CE}"/>
              </a:ext>
            </a:extLst>
          </p:cNvPr>
          <p:cNvSpPr/>
          <p:nvPr userDrawn="1"/>
        </p:nvSpPr>
        <p:spPr>
          <a:xfrm flipV="1">
            <a:off x="-251012" y="0"/>
            <a:ext cx="12799598" cy="7297272"/>
          </a:xfrm>
          <a:prstGeom prst="rect">
            <a:avLst/>
          </a:prstGeom>
          <a:gradFill flip="none" rotWithShape="1">
            <a:gsLst>
              <a:gs pos="100000">
                <a:srgbClr val="454763">
                  <a:lumMod val="75000"/>
                </a:srgbClr>
              </a:gs>
              <a:gs pos="85000">
                <a:srgbClr val="909CB2">
                  <a:alpha val="22000"/>
                </a:srgbClr>
              </a:gs>
              <a:gs pos="12000">
                <a:schemeClr val="tx2">
                  <a:lumMod val="50000"/>
                  <a:alpha val="0"/>
                </a:schemeClr>
              </a:gs>
              <a:gs pos="49000">
                <a:schemeClr val="bg1">
                  <a:alpha val="12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773"/>
          </a:p>
        </p:txBody>
      </p:sp>
    </p:spTree>
    <p:extLst>
      <p:ext uri="{BB962C8B-B14F-4D97-AF65-F5344CB8AC3E}">
        <p14:creationId xmlns:p14="http://schemas.microsoft.com/office/powerpoint/2010/main" val="2055317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131DF-9572-D976-DDA0-A3A509D792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9BA6F5-3262-5006-362F-9B46916971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BD48CE-ACFD-76F9-5EE7-46B57D4CFDD6}"/>
              </a:ext>
            </a:extLst>
          </p:cNvPr>
          <p:cNvSpPr>
            <a:spLocks noGrp="1"/>
          </p:cNvSpPr>
          <p:nvPr>
            <p:ph type="dt" sz="half" idx="10"/>
          </p:nvPr>
        </p:nvSpPr>
        <p:spPr/>
        <p:txBody>
          <a:bodyPr/>
          <a:lstStyle/>
          <a:p>
            <a:fld id="{78806C2D-B8FC-6640-9D77-8D131C1C14CB}" type="datetimeFigureOut">
              <a:rPr lang="en-US" smtClean="0"/>
              <a:t>2/6/25</a:t>
            </a:fld>
            <a:endParaRPr lang="en-US"/>
          </a:p>
        </p:txBody>
      </p:sp>
      <p:sp>
        <p:nvSpPr>
          <p:cNvPr id="5" name="Footer Placeholder 4">
            <a:extLst>
              <a:ext uri="{FF2B5EF4-FFF2-40B4-BE49-F238E27FC236}">
                <a16:creationId xmlns:a16="http://schemas.microsoft.com/office/drawing/2014/main" id="{48356C25-5AC8-47A2-2574-AA9AA5FF0A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AEB3CC-77A5-E2D3-6014-BFB4EC3AB604}"/>
              </a:ext>
            </a:extLst>
          </p:cNvPr>
          <p:cNvSpPr>
            <a:spLocks noGrp="1"/>
          </p:cNvSpPr>
          <p:nvPr>
            <p:ph type="sldNum" sz="quarter" idx="12"/>
          </p:nvPr>
        </p:nvSpPr>
        <p:spPr/>
        <p:txBody>
          <a:bodyPr/>
          <a:lstStyle/>
          <a:p>
            <a:fld id="{9652A2A2-F869-8340-9BDA-0B3B3D2484A6}" type="slidenum">
              <a:rPr lang="en-US" smtClean="0"/>
              <a:t>‹#›</a:t>
            </a:fld>
            <a:endParaRPr lang="en-US"/>
          </a:p>
        </p:txBody>
      </p:sp>
    </p:spTree>
    <p:extLst>
      <p:ext uri="{BB962C8B-B14F-4D97-AF65-F5344CB8AC3E}">
        <p14:creationId xmlns:p14="http://schemas.microsoft.com/office/powerpoint/2010/main" val="3231547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78419-0554-87C7-D663-C2F1021629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E468BB-E03C-3919-29DD-5B7F7CC305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AEB6C1-E61C-22BE-765E-F31B3835BD86}"/>
              </a:ext>
            </a:extLst>
          </p:cNvPr>
          <p:cNvSpPr>
            <a:spLocks noGrp="1"/>
          </p:cNvSpPr>
          <p:nvPr>
            <p:ph type="dt" sz="half" idx="10"/>
          </p:nvPr>
        </p:nvSpPr>
        <p:spPr/>
        <p:txBody>
          <a:bodyPr/>
          <a:lstStyle/>
          <a:p>
            <a:fld id="{78806C2D-B8FC-6640-9D77-8D131C1C14CB}" type="datetimeFigureOut">
              <a:rPr lang="en-US" smtClean="0"/>
              <a:t>2/6/25</a:t>
            </a:fld>
            <a:endParaRPr lang="en-US"/>
          </a:p>
        </p:txBody>
      </p:sp>
      <p:sp>
        <p:nvSpPr>
          <p:cNvPr id="5" name="Footer Placeholder 4">
            <a:extLst>
              <a:ext uri="{FF2B5EF4-FFF2-40B4-BE49-F238E27FC236}">
                <a16:creationId xmlns:a16="http://schemas.microsoft.com/office/drawing/2014/main" id="{24E70595-6E6D-B55F-E2F4-8C261A81D1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8D2019-647E-9885-5CE8-88062A80F5EC}"/>
              </a:ext>
            </a:extLst>
          </p:cNvPr>
          <p:cNvSpPr>
            <a:spLocks noGrp="1"/>
          </p:cNvSpPr>
          <p:nvPr>
            <p:ph type="sldNum" sz="quarter" idx="12"/>
          </p:nvPr>
        </p:nvSpPr>
        <p:spPr/>
        <p:txBody>
          <a:bodyPr/>
          <a:lstStyle/>
          <a:p>
            <a:fld id="{9652A2A2-F869-8340-9BDA-0B3B3D2484A6}" type="slidenum">
              <a:rPr lang="en-US" smtClean="0"/>
              <a:t>‹#›</a:t>
            </a:fld>
            <a:endParaRPr lang="en-US"/>
          </a:p>
        </p:txBody>
      </p:sp>
    </p:spTree>
    <p:extLst>
      <p:ext uri="{BB962C8B-B14F-4D97-AF65-F5344CB8AC3E}">
        <p14:creationId xmlns:p14="http://schemas.microsoft.com/office/powerpoint/2010/main" val="487493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55C1B-8456-3261-E4E6-03E1B0F156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BEB81E-B6C5-64BE-AF58-79B0386B0D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5C7480-BE86-FBAC-2194-5D67D2BA60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90615F-4EFE-EC84-0986-9763C858B778}"/>
              </a:ext>
            </a:extLst>
          </p:cNvPr>
          <p:cNvSpPr>
            <a:spLocks noGrp="1"/>
          </p:cNvSpPr>
          <p:nvPr>
            <p:ph type="dt" sz="half" idx="10"/>
          </p:nvPr>
        </p:nvSpPr>
        <p:spPr/>
        <p:txBody>
          <a:bodyPr/>
          <a:lstStyle/>
          <a:p>
            <a:fld id="{78806C2D-B8FC-6640-9D77-8D131C1C14CB}" type="datetimeFigureOut">
              <a:rPr lang="en-US" smtClean="0"/>
              <a:t>2/6/25</a:t>
            </a:fld>
            <a:endParaRPr lang="en-US"/>
          </a:p>
        </p:txBody>
      </p:sp>
      <p:sp>
        <p:nvSpPr>
          <p:cNvPr id="6" name="Footer Placeholder 5">
            <a:extLst>
              <a:ext uri="{FF2B5EF4-FFF2-40B4-BE49-F238E27FC236}">
                <a16:creationId xmlns:a16="http://schemas.microsoft.com/office/drawing/2014/main" id="{E747CF68-E945-6D0D-1069-E2BD03218B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9165AD-EC4D-81A1-CAC2-79B012805621}"/>
              </a:ext>
            </a:extLst>
          </p:cNvPr>
          <p:cNvSpPr>
            <a:spLocks noGrp="1"/>
          </p:cNvSpPr>
          <p:nvPr>
            <p:ph type="sldNum" sz="quarter" idx="12"/>
          </p:nvPr>
        </p:nvSpPr>
        <p:spPr/>
        <p:txBody>
          <a:bodyPr/>
          <a:lstStyle/>
          <a:p>
            <a:fld id="{9652A2A2-F869-8340-9BDA-0B3B3D2484A6}" type="slidenum">
              <a:rPr lang="en-US" smtClean="0"/>
              <a:t>‹#›</a:t>
            </a:fld>
            <a:endParaRPr lang="en-US"/>
          </a:p>
        </p:txBody>
      </p:sp>
    </p:spTree>
    <p:extLst>
      <p:ext uri="{BB962C8B-B14F-4D97-AF65-F5344CB8AC3E}">
        <p14:creationId xmlns:p14="http://schemas.microsoft.com/office/powerpoint/2010/main" val="2728703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FB5AA-8BB1-5C00-BBB2-B1394953BFF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CCCA80-E5C4-1935-A257-ACAF55E5E9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E56B2E-C8BB-FEAF-C730-BF273A46DD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9461A5-1962-F43B-BE0C-10C558FBE6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A03937-6B30-844E-12F1-5B0A123F53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F61521-38F1-CD24-D125-39F95BB72479}"/>
              </a:ext>
            </a:extLst>
          </p:cNvPr>
          <p:cNvSpPr>
            <a:spLocks noGrp="1"/>
          </p:cNvSpPr>
          <p:nvPr>
            <p:ph type="dt" sz="half" idx="10"/>
          </p:nvPr>
        </p:nvSpPr>
        <p:spPr/>
        <p:txBody>
          <a:bodyPr/>
          <a:lstStyle/>
          <a:p>
            <a:fld id="{78806C2D-B8FC-6640-9D77-8D131C1C14CB}" type="datetimeFigureOut">
              <a:rPr lang="en-US" smtClean="0"/>
              <a:t>2/6/25</a:t>
            </a:fld>
            <a:endParaRPr lang="en-US"/>
          </a:p>
        </p:txBody>
      </p:sp>
      <p:sp>
        <p:nvSpPr>
          <p:cNvPr id="8" name="Footer Placeholder 7">
            <a:extLst>
              <a:ext uri="{FF2B5EF4-FFF2-40B4-BE49-F238E27FC236}">
                <a16:creationId xmlns:a16="http://schemas.microsoft.com/office/drawing/2014/main" id="{377F021C-F3D9-2B80-F499-D6ADD1ADE9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924636-E41F-95B7-8E31-59AA6AB425E3}"/>
              </a:ext>
            </a:extLst>
          </p:cNvPr>
          <p:cNvSpPr>
            <a:spLocks noGrp="1"/>
          </p:cNvSpPr>
          <p:nvPr>
            <p:ph type="sldNum" sz="quarter" idx="12"/>
          </p:nvPr>
        </p:nvSpPr>
        <p:spPr/>
        <p:txBody>
          <a:bodyPr/>
          <a:lstStyle/>
          <a:p>
            <a:fld id="{9652A2A2-F869-8340-9BDA-0B3B3D2484A6}" type="slidenum">
              <a:rPr lang="en-US" smtClean="0"/>
              <a:t>‹#›</a:t>
            </a:fld>
            <a:endParaRPr lang="en-US"/>
          </a:p>
        </p:txBody>
      </p:sp>
    </p:spTree>
    <p:extLst>
      <p:ext uri="{BB962C8B-B14F-4D97-AF65-F5344CB8AC3E}">
        <p14:creationId xmlns:p14="http://schemas.microsoft.com/office/powerpoint/2010/main" val="1767367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7CDAC-3E66-45C9-AF87-37186EEECA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5B6D4D-9A75-C6AA-D66D-6040AF7097FC}"/>
              </a:ext>
            </a:extLst>
          </p:cNvPr>
          <p:cNvSpPr>
            <a:spLocks noGrp="1"/>
          </p:cNvSpPr>
          <p:nvPr>
            <p:ph type="dt" sz="half" idx="10"/>
          </p:nvPr>
        </p:nvSpPr>
        <p:spPr/>
        <p:txBody>
          <a:bodyPr/>
          <a:lstStyle/>
          <a:p>
            <a:fld id="{78806C2D-B8FC-6640-9D77-8D131C1C14CB}" type="datetimeFigureOut">
              <a:rPr lang="en-US" smtClean="0"/>
              <a:t>2/6/25</a:t>
            </a:fld>
            <a:endParaRPr lang="en-US"/>
          </a:p>
        </p:txBody>
      </p:sp>
      <p:sp>
        <p:nvSpPr>
          <p:cNvPr id="4" name="Footer Placeholder 3">
            <a:extLst>
              <a:ext uri="{FF2B5EF4-FFF2-40B4-BE49-F238E27FC236}">
                <a16:creationId xmlns:a16="http://schemas.microsoft.com/office/drawing/2014/main" id="{59981DDC-BF12-6B33-E564-43A5A6C58A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A79E0C-C6DA-09F2-1ADC-3A98E0814A49}"/>
              </a:ext>
            </a:extLst>
          </p:cNvPr>
          <p:cNvSpPr>
            <a:spLocks noGrp="1"/>
          </p:cNvSpPr>
          <p:nvPr>
            <p:ph type="sldNum" sz="quarter" idx="12"/>
          </p:nvPr>
        </p:nvSpPr>
        <p:spPr/>
        <p:txBody>
          <a:bodyPr/>
          <a:lstStyle/>
          <a:p>
            <a:fld id="{9652A2A2-F869-8340-9BDA-0B3B3D2484A6}" type="slidenum">
              <a:rPr lang="en-US" smtClean="0"/>
              <a:t>‹#›</a:t>
            </a:fld>
            <a:endParaRPr lang="en-US"/>
          </a:p>
        </p:txBody>
      </p:sp>
    </p:spTree>
    <p:extLst>
      <p:ext uri="{BB962C8B-B14F-4D97-AF65-F5344CB8AC3E}">
        <p14:creationId xmlns:p14="http://schemas.microsoft.com/office/powerpoint/2010/main" val="1405484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3A6BCC-DB8F-DBB7-3D5A-2DB5927AE251}"/>
              </a:ext>
            </a:extLst>
          </p:cNvPr>
          <p:cNvSpPr>
            <a:spLocks noGrp="1"/>
          </p:cNvSpPr>
          <p:nvPr>
            <p:ph type="dt" sz="half" idx="10"/>
          </p:nvPr>
        </p:nvSpPr>
        <p:spPr/>
        <p:txBody>
          <a:bodyPr/>
          <a:lstStyle/>
          <a:p>
            <a:fld id="{78806C2D-B8FC-6640-9D77-8D131C1C14CB}" type="datetimeFigureOut">
              <a:rPr lang="en-US" smtClean="0"/>
              <a:t>2/6/25</a:t>
            </a:fld>
            <a:endParaRPr lang="en-US"/>
          </a:p>
        </p:txBody>
      </p:sp>
      <p:sp>
        <p:nvSpPr>
          <p:cNvPr id="3" name="Footer Placeholder 2">
            <a:extLst>
              <a:ext uri="{FF2B5EF4-FFF2-40B4-BE49-F238E27FC236}">
                <a16:creationId xmlns:a16="http://schemas.microsoft.com/office/drawing/2014/main" id="{AF5F758F-2FAB-5A11-A35A-81A2430154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238831-FE15-1BD4-C39D-6A9AAEDE3097}"/>
              </a:ext>
            </a:extLst>
          </p:cNvPr>
          <p:cNvSpPr>
            <a:spLocks noGrp="1"/>
          </p:cNvSpPr>
          <p:nvPr>
            <p:ph type="sldNum" sz="quarter" idx="12"/>
          </p:nvPr>
        </p:nvSpPr>
        <p:spPr/>
        <p:txBody>
          <a:bodyPr/>
          <a:lstStyle/>
          <a:p>
            <a:fld id="{9652A2A2-F869-8340-9BDA-0B3B3D2484A6}" type="slidenum">
              <a:rPr lang="en-US" smtClean="0"/>
              <a:t>‹#›</a:t>
            </a:fld>
            <a:endParaRPr lang="en-US"/>
          </a:p>
        </p:txBody>
      </p:sp>
    </p:spTree>
    <p:extLst>
      <p:ext uri="{BB962C8B-B14F-4D97-AF65-F5344CB8AC3E}">
        <p14:creationId xmlns:p14="http://schemas.microsoft.com/office/powerpoint/2010/main" val="1975460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72020-5772-7D73-707C-9398F97FB0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FA7C32-03D8-1103-A95F-1088CBFE46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5B8F52-28DE-9975-4736-98491EA9F8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79DE07-78FF-72CC-53D1-8A1333EF9C72}"/>
              </a:ext>
            </a:extLst>
          </p:cNvPr>
          <p:cNvSpPr>
            <a:spLocks noGrp="1"/>
          </p:cNvSpPr>
          <p:nvPr>
            <p:ph type="dt" sz="half" idx="10"/>
          </p:nvPr>
        </p:nvSpPr>
        <p:spPr/>
        <p:txBody>
          <a:bodyPr/>
          <a:lstStyle/>
          <a:p>
            <a:fld id="{78806C2D-B8FC-6640-9D77-8D131C1C14CB}" type="datetimeFigureOut">
              <a:rPr lang="en-US" smtClean="0"/>
              <a:t>2/6/25</a:t>
            </a:fld>
            <a:endParaRPr lang="en-US"/>
          </a:p>
        </p:txBody>
      </p:sp>
      <p:sp>
        <p:nvSpPr>
          <p:cNvPr id="6" name="Footer Placeholder 5">
            <a:extLst>
              <a:ext uri="{FF2B5EF4-FFF2-40B4-BE49-F238E27FC236}">
                <a16:creationId xmlns:a16="http://schemas.microsoft.com/office/drawing/2014/main" id="{335999B2-7372-06D9-70DD-89C5D4B7C8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72EA59-82A8-B60A-524A-9210006B16A3}"/>
              </a:ext>
            </a:extLst>
          </p:cNvPr>
          <p:cNvSpPr>
            <a:spLocks noGrp="1"/>
          </p:cNvSpPr>
          <p:nvPr>
            <p:ph type="sldNum" sz="quarter" idx="12"/>
          </p:nvPr>
        </p:nvSpPr>
        <p:spPr/>
        <p:txBody>
          <a:bodyPr/>
          <a:lstStyle/>
          <a:p>
            <a:fld id="{9652A2A2-F869-8340-9BDA-0B3B3D2484A6}" type="slidenum">
              <a:rPr lang="en-US" smtClean="0"/>
              <a:t>‹#›</a:t>
            </a:fld>
            <a:endParaRPr lang="en-US"/>
          </a:p>
        </p:txBody>
      </p:sp>
    </p:spTree>
    <p:extLst>
      <p:ext uri="{BB962C8B-B14F-4D97-AF65-F5344CB8AC3E}">
        <p14:creationId xmlns:p14="http://schemas.microsoft.com/office/powerpoint/2010/main" val="1644743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9DF53-30CB-7F9E-87E8-CEFBDD5BF8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5210FCF-4F8E-18A6-84FA-1AF9A5190F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DA9F89-E38B-730F-751A-39FE832575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F67911-1E08-0FCD-0ED6-181D8C5F37AF}"/>
              </a:ext>
            </a:extLst>
          </p:cNvPr>
          <p:cNvSpPr>
            <a:spLocks noGrp="1"/>
          </p:cNvSpPr>
          <p:nvPr>
            <p:ph type="dt" sz="half" idx="10"/>
          </p:nvPr>
        </p:nvSpPr>
        <p:spPr/>
        <p:txBody>
          <a:bodyPr/>
          <a:lstStyle/>
          <a:p>
            <a:fld id="{78806C2D-B8FC-6640-9D77-8D131C1C14CB}" type="datetimeFigureOut">
              <a:rPr lang="en-US" smtClean="0"/>
              <a:t>2/6/25</a:t>
            </a:fld>
            <a:endParaRPr lang="en-US"/>
          </a:p>
        </p:txBody>
      </p:sp>
      <p:sp>
        <p:nvSpPr>
          <p:cNvPr id="6" name="Footer Placeholder 5">
            <a:extLst>
              <a:ext uri="{FF2B5EF4-FFF2-40B4-BE49-F238E27FC236}">
                <a16:creationId xmlns:a16="http://schemas.microsoft.com/office/drawing/2014/main" id="{88D19F2D-CC39-07DA-AE56-2522C8CCE4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9B6CB7-922B-F07B-3092-EC3AC012A677}"/>
              </a:ext>
            </a:extLst>
          </p:cNvPr>
          <p:cNvSpPr>
            <a:spLocks noGrp="1"/>
          </p:cNvSpPr>
          <p:nvPr>
            <p:ph type="sldNum" sz="quarter" idx="12"/>
          </p:nvPr>
        </p:nvSpPr>
        <p:spPr/>
        <p:txBody>
          <a:bodyPr/>
          <a:lstStyle/>
          <a:p>
            <a:fld id="{9652A2A2-F869-8340-9BDA-0B3B3D2484A6}" type="slidenum">
              <a:rPr lang="en-US" smtClean="0"/>
              <a:t>‹#›</a:t>
            </a:fld>
            <a:endParaRPr lang="en-US"/>
          </a:p>
        </p:txBody>
      </p:sp>
    </p:spTree>
    <p:extLst>
      <p:ext uri="{BB962C8B-B14F-4D97-AF65-F5344CB8AC3E}">
        <p14:creationId xmlns:p14="http://schemas.microsoft.com/office/powerpoint/2010/main" val="1122395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6D8EA1-2438-B959-5454-AD626CD8AA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CF2D08-C4C8-09B4-CAC0-89022ABB3F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70E9C3-9847-79C4-72DF-2FB3DD2268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806C2D-B8FC-6640-9D77-8D131C1C14CB}" type="datetimeFigureOut">
              <a:rPr lang="en-US" smtClean="0"/>
              <a:t>2/6/25</a:t>
            </a:fld>
            <a:endParaRPr lang="en-US"/>
          </a:p>
        </p:txBody>
      </p:sp>
      <p:sp>
        <p:nvSpPr>
          <p:cNvPr id="5" name="Footer Placeholder 4">
            <a:extLst>
              <a:ext uri="{FF2B5EF4-FFF2-40B4-BE49-F238E27FC236}">
                <a16:creationId xmlns:a16="http://schemas.microsoft.com/office/drawing/2014/main" id="{3A123472-BC99-F7B4-224B-C9A95AB760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D06E5B-1BB5-0A56-CD06-C8A3F9E829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2A2A2-F869-8340-9BDA-0B3B3D2484A6}" type="slidenum">
              <a:rPr lang="en-US" smtClean="0"/>
              <a:t>‹#›</a:t>
            </a:fld>
            <a:endParaRPr lang="en-US"/>
          </a:p>
        </p:txBody>
      </p:sp>
      <p:pic>
        <p:nvPicPr>
          <p:cNvPr id="7" name="Picture 6">
            <a:extLst>
              <a:ext uri="{FF2B5EF4-FFF2-40B4-BE49-F238E27FC236}">
                <a16:creationId xmlns:a16="http://schemas.microsoft.com/office/drawing/2014/main" id="{64CD4DAE-C002-F9E0-6274-E1CA9B7CB4A6}"/>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1472393" y="65713"/>
            <a:ext cx="711809" cy="594360"/>
          </a:xfrm>
          <a:prstGeom prst="rect">
            <a:avLst/>
          </a:prstGeom>
        </p:spPr>
      </p:pic>
      <p:pic>
        <p:nvPicPr>
          <p:cNvPr id="10" name="Picture 58">
            <a:extLst>
              <a:ext uri="{FF2B5EF4-FFF2-40B4-BE49-F238E27FC236}">
                <a16:creationId xmlns:a16="http://schemas.microsoft.com/office/drawing/2014/main" id="{20DC03B3-A8AB-5FFC-3A86-D841FE877568}"/>
              </a:ext>
            </a:extLst>
          </p:cNvPr>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9857512" y="-261400"/>
            <a:ext cx="1809419" cy="1135482"/>
          </a:xfrm>
          <a:prstGeom prst="rect">
            <a:avLst/>
          </a:prstGeom>
        </p:spPr>
      </p:pic>
    </p:spTree>
    <p:extLst>
      <p:ext uri="{BB962C8B-B14F-4D97-AF65-F5344CB8AC3E}">
        <p14:creationId xmlns:p14="http://schemas.microsoft.com/office/powerpoint/2010/main" val="3365151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0.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1.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0.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0.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0.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E143A20-7D13-3DAD-74F1-34C8911C8963}"/>
              </a:ext>
            </a:extLst>
          </p:cNvPr>
          <p:cNvSpPr txBox="1">
            <a:spLocks/>
          </p:cNvSpPr>
          <p:nvPr/>
        </p:nvSpPr>
        <p:spPr>
          <a:xfrm>
            <a:off x="932220" y="1091237"/>
            <a:ext cx="10681265" cy="3473355"/>
          </a:xfrm>
          <a:prstGeom prst="rect">
            <a:avLst/>
          </a:prstGeom>
          <a:effectLst>
            <a:outerShdw blurRad="50800" dist="38100" algn="l" rotWithShape="0">
              <a:schemeClr val="bg2">
                <a:alpha val="40000"/>
              </a:schemeClr>
            </a:outerShdw>
          </a:effectLst>
        </p:spPr>
        <p:txBody>
          <a:bodyPr vert="horz" lIns="91440" tIns="45720" rIns="91440" bIns="45720" rtlCol="0" anchor="t">
            <a:normAutofit/>
          </a:bodyPr>
          <a:lstStyle>
            <a:lvl1pPr algn="l" defTabSz="685791" rtl="0" eaLnBrk="1" latinLnBrk="0" hangingPunct="1">
              <a:lnSpc>
                <a:spcPct val="90000"/>
              </a:lnSpc>
              <a:spcBef>
                <a:spcPct val="0"/>
              </a:spcBef>
              <a:buNone/>
              <a:defRPr sz="3375" b="0" kern="1200">
                <a:solidFill>
                  <a:schemeClr val="accent1">
                    <a:lumMod val="75000"/>
                  </a:schemeClr>
                </a:solidFill>
                <a:latin typeface="Helvetica" panose="020B0604020202020204" pitchFamily="34" charset="0"/>
                <a:ea typeface="+mj-ea"/>
                <a:cs typeface="Helvetica" panose="020B0604020202020204" pitchFamily="34" charset="0"/>
              </a:defRPr>
            </a:lvl1pPr>
          </a:lstStyle>
          <a:p>
            <a:pPr algn="ctr">
              <a:lnSpc>
                <a:spcPct val="100000"/>
              </a:lnSpc>
              <a:defRPr/>
            </a:pPr>
            <a:r>
              <a:rPr lang="en-US" sz="4800" b="1" spc="281" dirty="0" err="1">
                <a:effectLst>
                  <a:glow rad="63500">
                    <a:schemeClr val="bg1">
                      <a:lumMod val="95000"/>
                      <a:alpha val="40000"/>
                    </a:schemeClr>
                  </a:glow>
                  <a:outerShdw blurRad="38100" dist="38100" dir="2700000" algn="tl">
                    <a:srgbClr val="000000">
                      <a:alpha val="43137"/>
                    </a:srgbClr>
                  </a:outerShdw>
                </a:effectLst>
                <a:latin typeface="Montserrat Medium"/>
              </a:rPr>
              <a:t>LunaNet</a:t>
            </a:r>
            <a:r>
              <a:rPr lang="en-US" sz="4800" b="1" spc="281" dirty="0">
                <a:effectLst>
                  <a:glow rad="63500">
                    <a:schemeClr val="bg1">
                      <a:lumMod val="95000"/>
                      <a:alpha val="40000"/>
                    </a:schemeClr>
                  </a:glow>
                  <a:outerShdw blurRad="38100" dist="38100" dir="2700000" algn="tl">
                    <a:srgbClr val="000000">
                      <a:alpha val="43137"/>
                    </a:srgbClr>
                  </a:outerShdw>
                </a:effectLst>
                <a:latin typeface="Montserrat Medium"/>
              </a:rPr>
              <a:t> Perspectives – </a:t>
            </a:r>
          </a:p>
          <a:p>
            <a:pPr algn="ctr">
              <a:lnSpc>
                <a:spcPct val="100000"/>
              </a:lnSpc>
              <a:defRPr/>
            </a:pPr>
            <a:r>
              <a:rPr lang="en-US" sz="4800" b="1" spc="281" dirty="0">
                <a:effectLst>
                  <a:glow rad="63500">
                    <a:schemeClr val="bg1">
                      <a:lumMod val="95000"/>
                      <a:alpha val="40000"/>
                    </a:schemeClr>
                  </a:glow>
                  <a:outerShdw blurRad="38100" dist="38100" dir="2700000" algn="tl">
                    <a:srgbClr val="000000">
                      <a:alpha val="43137"/>
                    </a:srgbClr>
                  </a:outerShdw>
                </a:effectLst>
                <a:latin typeface="Montserrat Medium"/>
              </a:rPr>
              <a:t>How the International Standards Community </a:t>
            </a:r>
          </a:p>
          <a:p>
            <a:pPr algn="ctr">
              <a:lnSpc>
                <a:spcPct val="100000"/>
              </a:lnSpc>
              <a:defRPr/>
            </a:pPr>
            <a:r>
              <a:rPr lang="en-US" sz="4800" b="1" spc="281" dirty="0">
                <a:effectLst>
                  <a:glow rad="63500">
                    <a:schemeClr val="bg1">
                      <a:lumMod val="95000"/>
                      <a:alpha val="40000"/>
                    </a:schemeClr>
                  </a:glow>
                  <a:outerShdw blurRad="38100" dist="38100" dir="2700000" algn="tl">
                    <a:srgbClr val="000000">
                      <a:alpha val="43137"/>
                    </a:srgbClr>
                  </a:outerShdw>
                </a:effectLst>
                <a:latin typeface="Montserrat Medium"/>
              </a:rPr>
              <a:t>Can Help</a:t>
            </a:r>
          </a:p>
        </p:txBody>
      </p:sp>
      <p:pic>
        <p:nvPicPr>
          <p:cNvPr id="4" name="Picture 3">
            <a:extLst>
              <a:ext uri="{FF2B5EF4-FFF2-40B4-BE49-F238E27FC236}">
                <a16:creationId xmlns:a16="http://schemas.microsoft.com/office/drawing/2014/main" id="{AEFB8872-46F4-289F-FBCA-F62FBB9C02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89594" y="27421"/>
            <a:ext cx="847783" cy="707898"/>
          </a:xfrm>
          <a:prstGeom prst="rect">
            <a:avLst/>
          </a:prstGeom>
        </p:spPr>
      </p:pic>
      <p:sp>
        <p:nvSpPr>
          <p:cNvPr id="9" name="Text Placeholder 2">
            <a:extLst>
              <a:ext uri="{FF2B5EF4-FFF2-40B4-BE49-F238E27FC236}">
                <a16:creationId xmlns:a16="http://schemas.microsoft.com/office/drawing/2014/main" id="{FA67A146-69AF-DD57-1565-3203BDA03EEA}"/>
              </a:ext>
            </a:extLst>
          </p:cNvPr>
          <p:cNvSpPr txBox="1">
            <a:spLocks/>
          </p:cNvSpPr>
          <p:nvPr/>
        </p:nvSpPr>
        <p:spPr>
          <a:xfrm>
            <a:off x="97799" y="3564083"/>
            <a:ext cx="5100365" cy="3363492"/>
          </a:xfrm>
        </p:spPr>
        <p:txBody>
          <a:bodyPr lIns="91440" tIns="45720" rIns="91440" bIns="45720" anchor="t">
            <a:normAutofit/>
          </a:bodyPr>
          <a:lstStyle>
            <a:lvl1pPr marL="239984" indent="-239984" algn="l" defTabSz="959937" rtl="0" fontAlgn="base">
              <a:lnSpc>
                <a:spcPct val="90000"/>
              </a:lnSpc>
              <a:spcBef>
                <a:spcPts val="1050"/>
              </a:spcBef>
              <a:spcAft>
                <a:spcPct val="0"/>
              </a:spcAft>
              <a:buFont typeface="Arial" panose="020B0604020202020204" pitchFamily="34" charset="0"/>
              <a:buChar char="•"/>
              <a:defRPr sz="2939" kern="1200">
                <a:solidFill>
                  <a:schemeClr val="bg1"/>
                </a:solidFill>
                <a:effectLst>
                  <a:outerShdw blurRad="38100" dist="38100" dir="2700000" algn="tl">
                    <a:srgbClr val="000000">
                      <a:alpha val="43137"/>
                    </a:srgbClr>
                  </a:outerShdw>
                </a:effectLst>
                <a:latin typeface="+mn-lt"/>
                <a:ea typeface="+mn-ea"/>
                <a:cs typeface="+mn-cs"/>
              </a:defRPr>
            </a:lvl1pPr>
            <a:lvl2pPr marL="719953" indent="-239984" algn="l" defTabSz="959937" rtl="0" fontAlgn="base">
              <a:lnSpc>
                <a:spcPct val="90000"/>
              </a:lnSpc>
              <a:spcBef>
                <a:spcPts val="525"/>
              </a:spcBef>
              <a:spcAft>
                <a:spcPct val="0"/>
              </a:spcAft>
              <a:buFont typeface="Arial" panose="020B0604020202020204" pitchFamily="34" charset="0"/>
              <a:buChar char="•"/>
              <a:defRPr sz="2520" kern="1200">
                <a:solidFill>
                  <a:schemeClr val="bg1"/>
                </a:solidFill>
                <a:effectLst>
                  <a:outerShdw blurRad="38100" dist="38100" dir="2700000" algn="tl">
                    <a:srgbClr val="000000">
                      <a:alpha val="43137"/>
                    </a:srgbClr>
                  </a:outerShdw>
                </a:effectLst>
                <a:latin typeface="+mn-lt"/>
                <a:ea typeface="+mn-ea"/>
                <a:cs typeface="+mn-cs"/>
              </a:defRPr>
            </a:lvl2pPr>
            <a:lvl3pPr marL="1199921" indent="-239984" algn="l" defTabSz="959937" rtl="0" fontAlgn="base">
              <a:lnSpc>
                <a:spcPct val="90000"/>
              </a:lnSpc>
              <a:spcBef>
                <a:spcPts val="525"/>
              </a:spcBef>
              <a:spcAft>
                <a:spcPct val="0"/>
              </a:spcAft>
              <a:buFont typeface="Arial" panose="020B0604020202020204" pitchFamily="34" charset="0"/>
              <a:buChar char="•"/>
              <a:defRPr sz="2100" kern="1200">
                <a:solidFill>
                  <a:schemeClr val="tx1"/>
                </a:solidFill>
                <a:latin typeface="+mn-lt"/>
                <a:ea typeface="+mn-ea"/>
                <a:cs typeface="+mn-cs"/>
              </a:defRPr>
            </a:lvl3pPr>
            <a:lvl4pPr marL="1679890" indent="-239984" algn="l" defTabSz="959937" rtl="0" fontAlgn="base">
              <a:lnSpc>
                <a:spcPct val="90000"/>
              </a:lnSpc>
              <a:spcBef>
                <a:spcPts val="525"/>
              </a:spcBef>
              <a:spcAft>
                <a:spcPct val="0"/>
              </a:spcAft>
              <a:buFont typeface="Arial" panose="020B0604020202020204" pitchFamily="34" charset="0"/>
              <a:buChar char="•"/>
              <a:defRPr sz="1890" kern="1200">
                <a:solidFill>
                  <a:schemeClr val="tx1"/>
                </a:solidFill>
                <a:latin typeface="+mn-lt"/>
                <a:ea typeface="+mn-ea"/>
                <a:cs typeface="+mn-cs"/>
              </a:defRPr>
            </a:lvl4pPr>
            <a:lvl5pPr marL="2159859" indent="-239984" algn="l" defTabSz="959937" rtl="0" fontAlgn="base">
              <a:lnSpc>
                <a:spcPct val="90000"/>
              </a:lnSpc>
              <a:spcBef>
                <a:spcPts val="525"/>
              </a:spcBef>
              <a:spcAft>
                <a:spcPct val="0"/>
              </a:spcAft>
              <a:buFont typeface="Arial" panose="020B0604020202020204" pitchFamily="34" charset="0"/>
              <a:buChar char="•"/>
              <a:defRPr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a:lstStyle>
          <a:p>
            <a:pPr marL="0" marR="0" lvl="1" indent="0" algn="l" defTabSz="899941" rtl="0" eaLnBrk="1" fontAlgn="base" latinLnBrk="0" hangingPunct="1">
              <a:lnSpc>
                <a:spcPct val="90000"/>
              </a:lnSpc>
              <a:spcBef>
                <a:spcPts val="492"/>
              </a:spcBef>
              <a:spcAft>
                <a:spcPts val="563"/>
              </a:spcAft>
              <a:buClrTx/>
              <a:buSzTx/>
              <a:buFont typeface="Arial" panose="020B0604020202020204" pitchFamily="34" charset="0"/>
              <a:buNone/>
              <a:tabLst/>
              <a:defRPr/>
            </a:pPr>
            <a:r>
              <a:rPr kumimoji="0" lang="en-US" sz="14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Montserrat SemiBold" panose="00000700000000000000" pitchFamily="50" charset="0"/>
                <a:ea typeface="+mn-ea"/>
                <a:cs typeface="+mn-cs"/>
              </a:rPr>
              <a:t>LunaNet</a:t>
            </a:r>
            <a:r>
              <a:rPr kumimoji="0" 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ntserrat SemiBold" panose="00000700000000000000" pitchFamily="50" charset="0"/>
                <a:ea typeface="+mn-ea"/>
                <a:cs typeface="+mn-cs"/>
              </a:rPr>
              <a:t> Contributors:</a:t>
            </a:r>
          </a:p>
          <a:p>
            <a:pPr marL="0" lvl="1" indent="0" defTabSz="899941">
              <a:spcBef>
                <a:spcPts val="492"/>
              </a:spcBef>
              <a:spcAft>
                <a:spcPts val="563"/>
              </a:spcAft>
              <a:buNone/>
              <a:defRPr/>
            </a:pPr>
            <a:r>
              <a:rPr lang="en-US" sz="1400" b="1" dirty="0">
                <a:solidFill>
                  <a:prstClr val="white"/>
                </a:solidFill>
                <a:effectLst/>
                <a:latin typeface="Montserrat SemiBold" panose="00000700000000000000" pitchFamily="50" charset="0"/>
              </a:rPr>
              <a:t>Juan Crenshaw, NASA</a:t>
            </a:r>
          </a:p>
          <a:p>
            <a:pPr marL="0" lvl="1" indent="0" defTabSz="899941">
              <a:spcBef>
                <a:spcPts val="492"/>
              </a:spcBef>
              <a:spcAft>
                <a:spcPts val="563"/>
              </a:spcAft>
              <a:buNone/>
              <a:defRPr/>
            </a:pPr>
            <a:r>
              <a:rPr lang="en-US" sz="1400" b="1" dirty="0">
                <a:solidFill>
                  <a:prstClr val="white"/>
                </a:solidFill>
                <a:latin typeface="Montserrat SemiBold" panose="00000700000000000000" pitchFamily="50" charset="0"/>
              </a:rPr>
              <a:t>Cheryl Gramling, </a:t>
            </a:r>
            <a:r>
              <a:rPr lang="en-US" sz="1400" b="1" dirty="0">
                <a:solidFill>
                  <a:prstClr val="white"/>
                </a:solidFill>
                <a:effectLst/>
                <a:latin typeface="Montserrat SemiBold" panose="00000700000000000000" pitchFamily="50" charset="0"/>
              </a:rPr>
              <a:t>NASA </a:t>
            </a:r>
          </a:p>
          <a:p>
            <a:pPr marL="0" lvl="1" indent="0" defTabSz="899941">
              <a:spcBef>
                <a:spcPts val="492"/>
              </a:spcBef>
              <a:spcAft>
                <a:spcPts val="563"/>
              </a:spcAft>
              <a:buNone/>
              <a:defRPr/>
            </a:pPr>
            <a:r>
              <a:rPr lang="en-US" sz="1400" b="1" dirty="0">
                <a:solidFill>
                  <a:prstClr val="white"/>
                </a:solidFill>
                <a:effectLst/>
                <a:latin typeface="Montserrat SemiBold" panose="00000700000000000000" pitchFamily="50" charset="0"/>
              </a:rPr>
              <a:t>Sara Bruni, ESA</a:t>
            </a:r>
          </a:p>
          <a:p>
            <a:pPr marL="0" lvl="1" indent="0" defTabSz="899941">
              <a:spcBef>
                <a:spcPts val="492"/>
              </a:spcBef>
              <a:spcAft>
                <a:spcPts val="563"/>
              </a:spcAft>
              <a:buNone/>
              <a:defRPr/>
            </a:pPr>
            <a:r>
              <a:rPr lang="en-US" sz="1400" b="1" dirty="0">
                <a:solidFill>
                  <a:prstClr val="white"/>
                </a:solidFill>
                <a:effectLst/>
                <a:latin typeface="Montserrat SemiBold" panose="00000700000000000000" pitchFamily="50" charset="0"/>
              </a:rPr>
              <a:t>Floor Melman, ESA</a:t>
            </a:r>
          </a:p>
          <a:p>
            <a:pPr marL="0" lvl="1" indent="0" defTabSz="899941">
              <a:spcBef>
                <a:spcPts val="492"/>
              </a:spcBef>
              <a:spcAft>
                <a:spcPts val="563"/>
              </a:spcAft>
              <a:buNone/>
              <a:defRPr/>
            </a:pPr>
            <a:r>
              <a:rPr lang="en-US" sz="1400" b="1" dirty="0">
                <a:solidFill>
                  <a:prstClr val="white"/>
                </a:solidFill>
                <a:effectLst/>
                <a:latin typeface="Montserrat SemiBold" panose="00000700000000000000" pitchFamily="50" charset="0"/>
              </a:rPr>
              <a:t>Erik </a:t>
            </a:r>
            <a:r>
              <a:rPr lang="en-US" sz="1400" b="1" dirty="0" err="1">
                <a:solidFill>
                  <a:prstClr val="white"/>
                </a:solidFill>
                <a:effectLst/>
                <a:latin typeface="Montserrat SemiBold" panose="00000700000000000000" pitchFamily="50" charset="0"/>
              </a:rPr>
              <a:t>Schoenemann</a:t>
            </a:r>
            <a:r>
              <a:rPr lang="en-US" sz="1400" b="1" dirty="0">
                <a:solidFill>
                  <a:prstClr val="white"/>
                </a:solidFill>
                <a:effectLst/>
                <a:latin typeface="Montserrat SemiBold" panose="00000700000000000000" pitchFamily="50" charset="0"/>
              </a:rPr>
              <a:t>, ESA</a:t>
            </a:r>
          </a:p>
          <a:p>
            <a:pPr marL="0" lvl="1" indent="0" defTabSz="899941">
              <a:spcBef>
                <a:spcPts val="492"/>
              </a:spcBef>
              <a:spcAft>
                <a:spcPts val="563"/>
              </a:spcAft>
              <a:buNone/>
              <a:defRPr/>
            </a:pPr>
            <a:r>
              <a:rPr lang="en-US" sz="1400" b="1" dirty="0">
                <a:solidFill>
                  <a:prstClr val="white"/>
                </a:solidFill>
                <a:effectLst/>
                <a:latin typeface="Montserrat SemiBold"/>
              </a:rPr>
              <a:t>Cosimo </a:t>
            </a:r>
            <a:r>
              <a:rPr lang="en-US" sz="1400" b="1" dirty="0" err="1">
                <a:solidFill>
                  <a:prstClr val="white"/>
                </a:solidFill>
                <a:effectLst/>
                <a:latin typeface="Montserrat SemiBold"/>
              </a:rPr>
              <a:t>Stallo</a:t>
            </a:r>
            <a:r>
              <a:rPr lang="en-US" sz="1400" b="1" dirty="0">
                <a:solidFill>
                  <a:prstClr val="white"/>
                </a:solidFill>
                <a:effectLst/>
                <a:latin typeface="Montserrat SemiBold"/>
              </a:rPr>
              <a:t>, ESA</a:t>
            </a:r>
          </a:p>
          <a:p>
            <a:pPr marL="0" lvl="1" indent="0" defTabSz="899941">
              <a:spcBef>
                <a:spcPts val="492"/>
              </a:spcBef>
              <a:spcAft>
                <a:spcPts val="563"/>
              </a:spcAft>
              <a:buNone/>
              <a:defRPr/>
            </a:pPr>
            <a:r>
              <a:rPr lang="en-US" sz="1400" b="1" dirty="0">
                <a:solidFill>
                  <a:prstClr val="white"/>
                </a:solidFill>
                <a:effectLst/>
                <a:latin typeface="Montserrat SemiBold"/>
              </a:rPr>
              <a:t>Richard Swinden, ESA</a:t>
            </a:r>
          </a:p>
          <a:p>
            <a:pPr marL="0" lvl="1" indent="0" defTabSz="899941">
              <a:spcBef>
                <a:spcPts val="492"/>
              </a:spcBef>
              <a:spcAft>
                <a:spcPts val="563"/>
              </a:spcAft>
              <a:buNone/>
              <a:defRPr/>
            </a:pPr>
            <a:r>
              <a:rPr lang="en-US" sz="1400" b="1" dirty="0">
                <a:solidFill>
                  <a:prstClr val="white"/>
                </a:solidFill>
                <a:effectLst/>
                <a:latin typeface="Montserrat SemiBold"/>
              </a:rPr>
              <a:t>Masaya Murata, JAXA</a:t>
            </a:r>
          </a:p>
          <a:p>
            <a:pPr marL="0" lvl="1" indent="0" defTabSz="899941">
              <a:spcBef>
                <a:spcPts val="492"/>
              </a:spcBef>
              <a:spcAft>
                <a:spcPts val="563"/>
              </a:spcAft>
              <a:buNone/>
              <a:defRPr/>
            </a:pPr>
            <a:r>
              <a:rPr lang="en-US" sz="1400" b="1" dirty="0" err="1">
                <a:solidFill>
                  <a:prstClr val="white"/>
                </a:solidFill>
                <a:effectLst/>
                <a:latin typeface="Montserrat SemiBold"/>
              </a:rPr>
              <a:t>Suzuna</a:t>
            </a:r>
            <a:r>
              <a:rPr lang="en-US" sz="1400" b="1" dirty="0">
                <a:solidFill>
                  <a:prstClr val="white"/>
                </a:solidFill>
                <a:effectLst/>
                <a:latin typeface="Montserrat SemiBold"/>
              </a:rPr>
              <a:t> Okamoto, JAXA</a:t>
            </a:r>
          </a:p>
          <a:p>
            <a:pPr marL="0" lvl="1" indent="0" defTabSz="899941">
              <a:spcBef>
                <a:spcPts val="492"/>
              </a:spcBef>
              <a:spcAft>
                <a:spcPts val="563"/>
              </a:spcAft>
              <a:buNone/>
              <a:defRPr/>
            </a:pPr>
            <a:endParaRPr lang="en-US" sz="1400" b="1" dirty="0">
              <a:solidFill>
                <a:prstClr val="white"/>
              </a:solidFill>
              <a:effectLst/>
              <a:latin typeface="Montserrat SemiBold" panose="00000700000000000000" pitchFamily="50" charset="0"/>
            </a:endParaRPr>
          </a:p>
          <a:p>
            <a:pPr marL="0" marR="0" lvl="1" indent="0" algn="l" defTabSz="899941" rtl="0" eaLnBrk="1" fontAlgn="base" latinLnBrk="0" hangingPunct="1">
              <a:lnSpc>
                <a:spcPct val="90000"/>
              </a:lnSpc>
              <a:spcBef>
                <a:spcPts val="492"/>
              </a:spcBef>
              <a:spcAft>
                <a:spcPts val="563"/>
              </a:spcAft>
              <a:buClrTx/>
              <a:buSzTx/>
              <a:buFont typeface="Arial" panose="020B0604020202020204" pitchFamily="34" charset="0"/>
              <a:buNone/>
              <a:tabLst/>
              <a:defRPr/>
            </a:pP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ntserrat SemiBold" panose="00000700000000000000" pitchFamily="50" charset="0"/>
              <a:ea typeface="+mn-ea"/>
              <a:cs typeface="+mn-cs"/>
            </a:endParaRPr>
          </a:p>
        </p:txBody>
      </p:sp>
      <p:sp>
        <p:nvSpPr>
          <p:cNvPr id="10" name="Text Placeholder 6">
            <a:extLst>
              <a:ext uri="{FF2B5EF4-FFF2-40B4-BE49-F238E27FC236}">
                <a16:creationId xmlns:a16="http://schemas.microsoft.com/office/drawing/2014/main" id="{E6D8DA9C-DF58-9848-8C2E-D4C355B2965F}"/>
              </a:ext>
            </a:extLst>
          </p:cNvPr>
          <p:cNvSpPr txBox="1">
            <a:spLocks/>
          </p:cNvSpPr>
          <p:nvPr/>
        </p:nvSpPr>
        <p:spPr>
          <a:xfrm>
            <a:off x="6684963" y="5165227"/>
            <a:ext cx="5507037" cy="1528871"/>
          </a:xfrm>
          <a:prstGeom prst="rect">
            <a:avLst/>
          </a:prstGeom>
        </p:spPr>
        <p:txBody>
          <a:bodyPr vert="horz" lIns="91440" tIns="45720" rIns="91440" bIns="45720" rtlCol="0">
            <a:noAutofit/>
          </a:bodyPr>
          <a:lstStyle>
            <a:lvl1pPr marL="0" indent="0" algn="l" defTabSz="685791" rtl="0" eaLnBrk="1" latinLnBrk="0" hangingPunct="1">
              <a:lnSpc>
                <a:spcPct val="90000"/>
              </a:lnSpc>
              <a:spcBef>
                <a:spcPts val="750"/>
              </a:spcBef>
              <a:buFontTx/>
              <a:buNone/>
              <a:defRPr sz="1875" b="0" kern="1200">
                <a:solidFill>
                  <a:schemeClr val="tx1"/>
                </a:solidFill>
                <a:latin typeface="Helvetica" panose="020B0604020202020204" pitchFamily="34" charset="0"/>
                <a:ea typeface="+mn-ea"/>
                <a:cs typeface="Helvetica" panose="020B0604020202020204" pitchFamily="34" charset="0"/>
              </a:defRPr>
            </a:lvl1pPr>
            <a:lvl2pPr marL="267891" indent="-267891" algn="l" defTabSz="685791" rtl="0" eaLnBrk="1" latinLnBrk="0" hangingPunct="1">
              <a:lnSpc>
                <a:spcPct val="90000"/>
              </a:lnSpc>
              <a:spcBef>
                <a:spcPts val="375"/>
              </a:spcBef>
              <a:buSzPct val="110000"/>
              <a:buFont typeface="Arial" panose="020B0604020202020204" pitchFamily="34" charset="0"/>
              <a:buChar char="•"/>
              <a:defRPr sz="1688" b="0" kern="1200">
                <a:solidFill>
                  <a:schemeClr val="accent1">
                    <a:lumMod val="75000"/>
                  </a:schemeClr>
                </a:solidFill>
                <a:latin typeface="Helvetica" panose="020B0604020202020204" pitchFamily="34" charset="0"/>
                <a:ea typeface="+mn-ea"/>
                <a:cs typeface="Helvetica" panose="020B0604020202020204" pitchFamily="34" charset="0"/>
              </a:defRPr>
            </a:lvl2pPr>
            <a:lvl3pPr marL="328836" indent="-166686" algn="l" defTabSz="685791" rtl="0" eaLnBrk="1" latinLnBrk="0" hangingPunct="1">
              <a:lnSpc>
                <a:spcPct val="90000"/>
              </a:lnSpc>
              <a:spcBef>
                <a:spcPts val="375"/>
              </a:spcBef>
              <a:buSzPct val="110000"/>
              <a:buFont typeface="Calibri" panose="020F0502020204030204" pitchFamily="34" charset="0"/>
              <a:buChar char="&gt;"/>
              <a:defRPr sz="1688" b="0" kern="1200">
                <a:solidFill>
                  <a:schemeClr val="accent1">
                    <a:lumMod val="75000"/>
                  </a:schemeClr>
                </a:solidFill>
                <a:latin typeface="Helvetica" panose="020B0604020202020204" pitchFamily="34" charset="0"/>
                <a:ea typeface="+mn-ea"/>
                <a:cs typeface="Helvetica" panose="020B0604020202020204" pitchFamily="34" charset="0"/>
              </a:defRPr>
            </a:lvl3pPr>
            <a:lvl4pPr marL="490986" indent="-162150" algn="l" defTabSz="685791" rtl="0" eaLnBrk="1" latinLnBrk="0" hangingPunct="1">
              <a:lnSpc>
                <a:spcPct val="90000"/>
              </a:lnSpc>
              <a:spcBef>
                <a:spcPts val="375"/>
              </a:spcBef>
              <a:buSzPct val="100000"/>
              <a:buFont typeface="Wingdings" panose="05000000000000000000" pitchFamily="2" charset="2"/>
              <a:buChar char="§"/>
              <a:defRPr sz="1500" b="0" kern="1200">
                <a:solidFill>
                  <a:schemeClr val="tx1">
                    <a:lumMod val="65000"/>
                    <a:lumOff val="35000"/>
                  </a:schemeClr>
                </a:solidFill>
                <a:latin typeface="Helvetica" panose="020B0604020202020204" pitchFamily="34" charset="0"/>
                <a:ea typeface="+mn-ea"/>
                <a:cs typeface="Helvetica" panose="020B0604020202020204" pitchFamily="34" charset="0"/>
              </a:defRPr>
            </a:lvl4pPr>
            <a:lvl5pPr marL="653135" indent="-162150" algn="l" defTabSz="685791" rtl="0" eaLnBrk="1" latinLnBrk="0" hangingPunct="1">
              <a:lnSpc>
                <a:spcPct val="90000"/>
              </a:lnSpc>
              <a:spcBef>
                <a:spcPts val="375"/>
              </a:spcBef>
              <a:buSzPct val="100000"/>
              <a:buFont typeface="Wingdings" panose="05000000000000000000" pitchFamily="2" charset="2"/>
              <a:buChar char="§"/>
              <a:defRPr sz="1500" b="0" kern="1200">
                <a:solidFill>
                  <a:schemeClr val="tx1">
                    <a:lumMod val="65000"/>
                    <a:lumOff val="35000"/>
                  </a:schemeClr>
                </a:solidFill>
                <a:latin typeface="Helvetica" panose="020B0604020202020204" pitchFamily="34" charset="0"/>
                <a:ea typeface="+mn-ea"/>
                <a:cs typeface="Helvetica" panose="020B0604020202020204" pitchFamily="34" charset="0"/>
              </a:defRPr>
            </a:lvl5pPr>
            <a:lvl6pPr marL="1885926" indent="-171448" algn="l" defTabSz="685791"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22" indent="-171448" algn="l" defTabSz="685791"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18" indent="-171448" algn="l" defTabSz="685791"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14" indent="-171448" algn="l" defTabSz="685791"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lnSpc>
                <a:spcPct val="100000"/>
              </a:lnSpc>
              <a:defRPr/>
            </a:pPr>
            <a:r>
              <a:rPr lang="en-US" sz="2000" dirty="0">
                <a:solidFill>
                  <a:prstClr val="white"/>
                </a:solidFill>
                <a:effectLst>
                  <a:outerShdw blurRad="38100" dist="38100" dir="2700000" algn="tl">
                    <a:srgbClr val="000000">
                      <a:alpha val="43137"/>
                    </a:srgbClr>
                  </a:outerShdw>
                </a:effectLst>
                <a:latin typeface="Montserrat SemiBold" panose="00000700000000000000" pitchFamily="50" charset="0"/>
              </a:rPr>
              <a:t>11-13 February, 20254</a:t>
            </a:r>
          </a:p>
          <a:p>
            <a:pPr algn="r">
              <a:lnSpc>
                <a:spcPct val="100000"/>
              </a:lnSpc>
              <a:defRPr/>
            </a:pPr>
            <a:r>
              <a:rPr lang="en-US" sz="2000" dirty="0">
                <a:solidFill>
                  <a:prstClr val="white"/>
                </a:solidFill>
                <a:effectLst>
                  <a:outerShdw blurRad="38100" dist="38100" dir="2700000" algn="tl">
                    <a:srgbClr val="000000">
                      <a:alpha val="43137"/>
                    </a:srgbClr>
                  </a:outerShdw>
                </a:effectLst>
                <a:latin typeface="Montserrat SemiBold" panose="00000700000000000000" pitchFamily="50" charset="0"/>
              </a:rPr>
              <a:t>ICG-IOAG Cislunar PNT Workshop</a:t>
            </a:r>
          </a:p>
          <a:p>
            <a:pPr algn="r">
              <a:lnSpc>
                <a:spcPct val="100000"/>
              </a:lnSpc>
              <a:defRPr/>
            </a:pPr>
            <a:r>
              <a:rPr lang="en-US" sz="2000" dirty="0">
                <a:solidFill>
                  <a:prstClr val="white"/>
                </a:solidFill>
                <a:effectLst>
                  <a:outerShdw blurRad="38100" dist="38100" dir="2700000" algn="tl">
                    <a:srgbClr val="000000">
                      <a:alpha val="43137"/>
                    </a:srgbClr>
                  </a:outerShdw>
                </a:effectLst>
                <a:latin typeface="Montserrat SemiBold" panose="00000700000000000000" pitchFamily="50" charset="0"/>
              </a:rPr>
              <a:t>Session 3</a:t>
            </a:r>
          </a:p>
          <a:p>
            <a:pPr algn="r">
              <a:lnSpc>
                <a:spcPct val="100000"/>
              </a:lnSpc>
              <a:defRPr/>
            </a:pPr>
            <a:r>
              <a:rPr lang="en-US" sz="2000" dirty="0">
                <a:solidFill>
                  <a:prstClr val="white"/>
                </a:solidFill>
                <a:effectLst>
                  <a:outerShdw blurRad="38100" dist="38100" dir="2700000" algn="tl">
                    <a:srgbClr val="000000">
                      <a:alpha val="43137"/>
                    </a:srgbClr>
                  </a:outerShdw>
                </a:effectLst>
                <a:latin typeface="Montserrat SemiBold" panose="00000700000000000000" pitchFamily="50" charset="0"/>
              </a:rPr>
              <a:t>Vienna, Austria</a:t>
            </a:r>
          </a:p>
        </p:txBody>
      </p:sp>
      <p:pic>
        <p:nvPicPr>
          <p:cNvPr id="5" name="Picture 58">
            <a:extLst>
              <a:ext uri="{FF2B5EF4-FFF2-40B4-BE49-F238E27FC236}">
                <a16:creationId xmlns:a16="http://schemas.microsoft.com/office/drawing/2014/main" id="{872908A7-660D-672A-F5B2-BAB23AB9BE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30285" y="-275630"/>
            <a:ext cx="2093892" cy="1314000"/>
          </a:xfrm>
          <a:prstGeom prst="rect">
            <a:avLst/>
          </a:prstGeom>
        </p:spPr>
      </p:pic>
      <p:pic>
        <p:nvPicPr>
          <p:cNvPr id="2" name="図 2" descr="ロゴ&#10;&#10;自動的に生成された説明">
            <a:extLst>
              <a:ext uri="{FF2B5EF4-FFF2-40B4-BE49-F238E27FC236}">
                <a16:creationId xmlns:a16="http://schemas.microsoft.com/office/drawing/2014/main" id="{CB464F76-F0AB-CE5A-8AA7-AE3C54BE7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34144" y="80288"/>
            <a:ext cx="1008674" cy="602163"/>
          </a:xfrm>
          <a:prstGeom prst="rect">
            <a:avLst/>
          </a:prstGeom>
        </p:spPr>
      </p:pic>
    </p:spTree>
    <p:extLst>
      <p:ext uri="{BB962C8B-B14F-4D97-AF65-F5344CB8AC3E}">
        <p14:creationId xmlns:p14="http://schemas.microsoft.com/office/powerpoint/2010/main" val="2264428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740EA270-9769-5DF2-A01A-65212127607F}"/>
              </a:ext>
            </a:extLst>
          </p:cNvPr>
          <p:cNvSpPr txBox="1"/>
          <p:nvPr/>
        </p:nvSpPr>
        <p:spPr>
          <a:xfrm>
            <a:off x="689708" y="171990"/>
            <a:ext cx="9510010" cy="579646"/>
          </a:xfrm>
          <a:prstGeom prst="rect">
            <a:avLst/>
          </a:prstGeom>
          <a:noFill/>
          <a:ln w="9525">
            <a:noFill/>
          </a:ln>
          <a:effectLst>
            <a:outerShdw blurRad="101600" dist="63500" dir="5400000" algn="t" rotWithShape="0">
              <a:prstClr val="black">
                <a:alpha val="40000"/>
              </a:prstClr>
            </a:outerShdw>
          </a:effectLst>
        </p:spPr>
        <p:txBody>
          <a:bodyPr wrap="square" anchor="t">
            <a:spAutoFit/>
          </a:bodyPr>
          <a:lstStyle/>
          <a:p>
            <a:pPr marL="0" marR="0" lvl="0" indent="0" algn="l" defTabSz="914428" rtl="0" eaLnBrk="1" fontAlgn="base" latinLnBrk="0" hangingPunct="1">
              <a:lnSpc>
                <a:spcPts val="3800"/>
              </a:lnSpc>
              <a:spcBef>
                <a:spcPct val="0"/>
              </a:spcBef>
              <a:spcAft>
                <a:spcPct val="0"/>
              </a:spcAft>
              <a:buClrTx/>
              <a:buSzTx/>
              <a:buFontTx/>
              <a:buNone/>
              <a:tabLst/>
              <a:defRPr/>
            </a:pPr>
            <a:r>
              <a:rPr kumimoji="0" lang="en-US" altLang="zh-CN" sz="3200" b="0" i="0" u="none" strike="noStrike" kern="1200" cap="none" spc="0" normalizeH="0" baseline="0" noProof="0">
                <a:ln>
                  <a:noFill/>
                </a:ln>
                <a:solidFill>
                  <a:srgbClr val="99E8FE"/>
                </a:solidFill>
                <a:effectLst/>
                <a:uLnTx/>
                <a:uFillTx/>
                <a:latin typeface="Montserrat "/>
                <a:ea typeface="Calibri" panose="020F0502020204030204" pitchFamily="34" charset="0"/>
                <a:cs typeface="+mn-cs"/>
              </a:rPr>
              <a:t>Topics</a:t>
            </a:r>
            <a:endParaRPr lang="en-US" altLang="zh-CN" sz="3200">
              <a:solidFill>
                <a:srgbClr val="99E8FE"/>
              </a:solidFill>
              <a:latin typeface="Montserrat "/>
            </a:endParaRPr>
          </a:p>
        </p:txBody>
      </p:sp>
      <p:pic>
        <p:nvPicPr>
          <p:cNvPr id="10" name="Picture 9">
            <a:extLst>
              <a:ext uri="{FF2B5EF4-FFF2-40B4-BE49-F238E27FC236}">
                <a16:creationId xmlns:a16="http://schemas.microsoft.com/office/drawing/2014/main" id="{EBC9C39B-6D47-23F4-B926-41D18670E5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42576" y="66142"/>
            <a:ext cx="711809" cy="594360"/>
          </a:xfrm>
          <a:prstGeom prst="rect">
            <a:avLst/>
          </a:prstGeom>
        </p:spPr>
      </p:pic>
      <p:pic>
        <p:nvPicPr>
          <p:cNvPr id="49" name="Picture 58">
            <a:extLst>
              <a:ext uri="{FF2B5EF4-FFF2-40B4-BE49-F238E27FC236}">
                <a16:creationId xmlns:a16="http://schemas.microsoft.com/office/drawing/2014/main" id="{B64EDF7B-DBDB-150E-ECD9-713DC7908C4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74201" y="-293678"/>
            <a:ext cx="2093892" cy="1314000"/>
          </a:xfrm>
          <a:prstGeom prst="rect">
            <a:avLst/>
          </a:prstGeom>
        </p:spPr>
      </p:pic>
      <p:sp>
        <p:nvSpPr>
          <p:cNvPr id="5" name="Content Placeholder 4">
            <a:extLst>
              <a:ext uri="{FF2B5EF4-FFF2-40B4-BE49-F238E27FC236}">
                <a16:creationId xmlns:a16="http://schemas.microsoft.com/office/drawing/2014/main" id="{A4098E0F-56D0-E4D4-8EA4-29436C4392D0}"/>
              </a:ext>
            </a:extLst>
          </p:cNvPr>
          <p:cNvSpPr txBox="1">
            <a:spLocks/>
          </p:cNvSpPr>
          <p:nvPr/>
        </p:nvSpPr>
        <p:spPr>
          <a:xfrm>
            <a:off x="1379150" y="1217304"/>
            <a:ext cx="5999389" cy="5142238"/>
          </a:xfrm>
          <a:prstGeom prst="rect">
            <a:avLst/>
          </a:prstGeom>
        </p:spPr>
        <p:txBody>
          <a:bodyPr/>
          <a:lstStyle>
            <a:lvl1pPr marL="0" indent="0" algn="l" defTabSz="900113" rtl="0" eaLnBrk="1" latinLnBrk="0" hangingPunct="1">
              <a:lnSpc>
                <a:spcPct val="90000"/>
              </a:lnSpc>
              <a:spcBef>
                <a:spcPts val="984"/>
              </a:spcBef>
              <a:buFontTx/>
              <a:buNone/>
              <a:defRPr sz="2250" b="1" kern="1200">
                <a:solidFill>
                  <a:schemeClr val="tx1"/>
                </a:solidFill>
                <a:latin typeface="+mn-lt"/>
                <a:ea typeface="+mn-ea"/>
                <a:cs typeface="+mn-cs"/>
              </a:defRPr>
            </a:lvl1pPr>
            <a:lvl2pPr marL="212825" indent="-212825" algn="l" defTabSz="900113" rtl="0" eaLnBrk="1" latinLnBrk="0" hangingPunct="1">
              <a:lnSpc>
                <a:spcPct val="90000"/>
              </a:lnSpc>
              <a:spcBef>
                <a:spcPts val="492"/>
              </a:spcBef>
              <a:buSzPct val="110000"/>
              <a:buFont typeface="Calibri" panose="020F0502020204030204" pitchFamily="34" charset="0"/>
              <a:buChar char="&gt;"/>
              <a:defRPr sz="1875" b="1" kern="1200">
                <a:solidFill>
                  <a:schemeClr val="accent1">
                    <a:lumMod val="75000"/>
                  </a:schemeClr>
                </a:solidFill>
                <a:latin typeface="+mn-lt"/>
                <a:ea typeface="+mn-ea"/>
                <a:cs typeface="+mn-cs"/>
              </a:defRPr>
            </a:lvl2pPr>
            <a:lvl3pPr marL="431602" indent="-218778" algn="l" defTabSz="900113" rtl="0" eaLnBrk="1" latinLnBrk="0" hangingPunct="1">
              <a:lnSpc>
                <a:spcPct val="90000"/>
              </a:lnSpc>
              <a:spcBef>
                <a:spcPts val="492"/>
              </a:spcBef>
              <a:buSzPct val="110000"/>
              <a:buFont typeface="Calibri" panose="020F0502020204030204" pitchFamily="34" charset="0"/>
              <a:buChar char="&gt;"/>
              <a:defRPr sz="1688" kern="1200">
                <a:solidFill>
                  <a:schemeClr val="accent1">
                    <a:lumMod val="75000"/>
                  </a:schemeClr>
                </a:solidFill>
                <a:latin typeface="+mn-lt"/>
                <a:ea typeface="+mn-ea"/>
                <a:cs typeface="+mn-cs"/>
              </a:defRPr>
            </a:lvl3pPr>
            <a:lvl4pPr marL="644426" indent="-212825" algn="l" defTabSz="900113" rtl="0" eaLnBrk="1" latinLnBrk="0" hangingPunct="1">
              <a:lnSpc>
                <a:spcPct val="90000"/>
              </a:lnSpc>
              <a:spcBef>
                <a:spcPts val="492"/>
              </a:spcBef>
              <a:buSzPct val="100000"/>
              <a:buFont typeface="Wingdings" panose="05000000000000000000" pitchFamily="2" charset="2"/>
              <a:buChar char="§"/>
              <a:defRPr sz="1500" kern="1200">
                <a:solidFill>
                  <a:schemeClr val="tx1">
                    <a:lumMod val="65000"/>
                    <a:lumOff val="35000"/>
                  </a:schemeClr>
                </a:solidFill>
                <a:latin typeface="+mn-lt"/>
                <a:ea typeface="+mn-ea"/>
                <a:cs typeface="+mn-cs"/>
              </a:defRPr>
            </a:lvl4pPr>
            <a:lvl5pPr marL="857250" indent="-212825" algn="l" defTabSz="900113" rtl="0" eaLnBrk="1" latinLnBrk="0" hangingPunct="1">
              <a:lnSpc>
                <a:spcPct val="90000"/>
              </a:lnSpc>
              <a:spcBef>
                <a:spcPts val="492"/>
              </a:spcBef>
              <a:buSzPct val="100000"/>
              <a:buFont typeface="Wingdings" panose="05000000000000000000" pitchFamily="2" charset="2"/>
              <a:buChar char="§"/>
              <a:defRPr sz="1500" kern="1200">
                <a:solidFill>
                  <a:schemeClr val="tx1">
                    <a:lumMod val="65000"/>
                    <a:lumOff val="35000"/>
                  </a:schemeClr>
                </a:solidFill>
                <a:latin typeface="+mn-lt"/>
                <a:ea typeface="+mn-ea"/>
                <a:cs typeface="+mn-cs"/>
              </a:defRPr>
            </a:lvl5pPr>
            <a:lvl6pPr marL="2475309" indent="-225028" algn="l" defTabSz="900113"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6pPr>
            <a:lvl7pPr marL="2925366" indent="-225028" algn="l" defTabSz="900113"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7pPr>
            <a:lvl8pPr marL="3375422" indent="-225028" algn="l" defTabSz="900113"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8pPr>
            <a:lvl9pPr marL="3825478" indent="-225028" algn="l" defTabSz="900113"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9pPr>
          </a:lstStyle>
          <a:p>
            <a:endParaRPr lang="en-US" sz="2400" dirty="0">
              <a:solidFill>
                <a:schemeClr val="bg1"/>
              </a:solidFill>
            </a:endParaRPr>
          </a:p>
          <a:p>
            <a:pPr marL="342900" indent="-342900">
              <a:buFont typeface="Wingdings" pitchFamily="2" charset="2"/>
              <a:buChar char="Ø"/>
            </a:pPr>
            <a:r>
              <a:rPr lang="en-US" sz="2400" dirty="0" err="1">
                <a:solidFill>
                  <a:schemeClr val="bg1"/>
                </a:solidFill>
              </a:rPr>
              <a:t>LunaNet</a:t>
            </a:r>
            <a:r>
              <a:rPr lang="en-US" sz="2400" dirty="0">
                <a:solidFill>
                  <a:schemeClr val="bg1"/>
                </a:solidFill>
              </a:rPr>
              <a:t> Interoperability Purpose</a:t>
            </a:r>
          </a:p>
          <a:p>
            <a:pPr marL="342900" indent="-342900">
              <a:buFont typeface="Wingdings" pitchFamily="2" charset="2"/>
              <a:buChar char="Ø"/>
            </a:pPr>
            <a:r>
              <a:rPr lang="en-US" sz="2400" dirty="0">
                <a:solidFill>
                  <a:schemeClr val="bg1"/>
                </a:solidFill>
              </a:rPr>
              <a:t>The Requests</a:t>
            </a:r>
          </a:p>
        </p:txBody>
      </p:sp>
      <p:pic>
        <p:nvPicPr>
          <p:cNvPr id="2" name="図 2" descr="ロゴ&#10;&#10;自動的に生成された説明">
            <a:extLst>
              <a:ext uri="{FF2B5EF4-FFF2-40B4-BE49-F238E27FC236}">
                <a16:creationId xmlns:a16="http://schemas.microsoft.com/office/drawing/2014/main" id="{CBA57EBB-048A-6DF2-7641-7C8E6967F8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04477" y="81226"/>
            <a:ext cx="1008674" cy="602163"/>
          </a:xfrm>
          <a:prstGeom prst="rect">
            <a:avLst/>
          </a:prstGeom>
        </p:spPr>
      </p:pic>
    </p:spTree>
    <p:extLst>
      <p:ext uri="{BB962C8B-B14F-4D97-AF65-F5344CB8AC3E}">
        <p14:creationId xmlns:p14="http://schemas.microsoft.com/office/powerpoint/2010/main" val="1360115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740EA270-9769-5DF2-A01A-65212127607F}"/>
              </a:ext>
            </a:extLst>
          </p:cNvPr>
          <p:cNvSpPr txBox="1"/>
          <p:nvPr/>
        </p:nvSpPr>
        <p:spPr>
          <a:xfrm>
            <a:off x="689708" y="67597"/>
            <a:ext cx="9510010" cy="579646"/>
          </a:xfrm>
          <a:prstGeom prst="rect">
            <a:avLst/>
          </a:prstGeom>
          <a:noFill/>
          <a:ln w="9525">
            <a:noFill/>
          </a:ln>
          <a:effectLst>
            <a:outerShdw blurRad="101600" dist="63500" dir="5400000" algn="t" rotWithShape="0">
              <a:prstClr val="black">
                <a:alpha val="40000"/>
              </a:prstClr>
            </a:outerShdw>
          </a:effectLst>
        </p:spPr>
        <p:txBody>
          <a:bodyPr wrap="square" anchor="t">
            <a:spAutoFit/>
          </a:bodyPr>
          <a:lstStyle/>
          <a:p>
            <a:pPr marL="0" marR="0" lvl="0" indent="0" algn="l" defTabSz="914428" rtl="0" eaLnBrk="1" fontAlgn="base" latinLnBrk="0" hangingPunct="1">
              <a:lnSpc>
                <a:spcPts val="3800"/>
              </a:lnSpc>
              <a:spcBef>
                <a:spcPct val="0"/>
              </a:spcBef>
              <a:spcAft>
                <a:spcPct val="0"/>
              </a:spcAft>
              <a:buClrTx/>
              <a:buSzTx/>
              <a:buFontTx/>
              <a:buNone/>
              <a:tabLst/>
              <a:defRPr/>
            </a:pPr>
            <a:r>
              <a:rPr kumimoji="0" lang="en-US" altLang="zh-CN" sz="3200" b="0" i="0" u="none" strike="noStrike" kern="1200" cap="none" spc="0" normalizeH="0" baseline="0" noProof="0">
                <a:ln>
                  <a:noFill/>
                </a:ln>
                <a:solidFill>
                  <a:srgbClr val="99E8FE"/>
                </a:solidFill>
                <a:effectLst/>
                <a:uLnTx/>
                <a:uFillTx/>
                <a:latin typeface="Montserrat "/>
                <a:ea typeface="Calibri" panose="020F0502020204030204" pitchFamily="34" charset="0"/>
                <a:cs typeface="+mn-cs"/>
              </a:rPr>
              <a:t>Lunar Systems </a:t>
            </a:r>
            <a:r>
              <a:rPr kumimoji="0" lang="en-US" altLang="zh-CN" sz="3200" i="0" u="none" strike="noStrike" kern="1200" cap="none" spc="0" normalizeH="0" baseline="0" noProof="0">
                <a:ln>
                  <a:noFill/>
                </a:ln>
                <a:solidFill>
                  <a:srgbClr val="99E8FE"/>
                </a:solidFill>
                <a:effectLst/>
                <a:uLnTx/>
                <a:uFillTx/>
                <a:latin typeface="Montserrat "/>
                <a:ea typeface="Calibri" panose="020F0502020204030204" pitchFamily="34" charset="0"/>
                <a:cs typeface="+mn-cs"/>
              </a:rPr>
              <a:t>Relationships</a:t>
            </a:r>
          </a:p>
        </p:txBody>
      </p:sp>
      <p:pic>
        <p:nvPicPr>
          <p:cNvPr id="2" name="Picture 1">
            <a:extLst>
              <a:ext uri="{FF2B5EF4-FFF2-40B4-BE49-F238E27FC236}">
                <a16:creationId xmlns:a16="http://schemas.microsoft.com/office/drawing/2014/main" id="{AAA853E4-7600-2777-779A-169A531ADFE7}"/>
              </a:ext>
            </a:extLst>
          </p:cNvPr>
          <p:cNvPicPr>
            <a:picLocks noChangeAspect="1"/>
          </p:cNvPicPr>
          <p:nvPr/>
        </p:nvPicPr>
        <p:blipFill>
          <a:blip r:embed="rId3">
            <a:duotone>
              <a:schemeClr val="bg2">
                <a:shade val="45000"/>
                <a:satMod val="135000"/>
              </a:schemeClr>
              <a:prstClr val="white"/>
            </a:duotone>
            <a:alphaModFix amt="50000"/>
          </a:blip>
          <a:stretch>
            <a:fillRect/>
          </a:stretch>
        </p:blipFill>
        <p:spPr>
          <a:xfrm rot="20776325">
            <a:off x="103672" y="369178"/>
            <a:ext cx="10806843" cy="5130648"/>
          </a:xfrm>
          <a:prstGeom prst="rect">
            <a:avLst/>
          </a:prstGeom>
        </p:spPr>
      </p:pic>
      <p:pic>
        <p:nvPicPr>
          <p:cNvPr id="11" name="Picture 10">
            <a:extLst>
              <a:ext uri="{FF2B5EF4-FFF2-40B4-BE49-F238E27FC236}">
                <a16:creationId xmlns:a16="http://schemas.microsoft.com/office/drawing/2014/main" id="{14708364-E13A-A8A3-C6A7-81C30C1AB9D0}"/>
              </a:ext>
            </a:extLst>
          </p:cNvPr>
          <p:cNvPicPr>
            <a:picLocks noChangeAspect="1"/>
          </p:cNvPicPr>
          <p:nvPr/>
        </p:nvPicPr>
        <p:blipFill>
          <a:blip r:embed="rId4">
            <a:duotone>
              <a:schemeClr val="accent3">
                <a:shade val="45000"/>
                <a:satMod val="135000"/>
              </a:schemeClr>
              <a:prstClr val="white"/>
            </a:duotone>
          </a:blip>
          <a:stretch>
            <a:fillRect/>
          </a:stretch>
        </p:blipFill>
        <p:spPr>
          <a:xfrm>
            <a:off x="4864801" y="4660684"/>
            <a:ext cx="6307634" cy="2026699"/>
          </a:xfrm>
          <a:prstGeom prst="rect">
            <a:avLst/>
          </a:prstGeom>
        </p:spPr>
      </p:pic>
      <p:pic>
        <p:nvPicPr>
          <p:cNvPr id="1026" name="Picture 2" descr="teardrops png">
            <a:extLst>
              <a:ext uri="{FF2B5EF4-FFF2-40B4-BE49-F238E27FC236}">
                <a16:creationId xmlns:a16="http://schemas.microsoft.com/office/drawing/2014/main" id="{F0078FA4-1A97-9DBB-B25F-593E230F377B}"/>
              </a:ext>
            </a:extLst>
          </p:cNvPr>
          <p:cNvPicPr>
            <a:picLocks noChangeAspect="1" noChangeArrowheads="1"/>
          </p:cNvPicPr>
          <p:nvPr/>
        </p:nvPicPr>
        <p:blipFill>
          <a:blip r:embed="rId5">
            <a:alphaModFix amt="50000"/>
            <a:extLst>
              <a:ext uri="{28A0092B-C50C-407E-A947-70E740481C1C}">
                <a14:useLocalDpi xmlns:a14="http://schemas.microsoft.com/office/drawing/2010/main" val="0"/>
              </a:ext>
            </a:extLst>
          </a:blip>
          <a:srcRect/>
          <a:stretch>
            <a:fillRect/>
          </a:stretch>
        </p:blipFill>
        <p:spPr bwMode="auto">
          <a:xfrm>
            <a:off x="1073504" y="3064616"/>
            <a:ext cx="1723876" cy="2228850"/>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4">
            <a:extLst>
              <a:ext uri="{FF2B5EF4-FFF2-40B4-BE49-F238E27FC236}">
                <a16:creationId xmlns:a16="http://schemas.microsoft.com/office/drawing/2014/main" id="{240D2A1A-7384-5B7E-C89C-F28B411344E9}"/>
              </a:ext>
            </a:extLst>
          </p:cNvPr>
          <p:cNvSpPr txBox="1">
            <a:spLocks/>
          </p:cNvSpPr>
          <p:nvPr/>
        </p:nvSpPr>
        <p:spPr>
          <a:xfrm>
            <a:off x="4500167" y="708465"/>
            <a:ext cx="2008209" cy="462641"/>
          </a:xfrm>
          <a:prstGeom prst="rect">
            <a:avLst/>
          </a:prstGeom>
        </p:spPr>
        <p:txBody>
          <a:bodyPr/>
          <a:lstStyle>
            <a:lvl1pPr marL="0" indent="0" algn="l" defTabSz="900113" rtl="0" eaLnBrk="1" latinLnBrk="0" hangingPunct="1">
              <a:lnSpc>
                <a:spcPct val="90000"/>
              </a:lnSpc>
              <a:spcBef>
                <a:spcPts val="984"/>
              </a:spcBef>
              <a:buFontTx/>
              <a:buNone/>
              <a:defRPr sz="2250" b="1" kern="1200">
                <a:solidFill>
                  <a:schemeClr val="tx1"/>
                </a:solidFill>
                <a:latin typeface="+mn-lt"/>
                <a:ea typeface="+mn-ea"/>
                <a:cs typeface="+mn-cs"/>
              </a:defRPr>
            </a:lvl1pPr>
            <a:lvl2pPr marL="212825" indent="-212825" algn="l" defTabSz="900113" rtl="0" eaLnBrk="1" latinLnBrk="0" hangingPunct="1">
              <a:lnSpc>
                <a:spcPct val="90000"/>
              </a:lnSpc>
              <a:spcBef>
                <a:spcPts val="492"/>
              </a:spcBef>
              <a:buSzPct val="110000"/>
              <a:buFont typeface="Calibri" panose="020F0502020204030204" pitchFamily="34" charset="0"/>
              <a:buChar char="&gt;"/>
              <a:defRPr sz="1875" b="1" kern="1200">
                <a:solidFill>
                  <a:schemeClr val="accent1">
                    <a:lumMod val="75000"/>
                  </a:schemeClr>
                </a:solidFill>
                <a:latin typeface="+mn-lt"/>
                <a:ea typeface="+mn-ea"/>
                <a:cs typeface="+mn-cs"/>
              </a:defRPr>
            </a:lvl2pPr>
            <a:lvl3pPr marL="431602" indent="-218778" algn="l" defTabSz="900113" rtl="0" eaLnBrk="1" latinLnBrk="0" hangingPunct="1">
              <a:lnSpc>
                <a:spcPct val="90000"/>
              </a:lnSpc>
              <a:spcBef>
                <a:spcPts val="492"/>
              </a:spcBef>
              <a:buSzPct val="110000"/>
              <a:buFont typeface="Calibri" panose="020F0502020204030204" pitchFamily="34" charset="0"/>
              <a:buChar char="&gt;"/>
              <a:defRPr sz="1688" kern="1200">
                <a:solidFill>
                  <a:schemeClr val="accent1">
                    <a:lumMod val="75000"/>
                  </a:schemeClr>
                </a:solidFill>
                <a:latin typeface="+mn-lt"/>
                <a:ea typeface="+mn-ea"/>
                <a:cs typeface="+mn-cs"/>
              </a:defRPr>
            </a:lvl3pPr>
            <a:lvl4pPr marL="644426" indent="-212825" algn="l" defTabSz="900113" rtl="0" eaLnBrk="1" latinLnBrk="0" hangingPunct="1">
              <a:lnSpc>
                <a:spcPct val="90000"/>
              </a:lnSpc>
              <a:spcBef>
                <a:spcPts val="492"/>
              </a:spcBef>
              <a:buSzPct val="100000"/>
              <a:buFont typeface="Wingdings" panose="05000000000000000000" pitchFamily="2" charset="2"/>
              <a:buChar char="§"/>
              <a:defRPr sz="1500" kern="1200">
                <a:solidFill>
                  <a:schemeClr val="tx1">
                    <a:lumMod val="65000"/>
                    <a:lumOff val="35000"/>
                  </a:schemeClr>
                </a:solidFill>
                <a:latin typeface="+mn-lt"/>
                <a:ea typeface="+mn-ea"/>
                <a:cs typeface="+mn-cs"/>
              </a:defRPr>
            </a:lvl4pPr>
            <a:lvl5pPr marL="857250" indent="-212825" algn="l" defTabSz="900113" rtl="0" eaLnBrk="1" latinLnBrk="0" hangingPunct="1">
              <a:lnSpc>
                <a:spcPct val="90000"/>
              </a:lnSpc>
              <a:spcBef>
                <a:spcPts val="492"/>
              </a:spcBef>
              <a:buSzPct val="100000"/>
              <a:buFont typeface="Wingdings" panose="05000000000000000000" pitchFamily="2" charset="2"/>
              <a:buChar char="§"/>
              <a:defRPr sz="1500" kern="1200">
                <a:solidFill>
                  <a:schemeClr val="tx1">
                    <a:lumMod val="65000"/>
                    <a:lumOff val="35000"/>
                  </a:schemeClr>
                </a:solidFill>
                <a:latin typeface="+mn-lt"/>
                <a:ea typeface="+mn-ea"/>
                <a:cs typeface="+mn-cs"/>
              </a:defRPr>
            </a:lvl5pPr>
            <a:lvl6pPr marL="2475309" indent="-225028" algn="l" defTabSz="900113"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6pPr>
            <a:lvl7pPr marL="2925366" indent="-225028" algn="l" defTabSz="900113"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7pPr>
            <a:lvl8pPr marL="3375422" indent="-225028" algn="l" defTabSz="900113"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8pPr>
            <a:lvl9pPr marL="3825478" indent="-225028" algn="l" defTabSz="900113"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9pPr>
          </a:lstStyle>
          <a:p>
            <a:pPr marL="0" marR="0" lvl="0" indent="0" algn="ctr" defTabSz="900113" rtl="0" eaLnBrk="1" fontAlgn="auto" latinLnBrk="0" hangingPunct="1">
              <a:lnSpc>
                <a:spcPct val="90000"/>
              </a:lnSpc>
              <a:spcBef>
                <a:spcPts val="984"/>
              </a:spcBef>
              <a:spcAft>
                <a:spcPts val="0"/>
              </a:spcAft>
              <a:buClrTx/>
              <a:buSzTx/>
              <a:buFontTx/>
              <a:buNone/>
              <a:tabLst/>
              <a:defRPr/>
            </a:pPr>
            <a:r>
              <a:rPr kumimoji="0" lang="en-US" sz="3200" b="1" i="0" u="none" strike="noStrike" kern="1200" cap="none" spc="0" normalizeH="0" baseline="0" noProof="0" err="1">
                <a:ln>
                  <a:noFill/>
                </a:ln>
                <a:solidFill>
                  <a:prstClr val="white"/>
                </a:solidFill>
                <a:effectLst>
                  <a:outerShdw blurRad="38100" dist="38100" dir="2700000" algn="tl">
                    <a:srgbClr val="000000">
                      <a:alpha val="43137"/>
                    </a:srgbClr>
                  </a:outerShdw>
                </a:effectLst>
                <a:uLnTx/>
                <a:uFillTx/>
                <a:latin typeface="Arial Nova" panose="020B0504020202020204" pitchFamily="34" charset="0"/>
                <a:ea typeface="+mn-ea"/>
                <a:cs typeface="+mn-cs"/>
              </a:rPr>
              <a:t>LunaNet</a:t>
            </a:r>
            <a:endParaRPr kumimoji="0" lang="en-US" sz="3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Nova" panose="020B0504020202020204" pitchFamily="34" charset="0"/>
              <a:ea typeface="+mn-ea"/>
              <a:cs typeface="+mn-cs"/>
            </a:endParaRPr>
          </a:p>
        </p:txBody>
      </p:sp>
      <p:sp>
        <p:nvSpPr>
          <p:cNvPr id="23" name="TextBox 22">
            <a:extLst>
              <a:ext uri="{FF2B5EF4-FFF2-40B4-BE49-F238E27FC236}">
                <a16:creationId xmlns:a16="http://schemas.microsoft.com/office/drawing/2014/main" id="{2A012507-9E73-B5A3-F038-16EEEFED0709}"/>
              </a:ext>
            </a:extLst>
          </p:cNvPr>
          <p:cNvSpPr txBox="1"/>
          <p:nvPr/>
        </p:nvSpPr>
        <p:spPr>
          <a:xfrm>
            <a:off x="1117985" y="3786711"/>
            <a:ext cx="1594262" cy="1200329"/>
          </a:xfrm>
          <a:prstGeom prst="rect">
            <a:avLst/>
          </a:prstGeom>
          <a:noFill/>
        </p:spPr>
        <p:txBody>
          <a:bodyPr wrap="square">
            <a:spAutoFit/>
          </a:bodyPr>
          <a:lstStyle/>
          <a:p>
            <a:pPr marL="0" marR="0" lvl="0" indent="0" algn="ctr" defTabSz="900113" rtl="0" eaLnBrk="1" fontAlgn="auto" latinLnBrk="0" hangingPunct="1">
              <a:lnSpc>
                <a:spcPct val="90000"/>
              </a:lnSpc>
              <a:spcBef>
                <a:spcPts val="984"/>
              </a:spcBef>
              <a:spcAft>
                <a:spcPts val="0"/>
              </a:spcAft>
              <a:buClrTx/>
              <a:buSzTx/>
              <a:buFontTx/>
              <a:buNone/>
              <a:tabLst/>
              <a:defRPr/>
            </a:pPr>
            <a:r>
              <a:rPr kumimoji="0" lang="en-US" sz="16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Nova" panose="020B0504020202020204" pitchFamily="34" charset="0"/>
                <a:ea typeface="+mn-ea"/>
                <a:cs typeface="+mn-cs"/>
              </a:rPr>
              <a:t>Lunar Comm. Relay and Navigation System (LCRNS)</a:t>
            </a:r>
          </a:p>
        </p:txBody>
      </p:sp>
      <p:sp>
        <p:nvSpPr>
          <p:cNvPr id="24" name="Content Placeholder 4">
            <a:extLst>
              <a:ext uri="{FF2B5EF4-FFF2-40B4-BE49-F238E27FC236}">
                <a16:creationId xmlns:a16="http://schemas.microsoft.com/office/drawing/2014/main" id="{88BF5ED9-D52B-61DE-6F2A-C15F135A20B6}"/>
              </a:ext>
            </a:extLst>
          </p:cNvPr>
          <p:cNvSpPr txBox="1">
            <a:spLocks/>
          </p:cNvSpPr>
          <p:nvPr/>
        </p:nvSpPr>
        <p:spPr>
          <a:xfrm>
            <a:off x="492124" y="5293465"/>
            <a:ext cx="2851484" cy="1163777"/>
          </a:xfrm>
          <a:prstGeom prst="rect">
            <a:avLst/>
          </a:prstGeom>
        </p:spPr>
        <p:txBody>
          <a:bodyPr anchor="ctr"/>
          <a:lstStyle>
            <a:lvl1pPr marL="0" indent="0" algn="l" defTabSz="900113" rtl="0" eaLnBrk="1" latinLnBrk="0" hangingPunct="1">
              <a:lnSpc>
                <a:spcPct val="90000"/>
              </a:lnSpc>
              <a:spcBef>
                <a:spcPts val="984"/>
              </a:spcBef>
              <a:buFontTx/>
              <a:buNone/>
              <a:defRPr sz="2250" b="1" kern="1200">
                <a:solidFill>
                  <a:schemeClr val="tx1"/>
                </a:solidFill>
                <a:latin typeface="+mn-lt"/>
                <a:ea typeface="+mn-ea"/>
                <a:cs typeface="+mn-cs"/>
              </a:defRPr>
            </a:lvl1pPr>
            <a:lvl2pPr marL="212825" indent="-212825" algn="l" defTabSz="900113" rtl="0" eaLnBrk="1" latinLnBrk="0" hangingPunct="1">
              <a:lnSpc>
                <a:spcPct val="90000"/>
              </a:lnSpc>
              <a:spcBef>
                <a:spcPts val="492"/>
              </a:spcBef>
              <a:buSzPct val="110000"/>
              <a:buFont typeface="Calibri" panose="020F0502020204030204" pitchFamily="34" charset="0"/>
              <a:buChar char="&gt;"/>
              <a:defRPr sz="1875" b="1" kern="1200">
                <a:solidFill>
                  <a:schemeClr val="accent1">
                    <a:lumMod val="75000"/>
                  </a:schemeClr>
                </a:solidFill>
                <a:latin typeface="+mn-lt"/>
                <a:ea typeface="+mn-ea"/>
                <a:cs typeface="+mn-cs"/>
              </a:defRPr>
            </a:lvl2pPr>
            <a:lvl3pPr marL="431602" indent="-218778" algn="l" defTabSz="900113" rtl="0" eaLnBrk="1" latinLnBrk="0" hangingPunct="1">
              <a:lnSpc>
                <a:spcPct val="90000"/>
              </a:lnSpc>
              <a:spcBef>
                <a:spcPts val="492"/>
              </a:spcBef>
              <a:buSzPct val="110000"/>
              <a:buFont typeface="Calibri" panose="020F0502020204030204" pitchFamily="34" charset="0"/>
              <a:buChar char="&gt;"/>
              <a:defRPr sz="1688" kern="1200">
                <a:solidFill>
                  <a:schemeClr val="accent1">
                    <a:lumMod val="75000"/>
                  </a:schemeClr>
                </a:solidFill>
                <a:latin typeface="+mn-lt"/>
                <a:ea typeface="+mn-ea"/>
                <a:cs typeface="+mn-cs"/>
              </a:defRPr>
            </a:lvl3pPr>
            <a:lvl4pPr marL="644426" indent="-212825" algn="l" defTabSz="900113" rtl="0" eaLnBrk="1" latinLnBrk="0" hangingPunct="1">
              <a:lnSpc>
                <a:spcPct val="90000"/>
              </a:lnSpc>
              <a:spcBef>
                <a:spcPts val="492"/>
              </a:spcBef>
              <a:buSzPct val="100000"/>
              <a:buFont typeface="Wingdings" panose="05000000000000000000" pitchFamily="2" charset="2"/>
              <a:buChar char="§"/>
              <a:defRPr sz="1500" kern="1200">
                <a:solidFill>
                  <a:schemeClr val="tx1">
                    <a:lumMod val="65000"/>
                    <a:lumOff val="35000"/>
                  </a:schemeClr>
                </a:solidFill>
                <a:latin typeface="+mn-lt"/>
                <a:ea typeface="+mn-ea"/>
                <a:cs typeface="+mn-cs"/>
              </a:defRPr>
            </a:lvl4pPr>
            <a:lvl5pPr marL="857250" indent="-212825" algn="l" defTabSz="900113" rtl="0" eaLnBrk="1" latinLnBrk="0" hangingPunct="1">
              <a:lnSpc>
                <a:spcPct val="90000"/>
              </a:lnSpc>
              <a:spcBef>
                <a:spcPts val="492"/>
              </a:spcBef>
              <a:buSzPct val="100000"/>
              <a:buFont typeface="Wingdings" panose="05000000000000000000" pitchFamily="2" charset="2"/>
              <a:buChar char="§"/>
              <a:defRPr sz="1500" kern="1200">
                <a:solidFill>
                  <a:schemeClr val="tx1">
                    <a:lumMod val="65000"/>
                    <a:lumOff val="35000"/>
                  </a:schemeClr>
                </a:solidFill>
                <a:latin typeface="+mn-lt"/>
                <a:ea typeface="+mn-ea"/>
                <a:cs typeface="+mn-cs"/>
              </a:defRPr>
            </a:lvl5pPr>
            <a:lvl6pPr marL="2475309" indent="-225028" algn="l" defTabSz="900113"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6pPr>
            <a:lvl7pPr marL="2925366" indent="-225028" algn="l" defTabSz="900113"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7pPr>
            <a:lvl8pPr marL="3375422" indent="-225028" algn="l" defTabSz="900113"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8pPr>
            <a:lvl9pPr marL="3825478" indent="-225028" algn="l" defTabSz="900113"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9pPr>
          </a:lstStyle>
          <a:p>
            <a:pPr marL="0" marR="0" lvl="0" indent="0" algn="l" defTabSz="900113" rtl="0" eaLnBrk="1" fontAlgn="auto" latinLnBrk="0" hangingPunct="1">
              <a:lnSpc>
                <a:spcPct val="90000"/>
              </a:lnSpc>
              <a:spcBef>
                <a:spcPts val="600"/>
              </a:spcBef>
              <a:spcAft>
                <a:spcPts val="0"/>
              </a:spcAft>
              <a:buClrTx/>
              <a:buSzPct val="90000"/>
              <a:buFontTx/>
              <a:buNone/>
              <a:tabLst/>
              <a:defRPr/>
            </a:pPr>
            <a:r>
              <a:rPr kumimoji="0" 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ova" panose="020B0504020202020204" pitchFamily="34" charset="0"/>
                <a:ea typeface="+mn-ea"/>
                <a:cs typeface="+mn-cs"/>
              </a:rPr>
              <a:t>NASA’s instantiation of </a:t>
            </a:r>
            <a:r>
              <a:rPr kumimoji="0" lang="en-US" sz="14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Arial Nova" panose="020B0504020202020204" pitchFamily="34" charset="0"/>
                <a:ea typeface="+mn-ea"/>
                <a:cs typeface="+mn-cs"/>
              </a:rPr>
              <a:t>LunaNet</a:t>
            </a:r>
            <a:r>
              <a:rPr kumimoji="0" 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ova" panose="020B0504020202020204" pitchFamily="34" charset="0"/>
                <a:ea typeface="+mn-ea"/>
                <a:cs typeface="+mn-cs"/>
              </a:rPr>
              <a:t> Lunar Relay Services– a </a:t>
            </a:r>
            <a:r>
              <a:rPr kumimoji="0" lang="en-US" sz="14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Arial Nova" panose="020B0504020202020204" pitchFamily="34" charset="0"/>
                <a:ea typeface="+mn-ea"/>
                <a:cs typeface="+mn-cs"/>
              </a:rPr>
              <a:t>LunaNet</a:t>
            </a:r>
            <a:r>
              <a:rPr kumimoji="0" 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ova" panose="020B0504020202020204" pitchFamily="34" charset="0"/>
                <a:ea typeface="+mn-ea"/>
                <a:cs typeface="+mn-cs"/>
              </a:rPr>
              <a:t> Service Provider (LNSP)</a:t>
            </a:r>
          </a:p>
          <a:p>
            <a:pPr marL="0" marR="0" lvl="0" indent="0" algn="l" defTabSz="900113" rtl="0" eaLnBrk="1" fontAlgn="auto" latinLnBrk="0" hangingPunct="1">
              <a:lnSpc>
                <a:spcPct val="90000"/>
              </a:lnSpc>
              <a:spcBef>
                <a:spcPts val="600"/>
              </a:spcBef>
              <a:spcAft>
                <a:spcPts val="0"/>
              </a:spcAft>
              <a:buClrTx/>
              <a:buSzPct val="90000"/>
              <a:buFontTx/>
              <a:buNone/>
              <a:tabLst/>
              <a:defRPr/>
            </a:pPr>
            <a:r>
              <a:rPr kumimoji="0" 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ova" panose="020B0504020202020204" pitchFamily="34" charset="0"/>
                <a:ea typeface="+mn-ea"/>
                <a:cs typeface="+mn-cs"/>
              </a:rPr>
              <a:t>Currently scoped for Initial Operating Capability</a:t>
            </a:r>
          </a:p>
        </p:txBody>
      </p:sp>
      <p:pic>
        <p:nvPicPr>
          <p:cNvPr id="25" name="Picture 2" descr="teardrops png">
            <a:extLst>
              <a:ext uri="{FF2B5EF4-FFF2-40B4-BE49-F238E27FC236}">
                <a16:creationId xmlns:a16="http://schemas.microsoft.com/office/drawing/2014/main" id="{E9D1F7C0-327A-403A-329B-1DE2B6F498AE}"/>
              </a:ext>
            </a:extLst>
          </p:cNvPr>
          <p:cNvPicPr>
            <a:picLocks noChangeAspect="1" noChangeArrowheads="1"/>
          </p:cNvPicPr>
          <p:nvPr/>
        </p:nvPicPr>
        <p:blipFill>
          <a:blip r:embed="rId5">
            <a:alphaModFix amt="50000"/>
            <a:extLst>
              <a:ext uri="{28A0092B-C50C-407E-A947-70E740481C1C}">
                <a14:useLocalDpi xmlns:a14="http://schemas.microsoft.com/office/drawing/2010/main" val="0"/>
              </a:ext>
            </a:extLst>
          </a:blip>
          <a:srcRect/>
          <a:stretch>
            <a:fillRect/>
          </a:stretch>
        </p:blipFill>
        <p:spPr bwMode="auto">
          <a:xfrm>
            <a:off x="2788095" y="2716715"/>
            <a:ext cx="1723876" cy="2228850"/>
          </a:xfrm>
          <a:prstGeom prst="rect">
            <a:avLst/>
          </a:prstGeom>
          <a:noFill/>
          <a:extLst>
            <a:ext uri="{909E8E84-426E-40DD-AFC4-6F175D3DCCD1}">
              <a14:hiddenFill xmlns:a14="http://schemas.microsoft.com/office/drawing/2010/main">
                <a:solidFill>
                  <a:srgbClr val="FFFFFF"/>
                </a:solidFill>
              </a14:hiddenFill>
            </a:ext>
          </a:extLst>
        </p:spPr>
      </p:pic>
      <p:sp>
        <p:nvSpPr>
          <p:cNvPr id="29" name="Content Placeholder 4">
            <a:extLst>
              <a:ext uri="{FF2B5EF4-FFF2-40B4-BE49-F238E27FC236}">
                <a16:creationId xmlns:a16="http://schemas.microsoft.com/office/drawing/2014/main" id="{5DA75F32-02C6-6174-49CC-E108B5AA8F78}"/>
              </a:ext>
            </a:extLst>
          </p:cNvPr>
          <p:cNvSpPr txBox="1">
            <a:spLocks/>
          </p:cNvSpPr>
          <p:nvPr/>
        </p:nvSpPr>
        <p:spPr>
          <a:xfrm>
            <a:off x="3859871" y="5538052"/>
            <a:ext cx="1625377" cy="980820"/>
          </a:xfrm>
          <a:prstGeom prst="rect">
            <a:avLst/>
          </a:prstGeom>
        </p:spPr>
        <p:txBody>
          <a:bodyPr anchor="ctr"/>
          <a:lstStyle>
            <a:lvl1pPr marL="0" indent="0" algn="l" defTabSz="900113" rtl="0" eaLnBrk="1" latinLnBrk="0" hangingPunct="1">
              <a:lnSpc>
                <a:spcPct val="90000"/>
              </a:lnSpc>
              <a:spcBef>
                <a:spcPts val="984"/>
              </a:spcBef>
              <a:buFontTx/>
              <a:buNone/>
              <a:defRPr sz="2250" b="1" kern="1200">
                <a:solidFill>
                  <a:schemeClr val="tx1"/>
                </a:solidFill>
                <a:latin typeface="+mn-lt"/>
                <a:ea typeface="+mn-ea"/>
                <a:cs typeface="+mn-cs"/>
              </a:defRPr>
            </a:lvl1pPr>
            <a:lvl2pPr marL="212825" indent="-212825" algn="l" defTabSz="900113" rtl="0" eaLnBrk="1" latinLnBrk="0" hangingPunct="1">
              <a:lnSpc>
                <a:spcPct val="90000"/>
              </a:lnSpc>
              <a:spcBef>
                <a:spcPts val="492"/>
              </a:spcBef>
              <a:buSzPct val="110000"/>
              <a:buFont typeface="Calibri" panose="020F0502020204030204" pitchFamily="34" charset="0"/>
              <a:buChar char="&gt;"/>
              <a:defRPr sz="1875" b="1" kern="1200">
                <a:solidFill>
                  <a:schemeClr val="accent1">
                    <a:lumMod val="75000"/>
                  </a:schemeClr>
                </a:solidFill>
                <a:latin typeface="+mn-lt"/>
                <a:ea typeface="+mn-ea"/>
                <a:cs typeface="+mn-cs"/>
              </a:defRPr>
            </a:lvl2pPr>
            <a:lvl3pPr marL="431602" indent="-218778" algn="l" defTabSz="900113" rtl="0" eaLnBrk="1" latinLnBrk="0" hangingPunct="1">
              <a:lnSpc>
                <a:spcPct val="90000"/>
              </a:lnSpc>
              <a:spcBef>
                <a:spcPts val="492"/>
              </a:spcBef>
              <a:buSzPct val="110000"/>
              <a:buFont typeface="Calibri" panose="020F0502020204030204" pitchFamily="34" charset="0"/>
              <a:buChar char="&gt;"/>
              <a:defRPr sz="1688" kern="1200">
                <a:solidFill>
                  <a:schemeClr val="accent1">
                    <a:lumMod val="75000"/>
                  </a:schemeClr>
                </a:solidFill>
                <a:latin typeface="+mn-lt"/>
                <a:ea typeface="+mn-ea"/>
                <a:cs typeface="+mn-cs"/>
              </a:defRPr>
            </a:lvl3pPr>
            <a:lvl4pPr marL="644426" indent="-212825" algn="l" defTabSz="900113" rtl="0" eaLnBrk="1" latinLnBrk="0" hangingPunct="1">
              <a:lnSpc>
                <a:spcPct val="90000"/>
              </a:lnSpc>
              <a:spcBef>
                <a:spcPts val="492"/>
              </a:spcBef>
              <a:buSzPct val="100000"/>
              <a:buFont typeface="Wingdings" panose="05000000000000000000" pitchFamily="2" charset="2"/>
              <a:buChar char="§"/>
              <a:defRPr sz="1500" kern="1200">
                <a:solidFill>
                  <a:schemeClr val="tx1">
                    <a:lumMod val="65000"/>
                    <a:lumOff val="35000"/>
                  </a:schemeClr>
                </a:solidFill>
                <a:latin typeface="+mn-lt"/>
                <a:ea typeface="+mn-ea"/>
                <a:cs typeface="+mn-cs"/>
              </a:defRPr>
            </a:lvl4pPr>
            <a:lvl5pPr marL="857250" indent="-212825" algn="l" defTabSz="900113" rtl="0" eaLnBrk="1" latinLnBrk="0" hangingPunct="1">
              <a:lnSpc>
                <a:spcPct val="90000"/>
              </a:lnSpc>
              <a:spcBef>
                <a:spcPts val="492"/>
              </a:spcBef>
              <a:buSzPct val="100000"/>
              <a:buFont typeface="Wingdings" panose="05000000000000000000" pitchFamily="2" charset="2"/>
              <a:buChar char="§"/>
              <a:defRPr sz="1500" kern="1200">
                <a:solidFill>
                  <a:schemeClr val="tx1">
                    <a:lumMod val="65000"/>
                    <a:lumOff val="35000"/>
                  </a:schemeClr>
                </a:solidFill>
                <a:latin typeface="+mn-lt"/>
                <a:ea typeface="+mn-ea"/>
                <a:cs typeface="+mn-cs"/>
              </a:defRPr>
            </a:lvl5pPr>
            <a:lvl6pPr marL="2475309" indent="-225028" algn="l" defTabSz="900113"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6pPr>
            <a:lvl7pPr marL="2925366" indent="-225028" algn="l" defTabSz="900113"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7pPr>
            <a:lvl8pPr marL="3375422" indent="-225028" algn="l" defTabSz="900113"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8pPr>
            <a:lvl9pPr marL="3825478" indent="-225028" algn="l" defTabSz="900113"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9pPr>
          </a:lstStyle>
          <a:p>
            <a:pPr marL="0" marR="0" lvl="0" indent="0" algn="l" defTabSz="900113" rtl="0" eaLnBrk="1" fontAlgn="auto" latinLnBrk="0" hangingPunct="1">
              <a:lnSpc>
                <a:spcPct val="90000"/>
              </a:lnSpc>
              <a:spcBef>
                <a:spcPts val="600"/>
              </a:spcBef>
              <a:spcAft>
                <a:spcPts val="0"/>
              </a:spcAft>
              <a:buClrTx/>
              <a:buSzPct val="90000"/>
              <a:buFontTx/>
              <a:buNone/>
              <a:tabLst/>
              <a:defRPr/>
            </a:pPr>
            <a:r>
              <a:rPr kumimoji="0" lang="en-US" sz="14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Nova" panose="020B0504020202020204" pitchFamily="34" charset="0"/>
                <a:ea typeface="+mn-ea"/>
                <a:cs typeface="+mn-cs"/>
              </a:rPr>
              <a:t>ESA’s instantiation of Lunar Relay Services</a:t>
            </a:r>
          </a:p>
        </p:txBody>
      </p:sp>
      <p:cxnSp>
        <p:nvCxnSpPr>
          <p:cNvPr id="30" name="Straight Connector 29">
            <a:extLst>
              <a:ext uri="{FF2B5EF4-FFF2-40B4-BE49-F238E27FC236}">
                <a16:creationId xmlns:a16="http://schemas.microsoft.com/office/drawing/2014/main" id="{EAE32559-3C7F-42CC-D875-FA16ED9A572A}"/>
              </a:ext>
            </a:extLst>
          </p:cNvPr>
          <p:cNvCxnSpPr>
            <a:cxnSpLocks/>
            <a:stCxn id="28" idx="2"/>
            <a:endCxn id="29" idx="1"/>
          </p:cNvCxnSpPr>
          <p:nvPr/>
        </p:nvCxnSpPr>
        <p:spPr>
          <a:xfrm rot="16200000" flipH="1">
            <a:off x="3028424" y="5197014"/>
            <a:ext cx="1474813" cy="188082"/>
          </a:xfrm>
          <a:prstGeom prst="bentConnector2">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5" name="Content Placeholder 4">
            <a:extLst>
              <a:ext uri="{FF2B5EF4-FFF2-40B4-BE49-F238E27FC236}">
                <a16:creationId xmlns:a16="http://schemas.microsoft.com/office/drawing/2014/main" id="{9FD5398D-D836-7CFF-CFEF-C75EB29A0C58}"/>
              </a:ext>
            </a:extLst>
          </p:cNvPr>
          <p:cNvSpPr txBox="1">
            <a:spLocks/>
          </p:cNvSpPr>
          <p:nvPr/>
        </p:nvSpPr>
        <p:spPr>
          <a:xfrm>
            <a:off x="8330471" y="3637968"/>
            <a:ext cx="2381498" cy="694406"/>
          </a:xfrm>
          <a:prstGeom prst="rect">
            <a:avLst/>
          </a:prstGeom>
        </p:spPr>
        <p:txBody>
          <a:bodyPr anchor="ctr"/>
          <a:lstStyle>
            <a:lvl1pPr marL="0" indent="0" algn="l" defTabSz="900113" rtl="0" eaLnBrk="1" latinLnBrk="0" hangingPunct="1">
              <a:lnSpc>
                <a:spcPct val="90000"/>
              </a:lnSpc>
              <a:spcBef>
                <a:spcPts val="984"/>
              </a:spcBef>
              <a:buFontTx/>
              <a:buNone/>
              <a:defRPr sz="2250" b="1" kern="1200">
                <a:solidFill>
                  <a:schemeClr val="tx1"/>
                </a:solidFill>
                <a:latin typeface="+mn-lt"/>
                <a:ea typeface="+mn-ea"/>
                <a:cs typeface="+mn-cs"/>
              </a:defRPr>
            </a:lvl1pPr>
            <a:lvl2pPr marL="212825" indent="-212825" algn="l" defTabSz="900113" rtl="0" eaLnBrk="1" latinLnBrk="0" hangingPunct="1">
              <a:lnSpc>
                <a:spcPct val="90000"/>
              </a:lnSpc>
              <a:spcBef>
                <a:spcPts val="492"/>
              </a:spcBef>
              <a:buSzPct val="110000"/>
              <a:buFont typeface="Calibri" panose="020F0502020204030204" pitchFamily="34" charset="0"/>
              <a:buChar char="&gt;"/>
              <a:defRPr sz="1875" b="1" kern="1200">
                <a:solidFill>
                  <a:schemeClr val="accent1">
                    <a:lumMod val="75000"/>
                  </a:schemeClr>
                </a:solidFill>
                <a:latin typeface="+mn-lt"/>
                <a:ea typeface="+mn-ea"/>
                <a:cs typeface="+mn-cs"/>
              </a:defRPr>
            </a:lvl2pPr>
            <a:lvl3pPr marL="431602" indent="-218778" algn="l" defTabSz="900113" rtl="0" eaLnBrk="1" latinLnBrk="0" hangingPunct="1">
              <a:lnSpc>
                <a:spcPct val="90000"/>
              </a:lnSpc>
              <a:spcBef>
                <a:spcPts val="492"/>
              </a:spcBef>
              <a:buSzPct val="110000"/>
              <a:buFont typeface="Calibri" panose="020F0502020204030204" pitchFamily="34" charset="0"/>
              <a:buChar char="&gt;"/>
              <a:defRPr sz="1688" kern="1200">
                <a:solidFill>
                  <a:schemeClr val="accent1">
                    <a:lumMod val="75000"/>
                  </a:schemeClr>
                </a:solidFill>
                <a:latin typeface="+mn-lt"/>
                <a:ea typeface="+mn-ea"/>
                <a:cs typeface="+mn-cs"/>
              </a:defRPr>
            </a:lvl3pPr>
            <a:lvl4pPr marL="644426" indent="-212825" algn="l" defTabSz="900113" rtl="0" eaLnBrk="1" latinLnBrk="0" hangingPunct="1">
              <a:lnSpc>
                <a:spcPct val="90000"/>
              </a:lnSpc>
              <a:spcBef>
                <a:spcPts val="492"/>
              </a:spcBef>
              <a:buSzPct val="100000"/>
              <a:buFont typeface="Wingdings" panose="05000000000000000000" pitchFamily="2" charset="2"/>
              <a:buChar char="§"/>
              <a:defRPr sz="1500" kern="1200">
                <a:solidFill>
                  <a:schemeClr val="tx1">
                    <a:lumMod val="65000"/>
                    <a:lumOff val="35000"/>
                  </a:schemeClr>
                </a:solidFill>
                <a:latin typeface="+mn-lt"/>
                <a:ea typeface="+mn-ea"/>
                <a:cs typeface="+mn-cs"/>
              </a:defRPr>
            </a:lvl4pPr>
            <a:lvl5pPr marL="857250" indent="-212825" algn="l" defTabSz="900113" rtl="0" eaLnBrk="1" latinLnBrk="0" hangingPunct="1">
              <a:lnSpc>
                <a:spcPct val="90000"/>
              </a:lnSpc>
              <a:spcBef>
                <a:spcPts val="492"/>
              </a:spcBef>
              <a:buSzPct val="100000"/>
              <a:buFont typeface="Wingdings" panose="05000000000000000000" pitchFamily="2" charset="2"/>
              <a:buChar char="§"/>
              <a:defRPr sz="1500" kern="1200">
                <a:solidFill>
                  <a:schemeClr val="tx1">
                    <a:lumMod val="65000"/>
                    <a:lumOff val="35000"/>
                  </a:schemeClr>
                </a:solidFill>
                <a:latin typeface="+mn-lt"/>
                <a:ea typeface="+mn-ea"/>
                <a:cs typeface="+mn-cs"/>
              </a:defRPr>
            </a:lvl5pPr>
            <a:lvl6pPr marL="2475309" indent="-225028" algn="l" defTabSz="900113"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6pPr>
            <a:lvl7pPr marL="2925366" indent="-225028" algn="l" defTabSz="900113"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7pPr>
            <a:lvl8pPr marL="3375422" indent="-225028" algn="l" defTabSz="900113"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8pPr>
            <a:lvl9pPr marL="3825478" indent="-225028" algn="l" defTabSz="900113"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9pPr>
          </a:lstStyle>
          <a:p>
            <a:pPr marL="0" marR="0" lvl="0" indent="0" algn="l" defTabSz="900113" rtl="0" eaLnBrk="1" fontAlgn="auto" latinLnBrk="0" hangingPunct="1">
              <a:lnSpc>
                <a:spcPct val="90000"/>
              </a:lnSpc>
              <a:spcBef>
                <a:spcPts val="600"/>
              </a:spcBef>
              <a:spcAft>
                <a:spcPts val="0"/>
              </a:spcAft>
              <a:buClrTx/>
              <a:buSzPct val="90000"/>
              <a:buFontTx/>
              <a:buNone/>
              <a:tabLst/>
              <a:defRPr/>
            </a:pPr>
            <a:r>
              <a:rPr kumimoji="0" lang="en-US" sz="14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Nova" panose="020B0504020202020204" pitchFamily="34" charset="0"/>
                <a:ea typeface="+mn-ea"/>
                <a:cs typeface="+mn-cs"/>
              </a:rPr>
              <a:t>e.g. other orbiting systems, surface comm and/or PNT systems (future), ground systems, users</a:t>
            </a:r>
          </a:p>
        </p:txBody>
      </p:sp>
      <p:cxnSp>
        <p:nvCxnSpPr>
          <p:cNvPr id="39" name="Straight Connector 38">
            <a:extLst>
              <a:ext uri="{FF2B5EF4-FFF2-40B4-BE49-F238E27FC236}">
                <a16:creationId xmlns:a16="http://schemas.microsoft.com/office/drawing/2014/main" id="{F5114018-BD62-1219-3F94-2ED0A5ACD81E}"/>
              </a:ext>
            </a:extLst>
          </p:cNvPr>
          <p:cNvCxnSpPr>
            <a:cxnSpLocks/>
            <a:stCxn id="23" idx="2"/>
            <a:endCxn id="24" idx="0"/>
          </p:cNvCxnSpPr>
          <p:nvPr/>
        </p:nvCxnSpPr>
        <p:spPr>
          <a:xfrm>
            <a:off x="1915116" y="4987040"/>
            <a:ext cx="2750" cy="306425"/>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477D3033-A8E9-F353-8A89-12DA6F388919}"/>
              </a:ext>
            </a:extLst>
          </p:cNvPr>
          <p:cNvSpPr txBox="1"/>
          <p:nvPr/>
        </p:nvSpPr>
        <p:spPr>
          <a:xfrm>
            <a:off x="7033282" y="4765371"/>
            <a:ext cx="2116439" cy="1698927"/>
          </a:xfrm>
          <a:prstGeom prst="rect">
            <a:avLst/>
          </a:prstGeom>
          <a:noFill/>
        </p:spPr>
        <p:txBody>
          <a:bodyPr wrap="square">
            <a:spAutoFit/>
          </a:bodyPr>
          <a:lstStyle/>
          <a:p>
            <a:pPr marL="0" marR="0" lvl="0" indent="0" algn="ctr" defTabSz="900113" rtl="0" eaLnBrk="1" fontAlgn="auto" latinLnBrk="0" hangingPunct="1">
              <a:lnSpc>
                <a:spcPct val="90000"/>
              </a:lnSpc>
              <a:spcAft>
                <a:spcPts val="0"/>
              </a:spcAft>
              <a:buClrTx/>
              <a:buSzTx/>
              <a:buFontTx/>
              <a:buNone/>
              <a:tabLst/>
              <a:defRPr/>
            </a:pPr>
            <a:r>
              <a:rPr kumimoji="0" lang="en-US" sz="2400" b="1" i="0" u="none" strike="noStrike" kern="1200" cap="none" spc="0" normalizeH="0" baseline="0" noProof="0" dirty="0">
                <a:ln>
                  <a:noFill/>
                </a:ln>
                <a:solidFill>
                  <a:srgbClr val="44546A"/>
                </a:solidFill>
                <a:effectLst>
                  <a:outerShdw blurRad="38100" dist="38100" dir="2700000" algn="tl">
                    <a:srgbClr val="000000">
                      <a:alpha val="43137"/>
                    </a:srgbClr>
                  </a:outerShdw>
                </a:effectLst>
                <a:uLnTx/>
                <a:uFillTx/>
                <a:latin typeface="Arial Nova" panose="020B0504020202020204" pitchFamily="34" charset="0"/>
                <a:ea typeface="+mn-ea"/>
                <a:cs typeface="+mn-cs"/>
              </a:rPr>
              <a:t>Lunar Reference System(s) Components</a:t>
            </a:r>
          </a:p>
          <a:p>
            <a:pPr marL="0" marR="0" lvl="0" indent="0" algn="ctr" defTabSz="900113" rtl="0" eaLnBrk="1" fontAlgn="auto" latinLnBrk="0" hangingPunct="1">
              <a:lnSpc>
                <a:spcPct val="90000"/>
              </a:lnSpc>
              <a:spcAft>
                <a:spcPts val="0"/>
              </a:spcAft>
              <a:buClrTx/>
              <a:buSzTx/>
              <a:buFontTx/>
              <a:buNone/>
              <a:tabLst/>
              <a:defRPr/>
            </a:pPr>
            <a:r>
              <a:rPr lang="en-US" sz="2000" b="1" dirty="0">
                <a:solidFill>
                  <a:srgbClr val="44546A"/>
                </a:solidFill>
                <a:effectLst>
                  <a:outerShdw blurRad="38100" dist="38100" dir="2700000" algn="tl">
                    <a:srgbClr val="000000">
                      <a:alpha val="43137"/>
                    </a:srgbClr>
                  </a:outerShdw>
                </a:effectLst>
                <a:latin typeface="Arial Nova" panose="020B0504020202020204" pitchFamily="34" charset="0"/>
              </a:rPr>
              <a:t>(includes Time)</a:t>
            </a:r>
            <a:endParaRPr kumimoji="0" lang="en-US" sz="2000" b="1" i="0" u="none" strike="noStrike" kern="1200" cap="none" spc="0" normalizeH="0" baseline="0" noProof="0" dirty="0">
              <a:ln>
                <a:noFill/>
              </a:ln>
              <a:solidFill>
                <a:srgbClr val="44546A"/>
              </a:solidFill>
              <a:effectLst>
                <a:outerShdw blurRad="38100" dist="38100" dir="2700000" algn="tl">
                  <a:srgbClr val="000000">
                    <a:alpha val="43137"/>
                  </a:srgbClr>
                </a:outerShdw>
              </a:effectLst>
              <a:uLnTx/>
              <a:uFillTx/>
              <a:latin typeface="Arial Nova" panose="020B0504020202020204" pitchFamily="34" charset="0"/>
              <a:ea typeface="+mn-ea"/>
              <a:cs typeface="+mn-cs"/>
            </a:endParaRPr>
          </a:p>
        </p:txBody>
      </p:sp>
      <p:sp>
        <p:nvSpPr>
          <p:cNvPr id="47" name="Content Placeholder 4">
            <a:extLst>
              <a:ext uri="{FF2B5EF4-FFF2-40B4-BE49-F238E27FC236}">
                <a16:creationId xmlns:a16="http://schemas.microsoft.com/office/drawing/2014/main" id="{A900E1E0-C68A-FF69-328A-AD3F2C952D21}"/>
              </a:ext>
            </a:extLst>
          </p:cNvPr>
          <p:cNvSpPr txBox="1">
            <a:spLocks/>
          </p:cNvSpPr>
          <p:nvPr/>
        </p:nvSpPr>
        <p:spPr>
          <a:xfrm>
            <a:off x="9411067" y="4505170"/>
            <a:ext cx="2601804" cy="1178388"/>
          </a:xfrm>
          <a:prstGeom prst="rect">
            <a:avLst/>
          </a:prstGeom>
        </p:spPr>
        <p:txBody>
          <a:bodyPr anchor="ctr"/>
          <a:lstStyle>
            <a:lvl1pPr marL="0" indent="0" algn="l" defTabSz="900113" rtl="0" eaLnBrk="1" latinLnBrk="0" hangingPunct="1">
              <a:lnSpc>
                <a:spcPct val="90000"/>
              </a:lnSpc>
              <a:spcBef>
                <a:spcPts val="984"/>
              </a:spcBef>
              <a:buFontTx/>
              <a:buNone/>
              <a:defRPr sz="2250" b="1" kern="1200">
                <a:solidFill>
                  <a:schemeClr val="tx1"/>
                </a:solidFill>
                <a:latin typeface="+mn-lt"/>
                <a:ea typeface="+mn-ea"/>
                <a:cs typeface="+mn-cs"/>
              </a:defRPr>
            </a:lvl1pPr>
            <a:lvl2pPr marL="212825" indent="-212825" algn="l" defTabSz="900113" rtl="0" eaLnBrk="1" latinLnBrk="0" hangingPunct="1">
              <a:lnSpc>
                <a:spcPct val="90000"/>
              </a:lnSpc>
              <a:spcBef>
                <a:spcPts val="492"/>
              </a:spcBef>
              <a:buSzPct val="110000"/>
              <a:buFont typeface="Calibri" panose="020F0502020204030204" pitchFamily="34" charset="0"/>
              <a:buChar char="&gt;"/>
              <a:defRPr sz="1875" b="1" kern="1200">
                <a:solidFill>
                  <a:schemeClr val="accent1">
                    <a:lumMod val="75000"/>
                  </a:schemeClr>
                </a:solidFill>
                <a:latin typeface="+mn-lt"/>
                <a:ea typeface="+mn-ea"/>
                <a:cs typeface="+mn-cs"/>
              </a:defRPr>
            </a:lvl2pPr>
            <a:lvl3pPr marL="431602" indent="-218778" algn="l" defTabSz="900113" rtl="0" eaLnBrk="1" latinLnBrk="0" hangingPunct="1">
              <a:lnSpc>
                <a:spcPct val="90000"/>
              </a:lnSpc>
              <a:spcBef>
                <a:spcPts val="492"/>
              </a:spcBef>
              <a:buSzPct val="110000"/>
              <a:buFont typeface="Calibri" panose="020F0502020204030204" pitchFamily="34" charset="0"/>
              <a:buChar char="&gt;"/>
              <a:defRPr sz="1688" kern="1200">
                <a:solidFill>
                  <a:schemeClr val="accent1">
                    <a:lumMod val="75000"/>
                  </a:schemeClr>
                </a:solidFill>
                <a:latin typeface="+mn-lt"/>
                <a:ea typeface="+mn-ea"/>
                <a:cs typeface="+mn-cs"/>
              </a:defRPr>
            </a:lvl3pPr>
            <a:lvl4pPr marL="644426" indent="-212825" algn="l" defTabSz="900113" rtl="0" eaLnBrk="1" latinLnBrk="0" hangingPunct="1">
              <a:lnSpc>
                <a:spcPct val="90000"/>
              </a:lnSpc>
              <a:spcBef>
                <a:spcPts val="492"/>
              </a:spcBef>
              <a:buSzPct val="100000"/>
              <a:buFont typeface="Wingdings" panose="05000000000000000000" pitchFamily="2" charset="2"/>
              <a:buChar char="§"/>
              <a:defRPr sz="1500" kern="1200">
                <a:solidFill>
                  <a:schemeClr val="tx1">
                    <a:lumMod val="65000"/>
                    <a:lumOff val="35000"/>
                  </a:schemeClr>
                </a:solidFill>
                <a:latin typeface="+mn-lt"/>
                <a:ea typeface="+mn-ea"/>
                <a:cs typeface="+mn-cs"/>
              </a:defRPr>
            </a:lvl4pPr>
            <a:lvl5pPr marL="857250" indent="-212825" algn="l" defTabSz="900113" rtl="0" eaLnBrk="1" latinLnBrk="0" hangingPunct="1">
              <a:lnSpc>
                <a:spcPct val="90000"/>
              </a:lnSpc>
              <a:spcBef>
                <a:spcPts val="492"/>
              </a:spcBef>
              <a:buSzPct val="100000"/>
              <a:buFont typeface="Wingdings" panose="05000000000000000000" pitchFamily="2" charset="2"/>
              <a:buChar char="§"/>
              <a:defRPr sz="1500" kern="1200">
                <a:solidFill>
                  <a:schemeClr val="tx1">
                    <a:lumMod val="65000"/>
                    <a:lumOff val="35000"/>
                  </a:schemeClr>
                </a:solidFill>
                <a:latin typeface="+mn-lt"/>
                <a:ea typeface="+mn-ea"/>
                <a:cs typeface="+mn-cs"/>
              </a:defRPr>
            </a:lvl5pPr>
            <a:lvl6pPr marL="2475309" indent="-225028" algn="l" defTabSz="900113"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6pPr>
            <a:lvl7pPr marL="2925366" indent="-225028" algn="l" defTabSz="900113"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7pPr>
            <a:lvl8pPr marL="3375422" indent="-225028" algn="l" defTabSz="900113"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8pPr>
            <a:lvl9pPr marL="3825478" indent="-225028" algn="l" defTabSz="900113"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9pPr>
          </a:lstStyle>
          <a:p>
            <a:pPr marL="0" marR="0" lvl="0" indent="0" algn="l" defTabSz="900113" rtl="0" eaLnBrk="1" fontAlgn="auto" latinLnBrk="0" hangingPunct="1">
              <a:lnSpc>
                <a:spcPct val="90000"/>
              </a:lnSpc>
              <a:spcBef>
                <a:spcPts val="600"/>
              </a:spcBef>
              <a:spcAft>
                <a:spcPts val="0"/>
              </a:spcAft>
              <a:buClrTx/>
              <a:buSzPct val="90000"/>
              <a:buFontTx/>
              <a:buNone/>
              <a:tabLst/>
              <a:defRPr/>
            </a:pPr>
            <a:r>
              <a:rPr kumimoji="0" lang="en-US" sz="17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ova" panose="020B0504020202020204" pitchFamily="34" charset="0"/>
                <a:ea typeface="+mn-ea"/>
                <a:cs typeface="+mn-cs"/>
              </a:rPr>
              <a:t>A canonically defined set of components for consistent, accurate, and safe navigation.</a:t>
            </a:r>
          </a:p>
        </p:txBody>
      </p:sp>
      <p:pic>
        <p:nvPicPr>
          <p:cNvPr id="3" name="Picture 2" descr="teardrops png">
            <a:extLst>
              <a:ext uri="{FF2B5EF4-FFF2-40B4-BE49-F238E27FC236}">
                <a16:creationId xmlns:a16="http://schemas.microsoft.com/office/drawing/2014/main" id="{0B8C81C8-4AD4-47EC-3CE3-CEA3B270CBA6}"/>
              </a:ext>
            </a:extLst>
          </p:cNvPr>
          <p:cNvPicPr>
            <a:picLocks noChangeAspect="1" noChangeArrowheads="1"/>
          </p:cNvPicPr>
          <p:nvPr/>
        </p:nvPicPr>
        <p:blipFill>
          <a:blip r:embed="rId5">
            <a:alphaModFix amt="50000"/>
            <a:extLst>
              <a:ext uri="{28A0092B-C50C-407E-A947-70E740481C1C}">
                <a14:useLocalDpi xmlns:a14="http://schemas.microsoft.com/office/drawing/2010/main" val="0"/>
              </a:ext>
            </a:extLst>
          </a:blip>
          <a:srcRect/>
          <a:stretch>
            <a:fillRect/>
          </a:stretch>
        </p:blipFill>
        <p:spPr bwMode="auto">
          <a:xfrm>
            <a:off x="6447377" y="1820077"/>
            <a:ext cx="1723876" cy="222885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94B4B353-AA30-F9B5-5BD5-DB682262DFCA}"/>
              </a:ext>
            </a:extLst>
          </p:cNvPr>
          <p:cNvSpPr txBox="1"/>
          <p:nvPr/>
        </p:nvSpPr>
        <p:spPr>
          <a:xfrm>
            <a:off x="2874658" y="3308180"/>
            <a:ext cx="1594262" cy="1245469"/>
          </a:xfrm>
          <a:prstGeom prst="rect">
            <a:avLst/>
          </a:prstGeom>
          <a:noFill/>
        </p:spPr>
        <p:txBody>
          <a:bodyPr wrap="square">
            <a:spAutoFit/>
          </a:bodyPr>
          <a:lstStyle/>
          <a:p>
            <a:pPr marL="0" marR="0" lvl="0" indent="0" algn="ctr" defTabSz="900113" rtl="0" eaLnBrk="1" fontAlgn="auto" latinLnBrk="0" hangingPunct="1">
              <a:lnSpc>
                <a:spcPct val="90000"/>
              </a:lnSpc>
              <a:spcBef>
                <a:spcPts val="984"/>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ova" panose="020B0504020202020204" pitchFamily="34" charset="0"/>
                <a:ea typeface="+mn-ea"/>
                <a:cs typeface="+mn-cs"/>
              </a:rPr>
              <a:t>Moonlight</a:t>
            </a:r>
          </a:p>
          <a:p>
            <a:pPr marL="0" marR="0" lvl="0" indent="0" algn="ctr" defTabSz="900113" rtl="0" eaLnBrk="1" fontAlgn="auto" latinLnBrk="0" hangingPunct="1">
              <a:lnSpc>
                <a:spcPct val="90000"/>
              </a:lnSpc>
              <a:spcBef>
                <a:spcPts val="984"/>
              </a:spcBef>
              <a:spcAft>
                <a:spcPts val="0"/>
              </a:spcAft>
              <a:buClrTx/>
              <a:buSzTx/>
              <a:buFontTx/>
              <a:buNone/>
              <a:tabLst/>
              <a:defRPr/>
            </a:pPr>
            <a:r>
              <a:rPr lang="en-US" sz="1400" b="1" dirty="0">
                <a:solidFill>
                  <a:prstClr val="white"/>
                </a:solidFill>
                <a:effectLst>
                  <a:outerShdw blurRad="38100" dist="38100" dir="2700000" algn="tl">
                    <a:srgbClr val="000000">
                      <a:alpha val="43137"/>
                    </a:srgbClr>
                  </a:outerShdw>
                </a:effectLst>
                <a:latin typeface="Arial Nova" panose="020B0504020202020204" pitchFamily="34" charset="0"/>
              </a:rPr>
              <a:t>Lunar Communications and Navigation System </a:t>
            </a:r>
            <a:r>
              <a:rPr lang="en-US" sz="1600" b="1" dirty="0">
                <a:solidFill>
                  <a:prstClr val="white"/>
                </a:solidFill>
                <a:effectLst>
                  <a:outerShdw blurRad="38100" dist="38100" dir="2700000" algn="tl">
                    <a:srgbClr val="000000">
                      <a:alpha val="43137"/>
                    </a:srgbClr>
                  </a:outerShdw>
                </a:effectLst>
                <a:latin typeface="Arial Nova" panose="020B0504020202020204" pitchFamily="34" charset="0"/>
              </a:rPr>
              <a:t>(LCNS)</a:t>
            </a:r>
            <a:endParaRPr kumimoji="0" 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ova" panose="020B0504020202020204" pitchFamily="34" charset="0"/>
              <a:ea typeface="+mn-ea"/>
              <a:cs typeface="+mn-cs"/>
            </a:endParaRPr>
          </a:p>
        </p:txBody>
      </p:sp>
      <p:pic>
        <p:nvPicPr>
          <p:cNvPr id="10" name="Picture 9">
            <a:extLst>
              <a:ext uri="{FF2B5EF4-FFF2-40B4-BE49-F238E27FC236}">
                <a16:creationId xmlns:a16="http://schemas.microsoft.com/office/drawing/2014/main" id="{EBC9C39B-6D47-23F4-B926-41D18670E52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42576" y="66142"/>
            <a:ext cx="711809" cy="594360"/>
          </a:xfrm>
          <a:prstGeom prst="rect">
            <a:avLst/>
          </a:prstGeom>
        </p:spPr>
      </p:pic>
      <p:sp>
        <p:nvSpPr>
          <p:cNvPr id="8" name="Content Placeholder 4">
            <a:extLst>
              <a:ext uri="{FF2B5EF4-FFF2-40B4-BE49-F238E27FC236}">
                <a16:creationId xmlns:a16="http://schemas.microsoft.com/office/drawing/2014/main" id="{8123A980-AFFD-16F6-3C6B-6346F68F1C2A}"/>
              </a:ext>
            </a:extLst>
          </p:cNvPr>
          <p:cNvSpPr txBox="1">
            <a:spLocks/>
          </p:cNvSpPr>
          <p:nvPr/>
        </p:nvSpPr>
        <p:spPr>
          <a:xfrm>
            <a:off x="5504271" y="4979871"/>
            <a:ext cx="1367144" cy="980820"/>
          </a:xfrm>
          <a:prstGeom prst="rect">
            <a:avLst/>
          </a:prstGeom>
        </p:spPr>
        <p:txBody>
          <a:bodyPr anchor="ctr"/>
          <a:lstStyle>
            <a:lvl1pPr marL="0" indent="0" algn="l" defTabSz="900113" rtl="0" eaLnBrk="1" latinLnBrk="0" hangingPunct="1">
              <a:lnSpc>
                <a:spcPct val="90000"/>
              </a:lnSpc>
              <a:spcBef>
                <a:spcPts val="984"/>
              </a:spcBef>
              <a:buFontTx/>
              <a:buNone/>
              <a:defRPr sz="2250" b="1" kern="1200">
                <a:solidFill>
                  <a:schemeClr val="tx1"/>
                </a:solidFill>
                <a:latin typeface="+mn-lt"/>
                <a:ea typeface="+mn-ea"/>
                <a:cs typeface="+mn-cs"/>
              </a:defRPr>
            </a:lvl1pPr>
            <a:lvl2pPr marL="212825" indent="-212825" algn="l" defTabSz="900113" rtl="0" eaLnBrk="1" latinLnBrk="0" hangingPunct="1">
              <a:lnSpc>
                <a:spcPct val="90000"/>
              </a:lnSpc>
              <a:spcBef>
                <a:spcPts val="492"/>
              </a:spcBef>
              <a:buSzPct val="110000"/>
              <a:buFont typeface="Calibri" panose="020F0502020204030204" pitchFamily="34" charset="0"/>
              <a:buChar char="&gt;"/>
              <a:defRPr sz="1875" b="1" kern="1200">
                <a:solidFill>
                  <a:schemeClr val="accent1">
                    <a:lumMod val="75000"/>
                  </a:schemeClr>
                </a:solidFill>
                <a:latin typeface="+mn-lt"/>
                <a:ea typeface="+mn-ea"/>
                <a:cs typeface="+mn-cs"/>
              </a:defRPr>
            </a:lvl2pPr>
            <a:lvl3pPr marL="431602" indent="-218778" algn="l" defTabSz="900113" rtl="0" eaLnBrk="1" latinLnBrk="0" hangingPunct="1">
              <a:lnSpc>
                <a:spcPct val="90000"/>
              </a:lnSpc>
              <a:spcBef>
                <a:spcPts val="492"/>
              </a:spcBef>
              <a:buSzPct val="110000"/>
              <a:buFont typeface="Calibri" panose="020F0502020204030204" pitchFamily="34" charset="0"/>
              <a:buChar char="&gt;"/>
              <a:defRPr sz="1688" kern="1200">
                <a:solidFill>
                  <a:schemeClr val="accent1">
                    <a:lumMod val="75000"/>
                  </a:schemeClr>
                </a:solidFill>
                <a:latin typeface="+mn-lt"/>
                <a:ea typeface="+mn-ea"/>
                <a:cs typeface="+mn-cs"/>
              </a:defRPr>
            </a:lvl3pPr>
            <a:lvl4pPr marL="644426" indent="-212825" algn="l" defTabSz="900113" rtl="0" eaLnBrk="1" latinLnBrk="0" hangingPunct="1">
              <a:lnSpc>
                <a:spcPct val="90000"/>
              </a:lnSpc>
              <a:spcBef>
                <a:spcPts val="492"/>
              </a:spcBef>
              <a:buSzPct val="100000"/>
              <a:buFont typeface="Wingdings" panose="05000000000000000000" pitchFamily="2" charset="2"/>
              <a:buChar char="§"/>
              <a:defRPr sz="1500" kern="1200">
                <a:solidFill>
                  <a:schemeClr val="tx1">
                    <a:lumMod val="65000"/>
                    <a:lumOff val="35000"/>
                  </a:schemeClr>
                </a:solidFill>
                <a:latin typeface="+mn-lt"/>
                <a:ea typeface="+mn-ea"/>
                <a:cs typeface="+mn-cs"/>
              </a:defRPr>
            </a:lvl4pPr>
            <a:lvl5pPr marL="857250" indent="-212825" algn="l" defTabSz="900113" rtl="0" eaLnBrk="1" latinLnBrk="0" hangingPunct="1">
              <a:lnSpc>
                <a:spcPct val="90000"/>
              </a:lnSpc>
              <a:spcBef>
                <a:spcPts val="492"/>
              </a:spcBef>
              <a:buSzPct val="100000"/>
              <a:buFont typeface="Wingdings" panose="05000000000000000000" pitchFamily="2" charset="2"/>
              <a:buChar char="§"/>
              <a:defRPr sz="1500" kern="1200">
                <a:solidFill>
                  <a:schemeClr val="tx1">
                    <a:lumMod val="65000"/>
                    <a:lumOff val="35000"/>
                  </a:schemeClr>
                </a:solidFill>
                <a:latin typeface="+mn-lt"/>
                <a:ea typeface="+mn-ea"/>
                <a:cs typeface="+mn-cs"/>
              </a:defRPr>
            </a:lvl5pPr>
            <a:lvl6pPr marL="2475309" indent="-225028" algn="l" defTabSz="900113"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6pPr>
            <a:lvl7pPr marL="2925366" indent="-225028" algn="l" defTabSz="900113"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7pPr>
            <a:lvl8pPr marL="3375422" indent="-225028" algn="l" defTabSz="900113"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8pPr>
            <a:lvl9pPr marL="3825478" indent="-225028" algn="l" defTabSz="900113"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9pPr>
          </a:lstStyle>
          <a:p>
            <a:pPr marL="0" marR="0" lvl="0" indent="0" algn="l" defTabSz="900113" rtl="0" eaLnBrk="1" fontAlgn="auto" latinLnBrk="0" hangingPunct="1">
              <a:lnSpc>
                <a:spcPct val="90000"/>
              </a:lnSpc>
              <a:spcBef>
                <a:spcPts val="600"/>
              </a:spcBef>
              <a:spcAft>
                <a:spcPts val="0"/>
              </a:spcAft>
              <a:buClrTx/>
              <a:buSzPct val="90000"/>
              <a:buFontTx/>
              <a:buNone/>
              <a:tabLst/>
              <a:defRPr/>
            </a:pPr>
            <a:r>
              <a:rPr kumimoji="0" lang="en-US" sz="14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Nova" panose="020B0504020202020204" pitchFamily="34" charset="0"/>
                <a:ea typeface="+mn-ea"/>
                <a:cs typeface="+mn-cs"/>
              </a:rPr>
              <a:t>Japan’s instantiation  of Lunar Relay Services</a:t>
            </a:r>
          </a:p>
        </p:txBody>
      </p:sp>
      <p:cxnSp>
        <p:nvCxnSpPr>
          <p:cNvPr id="9" name="Straight Connector 29">
            <a:extLst>
              <a:ext uri="{FF2B5EF4-FFF2-40B4-BE49-F238E27FC236}">
                <a16:creationId xmlns:a16="http://schemas.microsoft.com/office/drawing/2014/main" id="{8255E74C-D358-6936-16EE-6BEA41C9A330}"/>
              </a:ext>
            </a:extLst>
          </p:cNvPr>
          <p:cNvCxnSpPr>
            <a:cxnSpLocks/>
          </p:cNvCxnSpPr>
          <p:nvPr/>
        </p:nvCxnSpPr>
        <p:spPr>
          <a:xfrm rot="5400000">
            <a:off x="6830727" y="4008479"/>
            <a:ext cx="865275" cy="143532"/>
          </a:xfrm>
          <a:prstGeom prst="bentConnector3">
            <a:avLst>
              <a:gd name="adj1" fmla="val 100767"/>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51" name="Picture 2" descr="teardrops png">
            <a:extLst>
              <a:ext uri="{FF2B5EF4-FFF2-40B4-BE49-F238E27FC236}">
                <a16:creationId xmlns:a16="http://schemas.microsoft.com/office/drawing/2014/main" id="{836D7278-286F-6E96-4954-C68F8937763C}"/>
              </a:ext>
            </a:extLst>
          </p:cNvPr>
          <p:cNvPicPr>
            <a:picLocks noChangeAspect="1" noChangeArrowheads="1"/>
          </p:cNvPicPr>
          <p:nvPr/>
        </p:nvPicPr>
        <p:blipFill>
          <a:blip r:embed="rId5">
            <a:alphaModFix amt="50000"/>
            <a:extLst>
              <a:ext uri="{28A0092B-C50C-407E-A947-70E740481C1C}">
                <a14:useLocalDpi xmlns:a14="http://schemas.microsoft.com/office/drawing/2010/main" val="0"/>
              </a:ext>
            </a:extLst>
          </a:blip>
          <a:srcRect/>
          <a:stretch>
            <a:fillRect/>
          </a:stretch>
        </p:blipFill>
        <p:spPr bwMode="auto">
          <a:xfrm>
            <a:off x="8472872" y="1192098"/>
            <a:ext cx="1723876" cy="222885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teardrops png">
            <a:extLst>
              <a:ext uri="{FF2B5EF4-FFF2-40B4-BE49-F238E27FC236}">
                <a16:creationId xmlns:a16="http://schemas.microsoft.com/office/drawing/2014/main" id="{32E9AEED-1704-9FB6-C65D-880FFBBBA52D}"/>
              </a:ext>
            </a:extLst>
          </p:cNvPr>
          <p:cNvPicPr>
            <a:picLocks noChangeAspect="1" noChangeArrowheads="1"/>
          </p:cNvPicPr>
          <p:nvPr/>
        </p:nvPicPr>
        <p:blipFill>
          <a:blip r:embed="rId5">
            <a:alphaModFix amt="50000"/>
            <a:extLst>
              <a:ext uri="{28A0092B-C50C-407E-A947-70E740481C1C}">
                <a14:useLocalDpi xmlns:a14="http://schemas.microsoft.com/office/drawing/2010/main" val="0"/>
              </a:ext>
            </a:extLst>
          </a:blip>
          <a:srcRect/>
          <a:stretch>
            <a:fillRect/>
          </a:stretch>
        </p:blipFill>
        <p:spPr bwMode="auto">
          <a:xfrm>
            <a:off x="8261363" y="1170233"/>
            <a:ext cx="1723876" cy="2228850"/>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71980EEC-2521-2805-29EF-2181A5FEC228}"/>
              </a:ext>
            </a:extLst>
          </p:cNvPr>
          <p:cNvSpPr txBox="1"/>
          <p:nvPr/>
        </p:nvSpPr>
        <p:spPr>
          <a:xfrm>
            <a:off x="8390977" y="2227993"/>
            <a:ext cx="1594262" cy="313932"/>
          </a:xfrm>
          <a:prstGeom prst="rect">
            <a:avLst/>
          </a:prstGeom>
          <a:noFill/>
        </p:spPr>
        <p:txBody>
          <a:bodyPr wrap="square">
            <a:spAutoFit/>
          </a:bodyPr>
          <a:lstStyle/>
          <a:p>
            <a:pPr marL="0" marR="0" lvl="0" indent="0" algn="ctr" defTabSz="900113" rtl="0" eaLnBrk="1" fontAlgn="auto" latinLnBrk="0" hangingPunct="1">
              <a:lnSpc>
                <a:spcPct val="90000"/>
              </a:lnSpc>
              <a:spcBef>
                <a:spcPts val="984"/>
              </a:spcBef>
              <a:spcAft>
                <a:spcPts val="0"/>
              </a:spcAft>
              <a:buClrTx/>
              <a:buSzTx/>
              <a:buFontTx/>
              <a:buNone/>
              <a:tabLst/>
              <a:defRPr/>
            </a:pPr>
            <a:r>
              <a:rPr kumimoji="0" lang="en-US" sz="16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Nova" panose="020B0504020202020204" pitchFamily="34" charset="0"/>
                <a:ea typeface="+mn-ea"/>
                <a:cs typeface="+mn-cs"/>
              </a:rPr>
              <a:t>Others</a:t>
            </a:r>
          </a:p>
        </p:txBody>
      </p:sp>
      <p:cxnSp>
        <p:nvCxnSpPr>
          <p:cNvPr id="36" name="Straight Connector 35">
            <a:extLst>
              <a:ext uri="{FF2B5EF4-FFF2-40B4-BE49-F238E27FC236}">
                <a16:creationId xmlns:a16="http://schemas.microsoft.com/office/drawing/2014/main" id="{69468E89-B6BD-2903-8EA4-A0CFF2B80BA0}"/>
              </a:ext>
            </a:extLst>
          </p:cNvPr>
          <p:cNvCxnSpPr>
            <a:cxnSpLocks/>
          </p:cNvCxnSpPr>
          <p:nvPr/>
        </p:nvCxnSpPr>
        <p:spPr>
          <a:xfrm>
            <a:off x="9251454" y="2563790"/>
            <a:ext cx="0" cy="10008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7" name="Picture 2" descr="teardrops png">
            <a:extLst>
              <a:ext uri="{FF2B5EF4-FFF2-40B4-BE49-F238E27FC236}">
                <a16:creationId xmlns:a16="http://schemas.microsoft.com/office/drawing/2014/main" id="{6C81C264-624B-ABE3-A174-868D2DA11EE9}"/>
              </a:ext>
            </a:extLst>
          </p:cNvPr>
          <p:cNvPicPr>
            <a:picLocks noChangeAspect="1" noChangeArrowheads="1"/>
          </p:cNvPicPr>
          <p:nvPr/>
        </p:nvPicPr>
        <p:blipFill>
          <a:blip r:embed="rId5">
            <a:alphaModFix amt="50000"/>
            <a:extLst>
              <a:ext uri="{28A0092B-C50C-407E-A947-70E740481C1C}">
                <a14:useLocalDpi xmlns:a14="http://schemas.microsoft.com/office/drawing/2010/main" val="0"/>
              </a:ext>
            </a:extLst>
          </a:blip>
          <a:srcRect/>
          <a:stretch>
            <a:fillRect/>
          </a:stretch>
        </p:blipFill>
        <p:spPr bwMode="auto">
          <a:xfrm>
            <a:off x="4452990" y="2150849"/>
            <a:ext cx="1723876" cy="2228850"/>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4">
            <a:extLst>
              <a:ext uri="{FF2B5EF4-FFF2-40B4-BE49-F238E27FC236}">
                <a16:creationId xmlns:a16="http://schemas.microsoft.com/office/drawing/2014/main" id="{DE4552C6-389A-A0C0-5423-DECC8091EE74}"/>
              </a:ext>
            </a:extLst>
          </p:cNvPr>
          <p:cNvSpPr txBox="1">
            <a:spLocks/>
          </p:cNvSpPr>
          <p:nvPr/>
        </p:nvSpPr>
        <p:spPr>
          <a:xfrm>
            <a:off x="6192331" y="3919366"/>
            <a:ext cx="1208707" cy="980820"/>
          </a:xfrm>
          <a:prstGeom prst="rect">
            <a:avLst/>
          </a:prstGeom>
        </p:spPr>
        <p:txBody>
          <a:bodyPr anchor="ctr"/>
          <a:lstStyle>
            <a:lvl1pPr marL="0" indent="0" algn="l" defTabSz="900113" rtl="0" eaLnBrk="1" latinLnBrk="0" hangingPunct="1">
              <a:lnSpc>
                <a:spcPct val="90000"/>
              </a:lnSpc>
              <a:spcBef>
                <a:spcPts val="984"/>
              </a:spcBef>
              <a:buFontTx/>
              <a:buNone/>
              <a:defRPr sz="2250" b="1" kern="1200">
                <a:solidFill>
                  <a:schemeClr val="tx1"/>
                </a:solidFill>
                <a:latin typeface="+mn-lt"/>
                <a:ea typeface="+mn-ea"/>
                <a:cs typeface="+mn-cs"/>
              </a:defRPr>
            </a:lvl1pPr>
            <a:lvl2pPr marL="212825" indent="-212825" algn="l" defTabSz="900113" rtl="0" eaLnBrk="1" latinLnBrk="0" hangingPunct="1">
              <a:lnSpc>
                <a:spcPct val="90000"/>
              </a:lnSpc>
              <a:spcBef>
                <a:spcPts val="492"/>
              </a:spcBef>
              <a:buSzPct val="110000"/>
              <a:buFont typeface="Calibri" panose="020F0502020204030204" pitchFamily="34" charset="0"/>
              <a:buChar char="&gt;"/>
              <a:defRPr sz="1875" b="1" kern="1200">
                <a:solidFill>
                  <a:schemeClr val="accent1">
                    <a:lumMod val="75000"/>
                  </a:schemeClr>
                </a:solidFill>
                <a:latin typeface="+mn-lt"/>
                <a:ea typeface="+mn-ea"/>
                <a:cs typeface="+mn-cs"/>
              </a:defRPr>
            </a:lvl2pPr>
            <a:lvl3pPr marL="431602" indent="-218778" algn="l" defTabSz="900113" rtl="0" eaLnBrk="1" latinLnBrk="0" hangingPunct="1">
              <a:lnSpc>
                <a:spcPct val="90000"/>
              </a:lnSpc>
              <a:spcBef>
                <a:spcPts val="492"/>
              </a:spcBef>
              <a:buSzPct val="110000"/>
              <a:buFont typeface="Calibri" panose="020F0502020204030204" pitchFamily="34" charset="0"/>
              <a:buChar char="&gt;"/>
              <a:defRPr sz="1688" kern="1200">
                <a:solidFill>
                  <a:schemeClr val="accent1">
                    <a:lumMod val="75000"/>
                  </a:schemeClr>
                </a:solidFill>
                <a:latin typeface="+mn-lt"/>
                <a:ea typeface="+mn-ea"/>
                <a:cs typeface="+mn-cs"/>
              </a:defRPr>
            </a:lvl3pPr>
            <a:lvl4pPr marL="644426" indent="-212825" algn="l" defTabSz="900113" rtl="0" eaLnBrk="1" latinLnBrk="0" hangingPunct="1">
              <a:lnSpc>
                <a:spcPct val="90000"/>
              </a:lnSpc>
              <a:spcBef>
                <a:spcPts val="492"/>
              </a:spcBef>
              <a:buSzPct val="100000"/>
              <a:buFont typeface="Wingdings" panose="05000000000000000000" pitchFamily="2" charset="2"/>
              <a:buChar char="§"/>
              <a:defRPr sz="1500" kern="1200">
                <a:solidFill>
                  <a:schemeClr val="tx1">
                    <a:lumMod val="65000"/>
                    <a:lumOff val="35000"/>
                  </a:schemeClr>
                </a:solidFill>
                <a:latin typeface="+mn-lt"/>
                <a:ea typeface="+mn-ea"/>
                <a:cs typeface="+mn-cs"/>
              </a:defRPr>
            </a:lvl4pPr>
            <a:lvl5pPr marL="857250" indent="-212825" algn="l" defTabSz="900113" rtl="0" eaLnBrk="1" latinLnBrk="0" hangingPunct="1">
              <a:lnSpc>
                <a:spcPct val="90000"/>
              </a:lnSpc>
              <a:spcBef>
                <a:spcPts val="492"/>
              </a:spcBef>
              <a:buSzPct val="100000"/>
              <a:buFont typeface="Wingdings" panose="05000000000000000000" pitchFamily="2" charset="2"/>
              <a:buChar char="§"/>
              <a:defRPr sz="1500" kern="1200">
                <a:solidFill>
                  <a:schemeClr val="tx1">
                    <a:lumMod val="65000"/>
                    <a:lumOff val="35000"/>
                  </a:schemeClr>
                </a:solidFill>
                <a:latin typeface="+mn-lt"/>
                <a:ea typeface="+mn-ea"/>
                <a:cs typeface="+mn-cs"/>
              </a:defRPr>
            </a:lvl5pPr>
            <a:lvl6pPr marL="2475309" indent="-225028" algn="l" defTabSz="900113"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6pPr>
            <a:lvl7pPr marL="2925366" indent="-225028" algn="l" defTabSz="900113"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7pPr>
            <a:lvl8pPr marL="3375422" indent="-225028" algn="l" defTabSz="900113"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8pPr>
            <a:lvl9pPr marL="3825478" indent="-225028" algn="l" defTabSz="900113"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9pPr>
          </a:lstStyle>
          <a:p>
            <a:pPr marL="0" marR="0" lvl="0" indent="0" algn="l" defTabSz="900113" rtl="0" eaLnBrk="1" fontAlgn="auto" latinLnBrk="0" hangingPunct="1">
              <a:lnSpc>
                <a:spcPct val="90000"/>
              </a:lnSpc>
              <a:spcBef>
                <a:spcPts val="600"/>
              </a:spcBef>
              <a:spcAft>
                <a:spcPts val="0"/>
              </a:spcAft>
              <a:buClrTx/>
              <a:buSzPct val="90000"/>
              <a:buFontTx/>
              <a:buNone/>
              <a:tabLst/>
              <a:defRPr/>
            </a:pPr>
            <a:r>
              <a:rPr kumimoji="0" lang="en-US" sz="14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Nova" panose="020B0504020202020204" pitchFamily="34" charset="0"/>
                <a:ea typeface="+mn-ea"/>
                <a:cs typeface="+mn-cs"/>
              </a:rPr>
              <a:t>e.g. NASA’s Lunar Exploration Ground Segment</a:t>
            </a:r>
          </a:p>
        </p:txBody>
      </p:sp>
      <p:cxnSp>
        <p:nvCxnSpPr>
          <p:cNvPr id="16" name="Straight Connector 29">
            <a:extLst>
              <a:ext uri="{FF2B5EF4-FFF2-40B4-BE49-F238E27FC236}">
                <a16:creationId xmlns:a16="http://schemas.microsoft.com/office/drawing/2014/main" id="{C7B4D8CD-F032-2DC4-2198-1F2E6FE3996E}"/>
              </a:ext>
            </a:extLst>
          </p:cNvPr>
          <p:cNvCxnSpPr>
            <a:cxnSpLocks/>
          </p:cNvCxnSpPr>
          <p:nvPr/>
        </p:nvCxnSpPr>
        <p:spPr>
          <a:xfrm rot="16200000" flipH="1">
            <a:off x="4678536" y="4747827"/>
            <a:ext cx="1488022" cy="145032"/>
          </a:xfrm>
          <a:prstGeom prst="bentConnector2">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CAB0EC0-528D-2781-7412-EE077699AE8E}"/>
              </a:ext>
            </a:extLst>
          </p:cNvPr>
          <p:cNvSpPr txBox="1"/>
          <p:nvPr/>
        </p:nvSpPr>
        <p:spPr>
          <a:xfrm>
            <a:off x="6520025" y="2523595"/>
            <a:ext cx="1594262" cy="978729"/>
          </a:xfrm>
          <a:prstGeom prst="rect">
            <a:avLst/>
          </a:prstGeom>
          <a:noFill/>
        </p:spPr>
        <p:txBody>
          <a:bodyPr wrap="square">
            <a:spAutoFit/>
          </a:bodyPr>
          <a:lstStyle/>
          <a:p>
            <a:pPr marL="0" marR="0" lvl="0" indent="0" algn="ctr" defTabSz="900113" rtl="0" eaLnBrk="1" fontAlgn="auto" latinLnBrk="0" hangingPunct="1">
              <a:lnSpc>
                <a:spcPct val="90000"/>
              </a:lnSpc>
              <a:spcBef>
                <a:spcPts val="984"/>
              </a:spcBef>
              <a:spcAft>
                <a:spcPts val="0"/>
              </a:spcAft>
              <a:buClrTx/>
              <a:buSzTx/>
              <a:buFontTx/>
              <a:buNone/>
              <a:tabLst/>
              <a:defRPr/>
            </a:pPr>
            <a:r>
              <a:rPr kumimoji="0" lang="en-US" sz="16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Nova" panose="020B0504020202020204" pitchFamily="34" charset="0"/>
                <a:ea typeface="+mn-ea"/>
                <a:cs typeface="+mn-cs"/>
              </a:rPr>
              <a:t>Ground Stations for Lunar Missions</a:t>
            </a:r>
          </a:p>
        </p:txBody>
      </p:sp>
      <p:sp>
        <p:nvSpPr>
          <p:cNvPr id="12" name="TextBox 11">
            <a:extLst>
              <a:ext uri="{FF2B5EF4-FFF2-40B4-BE49-F238E27FC236}">
                <a16:creationId xmlns:a16="http://schemas.microsoft.com/office/drawing/2014/main" id="{B85D0D74-E06F-871F-4741-E29E7C95E328}"/>
              </a:ext>
            </a:extLst>
          </p:cNvPr>
          <p:cNvSpPr txBox="1"/>
          <p:nvPr/>
        </p:nvSpPr>
        <p:spPr>
          <a:xfrm>
            <a:off x="4541651" y="2911276"/>
            <a:ext cx="1594262" cy="1200329"/>
          </a:xfrm>
          <a:prstGeom prst="rect">
            <a:avLst/>
          </a:prstGeom>
          <a:noFill/>
        </p:spPr>
        <p:txBody>
          <a:bodyPr wrap="square">
            <a:spAutoFit/>
          </a:bodyPr>
          <a:lstStyle/>
          <a:p>
            <a:pPr marL="0" marR="0" lvl="0" indent="0" algn="ctr" defTabSz="900113" rtl="0" eaLnBrk="1" fontAlgn="auto" latinLnBrk="0" hangingPunct="1">
              <a:lnSpc>
                <a:spcPct val="90000"/>
              </a:lnSpc>
              <a:spcBef>
                <a:spcPts val="984"/>
              </a:spcBef>
              <a:spcAft>
                <a:spcPts val="0"/>
              </a:spcAft>
              <a:buClrTx/>
              <a:buSzTx/>
              <a:buFontTx/>
              <a:buNone/>
              <a:tabLst/>
              <a:defRPr/>
            </a:pPr>
            <a:r>
              <a:rPr kumimoji="0" lang="en-US" sz="16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Nova" panose="020B0504020202020204" pitchFamily="34" charset="0"/>
                <a:ea typeface="+mn-ea"/>
                <a:cs typeface="+mn-cs"/>
              </a:rPr>
              <a:t>Lunar Navigation Satellite System (LNSS)</a:t>
            </a:r>
          </a:p>
        </p:txBody>
      </p:sp>
      <p:sp>
        <p:nvSpPr>
          <p:cNvPr id="14" name="Content Placeholder 4">
            <a:extLst>
              <a:ext uri="{FF2B5EF4-FFF2-40B4-BE49-F238E27FC236}">
                <a16:creationId xmlns:a16="http://schemas.microsoft.com/office/drawing/2014/main" id="{06ECF0EB-4AD3-7A92-5C2C-AFFED2BCA68D}"/>
              </a:ext>
            </a:extLst>
          </p:cNvPr>
          <p:cNvSpPr txBox="1">
            <a:spLocks/>
          </p:cNvSpPr>
          <p:nvPr/>
        </p:nvSpPr>
        <p:spPr>
          <a:xfrm>
            <a:off x="2628877" y="1083778"/>
            <a:ext cx="5631672" cy="1314296"/>
          </a:xfrm>
          <a:prstGeom prst="rect">
            <a:avLst/>
          </a:prstGeom>
        </p:spPr>
        <p:txBody>
          <a:bodyPr anchor="ctr"/>
          <a:lstStyle>
            <a:lvl1pPr marL="0" indent="0" algn="l" defTabSz="900113" rtl="0" eaLnBrk="1" latinLnBrk="0" hangingPunct="1">
              <a:lnSpc>
                <a:spcPct val="90000"/>
              </a:lnSpc>
              <a:spcBef>
                <a:spcPts val="984"/>
              </a:spcBef>
              <a:buFontTx/>
              <a:buNone/>
              <a:defRPr sz="2250" b="1" kern="1200">
                <a:solidFill>
                  <a:schemeClr val="tx1"/>
                </a:solidFill>
                <a:latin typeface="+mn-lt"/>
                <a:ea typeface="+mn-ea"/>
                <a:cs typeface="+mn-cs"/>
              </a:defRPr>
            </a:lvl1pPr>
            <a:lvl2pPr marL="212825" indent="-212825" algn="l" defTabSz="900113" rtl="0" eaLnBrk="1" latinLnBrk="0" hangingPunct="1">
              <a:lnSpc>
                <a:spcPct val="90000"/>
              </a:lnSpc>
              <a:spcBef>
                <a:spcPts val="492"/>
              </a:spcBef>
              <a:buSzPct val="110000"/>
              <a:buFont typeface="Calibri" panose="020F0502020204030204" pitchFamily="34" charset="0"/>
              <a:buChar char="&gt;"/>
              <a:defRPr sz="1875" b="1" kern="1200">
                <a:solidFill>
                  <a:schemeClr val="accent1">
                    <a:lumMod val="75000"/>
                  </a:schemeClr>
                </a:solidFill>
                <a:latin typeface="+mn-lt"/>
                <a:ea typeface="+mn-ea"/>
                <a:cs typeface="+mn-cs"/>
              </a:defRPr>
            </a:lvl2pPr>
            <a:lvl3pPr marL="431602" indent="-218778" algn="l" defTabSz="900113" rtl="0" eaLnBrk="1" latinLnBrk="0" hangingPunct="1">
              <a:lnSpc>
                <a:spcPct val="90000"/>
              </a:lnSpc>
              <a:spcBef>
                <a:spcPts val="492"/>
              </a:spcBef>
              <a:buSzPct val="110000"/>
              <a:buFont typeface="Calibri" panose="020F0502020204030204" pitchFamily="34" charset="0"/>
              <a:buChar char="&gt;"/>
              <a:defRPr sz="1688" kern="1200">
                <a:solidFill>
                  <a:schemeClr val="accent1">
                    <a:lumMod val="75000"/>
                  </a:schemeClr>
                </a:solidFill>
                <a:latin typeface="+mn-lt"/>
                <a:ea typeface="+mn-ea"/>
                <a:cs typeface="+mn-cs"/>
              </a:defRPr>
            </a:lvl3pPr>
            <a:lvl4pPr marL="644426" indent="-212825" algn="l" defTabSz="900113" rtl="0" eaLnBrk="1" latinLnBrk="0" hangingPunct="1">
              <a:lnSpc>
                <a:spcPct val="90000"/>
              </a:lnSpc>
              <a:spcBef>
                <a:spcPts val="492"/>
              </a:spcBef>
              <a:buSzPct val="100000"/>
              <a:buFont typeface="Wingdings" panose="05000000000000000000" pitchFamily="2" charset="2"/>
              <a:buChar char="§"/>
              <a:defRPr sz="1500" kern="1200">
                <a:solidFill>
                  <a:schemeClr val="tx1">
                    <a:lumMod val="65000"/>
                    <a:lumOff val="35000"/>
                  </a:schemeClr>
                </a:solidFill>
                <a:latin typeface="+mn-lt"/>
                <a:ea typeface="+mn-ea"/>
                <a:cs typeface="+mn-cs"/>
              </a:defRPr>
            </a:lvl4pPr>
            <a:lvl5pPr marL="857250" indent="-212825" algn="l" defTabSz="900113" rtl="0" eaLnBrk="1" latinLnBrk="0" hangingPunct="1">
              <a:lnSpc>
                <a:spcPct val="90000"/>
              </a:lnSpc>
              <a:spcBef>
                <a:spcPts val="492"/>
              </a:spcBef>
              <a:buSzPct val="100000"/>
              <a:buFont typeface="Wingdings" panose="05000000000000000000" pitchFamily="2" charset="2"/>
              <a:buChar char="§"/>
              <a:defRPr sz="1500" kern="1200">
                <a:solidFill>
                  <a:schemeClr val="tx1">
                    <a:lumMod val="65000"/>
                    <a:lumOff val="35000"/>
                  </a:schemeClr>
                </a:solidFill>
                <a:latin typeface="+mn-lt"/>
                <a:ea typeface="+mn-ea"/>
                <a:cs typeface="+mn-cs"/>
              </a:defRPr>
            </a:lvl5pPr>
            <a:lvl6pPr marL="2475309" indent="-225028" algn="l" defTabSz="900113"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6pPr>
            <a:lvl7pPr marL="2925366" indent="-225028" algn="l" defTabSz="900113"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7pPr>
            <a:lvl8pPr marL="3375422" indent="-225028" algn="l" defTabSz="900113"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8pPr>
            <a:lvl9pPr marL="3825478" indent="-225028" algn="l" defTabSz="900113"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9pPr>
          </a:lstStyle>
          <a:p>
            <a:pPr marL="0" marR="0" lvl="0" indent="0" algn="l" defTabSz="900113" rtl="0" eaLnBrk="1" fontAlgn="auto" latinLnBrk="0" hangingPunct="1">
              <a:lnSpc>
                <a:spcPct val="90000"/>
              </a:lnSpc>
              <a:spcBef>
                <a:spcPts val="0"/>
              </a:spcBef>
              <a:spcAft>
                <a:spcPts val="0"/>
              </a:spcAft>
              <a:buClrTx/>
              <a:buSzPct val="90000"/>
              <a:buFontTx/>
              <a:buNone/>
              <a:tabLst/>
              <a:defRPr/>
            </a:pPr>
            <a:r>
              <a:rPr kumimoji="0" lang="en-US" sz="160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Nova" panose="020B0504020202020204" pitchFamily="34" charset="0"/>
                <a:ea typeface="+mn-ea"/>
                <a:cs typeface="+mn-cs"/>
              </a:rPr>
              <a:t>Framework for Standardized Interoperable Services, umbrella under which many providers collectively work.</a:t>
            </a:r>
          </a:p>
          <a:p>
            <a:pPr>
              <a:spcBef>
                <a:spcPts val="0"/>
              </a:spcBef>
              <a:buSzPct val="90000"/>
              <a:defRPr/>
            </a:pPr>
            <a:r>
              <a:rPr kumimoji="0" lang="en-US" sz="160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Nova" panose="020B0504020202020204" pitchFamily="34" charset="0"/>
                <a:ea typeface="+mn-ea"/>
                <a:cs typeface="+mn-cs"/>
              </a:rPr>
              <a:t>Interoperability defined in a set of </a:t>
            </a:r>
            <a:r>
              <a:rPr kumimoji="0" lang="en-US" sz="1600" i="1"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Nova" panose="020B0504020202020204" pitchFamily="34" charset="0"/>
                <a:ea typeface="+mn-ea"/>
                <a:cs typeface="+mn-cs"/>
              </a:rPr>
              <a:t>specifications</a:t>
            </a:r>
            <a:r>
              <a:rPr kumimoji="0" lang="en-US" sz="160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Nova" panose="020B0504020202020204" pitchFamily="34" charset="0"/>
                <a:ea typeface="+mn-ea"/>
                <a:cs typeface="+mn-cs"/>
              </a:rPr>
              <a:t>.</a:t>
            </a:r>
          </a:p>
        </p:txBody>
      </p:sp>
      <p:pic>
        <p:nvPicPr>
          <p:cNvPr id="5" name="Picture 58">
            <a:extLst>
              <a:ext uri="{FF2B5EF4-FFF2-40B4-BE49-F238E27FC236}">
                <a16:creationId xmlns:a16="http://schemas.microsoft.com/office/drawing/2014/main" id="{69028061-EF36-5FBF-C938-E2DD1443B33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774201" y="-293678"/>
            <a:ext cx="2093892" cy="1314000"/>
          </a:xfrm>
          <a:prstGeom prst="rect">
            <a:avLst/>
          </a:prstGeom>
        </p:spPr>
      </p:pic>
      <p:pic>
        <p:nvPicPr>
          <p:cNvPr id="6" name="図 2" descr="ロゴ&#10;&#10;自動的に生成された説明">
            <a:extLst>
              <a:ext uri="{FF2B5EF4-FFF2-40B4-BE49-F238E27FC236}">
                <a16:creationId xmlns:a16="http://schemas.microsoft.com/office/drawing/2014/main" id="{25B99B32-7840-D209-2505-D4ED94AD716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56766" y="75968"/>
            <a:ext cx="1008674" cy="602163"/>
          </a:xfrm>
          <a:prstGeom prst="rect">
            <a:avLst/>
          </a:prstGeom>
        </p:spPr>
      </p:pic>
      <p:sp>
        <p:nvSpPr>
          <p:cNvPr id="18" name="Content Placeholder 4">
            <a:extLst>
              <a:ext uri="{FF2B5EF4-FFF2-40B4-BE49-F238E27FC236}">
                <a16:creationId xmlns:a16="http://schemas.microsoft.com/office/drawing/2014/main" id="{63BCFB31-9D25-8AD1-721E-C0767AC33A25}"/>
              </a:ext>
            </a:extLst>
          </p:cNvPr>
          <p:cNvSpPr txBox="1">
            <a:spLocks/>
          </p:cNvSpPr>
          <p:nvPr/>
        </p:nvSpPr>
        <p:spPr>
          <a:xfrm>
            <a:off x="7274962" y="5494209"/>
            <a:ext cx="4772282" cy="980820"/>
          </a:xfrm>
          <a:prstGeom prst="rect">
            <a:avLst/>
          </a:prstGeom>
          <a:solidFill>
            <a:schemeClr val="accent2">
              <a:lumMod val="20000"/>
              <a:lumOff val="80000"/>
            </a:schemeClr>
          </a:solidFill>
        </p:spPr>
        <p:txBody>
          <a:bodyPr anchor="ctr"/>
          <a:lstStyle>
            <a:lvl1pPr marL="0" indent="0" algn="l" defTabSz="900113" rtl="0" eaLnBrk="1" latinLnBrk="0" hangingPunct="1">
              <a:lnSpc>
                <a:spcPct val="90000"/>
              </a:lnSpc>
              <a:spcBef>
                <a:spcPts val="984"/>
              </a:spcBef>
              <a:buFontTx/>
              <a:buNone/>
              <a:defRPr sz="2250" b="1" kern="1200">
                <a:solidFill>
                  <a:schemeClr val="tx1"/>
                </a:solidFill>
                <a:latin typeface="+mn-lt"/>
                <a:ea typeface="+mn-ea"/>
                <a:cs typeface="+mn-cs"/>
              </a:defRPr>
            </a:lvl1pPr>
            <a:lvl2pPr marL="212825" indent="-212825" algn="l" defTabSz="900113" rtl="0" eaLnBrk="1" latinLnBrk="0" hangingPunct="1">
              <a:lnSpc>
                <a:spcPct val="90000"/>
              </a:lnSpc>
              <a:spcBef>
                <a:spcPts val="492"/>
              </a:spcBef>
              <a:buSzPct val="110000"/>
              <a:buFont typeface="Calibri" panose="020F0502020204030204" pitchFamily="34" charset="0"/>
              <a:buChar char="&gt;"/>
              <a:defRPr sz="1875" b="1" kern="1200">
                <a:solidFill>
                  <a:schemeClr val="accent1">
                    <a:lumMod val="75000"/>
                  </a:schemeClr>
                </a:solidFill>
                <a:latin typeface="+mn-lt"/>
                <a:ea typeface="+mn-ea"/>
                <a:cs typeface="+mn-cs"/>
              </a:defRPr>
            </a:lvl2pPr>
            <a:lvl3pPr marL="431602" indent="-218778" algn="l" defTabSz="900113" rtl="0" eaLnBrk="1" latinLnBrk="0" hangingPunct="1">
              <a:lnSpc>
                <a:spcPct val="90000"/>
              </a:lnSpc>
              <a:spcBef>
                <a:spcPts val="492"/>
              </a:spcBef>
              <a:buSzPct val="110000"/>
              <a:buFont typeface="Calibri" panose="020F0502020204030204" pitchFamily="34" charset="0"/>
              <a:buChar char="&gt;"/>
              <a:defRPr sz="1688" kern="1200">
                <a:solidFill>
                  <a:schemeClr val="accent1">
                    <a:lumMod val="75000"/>
                  </a:schemeClr>
                </a:solidFill>
                <a:latin typeface="+mn-lt"/>
                <a:ea typeface="+mn-ea"/>
                <a:cs typeface="+mn-cs"/>
              </a:defRPr>
            </a:lvl3pPr>
            <a:lvl4pPr marL="644426" indent="-212825" algn="l" defTabSz="900113" rtl="0" eaLnBrk="1" latinLnBrk="0" hangingPunct="1">
              <a:lnSpc>
                <a:spcPct val="90000"/>
              </a:lnSpc>
              <a:spcBef>
                <a:spcPts val="492"/>
              </a:spcBef>
              <a:buSzPct val="100000"/>
              <a:buFont typeface="Wingdings" panose="05000000000000000000" pitchFamily="2" charset="2"/>
              <a:buChar char="§"/>
              <a:defRPr sz="1500" kern="1200">
                <a:solidFill>
                  <a:schemeClr val="tx1">
                    <a:lumMod val="65000"/>
                    <a:lumOff val="35000"/>
                  </a:schemeClr>
                </a:solidFill>
                <a:latin typeface="+mn-lt"/>
                <a:ea typeface="+mn-ea"/>
                <a:cs typeface="+mn-cs"/>
              </a:defRPr>
            </a:lvl4pPr>
            <a:lvl5pPr marL="857250" indent="-212825" algn="l" defTabSz="900113" rtl="0" eaLnBrk="1" latinLnBrk="0" hangingPunct="1">
              <a:lnSpc>
                <a:spcPct val="90000"/>
              </a:lnSpc>
              <a:spcBef>
                <a:spcPts val="492"/>
              </a:spcBef>
              <a:buSzPct val="100000"/>
              <a:buFont typeface="Wingdings" panose="05000000000000000000" pitchFamily="2" charset="2"/>
              <a:buChar char="§"/>
              <a:defRPr sz="1500" kern="1200">
                <a:solidFill>
                  <a:schemeClr val="tx1">
                    <a:lumMod val="65000"/>
                    <a:lumOff val="35000"/>
                  </a:schemeClr>
                </a:solidFill>
                <a:latin typeface="+mn-lt"/>
                <a:ea typeface="+mn-ea"/>
                <a:cs typeface="+mn-cs"/>
              </a:defRPr>
            </a:lvl5pPr>
            <a:lvl6pPr marL="2475309" indent="-225028" algn="l" defTabSz="900113"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6pPr>
            <a:lvl7pPr marL="2925366" indent="-225028" algn="l" defTabSz="900113"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7pPr>
            <a:lvl8pPr marL="3375422" indent="-225028" algn="l" defTabSz="900113"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8pPr>
            <a:lvl9pPr marL="3825478" indent="-225028" algn="l" defTabSz="900113"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9pPr>
          </a:lstStyle>
          <a:p>
            <a:pPr marL="0" marR="0" lvl="0" indent="0" algn="l" defTabSz="900113" rtl="0" eaLnBrk="1" fontAlgn="auto" latinLnBrk="0" hangingPunct="1">
              <a:lnSpc>
                <a:spcPct val="90000"/>
              </a:lnSpc>
              <a:spcBef>
                <a:spcPts val="600"/>
              </a:spcBef>
              <a:spcAft>
                <a:spcPts val="0"/>
              </a:spcAft>
              <a:buClrTx/>
              <a:buSzPct val="90000"/>
              <a:buFontTx/>
              <a:buNone/>
              <a:tabLst/>
              <a:defRPr/>
            </a:pPr>
            <a:r>
              <a:rPr lang="en-US" sz="2400" i="1" dirty="0">
                <a:solidFill>
                  <a:schemeClr val="accent2">
                    <a:lumMod val="75000"/>
                  </a:schemeClr>
                </a:solidFill>
                <a:effectLst>
                  <a:outerShdw blurRad="38100" dist="38100" dir="2700000" algn="tl">
                    <a:srgbClr val="000000">
                      <a:alpha val="43137"/>
                    </a:srgbClr>
                  </a:outerShdw>
                </a:effectLst>
                <a:latin typeface="Arial Nova" panose="020B0504020202020204" pitchFamily="34" charset="0"/>
              </a:rPr>
              <a:t>Interoperability</a:t>
            </a:r>
            <a:r>
              <a:rPr lang="en-US" sz="2400" dirty="0">
                <a:solidFill>
                  <a:schemeClr val="accent2">
                    <a:lumMod val="75000"/>
                  </a:schemeClr>
                </a:solidFill>
                <a:effectLst>
                  <a:outerShdw blurRad="38100" dist="38100" dir="2700000" algn="tl">
                    <a:srgbClr val="000000">
                      <a:alpha val="43137"/>
                    </a:srgbClr>
                  </a:outerShdw>
                </a:effectLst>
                <a:latin typeface="Arial Nova" panose="020B0504020202020204" pitchFamily="34" charset="0"/>
              </a:rPr>
              <a:t> defined in Applicable Document 5 (AD5).</a:t>
            </a:r>
            <a:endParaRPr kumimoji="0" lang="en-US" sz="2400" i="0" u="none" strike="noStrike" kern="1200" cap="none" spc="0" normalizeH="0" baseline="0" noProof="0" dirty="0">
              <a:ln>
                <a:noFill/>
              </a:ln>
              <a:solidFill>
                <a:schemeClr val="accent2">
                  <a:lumMod val="75000"/>
                </a:schemeClr>
              </a:solidFill>
              <a:effectLst>
                <a:outerShdw blurRad="38100" dist="38100" dir="2700000" algn="tl">
                  <a:srgbClr val="000000">
                    <a:alpha val="43137"/>
                  </a:srgbClr>
                </a:outerShdw>
              </a:effectLst>
              <a:uLnTx/>
              <a:uFillTx/>
              <a:latin typeface="Arial Nova" panose="020B0504020202020204" pitchFamily="34" charset="0"/>
              <a:ea typeface="+mn-ea"/>
              <a:cs typeface="+mn-cs"/>
            </a:endParaRPr>
          </a:p>
        </p:txBody>
      </p:sp>
    </p:spTree>
    <p:extLst>
      <p:ext uri="{BB962C8B-B14F-4D97-AF65-F5344CB8AC3E}">
        <p14:creationId xmlns:p14="http://schemas.microsoft.com/office/powerpoint/2010/main" val="380265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2C170-F642-EC62-64A6-55A6B306A912}"/>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33111538-4F17-FEAA-E21B-470D95A05709}"/>
              </a:ext>
            </a:extLst>
          </p:cNvPr>
          <p:cNvSpPr/>
          <p:nvPr/>
        </p:nvSpPr>
        <p:spPr>
          <a:xfrm>
            <a:off x="-1" y="914400"/>
            <a:ext cx="12206121" cy="5923834"/>
          </a:xfrm>
          <a:prstGeom prst="rect">
            <a:avLst/>
          </a:prstGeom>
          <a:solidFill>
            <a:schemeClr val="tx1">
              <a:lumMod val="65000"/>
              <a:lumOff val="35000"/>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397E7614-20C1-7B00-A478-A329C9210842}"/>
              </a:ext>
            </a:extLst>
          </p:cNvPr>
          <p:cNvSpPr>
            <a:spLocks noGrp="1"/>
          </p:cNvSpPr>
          <p:nvPr>
            <p:ph type="body" sz="half" idx="23"/>
          </p:nvPr>
        </p:nvSpPr>
        <p:spPr>
          <a:xfrm>
            <a:off x="252554" y="1024127"/>
            <a:ext cx="11701009" cy="5622345"/>
          </a:xfrm>
        </p:spPr>
        <p:txBody>
          <a:bodyPr>
            <a:normAutofit fontScale="92500" lnSpcReduction="10000"/>
          </a:bodyPr>
          <a:lstStyle/>
          <a:p>
            <a:pPr marL="285750" indent="-285750">
              <a:lnSpc>
                <a:spcPct val="100000"/>
              </a:lnSpc>
              <a:spcBef>
                <a:spcPts val="0"/>
              </a:spcBef>
              <a:buFont typeface="Wingdings" pitchFamily="2" charset="2"/>
              <a:buChar char="q"/>
            </a:pPr>
            <a:r>
              <a:rPr lang="en-US" sz="2200" dirty="0"/>
              <a:t>While </a:t>
            </a:r>
            <a:r>
              <a:rPr lang="en-US" sz="2200" dirty="0" err="1"/>
              <a:t>LunaNet</a:t>
            </a:r>
            <a:r>
              <a:rPr lang="en-US" sz="2200" dirty="0"/>
              <a:t> aims to define the interoperable parameters associated with the reference systems and time system, it is not the purview of </a:t>
            </a:r>
            <a:r>
              <a:rPr lang="en-US" sz="2200" dirty="0" err="1"/>
              <a:t>LunaNet</a:t>
            </a:r>
            <a:r>
              <a:rPr lang="en-US" sz="2200" dirty="0"/>
              <a:t> to define terms or standards in these foundational areas.</a:t>
            </a:r>
          </a:p>
          <a:p>
            <a:pPr marL="285750" indent="-285750">
              <a:lnSpc>
                <a:spcPct val="100000"/>
              </a:lnSpc>
              <a:spcBef>
                <a:spcPts val="0"/>
              </a:spcBef>
              <a:buFont typeface="Wingdings" pitchFamily="2" charset="2"/>
              <a:buChar char="q"/>
            </a:pPr>
            <a:r>
              <a:rPr lang="en-US" sz="2200" dirty="0" err="1"/>
              <a:t>LunaNet</a:t>
            </a:r>
            <a:r>
              <a:rPr lang="en-US" sz="2200" dirty="0"/>
              <a:t> looks to the international standards community(</a:t>
            </a:r>
            <a:r>
              <a:rPr lang="en-US" sz="2200" dirty="0" err="1"/>
              <a:t>ies</a:t>
            </a:r>
            <a:r>
              <a:rPr lang="en-US" sz="2200" dirty="0"/>
              <a:t>) to sanction agreed-upon definitions and approaches.</a:t>
            </a:r>
          </a:p>
          <a:p>
            <a:pPr marL="342900" indent="-342900">
              <a:lnSpc>
                <a:spcPct val="100000"/>
              </a:lnSpc>
              <a:spcBef>
                <a:spcPts val="0"/>
              </a:spcBef>
              <a:buFont typeface="Arial" panose="020B0604020202020204" pitchFamily="34" charset="0"/>
              <a:buChar char="•"/>
            </a:pPr>
            <a:r>
              <a:rPr lang="en-US" sz="2200" dirty="0"/>
              <a:t>Please note, the dates identified herein are recommended dates for </a:t>
            </a:r>
            <a:r>
              <a:rPr lang="en-US" sz="2200" dirty="0" err="1"/>
              <a:t>LunaNet</a:t>
            </a:r>
            <a:r>
              <a:rPr lang="en-US" sz="2200" dirty="0"/>
              <a:t>.</a:t>
            </a:r>
          </a:p>
          <a:p>
            <a:pPr>
              <a:lnSpc>
                <a:spcPct val="110000"/>
              </a:lnSpc>
              <a:spcBef>
                <a:spcPts val="0"/>
              </a:spcBef>
            </a:pPr>
            <a:endParaRPr lang="en-US" dirty="0"/>
          </a:p>
          <a:p>
            <a:pPr>
              <a:lnSpc>
                <a:spcPct val="110000"/>
              </a:lnSpc>
              <a:spcBef>
                <a:spcPts val="0"/>
              </a:spcBef>
            </a:pPr>
            <a:endParaRPr lang="en-US" dirty="0"/>
          </a:p>
          <a:p>
            <a:pPr marL="285750" indent="-285750">
              <a:lnSpc>
                <a:spcPct val="110000"/>
              </a:lnSpc>
              <a:spcBef>
                <a:spcPts val="0"/>
              </a:spcBef>
              <a:buFont typeface="Wingdings" pitchFamily="2" charset="2"/>
              <a:buChar char="Ø"/>
            </a:pPr>
            <a:r>
              <a:rPr lang="en-US" sz="2200" dirty="0"/>
              <a:t>Asks of the International Time Standards Community:</a:t>
            </a:r>
          </a:p>
          <a:p>
            <a:pPr marL="342900" indent="-342900">
              <a:lnSpc>
                <a:spcPct val="110000"/>
              </a:lnSpc>
              <a:spcBef>
                <a:spcPts val="0"/>
              </a:spcBef>
              <a:buFont typeface="+mj-lt"/>
              <a:buAutoNum type="arabicPeriod"/>
            </a:pPr>
            <a:r>
              <a:rPr lang="en-US" sz="2100" dirty="0"/>
              <a:t>Document the relevant lexicon/definition of terms. ASAP 2025.</a:t>
            </a:r>
          </a:p>
          <a:p>
            <a:pPr marL="342900" indent="-342900">
              <a:lnSpc>
                <a:spcPct val="110000"/>
              </a:lnSpc>
              <a:spcBef>
                <a:spcPts val="0"/>
              </a:spcBef>
              <a:buFont typeface="+mj-lt"/>
              <a:buAutoNum type="arabicPeriod"/>
            </a:pPr>
            <a:r>
              <a:rPr lang="en-US" sz="2100" dirty="0"/>
              <a:t>Establish, sanction (agree upon), and document a mathematical representation of Lunar Reference Time (LRT) with respect to UTC. ASAP 2025.</a:t>
            </a:r>
          </a:p>
          <a:p>
            <a:pPr marL="857250" lvl="1" indent="-400050">
              <a:lnSpc>
                <a:spcPct val="100000"/>
              </a:lnSpc>
              <a:spcBef>
                <a:spcPts val="0"/>
              </a:spcBef>
              <a:buFont typeface="+mj-lt"/>
              <a:buAutoNum type="romanLcPeriod"/>
            </a:pPr>
            <a:r>
              <a:rPr lang="en-US" sz="2100" dirty="0">
                <a:solidFill>
                  <a:schemeClr val="bg1"/>
                </a:solidFill>
                <a:effectLst>
                  <a:outerShdw blurRad="38100" dist="38100" dir="2700000" algn="tl">
                    <a:srgbClr val="000000">
                      <a:alpha val="43137"/>
                    </a:srgbClr>
                  </a:outerShdw>
                </a:effectLst>
              </a:rPr>
              <a:t>Include influences on the potential need for a “Coordinated” contribution.</a:t>
            </a:r>
          </a:p>
          <a:p>
            <a:pPr marL="857250" lvl="1" indent="-400050">
              <a:lnSpc>
                <a:spcPct val="100000"/>
              </a:lnSpc>
              <a:spcBef>
                <a:spcPts val="0"/>
              </a:spcBef>
              <a:buFont typeface="+mj-lt"/>
              <a:buAutoNum type="romanLcPeriod"/>
            </a:pPr>
            <a:r>
              <a:rPr lang="en-US" sz="2100" dirty="0">
                <a:solidFill>
                  <a:schemeClr val="bg1"/>
                </a:solidFill>
                <a:effectLst>
                  <a:outerShdw blurRad="38100" dist="38100" dir="2700000" algn="tl">
                    <a:srgbClr val="000000">
                      <a:alpha val="43137"/>
                    </a:srgbClr>
                  </a:outerShdw>
                </a:effectLst>
              </a:rPr>
              <a:t>Document the definition of LCRS and </a:t>
            </a:r>
            <a:r>
              <a:rPr lang="en-US" sz="2100" b="1" dirty="0">
                <a:solidFill>
                  <a:schemeClr val="bg1"/>
                </a:solidFill>
                <a:effectLst>
                  <a:outerShdw blurRad="38100" dist="38100" dir="2700000" algn="tl">
                    <a:srgbClr val="000000">
                      <a:alpha val="43137"/>
                    </a:srgbClr>
                  </a:outerShdw>
                </a:effectLst>
              </a:rPr>
              <a:t>TCL, </a:t>
            </a:r>
            <a:r>
              <a:rPr lang="en-US" sz="2100" dirty="0">
                <a:solidFill>
                  <a:schemeClr val="bg1"/>
                </a:solidFill>
                <a:effectLst>
                  <a:outerShdw blurRad="38100" dist="38100" dir="2700000" algn="tl">
                    <a:srgbClr val="000000">
                      <a:alpha val="43137"/>
                    </a:srgbClr>
                  </a:outerShdw>
                </a:effectLst>
              </a:rPr>
              <a:t>in concert with IAU resolution. June 2025.</a:t>
            </a:r>
          </a:p>
          <a:p>
            <a:pPr marL="857250" lvl="1" indent="-400050">
              <a:lnSpc>
                <a:spcPct val="100000"/>
              </a:lnSpc>
              <a:spcBef>
                <a:spcPts val="0"/>
              </a:spcBef>
              <a:buFont typeface="+mj-lt"/>
              <a:buAutoNum type="romanLcPeriod"/>
            </a:pPr>
            <a:r>
              <a:rPr lang="en-GB" sz="2100" dirty="0">
                <a:solidFill>
                  <a:schemeClr val="bg1"/>
                </a:solidFill>
                <a:effectLst>
                  <a:outerShdw blurRad="38100" dist="38100" dir="2700000" algn="tl">
                    <a:srgbClr val="000000">
                      <a:alpha val="43137"/>
                    </a:srgbClr>
                  </a:outerShdw>
                </a:effectLst>
              </a:rPr>
              <a:t>Ensure the document reflects the mathematical formula for (TCL-TT). </a:t>
            </a:r>
            <a:r>
              <a:rPr lang="en-US" sz="2100" dirty="0">
                <a:solidFill>
                  <a:schemeClr val="bg1"/>
                </a:solidFill>
                <a:effectLst>
                  <a:outerShdw blurRad="38100" dist="38100" dir="2700000" algn="tl">
                    <a:srgbClr val="000000">
                      <a:alpha val="43137"/>
                    </a:srgbClr>
                  </a:outerShdw>
                </a:effectLst>
              </a:rPr>
              <a:t>June 2025.</a:t>
            </a:r>
          </a:p>
          <a:p>
            <a:pPr marL="857250" lvl="1" indent="-400050">
              <a:lnSpc>
                <a:spcPct val="100000"/>
              </a:lnSpc>
              <a:spcBef>
                <a:spcPts val="0"/>
              </a:spcBef>
              <a:buFont typeface="+mj-lt"/>
              <a:buAutoNum type="romanLcPeriod"/>
            </a:pPr>
            <a:r>
              <a:rPr lang="en-US" sz="2100" dirty="0">
                <a:solidFill>
                  <a:schemeClr val="bg1"/>
                </a:solidFill>
                <a:effectLst>
                  <a:outerShdw blurRad="38100" dist="38100" dir="2700000" algn="tl">
                    <a:srgbClr val="000000">
                      <a:alpha val="43137"/>
                    </a:srgbClr>
                  </a:outerShdw>
                </a:effectLst>
              </a:rPr>
              <a:t>Define radius, shape model, gravity, and lunar geoid for application to navigation, with </a:t>
            </a:r>
            <a:r>
              <a:rPr lang="en-US" sz="2100" b="1" dirty="0">
                <a:solidFill>
                  <a:schemeClr val="bg1"/>
                </a:solidFill>
                <a:effectLst>
                  <a:outerShdw blurRad="38100" dist="38100" dir="2700000" algn="tl">
                    <a:srgbClr val="000000">
                      <a:alpha val="43137"/>
                    </a:srgbClr>
                  </a:outerShdw>
                </a:effectLst>
              </a:rPr>
              <a:t>lunar</a:t>
            </a:r>
            <a:r>
              <a:rPr lang="en-US" sz="2100" dirty="0">
                <a:solidFill>
                  <a:schemeClr val="bg1"/>
                </a:solidFill>
                <a:effectLst>
                  <a:outerShdw blurRad="38100" dist="38100" dir="2700000" algn="tl">
                    <a:srgbClr val="000000">
                      <a:alpha val="43137"/>
                    </a:srgbClr>
                  </a:outerShdw>
                </a:effectLst>
              </a:rPr>
              <a:t> </a:t>
            </a:r>
            <a:r>
              <a:rPr lang="en-US" sz="2100" b="1" dirty="0">
                <a:solidFill>
                  <a:schemeClr val="bg1"/>
                </a:solidFill>
                <a:effectLst>
                  <a:outerShdw blurRad="38100" dist="38100" dir="2700000" algn="tl">
                    <a:srgbClr val="000000">
                      <a:alpha val="43137"/>
                    </a:srgbClr>
                  </a:outerShdw>
                </a:effectLst>
              </a:rPr>
              <a:t>geoid applicability to Lunar Reference Time, </a:t>
            </a:r>
            <a:r>
              <a:rPr lang="en-US" sz="2100" dirty="0">
                <a:solidFill>
                  <a:schemeClr val="bg1"/>
                </a:solidFill>
                <a:effectLst>
                  <a:outerShdw blurRad="38100" dist="38100" dir="2700000" algn="tl">
                    <a:srgbClr val="000000">
                      <a:alpha val="43137"/>
                    </a:srgbClr>
                  </a:outerShdw>
                </a:effectLst>
              </a:rPr>
              <a:t>in coordination with other organizations such as IAG, IAU. June 2025.</a:t>
            </a:r>
          </a:p>
          <a:p>
            <a:pPr marL="857250" lvl="1" indent="-400050">
              <a:lnSpc>
                <a:spcPct val="100000"/>
              </a:lnSpc>
              <a:spcBef>
                <a:spcPts val="0"/>
              </a:spcBef>
              <a:buFont typeface="+mj-lt"/>
              <a:buAutoNum type="romanLcPeriod"/>
            </a:pPr>
            <a:r>
              <a:rPr lang="en-US" sz="2100" dirty="0">
                <a:solidFill>
                  <a:schemeClr val="bg1"/>
                </a:solidFill>
                <a:effectLst>
                  <a:outerShdw blurRad="38100" dist="38100" dir="2700000" algn="tl">
                    <a:srgbClr val="000000">
                      <a:alpha val="43137"/>
                    </a:srgbClr>
                  </a:outerShdw>
                </a:effectLst>
              </a:rPr>
              <a:t>Incorporate modes/methods for realizing LRT. Sept 2025.</a:t>
            </a:r>
          </a:p>
          <a:p>
            <a:pPr marL="342900" indent="-342900">
              <a:lnSpc>
                <a:spcPct val="110000"/>
              </a:lnSpc>
              <a:spcBef>
                <a:spcPts val="0"/>
              </a:spcBef>
              <a:buFont typeface="+mj-lt"/>
              <a:buAutoNum type="arabicPeriod"/>
            </a:pPr>
            <a:r>
              <a:rPr lang="en-US" sz="2100" dirty="0"/>
              <a:t>Define an epoch for LRT (</a:t>
            </a:r>
            <a:r>
              <a:rPr lang="en-US" sz="2100" dirty="0" err="1"/>
              <a:t>wrt</a:t>
            </a:r>
            <a:r>
              <a:rPr lang="en-US" sz="2100" dirty="0"/>
              <a:t> UTC/TAI). June 2025.</a:t>
            </a:r>
          </a:p>
          <a:p>
            <a:pPr marL="857250" lvl="1" indent="-400050">
              <a:buFont typeface="+mj-lt"/>
              <a:buAutoNum type="romanLcPeriod"/>
            </a:pPr>
            <a:r>
              <a:rPr lang="en-US" sz="2100" dirty="0">
                <a:solidFill>
                  <a:schemeClr val="bg1"/>
                </a:solidFill>
                <a:effectLst>
                  <a:outerShdw blurRad="38100" dist="38100" dir="2700000" algn="tl">
                    <a:srgbClr val="000000">
                      <a:alpha val="43137"/>
                    </a:srgbClr>
                  </a:outerShdw>
                </a:effectLst>
              </a:rPr>
              <a:t>IAU Resolution: ”the reading of TCL be 1977 January 1, 0h 0m 32.184s exactly when the reading of TCB be 1977 January 1, 0h 0m 32.184s at the center of the Moon ”</a:t>
            </a:r>
            <a:endParaRPr lang="en-US" sz="2100" dirty="0"/>
          </a:p>
          <a:p>
            <a:pPr marL="1371600" lvl="2" indent="-457200">
              <a:buFont typeface="+mj-lt"/>
              <a:buAutoNum type="arabicPeriod"/>
            </a:pPr>
            <a:endParaRPr lang="en-US" sz="2200" dirty="0"/>
          </a:p>
          <a:p>
            <a:endParaRPr lang="en-US" sz="2400" dirty="0"/>
          </a:p>
          <a:p>
            <a:endParaRPr lang="en-US" sz="2400" dirty="0"/>
          </a:p>
        </p:txBody>
      </p:sp>
      <p:sp>
        <p:nvSpPr>
          <p:cNvPr id="6" name="Rectangle 5">
            <a:extLst>
              <a:ext uri="{FF2B5EF4-FFF2-40B4-BE49-F238E27FC236}">
                <a16:creationId xmlns:a16="http://schemas.microsoft.com/office/drawing/2014/main" id="{76174A1F-3B7A-452E-E41D-2F9C3A2FABFE}"/>
              </a:ext>
            </a:extLst>
          </p:cNvPr>
          <p:cNvSpPr/>
          <p:nvPr/>
        </p:nvSpPr>
        <p:spPr>
          <a:xfrm>
            <a:off x="0" y="-18670"/>
            <a:ext cx="12206121" cy="9424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0113" rtl="0" eaLnBrk="1" fontAlgn="auto" latinLnBrk="0" hangingPunct="1">
              <a:lnSpc>
                <a:spcPct val="100000"/>
              </a:lnSpc>
              <a:spcBef>
                <a:spcPts val="0"/>
              </a:spcBef>
              <a:spcAft>
                <a:spcPts val="0"/>
              </a:spcAft>
              <a:buClrTx/>
              <a:buSzTx/>
              <a:buFontTx/>
              <a:buNone/>
              <a:tabLst/>
              <a:defRPr/>
            </a:pPr>
            <a:endParaRPr kumimoji="0" lang="en-US" sz="1772"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8464D9CB-4422-76D6-8A18-942C58AFC076}"/>
              </a:ext>
            </a:extLst>
          </p:cNvPr>
          <p:cNvSpPr txBox="1"/>
          <p:nvPr/>
        </p:nvSpPr>
        <p:spPr>
          <a:xfrm>
            <a:off x="156389" y="136085"/>
            <a:ext cx="9279784" cy="492443"/>
          </a:xfrm>
          <a:prstGeom prst="rect">
            <a:avLst/>
          </a:prstGeom>
          <a:noFill/>
        </p:spPr>
        <p:txBody>
          <a:bodyPr wrap="none" lIns="0" tIns="0" rIns="0" bIns="0" rtlCol="0">
            <a:spAutoFit/>
          </a:bodyPr>
          <a:lstStyle/>
          <a:p>
            <a:pPr marL="0" marR="0" lvl="0" indent="0" algn="ctr" defTabSz="900113"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3175">
                  <a:noFill/>
                </a:ln>
                <a:solidFill>
                  <a:srgbClr val="C5A98D"/>
                </a:solidFill>
                <a:effectLst/>
                <a:uLnTx/>
                <a:uFillTx/>
                <a:latin typeface="Montserrat Medium" panose="00000600000000000000" pitchFamily="2" charset="0"/>
                <a:ea typeface="Open Sans SemiBold" panose="020B0606030504020204" pitchFamily="34" charset="0"/>
                <a:cs typeface="Open Sans SemiBold" panose="020B0606030504020204" pitchFamily="34" charset="0"/>
              </a:rPr>
              <a:t>Needs from International Community - Time</a:t>
            </a:r>
            <a:endParaRPr kumimoji="0" lang="en-US" sz="3150" b="0" i="0" u="none" strike="noStrike" kern="1200" cap="none" spc="0" normalizeH="0" baseline="0" noProof="0" dirty="0">
              <a:ln w="3175">
                <a:noFill/>
              </a:ln>
              <a:solidFill>
                <a:srgbClr val="C5A98D"/>
              </a:solidFill>
              <a:effectLst/>
              <a:uLnTx/>
              <a:uFillTx/>
              <a:latin typeface="Montserrat Medium" panose="00000600000000000000" pitchFamily="2" charset="0"/>
              <a:ea typeface="Open Sans SemiBold" panose="020B0606030504020204" pitchFamily="34" charset="0"/>
              <a:cs typeface="Open Sans SemiBold" panose="020B0606030504020204" pitchFamily="34" charset="0"/>
            </a:endParaRPr>
          </a:p>
        </p:txBody>
      </p:sp>
      <p:cxnSp>
        <p:nvCxnSpPr>
          <p:cNvPr id="4" name="Straight Connector 3">
            <a:extLst>
              <a:ext uri="{FF2B5EF4-FFF2-40B4-BE49-F238E27FC236}">
                <a16:creationId xmlns:a16="http://schemas.microsoft.com/office/drawing/2014/main" id="{2A917896-9267-31B2-5BF9-596012CAB47C}"/>
              </a:ext>
            </a:extLst>
          </p:cNvPr>
          <p:cNvCxnSpPr/>
          <p:nvPr/>
        </p:nvCxnSpPr>
        <p:spPr>
          <a:xfrm>
            <a:off x="478920" y="2724912"/>
            <a:ext cx="10963656" cy="0"/>
          </a:xfrm>
          <a:prstGeom prst="line">
            <a:avLst/>
          </a:prstGeom>
          <a:ln w="12700">
            <a:solidFill>
              <a:schemeClr val="accent4">
                <a:lumMod val="20000"/>
                <a:lumOff val="80000"/>
              </a:schemeClr>
            </a:solidFill>
          </a:ln>
          <a:effectLst>
            <a:outerShdw blurRad="38100" dist="25400" dir="5400000" algn="t" rotWithShape="0">
              <a:schemeClr val="accent6">
                <a:lumMod val="40000"/>
                <a:lumOff val="60000"/>
              </a:schemeClr>
            </a:outerShdw>
          </a:effectLst>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7DCD3FE7-F2E1-DA21-62AC-132682C95B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42576" y="66142"/>
            <a:ext cx="711809" cy="594360"/>
          </a:xfrm>
          <a:prstGeom prst="rect">
            <a:avLst/>
          </a:prstGeom>
        </p:spPr>
      </p:pic>
      <p:pic>
        <p:nvPicPr>
          <p:cNvPr id="9" name="Picture 58">
            <a:extLst>
              <a:ext uri="{FF2B5EF4-FFF2-40B4-BE49-F238E27FC236}">
                <a16:creationId xmlns:a16="http://schemas.microsoft.com/office/drawing/2014/main" id="{BAD20980-B2E3-215B-09E0-4DDF727A9EE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12304" y="-201622"/>
            <a:ext cx="1686176" cy="1058142"/>
          </a:xfrm>
          <a:prstGeom prst="rect">
            <a:avLst/>
          </a:prstGeom>
        </p:spPr>
      </p:pic>
      <p:pic>
        <p:nvPicPr>
          <p:cNvPr id="10" name="図 2" descr="ロゴ&#10;&#10;自動的に生成された説明">
            <a:extLst>
              <a:ext uri="{FF2B5EF4-FFF2-40B4-BE49-F238E27FC236}">
                <a16:creationId xmlns:a16="http://schemas.microsoft.com/office/drawing/2014/main" id="{1C841BBC-5FEC-7BFA-FA5C-0AF1DB9D2A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92562" y="117100"/>
            <a:ext cx="824885" cy="492444"/>
          </a:xfrm>
          <a:prstGeom prst="rect">
            <a:avLst/>
          </a:prstGeom>
        </p:spPr>
      </p:pic>
    </p:spTree>
    <p:extLst>
      <p:ext uri="{BB962C8B-B14F-4D97-AF65-F5344CB8AC3E}">
        <p14:creationId xmlns:p14="http://schemas.microsoft.com/office/powerpoint/2010/main" val="918711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A0630-D389-717D-8862-A213CE7C0709}"/>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FBDED43-91E9-E510-8F15-C26BE916DB3C}"/>
              </a:ext>
            </a:extLst>
          </p:cNvPr>
          <p:cNvSpPr/>
          <p:nvPr/>
        </p:nvSpPr>
        <p:spPr>
          <a:xfrm>
            <a:off x="-1" y="914400"/>
            <a:ext cx="12206121" cy="5923834"/>
          </a:xfrm>
          <a:prstGeom prst="rect">
            <a:avLst/>
          </a:prstGeom>
          <a:solidFill>
            <a:schemeClr val="tx1">
              <a:lumMod val="65000"/>
              <a:lumOff val="35000"/>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48750301-D573-2217-7DB6-51342A6B0B24}"/>
              </a:ext>
            </a:extLst>
          </p:cNvPr>
          <p:cNvSpPr>
            <a:spLocks noGrp="1"/>
          </p:cNvSpPr>
          <p:nvPr>
            <p:ph type="body" sz="half" idx="23"/>
          </p:nvPr>
        </p:nvSpPr>
        <p:spPr>
          <a:xfrm>
            <a:off x="263193" y="1024882"/>
            <a:ext cx="11315386" cy="5621591"/>
          </a:xfrm>
        </p:spPr>
        <p:txBody>
          <a:bodyPr>
            <a:normAutofit fontScale="25000" lnSpcReduction="20000"/>
          </a:bodyPr>
          <a:lstStyle/>
          <a:p>
            <a:pPr marL="342900" indent="-342900">
              <a:lnSpc>
                <a:spcPct val="110000"/>
              </a:lnSpc>
              <a:spcBef>
                <a:spcPts val="0"/>
              </a:spcBef>
              <a:buFont typeface="Wingdings" pitchFamily="2" charset="2"/>
              <a:buChar char="Ø"/>
            </a:pPr>
            <a:r>
              <a:rPr lang="en-US" sz="8800" dirty="0"/>
              <a:t>Continued:</a:t>
            </a:r>
          </a:p>
          <a:p>
            <a:pPr marL="342900" indent="-342900">
              <a:lnSpc>
                <a:spcPct val="110000"/>
              </a:lnSpc>
              <a:spcBef>
                <a:spcPts val="0"/>
              </a:spcBef>
              <a:buFont typeface="Wingdings" pitchFamily="2" charset="2"/>
              <a:buChar char="Ø"/>
            </a:pPr>
            <a:endParaRPr lang="en-US" sz="8800" dirty="0"/>
          </a:p>
          <a:p>
            <a:pPr marL="342900" indent="-342900">
              <a:lnSpc>
                <a:spcPct val="110000"/>
              </a:lnSpc>
              <a:spcBef>
                <a:spcPts val="0"/>
              </a:spcBef>
              <a:buFont typeface="+mj-lt"/>
              <a:buAutoNum type="arabicPeriod" startAt="4"/>
            </a:pPr>
            <a:endParaRPr lang="en-US" dirty="0"/>
          </a:p>
          <a:p>
            <a:pPr marL="457200" indent="-457200">
              <a:lnSpc>
                <a:spcPct val="110000"/>
              </a:lnSpc>
              <a:spcBef>
                <a:spcPts val="0"/>
              </a:spcBef>
              <a:buFont typeface="+mj-lt"/>
              <a:buAutoNum type="arabicPeriod" startAt="4"/>
            </a:pPr>
            <a:r>
              <a:rPr lang="en-US" sz="7600" dirty="0"/>
              <a:t>What resolution for traceability is needed in identifying the LTC – UTC relationship</a:t>
            </a:r>
          </a:p>
          <a:p>
            <a:pPr marL="857250" lvl="1" indent="-400050">
              <a:lnSpc>
                <a:spcPct val="110000"/>
              </a:lnSpc>
              <a:spcBef>
                <a:spcPts val="0"/>
              </a:spcBef>
              <a:buFont typeface="+mj-lt"/>
              <a:buAutoNum type="romanLcPeriod"/>
            </a:pPr>
            <a:r>
              <a:rPr lang="en-US" sz="7600" dirty="0">
                <a:solidFill>
                  <a:schemeClr val="bg1"/>
                </a:solidFill>
                <a:effectLst>
                  <a:outerShdw blurRad="38100" dist="38100" dir="2700000" algn="tl">
                    <a:srgbClr val="000000">
                      <a:alpha val="43137"/>
                    </a:srgbClr>
                  </a:outerShdw>
                </a:effectLst>
              </a:rPr>
              <a:t>Is there a recommended method to represent these offsets for distribution? March 2025</a:t>
            </a:r>
            <a:r>
              <a:rPr lang="en-US" sz="7600" dirty="0">
                <a:solidFill>
                  <a:schemeClr val="bg1"/>
                </a:solidFill>
              </a:rPr>
              <a:t>.</a:t>
            </a:r>
          </a:p>
          <a:p>
            <a:pPr marL="857250" lvl="1" indent="-400050">
              <a:lnSpc>
                <a:spcPct val="110000"/>
              </a:lnSpc>
              <a:spcBef>
                <a:spcPts val="0"/>
              </a:spcBef>
              <a:buFont typeface="+mj-lt"/>
              <a:buAutoNum type="romanLcPeriod"/>
            </a:pPr>
            <a:r>
              <a:rPr lang="en-US" sz="7600" dirty="0">
                <a:solidFill>
                  <a:schemeClr val="bg1"/>
                </a:solidFill>
              </a:rPr>
              <a:t>How do we operationally translate between the identified offset and colloquial terms such as “day”, “month”, “year”, etc. c2028.</a:t>
            </a:r>
            <a:endParaRPr lang="en-US" sz="7600" dirty="0"/>
          </a:p>
          <a:p>
            <a:pPr marL="342900" indent="-342900">
              <a:lnSpc>
                <a:spcPct val="110000"/>
              </a:lnSpc>
              <a:spcBef>
                <a:spcPts val="0"/>
              </a:spcBef>
              <a:buFont typeface="+mj-lt"/>
              <a:buAutoNum type="arabicPeriod" startAt="4"/>
            </a:pPr>
            <a:r>
              <a:rPr lang="en-US" sz="7600" dirty="0"/>
              <a:t>Identify the </a:t>
            </a:r>
            <a:r>
              <a:rPr lang="en-US" sz="7600" dirty="0">
                <a:latin typeface="Symbol" pitchFamily="2" charset="2"/>
              </a:rPr>
              <a:t>D</a:t>
            </a:r>
            <a:r>
              <a:rPr lang="en-US" sz="7600" dirty="0"/>
              <a:t>t offsets across the maximum/minimum gravitational potential at the Moon. April 2025.</a:t>
            </a:r>
          </a:p>
          <a:p>
            <a:pPr marL="342900" indent="-342900">
              <a:lnSpc>
                <a:spcPct val="110000"/>
              </a:lnSpc>
              <a:spcBef>
                <a:spcPts val="0"/>
              </a:spcBef>
              <a:buFont typeface="+mj-lt"/>
              <a:buAutoNum type="arabicPeriod" startAt="4"/>
            </a:pPr>
            <a:r>
              <a:rPr lang="en-US" sz="7600" dirty="0"/>
              <a:t>For a set of Use Cases, identify the time scale(s) to apply. September 2025. </a:t>
            </a:r>
          </a:p>
          <a:p>
            <a:pPr marL="342900" indent="-342900">
              <a:lnSpc>
                <a:spcPct val="110000"/>
              </a:lnSpc>
              <a:spcBef>
                <a:spcPts val="0"/>
              </a:spcBef>
              <a:buFont typeface="+mj-lt"/>
              <a:buAutoNum type="arabicPeriod" startAt="4"/>
            </a:pPr>
            <a:r>
              <a:rPr lang="en-US" sz="7600" dirty="0"/>
              <a:t>Current thinking is that </a:t>
            </a:r>
            <a:r>
              <a:rPr lang="en-US" sz="7600" u="sng" dirty="0"/>
              <a:t>no Time Zones </a:t>
            </a:r>
            <a:r>
              <a:rPr lang="en-US" sz="7600" dirty="0"/>
              <a:t>will be needed at the Moon; confirm if this is the correct operational approach. December 2025.</a:t>
            </a:r>
          </a:p>
          <a:p>
            <a:pPr marL="857250" lvl="1" indent="-400050">
              <a:lnSpc>
                <a:spcPct val="100000"/>
              </a:lnSpc>
              <a:spcBef>
                <a:spcPts val="0"/>
              </a:spcBef>
              <a:buFont typeface="+mj-lt"/>
              <a:buAutoNum type="romanLcPeriod"/>
            </a:pPr>
            <a:r>
              <a:rPr lang="en-US" sz="7600" dirty="0">
                <a:solidFill>
                  <a:schemeClr val="bg1"/>
                </a:solidFill>
                <a:effectLst>
                  <a:outerShdw blurRad="38100" dist="38100" dir="2700000" algn="tl">
                    <a:srgbClr val="000000">
                      <a:alpha val="43137"/>
                    </a:srgbClr>
                  </a:outerShdw>
                </a:effectLst>
              </a:rPr>
              <a:t>What about at Mars, will Time Zones be needed?</a:t>
            </a:r>
          </a:p>
          <a:p>
            <a:pPr marL="400050" indent="-400050">
              <a:lnSpc>
                <a:spcPct val="100000"/>
              </a:lnSpc>
              <a:spcBef>
                <a:spcPts val="0"/>
              </a:spcBef>
              <a:buFont typeface="+mj-lt"/>
              <a:buAutoNum type="arabicPeriod" startAt="4"/>
            </a:pPr>
            <a:r>
              <a:rPr lang="en-US" sz="8000" dirty="0">
                <a:solidFill>
                  <a:schemeClr val="bg1"/>
                </a:solidFill>
                <a:effectLst>
                  <a:outerShdw blurRad="38100" dist="38100" dir="2700000" algn="tl">
                    <a:srgbClr val="000000">
                      <a:alpha val="43137"/>
                    </a:srgbClr>
                  </a:outerShdw>
                </a:effectLst>
              </a:rPr>
              <a:t>How should the link between LRT and UTC be assured? </a:t>
            </a:r>
            <a:r>
              <a:rPr lang="en-US" sz="8000" dirty="0"/>
              <a:t>c</a:t>
            </a:r>
            <a:r>
              <a:rPr lang="en-US" sz="8000" dirty="0">
                <a:solidFill>
                  <a:schemeClr val="bg1"/>
                </a:solidFill>
                <a:effectLst>
                  <a:outerShdw blurRad="38100" dist="38100" dir="2700000" algn="tl">
                    <a:srgbClr val="000000">
                      <a:alpha val="43137"/>
                    </a:srgbClr>
                  </a:outerShdw>
                </a:effectLst>
              </a:rPr>
              <a:t>2026.</a:t>
            </a:r>
            <a:endParaRPr lang="en-US" sz="8000" dirty="0"/>
          </a:p>
          <a:p>
            <a:pPr marL="400050" indent="-400050">
              <a:lnSpc>
                <a:spcPct val="100000"/>
              </a:lnSpc>
              <a:spcBef>
                <a:spcPts val="0"/>
              </a:spcBef>
              <a:buFont typeface="+mj-lt"/>
              <a:buAutoNum type="arabicPeriod" startAt="4"/>
            </a:pPr>
            <a:r>
              <a:rPr lang="en-US" sz="8000" dirty="0"/>
              <a:t>Generalized rules of thumb or applicable algorithms to relate the periodicity of a TWSTT contact period, the level of resolution achieved by each TWSTT contact period, and the signal signal structure (frequency band, code or frame rate) needed to achieve that outcome. Dec 2025.</a:t>
            </a:r>
          </a:p>
          <a:p>
            <a:pPr marL="400050" indent="-400050">
              <a:lnSpc>
                <a:spcPct val="100000"/>
              </a:lnSpc>
              <a:spcBef>
                <a:spcPts val="0"/>
              </a:spcBef>
              <a:buFont typeface="+mj-lt"/>
              <a:buAutoNum type="arabicPeriod" startAt="4"/>
            </a:pPr>
            <a:r>
              <a:rPr lang="en-US" sz="7600" dirty="0">
                <a:solidFill>
                  <a:schemeClr val="bg1"/>
                </a:solidFill>
                <a:effectLst>
                  <a:outerShdw blurRad="38100" dist="38100" dir="2700000" algn="tl">
                    <a:srgbClr val="000000">
                      <a:alpha val="43137"/>
                    </a:srgbClr>
                  </a:outerShdw>
                </a:effectLst>
              </a:rPr>
              <a:t>What organization will be responsible for </a:t>
            </a:r>
            <a:r>
              <a:rPr lang="en-US" sz="7600" i="1" dirty="0">
                <a:solidFill>
                  <a:schemeClr val="bg1"/>
                </a:solidFill>
                <a:effectLst>
                  <a:outerShdw blurRad="38100" dist="38100" dir="2700000" algn="tl">
                    <a:srgbClr val="000000">
                      <a:alpha val="43137"/>
                    </a:srgbClr>
                  </a:outerShdw>
                </a:effectLst>
              </a:rPr>
              <a:t>establishing</a:t>
            </a:r>
            <a:r>
              <a:rPr lang="en-US" sz="7600" dirty="0">
                <a:solidFill>
                  <a:schemeClr val="bg1"/>
                </a:solidFill>
                <a:effectLst>
                  <a:outerShdw blurRad="38100" dist="38100" dir="2700000" algn="tl">
                    <a:srgbClr val="000000">
                      <a:alpha val="43137"/>
                    </a:srgbClr>
                  </a:outerShdw>
                </a:effectLst>
              </a:rPr>
              <a:t> the lunar time; who will </a:t>
            </a:r>
            <a:r>
              <a:rPr lang="en-US" sz="7600" i="1" dirty="0">
                <a:solidFill>
                  <a:schemeClr val="bg1"/>
                </a:solidFill>
                <a:effectLst>
                  <a:outerShdw blurRad="38100" dist="38100" dir="2700000" algn="tl">
                    <a:srgbClr val="000000">
                      <a:alpha val="43137"/>
                    </a:srgbClr>
                  </a:outerShdw>
                </a:effectLst>
              </a:rPr>
              <a:t>monitor</a:t>
            </a:r>
            <a:r>
              <a:rPr lang="en-US" sz="7600" dirty="0">
                <a:solidFill>
                  <a:schemeClr val="bg1"/>
                </a:solidFill>
                <a:effectLst>
                  <a:outerShdw blurRad="38100" dist="38100" dir="2700000" algn="tl">
                    <a:srgbClr val="000000">
                      <a:alpha val="43137"/>
                    </a:srgbClr>
                  </a:outerShdw>
                </a:effectLst>
              </a:rPr>
              <a:t> the realization(s)? c</a:t>
            </a:r>
            <a:r>
              <a:rPr lang="en-US" sz="7600" dirty="0"/>
              <a:t>2026</a:t>
            </a:r>
            <a:r>
              <a:rPr lang="en-US" sz="7600" dirty="0">
                <a:solidFill>
                  <a:schemeClr val="bg1"/>
                </a:solidFill>
                <a:effectLst>
                  <a:outerShdw blurRad="38100" dist="38100" dir="2700000" algn="tl">
                    <a:srgbClr val="000000">
                      <a:alpha val="43137"/>
                    </a:srgbClr>
                  </a:outerShdw>
                </a:effectLst>
              </a:rPr>
              <a:t>.</a:t>
            </a:r>
          </a:p>
          <a:p>
            <a:pPr marL="342900" indent="-342900">
              <a:lnSpc>
                <a:spcPct val="110000"/>
              </a:lnSpc>
              <a:spcBef>
                <a:spcPts val="0"/>
              </a:spcBef>
              <a:buFont typeface="+mj-lt"/>
              <a:buAutoNum type="arabicPeriod" startAt="5"/>
            </a:pPr>
            <a:endParaRPr lang="en-US" dirty="0"/>
          </a:p>
          <a:p>
            <a:pPr marL="1371600" lvl="2" indent="-457200">
              <a:buFont typeface="+mj-lt"/>
              <a:buAutoNum type="arabicPeriod"/>
            </a:pPr>
            <a:endParaRPr lang="en-US" sz="1800" dirty="0"/>
          </a:p>
          <a:p>
            <a:endParaRPr lang="en-US" dirty="0"/>
          </a:p>
          <a:p>
            <a:endParaRPr lang="en-US" dirty="0"/>
          </a:p>
        </p:txBody>
      </p:sp>
      <p:sp>
        <p:nvSpPr>
          <p:cNvPr id="6" name="Rectangle 5">
            <a:extLst>
              <a:ext uri="{FF2B5EF4-FFF2-40B4-BE49-F238E27FC236}">
                <a16:creationId xmlns:a16="http://schemas.microsoft.com/office/drawing/2014/main" id="{76627BB8-881D-8506-8010-6FFEFCC950CA}"/>
              </a:ext>
            </a:extLst>
          </p:cNvPr>
          <p:cNvSpPr/>
          <p:nvPr/>
        </p:nvSpPr>
        <p:spPr>
          <a:xfrm>
            <a:off x="0" y="-18670"/>
            <a:ext cx="12206121" cy="9424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0113" rtl="0" eaLnBrk="1" fontAlgn="auto" latinLnBrk="0" hangingPunct="1">
              <a:lnSpc>
                <a:spcPct val="100000"/>
              </a:lnSpc>
              <a:spcBef>
                <a:spcPts val="0"/>
              </a:spcBef>
              <a:spcAft>
                <a:spcPts val="0"/>
              </a:spcAft>
              <a:buClrTx/>
              <a:buSzTx/>
              <a:buFontTx/>
              <a:buNone/>
              <a:tabLst/>
              <a:defRPr/>
            </a:pPr>
            <a:endParaRPr kumimoji="0" lang="en-US" sz="1772"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C2BC32B-EA96-12B2-8565-5ED27ABB844B}"/>
              </a:ext>
            </a:extLst>
          </p:cNvPr>
          <p:cNvSpPr txBox="1"/>
          <p:nvPr/>
        </p:nvSpPr>
        <p:spPr>
          <a:xfrm>
            <a:off x="167384" y="149771"/>
            <a:ext cx="9279784" cy="492443"/>
          </a:xfrm>
          <a:prstGeom prst="rect">
            <a:avLst/>
          </a:prstGeom>
          <a:noFill/>
        </p:spPr>
        <p:txBody>
          <a:bodyPr wrap="none" lIns="0" tIns="0" rIns="0" bIns="0" rtlCol="0">
            <a:spAutoFit/>
          </a:bodyPr>
          <a:lstStyle/>
          <a:p>
            <a:pPr marL="0" marR="0" lvl="0" indent="0" algn="ctr" defTabSz="900113"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3175">
                  <a:noFill/>
                </a:ln>
                <a:solidFill>
                  <a:srgbClr val="C5A98D"/>
                </a:solidFill>
                <a:effectLst/>
                <a:uLnTx/>
                <a:uFillTx/>
                <a:latin typeface="Montserrat Medium" panose="00000600000000000000" pitchFamily="2" charset="0"/>
                <a:ea typeface="Open Sans SemiBold" panose="020B0606030504020204" pitchFamily="34" charset="0"/>
                <a:cs typeface="Open Sans SemiBold" panose="020B0606030504020204" pitchFamily="34" charset="0"/>
              </a:rPr>
              <a:t>Needs from International Community - Time</a:t>
            </a:r>
            <a:endParaRPr kumimoji="0" lang="en-US" sz="3150" b="0" i="0" u="none" strike="noStrike" kern="1200" cap="none" spc="0" normalizeH="0" baseline="0" noProof="0" dirty="0">
              <a:ln w="3175">
                <a:noFill/>
              </a:ln>
              <a:solidFill>
                <a:srgbClr val="C5A98D"/>
              </a:solidFill>
              <a:effectLst/>
              <a:uLnTx/>
              <a:uFillTx/>
              <a:latin typeface="Montserrat Medium" panose="00000600000000000000" pitchFamily="2" charset="0"/>
              <a:ea typeface="Open Sans SemiBold" panose="020B0606030504020204" pitchFamily="34" charset="0"/>
              <a:cs typeface="Open Sans SemiBold" panose="020B0606030504020204" pitchFamily="34" charset="0"/>
            </a:endParaRPr>
          </a:p>
        </p:txBody>
      </p:sp>
      <p:pic>
        <p:nvPicPr>
          <p:cNvPr id="2" name="Picture 1">
            <a:extLst>
              <a:ext uri="{FF2B5EF4-FFF2-40B4-BE49-F238E27FC236}">
                <a16:creationId xmlns:a16="http://schemas.microsoft.com/office/drawing/2014/main" id="{1281D979-7E5E-800D-650E-74F7844706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42576" y="66142"/>
            <a:ext cx="711809" cy="594360"/>
          </a:xfrm>
          <a:prstGeom prst="rect">
            <a:avLst/>
          </a:prstGeom>
        </p:spPr>
      </p:pic>
      <p:pic>
        <p:nvPicPr>
          <p:cNvPr id="4" name="Picture 58">
            <a:extLst>
              <a:ext uri="{FF2B5EF4-FFF2-40B4-BE49-F238E27FC236}">
                <a16:creationId xmlns:a16="http://schemas.microsoft.com/office/drawing/2014/main" id="{12095A79-0EB5-A9F7-939D-D5BC1F4A0F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12304" y="-201622"/>
            <a:ext cx="1686176" cy="1058142"/>
          </a:xfrm>
          <a:prstGeom prst="rect">
            <a:avLst/>
          </a:prstGeom>
        </p:spPr>
      </p:pic>
      <p:pic>
        <p:nvPicPr>
          <p:cNvPr id="5" name="図 2" descr="ロゴ&#10;&#10;自動的に生成された説明">
            <a:extLst>
              <a:ext uri="{FF2B5EF4-FFF2-40B4-BE49-F238E27FC236}">
                <a16:creationId xmlns:a16="http://schemas.microsoft.com/office/drawing/2014/main" id="{6994BDED-A535-5F08-116F-79FDB1193E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92562" y="117100"/>
            <a:ext cx="824885" cy="492444"/>
          </a:xfrm>
          <a:prstGeom prst="rect">
            <a:avLst/>
          </a:prstGeom>
        </p:spPr>
      </p:pic>
    </p:spTree>
    <p:extLst>
      <p:ext uri="{BB962C8B-B14F-4D97-AF65-F5344CB8AC3E}">
        <p14:creationId xmlns:p14="http://schemas.microsoft.com/office/powerpoint/2010/main" val="1473937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E7939-9757-6128-E7C0-081A08F2F93A}"/>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1B38B239-2F70-FBEF-EC75-3A381011F508}"/>
              </a:ext>
            </a:extLst>
          </p:cNvPr>
          <p:cNvSpPr/>
          <p:nvPr/>
        </p:nvSpPr>
        <p:spPr>
          <a:xfrm>
            <a:off x="-1" y="914400"/>
            <a:ext cx="12206121" cy="5923834"/>
          </a:xfrm>
          <a:prstGeom prst="rect">
            <a:avLst/>
          </a:prstGeom>
          <a:solidFill>
            <a:schemeClr val="tx1">
              <a:lumMod val="65000"/>
              <a:lumOff val="35000"/>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423FBA22-CEF9-4256-D930-5C88372D816A}"/>
              </a:ext>
            </a:extLst>
          </p:cNvPr>
          <p:cNvSpPr>
            <a:spLocks noGrp="1"/>
          </p:cNvSpPr>
          <p:nvPr>
            <p:ph type="body" sz="half" idx="23"/>
          </p:nvPr>
        </p:nvSpPr>
        <p:spPr>
          <a:xfrm>
            <a:off x="396197" y="1005840"/>
            <a:ext cx="11315386" cy="5640633"/>
          </a:xfrm>
        </p:spPr>
        <p:txBody>
          <a:bodyPr>
            <a:normAutofit fontScale="92500" lnSpcReduction="20000"/>
          </a:bodyPr>
          <a:lstStyle/>
          <a:p>
            <a:pPr marL="285750" indent="-285750">
              <a:buFont typeface="Wingdings" pitchFamily="2" charset="2"/>
              <a:buChar char="Ø"/>
            </a:pPr>
            <a:r>
              <a:rPr lang="en-US" sz="2000" dirty="0"/>
              <a:t>Asks of the Reference Systems (Celestial/Inertial and Body-Fixed) International Standards Communities:</a:t>
            </a:r>
          </a:p>
          <a:p>
            <a:pPr marL="342900" indent="-342900">
              <a:lnSpc>
                <a:spcPct val="120000"/>
              </a:lnSpc>
              <a:spcBef>
                <a:spcPts val="0"/>
              </a:spcBef>
              <a:buFont typeface="+mj-lt"/>
              <a:buAutoNum type="arabicPeriod"/>
            </a:pPr>
            <a:r>
              <a:rPr lang="en-US" sz="2000" dirty="0"/>
              <a:t>Complete documenting the definition of the Lunar Celestial Reference System (LCRS) and Time Coordinate Lunar (TCL). POC: IAU, per adopted Resolution II. June 2025.</a:t>
            </a:r>
          </a:p>
          <a:p>
            <a:pPr marL="342900" indent="-342900">
              <a:lnSpc>
                <a:spcPct val="120000"/>
              </a:lnSpc>
              <a:spcBef>
                <a:spcPts val="0"/>
              </a:spcBef>
              <a:buFont typeface="+mj-lt"/>
              <a:buAutoNum type="arabicPeriod"/>
            </a:pPr>
            <a:r>
              <a:rPr lang="en-US" sz="2000" dirty="0"/>
              <a:t>Complete the lexicon to define terms relevant to celestial body reference and time systems. POC: IAU? September 2025.</a:t>
            </a:r>
          </a:p>
          <a:p>
            <a:pPr marL="342900" indent="-342900">
              <a:lnSpc>
                <a:spcPct val="120000"/>
              </a:lnSpc>
              <a:spcBef>
                <a:spcPts val="0"/>
              </a:spcBef>
              <a:buFont typeface="+mj-lt"/>
              <a:buAutoNum type="arabicPeriod"/>
            </a:pPr>
            <a:r>
              <a:rPr lang="en-US" sz="2000" dirty="0"/>
              <a:t>Define and recommend a lunar body-fixed frame for navigation for near term application (prior to an international lunar reference frame). POC: IAG. March 2025.</a:t>
            </a:r>
          </a:p>
          <a:p>
            <a:pPr marL="914400" lvl="1" indent="-457200">
              <a:lnSpc>
                <a:spcPct val="120000"/>
              </a:lnSpc>
              <a:spcBef>
                <a:spcPts val="0"/>
              </a:spcBef>
              <a:buFont typeface="+mj-lt"/>
              <a:buAutoNum type="alphaLcPeriod"/>
            </a:pPr>
            <a:r>
              <a:rPr lang="en-US" sz="2000" b="0" i="0" u="none" strike="noStrike" dirty="0">
                <a:solidFill>
                  <a:schemeClr val="bg1"/>
                </a:solidFill>
                <a:effectLst/>
                <a:latin typeface="Aptos" panose="020B0004020202020204" pitchFamily="34" charset="0"/>
              </a:rPr>
              <a:t>Include an assessment of the impact of using the different realizations available today. </a:t>
            </a:r>
          </a:p>
          <a:p>
            <a:pPr marL="457200" indent="-457200">
              <a:lnSpc>
                <a:spcPct val="120000"/>
              </a:lnSpc>
              <a:spcBef>
                <a:spcPts val="0"/>
              </a:spcBef>
              <a:buFont typeface="+mj-lt"/>
              <a:buAutoNum type="arabicPeriod"/>
            </a:pPr>
            <a:r>
              <a:rPr lang="en-US" sz="2100" dirty="0"/>
              <a:t>Define lunar radius, reference shape (e.g. ellipsoid), and lunar geoid for application to lunar-focused navigation. POC:? June 2025.</a:t>
            </a:r>
          </a:p>
          <a:p>
            <a:pPr marL="342900" indent="-342900">
              <a:lnSpc>
                <a:spcPct val="120000"/>
              </a:lnSpc>
              <a:spcBef>
                <a:spcPts val="0"/>
              </a:spcBef>
              <a:buFont typeface="+mj-lt"/>
              <a:buAutoNum type="arabicPeriod"/>
            </a:pPr>
            <a:r>
              <a:rPr lang="en-US" sz="2000" dirty="0"/>
              <a:t>Identify the operational application of Lunar Orientation Parameters. POC: IAG? June 2025.</a:t>
            </a:r>
          </a:p>
          <a:p>
            <a:pPr marL="342900" indent="-342900">
              <a:lnSpc>
                <a:spcPct val="120000"/>
              </a:lnSpc>
              <a:spcBef>
                <a:spcPts val="0"/>
              </a:spcBef>
              <a:buFont typeface="+mj-lt"/>
              <a:buAutoNum type="arabicPeriod"/>
            </a:pPr>
            <a:r>
              <a:rPr lang="en-US" sz="2000" dirty="0"/>
              <a:t>Identify the transformations between frames (combinations of inertial and body-fixed, Earth-Moon-Barycenter, e.g. LCRF to GCRF, Lunar PA to LCRF, </a:t>
            </a:r>
            <a:r>
              <a:rPr lang="en-US" sz="2000" dirty="0" err="1"/>
              <a:t>etc</a:t>
            </a:r>
            <a:r>
              <a:rPr lang="en-US" sz="2000" dirty="0"/>
              <a:t>). POC: ??. September 2025 </a:t>
            </a:r>
          </a:p>
          <a:p>
            <a:pPr marL="342900" indent="-342900">
              <a:lnSpc>
                <a:spcPct val="120000"/>
              </a:lnSpc>
              <a:spcBef>
                <a:spcPts val="0"/>
              </a:spcBef>
              <a:buFont typeface="+mj-lt"/>
              <a:buAutoNum type="arabicPeriod"/>
            </a:pPr>
            <a:r>
              <a:rPr lang="en-US" sz="2000" dirty="0"/>
              <a:t>Develop a statement on a future international lunar reference system and international lunar reference frame. POC: IAG? December 2025.</a:t>
            </a:r>
          </a:p>
          <a:p>
            <a:pPr marL="342900" indent="-342900">
              <a:lnSpc>
                <a:spcPct val="120000"/>
              </a:lnSpc>
              <a:spcBef>
                <a:spcPts val="0"/>
              </a:spcBef>
              <a:buFont typeface="+mj-lt"/>
              <a:buAutoNum type="arabicPeriod"/>
            </a:pPr>
            <a:r>
              <a:rPr lang="en-US" sz="2000" dirty="0"/>
              <a:t>Identify needed sensors and systems, and their location on the Moon, to inform and realize the international lunar reference system and international lunar reference frame. POC: IAG?</a:t>
            </a:r>
          </a:p>
          <a:p>
            <a:pPr marL="342900" indent="-342900">
              <a:lnSpc>
                <a:spcPct val="120000"/>
              </a:lnSpc>
              <a:spcBef>
                <a:spcPts val="0"/>
              </a:spcBef>
              <a:buFont typeface="+mj-lt"/>
              <a:buAutoNum type="arabicPeriod"/>
            </a:pPr>
            <a:r>
              <a:rPr lang="en-US" sz="2000" dirty="0"/>
              <a:t>General: Consider development of an International Lunar Rotation and Reference Service analog to IERS.</a:t>
            </a:r>
          </a:p>
          <a:p>
            <a:pPr marL="1371600" lvl="2" indent="-457200">
              <a:buFont typeface="+mj-lt"/>
              <a:buAutoNum type="arabicPeriod"/>
            </a:pPr>
            <a:endParaRPr lang="en-US" sz="2400" dirty="0"/>
          </a:p>
          <a:p>
            <a:endParaRPr lang="en-US" sz="2800" dirty="0"/>
          </a:p>
          <a:p>
            <a:endParaRPr lang="en-US" sz="2800" dirty="0"/>
          </a:p>
        </p:txBody>
      </p:sp>
      <p:sp>
        <p:nvSpPr>
          <p:cNvPr id="6" name="Rectangle 5">
            <a:extLst>
              <a:ext uri="{FF2B5EF4-FFF2-40B4-BE49-F238E27FC236}">
                <a16:creationId xmlns:a16="http://schemas.microsoft.com/office/drawing/2014/main" id="{07A4DB6D-F05C-B89F-32E6-4DA25AF9BAA2}"/>
              </a:ext>
            </a:extLst>
          </p:cNvPr>
          <p:cNvSpPr/>
          <p:nvPr/>
        </p:nvSpPr>
        <p:spPr>
          <a:xfrm>
            <a:off x="0" y="-18670"/>
            <a:ext cx="12206121" cy="9424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0113" rtl="0" eaLnBrk="1" fontAlgn="auto" latinLnBrk="0" hangingPunct="1">
              <a:lnSpc>
                <a:spcPct val="100000"/>
              </a:lnSpc>
              <a:spcBef>
                <a:spcPts val="0"/>
              </a:spcBef>
              <a:spcAft>
                <a:spcPts val="0"/>
              </a:spcAft>
              <a:buClrTx/>
              <a:buSzTx/>
              <a:buFontTx/>
              <a:buNone/>
              <a:tabLst/>
              <a:defRPr/>
            </a:pPr>
            <a:endParaRPr kumimoji="0" lang="en-US" sz="1772"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B6FF44AB-B8A8-B999-EF42-B2DD7E33388F}"/>
              </a:ext>
            </a:extLst>
          </p:cNvPr>
          <p:cNvSpPr txBox="1"/>
          <p:nvPr/>
        </p:nvSpPr>
        <p:spPr>
          <a:xfrm>
            <a:off x="304746" y="-8001"/>
            <a:ext cx="8287525" cy="984885"/>
          </a:xfrm>
          <a:prstGeom prst="rect">
            <a:avLst/>
          </a:prstGeom>
          <a:noFill/>
        </p:spPr>
        <p:txBody>
          <a:bodyPr wrap="none" lIns="0" tIns="0" rIns="0" bIns="0" rtlCol="0">
            <a:spAutoFit/>
          </a:bodyPr>
          <a:lstStyle/>
          <a:p>
            <a:pPr marL="0" marR="0" lvl="0" indent="0" defTabSz="900113"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3175">
                  <a:noFill/>
                </a:ln>
                <a:solidFill>
                  <a:srgbClr val="C5A98D"/>
                </a:solidFill>
                <a:effectLst/>
                <a:uLnTx/>
                <a:uFillTx/>
                <a:latin typeface="Montserrat Medium" panose="00000600000000000000" pitchFamily="2" charset="0"/>
                <a:ea typeface="Open Sans SemiBold" panose="020B0606030504020204" pitchFamily="34" charset="0"/>
                <a:cs typeface="Open Sans SemiBold" panose="020B0606030504020204" pitchFamily="34" charset="0"/>
              </a:rPr>
              <a:t>Needs from International Community – </a:t>
            </a:r>
          </a:p>
          <a:p>
            <a:pPr marL="0" marR="0" lvl="0" indent="0" defTabSz="900113"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3175">
                  <a:noFill/>
                </a:ln>
                <a:solidFill>
                  <a:srgbClr val="C5A98D"/>
                </a:solidFill>
                <a:effectLst/>
                <a:uLnTx/>
                <a:uFillTx/>
                <a:latin typeface="Montserrat Medium" panose="00000600000000000000" pitchFamily="2" charset="0"/>
                <a:ea typeface="Open Sans SemiBold" panose="020B0606030504020204" pitchFamily="34" charset="0"/>
                <a:cs typeface="Open Sans SemiBold" panose="020B0606030504020204" pitchFamily="34" charset="0"/>
              </a:rPr>
              <a:t>Ref. Systems</a:t>
            </a:r>
            <a:endParaRPr kumimoji="0" lang="en-US" sz="3150" b="0" i="0" u="none" strike="noStrike" kern="1200" cap="none" spc="0" normalizeH="0" baseline="0" noProof="0" dirty="0">
              <a:ln w="3175">
                <a:noFill/>
              </a:ln>
              <a:solidFill>
                <a:srgbClr val="C5A98D"/>
              </a:solidFill>
              <a:effectLst/>
              <a:uLnTx/>
              <a:uFillTx/>
              <a:latin typeface="Montserrat Medium" panose="00000600000000000000" pitchFamily="2" charset="0"/>
              <a:ea typeface="Open Sans SemiBold" panose="020B0606030504020204" pitchFamily="34" charset="0"/>
              <a:cs typeface="Open Sans SemiBold" panose="020B0606030504020204" pitchFamily="34" charset="0"/>
            </a:endParaRPr>
          </a:p>
        </p:txBody>
      </p:sp>
      <p:pic>
        <p:nvPicPr>
          <p:cNvPr id="2" name="Picture 1">
            <a:extLst>
              <a:ext uri="{FF2B5EF4-FFF2-40B4-BE49-F238E27FC236}">
                <a16:creationId xmlns:a16="http://schemas.microsoft.com/office/drawing/2014/main" id="{80C6F857-D33F-28FF-DA78-671900D975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42576" y="66142"/>
            <a:ext cx="711809" cy="594360"/>
          </a:xfrm>
          <a:prstGeom prst="rect">
            <a:avLst/>
          </a:prstGeom>
        </p:spPr>
      </p:pic>
      <p:pic>
        <p:nvPicPr>
          <p:cNvPr id="4" name="Picture 58">
            <a:extLst>
              <a:ext uri="{FF2B5EF4-FFF2-40B4-BE49-F238E27FC236}">
                <a16:creationId xmlns:a16="http://schemas.microsoft.com/office/drawing/2014/main" id="{175E90FD-C654-101B-41B7-F89818A9BFE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12304" y="-201622"/>
            <a:ext cx="1686176" cy="1058142"/>
          </a:xfrm>
          <a:prstGeom prst="rect">
            <a:avLst/>
          </a:prstGeom>
        </p:spPr>
      </p:pic>
      <p:pic>
        <p:nvPicPr>
          <p:cNvPr id="5" name="図 2" descr="ロゴ&#10;&#10;自動的に生成された説明">
            <a:extLst>
              <a:ext uri="{FF2B5EF4-FFF2-40B4-BE49-F238E27FC236}">
                <a16:creationId xmlns:a16="http://schemas.microsoft.com/office/drawing/2014/main" id="{D2DDFCA8-547C-A0A1-65B5-4572AD92D4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92562" y="117100"/>
            <a:ext cx="824885" cy="492444"/>
          </a:xfrm>
          <a:prstGeom prst="rect">
            <a:avLst/>
          </a:prstGeom>
        </p:spPr>
      </p:pic>
    </p:spTree>
    <p:extLst>
      <p:ext uri="{BB962C8B-B14F-4D97-AF65-F5344CB8AC3E}">
        <p14:creationId xmlns:p14="http://schemas.microsoft.com/office/powerpoint/2010/main" val="2135009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22116-4A6A-5881-D178-6192FB0C392B}"/>
              </a:ext>
            </a:extLst>
          </p:cNvPr>
          <p:cNvSpPr>
            <a:spLocks noGrp="1"/>
          </p:cNvSpPr>
          <p:nvPr>
            <p:ph type="title"/>
          </p:nvPr>
        </p:nvSpPr>
        <p:spPr>
          <a:xfrm>
            <a:off x="431854" y="-154612"/>
            <a:ext cx="7204621" cy="1179576"/>
          </a:xfrm>
        </p:spPr>
        <p:txBody>
          <a:bodyPr>
            <a:normAutofit/>
          </a:bodyPr>
          <a:lstStyle/>
          <a:p>
            <a:r>
              <a:rPr lang="en-US" sz="3200" dirty="0">
                <a:solidFill>
                  <a:srgbClr val="99E8FE"/>
                </a:solidFill>
                <a:latin typeface="Montserrat "/>
                <a:cs typeface="+mn-cs"/>
              </a:rPr>
              <a:t>Summary</a:t>
            </a:r>
          </a:p>
        </p:txBody>
      </p:sp>
      <p:sp>
        <p:nvSpPr>
          <p:cNvPr id="3" name="Text Placeholder 2">
            <a:extLst>
              <a:ext uri="{FF2B5EF4-FFF2-40B4-BE49-F238E27FC236}">
                <a16:creationId xmlns:a16="http://schemas.microsoft.com/office/drawing/2014/main" id="{FCB7B0D2-F667-B4CE-B15A-AF1927C8C1F4}"/>
              </a:ext>
            </a:extLst>
          </p:cNvPr>
          <p:cNvSpPr>
            <a:spLocks noGrp="1"/>
          </p:cNvSpPr>
          <p:nvPr>
            <p:ph type="body" sz="half" idx="23"/>
          </p:nvPr>
        </p:nvSpPr>
        <p:spPr>
          <a:xfrm>
            <a:off x="431854" y="1267210"/>
            <a:ext cx="10994027" cy="5298285"/>
          </a:xfrm>
        </p:spPr>
        <p:txBody>
          <a:bodyPr>
            <a:normAutofit/>
          </a:bodyPr>
          <a:lstStyle/>
          <a:p>
            <a:pPr marL="342900" indent="-342900">
              <a:buFont typeface="Arial" panose="020B0604020202020204" pitchFamily="34" charset="0"/>
              <a:buChar char="•"/>
            </a:pPr>
            <a:r>
              <a:rPr lang="en-US" sz="2400" dirty="0"/>
              <a:t>Definition of the reference systems and time models and recommended approaches are critical foundations to providing in-situ PNT.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As established for Earth, the PNT community relies on the communities of international standards to define these foundational elements.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The need is </a:t>
            </a:r>
            <a:r>
              <a:rPr lang="en-US" sz="2800" i="1" dirty="0">
                <a:solidFill>
                  <a:schemeClr val="accent2">
                    <a:lumMod val="60000"/>
                    <a:lumOff val="40000"/>
                  </a:schemeClr>
                </a:solidFill>
              </a:rPr>
              <a:t>urgent</a:t>
            </a:r>
            <a:r>
              <a:rPr lang="en-US" sz="2400" dirty="0"/>
              <a:t>: </a:t>
            </a:r>
          </a:p>
          <a:p>
            <a:pPr marL="800100" lvl="1" indent="-342900">
              <a:buFont typeface="Arial" panose="020B0604020202020204" pitchFamily="34" charset="0"/>
              <a:buChar char="•"/>
            </a:pPr>
            <a:r>
              <a:rPr lang="en-US" sz="2000" dirty="0">
                <a:solidFill>
                  <a:schemeClr val="bg1"/>
                </a:solidFill>
              </a:rPr>
              <a:t>NASA, ESA, and Japan instantiations of </a:t>
            </a:r>
            <a:r>
              <a:rPr lang="en-US" sz="2000" dirty="0" err="1">
                <a:solidFill>
                  <a:schemeClr val="bg1"/>
                </a:solidFill>
              </a:rPr>
              <a:t>LunaNet</a:t>
            </a:r>
            <a:r>
              <a:rPr lang="en-US" sz="2000" dirty="0">
                <a:solidFill>
                  <a:schemeClr val="bg1"/>
                </a:solidFill>
              </a:rPr>
              <a:t> systems are underway.</a:t>
            </a:r>
          </a:p>
          <a:p>
            <a:pPr marL="800100" lvl="1" indent="-342900">
              <a:buFont typeface="Arial" panose="020B0604020202020204" pitchFamily="34" charset="0"/>
              <a:buChar char="•"/>
            </a:pPr>
            <a:r>
              <a:rPr lang="en-US" sz="2000" dirty="0">
                <a:solidFill>
                  <a:schemeClr val="bg1"/>
                </a:solidFill>
              </a:rPr>
              <a:t>NASA intends to launch the first </a:t>
            </a:r>
            <a:r>
              <a:rPr lang="en-US" sz="2000" dirty="0" err="1">
                <a:solidFill>
                  <a:schemeClr val="bg1"/>
                </a:solidFill>
              </a:rPr>
              <a:t>LunaNet</a:t>
            </a:r>
            <a:r>
              <a:rPr lang="en-US" sz="2000" dirty="0">
                <a:solidFill>
                  <a:schemeClr val="bg1"/>
                </a:solidFill>
              </a:rPr>
              <a:t> Service Provider lunar relay within a year.</a:t>
            </a:r>
          </a:p>
          <a:p>
            <a:pPr marL="800100" lvl="1" indent="-342900">
              <a:buFont typeface="Arial" panose="020B0604020202020204" pitchFamily="34" charset="0"/>
              <a:buChar char="•"/>
            </a:pPr>
            <a:r>
              <a:rPr lang="en-US" sz="2000" dirty="0">
                <a:solidFill>
                  <a:schemeClr val="bg1"/>
                </a:solidFill>
              </a:rPr>
              <a:t>Artemis, CLPS, and other lunar missions will rely on the </a:t>
            </a:r>
            <a:r>
              <a:rPr lang="en-US" sz="2000" dirty="0" err="1">
                <a:solidFill>
                  <a:schemeClr val="bg1"/>
                </a:solidFill>
              </a:rPr>
              <a:t>LunaNet</a:t>
            </a:r>
            <a:r>
              <a:rPr lang="en-US" sz="2000" dirty="0">
                <a:solidFill>
                  <a:schemeClr val="bg1"/>
                </a:solidFill>
              </a:rPr>
              <a:t> PNT services.</a:t>
            </a:r>
          </a:p>
          <a:p>
            <a:pPr marL="800100" lvl="1"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endParaRPr lang="en-US" sz="2400" dirty="0"/>
          </a:p>
        </p:txBody>
      </p:sp>
      <p:pic>
        <p:nvPicPr>
          <p:cNvPr id="4" name="Picture 3">
            <a:extLst>
              <a:ext uri="{FF2B5EF4-FFF2-40B4-BE49-F238E27FC236}">
                <a16:creationId xmlns:a16="http://schemas.microsoft.com/office/drawing/2014/main" id="{69D3323F-424F-B6C1-2689-34E2FB2CF8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42576" y="66142"/>
            <a:ext cx="711809" cy="594360"/>
          </a:xfrm>
          <a:prstGeom prst="rect">
            <a:avLst/>
          </a:prstGeom>
        </p:spPr>
      </p:pic>
      <p:pic>
        <p:nvPicPr>
          <p:cNvPr id="5" name="Picture 58">
            <a:extLst>
              <a:ext uri="{FF2B5EF4-FFF2-40B4-BE49-F238E27FC236}">
                <a16:creationId xmlns:a16="http://schemas.microsoft.com/office/drawing/2014/main" id="{F34F4FD2-C15C-D79C-18BA-30C2392588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74201" y="-293678"/>
            <a:ext cx="2093892" cy="1314000"/>
          </a:xfrm>
          <a:prstGeom prst="rect">
            <a:avLst/>
          </a:prstGeom>
        </p:spPr>
      </p:pic>
      <p:pic>
        <p:nvPicPr>
          <p:cNvPr id="6" name="図 2" descr="ロゴ&#10;&#10;自動的に生成された説明">
            <a:extLst>
              <a:ext uri="{FF2B5EF4-FFF2-40B4-BE49-F238E27FC236}">
                <a16:creationId xmlns:a16="http://schemas.microsoft.com/office/drawing/2014/main" id="{9342C27F-C0E2-BF0F-707D-58DF3BDD37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4477" y="81226"/>
            <a:ext cx="1008674" cy="602163"/>
          </a:xfrm>
          <a:prstGeom prst="rect">
            <a:avLst/>
          </a:prstGeom>
        </p:spPr>
      </p:pic>
    </p:spTree>
    <p:extLst>
      <p:ext uri="{BB962C8B-B14F-4D97-AF65-F5344CB8AC3E}">
        <p14:creationId xmlns:p14="http://schemas.microsoft.com/office/powerpoint/2010/main" val="1557610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F63CFB-A523-8B95-F469-2F549FC11169}"/>
              </a:ext>
            </a:extLst>
          </p:cNvPr>
          <p:cNvSpPr txBox="1"/>
          <p:nvPr/>
        </p:nvSpPr>
        <p:spPr>
          <a:xfrm>
            <a:off x="4217746" y="3044279"/>
            <a:ext cx="4187045" cy="830997"/>
          </a:xfrm>
          <a:prstGeom prst="rect">
            <a:avLst/>
          </a:prstGeom>
          <a:noFill/>
        </p:spPr>
        <p:txBody>
          <a:bodyPr wrap="none" rtlCol="0">
            <a:spAutoFit/>
          </a:bodyPr>
          <a:lstStyle/>
          <a:p>
            <a:pPr algn="ctr" defTabSz="685791">
              <a:spcBef>
                <a:spcPct val="0"/>
              </a:spcBef>
              <a:defRPr/>
            </a:pPr>
            <a:r>
              <a:rPr lang="en-US" sz="4800" b="1" spc="281">
                <a:solidFill>
                  <a:schemeClr val="accent1">
                    <a:lumMod val="75000"/>
                  </a:schemeClr>
                </a:solidFill>
                <a:effectLst>
                  <a:glow rad="63500">
                    <a:schemeClr val="bg1">
                      <a:lumMod val="95000"/>
                      <a:alpha val="40000"/>
                    </a:schemeClr>
                  </a:glow>
                  <a:outerShdw blurRad="38100" dist="38100" dir="2700000" algn="tl">
                    <a:srgbClr val="000000">
                      <a:alpha val="43137"/>
                    </a:srgbClr>
                  </a:outerShdw>
                </a:effectLst>
                <a:latin typeface="Montserrat Medium"/>
                <a:ea typeface="+mj-ea"/>
              </a:rPr>
              <a:t>Questions?</a:t>
            </a:r>
          </a:p>
        </p:txBody>
      </p:sp>
      <p:pic>
        <p:nvPicPr>
          <p:cNvPr id="5" name="Picture 4">
            <a:extLst>
              <a:ext uri="{FF2B5EF4-FFF2-40B4-BE49-F238E27FC236}">
                <a16:creationId xmlns:a16="http://schemas.microsoft.com/office/drawing/2014/main" id="{6CCEEFC0-4A0D-2195-42A7-16E765DD14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42576" y="66142"/>
            <a:ext cx="711809" cy="594360"/>
          </a:xfrm>
          <a:prstGeom prst="rect">
            <a:avLst/>
          </a:prstGeom>
        </p:spPr>
      </p:pic>
      <p:pic>
        <p:nvPicPr>
          <p:cNvPr id="6" name="Picture 58">
            <a:extLst>
              <a:ext uri="{FF2B5EF4-FFF2-40B4-BE49-F238E27FC236}">
                <a16:creationId xmlns:a16="http://schemas.microsoft.com/office/drawing/2014/main" id="{8DEE0664-D451-5B1A-5D0A-A71550BD99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74201" y="-293678"/>
            <a:ext cx="2093892" cy="1314000"/>
          </a:xfrm>
          <a:prstGeom prst="rect">
            <a:avLst/>
          </a:prstGeom>
        </p:spPr>
      </p:pic>
      <p:pic>
        <p:nvPicPr>
          <p:cNvPr id="7" name="図 2" descr="ロゴ&#10;&#10;自動的に生成された説明">
            <a:extLst>
              <a:ext uri="{FF2B5EF4-FFF2-40B4-BE49-F238E27FC236}">
                <a16:creationId xmlns:a16="http://schemas.microsoft.com/office/drawing/2014/main" id="{5FD01C74-14E4-CC30-44CA-E7C01494C6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4477" y="81226"/>
            <a:ext cx="1008674" cy="602163"/>
          </a:xfrm>
          <a:prstGeom prst="rect">
            <a:avLst/>
          </a:prstGeom>
        </p:spPr>
      </p:pic>
    </p:spTree>
    <p:extLst>
      <p:ext uri="{BB962C8B-B14F-4D97-AF65-F5344CB8AC3E}">
        <p14:creationId xmlns:p14="http://schemas.microsoft.com/office/powerpoint/2010/main" val="22545387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N GNSS+ LunaNetPanel 15Sept2023" id="{DA2A3A70-431F-504A-83D8-3FC53A94C336}" vid="{C8B1E0D0-953A-7E46-AA23-E332CB3899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c59efd0-c0c3-4375-8609-06db7d2a7945">
      <Terms xmlns="http://schemas.microsoft.com/office/infopath/2007/PartnerControls"/>
    </lcf76f155ced4ddcb4097134ff3c332f>
    <TaxCatchAll xmlns="ef0cbd30-2f6b-42a5-982f-e9342b0ff77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9B576F57038CA4AA5CD6EBDCBE141C7" ma:contentTypeVersion="12" ma:contentTypeDescription="Create a new document." ma:contentTypeScope="" ma:versionID="0d4cbe7fc4faf85983df5197b9e861b5">
  <xsd:schema xmlns:xsd="http://www.w3.org/2001/XMLSchema" xmlns:xs="http://www.w3.org/2001/XMLSchema" xmlns:p="http://schemas.microsoft.com/office/2006/metadata/properties" xmlns:ns2="ec59efd0-c0c3-4375-8609-06db7d2a7945" xmlns:ns3="ef0cbd30-2f6b-42a5-982f-e9342b0ff77a" targetNamespace="http://schemas.microsoft.com/office/2006/metadata/properties" ma:root="true" ma:fieldsID="92981b78cb7e362e043399d00e23289e" ns2:_="" ns3:_="">
    <xsd:import namespace="ec59efd0-c0c3-4375-8609-06db7d2a7945"/>
    <xsd:import namespace="ef0cbd30-2f6b-42a5-982f-e9342b0ff77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59efd0-c0c3-4375-8609-06db7d2a79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688d343-e684-46db-b94f-a4cae8ed196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f0cbd30-2f6b-42a5-982f-e9342b0ff77a"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469a73c7-205c-4c1d-b83f-77260a55070c}" ma:internalName="TaxCatchAll" ma:showField="CatchAllData" ma:web="ef0cbd30-2f6b-42a5-982f-e9342b0ff7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14ED6C-8195-4DF4-AE89-222686D4B257}">
  <ds:schemaRefs>
    <ds:schemaRef ds:uri="http://schemas.openxmlformats.org/package/2006/metadata/core-properties"/>
    <ds:schemaRef ds:uri="ec59efd0-c0c3-4375-8609-06db7d2a7945"/>
    <ds:schemaRef ds:uri="http://purl.org/dc/dcmitype/"/>
    <ds:schemaRef ds:uri="http://www.w3.org/XML/1998/namespace"/>
    <ds:schemaRef ds:uri="http://purl.org/dc/terms/"/>
    <ds:schemaRef ds:uri="ef0cbd30-2f6b-42a5-982f-e9342b0ff77a"/>
    <ds:schemaRef ds:uri="http://purl.org/dc/elements/1.1/"/>
    <ds:schemaRef ds:uri="http://schemas.microsoft.com/office/2006/documentManagement/type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85A66B24-2829-4E6C-A213-973569A1E878}">
  <ds:schemaRefs>
    <ds:schemaRef ds:uri="ec59efd0-c0c3-4375-8609-06db7d2a7945"/>
    <ds:schemaRef ds:uri="ef0cbd30-2f6b-42a5-982f-e9342b0ff77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3CC0A0D-B3D7-42CC-9286-EAE49D831A0B}">
  <ds:schemaRefs>
    <ds:schemaRef ds:uri="http://schemas.microsoft.com/sharepoint/v3/contenttype/forms"/>
  </ds:schemaRefs>
</ds:datastoreItem>
</file>

<file path=docMetadata/LabelInfo.xml><?xml version="1.0" encoding="utf-8"?>
<clbl:labelList xmlns:clbl="http://schemas.microsoft.com/office/2020/mipLabelMetadata">
  <clbl:label id="{3976fa30-1907-4356-8241-62ea5e1c0256}" enabled="1" method="Standard" siteId="{9a5cacd0-2bef-4dd7-ac5c-7ebe1f54f495}" removed="0"/>
  <clbl:label id="{7005d458-45be-48ae-8140-d43da96dd17b}" enabled="0" method="" siteId="{7005d458-45be-48ae-8140-d43da96dd17b}" removed="1"/>
</clbl:labelList>
</file>

<file path=docProps/app.xml><?xml version="1.0" encoding="utf-8"?>
<Properties xmlns="http://schemas.openxmlformats.org/officeDocument/2006/extended-properties" xmlns:vt="http://schemas.openxmlformats.org/officeDocument/2006/docPropsVTypes">
  <Template/>
  <TotalTime>1397</TotalTime>
  <Words>1076</Words>
  <Application>Microsoft Macintosh PowerPoint</Application>
  <PresentationFormat>Widescreen</PresentationFormat>
  <Paragraphs>103</Paragraphs>
  <Slides>8</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vt:i4>
      </vt:variant>
    </vt:vector>
  </HeadingPairs>
  <TitlesOfParts>
    <vt:vector size="19" baseType="lpstr">
      <vt:lpstr>Aptos</vt:lpstr>
      <vt:lpstr>Arial</vt:lpstr>
      <vt:lpstr>Arial Nova</vt:lpstr>
      <vt:lpstr>Calibri</vt:lpstr>
      <vt:lpstr>Calibri Light</vt:lpstr>
      <vt:lpstr>Montserrat </vt:lpstr>
      <vt:lpstr>Montserrat Medium</vt:lpstr>
      <vt:lpstr>Montserrat SemiBold</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Gramling, Cheryl J. (GSFC-5900)</dc:creator>
  <cp:lastModifiedBy>Gramling, Cheryl J. (GSFC-5900)</cp:lastModifiedBy>
  <cp:revision>139</cp:revision>
  <dcterms:created xsi:type="dcterms:W3CDTF">2023-09-11T15:30:53Z</dcterms:created>
  <dcterms:modified xsi:type="dcterms:W3CDTF">2025-02-06T20:03:34Z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0x010100E9B576F57038CA4AA5CD6EBDCBE141C7</vt:lpwstr>
  </property>
  <property fmtid="{D5CDD505-2E9C-101B-9397-08002B2CF9AE}" pid="3" name="MediaServiceImageTags">
    <vt:lpwstr/>
  </property>
</Properties>
</file>