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6" r:id="rId3"/>
    <p:sldId id="2147469889" r:id="rId4"/>
    <p:sldId id="2147469891" r:id="rId5"/>
    <p:sldId id="2147469887" r:id="rId6"/>
    <p:sldId id="2147469888" r:id="rId7"/>
    <p:sldId id="214746989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79813-EFA4-4520-BF76-F82406357B53}" v="198" dt="2025-02-12T12:19:19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Levitt" userId="c62ebd05-bbed-45ad-814d-71595f515115" providerId="ADAL" clId="{20A79813-EFA4-4520-BF76-F82406357B53}"/>
    <pc:docChg chg="undo redo custSel addSld delSld modSld delMainMaster">
      <pc:chgData name="Ian Levitt" userId="c62ebd05-bbed-45ad-814d-71595f515115" providerId="ADAL" clId="{20A79813-EFA4-4520-BF76-F82406357B53}" dt="2025-02-12T12:19:25.698" v="2700" actId="1076"/>
      <pc:docMkLst>
        <pc:docMk/>
      </pc:docMkLst>
      <pc:sldChg chg="addSp delSp modSp mod modClrScheme chgLayout">
        <pc:chgData name="Ian Levitt" userId="c62ebd05-bbed-45ad-814d-71595f515115" providerId="ADAL" clId="{20A79813-EFA4-4520-BF76-F82406357B53}" dt="2025-02-12T11:57:07.847" v="2604" actId="20577"/>
        <pc:sldMkLst>
          <pc:docMk/>
          <pc:sldMk cId="714414452" sldId="256"/>
        </pc:sldMkLst>
        <pc:spChg chg="del mod ord">
          <ac:chgData name="Ian Levitt" userId="c62ebd05-bbed-45ad-814d-71595f515115" providerId="ADAL" clId="{20A79813-EFA4-4520-BF76-F82406357B53}" dt="2025-02-12T11:53:42.849" v="2365" actId="700"/>
          <ac:spMkLst>
            <pc:docMk/>
            <pc:sldMk cId="714414452" sldId="256"/>
            <ac:spMk id="2" creationId="{8A650FDA-128E-70FF-D140-4CE82217BBD6}"/>
          </ac:spMkLst>
        </pc:spChg>
        <pc:spChg chg="del mod ord">
          <ac:chgData name="Ian Levitt" userId="c62ebd05-bbed-45ad-814d-71595f515115" providerId="ADAL" clId="{20A79813-EFA4-4520-BF76-F82406357B53}" dt="2025-02-12T11:53:42.849" v="2365" actId="700"/>
          <ac:spMkLst>
            <pc:docMk/>
            <pc:sldMk cId="714414452" sldId="256"/>
            <ac:spMk id="3" creationId="{DB343058-58C2-2BC6-96D9-31AD83569024}"/>
          </ac:spMkLst>
        </pc:spChg>
        <pc:spChg chg="add mod ord">
          <ac:chgData name="Ian Levitt" userId="c62ebd05-bbed-45ad-814d-71595f515115" providerId="ADAL" clId="{20A79813-EFA4-4520-BF76-F82406357B53}" dt="2025-02-12T11:57:07.847" v="2604" actId="20577"/>
          <ac:spMkLst>
            <pc:docMk/>
            <pc:sldMk cId="714414452" sldId="256"/>
            <ac:spMk id="4" creationId="{B5536AF4-A5A0-2B67-8716-1239E1930C30}"/>
          </ac:spMkLst>
        </pc:spChg>
        <pc:spChg chg="add mod ord">
          <ac:chgData name="Ian Levitt" userId="c62ebd05-bbed-45ad-814d-71595f515115" providerId="ADAL" clId="{20A79813-EFA4-4520-BF76-F82406357B53}" dt="2025-02-12T11:57:04.054" v="2599" actId="27636"/>
          <ac:spMkLst>
            <pc:docMk/>
            <pc:sldMk cId="714414452" sldId="256"/>
            <ac:spMk id="5" creationId="{8EB16319-A2FD-9257-C906-240733260C87}"/>
          </ac:spMkLst>
        </pc:spChg>
      </pc:sldChg>
      <pc:sldChg chg="delSp modSp mod modClrScheme chgLayout">
        <pc:chgData name="Ian Levitt" userId="c62ebd05-bbed-45ad-814d-71595f515115" providerId="ADAL" clId="{20A79813-EFA4-4520-BF76-F82406357B53}" dt="2025-02-11T16:02:40.216" v="151" actId="20577"/>
        <pc:sldMkLst>
          <pc:docMk/>
          <pc:sldMk cId="3346663649" sldId="266"/>
        </pc:sldMkLst>
        <pc:spChg chg="mod ord">
          <ac:chgData name="Ian Levitt" userId="c62ebd05-bbed-45ad-814d-71595f515115" providerId="ADAL" clId="{20A79813-EFA4-4520-BF76-F82406357B53}" dt="2025-02-11T16:02:40.216" v="151" actId="20577"/>
          <ac:spMkLst>
            <pc:docMk/>
            <pc:sldMk cId="3346663649" sldId="266"/>
            <ac:spMk id="2" creationId="{00000000-0000-0000-0000-000000000000}"/>
          </ac:spMkLst>
        </pc:spChg>
        <pc:spChg chg="del mod">
          <ac:chgData name="Ian Levitt" userId="c62ebd05-bbed-45ad-814d-71595f515115" providerId="ADAL" clId="{20A79813-EFA4-4520-BF76-F82406357B53}" dt="2025-02-11T15:14:57.570" v="3" actId="478"/>
          <ac:spMkLst>
            <pc:docMk/>
            <pc:sldMk cId="3346663649" sldId="266"/>
            <ac:spMk id="45" creationId="{00000000-0000-0000-0000-000000000000}"/>
          </ac:spMkLst>
        </pc:spChg>
        <pc:spChg chg="del mod">
          <ac:chgData name="Ian Levitt" userId="c62ebd05-bbed-45ad-814d-71595f515115" providerId="ADAL" clId="{20A79813-EFA4-4520-BF76-F82406357B53}" dt="2025-02-11T15:14:56.773" v="2" actId="478"/>
          <ac:spMkLst>
            <pc:docMk/>
            <pc:sldMk cId="3346663649" sldId="266"/>
            <ac:spMk id="46" creationId="{00000000-0000-0000-0000-000000000000}"/>
          </ac:spMkLst>
        </pc:spChg>
        <pc:spChg chg="mod ord">
          <ac:chgData name="Ian Levitt" userId="c62ebd05-bbed-45ad-814d-71595f515115" providerId="ADAL" clId="{20A79813-EFA4-4520-BF76-F82406357B53}" dt="2025-02-11T15:41:23.558" v="9" actId="700"/>
          <ac:spMkLst>
            <pc:docMk/>
            <pc:sldMk cId="3346663649" sldId="266"/>
            <ac:spMk id="47" creationId="{00000000-0000-0000-0000-000000000000}"/>
          </ac:spMkLst>
        </pc:spChg>
      </pc:sldChg>
      <pc:sldChg chg="new del">
        <pc:chgData name="Ian Levitt" userId="c62ebd05-bbed-45ad-814d-71595f515115" providerId="ADAL" clId="{20A79813-EFA4-4520-BF76-F82406357B53}" dt="2025-02-11T15:42:31.884" v="10" actId="47"/>
        <pc:sldMkLst>
          <pc:docMk/>
          <pc:sldMk cId="3837361857" sldId="267"/>
        </pc:sldMkLst>
      </pc:sldChg>
      <pc:sldChg chg="addSp delSp modSp add del mod">
        <pc:chgData name="Ian Levitt" userId="c62ebd05-bbed-45ad-814d-71595f515115" providerId="ADAL" clId="{20A79813-EFA4-4520-BF76-F82406357B53}" dt="2025-02-12T11:08:20.927" v="1029" actId="1076"/>
        <pc:sldMkLst>
          <pc:docMk/>
          <pc:sldMk cId="874079017" sldId="2147469887"/>
        </pc:sldMkLst>
        <pc:spChg chg="del">
          <ac:chgData name="Ian Levitt" userId="c62ebd05-bbed-45ad-814d-71595f515115" providerId="ADAL" clId="{20A79813-EFA4-4520-BF76-F82406357B53}" dt="2025-02-11T15:41:12.439" v="8" actId="478"/>
          <ac:spMkLst>
            <pc:docMk/>
            <pc:sldMk cId="874079017" sldId="2147469887"/>
            <ac:spMk id="2" creationId="{5B9267B7-33AB-DE5F-FA8F-B968B8478150}"/>
          </ac:spMkLst>
        </pc:spChg>
        <pc:spChg chg="mod">
          <ac:chgData name="Ian Levitt" userId="c62ebd05-bbed-45ad-814d-71595f515115" providerId="ADAL" clId="{20A79813-EFA4-4520-BF76-F82406357B53}" dt="2025-02-11T15:50:12.472" v="45" actId="20577"/>
          <ac:spMkLst>
            <pc:docMk/>
            <pc:sldMk cId="874079017" sldId="2147469887"/>
            <ac:spMk id="3" creationId="{7C45D127-81DE-05AE-39A4-16EDC33C45C1}"/>
          </ac:spMkLst>
        </pc:spChg>
        <pc:spChg chg="del">
          <ac:chgData name="Ian Levitt" userId="c62ebd05-bbed-45ad-814d-71595f515115" providerId="ADAL" clId="{20A79813-EFA4-4520-BF76-F82406357B53}" dt="2025-02-11T15:50:17.283" v="46" actId="478"/>
          <ac:spMkLst>
            <pc:docMk/>
            <pc:sldMk cId="874079017" sldId="2147469887"/>
            <ac:spMk id="5" creationId="{D040C340-DA3D-6AF9-F3D6-718FC8B1B043}"/>
          </ac:spMkLst>
        </pc:spChg>
        <pc:spChg chg="del">
          <ac:chgData name="Ian Levitt" userId="c62ebd05-bbed-45ad-814d-71595f515115" providerId="ADAL" clId="{20A79813-EFA4-4520-BF76-F82406357B53}" dt="2025-02-11T15:50:19.267" v="47" actId="478"/>
          <ac:spMkLst>
            <pc:docMk/>
            <pc:sldMk cId="874079017" sldId="2147469887"/>
            <ac:spMk id="6" creationId="{FDD269D2-0E60-1C05-88BD-91C488BA3156}"/>
          </ac:spMkLst>
        </pc:spChg>
        <pc:spChg chg="add del mod">
          <ac:chgData name="Ian Levitt" userId="c62ebd05-bbed-45ad-814d-71595f515115" providerId="ADAL" clId="{20A79813-EFA4-4520-BF76-F82406357B53}" dt="2025-02-11T15:50:20.720" v="48" actId="478"/>
          <ac:spMkLst>
            <pc:docMk/>
            <pc:sldMk cId="874079017" sldId="2147469887"/>
            <ac:spMk id="9" creationId="{00A0E259-CAE3-222C-4A53-9DD12802253D}"/>
          </ac:spMkLst>
        </pc:spChg>
        <pc:spChg chg="add del mod">
          <ac:chgData name="Ian Levitt" userId="c62ebd05-bbed-45ad-814d-71595f515115" providerId="ADAL" clId="{20A79813-EFA4-4520-BF76-F82406357B53}" dt="2025-02-11T15:50:22.090" v="49" actId="478"/>
          <ac:spMkLst>
            <pc:docMk/>
            <pc:sldMk cId="874079017" sldId="2147469887"/>
            <ac:spMk id="11" creationId="{2F09E96B-9AB7-397B-F5A9-83C00E88FF86}"/>
          </ac:spMkLst>
        </pc:spChg>
        <pc:picChg chg="del">
          <ac:chgData name="Ian Levitt" userId="c62ebd05-bbed-45ad-814d-71595f515115" providerId="ADAL" clId="{20A79813-EFA4-4520-BF76-F82406357B53}" dt="2025-02-11T15:50:30.411" v="53" actId="478"/>
          <ac:picMkLst>
            <pc:docMk/>
            <pc:sldMk cId="874079017" sldId="2147469887"/>
            <ac:picMk id="8" creationId="{DA4BBCEA-977B-0C5B-BE5A-EE0BC0FF53F7}"/>
          </ac:picMkLst>
        </pc:picChg>
        <pc:picChg chg="add del mod ord">
          <ac:chgData name="Ian Levitt" userId="c62ebd05-bbed-45ad-814d-71595f515115" providerId="ADAL" clId="{20A79813-EFA4-4520-BF76-F82406357B53}" dt="2025-02-12T11:03:37.802" v="1000" actId="478"/>
          <ac:picMkLst>
            <pc:docMk/>
            <pc:sldMk cId="874079017" sldId="2147469887"/>
            <ac:picMk id="13" creationId="{DD72E9C5-8809-2480-6556-EE081C76EE83}"/>
          </ac:picMkLst>
        </pc:picChg>
        <pc:picChg chg="del">
          <ac:chgData name="Ian Levitt" userId="c62ebd05-bbed-45ad-814d-71595f515115" providerId="ADAL" clId="{20A79813-EFA4-4520-BF76-F82406357B53}" dt="2025-02-11T15:50:28.437" v="52" actId="478"/>
          <ac:picMkLst>
            <pc:docMk/>
            <pc:sldMk cId="874079017" sldId="2147469887"/>
            <ac:picMk id="14" creationId="{7F98053A-F4A9-EA09-0FA1-D229DA007F71}"/>
          </ac:picMkLst>
        </pc:picChg>
        <pc:picChg chg="del">
          <ac:chgData name="Ian Levitt" userId="c62ebd05-bbed-45ad-814d-71595f515115" providerId="ADAL" clId="{20A79813-EFA4-4520-BF76-F82406357B53}" dt="2025-02-11T15:50:26.300" v="51" actId="478"/>
          <ac:picMkLst>
            <pc:docMk/>
            <pc:sldMk cId="874079017" sldId="2147469887"/>
            <ac:picMk id="16" creationId="{F786B2B7-5B86-1DE6-9954-40481DE98546}"/>
          </ac:picMkLst>
        </pc:picChg>
        <pc:picChg chg="add mod">
          <ac:chgData name="Ian Levitt" userId="c62ebd05-bbed-45ad-814d-71595f515115" providerId="ADAL" clId="{20A79813-EFA4-4520-BF76-F82406357B53}" dt="2025-02-12T11:08:20.927" v="1029" actId="1076"/>
          <ac:picMkLst>
            <pc:docMk/>
            <pc:sldMk cId="874079017" sldId="2147469887"/>
            <ac:picMk id="17" creationId="{90AAB170-01D8-AFF2-D274-1827B840FD13}"/>
          </ac:picMkLst>
        </pc:picChg>
        <pc:picChg chg="del">
          <ac:chgData name="Ian Levitt" userId="c62ebd05-bbed-45ad-814d-71595f515115" providerId="ADAL" clId="{20A79813-EFA4-4520-BF76-F82406357B53}" dt="2025-02-11T15:50:24.645" v="50" actId="478"/>
          <ac:picMkLst>
            <pc:docMk/>
            <pc:sldMk cId="874079017" sldId="2147469887"/>
            <ac:picMk id="18" creationId="{B54FBC9A-7A41-7F86-6C74-6B743D8D027A}"/>
          </ac:picMkLst>
        </pc:picChg>
        <pc:picChg chg="add mod">
          <ac:chgData name="Ian Levitt" userId="c62ebd05-bbed-45ad-814d-71595f515115" providerId="ADAL" clId="{20A79813-EFA4-4520-BF76-F82406357B53}" dt="2025-02-12T11:08:18.638" v="1028" actId="1076"/>
          <ac:picMkLst>
            <pc:docMk/>
            <pc:sldMk cId="874079017" sldId="2147469887"/>
            <ac:picMk id="20" creationId="{F2A1ACF9-1FA3-4973-1F74-7FDA1DD62B1B}"/>
          </ac:picMkLst>
        </pc:picChg>
        <pc:picChg chg="add mod">
          <ac:chgData name="Ian Levitt" userId="c62ebd05-bbed-45ad-814d-71595f515115" providerId="ADAL" clId="{20A79813-EFA4-4520-BF76-F82406357B53}" dt="2025-02-12T11:06:47.826" v="1016" actId="1076"/>
          <ac:picMkLst>
            <pc:docMk/>
            <pc:sldMk cId="874079017" sldId="2147469887"/>
            <ac:picMk id="22" creationId="{395F7BDD-CD3A-2BCA-2E21-2A3990D474A6}"/>
          </ac:picMkLst>
        </pc:picChg>
        <pc:picChg chg="add mod">
          <ac:chgData name="Ian Levitt" userId="c62ebd05-bbed-45ad-814d-71595f515115" providerId="ADAL" clId="{20A79813-EFA4-4520-BF76-F82406357B53}" dt="2025-02-12T11:06:51.055" v="1017" actId="1076"/>
          <ac:picMkLst>
            <pc:docMk/>
            <pc:sldMk cId="874079017" sldId="2147469887"/>
            <ac:picMk id="24" creationId="{AFE2AC79-06F9-9C31-514C-16FA9B1BE077}"/>
          </ac:picMkLst>
        </pc:picChg>
        <pc:picChg chg="add mod">
          <ac:chgData name="Ian Levitt" userId="c62ebd05-bbed-45ad-814d-71595f515115" providerId="ADAL" clId="{20A79813-EFA4-4520-BF76-F82406357B53}" dt="2025-02-12T11:07:52.061" v="1024" actId="1076"/>
          <ac:picMkLst>
            <pc:docMk/>
            <pc:sldMk cId="874079017" sldId="2147469887"/>
            <ac:picMk id="26" creationId="{27DEB9A1-1621-DC56-1A2E-44AD27016E73}"/>
          </ac:picMkLst>
        </pc:picChg>
      </pc:sldChg>
      <pc:sldChg chg="addSp delSp modSp add mod">
        <pc:chgData name="Ian Levitt" userId="c62ebd05-bbed-45ad-814d-71595f515115" providerId="ADAL" clId="{20A79813-EFA4-4520-BF76-F82406357B53}" dt="2025-02-12T12:13:08.058" v="2667" actId="114"/>
        <pc:sldMkLst>
          <pc:docMk/>
          <pc:sldMk cId="173062951" sldId="2147469888"/>
        </pc:sldMkLst>
        <pc:spChg chg="mod">
          <ac:chgData name="Ian Levitt" userId="c62ebd05-bbed-45ad-814d-71595f515115" providerId="ADAL" clId="{20A79813-EFA4-4520-BF76-F82406357B53}" dt="2025-02-12T11:21:07.307" v="1194" actId="20577"/>
          <ac:spMkLst>
            <pc:docMk/>
            <pc:sldMk cId="173062951" sldId="2147469888"/>
            <ac:spMk id="3" creationId="{7C45D127-81DE-05AE-39A4-16EDC33C45C1}"/>
          </ac:spMkLst>
        </pc:spChg>
        <pc:spChg chg="add mod">
          <ac:chgData name="Ian Levitt" userId="c62ebd05-bbed-45ad-814d-71595f515115" providerId="ADAL" clId="{20A79813-EFA4-4520-BF76-F82406357B53}" dt="2025-02-12T11:20:01.421" v="1148" actId="1076"/>
          <ac:spMkLst>
            <pc:docMk/>
            <pc:sldMk cId="173062951" sldId="2147469888"/>
            <ac:spMk id="5" creationId="{7D3B9B4A-6AC9-AA3F-B8E3-0DAAFA067116}"/>
          </ac:spMkLst>
        </pc:spChg>
        <pc:spChg chg="add mod">
          <ac:chgData name="Ian Levitt" userId="c62ebd05-bbed-45ad-814d-71595f515115" providerId="ADAL" clId="{20A79813-EFA4-4520-BF76-F82406357B53}" dt="2025-02-12T11:20:01.421" v="1148" actId="1076"/>
          <ac:spMkLst>
            <pc:docMk/>
            <pc:sldMk cId="173062951" sldId="2147469888"/>
            <ac:spMk id="6" creationId="{9773D9C7-3EDD-5DBC-A1FC-F11459461D41}"/>
          </ac:spMkLst>
        </pc:spChg>
        <pc:spChg chg="add mod">
          <ac:chgData name="Ian Levitt" userId="c62ebd05-bbed-45ad-814d-71595f515115" providerId="ADAL" clId="{20A79813-EFA4-4520-BF76-F82406357B53}" dt="2025-02-12T11:20:01.421" v="1148" actId="1076"/>
          <ac:spMkLst>
            <pc:docMk/>
            <pc:sldMk cId="173062951" sldId="2147469888"/>
            <ac:spMk id="7" creationId="{784E4BE9-FA74-8343-3727-76CAC5961006}"/>
          </ac:spMkLst>
        </pc:spChg>
        <pc:spChg chg="add mod">
          <ac:chgData name="Ian Levitt" userId="c62ebd05-bbed-45ad-814d-71595f515115" providerId="ADAL" clId="{20A79813-EFA4-4520-BF76-F82406357B53}" dt="2025-02-12T11:20:01.421" v="1148" actId="1076"/>
          <ac:spMkLst>
            <pc:docMk/>
            <pc:sldMk cId="173062951" sldId="2147469888"/>
            <ac:spMk id="8" creationId="{F498F1EC-F50C-0B8B-644B-FEE4D2D41BA1}"/>
          </ac:spMkLst>
        </pc:spChg>
        <pc:spChg chg="add mod">
          <ac:chgData name="Ian Levitt" userId="c62ebd05-bbed-45ad-814d-71595f515115" providerId="ADAL" clId="{20A79813-EFA4-4520-BF76-F82406357B53}" dt="2025-02-12T11:20:01.421" v="1148" actId="1076"/>
          <ac:spMkLst>
            <pc:docMk/>
            <pc:sldMk cId="173062951" sldId="2147469888"/>
            <ac:spMk id="9" creationId="{7CC523A3-9637-F0BA-E37D-A92E39262403}"/>
          </ac:spMkLst>
        </pc:spChg>
        <pc:spChg chg="add mod">
          <ac:chgData name="Ian Levitt" userId="c62ebd05-bbed-45ad-814d-71595f515115" providerId="ADAL" clId="{20A79813-EFA4-4520-BF76-F82406357B53}" dt="2025-02-12T11:20:01.421" v="1148" actId="1076"/>
          <ac:spMkLst>
            <pc:docMk/>
            <pc:sldMk cId="173062951" sldId="2147469888"/>
            <ac:spMk id="10" creationId="{700E4781-E742-EF60-89FC-4486E76E967E}"/>
          </ac:spMkLst>
        </pc:spChg>
        <pc:spChg chg="add mod">
          <ac:chgData name="Ian Levitt" userId="c62ebd05-bbed-45ad-814d-71595f515115" providerId="ADAL" clId="{20A79813-EFA4-4520-BF76-F82406357B53}" dt="2025-02-12T11:20:01.421" v="1148" actId="1076"/>
          <ac:spMkLst>
            <pc:docMk/>
            <pc:sldMk cId="173062951" sldId="2147469888"/>
            <ac:spMk id="11" creationId="{92C01304-8E29-5802-D702-0F1BDB25FFB6}"/>
          </ac:spMkLst>
        </pc:spChg>
        <pc:spChg chg="add del mod">
          <ac:chgData name="Ian Levitt" userId="c62ebd05-bbed-45ad-814d-71595f515115" providerId="ADAL" clId="{20A79813-EFA4-4520-BF76-F82406357B53}" dt="2025-02-12T11:15:06.328" v="1048" actId="478"/>
          <ac:spMkLst>
            <pc:docMk/>
            <pc:sldMk cId="173062951" sldId="2147469888"/>
            <ac:spMk id="12" creationId="{300ACCF5-AA87-A8A3-BB81-88ADBBEE4170}"/>
          </ac:spMkLst>
        </pc:spChg>
        <pc:spChg chg="add del mod">
          <ac:chgData name="Ian Levitt" userId="c62ebd05-bbed-45ad-814d-71595f515115" providerId="ADAL" clId="{20A79813-EFA4-4520-BF76-F82406357B53}" dt="2025-02-12T11:15:06.328" v="1048" actId="478"/>
          <ac:spMkLst>
            <pc:docMk/>
            <pc:sldMk cId="173062951" sldId="2147469888"/>
            <ac:spMk id="13" creationId="{626C882F-974E-C5F0-C61B-61AFE2AE80B4}"/>
          </ac:spMkLst>
        </pc:spChg>
        <pc:spChg chg="add del mod">
          <ac:chgData name="Ian Levitt" userId="c62ebd05-bbed-45ad-814d-71595f515115" providerId="ADAL" clId="{20A79813-EFA4-4520-BF76-F82406357B53}" dt="2025-02-12T11:15:06.328" v="1048" actId="478"/>
          <ac:spMkLst>
            <pc:docMk/>
            <pc:sldMk cId="173062951" sldId="2147469888"/>
            <ac:spMk id="14" creationId="{DBEE8DC8-9895-F9FA-8B5F-FA6A94873527}"/>
          </ac:spMkLst>
        </pc:spChg>
        <pc:spChg chg="add del mod">
          <ac:chgData name="Ian Levitt" userId="c62ebd05-bbed-45ad-814d-71595f515115" providerId="ADAL" clId="{20A79813-EFA4-4520-BF76-F82406357B53}" dt="2025-02-12T11:15:06.328" v="1048" actId="478"/>
          <ac:spMkLst>
            <pc:docMk/>
            <pc:sldMk cId="173062951" sldId="2147469888"/>
            <ac:spMk id="15" creationId="{A830B317-681C-E8CA-52AC-AAEEA585D33D}"/>
          </ac:spMkLst>
        </pc:spChg>
        <pc:spChg chg="add del mod">
          <ac:chgData name="Ian Levitt" userId="c62ebd05-bbed-45ad-814d-71595f515115" providerId="ADAL" clId="{20A79813-EFA4-4520-BF76-F82406357B53}" dt="2025-02-12T11:15:06.328" v="1048" actId="478"/>
          <ac:spMkLst>
            <pc:docMk/>
            <pc:sldMk cId="173062951" sldId="2147469888"/>
            <ac:spMk id="16" creationId="{F44F93D1-6336-23E4-4602-ECCE9EC0DC79}"/>
          </ac:spMkLst>
        </pc:spChg>
        <pc:spChg chg="add del mod">
          <ac:chgData name="Ian Levitt" userId="c62ebd05-bbed-45ad-814d-71595f515115" providerId="ADAL" clId="{20A79813-EFA4-4520-BF76-F82406357B53}" dt="2025-02-12T11:15:06.328" v="1048" actId="478"/>
          <ac:spMkLst>
            <pc:docMk/>
            <pc:sldMk cId="173062951" sldId="2147469888"/>
            <ac:spMk id="17" creationId="{AFAA9404-971E-BB77-EA29-4A797B971D47}"/>
          </ac:spMkLst>
        </pc:spChg>
        <pc:spChg chg="add del mod">
          <ac:chgData name="Ian Levitt" userId="c62ebd05-bbed-45ad-814d-71595f515115" providerId="ADAL" clId="{20A79813-EFA4-4520-BF76-F82406357B53}" dt="2025-02-12T11:15:06.328" v="1048" actId="478"/>
          <ac:spMkLst>
            <pc:docMk/>
            <pc:sldMk cId="173062951" sldId="2147469888"/>
            <ac:spMk id="18" creationId="{38A667B3-CA21-7063-55DA-8D6FF19F6C75}"/>
          </ac:spMkLst>
        </pc:spChg>
        <pc:spChg chg="add del mod">
          <ac:chgData name="Ian Levitt" userId="c62ebd05-bbed-45ad-814d-71595f515115" providerId="ADAL" clId="{20A79813-EFA4-4520-BF76-F82406357B53}" dt="2025-02-12T11:15:28.407" v="1052" actId="478"/>
          <ac:spMkLst>
            <pc:docMk/>
            <pc:sldMk cId="173062951" sldId="2147469888"/>
            <ac:spMk id="19" creationId="{03AA20D8-9AFA-B72C-FAEE-5231B509CC23}"/>
          </ac:spMkLst>
        </pc:spChg>
        <pc:spChg chg="add mod">
          <ac:chgData name="Ian Levitt" userId="c62ebd05-bbed-45ad-814d-71595f515115" providerId="ADAL" clId="{20A79813-EFA4-4520-BF76-F82406357B53}" dt="2025-02-12T11:20:01.421" v="1148" actId="1076"/>
          <ac:spMkLst>
            <pc:docMk/>
            <pc:sldMk cId="173062951" sldId="2147469888"/>
            <ac:spMk id="20" creationId="{73425513-FB08-CBF2-5C85-800F0909C8CC}"/>
          </ac:spMkLst>
        </pc:spChg>
        <pc:spChg chg="add mod">
          <ac:chgData name="Ian Levitt" userId="c62ebd05-bbed-45ad-814d-71595f515115" providerId="ADAL" clId="{20A79813-EFA4-4520-BF76-F82406357B53}" dt="2025-02-12T11:20:01.421" v="1148" actId="1076"/>
          <ac:spMkLst>
            <pc:docMk/>
            <pc:sldMk cId="173062951" sldId="2147469888"/>
            <ac:spMk id="21" creationId="{220609C2-8F35-5A7A-98FF-AC7EA17EB1A1}"/>
          </ac:spMkLst>
        </pc:spChg>
        <pc:spChg chg="add del mod">
          <ac:chgData name="Ian Levitt" userId="c62ebd05-bbed-45ad-814d-71595f515115" providerId="ADAL" clId="{20A79813-EFA4-4520-BF76-F82406357B53}" dt="2025-02-12T11:15:32.884" v="1054" actId="478"/>
          <ac:spMkLst>
            <pc:docMk/>
            <pc:sldMk cId="173062951" sldId="2147469888"/>
            <ac:spMk id="22" creationId="{CFEF6156-959B-7F66-EAC4-0D391A6F4A6F}"/>
          </ac:spMkLst>
        </pc:spChg>
        <pc:spChg chg="add mod">
          <ac:chgData name="Ian Levitt" userId="c62ebd05-bbed-45ad-814d-71595f515115" providerId="ADAL" clId="{20A79813-EFA4-4520-BF76-F82406357B53}" dt="2025-02-12T11:20:01.421" v="1148" actId="1076"/>
          <ac:spMkLst>
            <pc:docMk/>
            <pc:sldMk cId="173062951" sldId="2147469888"/>
            <ac:spMk id="23" creationId="{304AA4F6-8BBB-67F8-5ADD-18CE62E36574}"/>
          </ac:spMkLst>
        </pc:spChg>
        <pc:spChg chg="add mod">
          <ac:chgData name="Ian Levitt" userId="c62ebd05-bbed-45ad-814d-71595f515115" providerId="ADAL" clId="{20A79813-EFA4-4520-BF76-F82406357B53}" dt="2025-02-12T11:20:01.421" v="1148" actId="1076"/>
          <ac:spMkLst>
            <pc:docMk/>
            <pc:sldMk cId="173062951" sldId="2147469888"/>
            <ac:spMk id="24" creationId="{5B18C9F6-19A1-C57D-AEA2-776B93F1960B}"/>
          </ac:spMkLst>
        </pc:spChg>
        <pc:spChg chg="add del mod">
          <ac:chgData name="Ian Levitt" userId="c62ebd05-bbed-45ad-814d-71595f515115" providerId="ADAL" clId="{20A79813-EFA4-4520-BF76-F82406357B53}" dt="2025-02-12T11:15:30.063" v="1053" actId="478"/>
          <ac:spMkLst>
            <pc:docMk/>
            <pc:sldMk cId="173062951" sldId="2147469888"/>
            <ac:spMk id="25" creationId="{69F63E54-0096-161D-1B2E-6055F841C666}"/>
          </ac:spMkLst>
        </pc:spChg>
        <pc:spChg chg="add mod">
          <ac:chgData name="Ian Levitt" userId="c62ebd05-bbed-45ad-814d-71595f515115" providerId="ADAL" clId="{20A79813-EFA4-4520-BF76-F82406357B53}" dt="2025-02-12T11:20:43.228" v="1169" actId="1076"/>
          <ac:spMkLst>
            <pc:docMk/>
            <pc:sldMk cId="173062951" sldId="2147469888"/>
            <ac:spMk id="67" creationId="{CAC53179-C7C9-51F3-4C85-39CF7E1CEF36}"/>
          </ac:spMkLst>
        </pc:spChg>
        <pc:spChg chg="add mod">
          <ac:chgData name="Ian Levitt" userId="c62ebd05-bbed-45ad-814d-71595f515115" providerId="ADAL" clId="{20A79813-EFA4-4520-BF76-F82406357B53}" dt="2025-02-12T11:20:28.497" v="1163" actId="14100"/>
          <ac:spMkLst>
            <pc:docMk/>
            <pc:sldMk cId="173062951" sldId="2147469888"/>
            <ac:spMk id="68" creationId="{1B5B7E7E-4B48-3487-5A5A-1888768FD9E5}"/>
          </ac:spMkLst>
        </pc:spChg>
        <pc:spChg chg="add mod">
          <ac:chgData name="Ian Levitt" userId="c62ebd05-bbed-45ad-814d-71595f515115" providerId="ADAL" clId="{20A79813-EFA4-4520-BF76-F82406357B53}" dt="2025-02-12T11:31:32.473" v="1561" actId="20577"/>
          <ac:spMkLst>
            <pc:docMk/>
            <pc:sldMk cId="173062951" sldId="2147469888"/>
            <ac:spMk id="79" creationId="{D5B2AE7F-BA05-D5EA-9ECC-4B5523A8B919}"/>
          </ac:spMkLst>
        </pc:spChg>
        <pc:spChg chg="add del mod">
          <ac:chgData name="Ian Levitt" userId="c62ebd05-bbed-45ad-814d-71595f515115" providerId="ADAL" clId="{20A79813-EFA4-4520-BF76-F82406357B53}" dt="2025-02-12T11:26:14.495" v="1465" actId="478"/>
          <ac:spMkLst>
            <pc:docMk/>
            <pc:sldMk cId="173062951" sldId="2147469888"/>
            <ac:spMk id="83" creationId="{E6CBB405-881A-B38B-7C1C-67A2346772C5}"/>
          </ac:spMkLst>
        </pc:spChg>
        <pc:spChg chg="add mod">
          <ac:chgData name="Ian Levitt" userId="c62ebd05-bbed-45ad-814d-71595f515115" providerId="ADAL" clId="{20A79813-EFA4-4520-BF76-F82406357B53}" dt="2025-02-12T11:33:47.386" v="1657" actId="1076"/>
          <ac:spMkLst>
            <pc:docMk/>
            <pc:sldMk cId="173062951" sldId="2147469888"/>
            <ac:spMk id="84" creationId="{FB6EB371-E051-55EF-210C-BA1B05078BEE}"/>
          </ac:spMkLst>
        </pc:spChg>
        <pc:spChg chg="add mod">
          <ac:chgData name="Ian Levitt" userId="c62ebd05-bbed-45ad-814d-71595f515115" providerId="ADAL" clId="{20A79813-EFA4-4520-BF76-F82406357B53}" dt="2025-02-12T11:33:49.640" v="1658" actId="1076"/>
          <ac:spMkLst>
            <pc:docMk/>
            <pc:sldMk cId="173062951" sldId="2147469888"/>
            <ac:spMk id="85" creationId="{AF14DD5E-AAAF-F7FB-C3CD-5ABCA544340F}"/>
          </ac:spMkLst>
        </pc:spChg>
        <pc:spChg chg="add mod">
          <ac:chgData name="Ian Levitt" userId="c62ebd05-bbed-45ad-814d-71595f515115" providerId="ADAL" clId="{20A79813-EFA4-4520-BF76-F82406357B53}" dt="2025-02-12T12:13:08.058" v="2667" actId="114"/>
          <ac:spMkLst>
            <pc:docMk/>
            <pc:sldMk cId="173062951" sldId="2147469888"/>
            <ac:spMk id="87" creationId="{61BE3A94-2C5D-66A2-B02E-69351A8832BF}"/>
          </ac:spMkLst>
        </pc:spChg>
        <pc:picChg chg="add mod">
          <ac:chgData name="Ian Levitt" userId="c62ebd05-bbed-45ad-814d-71595f515115" providerId="ADAL" clId="{20A79813-EFA4-4520-BF76-F82406357B53}" dt="2025-02-12T11:10:59.189" v="1034" actId="1076"/>
          <ac:picMkLst>
            <pc:docMk/>
            <pc:sldMk cId="173062951" sldId="2147469888"/>
            <ac:picMk id="2" creationId="{3B6DE3AE-52BA-7691-C9E0-FDE65D19077A}"/>
          </ac:picMkLst>
        </pc:picChg>
        <pc:picChg chg="add mod">
          <ac:chgData name="Ian Levitt" userId="c62ebd05-bbed-45ad-814d-71595f515115" providerId="ADAL" clId="{20A79813-EFA4-4520-BF76-F82406357B53}" dt="2025-02-12T11:30:34.756" v="1498" actId="1076"/>
          <ac:picMkLst>
            <pc:docMk/>
            <pc:sldMk cId="173062951" sldId="2147469888"/>
            <ac:picMk id="69" creationId="{95A2B325-4F60-914F-B85B-05D827B296BA}"/>
          </ac:picMkLst>
        </pc:picChg>
        <pc:picChg chg="add mod">
          <ac:chgData name="Ian Levitt" userId="c62ebd05-bbed-45ad-814d-71595f515115" providerId="ADAL" clId="{20A79813-EFA4-4520-BF76-F82406357B53}" dt="2025-02-12T11:26:29.605" v="1466" actId="1076"/>
          <ac:picMkLst>
            <pc:docMk/>
            <pc:sldMk cId="173062951" sldId="2147469888"/>
            <ac:picMk id="81" creationId="{52613023-1EBA-7AA0-9279-1EB60F84CCBF}"/>
          </ac:picMkLst>
        </pc:picChg>
        <pc:cxnChg chg="add mod">
          <ac:chgData name="Ian Levitt" userId="c62ebd05-bbed-45ad-814d-71595f515115" providerId="ADAL" clId="{20A79813-EFA4-4520-BF76-F82406357B53}" dt="2025-02-12T11:20:01.421" v="1148" actId="1076"/>
          <ac:cxnSpMkLst>
            <pc:docMk/>
            <pc:sldMk cId="173062951" sldId="2147469888"/>
            <ac:cxnSpMk id="27" creationId="{1C281236-452E-5BB5-B949-6812E7523D66}"/>
          </ac:cxnSpMkLst>
        </pc:cxnChg>
        <pc:cxnChg chg="add mod">
          <ac:chgData name="Ian Levitt" userId="c62ebd05-bbed-45ad-814d-71595f515115" providerId="ADAL" clId="{20A79813-EFA4-4520-BF76-F82406357B53}" dt="2025-02-12T11:16:03.881" v="1060"/>
          <ac:cxnSpMkLst>
            <pc:docMk/>
            <pc:sldMk cId="173062951" sldId="2147469888"/>
            <ac:cxnSpMk id="28" creationId="{573B4D12-3AA5-FC1B-219D-FDB61B457323}"/>
          </ac:cxnSpMkLst>
        </pc:cxnChg>
        <pc:cxnChg chg="add mod">
          <ac:chgData name="Ian Levitt" userId="c62ebd05-bbed-45ad-814d-71595f515115" providerId="ADAL" clId="{20A79813-EFA4-4520-BF76-F82406357B53}" dt="2025-02-12T11:20:01.421" v="1148" actId="1076"/>
          <ac:cxnSpMkLst>
            <pc:docMk/>
            <pc:sldMk cId="173062951" sldId="2147469888"/>
            <ac:cxnSpMk id="30" creationId="{DBAAE514-A307-8A65-D414-7839FFD56264}"/>
          </ac:cxnSpMkLst>
        </pc:cxnChg>
        <pc:cxnChg chg="add mod">
          <ac:chgData name="Ian Levitt" userId="c62ebd05-bbed-45ad-814d-71595f515115" providerId="ADAL" clId="{20A79813-EFA4-4520-BF76-F82406357B53}" dt="2025-02-12T11:20:01.421" v="1148" actId="1076"/>
          <ac:cxnSpMkLst>
            <pc:docMk/>
            <pc:sldMk cId="173062951" sldId="2147469888"/>
            <ac:cxnSpMk id="32" creationId="{DFFFE920-DFBA-62EA-D2AF-2A9157430265}"/>
          </ac:cxnSpMkLst>
        </pc:cxnChg>
        <pc:cxnChg chg="add mod">
          <ac:chgData name="Ian Levitt" userId="c62ebd05-bbed-45ad-814d-71595f515115" providerId="ADAL" clId="{20A79813-EFA4-4520-BF76-F82406357B53}" dt="2025-02-12T11:20:01.421" v="1148" actId="1076"/>
          <ac:cxnSpMkLst>
            <pc:docMk/>
            <pc:sldMk cId="173062951" sldId="2147469888"/>
            <ac:cxnSpMk id="34" creationId="{570E9D76-16AF-216E-F9BB-0206785965BD}"/>
          </ac:cxnSpMkLst>
        </pc:cxnChg>
        <pc:cxnChg chg="add mod">
          <ac:chgData name="Ian Levitt" userId="c62ebd05-bbed-45ad-814d-71595f515115" providerId="ADAL" clId="{20A79813-EFA4-4520-BF76-F82406357B53}" dt="2025-02-12T11:20:01.421" v="1148" actId="1076"/>
          <ac:cxnSpMkLst>
            <pc:docMk/>
            <pc:sldMk cId="173062951" sldId="2147469888"/>
            <ac:cxnSpMk id="40" creationId="{9B70F219-CF59-7B2A-5626-391EF6B33DAA}"/>
          </ac:cxnSpMkLst>
        </pc:cxnChg>
        <pc:cxnChg chg="add mod">
          <ac:chgData name="Ian Levitt" userId="c62ebd05-bbed-45ad-814d-71595f515115" providerId="ADAL" clId="{20A79813-EFA4-4520-BF76-F82406357B53}" dt="2025-02-12T11:20:01.421" v="1148" actId="1076"/>
          <ac:cxnSpMkLst>
            <pc:docMk/>
            <pc:sldMk cId="173062951" sldId="2147469888"/>
            <ac:cxnSpMk id="43" creationId="{506DE6B8-27BC-D6F1-12A6-2C4548D905FD}"/>
          </ac:cxnSpMkLst>
        </pc:cxnChg>
        <pc:cxnChg chg="add mod">
          <ac:chgData name="Ian Levitt" userId="c62ebd05-bbed-45ad-814d-71595f515115" providerId="ADAL" clId="{20A79813-EFA4-4520-BF76-F82406357B53}" dt="2025-02-12T11:20:01.421" v="1148" actId="1076"/>
          <ac:cxnSpMkLst>
            <pc:docMk/>
            <pc:sldMk cId="173062951" sldId="2147469888"/>
            <ac:cxnSpMk id="49" creationId="{EE3FEA0E-79FF-18BA-96A0-F1021EF33412}"/>
          </ac:cxnSpMkLst>
        </pc:cxnChg>
        <pc:cxnChg chg="add mod">
          <ac:chgData name="Ian Levitt" userId="c62ebd05-bbed-45ad-814d-71595f515115" providerId="ADAL" clId="{20A79813-EFA4-4520-BF76-F82406357B53}" dt="2025-02-12T11:20:01.421" v="1148" actId="1076"/>
          <ac:cxnSpMkLst>
            <pc:docMk/>
            <pc:sldMk cId="173062951" sldId="2147469888"/>
            <ac:cxnSpMk id="51" creationId="{F75BACBD-85C1-0F2F-4A19-208564A4AAF9}"/>
          </ac:cxnSpMkLst>
        </pc:cxnChg>
        <pc:cxnChg chg="add mod">
          <ac:chgData name="Ian Levitt" userId="c62ebd05-bbed-45ad-814d-71595f515115" providerId="ADAL" clId="{20A79813-EFA4-4520-BF76-F82406357B53}" dt="2025-02-12T11:20:01.421" v="1148" actId="1076"/>
          <ac:cxnSpMkLst>
            <pc:docMk/>
            <pc:sldMk cId="173062951" sldId="2147469888"/>
            <ac:cxnSpMk id="53" creationId="{193647B0-9931-BC96-6D45-5AA43131F0CA}"/>
          </ac:cxnSpMkLst>
        </pc:cxnChg>
        <pc:cxnChg chg="add mod">
          <ac:chgData name="Ian Levitt" userId="c62ebd05-bbed-45ad-814d-71595f515115" providerId="ADAL" clId="{20A79813-EFA4-4520-BF76-F82406357B53}" dt="2025-02-12T11:20:01.421" v="1148" actId="1076"/>
          <ac:cxnSpMkLst>
            <pc:docMk/>
            <pc:sldMk cId="173062951" sldId="2147469888"/>
            <ac:cxnSpMk id="57" creationId="{FFC60B01-9681-CB5F-7748-67AF8FAB81E8}"/>
          </ac:cxnSpMkLst>
        </pc:cxnChg>
        <pc:cxnChg chg="add mod">
          <ac:chgData name="Ian Levitt" userId="c62ebd05-bbed-45ad-814d-71595f515115" providerId="ADAL" clId="{20A79813-EFA4-4520-BF76-F82406357B53}" dt="2025-02-12T11:20:01.421" v="1148" actId="1076"/>
          <ac:cxnSpMkLst>
            <pc:docMk/>
            <pc:sldMk cId="173062951" sldId="2147469888"/>
            <ac:cxnSpMk id="61" creationId="{9103AAD1-E6F5-0FF1-0E1E-18130F392D65}"/>
          </ac:cxnSpMkLst>
        </pc:cxnChg>
        <pc:cxnChg chg="add mod">
          <ac:chgData name="Ian Levitt" userId="c62ebd05-bbed-45ad-814d-71595f515115" providerId="ADAL" clId="{20A79813-EFA4-4520-BF76-F82406357B53}" dt="2025-02-12T11:20:01.421" v="1148" actId="1076"/>
          <ac:cxnSpMkLst>
            <pc:docMk/>
            <pc:sldMk cId="173062951" sldId="2147469888"/>
            <ac:cxnSpMk id="64" creationId="{6AFB859A-867E-2043-C963-EF11D669C967}"/>
          </ac:cxnSpMkLst>
        </pc:cxnChg>
        <pc:cxnChg chg="add mod">
          <ac:chgData name="Ian Levitt" userId="c62ebd05-bbed-45ad-814d-71595f515115" providerId="ADAL" clId="{20A79813-EFA4-4520-BF76-F82406357B53}" dt="2025-02-12T11:21:33.026" v="1197" actId="14100"/>
          <ac:cxnSpMkLst>
            <pc:docMk/>
            <pc:sldMk cId="173062951" sldId="2147469888"/>
            <ac:cxnSpMk id="70" creationId="{13BC4E32-29B3-122B-FF18-C4486C285D84}"/>
          </ac:cxnSpMkLst>
        </pc:cxnChg>
        <pc:cxnChg chg="add mod">
          <ac:chgData name="Ian Levitt" userId="c62ebd05-bbed-45ad-814d-71595f515115" providerId="ADAL" clId="{20A79813-EFA4-4520-BF76-F82406357B53}" dt="2025-02-12T11:21:45.157" v="1200" actId="14100"/>
          <ac:cxnSpMkLst>
            <pc:docMk/>
            <pc:sldMk cId="173062951" sldId="2147469888"/>
            <ac:cxnSpMk id="73" creationId="{5F74C377-50F0-2CB7-F0A1-2D6C56DE24FC}"/>
          </ac:cxnSpMkLst>
        </pc:cxnChg>
        <pc:cxnChg chg="add mod">
          <ac:chgData name="Ian Levitt" userId="c62ebd05-bbed-45ad-814d-71595f515115" providerId="ADAL" clId="{20A79813-EFA4-4520-BF76-F82406357B53}" dt="2025-02-12T11:21:52.986" v="1203" actId="14100"/>
          <ac:cxnSpMkLst>
            <pc:docMk/>
            <pc:sldMk cId="173062951" sldId="2147469888"/>
            <ac:cxnSpMk id="76" creationId="{88F471A0-652A-079F-DF03-4135633AF6D4}"/>
          </ac:cxnSpMkLst>
        </pc:cxnChg>
      </pc:sldChg>
      <pc:sldChg chg="addSp delSp modSp new mod">
        <pc:chgData name="Ian Levitt" userId="c62ebd05-bbed-45ad-814d-71595f515115" providerId="ADAL" clId="{20A79813-EFA4-4520-BF76-F82406357B53}" dt="2025-02-12T09:53:50.883" v="727" actId="1076"/>
        <pc:sldMkLst>
          <pc:docMk/>
          <pc:sldMk cId="2447851335" sldId="2147469889"/>
        </pc:sldMkLst>
        <pc:spChg chg="mod">
          <ac:chgData name="Ian Levitt" userId="c62ebd05-bbed-45ad-814d-71595f515115" providerId="ADAL" clId="{20A79813-EFA4-4520-BF76-F82406357B53}" dt="2025-02-11T22:58:29.805" v="616" actId="20577"/>
          <ac:spMkLst>
            <pc:docMk/>
            <pc:sldMk cId="2447851335" sldId="2147469889"/>
            <ac:spMk id="3" creationId="{9C03BBE3-5CF5-DA42-2F72-AB16E3DFBD97}"/>
          </ac:spMkLst>
        </pc:spChg>
        <pc:spChg chg="add">
          <ac:chgData name="Ian Levitt" userId="c62ebd05-bbed-45ad-814d-71595f515115" providerId="ADAL" clId="{20A79813-EFA4-4520-BF76-F82406357B53}" dt="2025-02-11T16:12:07.545" v="168" actId="11529"/>
          <ac:spMkLst>
            <pc:docMk/>
            <pc:sldMk cId="2447851335" sldId="2147469889"/>
            <ac:spMk id="4" creationId="{1185EBD1-5C83-DED3-E191-7FCBAE6A1A3B}"/>
          </ac:spMkLst>
        </pc:spChg>
        <pc:spChg chg="add mod">
          <ac:chgData name="Ian Levitt" userId="c62ebd05-bbed-45ad-814d-71595f515115" providerId="ADAL" clId="{20A79813-EFA4-4520-BF76-F82406357B53}" dt="2025-02-11T16:30:19.469" v="300" actId="207"/>
          <ac:spMkLst>
            <pc:docMk/>
            <pc:sldMk cId="2447851335" sldId="2147469889"/>
            <ac:spMk id="5" creationId="{1D6D203E-2DF4-211E-4E30-7D60201D920B}"/>
          </ac:spMkLst>
        </pc:spChg>
        <pc:spChg chg="add mod">
          <ac:chgData name="Ian Levitt" userId="c62ebd05-bbed-45ad-814d-71595f515115" providerId="ADAL" clId="{20A79813-EFA4-4520-BF76-F82406357B53}" dt="2025-02-11T16:30:44.543" v="308" actId="207"/>
          <ac:spMkLst>
            <pc:docMk/>
            <pc:sldMk cId="2447851335" sldId="2147469889"/>
            <ac:spMk id="6" creationId="{3F00DA64-C908-2B31-F974-A9C45247E454}"/>
          </ac:spMkLst>
        </pc:spChg>
        <pc:spChg chg="add mod">
          <ac:chgData name="Ian Levitt" userId="c62ebd05-bbed-45ad-814d-71595f515115" providerId="ADAL" clId="{20A79813-EFA4-4520-BF76-F82406357B53}" dt="2025-02-11T16:31:15.952" v="318" actId="207"/>
          <ac:spMkLst>
            <pc:docMk/>
            <pc:sldMk cId="2447851335" sldId="2147469889"/>
            <ac:spMk id="7" creationId="{3CF85E0C-04C5-3E28-AD62-21BE1051919F}"/>
          </ac:spMkLst>
        </pc:spChg>
        <pc:spChg chg="add mod">
          <ac:chgData name="Ian Levitt" userId="c62ebd05-bbed-45ad-814d-71595f515115" providerId="ADAL" clId="{20A79813-EFA4-4520-BF76-F82406357B53}" dt="2025-02-11T16:31:08.514" v="317" actId="207"/>
          <ac:spMkLst>
            <pc:docMk/>
            <pc:sldMk cId="2447851335" sldId="2147469889"/>
            <ac:spMk id="10" creationId="{FDACC589-3954-6F9D-7928-E94C35C9EC02}"/>
          </ac:spMkLst>
        </pc:spChg>
        <pc:spChg chg="add mod">
          <ac:chgData name="Ian Levitt" userId="c62ebd05-bbed-45ad-814d-71595f515115" providerId="ADAL" clId="{20A79813-EFA4-4520-BF76-F82406357B53}" dt="2025-02-11T16:27:38.732" v="218" actId="1076"/>
          <ac:spMkLst>
            <pc:docMk/>
            <pc:sldMk cId="2447851335" sldId="2147469889"/>
            <ac:spMk id="11" creationId="{A5E8D871-907A-2B09-5FCB-F9347DF1A3E5}"/>
          </ac:spMkLst>
        </pc:spChg>
        <pc:spChg chg="add mod">
          <ac:chgData name="Ian Levitt" userId="c62ebd05-bbed-45ad-814d-71595f515115" providerId="ADAL" clId="{20A79813-EFA4-4520-BF76-F82406357B53}" dt="2025-02-11T16:31:03.046" v="315" actId="207"/>
          <ac:spMkLst>
            <pc:docMk/>
            <pc:sldMk cId="2447851335" sldId="2147469889"/>
            <ac:spMk id="12" creationId="{144061ED-5C06-CC99-F040-9021F90167DC}"/>
          </ac:spMkLst>
        </pc:spChg>
        <pc:spChg chg="add mod">
          <ac:chgData name="Ian Levitt" userId="c62ebd05-bbed-45ad-814d-71595f515115" providerId="ADAL" clId="{20A79813-EFA4-4520-BF76-F82406357B53}" dt="2025-02-11T16:31:01.687" v="314" actId="207"/>
          <ac:spMkLst>
            <pc:docMk/>
            <pc:sldMk cId="2447851335" sldId="2147469889"/>
            <ac:spMk id="13" creationId="{66F9C854-10A9-2125-6589-32C31B28DAB0}"/>
          </ac:spMkLst>
        </pc:spChg>
        <pc:spChg chg="add mod">
          <ac:chgData name="Ian Levitt" userId="c62ebd05-bbed-45ad-814d-71595f515115" providerId="ADAL" clId="{20A79813-EFA4-4520-BF76-F82406357B53}" dt="2025-02-11T16:30:58.791" v="312" actId="207"/>
          <ac:spMkLst>
            <pc:docMk/>
            <pc:sldMk cId="2447851335" sldId="2147469889"/>
            <ac:spMk id="14" creationId="{4563528B-4AFF-0126-6C30-5294241A9EE2}"/>
          </ac:spMkLst>
        </pc:spChg>
        <pc:spChg chg="add mod">
          <ac:chgData name="Ian Levitt" userId="c62ebd05-bbed-45ad-814d-71595f515115" providerId="ADAL" clId="{20A79813-EFA4-4520-BF76-F82406357B53}" dt="2025-02-11T16:31:00.242" v="313" actId="207"/>
          <ac:spMkLst>
            <pc:docMk/>
            <pc:sldMk cId="2447851335" sldId="2147469889"/>
            <ac:spMk id="15" creationId="{35EF15F7-31A8-F8C8-2209-711A5541D44F}"/>
          </ac:spMkLst>
        </pc:spChg>
        <pc:spChg chg="add mod">
          <ac:chgData name="Ian Levitt" userId="c62ebd05-bbed-45ad-814d-71595f515115" providerId="ADAL" clId="{20A79813-EFA4-4520-BF76-F82406357B53}" dt="2025-02-11T22:42:47.150" v="383" actId="1076"/>
          <ac:spMkLst>
            <pc:docMk/>
            <pc:sldMk cId="2447851335" sldId="2147469889"/>
            <ac:spMk id="16" creationId="{CD65FECF-6039-D08C-091B-239BCB297017}"/>
          </ac:spMkLst>
        </pc:spChg>
        <pc:spChg chg="add del mod">
          <ac:chgData name="Ian Levitt" userId="c62ebd05-bbed-45ad-814d-71595f515115" providerId="ADAL" clId="{20A79813-EFA4-4520-BF76-F82406357B53}" dt="2025-02-11T22:52:16.734" v="499" actId="478"/>
          <ac:spMkLst>
            <pc:docMk/>
            <pc:sldMk cId="2447851335" sldId="2147469889"/>
            <ac:spMk id="17" creationId="{DC3282A3-8739-CA27-50F2-0F21AEF3E35F}"/>
          </ac:spMkLst>
        </pc:spChg>
        <pc:spChg chg="add mod">
          <ac:chgData name="Ian Levitt" userId="c62ebd05-bbed-45ad-814d-71595f515115" providerId="ADAL" clId="{20A79813-EFA4-4520-BF76-F82406357B53}" dt="2025-02-11T22:45:30.228" v="498" actId="1076"/>
          <ac:spMkLst>
            <pc:docMk/>
            <pc:sldMk cId="2447851335" sldId="2147469889"/>
            <ac:spMk id="18" creationId="{A8199CD4-2C30-CA01-331D-AE9822B6A5F5}"/>
          </ac:spMkLst>
        </pc:spChg>
        <pc:spChg chg="add del">
          <ac:chgData name="Ian Levitt" userId="c62ebd05-bbed-45ad-814d-71595f515115" providerId="ADAL" clId="{20A79813-EFA4-4520-BF76-F82406357B53}" dt="2025-02-11T22:53:04.675" v="501" actId="478"/>
          <ac:spMkLst>
            <pc:docMk/>
            <pc:sldMk cId="2447851335" sldId="2147469889"/>
            <ac:spMk id="19" creationId="{F128DF1C-67E8-7788-BFCF-78D089DEFD97}"/>
          </ac:spMkLst>
        </pc:spChg>
        <pc:spChg chg="add mod">
          <ac:chgData name="Ian Levitt" userId="c62ebd05-bbed-45ad-814d-71595f515115" providerId="ADAL" clId="{20A79813-EFA4-4520-BF76-F82406357B53}" dt="2025-02-11T22:54:10.146" v="560" actId="1076"/>
          <ac:spMkLst>
            <pc:docMk/>
            <pc:sldMk cId="2447851335" sldId="2147469889"/>
            <ac:spMk id="20" creationId="{1C552A42-4A0B-1D07-44F8-F7AF5FA39E9E}"/>
          </ac:spMkLst>
        </pc:spChg>
        <pc:spChg chg="add mod">
          <ac:chgData name="Ian Levitt" userId="c62ebd05-bbed-45ad-814d-71595f515115" providerId="ADAL" clId="{20A79813-EFA4-4520-BF76-F82406357B53}" dt="2025-02-11T22:54:15.949" v="561" actId="1076"/>
          <ac:spMkLst>
            <pc:docMk/>
            <pc:sldMk cId="2447851335" sldId="2147469889"/>
            <ac:spMk id="21" creationId="{3B93FCB8-3CB8-EC26-1E68-B0A08E705304}"/>
          </ac:spMkLst>
        </pc:spChg>
        <pc:spChg chg="add mod">
          <ac:chgData name="Ian Levitt" userId="c62ebd05-bbed-45ad-814d-71595f515115" providerId="ADAL" clId="{20A79813-EFA4-4520-BF76-F82406357B53}" dt="2025-02-12T09:53:50.883" v="727" actId="1076"/>
          <ac:spMkLst>
            <pc:docMk/>
            <pc:sldMk cId="2447851335" sldId="2147469889"/>
            <ac:spMk id="35" creationId="{86C098B3-A741-57DA-17D7-D260AAC2E9E7}"/>
          </ac:spMkLst>
        </pc:spChg>
        <pc:spChg chg="add mod">
          <ac:chgData name="Ian Levitt" userId="c62ebd05-bbed-45ad-814d-71595f515115" providerId="ADAL" clId="{20A79813-EFA4-4520-BF76-F82406357B53}" dt="2025-02-12T09:53:45.987" v="726" actId="20577"/>
          <ac:spMkLst>
            <pc:docMk/>
            <pc:sldMk cId="2447851335" sldId="2147469889"/>
            <ac:spMk id="36" creationId="{1B665E1B-E930-2A0B-5386-FFD4FF48B089}"/>
          </ac:spMkLst>
        </pc:spChg>
        <pc:picChg chg="add mod">
          <ac:chgData name="Ian Levitt" userId="c62ebd05-bbed-45ad-814d-71595f515115" providerId="ADAL" clId="{20A79813-EFA4-4520-BF76-F82406357B53}" dt="2025-02-11T22:59:59.840" v="630" actId="688"/>
          <ac:picMkLst>
            <pc:docMk/>
            <pc:sldMk cId="2447851335" sldId="2147469889"/>
            <ac:picMk id="26" creationId="{7EA0963A-FAFE-2568-33ED-BCEA11CCA392}"/>
          </ac:picMkLst>
        </pc:picChg>
        <pc:picChg chg="add mod">
          <ac:chgData name="Ian Levitt" userId="c62ebd05-bbed-45ad-814d-71595f515115" providerId="ADAL" clId="{20A79813-EFA4-4520-BF76-F82406357B53}" dt="2025-02-11T23:00:05.089" v="631" actId="688"/>
          <ac:picMkLst>
            <pc:docMk/>
            <pc:sldMk cId="2447851335" sldId="2147469889"/>
            <ac:picMk id="28" creationId="{82CEFAC2-44FB-F87F-65D4-1C34B43A981D}"/>
          </ac:picMkLst>
        </pc:picChg>
        <pc:picChg chg="add mod">
          <ac:chgData name="Ian Levitt" userId="c62ebd05-bbed-45ad-814d-71595f515115" providerId="ADAL" clId="{20A79813-EFA4-4520-BF76-F82406357B53}" dt="2025-02-11T23:00:21.407" v="635" actId="688"/>
          <ac:picMkLst>
            <pc:docMk/>
            <pc:sldMk cId="2447851335" sldId="2147469889"/>
            <ac:picMk id="29" creationId="{A1163A33-A046-A4BA-FDD7-A96C79531A03}"/>
          </ac:picMkLst>
        </pc:picChg>
        <pc:picChg chg="add mod">
          <ac:chgData name="Ian Levitt" userId="c62ebd05-bbed-45ad-814d-71595f515115" providerId="ADAL" clId="{20A79813-EFA4-4520-BF76-F82406357B53}" dt="2025-02-11T23:00:32.760" v="639" actId="688"/>
          <ac:picMkLst>
            <pc:docMk/>
            <pc:sldMk cId="2447851335" sldId="2147469889"/>
            <ac:picMk id="30" creationId="{C1F6ABB4-87B7-16DD-F61A-E3B2EFD3087C}"/>
          </ac:picMkLst>
        </pc:picChg>
        <pc:picChg chg="add mod">
          <ac:chgData name="Ian Levitt" userId="c62ebd05-bbed-45ad-814d-71595f515115" providerId="ADAL" clId="{20A79813-EFA4-4520-BF76-F82406357B53}" dt="2025-02-11T23:00:44.806" v="642" actId="688"/>
          <ac:picMkLst>
            <pc:docMk/>
            <pc:sldMk cId="2447851335" sldId="2147469889"/>
            <ac:picMk id="31" creationId="{3036D9BB-58BE-08D7-8F87-30B05ED359C1}"/>
          </ac:picMkLst>
        </pc:picChg>
        <pc:picChg chg="add mod">
          <ac:chgData name="Ian Levitt" userId="c62ebd05-bbed-45ad-814d-71595f515115" providerId="ADAL" clId="{20A79813-EFA4-4520-BF76-F82406357B53}" dt="2025-02-11T23:01:26.500" v="644" actId="1076"/>
          <ac:picMkLst>
            <pc:docMk/>
            <pc:sldMk cId="2447851335" sldId="2147469889"/>
            <ac:picMk id="32" creationId="{7741FB11-0452-7092-6A93-CAE0939BBA45}"/>
          </ac:picMkLst>
        </pc:picChg>
        <pc:picChg chg="add mod">
          <ac:chgData name="Ian Levitt" userId="c62ebd05-bbed-45ad-814d-71595f515115" providerId="ADAL" clId="{20A79813-EFA4-4520-BF76-F82406357B53}" dt="2025-02-11T23:01:34.922" v="647" actId="688"/>
          <ac:picMkLst>
            <pc:docMk/>
            <pc:sldMk cId="2447851335" sldId="2147469889"/>
            <ac:picMk id="33" creationId="{57B51067-8642-FCB4-4D54-BAF40C3FF078}"/>
          </ac:picMkLst>
        </pc:picChg>
        <pc:picChg chg="add mod">
          <ac:chgData name="Ian Levitt" userId="c62ebd05-bbed-45ad-814d-71595f515115" providerId="ADAL" clId="{20A79813-EFA4-4520-BF76-F82406357B53}" dt="2025-02-11T23:01:44.447" v="650" actId="688"/>
          <ac:picMkLst>
            <pc:docMk/>
            <pc:sldMk cId="2447851335" sldId="2147469889"/>
            <ac:picMk id="34" creationId="{E00309D1-D68F-6C59-D50A-3117E9D030A7}"/>
          </ac:picMkLst>
        </pc:picChg>
        <pc:cxnChg chg="add mod">
          <ac:chgData name="Ian Levitt" userId="c62ebd05-bbed-45ad-814d-71595f515115" providerId="ADAL" clId="{20A79813-EFA4-4520-BF76-F82406357B53}" dt="2025-02-11T16:27:05.805" v="211" actId="692"/>
          <ac:cxnSpMkLst>
            <pc:docMk/>
            <pc:sldMk cId="2447851335" sldId="2147469889"/>
            <ac:cxnSpMk id="9" creationId="{C6B4F44A-ACF2-F162-8533-BB64D67B5F7C}"/>
          </ac:cxnSpMkLst>
        </pc:cxnChg>
        <pc:cxnChg chg="add mod">
          <ac:chgData name="Ian Levitt" userId="c62ebd05-bbed-45ad-814d-71595f515115" providerId="ADAL" clId="{20A79813-EFA4-4520-BF76-F82406357B53}" dt="2025-02-12T09:53:07.918" v="722" actId="14100"/>
          <ac:cxnSpMkLst>
            <pc:docMk/>
            <pc:sldMk cId="2447851335" sldId="2147469889"/>
            <ac:cxnSpMk id="23" creationId="{4E35312F-AA87-896C-76FC-D480447047D6}"/>
          </ac:cxnSpMkLst>
        </pc:cxnChg>
      </pc:sldChg>
      <pc:sldChg chg="addSp delSp modSp new mod">
        <pc:chgData name="Ian Levitt" userId="c62ebd05-bbed-45ad-814d-71595f515115" providerId="ADAL" clId="{20A79813-EFA4-4520-BF76-F82406357B53}" dt="2025-02-12T12:15:59.232" v="2668" actId="1076"/>
        <pc:sldMkLst>
          <pc:docMk/>
          <pc:sldMk cId="525581719" sldId="2147469890"/>
        </pc:sldMkLst>
        <pc:spChg chg="mod">
          <ac:chgData name="Ian Levitt" userId="c62ebd05-bbed-45ad-814d-71595f515115" providerId="ADAL" clId="{20A79813-EFA4-4520-BF76-F82406357B53}" dt="2025-02-11T16:01:07.847" v="136" actId="20577"/>
          <ac:spMkLst>
            <pc:docMk/>
            <pc:sldMk cId="525581719" sldId="2147469890"/>
            <ac:spMk id="3" creationId="{359A82DE-7D11-A31A-D6B3-8F2AABC652A6}"/>
          </ac:spMkLst>
        </pc:spChg>
        <pc:spChg chg="add mod">
          <ac:chgData name="Ian Levitt" userId="c62ebd05-bbed-45ad-814d-71595f515115" providerId="ADAL" clId="{20A79813-EFA4-4520-BF76-F82406357B53}" dt="2025-02-12T11:51:16.219" v="2337" actId="1076"/>
          <ac:spMkLst>
            <pc:docMk/>
            <pc:sldMk cId="525581719" sldId="2147469890"/>
            <ac:spMk id="6" creationId="{C19B29D3-5074-2BB2-6018-622E1F3F57BA}"/>
          </ac:spMkLst>
        </pc:spChg>
        <pc:spChg chg="add mod">
          <ac:chgData name="Ian Levitt" userId="c62ebd05-bbed-45ad-814d-71595f515115" providerId="ADAL" clId="{20A79813-EFA4-4520-BF76-F82406357B53}" dt="2025-02-12T11:51:16.219" v="2337" actId="1076"/>
          <ac:spMkLst>
            <pc:docMk/>
            <pc:sldMk cId="525581719" sldId="2147469890"/>
            <ac:spMk id="7" creationId="{5E565FDA-41A3-E729-28A5-0DB77000B447}"/>
          </ac:spMkLst>
        </pc:spChg>
        <pc:spChg chg="add mod">
          <ac:chgData name="Ian Levitt" userId="c62ebd05-bbed-45ad-814d-71595f515115" providerId="ADAL" clId="{20A79813-EFA4-4520-BF76-F82406357B53}" dt="2025-02-12T11:51:16.219" v="2337" actId="1076"/>
          <ac:spMkLst>
            <pc:docMk/>
            <pc:sldMk cId="525581719" sldId="2147469890"/>
            <ac:spMk id="8" creationId="{9AA382C2-61B6-EB33-26E2-68A1EC53F776}"/>
          </ac:spMkLst>
        </pc:spChg>
        <pc:spChg chg="add mod">
          <ac:chgData name="Ian Levitt" userId="c62ebd05-bbed-45ad-814d-71595f515115" providerId="ADAL" clId="{20A79813-EFA4-4520-BF76-F82406357B53}" dt="2025-02-12T11:51:16.219" v="2337" actId="1076"/>
          <ac:spMkLst>
            <pc:docMk/>
            <pc:sldMk cId="525581719" sldId="2147469890"/>
            <ac:spMk id="9" creationId="{D09802AB-C2B3-EC4E-97D1-DFDAC2442B1E}"/>
          </ac:spMkLst>
        </pc:spChg>
        <pc:spChg chg="add mod">
          <ac:chgData name="Ian Levitt" userId="c62ebd05-bbed-45ad-814d-71595f515115" providerId="ADAL" clId="{20A79813-EFA4-4520-BF76-F82406357B53}" dt="2025-02-12T11:51:23.695" v="2341" actId="113"/>
          <ac:spMkLst>
            <pc:docMk/>
            <pc:sldMk cId="525581719" sldId="2147469890"/>
            <ac:spMk id="10" creationId="{3C804010-142E-4C26-26D2-6D388E14B59B}"/>
          </ac:spMkLst>
        </pc:spChg>
        <pc:spChg chg="add mod">
          <ac:chgData name="Ian Levitt" userId="c62ebd05-bbed-45ad-814d-71595f515115" providerId="ADAL" clId="{20A79813-EFA4-4520-BF76-F82406357B53}" dt="2025-02-12T11:52:15.315" v="2356" actId="1076"/>
          <ac:spMkLst>
            <pc:docMk/>
            <pc:sldMk cId="525581719" sldId="2147469890"/>
            <ac:spMk id="11" creationId="{585A792E-33B5-CA6D-8B25-853EDC7AE2F8}"/>
          </ac:spMkLst>
        </pc:spChg>
        <pc:spChg chg="add mod">
          <ac:chgData name="Ian Levitt" userId="c62ebd05-bbed-45ad-814d-71595f515115" providerId="ADAL" clId="{20A79813-EFA4-4520-BF76-F82406357B53}" dt="2025-02-12T12:15:59.232" v="2668" actId="1076"/>
          <ac:spMkLst>
            <pc:docMk/>
            <pc:sldMk cId="525581719" sldId="2147469890"/>
            <ac:spMk id="12" creationId="{CCBE6A49-CBF5-D243-1DA7-557AF94FC8BF}"/>
          </ac:spMkLst>
        </pc:spChg>
        <pc:picChg chg="add mod">
          <ac:chgData name="Ian Levitt" userId="c62ebd05-bbed-45ad-814d-71595f515115" providerId="ADAL" clId="{20A79813-EFA4-4520-BF76-F82406357B53}" dt="2025-02-12T11:51:16.219" v="2337" actId="1076"/>
          <ac:picMkLst>
            <pc:docMk/>
            <pc:sldMk cId="525581719" sldId="2147469890"/>
            <ac:picMk id="5" creationId="{66000803-281D-9A39-0262-641C85E32971}"/>
          </ac:picMkLst>
        </pc:picChg>
        <pc:cxnChg chg="add del">
          <ac:chgData name="Ian Levitt" userId="c62ebd05-bbed-45ad-814d-71595f515115" providerId="ADAL" clId="{20A79813-EFA4-4520-BF76-F82406357B53}" dt="2025-02-12T11:53:14.241" v="2362" actId="478"/>
          <ac:cxnSpMkLst>
            <pc:docMk/>
            <pc:sldMk cId="525581719" sldId="2147469890"/>
            <ac:cxnSpMk id="14" creationId="{5BB82F5E-61B7-E8DB-4401-29CA31998773}"/>
          </ac:cxnSpMkLst>
        </pc:cxnChg>
        <pc:cxnChg chg="add del mod">
          <ac:chgData name="Ian Levitt" userId="c62ebd05-bbed-45ad-814d-71595f515115" providerId="ADAL" clId="{20A79813-EFA4-4520-BF76-F82406357B53}" dt="2025-02-12T11:53:16.831" v="2364" actId="478"/>
          <ac:cxnSpMkLst>
            <pc:docMk/>
            <pc:sldMk cId="525581719" sldId="2147469890"/>
            <ac:cxnSpMk id="15" creationId="{E011CAF7-7C36-D7D0-9DFA-8CA2A2780F20}"/>
          </ac:cxnSpMkLst>
        </pc:cxnChg>
        <pc:cxnChg chg="add del mod">
          <ac:chgData name="Ian Levitt" userId="c62ebd05-bbed-45ad-814d-71595f515115" providerId="ADAL" clId="{20A79813-EFA4-4520-BF76-F82406357B53}" dt="2025-02-12T11:53:15.502" v="2363" actId="478"/>
          <ac:cxnSpMkLst>
            <pc:docMk/>
            <pc:sldMk cId="525581719" sldId="2147469890"/>
            <ac:cxnSpMk id="18" creationId="{EE66A128-0DFA-C2F1-291F-11562126BC53}"/>
          </ac:cxnSpMkLst>
        </pc:cxnChg>
      </pc:sldChg>
      <pc:sldChg chg="addSp delSp modSp new mod">
        <pc:chgData name="Ian Levitt" userId="c62ebd05-bbed-45ad-814d-71595f515115" providerId="ADAL" clId="{20A79813-EFA4-4520-BF76-F82406357B53}" dt="2025-02-12T12:19:25.698" v="2700" actId="1076"/>
        <pc:sldMkLst>
          <pc:docMk/>
          <pc:sldMk cId="450149108" sldId="2147469891"/>
        </pc:sldMkLst>
        <pc:spChg chg="mod">
          <ac:chgData name="Ian Levitt" userId="c62ebd05-bbed-45ad-814d-71595f515115" providerId="ADAL" clId="{20A79813-EFA4-4520-BF76-F82406357B53}" dt="2025-02-12T10:17:06.669" v="809" actId="20577"/>
          <ac:spMkLst>
            <pc:docMk/>
            <pc:sldMk cId="450149108" sldId="2147469891"/>
            <ac:spMk id="3" creationId="{3F1CAF69-915C-A620-244B-B2E785178284}"/>
          </ac:spMkLst>
        </pc:spChg>
        <pc:spChg chg="add mod">
          <ac:chgData name="Ian Levitt" userId="c62ebd05-bbed-45ad-814d-71595f515115" providerId="ADAL" clId="{20A79813-EFA4-4520-BF76-F82406357B53}" dt="2025-02-12T12:19:12.778" v="2696" actId="1038"/>
          <ac:spMkLst>
            <pc:docMk/>
            <pc:sldMk cId="450149108" sldId="2147469891"/>
            <ac:spMk id="8" creationId="{CF9CD99B-C2E2-F3DC-E158-C3BABD0C4B6A}"/>
          </ac:spMkLst>
        </pc:spChg>
        <pc:spChg chg="add mod">
          <ac:chgData name="Ian Levitt" userId="c62ebd05-bbed-45ad-814d-71595f515115" providerId="ADAL" clId="{20A79813-EFA4-4520-BF76-F82406357B53}" dt="2025-02-12T12:19:12.778" v="2696" actId="1038"/>
          <ac:spMkLst>
            <pc:docMk/>
            <pc:sldMk cId="450149108" sldId="2147469891"/>
            <ac:spMk id="9" creationId="{64C6AFA6-5FE5-F4A4-F247-A7F9A842297D}"/>
          </ac:spMkLst>
        </pc:spChg>
        <pc:spChg chg="add mod">
          <ac:chgData name="Ian Levitt" userId="c62ebd05-bbed-45ad-814d-71595f515115" providerId="ADAL" clId="{20A79813-EFA4-4520-BF76-F82406357B53}" dt="2025-02-12T12:09:32.800" v="2644" actId="1076"/>
          <ac:spMkLst>
            <pc:docMk/>
            <pc:sldMk cId="450149108" sldId="2147469891"/>
            <ac:spMk id="11" creationId="{FC058D13-DE50-4559-30C0-6B86D9A30F8B}"/>
          </ac:spMkLst>
        </pc:spChg>
        <pc:spChg chg="add mod">
          <ac:chgData name="Ian Levitt" userId="c62ebd05-bbed-45ad-814d-71595f515115" providerId="ADAL" clId="{20A79813-EFA4-4520-BF76-F82406357B53}" dt="2025-02-12T12:09:20.852" v="2642" actId="1076"/>
          <ac:spMkLst>
            <pc:docMk/>
            <pc:sldMk cId="450149108" sldId="2147469891"/>
            <ac:spMk id="13" creationId="{6AC3193E-E815-A514-598B-18005BC474B2}"/>
          </ac:spMkLst>
        </pc:spChg>
        <pc:spChg chg="add mod">
          <ac:chgData name="Ian Levitt" userId="c62ebd05-bbed-45ad-814d-71595f515115" providerId="ADAL" clId="{20A79813-EFA4-4520-BF76-F82406357B53}" dt="2025-02-12T12:09:16.780" v="2641" actId="1076"/>
          <ac:spMkLst>
            <pc:docMk/>
            <pc:sldMk cId="450149108" sldId="2147469891"/>
            <ac:spMk id="14" creationId="{9CFDB06E-7814-5265-EBD8-F3B89BD06808}"/>
          </ac:spMkLst>
        </pc:spChg>
        <pc:picChg chg="add del mod">
          <ac:chgData name="Ian Levitt" userId="c62ebd05-bbed-45ad-814d-71595f515115" providerId="ADAL" clId="{20A79813-EFA4-4520-BF76-F82406357B53}" dt="2025-02-12T12:18:43.638" v="2672" actId="478"/>
          <ac:picMkLst>
            <pc:docMk/>
            <pc:sldMk cId="450149108" sldId="2147469891"/>
            <ac:picMk id="5" creationId="{F361D22E-5CF4-05F4-D651-91AA76A968D6}"/>
          </ac:picMkLst>
        </pc:picChg>
        <pc:picChg chg="add mod">
          <ac:chgData name="Ian Levitt" userId="c62ebd05-bbed-45ad-814d-71595f515115" providerId="ADAL" clId="{20A79813-EFA4-4520-BF76-F82406357B53}" dt="2025-02-12T12:19:12.778" v="2696" actId="1038"/>
          <ac:picMkLst>
            <pc:docMk/>
            <pc:sldMk cId="450149108" sldId="2147469891"/>
            <ac:picMk id="6" creationId="{9708D9C9-BE74-70F3-4249-C687FC4543CA}"/>
          </ac:picMkLst>
        </pc:picChg>
        <pc:picChg chg="add mod">
          <ac:chgData name="Ian Levitt" userId="c62ebd05-bbed-45ad-814d-71595f515115" providerId="ADAL" clId="{20A79813-EFA4-4520-BF76-F82406357B53}" dt="2025-02-12T12:19:12.778" v="2696" actId="1038"/>
          <ac:picMkLst>
            <pc:docMk/>
            <pc:sldMk cId="450149108" sldId="2147469891"/>
            <ac:picMk id="7" creationId="{1B10EA00-0901-16AD-849F-076C01DF4BFC}"/>
          </ac:picMkLst>
        </pc:picChg>
        <pc:picChg chg="add mod">
          <ac:chgData name="Ian Levitt" userId="c62ebd05-bbed-45ad-814d-71595f515115" providerId="ADAL" clId="{20A79813-EFA4-4520-BF76-F82406357B53}" dt="2025-02-12T12:09:11.024" v="2640" actId="1076"/>
          <ac:picMkLst>
            <pc:docMk/>
            <pc:sldMk cId="450149108" sldId="2147469891"/>
            <ac:picMk id="10" creationId="{7DBC7093-4305-A787-784C-2BC2CB125245}"/>
          </ac:picMkLst>
        </pc:picChg>
        <pc:picChg chg="add mod">
          <ac:chgData name="Ian Levitt" userId="c62ebd05-bbed-45ad-814d-71595f515115" providerId="ADAL" clId="{20A79813-EFA4-4520-BF76-F82406357B53}" dt="2025-02-12T12:09:35.074" v="2645" actId="1076"/>
          <ac:picMkLst>
            <pc:docMk/>
            <pc:sldMk cId="450149108" sldId="2147469891"/>
            <ac:picMk id="12" creationId="{21E91156-B1C2-55E5-7E42-CC2D7EE4B1A3}"/>
          </ac:picMkLst>
        </pc:picChg>
        <pc:picChg chg="add mod">
          <ac:chgData name="Ian Levitt" userId="c62ebd05-bbed-45ad-814d-71595f515115" providerId="ADAL" clId="{20A79813-EFA4-4520-BF76-F82406357B53}" dt="2025-02-12T12:19:25.698" v="2700" actId="1076"/>
          <ac:picMkLst>
            <pc:docMk/>
            <pc:sldMk cId="450149108" sldId="2147469891"/>
            <ac:picMk id="15" creationId="{848011CB-00A0-CBA0-CEF5-5ECB9F5B8C74}"/>
          </ac:picMkLst>
        </pc:picChg>
        <pc:picChg chg="add mod">
          <ac:chgData name="Ian Levitt" userId="c62ebd05-bbed-45ad-814d-71595f515115" providerId="ADAL" clId="{20A79813-EFA4-4520-BF76-F82406357B53}" dt="2025-02-12T12:19:19.886" v="2698" actId="1076"/>
          <ac:picMkLst>
            <pc:docMk/>
            <pc:sldMk cId="450149108" sldId="2147469891"/>
            <ac:picMk id="1026" creationId="{039F8E1E-3EA0-A156-1740-178F0C87ECB5}"/>
          </ac:picMkLst>
        </pc:picChg>
      </pc:sldChg>
      <pc:sldChg chg="addSp delSp modSp new del mod modClrScheme chgLayout">
        <pc:chgData name="Ian Levitt" userId="c62ebd05-bbed-45ad-814d-71595f515115" providerId="ADAL" clId="{20A79813-EFA4-4520-BF76-F82406357B53}" dt="2025-02-11T16:10:18.174" v="167" actId="47"/>
        <pc:sldMkLst>
          <pc:docMk/>
          <pc:sldMk cId="2554060390" sldId="2147469891"/>
        </pc:sldMkLst>
        <pc:spChg chg="del mod ord">
          <ac:chgData name="Ian Levitt" userId="c62ebd05-bbed-45ad-814d-71595f515115" providerId="ADAL" clId="{20A79813-EFA4-4520-BF76-F82406357B53}" dt="2025-02-11T16:02:53.876" v="153" actId="700"/>
          <ac:spMkLst>
            <pc:docMk/>
            <pc:sldMk cId="2554060390" sldId="2147469891"/>
            <ac:spMk id="2" creationId="{3A38BB1C-2154-CF90-F7E7-0E4343958680}"/>
          </ac:spMkLst>
        </pc:spChg>
        <pc:spChg chg="del">
          <ac:chgData name="Ian Levitt" userId="c62ebd05-bbed-45ad-814d-71595f515115" providerId="ADAL" clId="{20A79813-EFA4-4520-BF76-F82406357B53}" dt="2025-02-11T16:02:53.876" v="153" actId="700"/>
          <ac:spMkLst>
            <pc:docMk/>
            <pc:sldMk cId="2554060390" sldId="2147469891"/>
            <ac:spMk id="3" creationId="{F5184A6C-E6C5-6740-00D1-BC4B1849ACF0}"/>
          </ac:spMkLst>
        </pc:spChg>
        <pc:spChg chg="add mod ord">
          <ac:chgData name="Ian Levitt" userId="c62ebd05-bbed-45ad-814d-71595f515115" providerId="ADAL" clId="{20A79813-EFA4-4520-BF76-F82406357B53}" dt="2025-02-11T16:03:00.129" v="166" actId="20577"/>
          <ac:spMkLst>
            <pc:docMk/>
            <pc:sldMk cId="2554060390" sldId="2147469891"/>
            <ac:spMk id="4" creationId="{8EB4DCCE-B49E-4D25-C1BC-83E06BC645EB}"/>
          </ac:spMkLst>
        </pc:spChg>
      </pc:sldChg>
      <pc:sldMasterChg chg="del delSldLayout">
        <pc:chgData name="Ian Levitt" userId="c62ebd05-bbed-45ad-814d-71595f515115" providerId="ADAL" clId="{20A79813-EFA4-4520-BF76-F82406357B53}" dt="2025-02-12T11:53:42.849" v="2365" actId="700"/>
        <pc:sldMasterMkLst>
          <pc:docMk/>
          <pc:sldMasterMk cId="542060057" sldId="2147483648"/>
        </pc:sldMasterMkLst>
        <pc:sldLayoutChg chg="del">
          <pc:chgData name="Ian Levitt" userId="c62ebd05-bbed-45ad-814d-71595f515115" providerId="ADAL" clId="{20A79813-EFA4-4520-BF76-F82406357B53}" dt="2025-02-12T11:53:42.849" v="2365" actId="700"/>
          <pc:sldLayoutMkLst>
            <pc:docMk/>
            <pc:sldMasterMk cId="542060057" sldId="2147483648"/>
            <pc:sldLayoutMk cId="2312991261" sldId="2147483649"/>
          </pc:sldLayoutMkLst>
        </pc:sldLayoutChg>
        <pc:sldLayoutChg chg="del">
          <pc:chgData name="Ian Levitt" userId="c62ebd05-bbed-45ad-814d-71595f515115" providerId="ADAL" clId="{20A79813-EFA4-4520-BF76-F82406357B53}" dt="2025-02-12T11:53:42.849" v="2365" actId="700"/>
          <pc:sldLayoutMkLst>
            <pc:docMk/>
            <pc:sldMasterMk cId="542060057" sldId="2147483648"/>
            <pc:sldLayoutMk cId="128658334" sldId="2147483650"/>
          </pc:sldLayoutMkLst>
        </pc:sldLayoutChg>
        <pc:sldLayoutChg chg="del">
          <pc:chgData name="Ian Levitt" userId="c62ebd05-bbed-45ad-814d-71595f515115" providerId="ADAL" clId="{20A79813-EFA4-4520-BF76-F82406357B53}" dt="2025-02-12T11:53:42.849" v="2365" actId="700"/>
          <pc:sldLayoutMkLst>
            <pc:docMk/>
            <pc:sldMasterMk cId="542060057" sldId="2147483648"/>
            <pc:sldLayoutMk cId="2822150485" sldId="2147483651"/>
          </pc:sldLayoutMkLst>
        </pc:sldLayoutChg>
        <pc:sldLayoutChg chg="del">
          <pc:chgData name="Ian Levitt" userId="c62ebd05-bbed-45ad-814d-71595f515115" providerId="ADAL" clId="{20A79813-EFA4-4520-BF76-F82406357B53}" dt="2025-02-12T11:53:42.849" v="2365" actId="700"/>
          <pc:sldLayoutMkLst>
            <pc:docMk/>
            <pc:sldMasterMk cId="542060057" sldId="2147483648"/>
            <pc:sldLayoutMk cId="2618919482" sldId="2147483652"/>
          </pc:sldLayoutMkLst>
        </pc:sldLayoutChg>
        <pc:sldLayoutChg chg="del">
          <pc:chgData name="Ian Levitt" userId="c62ebd05-bbed-45ad-814d-71595f515115" providerId="ADAL" clId="{20A79813-EFA4-4520-BF76-F82406357B53}" dt="2025-02-12T11:53:42.849" v="2365" actId="700"/>
          <pc:sldLayoutMkLst>
            <pc:docMk/>
            <pc:sldMasterMk cId="542060057" sldId="2147483648"/>
            <pc:sldLayoutMk cId="2392894574" sldId="2147483653"/>
          </pc:sldLayoutMkLst>
        </pc:sldLayoutChg>
        <pc:sldLayoutChg chg="del">
          <pc:chgData name="Ian Levitt" userId="c62ebd05-bbed-45ad-814d-71595f515115" providerId="ADAL" clId="{20A79813-EFA4-4520-BF76-F82406357B53}" dt="2025-02-12T11:53:42.849" v="2365" actId="700"/>
          <pc:sldLayoutMkLst>
            <pc:docMk/>
            <pc:sldMasterMk cId="542060057" sldId="2147483648"/>
            <pc:sldLayoutMk cId="1219392844" sldId="2147483654"/>
          </pc:sldLayoutMkLst>
        </pc:sldLayoutChg>
        <pc:sldLayoutChg chg="del">
          <pc:chgData name="Ian Levitt" userId="c62ebd05-bbed-45ad-814d-71595f515115" providerId="ADAL" clId="{20A79813-EFA4-4520-BF76-F82406357B53}" dt="2025-02-12T11:53:42.849" v="2365" actId="700"/>
          <pc:sldLayoutMkLst>
            <pc:docMk/>
            <pc:sldMasterMk cId="542060057" sldId="2147483648"/>
            <pc:sldLayoutMk cId="831195132" sldId="2147483655"/>
          </pc:sldLayoutMkLst>
        </pc:sldLayoutChg>
        <pc:sldLayoutChg chg="del">
          <pc:chgData name="Ian Levitt" userId="c62ebd05-bbed-45ad-814d-71595f515115" providerId="ADAL" clId="{20A79813-EFA4-4520-BF76-F82406357B53}" dt="2025-02-12T11:53:42.849" v="2365" actId="700"/>
          <pc:sldLayoutMkLst>
            <pc:docMk/>
            <pc:sldMasterMk cId="542060057" sldId="2147483648"/>
            <pc:sldLayoutMk cId="1570058665" sldId="2147483656"/>
          </pc:sldLayoutMkLst>
        </pc:sldLayoutChg>
        <pc:sldLayoutChg chg="del">
          <pc:chgData name="Ian Levitt" userId="c62ebd05-bbed-45ad-814d-71595f515115" providerId="ADAL" clId="{20A79813-EFA4-4520-BF76-F82406357B53}" dt="2025-02-12T11:53:42.849" v="2365" actId="700"/>
          <pc:sldLayoutMkLst>
            <pc:docMk/>
            <pc:sldMasterMk cId="542060057" sldId="2147483648"/>
            <pc:sldLayoutMk cId="2794135256" sldId="2147483657"/>
          </pc:sldLayoutMkLst>
        </pc:sldLayoutChg>
        <pc:sldLayoutChg chg="del">
          <pc:chgData name="Ian Levitt" userId="c62ebd05-bbed-45ad-814d-71595f515115" providerId="ADAL" clId="{20A79813-EFA4-4520-BF76-F82406357B53}" dt="2025-02-12T11:53:42.849" v="2365" actId="700"/>
          <pc:sldLayoutMkLst>
            <pc:docMk/>
            <pc:sldMasterMk cId="542060057" sldId="2147483648"/>
            <pc:sldLayoutMk cId="92948637" sldId="2147483658"/>
          </pc:sldLayoutMkLst>
        </pc:sldLayoutChg>
        <pc:sldLayoutChg chg="del">
          <pc:chgData name="Ian Levitt" userId="c62ebd05-bbed-45ad-814d-71595f515115" providerId="ADAL" clId="{20A79813-EFA4-4520-BF76-F82406357B53}" dt="2025-02-12T11:53:42.849" v="2365" actId="700"/>
          <pc:sldLayoutMkLst>
            <pc:docMk/>
            <pc:sldMasterMk cId="542060057" sldId="2147483648"/>
            <pc:sldLayoutMk cId="4054845817" sldId="2147483659"/>
          </pc:sldLayoutMkLst>
        </pc:sldLayoutChg>
      </pc:sldMasterChg>
      <pc:sldMasterChg chg="del delSldLayout">
        <pc:chgData name="Ian Levitt" userId="c62ebd05-bbed-45ad-814d-71595f515115" providerId="ADAL" clId="{20A79813-EFA4-4520-BF76-F82406357B53}" dt="2025-02-11T15:41:23.558" v="9" actId="700"/>
        <pc:sldMasterMkLst>
          <pc:docMk/>
          <pc:sldMasterMk cId="4131340320" sldId="2147483660"/>
        </pc:sldMasterMkLst>
        <pc:sldLayoutChg chg="del">
          <pc:chgData name="Ian Levitt" userId="c62ebd05-bbed-45ad-814d-71595f515115" providerId="ADAL" clId="{20A79813-EFA4-4520-BF76-F82406357B53}" dt="2025-02-11T15:41:23.558" v="9" actId="700"/>
          <pc:sldLayoutMkLst>
            <pc:docMk/>
            <pc:sldMasterMk cId="4131340320" sldId="2147483660"/>
            <pc:sldLayoutMk cId="3849402094" sldId="2147483661"/>
          </pc:sldLayoutMkLst>
        </pc:sldLayoutChg>
        <pc:sldLayoutChg chg="del">
          <pc:chgData name="Ian Levitt" userId="c62ebd05-bbed-45ad-814d-71595f515115" providerId="ADAL" clId="{20A79813-EFA4-4520-BF76-F82406357B53}" dt="2025-02-11T15:41:23.558" v="9" actId="700"/>
          <pc:sldLayoutMkLst>
            <pc:docMk/>
            <pc:sldMasterMk cId="4131340320" sldId="2147483660"/>
            <pc:sldLayoutMk cId="2715279076" sldId="2147483662"/>
          </pc:sldLayoutMkLst>
        </pc:sldLayoutChg>
        <pc:sldLayoutChg chg="del">
          <pc:chgData name="Ian Levitt" userId="c62ebd05-bbed-45ad-814d-71595f515115" providerId="ADAL" clId="{20A79813-EFA4-4520-BF76-F82406357B53}" dt="2025-02-11T15:41:23.558" v="9" actId="700"/>
          <pc:sldLayoutMkLst>
            <pc:docMk/>
            <pc:sldMasterMk cId="4131340320" sldId="2147483660"/>
            <pc:sldLayoutMk cId="1396382140" sldId="2147483663"/>
          </pc:sldLayoutMkLst>
        </pc:sldLayoutChg>
        <pc:sldLayoutChg chg="del">
          <pc:chgData name="Ian Levitt" userId="c62ebd05-bbed-45ad-814d-71595f515115" providerId="ADAL" clId="{20A79813-EFA4-4520-BF76-F82406357B53}" dt="2025-02-11T15:41:23.558" v="9" actId="700"/>
          <pc:sldLayoutMkLst>
            <pc:docMk/>
            <pc:sldMasterMk cId="4131340320" sldId="2147483660"/>
            <pc:sldLayoutMk cId="1035485837" sldId="2147483664"/>
          </pc:sldLayoutMkLst>
        </pc:sldLayoutChg>
        <pc:sldLayoutChg chg="del">
          <pc:chgData name="Ian Levitt" userId="c62ebd05-bbed-45ad-814d-71595f515115" providerId="ADAL" clId="{20A79813-EFA4-4520-BF76-F82406357B53}" dt="2025-02-11T15:41:23.558" v="9" actId="700"/>
          <pc:sldLayoutMkLst>
            <pc:docMk/>
            <pc:sldMasterMk cId="4131340320" sldId="2147483660"/>
            <pc:sldLayoutMk cId="2845744132" sldId="2147483665"/>
          </pc:sldLayoutMkLst>
        </pc:sldLayoutChg>
        <pc:sldLayoutChg chg="del">
          <pc:chgData name="Ian Levitt" userId="c62ebd05-bbed-45ad-814d-71595f515115" providerId="ADAL" clId="{20A79813-EFA4-4520-BF76-F82406357B53}" dt="2025-02-11T15:41:23.558" v="9" actId="700"/>
          <pc:sldLayoutMkLst>
            <pc:docMk/>
            <pc:sldMasterMk cId="4131340320" sldId="2147483660"/>
            <pc:sldLayoutMk cId="1720330738" sldId="2147483666"/>
          </pc:sldLayoutMkLst>
        </pc:sldLayoutChg>
        <pc:sldLayoutChg chg="del">
          <pc:chgData name="Ian Levitt" userId="c62ebd05-bbed-45ad-814d-71595f515115" providerId="ADAL" clId="{20A79813-EFA4-4520-BF76-F82406357B53}" dt="2025-02-11T15:41:23.558" v="9" actId="700"/>
          <pc:sldLayoutMkLst>
            <pc:docMk/>
            <pc:sldMasterMk cId="4131340320" sldId="2147483660"/>
            <pc:sldLayoutMk cId="185136690" sldId="2147483667"/>
          </pc:sldLayoutMkLst>
        </pc:sldLayoutChg>
        <pc:sldLayoutChg chg="del">
          <pc:chgData name="Ian Levitt" userId="c62ebd05-bbed-45ad-814d-71595f515115" providerId="ADAL" clId="{20A79813-EFA4-4520-BF76-F82406357B53}" dt="2025-02-11T15:41:23.558" v="9" actId="700"/>
          <pc:sldLayoutMkLst>
            <pc:docMk/>
            <pc:sldMasterMk cId="4131340320" sldId="2147483660"/>
            <pc:sldLayoutMk cId="1557562901" sldId="2147483668"/>
          </pc:sldLayoutMkLst>
        </pc:sldLayoutChg>
        <pc:sldLayoutChg chg="del">
          <pc:chgData name="Ian Levitt" userId="c62ebd05-bbed-45ad-814d-71595f515115" providerId="ADAL" clId="{20A79813-EFA4-4520-BF76-F82406357B53}" dt="2025-02-11T15:41:23.558" v="9" actId="700"/>
          <pc:sldLayoutMkLst>
            <pc:docMk/>
            <pc:sldMasterMk cId="4131340320" sldId="2147483660"/>
            <pc:sldLayoutMk cId="1418858469" sldId="2147483669"/>
          </pc:sldLayoutMkLst>
        </pc:sldLayoutChg>
        <pc:sldLayoutChg chg="del">
          <pc:chgData name="Ian Levitt" userId="c62ebd05-bbed-45ad-814d-71595f515115" providerId="ADAL" clId="{20A79813-EFA4-4520-BF76-F82406357B53}" dt="2025-02-11T15:41:23.558" v="9" actId="700"/>
          <pc:sldLayoutMkLst>
            <pc:docMk/>
            <pc:sldMasterMk cId="4131340320" sldId="2147483660"/>
            <pc:sldLayoutMk cId="521342792" sldId="2147483670"/>
          </pc:sldLayoutMkLst>
        </pc:sldLayoutChg>
        <pc:sldLayoutChg chg="del">
          <pc:chgData name="Ian Levitt" userId="c62ebd05-bbed-45ad-814d-71595f515115" providerId="ADAL" clId="{20A79813-EFA4-4520-BF76-F82406357B53}" dt="2025-02-11T15:41:23.558" v="9" actId="700"/>
          <pc:sldLayoutMkLst>
            <pc:docMk/>
            <pc:sldMasterMk cId="4131340320" sldId="2147483660"/>
            <pc:sldLayoutMk cId="1516326356" sldId="2147483671"/>
          </pc:sldLayoutMkLst>
        </pc:sldLayoutChg>
        <pc:sldLayoutChg chg="del">
          <pc:chgData name="Ian Levitt" userId="c62ebd05-bbed-45ad-814d-71595f515115" providerId="ADAL" clId="{20A79813-EFA4-4520-BF76-F82406357B53}" dt="2025-02-11T15:41:23.558" v="9" actId="700"/>
          <pc:sldLayoutMkLst>
            <pc:docMk/>
            <pc:sldMasterMk cId="4131340320" sldId="2147483660"/>
            <pc:sldLayoutMk cId="1430819127" sldId="21474836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7805-E6DC-E51D-5CD5-55DBE8395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7AA5E-9B92-05FA-811C-B437FC3AE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F1D7EC-0DD1-21E2-42C5-05724556A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167" y="6495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E7E0A-1737-8D42-A9C8-FC2D543CFD75}" type="datetime1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645EB8-6D63-267A-4E84-3AC7EA80B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5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740CA38-156B-7B05-765A-FA43F065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820" y="6492873"/>
            <a:ext cx="2743200" cy="365125"/>
          </a:xfrm>
          <a:prstGeom prst="rect">
            <a:avLst/>
          </a:prstGeom>
        </p:spPr>
        <p:txBody>
          <a:bodyPr/>
          <a:lstStyle/>
          <a:p>
            <a:fld id="{A6780136-AB21-7441-959F-011B49A0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7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23724-1ABD-CC20-D39D-FFB0E7337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112" y="1221897"/>
            <a:ext cx="10566671" cy="495506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CAB2F0-6B58-6A68-A8A9-07CC8A3AF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167" y="6495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62E00-B237-264F-8FD3-F0F51D8E01F2}" type="datetime1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4EE361-6540-9858-CD56-DE57CA4AD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5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7E83E2D-DD8B-194C-A93E-9F4C103D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2" y="1859"/>
            <a:ext cx="10478538" cy="935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FB9E021-F326-05C9-3863-8FD07838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820" y="6492873"/>
            <a:ext cx="2743200" cy="365125"/>
          </a:xfrm>
          <a:prstGeom prst="rect">
            <a:avLst/>
          </a:prstGeom>
        </p:spPr>
        <p:txBody>
          <a:bodyPr/>
          <a:lstStyle/>
          <a:p>
            <a:fld id="{A6780136-AB21-7441-959F-011B49A0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7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653F12-8F1A-29BF-8EBD-7BD8DDE7F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95319"/>
            <a:ext cx="2628900" cy="5181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FB448-D6C0-D01C-6215-2321DB4E3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5319"/>
            <a:ext cx="7734300" cy="518164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B5D2FF-6952-848D-61D4-A6F453262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167" y="6495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E9C47-DBA7-A649-B00C-FFB26F7AB47C}" type="datetime1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1E73BA-9055-61F2-594E-264C81722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5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4F708DB-31C3-1D2F-FE8C-C80AD24F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820" y="6492873"/>
            <a:ext cx="2743200" cy="365125"/>
          </a:xfrm>
          <a:prstGeom prst="rect">
            <a:avLst/>
          </a:prstGeom>
        </p:spPr>
        <p:txBody>
          <a:bodyPr/>
          <a:lstStyle/>
          <a:p>
            <a:fld id="{A6780136-AB21-7441-959F-011B49A0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4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17CB594-CEED-4050-A7B2-A75116DD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82" y="151392"/>
            <a:ext cx="11788833" cy="4370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6B1D2A-FD0D-4B8D-96EF-0EE151CADEAB}"/>
              </a:ext>
            </a:extLst>
          </p:cNvPr>
          <p:cNvCxnSpPr>
            <a:cxnSpLocks/>
          </p:cNvCxnSpPr>
          <p:nvPr/>
        </p:nvCxnSpPr>
        <p:spPr>
          <a:xfrm>
            <a:off x="201585" y="936596"/>
            <a:ext cx="11804071" cy="0"/>
          </a:xfrm>
          <a:prstGeom prst="line">
            <a:avLst/>
          </a:prstGeom>
          <a:ln w="38100">
            <a:solidFill>
              <a:srgbClr val="1A3E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3073F3-2975-4738-985D-F6525EFC72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6350" y="6356350"/>
            <a:ext cx="554066" cy="365125"/>
          </a:xfrm>
        </p:spPr>
        <p:txBody>
          <a:bodyPr/>
          <a:lstStyle/>
          <a:p>
            <a:fld id="{0E46EF51-C119-4F79-B6FC-3107673397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889901-1958-427B-AC84-D9E8A10A2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83" y="997527"/>
            <a:ext cx="11788833" cy="507907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76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A7F52-8983-3DC2-4533-6F29803D2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11" y="1189529"/>
            <a:ext cx="11297879" cy="49874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66553CB-8CFE-D670-D635-6C2CDF92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2" y="2"/>
            <a:ext cx="10478538" cy="935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DEC5A3-0FB8-9740-C1CD-666A4F9AC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167" y="6495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6F45D-F03B-0044-B3D3-08366310E423}" type="datetime1">
              <a:rPr lang="en-US" smtClean="0"/>
              <a:t>2/11/2025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722D47-CA3B-5B74-21C2-9FBC138C0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5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188AB7C-BEA6-B9D8-52E9-C24CA1FC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820" y="6492873"/>
            <a:ext cx="2743200" cy="365125"/>
          </a:xfrm>
          <a:prstGeom prst="rect">
            <a:avLst/>
          </a:prstGeom>
        </p:spPr>
        <p:txBody>
          <a:bodyPr/>
          <a:lstStyle/>
          <a:p>
            <a:fld id="{A6780136-AB21-7441-959F-011B49A0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9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CD4F-BC22-B710-8D52-A936A842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1AD03-B4CB-7642-9081-D753623C4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A9CD52-15E7-947D-CF39-66428D674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167" y="6495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B223-85A3-984D-804B-6880D3BB6674}" type="datetime1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17AFA0-D8C8-FBEE-CEF1-7A7AAA20F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5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5FA8BFA-8CBB-6602-4F2D-066A7034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820" y="6492873"/>
            <a:ext cx="2743200" cy="365125"/>
          </a:xfrm>
          <a:prstGeom prst="rect">
            <a:avLst/>
          </a:prstGeom>
        </p:spPr>
        <p:txBody>
          <a:bodyPr/>
          <a:lstStyle/>
          <a:p>
            <a:fld id="{A6780136-AB21-7441-959F-011B49A0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3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2F402-4A39-1EF8-F901-856025964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112" y="1189530"/>
            <a:ext cx="5624688" cy="49874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2ECB0-1523-7AD1-A95A-F2D1AD9F6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89529"/>
            <a:ext cx="5561251" cy="49874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64C9C61-573F-787A-70B7-B7B59FEA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3167" y="6495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33FD4-374D-7847-A662-D17E6C385AF1}" type="datetime1">
              <a:rPr lang="en-US" smtClean="0"/>
              <a:t>2/11/2025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843684A-F38C-6C04-4E83-81E1BB9C5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5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469B36C-4680-8C5A-7A35-B2CA4BF3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2" y="1859"/>
            <a:ext cx="10478538" cy="935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1C128EC-3DE0-DA0D-D7B0-EA6CECFE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820" y="6492873"/>
            <a:ext cx="2743200" cy="365125"/>
          </a:xfrm>
          <a:prstGeom prst="rect">
            <a:avLst/>
          </a:prstGeom>
        </p:spPr>
        <p:txBody>
          <a:bodyPr/>
          <a:lstStyle/>
          <a:p>
            <a:fld id="{A6780136-AB21-7441-959F-011B49A0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3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D4078-67EA-F202-A2E3-6FC46B5E2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112" y="1134764"/>
            <a:ext cx="560246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97E87-D9F7-0421-822E-D67B5D9CB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112" y="2039193"/>
            <a:ext cx="5602463" cy="41504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883BC-C05B-E7E0-6C70-EE2F6CBCB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134764"/>
            <a:ext cx="560246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84AE-68F5-6D44-7E3F-DA1986C07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39193"/>
            <a:ext cx="5602462" cy="41504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7B05178-723A-C2EC-CC13-BBC47736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2" y="1859"/>
            <a:ext cx="10478538" cy="935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BC771C6-7170-2300-426D-1C375222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3167" y="6495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E2742-D5D5-1A4B-9477-7354315FA83A}" type="datetime1">
              <a:rPr lang="en-US" smtClean="0"/>
              <a:t>2/11/2025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C62E0DC-F85B-2C98-2EE8-9D7BBF17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5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D2668DC-9F40-AF24-EBA3-B25D99F5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820" y="6492873"/>
            <a:ext cx="2743200" cy="365125"/>
          </a:xfrm>
          <a:prstGeom prst="rect">
            <a:avLst/>
          </a:prstGeom>
        </p:spPr>
        <p:txBody>
          <a:bodyPr/>
          <a:lstStyle/>
          <a:p>
            <a:fld id="{A6780136-AB21-7441-959F-011B49A0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1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CB725-A707-B0C8-6075-C04B5922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820" y="6492873"/>
            <a:ext cx="2743200" cy="365125"/>
          </a:xfrm>
          <a:prstGeom prst="rect">
            <a:avLst/>
          </a:prstGeom>
        </p:spPr>
        <p:txBody>
          <a:bodyPr/>
          <a:lstStyle/>
          <a:p>
            <a:fld id="{A6780136-AB21-7441-959F-011B49A0218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AB89C52-149C-9ABD-E8A6-7D0FB6EB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2" y="2"/>
            <a:ext cx="10478538" cy="935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3F1EA1E-023C-5DD0-97E1-6D5E222CB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167" y="6495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A0233-0F55-C54D-9B80-A78FEDCF0E78}" type="datetime1">
              <a:rPr lang="en-US" smtClean="0"/>
              <a:t>2/11/2025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6674502-621D-7A23-FA8F-670DC95A4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5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151767-2DA9-6DAF-3B10-81DAF1E9A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6591" y="117746"/>
            <a:ext cx="899429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294343-A0B7-01C5-C05D-B66F13C1A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167" y="6495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C5BE0-1F1E-984E-8E13-724A71FBA81C}" type="datetime1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499014-09EA-CC12-0CC7-50C509444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5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9F75DC7-0541-FA51-C33C-7D61463F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820" y="6492873"/>
            <a:ext cx="2743200" cy="365125"/>
          </a:xfrm>
          <a:prstGeom prst="rect">
            <a:avLst/>
          </a:prstGeom>
        </p:spPr>
        <p:txBody>
          <a:bodyPr/>
          <a:lstStyle/>
          <a:p>
            <a:fld id="{A6780136-AB21-7441-959F-011B49A0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31FB-6EEC-C10D-F30D-2EBB4011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ACB12-910C-6C7B-D653-CAC90ADE0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783AD-F94D-974C-C48E-DAF59F12E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B96E586-912F-D59C-DAA6-8B598E34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3167" y="6495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DEC56-1A26-BA47-976F-312FC7BB290F}" type="datetime1">
              <a:rPr lang="en-US" smtClean="0"/>
              <a:t>2/11/2025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BA85938-A426-5008-1D98-C7B92A4A2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5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AAF0ACE-7022-280C-E4E7-AD1E814E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820" y="6492873"/>
            <a:ext cx="2743200" cy="365125"/>
          </a:xfrm>
          <a:prstGeom prst="rect">
            <a:avLst/>
          </a:prstGeom>
        </p:spPr>
        <p:txBody>
          <a:bodyPr/>
          <a:lstStyle/>
          <a:p>
            <a:fld id="{A6780136-AB21-7441-959F-011B49A0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6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B7DD-CA81-170E-1F17-D668125D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B8FDFC-2047-0C3A-50C9-E4D0192DD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35922-B2C3-65B3-9704-7FA3A608B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9F680B2-AE57-E6BD-DE9C-CE22ABDA3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3167" y="6495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D0130-1148-2D4F-A9AF-738B365EAC28}" type="datetime1">
              <a:rPr lang="en-US" smtClean="0"/>
              <a:t>2/11/2025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86A9916-81F6-F3E0-0104-02658A24C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5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B1F320E-0839-AFC1-B918-BE4E3478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820" y="6492873"/>
            <a:ext cx="2743200" cy="365125"/>
          </a:xfrm>
          <a:prstGeom prst="rect">
            <a:avLst/>
          </a:prstGeom>
        </p:spPr>
        <p:txBody>
          <a:bodyPr/>
          <a:lstStyle/>
          <a:p>
            <a:fld id="{A6780136-AB21-7441-959F-011B49A02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780DE805-3985-EF66-3B4D-BED25DCE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2" y="1859"/>
            <a:ext cx="10478538" cy="935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B95E45B-9929-E023-7FED-1EF243892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112" y="1189825"/>
            <a:ext cx="11282768" cy="4987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AF505B1-591D-0B5D-187A-575EE9A6E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167" y="6495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18F85-B2F2-B844-96B7-6BF3662331D9}" type="datetime1">
              <a:rPr lang="en-US" smtClean="0"/>
              <a:t>2/11/2025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B3AF48A-B91F-FA45-F22E-AE8DAB51D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5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C1E1E42-390A-44D8-B44D-700FE30E3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783" y="6495250"/>
            <a:ext cx="1125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1F2E39-F64C-7207-B133-F53899736A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76591" y="117746"/>
            <a:ext cx="899429" cy="72237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75FA86-EC84-2262-5BC4-7BFFF2184E77}"/>
              </a:ext>
            </a:extLst>
          </p:cNvPr>
          <p:cNvCxnSpPr>
            <a:cxnSpLocks/>
          </p:cNvCxnSpPr>
          <p:nvPr userDrawn="1"/>
        </p:nvCxnSpPr>
        <p:spPr>
          <a:xfrm>
            <a:off x="484742" y="937689"/>
            <a:ext cx="10388907" cy="0"/>
          </a:xfrm>
          <a:prstGeom prst="line">
            <a:avLst/>
          </a:prstGeom>
          <a:ln w="12700" cmpd="thickThin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67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536AF4-A5A0-2B67-8716-1239E1930C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Research to Reality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B16319-A2FD-9257-C906-240733260C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and Opportunities in Complex System Design</a:t>
            </a:r>
          </a:p>
          <a:p>
            <a:pPr algn="l">
              <a:spcBef>
                <a:spcPts val="0"/>
              </a:spcBef>
            </a:pPr>
            <a:endParaRPr lang="en-US" sz="2000" dirty="0"/>
          </a:p>
          <a:p>
            <a:pPr algn="l">
              <a:spcBef>
                <a:spcPts val="0"/>
              </a:spcBef>
            </a:pP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1200" dirty="0"/>
              <a:t>Dr. Ian Levitt</a:t>
            </a:r>
          </a:p>
          <a:p>
            <a:pPr algn="l">
              <a:spcBef>
                <a:spcPts val="0"/>
              </a:spcBef>
            </a:pPr>
            <a:r>
              <a:rPr lang="en-US" sz="1200" dirty="0"/>
              <a:t>University of Minnesota Institute for Mathematics and its Applications Industrial Problems Seminar</a:t>
            </a:r>
          </a:p>
          <a:p>
            <a:pPr algn="l">
              <a:spcBef>
                <a:spcPts val="0"/>
              </a:spcBef>
            </a:pPr>
            <a:r>
              <a:rPr lang="en-US" sz="1200" dirty="0"/>
              <a:t>Feb 14, 2025</a:t>
            </a:r>
          </a:p>
        </p:txBody>
      </p:sp>
    </p:spTree>
    <p:extLst>
      <p:ext uri="{BB962C8B-B14F-4D97-AF65-F5344CB8AC3E}">
        <p14:creationId xmlns:p14="http://schemas.microsoft.com/office/powerpoint/2010/main" val="71441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771A7-AF6A-44EE-85DB-F1B8B04FEC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My Motivation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00200" y="976731"/>
            <a:ext cx="8918602" cy="4971493"/>
            <a:chOff x="38100" y="1132305"/>
            <a:chExt cx="8918602" cy="4971493"/>
          </a:xfrm>
        </p:grpSpPr>
        <p:sp>
          <p:nvSpPr>
            <p:cNvPr id="5" name="Rectangle 4"/>
            <p:cNvSpPr/>
            <p:nvPr/>
          </p:nvSpPr>
          <p:spPr bwMode="auto">
            <a:xfrm>
              <a:off x="5264009" y="5027613"/>
              <a:ext cx="3692666" cy="1054248"/>
            </a:xfrm>
            <a:prstGeom prst="rect">
              <a:avLst/>
            </a:prstGeom>
            <a:solidFill>
              <a:srgbClr val="2D2D8A">
                <a:lumMod val="40000"/>
                <a:lumOff val="60000"/>
              </a:srgbClr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1371600" y="1600200"/>
              <a:ext cx="2953856" cy="43465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38100" y="1132305"/>
              <a:ext cx="8918602" cy="4971493"/>
              <a:chOff x="0" y="720"/>
              <a:chExt cx="5939" cy="3368"/>
            </a:xfrm>
          </p:grpSpPr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>
                <a:off x="2869" y="1536"/>
                <a:ext cx="1607" cy="1259"/>
                <a:chOff x="4553761" y="2057401"/>
                <a:chExt cx="2551890" cy="1999218"/>
              </a:xfrm>
            </p:grpSpPr>
            <p:sp>
              <p:nvSpPr>
                <p:cNvPr id="40" name="Freeform 69"/>
                <p:cNvSpPr>
                  <a:spLocks/>
                </p:cNvSpPr>
                <p:nvPr/>
              </p:nvSpPr>
              <p:spPr bwMode="auto">
                <a:xfrm>
                  <a:off x="4553761" y="2057401"/>
                  <a:ext cx="2551890" cy="1985964"/>
                </a:xfrm>
                <a:custGeom>
                  <a:avLst/>
                  <a:gdLst>
                    <a:gd name="T0" fmla="*/ 2147483647 w 1601"/>
                    <a:gd name="T1" fmla="*/ 0 h 1251"/>
                    <a:gd name="T2" fmla="*/ 2147483647 w 1601"/>
                    <a:gd name="T3" fmla="*/ 2147483647 h 1251"/>
                    <a:gd name="T4" fmla="*/ 0 w 1601"/>
                    <a:gd name="T5" fmla="*/ 2147483647 h 1251"/>
                    <a:gd name="T6" fmla="*/ 2147483647 w 1601"/>
                    <a:gd name="T7" fmla="*/ 2147483647 h 1251"/>
                    <a:gd name="T8" fmla="*/ 2147483647 w 1601"/>
                    <a:gd name="T9" fmla="*/ 2147483647 h 1251"/>
                    <a:gd name="T10" fmla="*/ 2147483647 w 1601"/>
                    <a:gd name="T11" fmla="*/ 0 h 12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01"/>
                    <a:gd name="T19" fmla="*/ 0 h 1251"/>
                    <a:gd name="T20" fmla="*/ 1601 w 1601"/>
                    <a:gd name="T21" fmla="*/ 1251 h 12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01" h="1251">
                      <a:moveTo>
                        <a:pt x="1601" y="0"/>
                      </a:moveTo>
                      <a:lnTo>
                        <a:pt x="11" y="12"/>
                      </a:lnTo>
                      <a:cubicBezTo>
                        <a:pt x="7" y="424"/>
                        <a:pt x="4" y="836"/>
                        <a:pt x="0" y="1248"/>
                      </a:cubicBezTo>
                      <a:lnTo>
                        <a:pt x="4" y="1248"/>
                      </a:lnTo>
                      <a:lnTo>
                        <a:pt x="758" y="1251"/>
                      </a:lnTo>
                      <a:lnTo>
                        <a:pt x="1601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1" name="Parallelogram 40"/>
                <p:cNvSpPr>
                  <a:spLocks noChangeArrowheads="1"/>
                </p:cNvSpPr>
                <p:nvPr/>
              </p:nvSpPr>
              <p:spPr bwMode="auto">
                <a:xfrm>
                  <a:off x="4572000" y="3543081"/>
                  <a:ext cx="1197864" cy="513538"/>
                </a:xfrm>
                <a:prstGeom prst="parallelogram">
                  <a:avLst>
                    <a:gd name="adj" fmla="val 0"/>
                  </a:avLst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10" name="Right Triangle 9"/>
              <p:cNvSpPr/>
              <p:nvPr/>
            </p:nvSpPr>
            <p:spPr bwMode="auto">
              <a:xfrm rot="5400000">
                <a:off x="2702" y="2939"/>
                <a:ext cx="1104" cy="792"/>
              </a:xfrm>
              <a:prstGeom prst="rtTriangl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Arial" charset="0"/>
                </a:endParaRPr>
              </a:p>
            </p:txBody>
          </p:sp>
          <p:sp>
            <p:nvSpPr>
              <p:cNvPr id="11" name="Freeform 70"/>
              <p:cNvSpPr>
                <a:spLocks/>
              </p:cNvSpPr>
              <p:nvPr/>
            </p:nvSpPr>
            <p:spPr bwMode="auto">
              <a:xfrm>
                <a:off x="2878" y="1002"/>
                <a:ext cx="1998" cy="582"/>
              </a:xfrm>
              <a:custGeom>
                <a:avLst/>
                <a:gdLst>
                  <a:gd name="T0" fmla="*/ 0 w 2008"/>
                  <a:gd name="T1" fmla="*/ 2147483647 h 504"/>
                  <a:gd name="T2" fmla="*/ 1767538562 w 2008"/>
                  <a:gd name="T3" fmla="*/ 0 h 504"/>
                  <a:gd name="T4" fmla="*/ 1767538562 w 2008"/>
                  <a:gd name="T5" fmla="*/ 2147483647 h 504"/>
                  <a:gd name="T6" fmla="*/ 1767538562 w 2008"/>
                  <a:gd name="T7" fmla="*/ 2147483647 h 504"/>
                  <a:gd name="T8" fmla="*/ 1767538562 w 2008"/>
                  <a:gd name="T9" fmla="*/ 2147483647 h 504"/>
                  <a:gd name="T10" fmla="*/ 0 w 2008"/>
                  <a:gd name="T11" fmla="*/ 2147483647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8"/>
                  <a:gd name="T19" fmla="*/ 0 h 504"/>
                  <a:gd name="T20" fmla="*/ 2008 w 2008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8" h="504">
                    <a:moveTo>
                      <a:pt x="0" y="6"/>
                    </a:moveTo>
                    <a:lnTo>
                      <a:pt x="1922" y="0"/>
                    </a:lnTo>
                    <a:cubicBezTo>
                      <a:pt x="1920" y="3"/>
                      <a:pt x="2008" y="11"/>
                      <a:pt x="1965" y="8"/>
                    </a:cubicBezTo>
                    <a:lnTo>
                      <a:pt x="1584" y="491"/>
                    </a:lnTo>
                    <a:lnTo>
                      <a:pt x="1037" y="497"/>
                    </a:lnTo>
                    <a:lnTo>
                      <a:pt x="0" y="504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2" name="TextBox 99"/>
              <p:cNvSpPr txBox="1">
                <a:spLocks noChangeArrowheads="1"/>
              </p:cNvSpPr>
              <p:nvPr/>
            </p:nvSpPr>
            <p:spPr bwMode="auto">
              <a:xfrm>
                <a:off x="2976" y="3072"/>
                <a:ext cx="27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BD030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5x</a:t>
                </a:r>
              </a:p>
            </p:txBody>
          </p:sp>
          <p:sp>
            <p:nvSpPr>
              <p:cNvPr id="13" name="Right Triangle 10"/>
              <p:cNvSpPr/>
              <p:nvPr/>
            </p:nvSpPr>
            <p:spPr bwMode="auto">
              <a:xfrm rot="10800000">
                <a:off x="1005" y="1056"/>
                <a:ext cx="1887" cy="2811"/>
              </a:xfrm>
              <a:prstGeom prst="rtTriangle">
                <a:avLst/>
              </a:prstGeom>
              <a:solidFill>
                <a:srgbClr val="FFFFFF">
                  <a:lumMod val="85000"/>
                </a:srgb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Arial" charset="0"/>
                </a:endParaRPr>
              </a:p>
            </p:txBody>
          </p:sp>
          <p:sp>
            <p:nvSpPr>
              <p:cNvPr id="14" name="AutoShape 71"/>
              <p:cNvSpPr>
                <a:spLocks noChangeArrowheads="1"/>
              </p:cNvSpPr>
              <p:nvPr/>
            </p:nvSpPr>
            <p:spPr bwMode="auto">
              <a:xfrm>
                <a:off x="2880" y="720"/>
                <a:ext cx="2592" cy="288"/>
              </a:xfrm>
              <a:prstGeom prst="parallelogram">
                <a:avLst>
                  <a:gd name="adj" fmla="val 220833"/>
                </a:avLst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 flipH="1">
                <a:off x="916" y="2246"/>
                <a:ext cx="605" cy="384"/>
              </a:xfrm>
              <a:prstGeom prst="cube">
                <a:avLst/>
              </a:prstGeom>
              <a:solidFill>
                <a:srgbClr val="808080">
                  <a:lumMod val="60000"/>
                  <a:lumOff val="40000"/>
                </a:srgb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Ops &amp; System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Requirements</a:t>
                </a:r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 flipH="1">
                <a:off x="624" y="1701"/>
                <a:ext cx="605" cy="307"/>
              </a:xfrm>
              <a:prstGeom prst="cube">
                <a:avLst/>
              </a:prstGeom>
              <a:solidFill>
                <a:srgbClr val="808080">
                  <a:lumMod val="60000"/>
                  <a:lumOff val="40000"/>
                </a:srgb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ConOps</a:t>
                </a: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 flipH="1">
                <a:off x="1350" y="2926"/>
                <a:ext cx="605" cy="384"/>
              </a:xfrm>
              <a:prstGeom prst="cube">
                <a:avLst/>
              </a:prstGeom>
              <a:solidFill>
                <a:srgbClr val="808080">
                  <a:lumMod val="60000"/>
                  <a:lumOff val="40000"/>
                </a:srgb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System/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Software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Design</a:t>
                </a:r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3849" y="2910"/>
                <a:ext cx="605" cy="307"/>
              </a:xfrm>
              <a:prstGeom prst="cube">
                <a:avLst/>
              </a:prstGeom>
              <a:solidFill>
                <a:srgbClr val="808080">
                  <a:lumMod val="60000"/>
                  <a:lumOff val="40000"/>
                </a:srgb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Subsystem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&amp; Unit Test</a:t>
                </a:r>
              </a:p>
            </p:txBody>
          </p:sp>
          <p:sp>
            <p:nvSpPr>
              <p:cNvPr id="20" name="Rectangle 11"/>
              <p:cNvSpPr>
                <a:spLocks noChangeArrowheads="1"/>
              </p:cNvSpPr>
              <p:nvPr/>
            </p:nvSpPr>
            <p:spPr bwMode="auto">
              <a:xfrm>
                <a:off x="4404" y="1826"/>
                <a:ext cx="605" cy="307"/>
              </a:xfrm>
              <a:prstGeom prst="cube">
                <a:avLst/>
              </a:prstGeom>
              <a:solidFill>
                <a:srgbClr val="808080">
                  <a:lumMod val="60000"/>
                  <a:lumOff val="40000"/>
                </a:srgb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System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Testing</a:t>
                </a:r>
              </a:p>
            </p:txBody>
          </p:sp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4224" y="2323"/>
                <a:ext cx="605" cy="307"/>
              </a:xfrm>
              <a:prstGeom prst="cube">
                <a:avLst/>
              </a:prstGeom>
              <a:solidFill>
                <a:srgbClr val="808080">
                  <a:lumMod val="60000"/>
                  <a:lumOff val="40000"/>
                </a:srgb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Integration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Testing</a:t>
                </a:r>
              </a:p>
            </p:txBody>
          </p:sp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4661" y="1355"/>
                <a:ext cx="605" cy="307"/>
              </a:xfrm>
              <a:prstGeom prst="cube">
                <a:avLst/>
              </a:prstGeom>
              <a:solidFill>
                <a:srgbClr val="808080">
                  <a:lumMod val="60000"/>
                  <a:lumOff val="40000"/>
                </a:srgb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Operational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Tests</a:t>
                </a:r>
              </a:p>
            </p:txBody>
          </p:sp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 flipH="1">
                <a:off x="241" y="1139"/>
                <a:ext cx="605" cy="346"/>
              </a:xfrm>
              <a:prstGeom prst="cube">
                <a:avLst/>
              </a:prstGeom>
              <a:solidFill>
                <a:srgbClr val="808080">
                  <a:lumMod val="60000"/>
                  <a:lumOff val="40000"/>
                </a:srgb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Needs and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 Shortfalls</a:t>
                </a:r>
              </a:p>
            </p:txBody>
          </p:sp>
          <p:sp>
            <p:nvSpPr>
              <p:cNvPr id="24" name="Line 32"/>
              <p:cNvSpPr>
                <a:spLocks noChangeShapeType="1"/>
              </p:cNvSpPr>
              <p:nvPr/>
            </p:nvSpPr>
            <p:spPr bwMode="auto">
              <a:xfrm flipV="1">
                <a:off x="2928" y="1056"/>
                <a:ext cx="1907" cy="283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5" name="TextBox 106"/>
              <p:cNvSpPr txBox="1">
                <a:spLocks noChangeArrowheads="1"/>
              </p:cNvSpPr>
              <p:nvPr/>
            </p:nvSpPr>
            <p:spPr bwMode="auto">
              <a:xfrm>
                <a:off x="4604" y="747"/>
                <a:ext cx="4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D030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110x</a:t>
                </a:r>
              </a:p>
            </p:txBody>
          </p:sp>
          <p:sp>
            <p:nvSpPr>
              <p:cNvPr id="26" name="TextBox 117"/>
              <p:cNvSpPr txBox="1">
                <a:spLocks noChangeArrowheads="1"/>
              </p:cNvSpPr>
              <p:nvPr/>
            </p:nvSpPr>
            <p:spPr bwMode="auto">
              <a:xfrm>
                <a:off x="3552" y="3550"/>
                <a:ext cx="1515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Where faults are introduced</a:t>
                </a:r>
              </a:p>
            </p:txBody>
          </p:sp>
          <p:sp>
            <p:nvSpPr>
              <p:cNvPr id="27" name="TextBox 118"/>
              <p:cNvSpPr txBox="1">
                <a:spLocks noChangeArrowheads="1"/>
              </p:cNvSpPr>
              <p:nvPr/>
            </p:nvSpPr>
            <p:spPr bwMode="auto">
              <a:xfrm>
                <a:off x="3552" y="3694"/>
                <a:ext cx="1406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Where faults are found</a:t>
                </a:r>
              </a:p>
            </p:txBody>
          </p:sp>
          <p:sp>
            <p:nvSpPr>
              <p:cNvPr id="28" name="TextBox 119"/>
              <p:cNvSpPr txBox="1">
                <a:spLocks noChangeArrowheads="1"/>
              </p:cNvSpPr>
              <p:nvPr/>
            </p:nvSpPr>
            <p:spPr bwMode="auto">
              <a:xfrm>
                <a:off x="3542" y="3838"/>
                <a:ext cx="2397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The estimated nominal cost for fault removal</a:t>
                </a:r>
              </a:p>
            </p:txBody>
          </p:sp>
          <p:sp>
            <p:nvSpPr>
              <p:cNvPr id="29" name="AutoShape 61"/>
              <p:cNvSpPr>
                <a:spLocks noChangeArrowheads="1"/>
              </p:cNvSpPr>
              <p:nvPr/>
            </p:nvSpPr>
            <p:spPr bwMode="auto">
              <a:xfrm rot="10800000">
                <a:off x="1056" y="1008"/>
                <a:ext cx="3696" cy="2832"/>
              </a:xfrm>
              <a:prstGeom prst="triangle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0" name="Line 63"/>
              <p:cNvSpPr>
                <a:spLocks noChangeShapeType="1"/>
              </p:cNvSpPr>
              <p:nvPr/>
            </p:nvSpPr>
            <p:spPr bwMode="auto">
              <a:xfrm flipV="1">
                <a:off x="2880" y="1056"/>
                <a:ext cx="0" cy="230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1" name="TextBox 68"/>
              <p:cNvSpPr txBox="1">
                <a:spLocks noChangeArrowheads="1"/>
              </p:cNvSpPr>
              <p:nvPr/>
            </p:nvSpPr>
            <p:spPr bwMode="auto">
              <a:xfrm>
                <a:off x="4102" y="732"/>
                <a:ext cx="5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20.5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%</a:t>
                </a:r>
              </a:p>
            </p:txBody>
          </p:sp>
          <p:sp>
            <p:nvSpPr>
              <p:cNvPr id="32" name="TextBox 98"/>
              <p:cNvSpPr txBox="1">
                <a:spLocks noChangeArrowheads="1"/>
              </p:cNvSpPr>
              <p:nvPr/>
            </p:nvSpPr>
            <p:spPr bwMode="auto">
              <a:xfrm>
                <a:off x="2304" y="1974"/>
                <a:ext cx="27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BD030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1x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BD03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3" name="TextBox 70"/>
              <p:cNvSpPr txBox="1">
                <a:spLocks noChangeArrowheads="1"/>
              </p:cNvSpPr>
              <p:nvPr/>
            </p:nvSpPr>
            <p:spPr bwMode="auto">
              <a:xfrm>
                <a:off x="2855" y="2784"/>
                <a:ext cx="73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20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%,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16%</a:t>
                </a:r>
              </a:p>
            </p:txBody>
          </p:sp>
          <p:sp>
            <p:nvSpPr>
              <p:cNvPr id="34" name="TextBox 71"/>
              <p:cNvSpPr txBox="1">
                <a:spLocks noChangeArrowheads="1"/>
              </p:cNvSpPr>
              <p:nvPr/>
            </p:nvSpPr>
            <p:spPr bwMode="auto">
              <a:xfrm>
                <a:off x="3073" y="1776"/>
                <a:ext cx="85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10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%, 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50.5%</a:t>
                </a:r>
              </a:p>
            </p:txBody>
          </p:sp>
          <p:sp>
            <p:nvSpPr>
              <p:cNvPr id="35" name="TextBox 97"/>
              <p:cNvSpPr txBox="1">
                <a:spLocks noChangeArrowheads="1"/>
              </p:cNvSpPr>
              <p:nvPr/>
            </p:nvSpPr>
            <p:spPr bwMode="auto">
              <a:xfrm>
                <a:off x="3405" y="1132"/>
                <a:ext cx="65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0%, 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9%</a:t>
                </a:r>
              </a:p>
            </p:txBody>
          </p:sp>
          <p:sp>
            <p:nvSpPr>
              <p:cNvPr id="36" name="TextBox 105"/>
              <p:cNvSpPr txBox="1">
                <a:spLocks noChangeArrowheads="1"/>
              </p:cNvSpPr>
              <p:nvPr/>
            </p:nvSpPr>
            <p:spPr bwMode="auto">
              <a:xfrm>
                <a:off x="4076" y="1152"/>
                <a:ext cx="34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BD030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40x</a:t>
                </a:r>
              </a:p>
            </p:txBody>
          </p:sp>
          <p:sp>
            <p:nvSpPr>
              <p:cNvPr id="37" name="TextBox 68"/>
              <p:cNvSpPr txBox="1">
                <a:spLocks noChangeArrowheads="1"/>
              </p:cNvSpPr>
              <p:nvPr/>
            </p:nvSpPr>
            <p:spPr bwMode="auto">
              <a:xfrm>
                <a:off x="1826" y="1776"/>
                <a:ext cx="77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70%, 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3.5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%</a:t>
                </a:r>
              </a:p>
            </p:txBody>
          </p:sp>
          <p:sp>
            <p:nvSpPr>
              <p:cNvPr id="38" name="TextBox 100"/>
              <p:cNvSpPr txBox="1">
                <a:spLocks noChangeArrowheads="1"/>
              </p:cNvSpPr>
              <p:nvPr/>
            </p:nvSpPr>
            <p:spPr bwMode="auto">
              <a:xfrm>
                <a:off x="3648" y="1959"/>
                <a:ext cx="34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BD030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MS PGothic" pitchFamily="34" charset="-128"/>
                    <a:cs typeface="Arial" charset="0"/>
                  </a:rPr>
                  <a:t>16x</a:t>
                </a:r>
              </a:p>
            </p:txBody>
          </p:sp>
          <p:sp>
            <p:nvSpPr>
              <p:cNvPr id="39" name="TextBox 116"/>
              <p:cNvSpPr txBox="1">
                <a:spLocks noChangeArrowheads="1"/>
              </p:cNvSpPr>
              <p:nvPr/>
            </p:nvSpPr>
            <p:spPr bwMode="auto">
              <a:xfrm>
                <a:off x="0" y="3462"/>
                <a:ext cx="2592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 pitchFamily="50" charset="-128"/>
                    <a:cs typeface="Arial" charset="0"/>
                  </a:rPr>
                  <a:t>Sources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 pitchFamily="50" charset="-128"/>
                    <a:cs typeface="Arial" charset="0"/>
                  </a:rPr>
                  <a:t>: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 pitchFamily="50" charset="-128"/>
                    <a:cs typeface="Arial" charset="0"/>
                  </a:rPr>
                  <a:t>NIST Planning report 02-3, </a:t>
                </a:r>
                <a:r>
                  <a:rPr kumimoji="0" lang="en-US" sz="9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 pitchFamily="50" charset="-128"/>
                    <a:cs typeface="Arial" charset="0"/>
                  </a:rPr>
                  <a:t>The Economic Impacts of Inadequate Infrastructure for Software Testing,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 pitchFamily="50" charset="-128"/>
                    <a:cs typeface="Arial" charset="0"/>
                  </a:rPr>
                  <a:t> May 2002.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 pitchFamily="50" charset="-128"/>
                    <a:cs typeface="Arial" charset="0"/>
                  </a:rPr>
                  <a:t>D. Galin, </a:t>
                </a:r>
                <a:r>
                  <a:rPr kumimoji="0" lang="en-US" sz="9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 pitchFamily="50" charset="-128"/>
                    <a:cs typeface="Arial" charset="0"/>
                  </a:rPr>
                  <a:t>Software Quality Assurance: From Theory to Implementation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 pitchFamily="50" charset="-128"/>
                    <a:cs typeface="Arial" charset="0"/>
                  </a:rPr>
                  <a:t>, Pearson/Addison-Wesley (2004) </a:t>
                </a:r>
                <a:b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 pitchFamily="50" charset="-128"/>
                    <a:cs typeface="Arial" charset="0"/>
                  </a:rPr>
                </a:b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 pitchFamily="50" charset="-128"/>
                    <a:cs typeface="Arial" charset="0"/>
                  </a:rPr>
                  <a:t>B.W. Boehm, </a:t>
                </a:r>
                <a:r>
                  <a:rPr kumimoji="0" lang="en-US" sz="9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 pitchFamily="50" charset="-128"/>
                    <a:cs typeface="Arial" charset="0"/>
                  </a:rPr>
                  <a:t>Software Engineering Economics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 pitchFamily="50" charset="-128"/>
                    <a:cs typeface="Arial" charset="0"/>
                  </a:rPr>
                  <a:t>, Prentice Hall 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pitchFamily="50" charset="-128"/>
                    <a:cs typeface="Arial" charset="0"/>
                  </a:rPr>
                  <a:t>(1981)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Arial" charset="0"/>
                </a:endParaRPr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2597" y="3569"/>
                <a:ext cx="651" cy="330"/>
              </a:xfrm>
              <a:prstGeom prst="cube">
                <a:avLst/>
              </a:prstGeom>
              <a:solidFill>
                <a:srgbClr val="FFFFFF">
                  <a:lumMod val="75000"/>
                </a:srgb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Code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ＭＳ Ｐゴシック"/>
                  </a:rPr>
                  <a:t>Development</a:t>
                </a:r>
              </a:p>
            </p:txBody>
          </p:sp>
        </p:grpSp>
        <p:sp>
          <p:nvSpPr>
            <p:cNvPr id="8" name="TextBox 117"/>
            <p:cNvSpPr txBox="1">
              <a:spLocks noChangeArrowheads="1"/>
            </p:cNvSpPr>
            <p:nvPr/>
          </p:nvSpPr>
          <p:spPr bwMode="auto">
            <a:xfrm>
              <a:off x="5403850" y="5027613"/>
              <a:ext cx="17367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Color Key for Vee:</a:t>
              </a:r>
              <a:endParaRPr kumimoji="0" lang="en-US" sz="1400" b="1" i="1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42" name="Down Arrow 41"/>
          <p:cNvSpPr/>
          <p:nvPr/>
        </p:nvSpPr>
        <p:spPr>
          <a:xfrm rot="5400000">
            <a:off x="5839636" y="4087037"/>
            <a:ext cx="549238" cy="423068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78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00" y="6019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Shift Left V&amp;V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9259627" y="1161242"/>
            <a:ext cx="908529" cy="453162"/>
          </a:xfrm>
          <a:prstGeom prst="cube">
            <a:avLst/>
          </a:prstGeom>
          <a:solidFill>
            <a:srgbClr val="808080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t>Deployment &amp;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t>Site Acceptance</a:t>
            </a:r>
          </a:p>
        </p:txBody>
      </p:sp>
    </p:spTree>
    <p:extLst>
      <p:ext uri="{BB962C8B-B14F-4D97-AF65-F5344CB8AC3E}">
        <p14:creationId xmlns:p14="http://schemas.microsoft.com/office/powerpoint/2010/main" val="33466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FBBF31-24B3-369A-E6F6-CDCC13E2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0136-AB21-7441-959F-011B49A02185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03BBE3-5CF5-DA42-2F72-AB16E3DF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Detection of ATCRBS Messages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5EBD1-5C83-DED3-E191-7FCBAE6A1A3B}"/>
              </a:ext>
            </a:extLst>
          </p:cNvPr>
          <p:cNvSpPr/>
          <p:nvPr/>
        </p:nvSpPr>
        <p:spPr>
          <a:xfrm>
            <a:off x="1048871" y="1465729"/>
            <a:ext cx="147917" cy="4168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D203E-2DF4-211E-4E30-7D60201D920B}"/>
              </a:ext>
            </a:extLst>
          </p:cNvPr>
          <p:cNvSpPr/>
          <p:nvPr/>
        </p:nvSpPr>
        <p:spPr>
          <a:xfrm>
            <a:off x="1527726" y="1465374"/>
            <a:ext cx="147917" cy="41685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0DA64-C908-2B31-F974-A9C45247E454}"/>
              </a:ext>
            </a:extLst>
          </p:cNvPr>
          <p:cNvSpPr/>
          <p:nvPr/>
        </p:nvSpPr>
        <p:spPr>
          <a:xfrm>
            <a:off x="4393754" y="1465727"/>
            <a:ext cx="147917" cy="41685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85E0C-04C5-3E28-AD62-21BE1051919F}"/>
              </a:ext>
            </a:extLst>
          </p:cNvPr>
          <p:cNvSpPr/>
          <p:nvPr/>
        </p:nvSpPr>
        <p:spPr>
          <a:xfrm>
            <a:off x="5062731" y="1465728"/>
            <a:ext cx="147917" cy="41685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4F44A-ACF2-F162-8533-BB64D67B5F7C}"/>
              </a:ext>
            </a:extLst>
          </p:cNvPr>
          <p:cNvCxnSpPr/>
          <p:nvPr/>
        </p:nvCxnSpPr>
        <p:spPr>
          <a:xfrm>
            <a:off x="570016" y="1882233"/>
            <a:ext cx="685800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DACC589-3954-6F9D-7928-E94C35C9EC02}"/>
              </a:ext>
            </a:extLst>
          </p:cNvPr>
          <p:cNvSpPr/>
          <p:nvPr/>
        </p:nvSpPr>
        <p:spPr>
          <a:xfrm>
            <a:off x="2009991" y="1465727"/>
            <a:ext cx="147917" cy="416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E8D871-907A-2B09-5FCB-F9347DF1A3E5}"/>
              </a:ext>
            </a:extLst>
          </p:cNvPr>
          <p:cNvSpPr/>
          <p:nvPr/>
        </p:nvSpPr>
        <p:spPr>
          <a:xfrm>
            <a:off x="6023851" y="1465727"/>
            <a:ext cx="147917" cy="416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061ED-5C06-CC99-F040-9021F90167DC}"/>
              </a:ext>
            </a:extLst>
          </p:cNvPr>
          <p:cNvSpPr/>
          <p:nvPr/>
        </p:nvSpPr>
        <p:spPr>
          <a:xfrm>
            <a:off x="4872608" y="1465373"/>
            <a:ext cx="147917" cy="416859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F9C854-10A9-2125-6589-32C31B28DAB0}"/>
              </a:ext>
            </a:extLst>
          </p:cNvPr>
          <p:cNvSpPr/>
          <p:nvPr/>
        </p:nvSpPr>
        <p:spPr>
          <a:xfrm>
            <a:off x="3504747" y="1465727"/>
            <a:ext cx="147917" cy="416859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3528B-4AFF-0126-6C30-5294241A9EE2}"/>
              </a:ext>
            </a:extLst>
          </p:cNvPr>
          <p:cNvSpPr/>
          <p:nvPr/>
        </p:nvSpPr>
        <p:spPr>
          <a:xfrm>
            <a:off x="2655240" y="1465020"/>
            <a:ext cx="147917" cy="416859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EF15F7-31A8-F8C8-2209-711A5541D44F}"/>
              </a:ext>
            </a:extLst>
          </p:cNvPr>
          <p:cNvSpPr/>
          <p:nvPr/>
        </p:nvSpPr>
        <p:spPr>
          <a:xfrm>
            <a:off x="3300489" y="1464313"/>
            <a:ext cx="147917" cy="416859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65FECF-6039-D08C-091B-239BCB297017}"/>
              </a:ext>
            </a:extLst>
          </p:cNvPr>
          <p:cNvSpPr txBox="1"/>
          <p:nvPr/>
        </p:nvSpPr>
        <p:spPr>
          <a:xfrm>
            <a:off x="8570597" y="1349576"/>
            <a:ext cx="329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 Traffic Control Radar Beacon System (ATCRBS)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199CD4-2C30-CA01-331D-AE9822B6A5F5}"/>
              </a:ext>
            </a:extLst>
          </p:cNvPr>
          <p:cNvSpPr/>
          <p:nvPr/>
        </p:nvSpPr>
        <p:spPr>
          <a:xfrm>
            <a:off x="5448229" y="1464311"/>
            <a:ext cx="147917" cy="416859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ghtning Bolt 19">
            <a:extLst>
              <a:ext uri="{FF2B5EF4-FFF2-40B4-BE49-F238E27FC236}">
                <a16:creationId xmlns:a16="http://schemas.microsoft.com/office/drawing/2014/main" id="{1C552A42-4A0B-1D07-44F8-F7AF5FA39E9E}"/>
              </a:ext>
            </a:extLst>
          </p:cNvPr>
          <p:cNvSpPr/>
          <p:nvPr/>
        </p:nvSpPr>
        <p:spPr>
          <a:xfrm>
            <a:off x="1416348" y="1072922"/>
            <a:ext cx="244513" cy="320511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ghtning Bolt 20">
            <a:extLst>
              <a:ext uri="{FF2B5EF4-FFF2-40B4-BE49-F238E27FC236}">
                <a16:creationId xmlns:a16="http://schemas.microsoft.com/office/drawing/2014/main" id="{3B93FCB8-3CB8-EC26-1E68-B0A08E705304}"/>
              </a:ext>
            </a:extLst>
          </p:cNvPr>
          <p:cNvSpPr/>
          <p:nvPr/>
        </p:nvSpPr>
        <p:spPr>
          <a:xfrm>
            <a:off x="5277674" y="988781"/>
            <a:ext cx="244513" cy="320511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35312F-AA87-896C-76FC-D480447047D6}"/>
              </a:ext>
            </a:extLst>
          </p:cNvPr>
          <p:cNvCxnSpPr>
            <a:cxnSpLocks/>
          </p:cNvCxnSpPr>
          <p:nvPr/>
        </p:nvCxnSpPr>
        <p:spPr>
          <a:xfrm flipV="1">
            <a:off x="5624954" y="4477733"/>
            <a:ext cx="0" cy="287097"/>
          </a:xfrm>
          <a:prstGeom prst="line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Airplane outline">
            <a:extLst>
              <a:ext uri="{FF2B5EF4-FFF2-40B4-BE49-F238E27FC236}">
                <a16:creationId xmlns:a16="http://schemas.microsoft.com/office/drawing/2014/main" id="{7EA0963A-FAFE-2568-33ED-BCEA11CCA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634079">
            <a:off x="6136342" y="2971800"/>
            <a:ext cx="416857" cy="416857"/>
          </a:xfrm>
          <a:prstGeom prst="rect">
            <a:avLst/>
          </a:prstGeom>
        </p:spPr>
      </p:pic>
      <p:pic>
        <p:nvPicPr>
          <p:cNvPr id="28" name="Graphic 27" descr="Airplane with solid fill">
            <a:extLst>
              <a:ext uri="{FF2B5EF4-FFF2-40B4-BE49-F238E27FC236}">
                <a16:creationId xmlns:a16="http://schemas.microsoft.com/office/drawing/2014/main" id="{82CEFAC2-44FB-F87F-65D4-1C34B43A9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200904">
            <a:off x="4494275" y="3137533"/>
            <a:ext cx="582934" cy="582934"/>
          </a:xfrm>
          <a:prstGeom prst="rect">
            <a:avLst/>
          </a:prstGeom>
        </p:spPr>
      </p:pic>
      <p:pic>
        <p:nvPicPr>
          <p:cNvPr id="29" name="Graphic 28" descr="Airplane with solid fill">
            <a:extLst>
              <a:ext uri="{FF2B5EF4-FFF2-40B4-BE49-F238E27FC236}">
                <a16:creationId xmlns:a16="http://schemas.microsoft.com/office/drawing/2014/main" id="{A1163A33-A046-A4BA-FDD7-A96C79531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21196">
            <a:off x="6523664" y="4195969"/>
            <a:ext cx="481322" cy="481322"/>
          </a:xfrm>
          <a:prstGeom prst="rect">
            <a:avLst/>
          </a:prstGeom>
        </p:spPr>
      </p:pic>
      <p:pic>
        <p:nvPicPr>
          <p:cNvPr id="30" name="Graphic 29" descr="Airplane outline">
            <a:extLst>
              <a:ext uri="{FF2B5EF4-FFF2-40B4-BE49-F238E27FC236}">
                <a16:creationId xmlns:a16="http://schemas.microsoft.com/office/drawing/2014/main" id="{C1F6ABB4-87B7-16DD-F61A-E3B2EFD30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54745">
            <a:off x="4259283" y="4631638"/>
            <a:ext cx="416857" cy="416857"/>
          </a:xfrm>
          <a:prstGeom prst="rect">
            <a:avLst/>
          </a:prstGeom>
        </p:spPr>
      </p:pic>
      <p:pic>
        <p:nvPicPr>
          <p:cNvPr id="31" name="Graphic 30" descr="Airplane outline">
            <a:extLst>
              <a:ext uri="{FF2B5EF4-FFF2-40B4-BE49-F238E27FC236}">
                <a16:creationId xmlns:a16="http://schemas.microsoft.com/office/drawing/2014/main" id="{3036D9BB-58BE-08D7-8F87-30B05ED3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963340" y="5465086"/>
            <a:ext cx="416857" cy="416857"/>
          </a:xfrm>
          <a:prstGeom prst="rect">
            <a:avLst/>
          </a:prstGeom>
        </p:spPr>
      </p:pic>
      <p:pic>
        <p:nvPicPr>
          <p:cNvPr id="32" name="Graphic 31" descr="Airplane outline">
            <a:extLst>
              <a:ext uri="{FF2B5EF4-FFF2-40B4-BE49-F238E27FC236}">
                <a16:creationId xmlns:a16="http://schemas.microsoft.com/office/drawing/2014/main" id="{7741FB11-0452-7092-6A93-CAE0939BB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908482" y="5682558"/>
            <a:ext cx="416857" cy="416857"/>
          </a:xfrm>
          <a:prstGeom prst="rect">
            <a:avLst/>
          </a:prstGeom>
        </p:spPr>
      </p:pic>
      <p:pic>
        <p:nvPicPr>
          <p:cNvPr id="33" name="Graphic 32" descr="Airplane with solid fill">
            <a:extLst>
              <a:ext uri="{FF2B5EF4-FFF2-40B4-BE49-F238E27FC236}">
                <a16:creationId xmlns:a16="http://schemas.microsoft.com/office/drawing/2014/main" id="{57B51067-8642-FCB4-4D54-BAF40C3FF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28818">
            <a:off x="3666245" y="5432853"/>
            <a:ext cx="481322" cy="481322"/>
          </a:xfrm>
          <a:prstGeom prst="rect">
            <a:avLst/>
          </a:prstGeom>
        </p:spPr>
      </p:pic>
      <p:pic>
        <p:nvPicPr>
          <p:cNvPr id="34" name="Graphic 33" descr="Airplane with solid fill">
            <a:extLst>
              <a:ext uri="{FF2B5EF4-FFF2-40B4-BE49-F238E27FC236}">
                <a16:creationId xmlns:a16="http://schemas.microsoft.com/office/drawing/2014/main" id="{E00309D1-D68F-6C59-D50A-3117E9D03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779971">
            <a:off x="7259434" y="3385727"/>
            <a:ext cx="481322" cy="4813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6C098B3-A741-57DA-17D7-D260AAC2E9E7}"/>
                  </a:ext>
                </a:extLst>
              </p:cNvPr>
              <p:cNvSpPr txBox="1"/>
              <p:nvPr/>
            </p:nvSpPr>
            <p:spPr>
              <a:xfrm>
                <a:off x="357175" y="3358632"/>
                <a:ext cx="2206566" cy="289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6C098B3-A741-57DA-17D7-D260AAC2E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75" y="3358632"/>
                <a:ext cx="2206566" cy="289951"/>
              </a:xfrm>
              <a:prstGeom prst="rect">
                <a:avLst/>
              </a:prstGeom>
              <a:blipFill>
                <a:blip r:embed="rId6"/>
                <a:stretch>
                  <a:fillRect l="-1934" t="-2083" r="-27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665E1B-E930-2A0B-5386-FFD4FF48B089}"/>
                  </a:ext>
                </a:extLst>
              </p:cNvPr>
              <p:cNvSpPr txBox="1"/>
              <p:nvPr/>
            </p:nvSpPr>
            <p:spPr>
              <a:xfrm>
                <a:off x="391014" y="2530160"/>
                <a:ext cx="439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𝑎𝑟𝑟𝑖𝑣𝑎𝑙𝑠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𝑖𝑛𝑡𝑒𝑟𝑣𝑎𝑙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665E1B-E930-2A0B-5386-FFD4FF48B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4" y="2530160"/>
                <a:ext cx="4394728" cy="276999"/>
              </a:xfrm>
              <a:prstGeom prst="rect">
                <a:avLst/>
              </a:prstGeom>
              <a:blipFill>
                <a:blip r:embed="rId7"/>
                <a:stretch>
                  <a:fillRect l="-555" r="-41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85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A0C117-4131-A922-9501-37943D70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0136-AB21-7441-959F-011B49A02185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1CAF69-915C-A620-244B-B2E78517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Aviation System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08D9C9-BE74-70F3-4249-C687FC454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099" y="1525338"/>
            <a:ext cx="3808123" cy="1232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10EA00-0901-16AD-849F-076C01DF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098" y="3050707"/>
            <a:ext cx="3808124" cy="1232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9CD99B-C2E2-F3DC-E158-C3BABD0C4B6A}"/>
              </a:ext>
            </a:extLst>
          </p:cNvPr>
          <p:cNvSpPr txBox="1"/>
          <p:nvPr/>
        </p:nvSpPr>
        <p:spPr>
          <a:xfrm>
            <a:off x="4700042" y="1044021"/>
            <a:ext cx="320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Formal Ontology (BFO)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4C6AFA6-5FE5-F4A4-F247-A7F9A842297D}"/>
              </a:ext>
            </a:extLst>
          </p:cNvPr>
          <p:cNvSpPr/>
          <p:nvPr/>
        </p:nvSpPr>
        <p:spPr>
          <a:xfrm>
            <a:off x="5700076" y="2828821"/>
            <a:ext cx="1131216" cy="150917"/>
          </a:xfrm>
          <a:prstGeom prst="downArrow">
            <a:avLst>
              <a:gd name="adj1" fmla="val 50000"/>
              <a:gd name="adj2" fmla="val 7911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BC7093-4305-A787-784C-2BC2CB125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00" y="4484889"/>
            <a:ext cx="3134135" cy="2190546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058D13-DE50-4559-30C0-6B86D9A30F8B}"/>
              </a:ext>
            </a:extLst>
          </p:cNvPr>
          <p:cNvSpPr txBox="1"/>
          <p:nvPr/>
        </p:nvSpPr>
        <p:spPr>
          <a:xfrm>
            <a:off x="8621442" y="6388016"/>
            <a:ext cx="237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Communication Time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E91156-B1C2-55E5-7E42-CC2D7EE4B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683" y="5069599"/>
            <a:ext cx="3004108" cy="1318417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6AC3193E-E815-A514-598B-18005BC474B2}"/>
              </a:ext>
            </a:extLst>
          </p:cNvPr>
          <p:cNvSpPr/>
          <p:nvPr/>
        </p:nvSpPr>
        <p:spPr>
          <a:xfrm>
            <a:off x="6028178" y="5474212"/>
            <a:ext cx="2075514" cy="45386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DB06E-7814-5265-EBD8-F3B89BD06808}"/>
              </a:ext>
            </a:extLst>
          </p:cNvPr>
          <p:cNvSpPr txBox="1"/>
          <p:nvPr/>
        </p:nvSpPr>
        <p:spPr>
          <a:xfrm>
            <a:off x="1321416" y="5270024"/>
            <a:ext cx="257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Separation Provision Intervention Capability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8011CB-00A0-CBA0-CEF5-5ECB9F5B8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537" y="1413353"/>
            <a:ext cx="2869876" cy="28199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39F8E1E-3EA0-A156-1740-178F0C87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47" y="1491705"/>
            <a:ext cx="3959366" cy="247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4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48714-7811-70F1-B847-18F2254C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783" y="6495250"/>
            <a:ext cx="112525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55F4E-E17B-6845-80F5-073C42F84D6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5D127-81DE-05AE-39A4-16EDC33C4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GPT for Requirements Discovery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AAB170-01D8-AFF2-D274-1827B840F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548" y="4677575"/>
            <a:ext cx="2102452" cy="20660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A1ACF9-1FA3-4973-1F74-7FDA1DD62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881" y="4872440"/>
            <a:ext cx="2309734" cy="16762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5F7BDD-CD3A-2BCA-2E21-2A3990D47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12" y="1268673"/>
            <a:ext cx="6827567" cy="32601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E2AC79-06F9-9C31-514C-16FA9B1BE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898" y="1268673"/>
            <a:ext cx="4231498" cy="6909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7DEB9A1-1621-DC56-1A2E-44AD27016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917" y="1967732"/>
            <a:ext cx="3440733" cy="27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7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48714-7811-70F1-B847-18F2254C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783" y="6495250"/>
            <a:ext cx="112525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55F4E-E17B-6845-80F5-073C42F84D6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5D127-81DE-05AE-39A4-16EDC33C4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Metrics – Requirements Maturity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6DE3AE-52BA-7691-C9E0-FDE65D190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08" y="1289712"/>
            <a:ext cx="4502352" cy="49677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D3B9B4A-6AC9-AA3F-B8E3-0DAAFA067116}"/>
              </a:ext>
            </a:extLst>
          </p:cNvPr>
          <p:cNvSpPr/>
          <p:nvPr/>
        </p:nvSpPr>
        <p:spPr>
          <a:xfrm>
            <a:off x="8852287" y="1550977"/>
            <a:ext cx="53788" cy="537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73D9C7-3EDD-5DBC-A1FC-F11459461D41}"/>
              </a:ext>
            </a:extLst>
          </p:cNvPr>
          <p:cNvSpPr/>
          <p:nvPr/>
        </p:nvSpPr>
        <p:spPr>
          <a:xfrm>
            <a:off x="8852287" y="1825099"/>
            <a:ext cx="53788" cy="537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4E4BE9-FA74-8343-3727-76CAC5961006}"/>
              </a:ext>
            </a:extLst>
          </p:cNvPr>
          <p:cNvSpPr/>
          <p:nvPr/>
        </p:nvSpPr>
        <p:spPr>
          <a:xfrm>
            <a:off x="8852287" y="2099221"/>
            <a:ext cx="53788" cy="537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98F1EC-F50C-0B8B-644B-FEE4D2D41BA1}"/>
              </a:ext>
            </a:extLst>
          </p:cNvPr>
          <p:cNvSpPr/>
          <p:nvPr/>
        </p:nvSpPr>
        <p:spPr>
          <a:xfrm>
            <a:off x="8852287" y="2373343"/>
            <a:ext cx="53788" cy="537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C523A3-9637-F0BA-E37D-A92E39262403}"/>
              </a:ext>
            </a:extLst>
          </p:cNvPr>
          <p:cNvSpPr/>
          <p:nvPr/>
        </p:nvSpPr>
        <p:spPr>
          <a:xfrm>
            <a:off x="8852287" y="2647465"/>
            <a:ext cx="53788" cy="537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0E4781-E742-EF60-89FC-4486E76E967E}"/>
              </a:ext>
            </a:extLst>
          </p:cNvPr>
          <p:cNvSpPr/>
          <p:nvPr/>
        </p:nvSpPr>
        <p:spPr>
          <a:xfrm>
            <a:off x="8852287" y="2921587"/>
            <a:ext cx="53788" cy="537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C01304-8E29-5802-D702-0F1BDB25FFB6}"/>
              </a:ext>
            </a:extLst>
          </p:cNvPr>
          <p:cNvSpPr/>
          <p:nvPr/>
        </p:nvSpPr>
        <p:spPr>
          <a:xfrm>
            <a:off x="8852287" y="3195709"/>
            <a:ext cx="53788" cy="537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425513-FB08-CBF2-5C85-800F0909C8CC}"/>
              </a:ext>
            </a:extLst>
          </p:cNvPr>
          <p:cNvSpPr/>
          <p:nvPr/>
        </p:nvSpPr>
        <p:spPr>
          <a:xfrm>
            <a:off x="10483165" y="1825099"/>
            <a:ext cx="53788" cy="537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20609C2-8F35-5A7A-98FF-AC7EA17EB1A1}"/>
              </a:ext>
            </a:extLst>
          </p:cNvPr>
          <p:cNvSpPr/>
          <p:nvPr/>
        </p:nvSpPr>
        <p:spPr>
          <a:xfrm>
            <a:off x="10483165" y="2190595"/>
            <a:ext cx="53788" cy="537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04AA4F6-8BBB-67F8-5ADD-18CE62E36574}"/>
              </a:ext>
            </a:extLst>
          </p:cNvPr>
          <p:cNvSpPr/>
          <p:nvPr/>
        </p:nvSpPr>
        <p:spPr>
          <a:xfrm>
            <a:off x="10483165" y="2556091"/>
            <a:ext cx="53788" cy="537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B18C9F6-19A1-C57D-AEA2-776B93F1960B}"/>
              </a:ext>
            </a:extLst>
          </p:cNvPr>
          <p:cNvSpPr/>
          <p:nvPr/>
        </p:nvSpPr>
        <p:spPr>
          <a:xfrm>
            <a:off x="10483165" y="2921587"/>
            <a:ext cx="53788" cy="537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281236-452E-5BB5-B949-6812E7523D66}"/>
              </a:ext>
            </a:extLst>
          </p:cNvPr>
          <p:cNvCxnSpPr>
            <a:cxnSpLocks/>
            <a:stCxn id="5" idx="7"/>
            <a:endCxn id="21" idx="1"/>
          </p:cNvCxnSpPr>
          <p:nvPr/>
        </p:nvCxnSpPr>
        <p:spPr>
          <a:xfrm>
            <a:off x="8898198" y="1558854"/>
            <a:ext cx="1592844" cy="63961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AAE514-A307-8A65-D414-7839FFD56264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8879181" y="1604765"/>
            <a:ext cx="1571443" cy="95132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FFFE920-DFBA-62EA-D2AF-2A915743026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8898198" y="1871010"/>
            <a:ext cx="1536594" cy="68508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70E9D76-16AF-216E-F9BB-0206785965BD}"/>
              </a:ext>
            </a:extLst>
          </p:cNvPr>
          <p:cNvCxnSpPr>
            <a:cxnSpLocks/>
            <a:stCxn id="6" idx="6"/>
            <a:endCxn id="21" idx="2"/>
          </p:cNvCxnSpPr>
          <p:nvPr/>
        </p:nvCxnSpPr>
        <p:spPr>
          <a:xfrm>
            <a:off x="8906075" y="1851993"/>
            <a:ext cx="1577090" cy="36549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B70F219-CF59-7B2A-5626-391EF6B33DAA}"/>
              </a:ext>
            </a:extLst>
          </p:cNvPr>
          <p:cNvCxnSpPr>
            <a:cxnSpLocks/>
            <a:stCxn id="6" idx="4"/>
            <a:endCxn id="24" idx="1"/>
          </p:cNvCxnSpPr>
          <p:nvPr/>
        </p:nvCxnSpPr>
        <p:spPr>
          <a:xfrm>
            <a:off x="8879181" y="1878887"/>
            <a:ext cx="1611861" cy="1050577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06DE6B8-27BC-D6F1-12A6-2C4548D905FD}"/>
              </a:ext>
            </a:extLst>
          </p:cNvPr>
          <p:cNvCxnSpPr>
            <a:cxnSpLocks/>
            <a:stCxn id="7" idx="7"/>
            <a:endCxn id="21" idx="3"/>
          </p:cNvCxnSpPr>
          <p:nvPr/>
        </p:nvCxnSpPr>
        <p:spPr>
          <a:xfrm>
            <a:off x="8898198" y="2107098"/>
            <a:ext cx="1592844" cy="12940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E3FEA0E-79FF-18BA-96A0-F1021EF33412}"/>
              </a:ext>
            </a:extLst>
          </p:cNvPr>
          <p:cNvCxnSpPr>
            <a:cxnSpLocks/>
            <a:stCxn id="8" idx="0"/>
            <a:endCxn id="24" idx="1"/>
          </p:cNvCxnSpPr>
          <p:nvPr/>
        </p:nvCxnSpPr>
        <p:spPr>
          <a:xfrm>
            <a:off x="8879181" y="2373343"/>
            <a:ext cx="1611861" cy="55612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75BACBD-85C1-0F2F-4A19-208564A4AAF9}"/>
              </a:ext>
            </a:extLst>
          </p:cNvPr>
          <p:cNvCxnSpPr>
            <a:cxnSpLocks/>
            <a:stCxn id="9" idx="0"/>
            <a:endCxn id="23" idx="2"/>
          </p:cNvCxnSpPr>
          <p:nvPr/>
        </p:nvCxnSpPr>
        <p:spPr>
          <a:xfrm flipV="1">
            <a:off x="8879181" y="2582985"/>
            <a:ext cx="1603984" cy="6448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93647B0-9931-BC96-6D45-5AA43131F0CA}"/>
              </a:ext>
            </a:extLst>
          </p:cNvPr>
          <p:cNvCxnSpPr>
            <a:cxnSpLocks/>
            <a:stCxn id="10" idx="6"/>
            <a:endCxn id="24" idx="2"/>
          </p:cNvCxnSpPr>
          <p:nvPr/>
        </p:nvCxnSpPr>
        <p:spPr>
          <a:xfrm>
            <a:off x="8906075" y="2948481"/>
            <a:ext cx="1577090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FC60B01-9681-CB5F-7748-67AF8FAB81E8}"/>
              </a:ext>
            </a:extLst>
          </p:cNvPr>
          <p:cNvCxnSpPr>
            <a:cxnSpLocks/>
            <a:stCxn id="9" idx="5"/>
            <a:endCxn id="21" idx="3"/>
          </p:cNvCxnSpPr>
          <p:nvPr/>
        </p:nvCxnSpPr>
        <p:spPr>
          <a:xfrm flipV="1">
            <a:off x="8898198" y="2236506"/>
            <a:ext cx="1592844" cy="45687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103AAD1-E6F5-0FF1-0E1E-18130F392D65}"/>
              </a:ext>
            </a:extLst>
          </p:cNvPr>
          <p:cNvCxnSpPr>
            <a:cxnSpLocks/>
            <a:stCxn id="10" idx="0"/>
            <a:endCxn id="20" idx="3"/>
          </p:cNvCxnSpPr>
          <p:nvPr/>
        </p:nvCxnSpPr>
        <p:spPr>
          <a:xfrm flipV="1">
            <a:off x="8879181" y="1871010"/>
            <a:ext cx="1611861" cy="1050577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AFB859A-867E-2043-C963-EF11D669C967}"/>
              </a:ext>
            </a:extLst>
          </p:cNvPr>
          <p:cNvCxnSpPr>
            <a:cxnSpLocks/>
            <a:stCxn id="11" idx="0"/>
            <a:endCxn id="21" idx="3"/>
          </p:cNvCxnSpPr>
          <p:nvPr/>
        </p:nvCxnSpPr>
        <p:spPr>
          <a:xfrm flipV="1">
            <a:off x="8879181" y="2236506"/>
            <a:ext cx="1611861" cy="959203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AC53179-C7C9-51F3-4C85-39CF7E1CEF36}"/>
              </a:ext>
            </a:extLst>
          </p:cNvPr>
          <p:cNvSpPr txBox="1"/>
          <p:nvPr/>
        </p:nvSpPr>
        <p:spPr>
          <a:xfrm>
            <a:off x="10176009" y="1141535"/>
            <a:ext cx="9288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Test Deliverable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5B7E7E-4B48-3487-5A5A-1888768FD9E5}"/>
              </a:ext>
            </a:extLst>
          </p:cNvPr>
          <p:cNvSpPr txBox="1"/>
          <p:nvPr/>
        </p:nvSpPr>
        <p:spPr>
          <a:xfrm>
            <a:off x="8372119" y="1187301"/>
            <a:ext cx="1045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Requirement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5A2B325-4F60-914F-B85B-05D827B29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754" y="1384280"/>
            <a:ext cx="2304488" cy="1676545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3BC4E32-29B3-122B-FF18-C4486C285D84}"/>
              </a:ext>
            </a:extLst>
          </p:cNvPr>
          <p:cNvCxnSpPr>
            <a:cxnSpLocks/>
            <a:stCxn id="7" idx="3"/>
            <a:endCxn id="20" idx="1"/>
          </p:cNvCxnSpPr>
          <p:nvPr/>
        </p:nvCxnSpPr>
        <p:spPr>
          <a:xfrm flipV="1">
            <a:off x="8860164" y="1832976"/>
            <a:ext cx="1630878" cy="31215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F74C377-50F0-2CB7-F0A1-2D6C56DE24FC}"/>
              </a:ext>
            </a:extLst>
          </p:cNvPr>
          <p:cNvCxnSpPr>
            <a:cxnSpLocks/>
            <a:stCxn id="8" idx="5"/>
            <a:endCxn id="23" idx="1"/>
          </p:cNvCxnSpPr>
          <p:nvPr/>
        </p:nvCxnSpPr>
        <p:spPr>
          <a:xfrm>
            <a:off x="8898198" y="2419254"/>
            <a:ext cx="1592844" cy="14471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8F471A0-652A-079F-DF03-4135633AF6D4}"/>
              </a:ext>
            </a:extLst>
          </p:cNvPr>
          <p:cNvCxnSpPr>
            <a:cxnSpLocks/>
            <a:stCxn id="11" idx="6"/>
            <a:endCxn id="24" idx="3"/>
          </p:cNvCxnSpPr>
          <p:nvPr/>
        </p:nvCxnSpPr>
        <p:spPr>
          <a:xfrm flipV="1">
            <a:off x="8906075" y="2967498"/>
            <a:ext cx="1584967" cy="255105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5B2AE7F-BA05-D5EA-9ECC-4B5523A8B919}"/>
              </a:ext>
            </a:extLst>
          </p:cNvPr>
          <p:cNvSpPr txBox="1"/>
          <p:nvPr/>
        </p:nvSpPr>
        <p:spPr>
          <a:xfrm>
            <a:off x="5319539" y="3507417"/>
            <a:ext cx="57852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Want a measure of Requirement Maturity Level which tracks with the TRL of the deliverables that have tested it with following properties: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More testing means higher RML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RML cannot exceed the maximum TRL over all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Low-TRL deliverables count less than high-TRL deliverables</a:t>
            </a:r>
          </a:p>
          <a:p>
            <a:endParaRPr lang="en-US" sz="1400" dirty="0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2613023-1EBA-7AA0-9279-1EB60F84C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752" y="5046762"/>
            <a:ext cx="5134062" cy="10737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B6EB371-E051-55EF-210C-BA1B05078BEE}"/>
                  </a:ext>
                </a:extLst>
              </p:cNvPr>
              <p:cNvSpPr txBox="1"/>
              <p:nvPr/>
            </p:nvSpPr>
            <p:spPr>
              <a:xfrm>
                <a:off x="5634381" y="6044493"/>
                <a:ext cx="34540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Max TRL of all deliverables</a:t>
                </a: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B6EB371-E051-55EF-210C-BA1B05078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381" y="6044493"/>
                <a:ext cx="3454022" cy="369332"/>
              </a:xfrm>
              <a:prstGeom prst="rect">
                <a:avLst/>
              </a:prstGeom>
              <a:blipFill>
                <a:blip r:embed="rId5"/>
                <a:stretch>
                  <a:fillRect t="-10000" r="-70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F14DD5E-AAAF-F7FB-C3CD-5ABCA544340F}"/>
                  </a:ext>
                </a:extLst>
              </p:cNvPr>
              <p:cNvSpPr txBox="1"/>
              <p:nvPr/>
            </p:nvSpPr>
            <p:spPr>
              <a:xfrm>
                <a:off x="5634381" y="6370889"/>
                <a:ext cx="4346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Number of deliverables with TRL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F14DD5E-AAAF-F7FB-C3CD-5ABCA544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381" y="6370889"/>
                <a:ext cx="4346318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61BE3A94-2C5D-66A2-B02E-69351A8832BF}"/>
              </a:ext>
            </a:extLst>
          </p:cNvPr>
          <p:cNvSpPr txBox="1"/>
          <p:nvPr/>
        </p:nvSpPr>
        <p:spPr>
          <a:xfrm>
            <a:off x="0" y="6293945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Taken from: https://www.nasa.gov/directorates/somd/space-communications-navigation-program/technology-readiness-levels/</a:t>
            </a:r>
          </a:p>
        </p:txBody>
      </p:sp>
    </p:spTree>
    <p:extLst>
      <p:ext uri="{BB962C8B-B14F-4D97-AF65-F5344CB8AC3E}">
        <p14:creationId xmlns:p14="http://schemas.microsoft.com/office/powerpoint/2010/main" val="17306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46823D-7CD7-C90C-CA9A-D5F40D32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0136-AB21-7441-959F-011B49A02185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A82DE-7D11-A31A-D6B3-8F2AABC6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Category 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00803-281D-9A39-0262-641C85E32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6" y="1078221"/>
            <a:ext cx="5175242" cy="52792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9B29D3-5074-2BB2-6018-622E1F3F57BA}"/>
              </a:ext>
            </a:extLst>
          </p:cNvPr>
          <p:cNvSpPr/>
          <p:nvPr/>
        </p:nvSpPr>
        <p:spPr>
          <a:xfrm>
            <a:off x="293776" y="1387040"/>
            <a:ext cx="1357952" cy="1862920"/>
          </a:xfrm>
          <a:custGeom>
            <a:avLst/>
            <a:gdLst>
              <a:gd name="connsiteX0" fmla="*/ 0 w 1357952"/>
              <a:gd name="connsiteY0" fmla="*/ 0 h 1862920"/>
              <a:gd name="connsiteX1" fmla="*/ 638237 w 1357952"/>
              <a:gd name="connsiteY1" fmla="*/ 0 h 1862920"/>
              <a:gd name="connsiteX2" fmla="*/ 1357952 w 1357952"/>
              <a:gd name="connsiteY2" fmla="*/ 0 h 1862920"/>
              <a:gd name="connsiteX3" fmla="*/ 1357952 w 1357952"/>
              <a:gd name="connsiteY3" fmla="*/ 620973 h 1862920"/>
              <a:gd name="connsiteX4" fmla="*/ 1357952 w 1357952"/>
              <a:gd name="connsiteY4" fmla="*/ 1223317 h 1862920"/>
              <a:gd name="connsiteX5" fmla="*/ 1357952 w 1357952"/>
              <a:gd name="connsiteY5" fmla="*/ 1862920 h 1862920"/>
              <a:gd name="connsiteX6" fmla="*/ 665396 w 1357952"/>
              <a:gd name="connsiteY6" fmla="*/ 1862920 h 1862920"/>
              <a:gd name="connsiteX7" fmla="*/ 0 w 1357952"/>
              <a:gd name="connsiteY7" fmla="*/ 1862920 h 1862920"/>
              <a:gd name="connsiteX8" fmla="*/ 0 w 1357952"/>
              <a:gd name="connsiteY8" fmla="*/ 1241947 h 1862920"/>
              <a:gd name="connsiteX9" fmla="*/ 0 w 1357952"/>
              <a:gd name="connsiteY9" fmla="*/ 620973 h 1862920"/>
              <a:gd name="connsiteX10" fmla="*/ 0 w 1357952"/>
              <a:gd name="connsiteY10" fmla="*/ 0 h 186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7952" h="1862920" extrusionOk="0">
                <a:moveTo>
                  <a:pt x="0" y="0"/>
                </a:moveTo>
                <a:cubicBezTo>
                  <a:pt x="275698" y="19184"/>
                  <a:pt x="482107" y="6985"/>
                  <a:pt x="638237" y="0"/>
                </a:cubicBezTo>
                <a:cubicBezTo>
                  <a:pt x="794367" y="-6985"/>
                  <a:pt x="1055192" y="5688"/>
                  <a:pt x="1357952" y="0"/>
                </a:cubicBezTo>
                <a:cubicBezTo>
                  <a:pt x="1383845" y="159099"/>
                  <a:pt x="1363714" y="394370"/>
                  <a:pt x="1357952" y="620973"/>
                </a:cubicBezTo>
                <a:cubicBezTo>
                  <a:pt x="1352190" y="847576"/>
                  <a:pt x="1375607" y="973513"/>
                  <a:pt x="1357952" y="1223317"/>
                </a:cubicBezTo>
                <a:cubicBezTo>
                  <a:pt x="1340297" y="1473121"/>
                  <a:pt x="1356265" y="1585895"/>
                  <a:pt x="1357952" y="1862920"/>
                </a:cubicBezTo>
                <a:cubicBezTo>
                  <a:pt x="1120367" y="1864442"/>
                  <a:pt x="1010087" y="1860670"/>
                  <a:pt x="665396" y="1862920"/>
                </a:cubicBezTo>
                <a:cubicBezTo>
                  <a:pt x="320705" y="1865170"/>
                  <a:pt x="150205" y="1864340"/>
                  <a:pt x="0" y="1862920"/>
                </a:cubicBezTo>
                <a:cubicBezTo>
                  <a:pt x="-2669" y="1586819"/>
                  <a:pt x="9593" y="1534661"/>
                  <a:pt x="0" y="1241947"/>
                </a:cubicBezTo>
                <a:cubicBezTo>
                  <a:pt x="-9593" y="949233"/>
                  <a:pt x="1664" y="839250"/>
                  <a:pt x="0" y="620973"/>
                </a:cubicBezTo>
                <a:cubicBezTo>
                  <a:pt x="-1664" y="402696"/>
                  <a:pt x="9422" y="305603"/>
                  <a:pt x="0" y="0"/>
                </a:cubicBezTo>
                <a:close/>
              </a:path>
            </a:pathLst>
          </a:custGeom>
          <a:noFill/>
          <a:ln>
            <a:prstDash val="solid"/>
            <a:extLst>
              <a:ext uri="{C807C97D-BFC1-408E-A445-0C87EB9F89A2}">
                <ask:lineSketchStyleProps xmlns:ask="http://schemas.microsoft.com/office/drawing/2018/sketchyshapes" sd="161808516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65FDA-41A3-E729-28A5-0DB77000B447}"/>
              </a:ext>
            </a:extLst>
          </p:cNvPr>
          <p:cNvSpPr/>
          <p:nvPr/>
        </p:nvSpPr>
        <p:spPr>
          <a:xfrm>
            <a:off x="293775" y="4049033"/>
            <a:ext cx="1428233" cy="1991345"/>
          </a:xfrm>
          <a:custGeom>
            <a:avLst/>
            <a:gdLst>
              <a:gd name="connsiteX0" fmla="*/ 0 w 1428233"/>
              <a:gd name="connsiteY0" fmla="*/ 0 h 1991345"/>
              <a:gd name="connsiteX1" fmla="*/ 433231 w 1428233"/>
              <a:gd name="connsiteY1" fmla="*/ 0 h 1991345"/>
              <a:gd name="connsiteX2" fmla="*/ 880744 w 1428233"/>
              <a:gd name="connsiteY2" fmla="*/ 0 h 1991345"/>
              <a:gd name="connsiteX3" fmla="*/ 1428233 w 1428233"/>
              <a:gd name="connsiteY3" fmla="*/ 0 h 1991345"/>
              <a:gd name="connsiteX4" fmla="*/ 1428233 w 1428233"/>
              <a:gd name="connsiteY4" fmla="*/ 663782 h 1991345"/>
              <a:gd name="connsiteX5" fmla="*/ 1428233 w 1428233"/>
              <a:gd name="connsiteY5" fmla="*/ 1347477 h 1991345"/>
              <a:gd name="connsiteX6" fmla="*/ 1428233 w 1428233"/>
              <a:gd name="connsiteY6" fmla="*/ 1991345 h 1991345"/>
              <a:gd name="connsiteX7" fmla="*/ 937873 w 1428233"/>
              <a:gd name="connsiteY7" fmla="*/ 1991345 h 1991345"/>
              <a:gd name="connsiteX8" fmla="*/ 461795 w 1428233"/>
              <a:gd name="connsiteY8" fmla="*/ 1991345 h 1991345"/>
              <a:gd name="connsiteX9" fmla="*/ 0 w 1428233"/>
              <a:gd name="connsiteY9" fmla="*/ 1991345 h 1991345"/>
              <a:gd name="connsiteX10" fmla="*/ 0 w 1428233"/>
              <a:gd name="connsiteY10" fmla="*/ 1307650 h 1991345"/>
              <a:gd name="connsiteX11" fmla="*/ 0 w 1428233"/>
              <a:gd name="connsiteY11" fmla="*/ 623955 h 1991345"/>
              <a:gd name="connsiteX12" fmla="*/ 0 w 1428233"/>
              <a:gd name="connsiteY12" fmla="*/ 0 h 199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8233" h="1991345" extrusionOk="0">
                <a:moveTo>
                  <a:pt x="0" y="0"/>
                </a:moveTo>
                <a:cubicBezTo>
                  <a:pt x="133152" y="6417"/>
                  <a:pt x="247508" y="-16754"/>
                  <a:pt x="433231" y="0"/>
                </a:cubicBezTo>
                <a:cubicBezTo>
                  <a:pt x="618954" y="16754"/>
                  <a:pt x="752085" y="-2531"/>
                  <a:pt x="880744" y="0"/>
                </a:cubicBezTo>
                <a:cubicBezTo>
                  <a:pt x="1009403" y="2531"/>
                  <a:pt x="1189985" y="15972"/>
                  <a:pt x="1428233" y="0"/>
                </a:cubicBezTo>
                <a:cubicBezTo>
                  <a:pt x="1458434" y="287622"/>
                  <a:pt x="1460931" y="448159"/>
                  <a:pt x="1428233" y="663782"/>
                </a:cubicBezTo>
                <a:cubicBezTo>
                  <a:pt x="1395535" y="879405"/>
                  <a:pt x="1431162" y="1086007"/>
                  <a:pt x="1428233" y="1347477"/>
                </a:cubicBezTo>
                <a:cubicBezTo>
                  <a:pt x="1425304" y="1608947"/>
                  <a:pt x="1430218" y="1737022"/>
                  <a:pt x="1428233" y="1991345"/>
                </a:cubicBezTo>
                <a:cubicBezTo>
                  <a:pt x="1208187" y="2014797"/>
                  <a:pt x="1131880" y="1991983"/>
                  <a:pt x="937873" y="1991345"/>
                </a:cubicBezTo>
                <a:cubicBezTo>
                  <a:pt x="743866" y="1990707"/>
                  <a:pt x="593204" y="2013003"/>
                  <a:pt x="461795" y="1991345"/>
                </a:cubicBezTo>
                <a:cubicBezTo>
                  <a:pt x="330386" y="1969687"/>
                  <a:pt x="230291" y="1992407"/>
                  <a:pt x="0" y="1991345"/>
                </a:cubicBezTo>
                <a:cubicBezTo>
                  <a:pt x="-19900" y="1778951"/>
                  <a:pt x="-12390" y="1461473"/>
                  <a:pt x="0" y="1307650"/>
                </a:cubicBezTo>
                <a:cubicBezTo>
                  <a:pt x="12390" y="1153828"/>
                  <a:pt x="15340" y="765987"/>
                  <a:pt x="0" y="623955"/>
                </a:cubicBezTo>
                <a:cubicBezTo>
                  <a:pt x="-15340" y="481924"/>
                  <a:pt x="-9884" y="293256"/>
                  <a:pt x="0" y="0"/>
                </a:cubicBezTo>
                <a:close/>
              </a:path>
            </a:pathLst>
          </a:custGeom>
          <a:noFill/>
          <a:ln>
            <a:prstDash val="solid"/>
            <a:extLst>
              <a:ext uri="{C807C97D-BFC1-408E-A445-0C87EB9F89A2}">
                <ask:lineSketchStyleProps xmlns:ask="http://schemas.microsoft.com/office/drawing/2018/sketchyshapes" sd="161808516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A382C2-61B6-EB33-26E2-68A1EC53F776}"/>
              </a:ext>
            </a:extLst>
          </p:cNvPr>
          <p:cNvSpPr/>
          <p:nvPr/>
        </p:nvSpPr>
        <p:spPr>
          <a:xfrm>
            <a:off x="2845374" y="3706286"/>
            <a:ext cx="2474166" cy="2567699"/>
          </a:xfrm>
          <a:custGeom>
            <a:avLst/>
            <a:gdLst>
              <a:gd name="connsiteX0" fmla="*/ 0 w 2474166"/>
              <a:gd name="connsiteY0" fmla="*/ 0 h 2567699"/>
              <a:gd name="connsiteX1" fmla="*/ 544317 w 2474166"/>
              <a:gd name="connsiteY1" fmla="*/ 0 h 2567699"/>
              <a:gd name="connsiteX2" fmla="*/ 1113375 w 2474166"/>
              <a:gd name="connsiteY2" fmla="*/ 0 h 2567699"/>
              <a:gd name="connsiteX3" fmla="*/ 1731916 w 2474166"/>
              <a:gd name="connsiteY3" fmla="*/ 0 h 2567699"/>
              <a:gd name="connsiteX4" fmla="*/ 2474166 w 2474166"/>
              <a:gd name="connsiteY4" fmla="*/ 0 h 2567699"/>
              <a:gd name="connsiteX5" fmla="*/ 2474166 w 2474166"/>
              <a:gd name="connsiteY5" fmla="*/ 641925 h 2567699"/>
              <a:gd name="connsiteX6" fmla="*/ 2474166 w 2474166"/>
              <a:gd name="connsiteY6" fmla="*/ 1309526 h 2567699"/>
              <a:gd name="connsiteX7" fmla="*/ 2474166 w 2474166"/>
              <a:gd name="connsiteY7" fmla="*/ 1977128 h 2567699"/>
              <a:gd name="connsiteX8" fmla="*/ 2474166 w 2474166"/>
              <a:gd name="connsiteY8" fmla="*/ 2567699 h 2567699"/>
              <a:gd name="connsiteX9" fmla="*/ 1830883 w 2474166"/>
              <a:gd name="connsiteY9" fmla="*/ 2567699 h 2567699"/>
              <a:gd name="connsiteX10" fmla="*/ 1187600 w 2474166"/>
              <a:gd name="connsiteY10" fmla="*/ 2567699 h 2567699"/>
              <a:gd name="connsiteX11" fmla="*/ 544317 w 2474166"/>
              <a:gd name="connsiteY11" fmla="*/ 2567699 h 2567699"/>
              <a:gd name="connsiteX12" fmla="*/ 0 w 2474166"/>
              <a:gd name="connsiteY12" fmla="*/ 2567699 h 2567699"/>
              <a:gd name="connsiteX13" fmla="*/ 0 w 2474166"/>
              <a:gd name="connsiteY13" fmla="*/ 1977128 h 2567699"/>
              <a:gd name="connsiteX14" fmla="*/ 0 w 2474166"/>
              <a:gd name="connsiteY14" fmla="*/ 1335203 h 2567699"/>
              <a:gd name="connsiteX15" fmla="*/ 0 w 2474166"/>
              <a:gd name="connsiteY15" fmla="*/ 641925 h 2567699"/>
              <a:gd name="connsiteX16" fmla="*/ 0 w 2474166"/>
              <a:gd name="connsiteY16" fmla="*/ 0 h 256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74166" h="2567699" extrusionOk="0">
                <a:moveTo>
                  <a:pt x="0" y="0"/>
                </a:moveTo>
                <a:cubicBezTo>
                  <a:pt x="117847" y="-7948"/>
                  <a:pt x="401867" y="23082"/>
                  <a:pt x="544317" y="0"/>
                </a:cubicBezTo>
                <a:cubicBezTo>
                  <a:pt x="686767" y="-23082"/>
                  <a:pt x="877843" y="2846"/>
                  <a:pt x="1113375" y="0"/>
                </a:cubicBezTo>
                <a:cubicBezTo>
                  <a:pt x="1348907" y="-2846"/>
                  <a:pt x="1580786" y="-367"/>
                  <a:pt x="1731916" y="0"/>
                </a:cubicBezTo>
                <a:cubicBezTo>
                  <a:pt x="1883046" y="367"/>
                  <a:pt x="2316555" y="4799"/>
                  <a:pt x="2474166" y="0"/>
                </a:cubicBezTo>
                <a:cubicBezTo>
                  <a:pt x="2479128" y="313280"/>
                  <a:pt x="2456455" y="458679"/>
                  <a:pt x="2474166" y="641925"/>
                </a:cubicBezTo>
                <a:cubicBezTo>
                  <a:pt x="2491877" y="825171"/>
                  <a:pt x="2485854" y="1065850"/>
                  <a:pt x="2474166" y="1309526"/>
                </a:cubicBezTo>
                <a:cubicBezTo>
                  <a:pt x="2462478" y="1553202"/>
                  <a:pt x="2481107" y="1805618"/>
                  <a:pt x="2474166" y="1977128"/>
                </a:cubicBezTo>
                <a:cubicBezTo>
                  <a:pt x="2467225" y="2148638"/>
                  <a:pt x="2488324" y="2313606"/>
                  <a:pt x="2474166" y="2567699"/>
                </a:cubicBezTo>
                <a:cubicBezTo>
                  <a:pt x="2307673" y="2589557"/>
                  <a:pt x="2070884" y="2545300"/>
                  <a:pt x="1830883" y="2567699"/>
                </a:cubicBezTo>
                <a:cubicBezTo>
                  <a:pt x="1590882" y="2590098"/>
                  <a:pt x="1415419" y="2583022"/>
                  <a:pt x="1187600" y="2567699"/>
                </a:cubicBezTo>
                <a:cubicBezTo>
                  <a:pt x="959781" y="2552376"/>
                  <a:pt x="761345" y="2560389"/>
                  <a:pt x="544317" y="2567699"/>
                </a:cubicBezTo>
                <a:cubicBezTo>
                  <a:pt x="327289" y="2575009"/>
                  <a:pt x="212741" y="2551051"/>
                  <a:pt x="0" y="2567699"/>
                </a:cubicBezTo>
                <a:cubicBezTo>
                  <a:pt x="-16423" y="2294366"/>
                  <a:pt x="24300" y="2154729"/>
                  <a:pt x="0" y="1977128"/>
                </a:cubicBezTo>
                <a:cubicBezTo>
                  <a:pt x="-24300" y="1799527"/>
                  <a:pt x="29821" y="1500778"/>
                  <a:pt x="0" y="1335203"/>
                </a:cubicBezTo>
                <a:cubicBezTo>
                  <a:pt x="-29821" y="1169628"/>
                  <a:pt x="-15627" y="839711"/>
                  <a:pt x="0" y="641925"/>
                </a:cubicBezTo>
                <a:cubicBezTo>
                  <a:pt x="15627" y="444139"/>
                  <a:pt x="31412" y="171120"/>
                  <a:pt x="0" y="0"/>
                </a:cubicBezTo>
                <a:close/>
              </a:path>
            </a:pathLst>
          </a:custGeom>
          <a:noFill/>
          <a:ln>
            <a:prstDash val="solid"/>
            <a:extLst>
              <a:ext uri="{C807C97D-BFC1-408E-A445-0C87EB9F89A2}">
                <ask:lineSketchStyleProps xmlns:ask="http://schemas.microsoft.com/office/drawing/2018/sketchyshapes" sd="161808516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9802AB-C2B3-EC4E-97D1-DFDAC2442B1E}"/>
              </a:ext>
            </a:extLst>
          </p:cNvPr>
          <p:cNvSpPr/>
          <p:nvPr/>
        </p:nvSpPr>
        <p:spPr>
          <a:xfrm>
            <a:off x="3250722" y="1127982"/>
            <a:ext cx="1357953" cy="2062406"/>
          </a:xfrm>
          <a:custGeom>
            <a:avLst/>
            <a:gdLst>
              <a:gd name="connsiteX0" fmla="*/ 0 w 1357953"/>
              <a:gd name="connsiteY0" fmla="*/ 0 h 2062406"/>
              <a:gd name="connsiteX1" fmla="*/ 638238 w 1357953"/>
              <a:gd name="connsiteY1" fmla="*/ 0 h 2062406"/>
              <a:gd name="connsiteX2" fmla="*/ 1357953 w 1357953"/>
              <a:gd name="connsiteY2" fmla="*/ 0 h 2062406"/>
              <a:gd name="connsiteX3" fmla="*/ 1357953 w 1357953"/>
              <a:gd name="connsiteY3" fmla="*/ 687469 h 2062406"/>
              <a:gd name="connsiteX4" fmla="*/ 1357953 w 1357953"/>
              <a:gd name="connsiteY4" fmla="*/ 1354313 h 2062406"/>
              <a:gd name="connsiteX5" fmla="*/ 1357953 w 1357953"/>
              <a:gd name="connsiteY5" fmla="*/ 2062406 h 2062406"/>
              <a:gd name="connsiteX6" fmla="*/ 665397 w 1357953"/>
              <a:gd name="connsiteY6" fmla="*/ 2062406 h 2062406"/>
              <a:gd name="connsiteX7" fmla="*/ 0 w 1357953"/>
              <a:gd name="connsiteY7" fmla="*/ 2062406 h 2062406"/>
              <a:gd name="connsiteX8" fmla="*/ 0 w 1357953"/>
              <a:gd name="connsiteY8" fmla="*/ 1374937 h 2062406"/>
              <a:gd name="connsiteX9" fmla="*/ 0 w 1357953"/>
              <a:gd name="connsiteY9" fmla="*/ 687469 h 2062406"/>
              <a:gd name="connsiteX10" fmla="*/ 0 w 1357953"/>
              <a:gd name="connsiteY10" fmla="*/ 0 h 206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7953" h="2062406" extrusionOk="0">
                <a:moveTo>
                  <a:pt x="0" y="0"/>
                </a:moveTo>
                <a:cubicBezTo>
                  <a:pt x="273003" y="15883"/>
                  <a:pt x="478487" y="2670"/>
                  <a:pt x="638238" y="0"/>
                </a:cubicBezTo>
                <a:cubicBezTo>
                  <a:pt x="797989" y="-2670"/>
                  <a:pt x="1055193" y="5688"/>
                  <a:pt x="1357953" y="0"/>
                </a:cubicBezTo>
                <a:cubicBezTo>
                  <a:pt x="1349635" y="220803"/>
                  <a:pt x="1346173" y="435692"/>
                  <a:pt x="1357953" y="687469"/>
                </a:cubicBezTo>
                <a:cubicBezTo>
                  <a:pt x="1369733" y="939246"/>
                  <a:pt x="1387054" y="1141583"/>
                  <a:pt x="1357953" y="1354313"/>
                </a:cubicBezTo>
                <a:cubicBezTo>
                  <a:pt x="1328852" y="1567043"/>
                  <a:pt x="1356268" y="1736149"/>
                  <a:pt x="1357953" y="2062406"/>
                </a:cubicBezTo>
                <a:cubicBezTo>
                  <a:pt x="1120368" y="2063928"/>
                  <a:pt x="1010088" y="2060156"/>
                  <a:pt x="665397" y="2062406"/>
                </a:cubicBezTo>
                <a:cubicBezTo>
                  <a:pt x="320706" y="2064656"/>
                  <a:pt x="151494" y="2066825"/>
                  <a:pt x="0" y="2062406"/>
                </a:cubicBezTo>
                <a:cubicBezTo>
                  <a:pt x="-29099" y="1868697"/>
                  <a:pt x="32306" y="1554116"/>
                  <a:pt x="0" y="1374937"/>
                </a:cubicBezTo>
                <a:cubicBezTo>
                  <a:pt x="-32306" y="1195758"/>
                  <a:pt x="5268" y="848584"/>
                  <a:pt x="0" y="687469"/>
                </a:cubicBezTo>
                <a:cubicBezTo>
                  <a:pt x="-5268" y="526354"/>
                  <a:pt x="-13671" y="250981"/>
                  <a:pt x="0" y="0"/>
                </a:cubicBezTo>
                <a:close/>
              </a:path>
            </a:pathLst>
          </a:custGeom>
          <a:noFill/>
          <a:ln>
            <a:prstDash val="solid"/>
            <a:extLst>
              <a:ext uri="{C807C97D-BFC1-408E-A445-0C87EB9F89A2}">
                <ask:lineSketchStyleProps xmlns:ask="http://schemas.microsoft.com/office/drawing/2018/sketchyshapes" sd="161808516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804010-142E-4C26-26D2-6D388E14B59B}"/>
              </a:ext>
            </a:extLst>
          </p:cNvPr>
          <p:cNvSpPr txBox="1"/>
          <p:nvPr/>
        </p:nvSpPr>
        <p:spPr>
          <a:xfrm>
            <a:off x="5606540" y="1208076"/>
            <a:ext cx="5826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Abstraction</a:t>
            </a:r>
            <a:r>
              <a:rPr lang="en-US" dirty="0"/>
              <a:t>: Logical and physical architectures</a:t>
            </a:r>
          </a:p>
          <a:p>
            <a:r>
              <a:rPr lang="en-US" b="1" dirty="0"/>
              <a:t>Compositionality</a:t>
            </a:r>
            <a:r>
              <a:rPr lang="en-US" dirty="0"/>
              <a:t>: Composing sub-systems</a:t>
            </a:r>
          </a:p>
          <a:p>
            <a:r>
              <a:rPr lang="en-US" b="1" dirty="0"/>
              <a:t>Formalism</a:t>
            </a:r>
            <a:r>
              <a:rPr lang="en-US" dirty="0"/>
              <a:t>: Ensure correctness, apply AI/ML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5A792E-33B5-CA6D-8B25-853EDC7AE2F8}"/>
              </a:ext>
            </a:extLst>
          </p:cNvPr>
          <p:cNvSpPr txBox="1"/>
          <p:nvPr/>
        </p:nvSpPr>
        <p:spPr>
          <a:xfrm>
            <a:off x="5525118" y="2625526"/>
            <a:ext cx="354456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Promising applications</a:t>
            </a:r>
          </a:p>
          <a:p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Producing Architecture Views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Transforming between Models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Transforming between Views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Collaborative design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System dynamics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System evolution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E6A49-CBF5-D243-1DA7-557AF94FC8BF}"/>
              </a:ext>
            </a:extLst>
          </p:cNvPr>
          <p:cNvSpPr txBox="1"/>
          <p:nvPr/>
        </p:nvSpPr>
        <p:spPr>
          <a:xfrm>
            <a:off x="9085865" y="2625526"/>
            <a:ext cx="29901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Potential tools</a:t>
            </a:r>
          </a:p>
          <a:p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Wiring Diagrams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Monoidal Categories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Functorial Data Migration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Profunctors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Enriched Categories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Polynomial functors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Coalgebras</a:t>
            </a:r>
          </a:p>
        </p:txBody>
      </p:sp>
    </p:spTree>
    <p:extLst>
      <p:ext uri="{BB962C8B-B14F-4D97-AF65-F5344CB8AC3E}">
        <p14:creationId xmlns:p14="http://schemas.microsoft.com/office/powerpoint/2010/main" val="52558171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3874</TotalTime>
  <Words>361</Words>
  <Application>Microsoft Office PowerPoint</Application>
  <PresentationFormat>Widescreen</PresentationFormat>
  <Paragraphs>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2_Office Theme</vt:lpstr>
      <vt:lpstr>From Research to Reality</vt:lpstr>
      <vt:lpstr>My Motivation</vt:lpstr>
      <vt:lpstr>False Detection of ATCRBS Messages</vt:lpstr>
      <vt:lpstr>Aviation System Architecture</vt:lpstr>
      <vt:lpstr>Chat GPT for Requirements Discovery</vt:lpstr>
      <vt:lpstr>Validation Metrics – Requirements Maturity Level</vt:lpstr>
      <vt:lpstr>Applied Category Theory</vt:lpstr>
    </vt:vector>
  </TitlesOfParts>
  <Company>NASA OCIO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Levitt, Ian {he, him} (LARC-D318)</dc:creator>
  <cp:lastModifiedBy>Levitt, Ian (LARC-D318)</cp:lastModifiedBy>
  <cp:revision>1</cp:revision>
  <dcterms:created xsi:type="dcterms:W3CDTF">2025-01-26T23:32:10Z</dcterms:created>
  <dcterms:modified xsi:type="dcterms:W3CDTF">2025-02-12T12:19:28Z</dcterms:modified>
</cp:coreProperties>
</file>