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3" r:id="rId4"/>
  </p:sldMasterIdLst>
  <p:notesMasterIdLst>
    <p:notesMasterId r:id="rId41"/>
  </p:notesMasterIdLst>
  <p:sldIdLst>
    <p:sldId id="1892" r:id="rId5"/>
    <p:sldId id="2040" r:id="rId6"/>
    <p:sldId id="2055" r:id="rId7"/>
    <p:sldId id="2043" r:id="rId8"/>
    <p:sldId id="2046" r:id="rId9"/>
    <p:sldId id="2047" r:id="rId10"/>
    <p:sldId id="2052" r:id="rId11"/>
    <p:sldId id="2056" r:id="rId12"/>
    <p:sldId id="2045" r:id="rId13"/>
    <p:sldId id="2054" r:id="rId14"/>
    <p:sldId id="2051" r:id="rId15"/>
    <p:sldId id="2057" r:id="rId16"/>
    <p:sldId id="1975" r:id="rId17"/>
    <p:sldId id="1965" r:id="rId18"/>
    <p:sldId id="1966" r:id="rId19"/>
    <p:sldId id="2042" r:id="rId20"/>
    <p:sldId id="2049" r:id="rId21"/>
    <p:sldId id="1976" r:id="rId22"/>
    <p:sldId id="1972" r:id="rId23"/>
    <p:sldId id="1973" r:id="rId24"/>
    <p:sldId id="2050" r:id="rId25"/>
    <p:sldId id="1952" r:id="rId26"/>
    <p:sldId id="2059" r:id="rId27"/>
    <p:sldId id="2041" r:id="rId28"/>
    <p:sldId id="2021" r:id="rId29"/>
    <p:sldId id="1991" r:id="rId30"/>
    <p:sldId id="2033" r:id="rId31"/>
    <p:sldId id="2034" r:id="rId32"/>
    <p:sldId id="2039" r:id="rId33"/>
    <p:sldId id="2060" r:id="rId34"/>
    <p:sldId id="1997" r:id="rId35"/>
    <p:sldId id="1935" r:id="rId36"/>
    <p:sldId id="2032" r:id="rId37"/>
    <p:sldId id="2018" r:id="rId38"/>
    <p:sldId id="2038" r:id="rId39"/>
    <p:sldId id="191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2D4AF43-91F3-7041-804A-9F85048B43F0}" name="Updegrove, Mark R. (JSC-EG111)[Jacobs Technology, Inc.]" initials="UMR(ETI" userId="S::mupdegro@ndc.nasa.gov::e137aa04-5efb-4e19-8a44-6b8208ec486a" providerId="AD"/>
  <p188:author id="{5574EADC-A98F-5CEA-C174-8E295E45A1A2}" name="Carothers, Steven (JSC-EG411)" initials="" userId="S::scarothe@ndc.nasa.gov::69007d06-2880-431f-aab4-2232bf3dee1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DFDF"/>
    <a:srgbClr val="FFEB00"/>
    <a:srgbClr val="00FDFF"/>
    <a:srgbClr val="00FA00"/>
    <a:srgbClr val="FF2600"/>
    <a:srgbClr val="FFFC0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12382C-DA0D-1C4C-A008-AA8DE2F8A9C2}" v="119" dt="2025-02-21T18:52:35.2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748"/>
  </p:normalViewPr>
  <p:slideViewPr>
    <p:cSldViewPr snapToGrid="0">
      <p:cViewPr varScale="1">
        <p:scale>
          <a:sx n="146" d="100"/>
          <a:sy n="146" d="100"/>
        </p:scale>
        <p:origin x="20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48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pdegrove, Mark R. (JSC-EG111)[Jacobs Technology, Inc.]" userId="e137aa04-5efb-4e19-8a44-6b8208ec486a" providerId="ADAL" clId="{8112382C-DA0D-1C4C-A008-AA8DE2F8A9C2}"/>
    <pc:docChg chg="undo custSel addSld delSld modSld sldOrd">
      <pc:chgData name="Updegrove, Mark R. (JSC-EG111)[Jacobs Technology, Inc.]" userId="e137aa04-5efb-4e19-8a44-6b8208ec486a" providerId="ADAL" clId="{8112382C-DA0D-1C4C-A008-AA8DE2F8A9C2}" dt="2025-02-21T18:52:46.852" v="4038" actId="478"/>
      <pc:docMkLst>
        <pc:docMk/>
      </pc:docMkLst>
      <pc:sldChg chg="modSp mod">
        <pc:chgData name="Updegrove, Mark R. (JSC-EG111)[Jacobs Technology, Inc.]" userId="e137aa04-5efb-4e19-8a44-6b8208ec486a" providerId="ADAL" clId="{8112382C-DA0D-1C4C-A008-AA8DE2F8A9C2}" dt="2025-02-18T20:21:15.943" v="2411" actId="20577"/>
        <pc:sldMkLst>
          <pc:docMk/>
          <pc:sldMk cId="2022425319" sldId="1892"/>
        </pc:sldMkLst>
        <pc:spChg chg="mod">
          <ac:chgData name="Updegrove, Mark R. (JSC-EG111)[Jacobs Technology, Inc.]" userId="e137aa04-5efb-4e19-8a44-6b8208ec486a" providerId="ADAL" clId="{8112382C-DA0D-1C4C-A008-AA8DE2F8A9C2}" dt="2025-02-18T20:21:04.070" v="2406" actId="20577"/>
          <ac:spMkLst>
            <pc:docMk/>
            <pc:sldMk cId="2022425319" sldId="1892"/>
            <ac:spMk id="27" creationId="{996FD06C-5136-3349-BB4B-3C60185F0B02}"/>
          </ac:spMkLst>
        </pc:spChg>
        <pc:spChg chg="mod">
          <ac:chgData name="Updegrove, Mark R. (JSC-EG111)[Jacobs Technology, Inc.]" userId="e137aa04-5efb-4e19-8a44-6b8208ec486a" providerId="ADAL" clId="{8112382C-DA0D-1C4C-A008-AA8DE2F8A9C2}" dt="2025-02-18T20:21:15.943" v="2411" actId="20577"/>
          <ac:spMkLst>
            <pc:docMk/>
            <pc:sldMk cId="2022425319" sldId="1892"/>
            <ac:spMk id="28" creationId="{616F5AD6-7CD9-904F-8F47-ECC82D76D506}"/>
          </ac:spMkLst>
        </pc:spChg>
      </pc:sldChg>
      <pc:sldChg chg="addSp delSp modSp mod">
        <pc:chgData name="Updegrove, Mark R. (JSC-EG111)[Jacobs Technology, Inc.]" userId="e137aa04-5efb-4e19-8a44-6b8208ec486a" providerId="ADAL" clId="{8112382C-DA0D-1C4C-A008-AA8DE2F8A9C2}" dt="2025-02-21T18:52:46.852" v="4038" actId="478"/>
        <pc:sldMkLst>
          <pc:docMk/>
          <pc:sldMk cId="3000355734" sldId="1910"/>
        </pc:sldMkLst>
        <pc:grpChg chg="add del mod">
          <ac:chgData name="Updegrove, Mark R. (JSC-EG111)[Jacobs Technology, Inc.]" userId="e137aa04-5efb-4e19-8a44-6b8208ec486a" providerId="ADAL" clId="{8112382C-DA0D-1C4C-A008-AA8DE2F8A9C2}" dt="2025-02-21T18:46:15.299" v="3980" actId="21"/>
          <ac:grpSpMkLst>
            <pc:docMk/>
            <pc:sldMk cId="3000355734" sldId="1910"/>
            <ac:grpSpMk id="2" creationId="{205B42B7-D31D-9337-599A-E6396E6F9C0C}"/>
          </ac:grpSpMkLst>
        </pc:grpChg>
        <pc:grpChg chg="add del mod">
          <ac:chgData name="Updegrove, Mark R. (JSC-EG111)[Jacobs Technology, Inc.]" userId="e137aa04-5efb-4e19-8a44-6b8208ec486a" providerId="ADAL" clId="{8112382C-DA0D-1C4C-A008-AA8DE2F8A9C2}" dt="2025-02-21T18:52:46.852" v="4038" actId="478"/>
          <ac:grpSpMkLst>
            <pc:docMk/>
            <pc:sldMk cId="3000355734" sldId="1910"/>
            <ac:grpSpMk id="7" creationId="{67111A50-5E60-E732-7F42-FC0691CA978E}"/>
          </ac:grpSpMkLst>
        </pc:grpChg>
        <pc:picChg chg="mod">
          <ac:chgData name="Updegrove, Mark R. (JSC-EG111)[Jacobs Technology, Inc.]" userId="e137aa04-5efb-4e19-8a44-6b8208ec486a" providerId="ADAL" clId="{8112382C-DA0D-1C4C-A008-AA8DE2F8A9C2}" dt="2025-02-21T18:45:48.732" v="3974"/>
          <ac:picMkLst>
            <pc:docMk/>
            <pc:sldMk cId="3000355734" sldId="1910"/>
            <ac:picMk id="3" creationId="{87FC3E7C-A020-6824-7ED5-969CC15634BC}"/>
          </ac:picMkLst>
        </pc:picChg>
        <pc:picChg chg="mod">
          <ac:chgData name="Updegrove, Mark R. (JSC-EG111)[Jacobs Technology, Inc.]" userId="e137aa04-5efb-4e19-8a44-6b8208ec486a" providerId="ADAL" clId="{8112382C-DA0D-1C4C-A008-AA8DE2F8A9C2}" dt="2025-02-21T18:45:48.732" v="3974"/>
          <ac:picMkLst>
            <pc:docMk/>
            <pc:sldMk cId="3000355734" sldId="1910"/>
            <ac:picMk id="5" creationId="{EBC4A572-E60D-BC12-5EA1-1081C17FE19F}"/>
          </ac:picMkLst>
        </pc:picChg>
        <pc:picChg chg="add mod">
          <ac:chgData name="Updegrove, Mark R. (JSC-EG111)[Jacobs Technology, Inc.]" userId="e137aa04-5efb-4e19-8a44-6b8208ec486a" providerId="ADAL" clId="{8112382C-DA0D-1C4C-A008-AA8DE2F8A9C2}" dt="2025-02-21T18:52:25.019" v="4035" actId="1076"/>
          <ac:picMkLst>
            <pc:docMk/>
            <pc:sldMk cId="3000355734" sldId="1910"/>
            <ac:picMk id="6" creationId="{46813470-0EC2-22BB-09EE-A6E5BF6E118F}"/>
          </ac:picMkLst>
        </pc:picChg>
        <pc:picChg chg="mod">
          <ac:chgData name="Updegrove, Mark R. (JSC-EG111)[Jacobs Technology, Inc.]" userId="e137aa04-5efb-4e19-8a44-6b8208ec486a" providerId="ADAL" clId="{8112382C-DA0D-1C4C-A008-AA8DE2F8A9C2}" dt="2025-02-21T18:52:35.211" v="4036"/>
          <ac:picMkLst>
            <pc:docMk/>
            <pc:sldMk cId="3000355734" sldId="1910"/>
            <ac:picMk id="8" creationId="{EA246018-9520-1E54-0ABB-791D2037DBAF}"/>
          </ac:picMkLst>
        </pc:picChg>
        <pc:picChg chg="mod">
          <ac:chgData name="Updegrove, Mark R. (JSC-EG111)[Jacobs Technology, Inc.]" userId="e137aa04-5efb-4e19-8a44-6b8208ec486a" providerId="ADAL" clId="{8112382C-DA0D-1C4C-A008-AA8DE2F8A9C2}" dt="2025-02-21T18:52:35.211" v="4036"/>
          <ac:picMkLst>
            <pc:docMk/>
            <pc:sldMk cId="3000355734" sldId="1910"/>
            <ac:picMk id="12" creationId="{5035EACF-AA10-1832-818B-023FA6C5238E}"/>
          </ac:picMkLst>
        </pc:picChg>
      </pc:sldChg>
      <pc:sldChg chg="modSp mod">
        <pc:chgData name="Updegrove, Mark R. (JSC-EG111)[Jacobs Technology, Inc.]" userId="e137aa04-5efb-4e19-8a44-6b8208ec486a" providerId="ADAL" clId="{8112382C-DA0D-1C4C-A008-AA8DE2F8A9C2}" dt="2025-02-18T17:26:30.310" v="784" actId="1038"/>
        <pc:sldMkLst>
          <pc:docMk/>
          <pc:sldMk cId="2686454792" sldId="1965"/>
        </pc:sldMkLst>
        <pc:picChg chg="mod">
          <ac:chgData name="Updegrove, Mark R. (JSC-EG111)[Jacobs Technology, Inc.]" userId="e137aa04-5efb-4e19-8a44-6b8208ec486a" providerId="ADAL" clId="{8112382C-DA0D-1C4C-A008-AA8DE2F8A9C2}" dt="2025-02-18T17:26:30.310" v="784" actId="1038"/>
          <ac:picMkLst>
            <pc:docMk/>
            <pc:sldMk cId="2686454792" sldId="1965"/>
            <ac:picMk id="7" creationId="{B4272809-E0BB-B8AE-EE10-12CFDB90557E}"/>
          </ac:picMkLst>
        </pc:picChg>
      </pc:sldChg>
      <pc:sldChg chg="modSp mod">
        <pc:chgData name="Updegrove, Mark R. (JSC-EG111)[Jacobs Technology, Inc.]" userId="e137aa04-5efb-4e19-8a44-6b8208ec486a" providerId="ADAL" clId="{8112382C-DA0D-1C4C-A008-AA8DE2F8A9C2}" dt="2025-02-18T22:45:32.360" v="3842" actId="20577"/>
        <pc:sldMkLst>
          <pc:docMk/>
          <pc:sldMk cId="1275699733" sldId="1966"/>
        </pc:sldMkLst>
        <pc:spChg chg="mod">
          <ac:chgData name="Updegrove, Mark R. (JSC-EG111)[Jacobs Technology, Inc.]" userId="e137aa04-5efb-4e19-8a44-6b8208ec486a" providerId="ADAL" clId="{8112382C-DA0D-1C4C-A008-AA8DE2F8A9C2}" dt="2025-02-18T22:45:32.360" v="3842" actId="20577"/>
          <ac:spMkLst>
            <pc:docMk/>
            <pc:sldMk cId="1275699733" sldId="1966"/>
            <ac:spMk id="3" creationId="{14526D4A-426D-0CCB-BDE9-6C7F6FCFF44A}"/>
          </ac:spMkLst>
        </pc:spChg>
      </pc:sldChg>
      <pc:sldChg chg="modSp mod">
        <pc:chgData name="Updegrove, Mark R. (JSC-EG111)[Jacobs Technology, Inc.]" userId="e137aa04-5efb-4e19-8a44-6b8208ec486a" providerId="ADAL" clId="{8112382C-DA0D-1C4C-A008-AA8DE2F8A9C2}" dt="2025-02-17T17:02:21.661" v="0" actId="20577"/>
        <pc:sldMkLst>
          <pc:docMk/>
          <pc:sldMk cId="3211024180" sldId="1972"/>
        </pc:sldMkLst>
        <pc:spChg chg="mod">
          <ac:chgData name="Updegrove, Mark R. (JSC-EG111)[Jacobs Technology, Inc.]" userId="e137aa04-5efb-4e19-8a44-6b8208ec486a" providerId="ADAL" clId="{8112382C-DA0D-1C4C-A008-AA8DE2F8A9C2}" dt="2025-02-17T17:02:21.661" v="0" actId="20577"/>
          <ac:spMkLst>
            <pc:docMk/>
            <pc:sldMk cId="3211024180" sldId="1972"/>
            <ac:spMk id="3" creationId="{21988A4A-58A1-1554-47DE-9BC12D74D877}"/>
          </ac:spMkLst>
        </pc:spChg>
      </pc:sldChg>
      <pc:sldChg chg="modSp mod">
        <pc:chgData name="Updegrove, Mark R. (JSC-EG111)[Jacobs Technology, Inc.]" userId="e137aa04-5efb-4e19-8a44-6b8208ec486a" providerId="ADAL" clId="{8112382C-DA0D-1C4C-A008-AA8DE2F8A9C2}" dt="2025-02-17T17:03:26.680" v="1" actId="20577"/>
        <pc:sldMkLst>
          <pc:docMk/>
          <pc:sldMk cId="4109261200" sldId="1973"/>
        </pc:sldMkLst>
        <pc:spChg chg="mod">
          <ac:chgData name="Updegrove, Mark R. (JSC-EG111)[Jacobs Technology, Inc.]" userId="e137aa04-5efb-4e19-8a44-6b8208ec486a" providerId="ADAL" clId="{8112382C-DA0D-1C4C-A008-AA8DE2F8A9C2}" dt="2025-02-17T17:03:26.680" v="1" actId="20577"/>
          <ac:spMkLst>
            <pc:docMk/>
            <pc:sldMk cId="4109261200" sldId="1973"/>
            <ac:spMk id="3" creationId="{8EE2E823-5A67-B2B7-56CE-3CA6CF40688A}"/>
          </ac:spMkLst>
        </pc:spChg>
      </pc:sldChg>
      <pc:sldChg chg="addSp delSp modSp mod">
        <pc:chgData name="Updegrove, Mark R. (JSC-EG111)[Jacobs Technology, Inc.]" userId="e137aa04-5efb-4e19-8a44-6b8208ec486a" providerId="ADAL" clId="{8112382C-DA0D-1C4C-A008-AA8DE2F8A9C2}" dt="2025-02-18T22:54:05.136" v="3872" actId="1076"/>
        <pc:sldMkLst>
          <pc:docMk/>
          <pc:sldMk cId="4142603031" sldId="2021"/>
        </pc:sldMkLst>
        <pc:spChg chg="mod">
          <ac:chgData name="Updegrove, Mark R. (JSC-EG111)[Jacobs Technology, Inc.]" userId="e137aa04-5efb-4e19-8a44-6b8208ec486a" providerId="ADAL" clId="{8112382C-DA0D-1C4C-A008-AA8DE2F8A9C2}" dt="2025-02-17T17:08:37.304" v="18" actId="20577"/>
          <ac:spMkLst>
            <pc:docMk/>
            <pc:sldMk cId="4142603031" sldId="2021"/>
            <ac:spMk id="8" creationId="{CD056D9A-7E85-E070-7D4A-F3CDD3EEF547}"/>
          </ac:spMkLst>
        </pc:spChg>
        <pc:picChg chg="add mod modCrop">
          <ac:chgData name="Updegrove, Mark R. (JSC-EG111)[Jacobs Technology, Inc.]" userId="e137aa04-5efb-4e19-8a44-6b8208ec486a" providerId="ADAL" clId="{8112382C-DA0D-1C4C-A008-AA8DE2F8A9C2}" dt="2025-02-18T22:54:05.136" v="3872" actId="1076"/>
          <ac:picMkLst>
            <pc:docMk/>
            <pc:sldMk cId="4142603031" sldId="2021"/>
            <ac:picMk id="7" creationId="{E71C52BD-3316-9AAB-379F-1F272F0264D9}"/>
          </ac:picMkLst>
        </pc:picChg>
      </pc:sldChg>
      <pc:sldChg chg="addSp modSp mod">
        <pc:chgData name="Updegrove, Mark R. (JSC-EG111)[Jacobs Technology, Inc.]" userId="e137aa04-5efb-4e19-8a44-6b8208ec486a" providerId="ADAL" clId="{8112382C-DA0D-1C4C-A008-AA8DE2F8A9C2}" dt="2025-02-18T22:49:58.947" v="3859" actId="1076"/>
        <pc:sldMkLst>
          <pc:docMk/>
          <pc:sldMk cId="458953352" sldId="2040"/>
        </pc:sldMkLst>
        <pc:spChg chg="mod">
          <ac:chgData name="Updegrove, Mark R. (JSC-EG111)[Jacobs Technology, Inc.]" userId="e137aa04-5efb-4e19-8a44-6b8208ec486a" providerId="ADAL" clId="{8112382C-DA0D-1C4C-A008-AA8DE2F8A9C2}" dt="2025-02-18T21:53:26.924" v="3348" actId="20577"/>
          <ac:spMkLst>
            <pc:docMk/>
            <pc:sldMk cId="458953352" sldId="2040"/>
            <ac:spMk id="3" creationId="{BC8ECCD8-2999-8861-064C-FC8DB3F5D8AB}"/>
          </ac:spMkLst>
        </pc:spChg>
        <pc:picChg chg="add mod modCrop">
          <ac:chgData name="Updegrove, Mark R. (JSC-EG111)[Jacobs Technology, Inc.]" userId="e137aa04-5efb-4e19-8a44-6b8208ec486a" providerId="ADAL" clId="{8112382C-DA0D-1C4C-A008-AA8DE2F8A9C2}" dt="2025-02-18T22:49:58.947" v="3859" actId="1076"/>
          <ac:picMkLst>
            <pc:docMk/>
            <pc:sldMk cId="458953352" sldId="2040"/>
            <ac:picMk id="6" creationId="{D862B746-576B-5B6B-2EC5-29271FB27D4F}"/>
          </ac:picMkLst>
        </pc:picChg>
      </pc:sldChg>
      <pc:sldChg chg="modSp mod">
        <pc:chgData name="Updegrove, Mark R. (JSC-EG111)[Jacobs Technology, Inc.]" userId="e137aa04-5efb-4e19-8a44-6b8208ec486a" providerId="ADAL" clId="{8112382C-DA0D-1C4C-A008-AA8DE2F8A9C2}" dt="2025-02-18T21:47:56.934" v="3160" actId="6549"/>
        <pc:sldMkLst>
          <pc:docMk/>
          <pc:sldMk cId="189476563" sldId="2043"/>
        </pc:sldMkLst>
        <pc:spChg chg="mod">
          <ac:chgData name="Updegrove, Mark R. (JSC-EG111)[Jacobs Technology, Inc.]" userId="e137aa04-5efb-4e19-8a44-6b8208ec486a" providerId="ADAL" clId="{8112382C-DA0D-1C4C-A008-AA8DE2F8A9C2}" dt="2025-02-18T21:47:56.934" v="3160" actId="6549"/>
          <ac:spMkLst>
            <pc:docMk/>
            <pc:sldMk cId="189476563" sldId="2043"/>
            <ac:spMk id="2" creationId="{019E55F1-2273-5E83-231E-86CAE881B84F}"/>
          </ac:spMkLst>
        </pc:spChg>
      </pc:sldChg>
      <pc:sldChg chg="addSp delSp modSp mod ord">
        <pc:chgData name="Updegrove, Mark R. (JSC-EG111)[Jacobs Technology, Inc.]" userId="e137aa04-5efb-4e19-8a44-6b8208ec486a" providerId="ADAL" clId="{8112382C-DA0D-1C4C-A008-AA8DE2F8A9C2}" dt="2025-02-18T21:19:29.093" v="2937" actId="1076"/>
        <pc:sldMkLst>
          <pc:docMk/>
          <pc:sldMk cId="3849350215" sldId="2045"/>
        </pc:sldMkLst>
        <pc:spChg chg="mod">
          <ac:chgData name="Updegrove, Mark R. (JSC-EG111)[Jacobs Technology, Inc.]" userId="e137aa04-5efb-4e19-8a44-6b8208ec486a" providerId="ADAL" clId="{8112382C-DA0D-1C4C-A008-AA8DE2F8A9C2}" dt="2025-02-18T20:55:51.631" v="2821" actId="20577"/>
          <ac:spMkLst>
            <pc:docMk/>
            <pc:sldMk cId="3849350215" sldId="2045"/>
            <ac:spMk id="2" creationId="{98F7462E-4E2F-F18D-58C8-AB3FBE3D4FD1}"/>
          </ac:spMkLst>
        </pc:spChg>
        <pc:spChg chg="mod">
          <ac:chgData name="Updegrove, Mark R. (JSC-EG111)[Jacobs Technology, Inc.]" userId="e137aa04-5efb-4e19-8a44-6b8208ec486a" providerId="ADAL" clId="{8112382C-DA0D-1C4C-A008-AA8DE2F8A9C2}" dt="2025-02-18T19:48:22.779" v="1782" actId="20577"/>
          <ac:spMkLst>
            <pc:docMk/>
            <pc:sldMk cId="3849350215" sldId="2045"/>
            <ac:spMk id="9" creationId="{C8167F26-3B65-1CA4-8CE4-BB507B867ACE}"/>
          </ac:spMkLst>
        </pc:spChg>
        <pc:picChg chg="add mod modCrop">
          <ac:chgData name="Updegrove, Mark R. (JSC-EG111)[Jacobs Technology, Inc.]" userId="e137aa04-5efb-4e19-8a44-6b8208ec486a" providerId="ADAL" clId="{8112382C-DA0D-1C4C-A008-AA8DE2F8A9C2}" dt="2025-02-18T19:50:44.197" v="1790" actId="1076"/>
          <ac:picMkLst>
            <pc:docMk/>
            <pc:sldMk cId="3849350215" sldId="2045"/>
            <ac:picMk id="5" creationId="{9E010C6E-ECF3-48A9-8578-950D99074797}"/>
          </ac:picMkLst>
        </pc:picChg>
        <pc:picChg chg="add mod">
          <ac:chgData name="Updegrove, Mark R. (JSC-EG111)[Jacobs Technology, Inc.]" userId="e137aa04-5efb-4e19-8a44-6b8208ec486a" providerId="ADAL" clId="{8112382C-DA0D-1C4C-A008-AA8DE2F8A9C2}" dt="2025-02-18T21:19:29.093" v="2937" actId="1076"/>
          <ac:picMkLst>
            <pc:docMk/>
            <pc:sldMk cId="3849350215" sldId="2045"/>
            <ac:picMk id="6" creationId="{1CF82745-B25A-2ACB-87AE-4230E7429012}"/>
          </ac:picMkLst>
        </pc:picChg>
      </pc:sldChg>
      <pc:sldChg chg="addSp delSp modSp mod delAnim">
        <pc:chgData name="Updegrove, Mark R. (JSC-EG111)[Jacobs Technology, Inc.]" userId="e137aa04-5efb-4e19-8a44-6b8208ec486a" providerId="ADAL" clId="{8112382C-DA0D-1C4C-A008-AA8DE2F8A9C2}" dt="2025-02-18T21:48:00.780" v="3161" actId="6549"/>
        <pc:sldMkLst>
          <pc:docMk/>
          <pc:sldMk cId="2911077615" sldId="2046"/>
        </pc:sldMkLst>
        <pc:spChg chg="mod">
          <ac:chgData name="Updegrove, Mark R. (JSC-EG111)[Jacobs Technology, Inc.]" userId="e137aa04-5efb-4e19-8a44-6b8208ec486a" providerId="ADAL" clId="{8112382C-DA0D-1C4C-A008-AA8DE2F8A9C2}" dt="2025-02-18T21:48:00.780" v="3161" actId="6549"/>
          <ac:spMkLst>
            <pc:docMk/>
            <pc:sldMk cId="2911077615" sldId="2046"/>
            <ac:spMk id="2" creationId="{573605F6-7C2E-A021-D507-7B5E4C905E19}"/>
          </ac:spMkLst>
        </pc:spChg>
      </pc:sldChg>
      <pc:sldChg chg="addSp delSp modSp add mod modShow">
        <pc:chgData name="Updegrove, Mark R. (JSC-EG111)[Jacobs Technology, Inc.]" userId="e137aa04-5efb-4e19-8a44-6b8208ec486a" providerId="ADAL" clId="{8112382C-DA0D-1C4C-A008-AA8DE2F8A9C2}" dt="2025-02-18T21:48:04.065" v="3162" actId="6549"/>
        <pc:sldMkLst>
          <pc:docMk/>
          <pc:sldMk cId="1377829980" sldId="2047"/>
        </pc:sldMkLst>
        <pc:spChg chg="mod">
          <ac:chgData name="Updegrove, Mark R. (JSC-EG111)[Jacobs Technology, Inc.]" userId="e137aa04-5efb-4e19-8a44-6b8208ec486a" providerId="ADAL" clId="{8112382C-DA0D-1C4C-A008-AA8DE2F8A9C2}" dt="2025-02-18T21:48:04.065" v="3162" actId="6549"/>
          <ac:spMkLst>
            <pc:docMk/>
            <pc:sldMk cId="1377829980" sldId="2047"/>
            <ac:spMk id="2" creationId="{D6C6AA6A-DA7B-17BF-C592-B14260C108C7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16:42:51.733" v="626" actId="20577"/>
          <ac:spMkLst>
            <pc:docMk/>
            <pc:sldMk cId="1377829980" sldId="2047"/>
            <ac:spMk id="9" creationId="{9887CE67-58BA-3879-DC1E-8C9EC87727F7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16:40:38.720" v="598" actId="255"/>
          <ac:spMkLst>
            <pc:docMk/>
            <pc:sldMk cId="1377829980" sldId="2047"/>
            <ac:spMk id="10" creationId="{3F7D8EA3-0D03-26DD-8228-19857CC0DA01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16:15:28.941" v="394" actId="208"/>
          <ac:spMkLst>
            <pc:docMk/>
            <pc:sldMk cId="1377829980" sldId="2047"/>
            <ac:spMk id="11" creationId="{F6268553-F789-599F-9B17-B7E323B8C632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21:07:00.753" v="2882" actId="164"/>
          <ac:spMkLst>
            <pc:docMk/>
            <pc:sldMk cId="1377829980" sldId="2047"/>
            <ac:spMk id="12" creationId="{8E671BC5-4865-A922-978E-DF9CBF6D7737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16:17:21.696" v="402" actId="14100"/>
          <ac:spMkLst>
            <pc:docMk/>
            <pc:sldMk cId="1377829980" sldId="2047"/>
            <ac:spMk id="13" creationId="{FA5636F1-DA87-12F6-DCDD-A615192B737E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16:17:47.922" v="408" actId="1037"/>
          <ac:spMkLst>
            <pc:docMk/>
            <pc:sldMk cId="1377829980" sldId="2047"/>
            <ac:spMk id="14" creationId="{74C1CE01-0558-4522-D283-2761578CD5C0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16:18:15.494" v="412" actId="14100"/>
          <ac:spMkLst>
            <pc:docMk/>
            <pc:sldMk cId="1377829980" sldId="2047"/>
            <ac:spMk id="15" creationId="{D06F514D-6676-8621-96E7-99C2B6AE7D47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16:18:28.260" v="416" actId="14100"/>
          <ac:spMkLst>
            <pc:docMk/>
            <pc:sldMk cId="1377829980" sldId="2047"/>
            <ac:spMk id="16" creationId="{ED20F9BD-4D4E-A947-F00D-23D13F4C8655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21:07:00.753" v="2882" actId="164"/>
          <ac:spMkLst>
            <pc:docMk/>
            <pc:sldMk cId="1377829980" sldId="2047"/>
            <ac:spMk id="17" creationId="{02AD31BA-AB9D-47EA-5F62-040FB8A5F322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21:07:00.753" v="2882" actId="164"/>
          <ac:spMkLst>
            <pc:docMk/>
            <pc:sldMk cId="1377829980" sldId="2047"/>
            <ac:spMk id="18" creationId="{53DED8C8-D32A-CA33-FF22-1FAED0809EAB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21:07:00.753" v="2882" actId="164"/>
          <ac:spMkLst>
            <pc:docMk/>
            <pc:sldMk cId="1377829980" sldId="2047"/>
            <ac:spMk id="19" creationId="{9660B303-90F8-B7F0-A566-FB398E6B24CC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21:07:00.753" v="2882" actId="164"/>
          <ac:spMkLst>
            <pc:docMk/>
            <pc:sldMk cId="1377829980" sldId="2047"/>
            <ac:spMk id="20" creationId="{5ECD07F8-74BE-12E2-7716-BC9A968A3EA1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21:07:00.753" v="2882" actId="164"/>
          <ac:spMkLst>
            <pc:docMk/>
            <pc:sldMk cId="1377829980" sldId="2047"/>
            <ac:spMk id="21" creationId="{5657CDEB-946C-1B80-BB72-2EB919ADFBE1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21:07:00.753" v="2882" actId="164"/>
          <ac:spMkLst>
            <pc:docMk/>
            <pc:sldMk cId="1377829980" sldId="2047"/>
            <ac:spMk id="22" creationId="{F98897AD-7136-9114-38B7-43315458FEF9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16:39:02.973" v="581" actId="1035"/>
          <ac:spMkLst>
            <pc:docMk/>
            <pc:sldMk cId="1377829980" sldId="2047"/>
            <ac:spMk id="23" creationId="{7E04BA48-4B1F-4697-9DDF-12EB3E790CB0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21:07:00.753" v="2882" actId="164"/>
          <ac:spMkLst>
            <pc:docMk/>
            <pc:sldMk cId="1377829980" sldId="2047"/>
            <ac:spMk id="24" creationId="{A9233176-F260-3F3C-0F0E-1BF840F9A42B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21:07:00.753" v="2882" actId="164"/>
          <ac:spMkLst>
            <pc:docMk/>
            <pc:sldMk cId="1377829980" sldId="2047"/>
            <ac:spMk id="25" creationId="{9729B0B8-C9B7-F328-EE0D-BF01AF0953A5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16:44:54.753" v="736" actId="1035"/>
          <ac:spMkLst>
            <pc:docMk/>
            <pc:sldMk cId="1377829980" sldId="2047"/>
            <ac:spMk id="26" creationId="{9A8BF15D-D5E5-6220-A738-85F9F6534A24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21:07:00.753" v="2882" actId="164"/>
          <ac:spMkLst>
            <pc:docMk/>
            <pc:sldMk cId="1377829980" sldId="2047"/>
            <ac:spMk id="27" creationId="{5339D2EB-706D-29C8-08B4-FBCFFD43BAAB}"/>
          </ac:spMkLst>
        </pc:spChg>
        <pc:picChg chg="mod">
          <ac:chgData name="Updegrove, Mark R. (JSC-EG111)[Jacobs Technology, Inc.]" userId="e137aa04-5efb-4e19-8a44-6b8208ec486a" providerId="ADAL" clId="{8112382C-DA0D-1C4C-A008-AA8DE2F8A9C2}" dt="2025-02-18T16:09:39.037" v="262" actId="14100"/>
          <ac:picMkLst>
            <pc:docMk/>
            <pc:sldMk cId="1377829980" sldId="2047"/>
            <ac:picMk id="5" creationId="{72336654-3BF1-E444-EED1-1BE2F0688546}"/>
          </ac:picMkLst>
        </pc:picChg>
        <pc:picChg chg="add mod">
          <ac:chgData name="Updegrove, Mark R. (JSC-EG111)[Jacobs Technology, Inc.]" userId="e137aa04-5efb-4e19-8a44-6b8208ec486a" providerId="ADAL" clId="{8112382C-DA0D-1C4C-A008-AA8DE2F8A9C2}" dt="2025-02-18T16:44:54.753" v="736" actId="1035"/>
          <ac:picMkLst>
            <pc:docMk/>
            <pc:sldMk cId="1377829980" sldId="2047"/>
            <ac:picMk id="1026" creationId="{6E3DAC58-E3A6-3827-0F91-34D0E88D9BE0}"/>
          </ac:picMkLst>
        </pc:picChg>
        <pc:picChg chg="add mod">
          <ac:chgData name="Updegrove, Mark R. (JSC-EG111)[Jacobs Technology, Inc.]" userId="e137aa04-5efb-4e19-8a44-6b8208ec486a" providerId="ADAL" clId="{8112382C-DA0D-1C4C-A008-AA8DE2F8A9C2}" dt="2025-02-18T16:45:07.250" v="747" actId="1036"/>
          <ac:picMkLst>
            <pc:docMk/>
            <pc:sldMk cId="1377829980" sldId="2047"/>
            <ac:picMk id="1028" creationId="{F8378B4E-57E0-018D-BB1B-4E0D45905343}"/>
          </ac:picMkLst>
        </pc:picChg>
      </pc:sldChg>
      <pc:sldChg chg="addSp delSp modSp add del mod modShow">
        <pc:chgData name="Updegrove, Mark R. (JSC-EG111)[Jacobs Technology, Inc.]" userId="e137aa04-5efb-4e19-8a44-6b8208ec486a" providerId="ADAL" clId="{8112382C-DA0D-1C4C-A008-AA8DE2F8A9C2}" dt="2025-02-18T21:45:26.016" v="3118" actId="2696"/>
        <pc:sldMkLst>
          <pc:docMk/>
          <pc:sldMk cId="3684970700" sldId="2048"/>
        </pc:sldMkLst>
      </pc:sldChg>
      <pc:sldChg chg="addSp delSp modSp add mod">
        <pc:chgData name="Updegrove, Mark R. (JSC-EG111)[Jacobs Technology, Inc.]" userId="e137aa04-5efb-4e19-8a44-6b8208ec486a" providerId="ADAL" clId="{8112382C-DA0D-1C4C-A008-AA8DE2F8A9C2}" dt="2025-02-18T18:17:22.285" v="999" actId="692"/>
        <pc:sldMkLst>
          <pc:docMk/>
          <pc:sldMk cId="3939364436" sldId="2049"/>
        </pc:sldMkLst>
        <pc:spChg chg="add mod">
          <ac:chgData name="Updegrove, Mark R. (JSC-EG111)[Jacobs Technology, Inc.]" userId="e137aa04-5efb-4e19-8a44-6b8208ec486a" providerId="ADAL" clId="{8112382C-DA0D-1C4C-A008-AA8DE2F8A9C2}" dt="2025-02-18T18:17:08.478" v="996" actId="692"/>
          <ac:spMkLst>
            <pc:docMk/>
            <pc:sldMk cId="3939364436" sldId="2049"/>
            <ac:spMk id="3" creationId="{7CF57BD0-17D8-E0F1-D181-12B47455D806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18:17:00.323" v="995" actId="692"/>
          <ac:spMkLst>
            <pc:docMk/>
            <pc:sldMk cId="3939364436" sldId="2049"/>
            <ac:spMk id="6" creationId="{06E4DB73-4D9E-68A8-01F8-AE4286DDF170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18:17:17.759" v="998" actId="692"/>
          <ac:spMkLst>
            <pc:docMk/>
            <pc:sldMk cId="3939364436" sldId="2049"/>
            <ac:spMk id="7" creationId="{9DF1792B-4D64-E3D0-BFD3-27C7DC4790AF}"/>
          </ac:spMkLst>
        </pc:spChg>
        <pc:spChg chg="mod">
          <ac:chgData name="Updegrove, Mark R. (JSC-EG111)[Jacobs Technology, Inc.]" userId="e137aa04-5efb-4e19-8a44-6b8208ec486a" providerId="ADAL" clId="{8112382C-DA0D-1C4C-A008-AA8DE2F8A9C2}" dt="2025-02-18T18:06:55.353" v="852" actId="20577"/>
          <ac:spMkLst>
            <pc:docMk/>
            <pc:sldMk cId="3939364436" sldId="2049"/>
            <ac:spMk id="9" creationId="{CC7DA5CF-234B-F630-2A35-F32F09C444B3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18:17:13.524" v="997" actId="692"/>
          <ac:spMkLst>
            <pc:docMk/>
            <pc:sldMk cId="3939364436" sldId="2049"/>
            <ac:spMk id="11" creationId="{91E82583-600E-30C1-BDC5-037D9FB935CC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18:17:22.285" v="999" actId="692"/>
          <ac:spMkLst>
            <pc:docMk/>
            <pc:sldMk cId="3939364436" sldId="2049"/>
            <ac:spMk id="12" creationId="{A8E9DF17-5BC5-CC8B-C4B3-2EE1F5E4BCE2}"/>
          </ac:spMkLst>
        </pc:spChg>
        <pc:picChg chg="mod modCrop">
          <ac:chgData name="Updegrove, Mark R. (JSC-EG111)[Jacobs Technology, Inc.]" userId="e137aa04-5efb-4e19-8a44-6b8208ec486a" providerId="ADAL" clId="{8112382C-DA0D-1C4C-A008-AA8DE2F8A9C2}" dt="2025-02-18T18:01:30.735" v="798" actId="1076"/>
          <ac:picMkLst>
            <pc:docMk/>
            <pc:sldMk cId="3939364436" sldId="2049"/>
            <ac:picMk id="8" creationId="{5DDF9F0B-82E2-A783-00CE-C64CC17C3B44}"/>
          </ac:picMkLst>
        </pc:picChg>
      </pc:sldChg>
      <pc:sldChg chg="modSp add mod">
        <pc:chgData name="Updegrove, Mark R. (JSC-EG111)[Jacobs Technology, Inc.]" userId="e137aa04-5efb-4e19-8a44-6b8208ec486a" providerId="ADAL" clId="{8112382C-DA0D-1C4C-A008-AA8DE2F8A9C2}" dt="2025-02-18T18:22:28.070" v="1016" actId="14100"/>
        <pc:sldMkLst>
          <pc:docMk/>
          <pc:sldMk cId="4082801212" sldId="2050"/>
        </pc:sldMkLst>
        <pc:spChg chg="mod">
          <ac:chgData name="Updegrove, Mark R. (JSC-EG111)[Jacobs Technology, Inc.]" userId="e137aa04-5efb-4e19-8a44-6b8208ec486a" providerId="ADAL" clId="{8112382C-DA0D-1C4C-A008-AA8DE2F8A9C2}" dt="2025-02-18T18:22:12.212" v="1012" actId="1076"/>
          <ac:spMkLst>
            <pc:docMk/>
            <pc:sldMk cId="4082801212" sldId="2050"/>
            <ac:spMk id="16" creationId="{194AF8F1-923E-C720-507A-9D89C9023981}"/>
          </ac:spMkLst>
        </pc:spChg>
        <pc:picChg chg="mod modCrop">
          <ac:chgData name="Updegrove, Mark R. (JSC-EG111)[Jacobs Technology, Inc.]" userId="e137aa04-5efb-4e19-8a44-6b8208ec486a" providerId="ADAL" clId="{8112382C-DA0D-1C4C-A008-AA8DE2F8A9C2}" dt="2025-02-18T18:21:52.800" v="1011" actId="1076"/>
          <ac:picMkLst>
            <pc:docMk/>
            <pc:sldMk cId="4082801212" sldId="2050"/>
            <ac:picMk id="7" creationId="{E4D71760-99DE-6448-7D54-741BBE863F6D}"/>
          </ac:picMkLst>
        </pc:picChg>
        <pc:cxnChg chg="mod">
          <ac:chgData name="Updegrove, Mark R. (JSC-EG111)[Jacobs Technology, Inc.]" userId="e137aa04-5efb-4e19-8a44-6b8208ec486a" providerId="ADAL" clId="{8112382C-DA0D-1C4C-A008-AA8DE2F8A9C2}" dt="2025-02-18T18:22:18.973" v="1014" actId="14100"/>
          <ac:cxnSpMkLst>
            <pc:docMk/>
            <pc:sldMk cId="4082801212" sldId="2050"/>
            <ac:cxnSpMk id="8" creationId="{F55A7B00-76A1-D7B6-90C3-A35EA519AA35}"/>
          </ac:cxnSpMkLst>
        </pc:cxnChg>
        <pc:cxnChg chg="mod">
          <ac:chgData name="Updegrove, Mark R. (JSC-EG111)[Jacobs Technology, Inc.]" userId="e137aa04-5efb-4e19-8a44-6b8208ec486a" providerId="ADAL" clId="{8112382C-DA0D-1C4C-A008-AA8DE2F8A9C2}" dt="2025-02-18T18:22:24.292" v="1015" actId="14100"/>
          <ac:cxnSpMkLst>
            <pc:docMk/>
            <pc:sldMk cId="4082801212" sldId="2050"/>
            <ac:cxnSpMk id="11" creationId="{C36717AC-908A-D3A3-B3F6-4A3E969928F0}"/>
          </ac:cxnSpMkLst>
        </pc:cxnChg>
        <pc:cxnChg chg="mod">
          <ac:chgData name="Updegrove, Mark R. (JSC-EG111)[Jacobs Technology, Inc.]" userId="e137aa04-5efb-4e19-8a44-6b8208ec486a" providerId="ADAL" clId="{8112382C-DA0D-1C4C-A008-AA8DE2F8A9C2}" dt="2025-02-18T18:22:28.070" v="1016" actId="14100"/>
          <ac:cxnSpMkLst>
            <pc:docMk/>
            <pc:sldMk cId="4082801212" sldId="2050"/>
            <ac:cxnSpMk id="14" creationId="{9ADA5187-6A32-3E45-3BDD-43AB77ADDB74}"/>
          </ac:cxnSpMkLst>
        </pc:cxnChg>
      </pc:sldChg>
      <pc:sldChg chg="addSp delSp modSp add mod ord">
        <pc:chgData name="Updegrove, Mark R. (JSC-EG111)[Jacobs Technology, Inc.]" userId="e137aa04-5efb-4e19-8a44-6b8208ec486a" providerId="ADAL" clId="{8112382C-DA0D-1C4C-A008-AA8DE2F8A9C2}" dt="2025-02-18T21:02:36.751" v="2841" actId="20578"/>
        <pc:sldMkLst>
          <pc:docMk/>
          <pc:sldMk cId="2108528241" sldId="2051"/>
        </pc:sldMkLst>
        <pc:spChg chg="mod">
          <ac:chgData name="Updegrove, Mark R. (JSC-EG111)[Jacobs Technology, Inc.]" userId="e137aa04-5efb-4e19-8a44-6b8208ec486a" providerId="ADAL" clId="{8112382C-DA0D-1C4C-A008-AA8DE2F8A9C2}" dt="2025-02-18T19:30:48.852" v="1128" actId="1076"/>
          <ac:spMkLst>
            <pc:docMk/>
            <pc:sldMk cId="2108528241" sldId="2051"/>
            <ac:spMk id="2" creationId="{78145FCC-E1C2-6EB1-8E8A-DB330A29EB44}"/>
          </ac:spMkLst>
        </pc:spChg>
        <pc:picChg chg="add mod">
          <ac:chgData name="Updegrove, Mark R. (JSC-EG111)[Jacobs Technology, Inc.]" userId="e137aa04-5efb-4e19-8a44-6b8208ec486a" providerId="ADAL" clId="{8112382C-DA0D-1C4C-A008-AA8DE2F8A9C2}" dt="2025-02-18T19:30:40.534" v="1127" actId="1076"/>
          <ac:picMkLst>
            <pc:docMk/>
            <pc:sldMk cId="2108528241" sldId="2051"/>
            <ac:picMk id="3074" creationId="{899BC5EA-6BBF-67D8-5517-428A37AB1C08}"/>
          </ac:picMkLst>
        </pc:picChg>
      </pc:sldChg>
      <pc:sldChg chg="modSp add mod ord">
        <pc:chgData name="Updegrove, Mark R. (JSC-EG111)[Jacobs Technology, Inc.]" userId="e137aa04-5efb-4e19-8a44-6b8208ec486a" providerId="ADAL" clId="{8112382C-DA0D-1C4C-A008-AA8DE2F8A9C2}" dt="2025-02-18T21:50:37.505" v="3207" actId="20577"/>
        <pc:sldMkLst>
          <pc:docMk/>
          <pc:sldMk cId="929010064" sldId="2052"/>
        </pc:sldMkLst>
        <pc:spChg chg="mod">
          <ac:chgData name="Updegrove, Mark R. (JSC-EG111)[Jacobs Technology, Inc.]" userId="e137aa04-5efb-4e19-8a44-6b8208ec486a" providerId="ADAL" clId="{8112382C-DA0D-1C4C-A008-AA8DE2F8A9C2}" dt="2025-02-18T21:50:37.505" v="3207" actId="20577"/>
          <ac:spMkLst>
            <pc:docMk/>
            <pc:sldMk cId="929010064" sldId="2052"/>
            <ac:spMk id="2" creationId="{6DCD2636-9E34-3086-CE0B-8145893DDA81}"/>
          </ac:spMkLst>
        </pc:spChg>
      </pc:sldChg>
      <pc:sldChg chg="addSp delSp modSp add del mod">
        <pc:chgData name="Updegrove, Mark R. (JSC-EG111)[Jacobs Technology, Inc.]" userId="e137aa04-5efb-4e19-8a44-6b8208ec486a" providerId="ADAL" clId="{8112382C-DA0D-1C4C-A008-AA8DE2F8A9C2}" dt="2025-02-18T20:52:19.119" v="2811" actId="2696"/>
        <pc:sldMkLst>
          <pc:docMk/>
          <pc:sldMk cId="1384117498" sldId="2053"/>
        </pc:sldMkLst>
      </pc:sldChg>
      <pc:sldChg chg="addSp delSp modSp add mod">
        <pc:chgData name="Updegrove, Mark R. (JSC-EG111)[Jacobs Technology, Inc.]" userId="e137aa04-5efb-4e19-8a44-6b8208ec486a" providerId="ADAL" clId="{8112382C-DA0D-1C4C-A008-AA8DE2F8A9C2}" dt="2025-02-21T18:34:48.874" v="3889" actId="478"/>
        <pc:sldMkLst>
          <pc:docMk/>
          <pc:sldMk cId="1753581442" sldId="2054"/>
        </pc:sldMkLst>
        <pc:spChg chg="mod">
          <ac:chgData name="Updegrove, Mark R. (JSC-EG111)[Jacobs Technology, Inc.]" userId="e137aa04-5efb-4e19-8a44-6b8208ec486a" providerId="ADAL" clId="{8112382C-DA0D-1C4C-A008-AA8DE2F8A9C2}" dt="2025-02-18T20:55:57.724" v="2828" actId="20577"/>
          <ac:spMkLst>
            <pc:docMk/>
            <pc:sldMk cId="1753581442" sldId="2054"/>
            <ac:spMk id="2" creationId="{B5076865-243E-14E9-A162-871E0FBC3322}"/>
          </ac:spMkLst>
        </pc:spChg>
        <pc:spChg chg="del mod">
          <ac:chgData name="Updegrove, Mark R. (JSC-EG111)[Jacobs Technology, Inc.]" userId="e137aa04-5efb-4e19-8a44-6b8208ec486a" providerId="ADAL" clId="{8112382C-DA0D-1C4C-A008-AA8DE2F8A9C2}" dt="2025-02-21T18:34:48.874" v="3889" actId="478"/>
          <ac:spMkLst>
            <pc:docMk/>
            <pc:sldMk cId="1753581442" sldId="2054"/>
            <ac:spMk id="3" creationId="{0C61A7E6-F21C-8DBB-BECA-28520FEBD868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20:56:54.049" v="2833" actId="20577"/>
          <ac:spMkLst>
            <pc:docMk/>
            <pc:sldMk cId="1753581442" sldId="2054"/>
            <ac:spMk id="7" creationId="{ABEAE313-62FA-F6A0-76E8-79FC60C5E243}"/>
          </ac:spMkLst>
        </pc:spChg>
        <pc:spChg chg="add del mod">
          <ac:chgData name="Updegrove, Mark R. (JSC-EG111)[Jacobs Technology, Inc.]" userId="e137aa04-5efb-4e19-8a44-6b8208ec486a" providerId="ADAL" clId="{8112382C-DA0D-1C4C-A008-AA8DE2F8A9C2}" dt="2025-02-21T18:34:17.059" v="3884" actId="478"/>
          <ac:spMkLst>
            <pc:docMk/>
            <pc:sldMk cId="1753581442" sldId="2054"/>
            <ac:spMk id="8" creationId="{E2E73010-75A5-4E73-D059-664393103A84}"/>
          </ac:spMkLst>
        </pc:spChg>
        <pc:spChg chg="add del mod">
          <ac:chgData name="Updegrove, Mark R. (JSC-EG111)[Jacobs Technology, Inc.]" userId="e137aa04-5efb-4e19-8a44-6b8208ec486a" providerId="ADAL" clId="{8112382C-DA0D-1C4C-A008-AA8DE2F8A9C2}" dt="2025-02-21T18:34:19.663" v="3885" actId="478"/>
          <ac:spMkLst>
            <pc:docMk/>
            <pc:sldMk cId="1753581442" sldId="2054"/>
            <ac:spMk id="10" creationId="{13CD6A7F-FCB9-2F05-B811-7964D0B4F528}"/>
          </ac:spMkLst>
        </pc:spChg>
        <pc:picChg chg="add mod">
          <ac:chgData name="Updegrove, Mark R. (JSC-EG111)[Jacobs Technology, Inc.]" userId="e137aa04-5efb-4e19-8a44-6b8208ec486a" providerId="ADAL" clId="{8112382C-DA0D-1C4C-A008-AA8DE2F8A9C2}" dt="2025-02-21T18:34:39.976" v="3888" actId="1076"/>
          <ac:picMkLst>
            <pc:docMk/>
            <pc:sldMk cId="1753581442" sldId="2054"/>
            <ac:picMk id="5" creationId="{4657620D-1DCC-933A-63F7-C7973CCE3BAF}"/>
          </ac:picMkLst>
        </pc:picChg>
        <pc:picChg chg="add del mod">
          <ac:chgData name="Updegrove, Mark R. (JSC-EG111)[Jacobs Technology, Inc.]" userId="e137aa04-5efb-4e19-8a44-6b8208ec486a" providerId="ADAL" clId="{8112382C-DA0D-1C4C-A008-AA8DE2F8A9C2}" dt="2025-02-21T18:34:09.626" v="3881" actId="478"/>
          <ac:picMkLst>
            <pc:docMk/>
            <pc:sldMk cId="1753581442" sldId="2054"/>
            <ac:picMk id="6146" creationId="{F9CECDC8-F761-4DAB-C8AC-F043C862575A}"/>
          </ac:picMkLst>
        </pc:picChg>
      </pc:sldChg>
      <pc:sldChg chg="addSp delSp modSp add del mod">
        <pc:chgData name="Updegrove, Mark R. (JSC-EG111)[Jacobs Technology, Inc.]" userId="e137aa04-5efb-4e19-8a44-6b8208ec486a" providerId="ADAL" clId="{8112382C-DA0D-1C4C-A008-AA8DE2F8A9C2}" dt="2025-02-18T20:58:51.674" v="2840" actId="2696"/>
        <pc:sldMkLst>
          <pc:docMk/>
          <pc:sldMk cId="1260563195" sldId="2055"/>
        </pc:sldMkLst>
      </pc:sldChg>
      <pc:sldChg chg="addSp delSp modSp add mod">
        <pc:chgData name="Updegrove, Mark R. (JSC-EG111)[Jacobs Technology, Inc.]" userId="e137aa04-5efb-4e19-8a44-6b8208ec486a" providerId="ADAL" clId="{8112382C-DA0D-1C4C-A008-AA8DE2F8A9C2}" dt="2025-02-18T21:46:29.305" v="3148" actId="122"/>
        <pc:sldMkLst>
          <pc:docMk/>
          <pc:sldMk cId="2784118746" sldId="2055"/>
        </pc:sldMkLst>
        <pc:spChg chg="mod">
          <ac:chgData name="Updegrove, Mark R. (JSC-EG111)[Jacobs Technology, Inc.]" userId="e137aa04-5efb-4e19-8a44-6b8208ec486a" providerId="ADAL" clId="{8112382C-DA0D-1C4C-A008-AA8DE2F8A9C2}" dt="2025-02-18T21:46:29.305" v="3148" actId="122"/>
          <ac:spMkLst>
            <pc:docMk/>
            <pc:sldMk cId="2784118746" sldId="2055"/>
            <ac:spMk id="2" creationId="{492F2968-3898-0F0A-BE65-307910290C13}"/>
          </ac:spMkLst>
        </pc:spChg>
        <pc:picChg chg="add mod">
          <ac:chgData name="Updegrove, Mark R. (JSC-EG111)[Jacobs Technology, Inc.]" userId="e137aa04-5efb-4e19-8a44-6b8208ec486a" providerId="ADAL" clId="{8112382C-DA0D-1C4C-A008-AA8DE2F8A9C2}" dt="2025-02-18T21:07:40.272" v="2887" actId="1076"/>
          <ac:picMkLst>
            <pc:docMk/>
            <pc:sldMk cId="2784118746" sldId="2055"/>
            <ac:picMk id="8" creationId="{FB607E44-6D8B-CC1E-ABE7-10950B2488E8}"/>
          </ac:picMkLst>
        </pc:picChg>
      </pc:sldChg>
      <pc:sldChg chg="addSp delSp modSp new mod">
        <pc:chgData name="Updegrove, Mark R. (JSC-EG111)[Jacobs Technology, Inc.]" userId="e137aa04-5efb-4e19-8a44-6b8208ec486a" providerId="ADAL" clId="{8112382C-DA0D-1C4C-A008-AA8DE2F8A9C2}" dt="2025-02-21T18:51:14.864" v="4032"/>
        <pc:sldMkLst>
          <pc:docMk/>
          <pc:sldMk cId="816166401" sldId="2056"/>
        </pc:sldMkLst>
        <pc:spChg chg="add del mod">
          <ac:chgData name="Updegrove, Mark R. (JSC-EG111)[Jacobs Technology, Inc.]" userId="e137aa04-5efb-4e19-8a44-6b8208ec486a" providerId="ADAL" clId="{8112382C-DA0D-1C4C-A008-AA8DE2F8A9C2}" dt="2025-02-21T18:47:32.486" v="3992"/>
          <ac:spMkLst>
            <pc:docMk/>
            <pc:sldMk cId="816166401" sldId="2056"/>
            <ac:spMk id="3" creationId="{3C23DF93-37F9-806B-F59C-6BC770777579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21:46:45.792" v="3150" actId="122"/>
          <ac:spMkLst>
            <pc:docMk/>
            <pc:sldMk cId="816166401" sldId="2056"/>
            <ac:spMk id="7" creationId="{BC67529B-8850-61FE-DCBA-44A68671C261}"/>
          </ac:spMkLst>
        </pc:spChg>
        <pc:spChg chg="add del mod">
          <ac:chgData name="Updegrove, Mark R. (JSC-EG111)[Jacobs Technology, Inc.]" userId="e137aa04-5efb-4e19-8a44-6b8208ec486a" providerId="ADAL" clId="{8112382C-DA0D-1C4C-A008-AA8DE2F8A9C2}" dt="2025-02-21T18:51:14.864" v="4032"/>
          <ac:spMkLst>
            <pc:docMk/>
            <pc:sldMk cId="816166401" sldId="2056"/>
            <ac:spMk id="10" creationId="{54AC7C6C-3649-AF23-1E3F-A28DD1313720}"/>
          </ac:spMkLst>
        </pc:spChg>
        <pc:grpChg chg="add del mod">
          <ac:chgData name="Updegrove, Mark R. (JSC-EG111)[Jacobs Technology, Inc.]" userId="e137aa04-5efb-4e19-8a44-6b8208ec486a" providerId="ADAL" clId="{8112382C-DA0D-1C4C-A008-AA8DE2F8A9C2}" dt="2025-02-21T18:47:32.351" v="3990" actId="478"/>
          <ac:grpSpMkLst>
            <pc:docMk/>
            <pc:sldMk cId="816166401" sldId="2056"/>
            <ac:grpSpMk id="5" creationId="{6192F710-A7CF-54F5-07E9-E8F1FAAB496F}"/>
          </ac:grpSpMkLst>
        </pc:grpChg>
        <pc:picChg chg="add mod">
          <ac:chgData name="Updegrove, Mark R. (JSC-EG111)[Jacobs Technology, Inc.]" userId="e137aa04-5efb-4e19-8a44-6b8208ec486a" providerId="ADAL" clId="{8112382C-DA0D-1C4C-A008-AA8DE2F8A9C2}" dt="2025-02-21T18:50:54.533" v="4029" actId="1076"/>
          <ac:picMkLst>
            <pc:docMk/>
            <pc:sldMk cId="816166401" sldId="2056"/>
            <ac:picMk id="2" creationId="{04C5C841-7E8D-4638-EFDC-696292889803}"/>
          </ac:picMkLst>
        </pc:picChg>
        <pc:picChg chg="add del mod">
          <ac:chgData name="Updegrove, Mark R. (JSC-EG111)[Jacobs Technology, Inc.]" userId="e137aa04-5efb-4e19-8a44-6b8208ec486a" providerId="ADAL" clId="{8112382C-DA0D-1C4C-A008-AA8DE2F8A9C2}" dt="2025-02-21T18:45:29.141" v="3972" actId="478"/>
          <ac:picMkLst>
            <pc:docMk/>
            <pc:sldMk cId="816166401" sldId="2056"/>
            <ac:picMk id="6" creationId="{4F459F23-0CE4-BD19-A3C0-C00DE1C9C6F7}"/>
          </ac:picMkLst>
        </pc:picChg>
        <pc:picChg chg="mod">
          <ac:chgData name="Updegrove, Mark R. (JSC-EG111)[Jacobs Technology, Inc.]" userId="e137aa04-5efb-4e19-8a44-6b8208ec486a" providerId="ADAL" clId="{8112382C-DA0D-1C4C-A008-AA8DE2F8A9C2}" dt="2025-02-21T18:46:28.706" v="3982"/>
          <ac:picMkLst>
            <pc:docMk/>
            <pc:sldMk cId="816166401" sldId="2056"/>
            <ac:picMk id="8" creationId="{1A452E1F-6E66-858A-6591-555F27D5CD29}"/>
          </ac:picMkLst>
        </pc:picChg>
        <pc:picChg chg="mod">
          <ac:chgData name="Updegrove, Mark R. (JSC-EG111)[Jacobs Technology, Inc.]" userId="e137aa04-5efb-4e19-8a44-6b8208ec486a" providerId="ADAL" clId="{8112382C-DA0D-1C4C-A008-AA8DE2F8A9C2}" dt="2025-02-21T18:46:28.706" v="3982"/>
          <ac:picMkLst>
            <pc:docMk/>
            <pc:sldMk cId="816166401" sldId="2056"/>
            <ac:picMk id="9" creationId="{42531F39-12CC-CCC9-899C-48C0F7ECB506}"/>
          </ac:picMkLst>
        </pc:picChg>
      </pc:sldChg>
      <pc:sldChg chg="addSp delSp modSp new mod">
        <pc:chgData name="Updegrove, Mark R. (JSC-EG111)[Jacobs Technology, Inc.]" userId="e137aa04-5efb-4e19-8a44-6b8208ec486a" providerId="ADAL" clId="{8112382C-DA0D-1C4C-A008-AA8DE2F8A9C2}" dt="2025-02-18T21:46:38.003" v="3149" actId="122"/>
        <pc:sldMkLst>
          <pc:docMk/>
          <pc:sldMk cId="3212005225" sldId="2057"/>
        </pc:sldMkLst>
        <pc:spChg chg="mod">
          <ac:chgData name="Updegrove, Mark R. (JSC-EG111)[Jacobs Technology, Inc.]" userId="e137aa04-5efb-4e19-8a44-6b8208ec486a" providerId="ADAL" clId="{8112382C-DA0D-1C4C-A008-AA8DE2F8A9C2}" dt="2025-02-18T21:46:38.003" v="3149" actId="122"/>
          <ac:spMkLst>
            <pc:docMk/>
            <pc:sldMk cId="3212005225" sldId="2057"/>
            <ac:spMk id="2" creationId="{3705EA95-3A44-D0E4-273E-274A583A279D}"/>
          </ac:spMkLst>
        </pc:spChg>
        <pc:spChg chg="add mod">
          <ac:chgData name="Updegrove, Mark R. (JSC-EG111)[Jacobs Technology, Inc.]" userId="e137aa04-5efb-4e19-8a44-6b8208ec486a" providerId="ADAL" clId="{8112382C-DA0D-1C4C-A008-AA8DE2F8A9C2}" dt="2025-02-18T21:25:40.577" v="3035" actId="14100"/>
          <ac:spMkLst>
            <pc:docMk/>
            <pc:sldMk cId="3212005225" sldId="2057"/>
            <ac:spMk id="6" creationId="{64CD3E87-7DAA-6642-C846-BBC7CC510CEA}"/>
          </ac:spMkLst>
        </pc:spChg>
        <pc:grpChg chg="add mod">
          <ac:chgData name="Updegrove, Mark R. (JSC-EG111)[Jacobs Technology, Inc.]" userId="e137aa04-5efb-4e19-8a44-6b8208ec486a" providerId="ADAL" clId="{8112382C-DA0D-1C4C-A008-AA8DE2F8A9C2}" dt="2025-02-18T21:27:36.561" v="3117"/>
          <ac:grpSpMkLst>
            <pc:docMk/>
            <pc:sldMk cId="3212005225" sldId="2057"/>
            <ac:grpSpMk id="7" creationId="{64983618-A03C-2C9B-6CE4-E54A4D6A507A}"/>
          </ac:grpSpMkLst>
        </pc:grpChg>
        <pc:picChg chg="add mod">
          <ac:chgData name="Updegrove, Mark R. (JSC-EG111)[Jacobs Technology, Inc.]" userId="e137aa04-5efb-4e19-8a44-6b8208ec486a" providerId="ADAL" clId="{8112382C-DA0D-1C4C-A008-AA8DE2F8A9C2}" dt="2025-02-18T21:25:40.577" v="3035" actId="14100"/>
          <ac:picMkLst>
            <pc:docMk/>
            <pc:sldMk cId="3212005225" sldId="2057"/>
            <ac:picMk id="5" creationId="{E2148277-BFFC-2261-FB08-085BE0341F40}"/>
          </ac:picMkLst>
        </pc:picChg>
        <pc:picChg chg="add mod">
          <ac:chgData name="Updegrove, Mark R. (JSC-EG111)[Jacobs Technology, Inc.]" userId="e137aa04-5efb-4e19-8a44-6b8208ec486a" providerId="ADAL" clId="{8112382C-DA0D-1C4C-A008-AA8DE2F8A9C2}" dt="2025-02-18T21:25:45.458" v="3036" actId="14100"/>
          <ac:picMkLst>
            <pc:docMk/>
            <pc:sldMk cId="3212005225" sldId="2057"/>
            <ac:picMk id="9" creationId="{DB0E9308-8DE6-8595-63D4-ACB7CD1B2975}"/>
          </ac:picMkLst>
        </pc:picChg>
      </pc:sldChg>
      <pc:sldChg chg="new del">
        <pc:chgData name="Updegrove, Mark R. (JSC-EG111)[Jacobs Technology, Inc.]" userId="e137aa04-5efb-4e19-8a44-6b8208ec486a" providerId="ADAL" clId="{8112382C-DA0D-1C4C-A008-AA8DE2F8A9C2}" dt="2025-02-18T22:04:59.229" v="3373" actId="2696"/>
        <pc:sldMkLst>
          <pc:docMk/>
          <pc:sldMk cId="4252739382" sldId="2058"/>
        </pc:sldMkLst>
      </pc:sldChg>
      <pc:sldChg chg="addSp delSp modSp new mod">
        <pc:chgData name="Updegrove, Mark R. (JSC-EG111)[Jacobs Technology, Inc.]" userId="e137aa04-5efb-4e19-8a44-6b8208ec486a" providerId="ADAL" clId="{8112382C-DA0D-1C4C-A008-AA8DE2F8A9C2}" dt="2025-02-18T22:22:25.083" v="3374"/>
        <pc:sldMkLst>
          <pc:docMk/>
          <pc:sldMk cId="925006073" sldId="2059"/>
        </pc:sldMkLst>
        <pc:spChg chg="mod">
          <ac:chgData name="Updegrove, Mark R. (JSC-EG111)[Jacobs Technology, Inc.]" userId="e137aa04-5efb-4e19-8a44-6b8208ec486a" providerId="ADAL" clId="{8112382C-DA0D-1C4C-A008-AA8DE2F8A9C2}" dt="2025-02-18T22:22:25.083" v="3374"/>
          <ac:spMkLst>
            <pc:docMk/>
            <pc:sldMk cId="925006073" sldId="2059"/>
            <ac:spMk id="2" creationId="{3F2E1767-8319-1B81-564A-8D618EF32BA2}"/>
          </ac:spMkLst>
        </pc:spChg>
        <pc:picChg chg="add mod">
          <ac:chgData name="Updegrove, Mark R. (JSC-EG111)[Jacobs Technology, Inc.]" userId="e137aa04-5efb-4e19-8a44-6b8208ec486a" providerId="ADAL" clId="{8112382C-DA0D-1C4C-A008-AA8DE2F8A9C2}" dt="2025-02-18T22:04:31.668" v="3353" actId="1076"/>
          <ac:picMkLst>
            <pc:docMk/>
            <pc:sldMk cId="925006073" sldId="2059"/>
            <ac:picMk id="1026" creationId="{1BC39D29-F45F-F659-2644-717621176D8E}"/>
          </ac:picMkLst>
        </pc:picChg>
      </pc:sldChg>
      <pc:sldChg chg="modSp add mod ord">
        <pc:chgData name="Updegrove, Mark R. (JSC-EG111)[Jacobs Technology, Inc.]" userId="e137aa04-5efb-4e19-8a44-6b8208ec486a" providerId="ADAL" clId="{8112382C-DA0D-1C4C-A008-AA8DE2F8A9C2}" dt="2025-02-18T22:42:25.286" v="3822" actId="313"/>
        <pc:sldMkLst>
          <pc:docMk/>
          <pc:sldMk cId="217423376" sldId="2060"/>
        </pc:sldMkLst>
        <pc:spChg chg="mod">
          <ac:chgData name="Updegrove, Mark R. (JSC-EG111)[Jacobs Technology, Inc.]" userId="e137aa04-5efb-4e19-8a44-6b8208ec486a" providerId="ADAL" clId="{8112382C-DA0D-1C4C-A008-AA8DE2F8A9C2}" dt="2025-02-18T22:28:13.078" v="3377"/>
          <ac:spMkLst>
            <pc:docMk/>
            <pc:sldMk cId="217423376" sldId="2060"/>
            <ac:spMk id="2" creationId="{EDE395A9-01A8-242E-8FE8-2B564D26692E}"/>
          </ac:spMkLst>
        </pc:spChg>
        <pc:spChg chg="mod">
          <ac:chgData name="Updegrove, Mark R. (JSC-EG111)[Jacobs Technology, Inc.]" userId="e137aa04-5efb-4e19-8a44-6b8208ec486a" providerId="ADAL" clId="{8112382C-DA0D-1C4C-A008-AA8DE2F8A9C2}" dt="2025-02-18T22:42:25.286" v="3822" actId="313"/>
          <ac:spMkLst>
            <pc:docMk/>
            <pc:sldMk cId="217423376" sldId="2060"/>
            <ac:spMk id="3" creationId="{09D26FDE-0364-CA1B-5154-74B783A4A884}"/>
          </ac:spMkLst>
        </pc:spChg>
        <pc:spChg chg="mod">
          <ac:chgData name="Updegrove, Mark R. (JSC-EG111)[Jacobs Technology, Inc.]" userId="e137aa04-5efb-4e19-8a44-6b8208ec486a" providerId="ADAL" clId="{8112382C-DA0D-1C4C-A008-AA8DE2F8A9C2}" dt="2025-02-18T22:40:58.683" v="3772" actId="1076"/>
          <ac:spMkLst>
            <pc:docMk/>
            <pc:sldMk cId="217423376" sldId="2060"/>
            <ac:spMk id="14" creationId="{AE02D0B6-1A0D-3F4E-B2FE-A64C07AD1FF5}"/>
          </ac:spMkLst>
        </pc:spChg>
        <pc:spChg chg="mod">
          <ac:chgData name="Updegrove, Mark R. (JSC-EG111)[Jacobs Technology, Inc.]" userId="e137aa04-5efb-4e19-8a44-6b8208ec486a" providerId="ADAL" clId="{8112382C-DA0D-1C4C-A008-AA8DE2F8A9C2}" dt="2025-02-18T22:40:28.366" v="3768" actId="1076"/>
          <ac:spMkLst>
            <pc:docMk/>
            <pc:sldMk cId="217423376" sldId="2060"/>
            <ac:spMk id="15" creationId="{860913EA-F3FD-4F2C-0884-18D892C96B62}"/>
          </ac:spMkLst>
        </pc:spChg>
        <pc:picChg chg="mod modCrop">
          <ac:chgData name="Updegrove, Mark R. (JSC-EG111)[Jacobs Technology, Inc.]" userId="e137aa04-5efb-4e19-8a44-6b8208ec486a" providerId="ADAL" clId="{8112382C-DA0D-1C4C-A008-AA8DE2F8A9C2}" dt="2025-02-18T22:34:25.221" v="3764" actId="1076"/>
          <ac:picMkLst>
            <pc:docMk/>
            <pc:sldMk cId="217423376" sldId="2060"/>
            <ac:picMk id="7" creationId="{D3CC5437-B568-2795-02E4-C9C58D6F44D3}"/>
          </ac:picMkLst>
        </pc:picChg>
        <pc:cxnChg chg="mod">
          <ac:chgData name="Updegrove, Mark R. (JSC-EG111)[Jacobs Technology, Inc.]" userId="e137aa04-5efb-4e19-8a44-6b8208ec486a" providerId="ADAL" clId="{8112382C-DA0D-1C4C-A008-AA8DE2F8A9C2}" dt="2025-02-18T22:40:44.197" v="3770" actId="1582"/>
          <ac:cxnSpMkLst>
            <pc:docMk/>
            <pc:sldMk cId="217423376" sldId="2060"/>
            <ac:cxnSpMk id="8" creationId="{EDC78337-8442-16A8-B661-D15F2B38D001}"/>
          </ac:cxnSpMkLst>
        </pc:cxnChg>
        <pc:cxnChg chg="mod">
          <ac:chgData name="Updegrove, Mark R. (JSC-EG111)[Jacobs Technology, Inc.]" userId="e137aa04-5efb-4e19-8a44-6b8208ec486a" providerId="ADAL" clId="{8112382C-DA0D-1C4C-A008-AA8DE2F8A9C2}" dt="2025-02-18T22:41:02.011" v="3773" actId="14100"/>
          <ac:cxnSpMkLst>
            <pc:docMk/>
            <pc:sldMk cId="217423376" sldId="2060"/>
            <ac:cxnSpMk id="12" creationId="{FB9F0FA8-FC78-31C3-27A5-4B469753EA32}"/>
          </ac:cxnSpMkLst>
        </pc:cxnChg>
      </pc:sldChg>
      <pc:sldChg chg="add mod modShow">
        <pc:chgData name="Updegrove, Mark R. (JSC-EG111)[Jacobs Technology, Inc.]" userId="e137aa04-5efb-4e19-8a44-6b8208ec486a" providerId="ADAL" clId="{8112382C-DA0D-1C4C-A008-AA8DE2F8A9C2}" dt="2025-02-21T18:33:31.292" v="3874" actId="729"/>
        <pc:sldMkLst>
          <pc:docMk/>
          <pc:sldMk cId="1415934886" sldId="2061"/>
        </pc:sldMkLst>
      </pc:sldChg>
      <pc:sldChg chg="delSp add mod modShow">
        <pc:chgData name="Updegrove, Mark R. (JSC-EG111)[Jacobs Technology, Inc.]" userId="e137aa04-5efb-4e19-8a44-6b8208ec486a" providerId="ADAL" clId="{8112382C-DA0D-1C4C-A008-AA8DE2F8A9C2}" dt="2025-02-21T18:45:23.014" v="3971" actId="729"/>
        <pc:sldMkLst>
          <pc:docMk/>
          <pc:sldMk cId="2652777001" sldId="2062"/>
        </pc:sldMkLst>
        <pc:picChg chg="del">
          <ac:chgData name="Updegrove, Mark R. (JSC-EG111)[Jacobs Technology, Inc.]" userId="e137aa04-5efb-4e19-8a44-6b8208ec486a" providerId="ADAL" clId="{8112382C-DA0D-1C4C-A008-AA8DE2F8A9C2}" dt="2025-02-21T18:45:17.480" v="3970" actId="478"/>
          <ac:picMkLst>
            <pc:docMk/>
            <pc:sldMk cId="2652777001" sldId="2062"/>
            <ac:picMk id="2" creationId="{E0D5FBA1-FCA0-9198-683D-F80657DA5B01}"/>
          </ac:picMkLst>
        </pc:picChg>
      </pc:sldChg>
      <pc:sldChg chg="add del">
        <pc:chgData name="Updegrove, Mark R. (JSC-EG111)[Jacobs Technology, Inc.]" userId="e137aa04-5efb-4e19-8a44-6b8208ec486a" providerId="ADAL" clId="{8112382C-DA0D-1C4C-A008-AA8DE2F8A9C2}" dt="2025-02-21T18:46:10.517" v="3978"/>
        <pc:sldMkLst>
          <pc:docMk/>
          <pc:sldMk cId="2670370624" sldId="2063"/>
        </pc:sldMkLst>
      </pc:sldChg>
    </pc:docChg>
  </pc:docChgLst>
  <pc:docChgLst>
    <pc:chgData name="Carothers, Steven (JSC-EG411)" userId="69007d06-2880-431f-aab4-2232bf3dee1d" providerId="ADAL" clId="{79B2784F-CF3E-804C-A663-BDE1191B9712}"/>
    <pc:docChg chg="undo custSel addSld delSld modSld sldOrd">
      <pc:chgData name="Carothers, Steven (JSC-EG411)" userId="69007d06-2880-431f-aab4-2232bf3dee1d" providerId="ADAL" clId="{79B2784F-CF3E-804C-A663-BDE1191B9712}" dt="2025-02-21T19:51:37.054" v="2924" actId="2696"/>
      <pc:docMkLst>
        <pc:docMk/>
      </pc:docMkLst>
      <pc:sldChg chg="modSp mod">
        <pc:chgData name="Carothers, Steven (JSC-EG411)" userId="69007d06-2880-431f-aab4-2232bf3dee1d" providerId="ADAL" clId="{79B2784F-CF3E-804C-A663-BDE1191B9712}" dt="2025-02-20T15:57:13.671" v="2922" actId="20577"/>
        <pc:sldMkLst>
          <pc:docMk/>
          <pc:sldMk cId="2022425319" sldId="1892"/>
        </pc:sldMkLst>
        <pc:spChg chg="mod">
          <ac:chgData name="Carothers, Steven (JSC-EG411)" userId="69007d06-2880-431f-aab4-2232bf3dee1d" providerId="ADAL" clId="{79B2784F-CF3E-804C-A663-BDE1191B9712}" dt="2025-02-14T20:12:14.776" v="974" actId="20577"/>
          <ac:spMkLst>
            <pc:docMk/>
            <pc:sldMk cId="2022425319" sldId="1892"/>
            <ac:spMk id="27" creationId="{996FD06C-5136-3349-BB4B-3C60185F0B02}"/>
          </ac:spMkLst>
        </pc:spChg>
        <pc:spChg chg="mod">
          <ac:chgData name="Carothers, Steven (JSC-EG411)" userId="69007d06-2880-431f-aab4-2232bf3dee1d" providerId="ADAL" clId="{79B2784F-CF3E-804C-A663-BDE1191B9712}" dt="2025-02-20T15:57:13.671" v="2922" actId="20577"/>
          <ac:spMkLst>
            <pc:docMk/>
            <pc:sldMk cId="2022425319" sldId="1892"/>
            <ac:spMk id="28" creationId="{616F5AD6-7CD9-904F-8F47-ECC82D76D506}"/>
          </ac:spMkLst>
        </pc:spChg>
      </pc:sldChg>
      <pc:sldChg chg="addSp delSp modSp mod">
        <pc:chgData name="Carothers, Steven (JSC-EG411)" userId="69007d06-2880-431f-aab4-2232bf3dee1d" providerId="ADAL" clId="{79B2784F-CF3E-804C-A663-BDE1191B9712}" dt="2025-02-14T21:35:35.061" v="1877" actId="478"/>
        <pc:sldMkLst>
          <pc:docMk/>
          <pc:sldMk cId="3000355734" sldId="1910"/>
        </pc:sldMkLst>
      </pc:sldChg>
      <pc:sldChg chg="delSp del">
        <pc:chgData name="Carothers, Steven (JSC-EG411)" userId="69007d06-2880-431f-aab4-2232bf3dee1d" providerId="ADAL" clId="{79B2784F-CF3E-804C-A663-BDE1191B9712}" dt="2025-02-14T17:56:30.464" v="938" actId="2696"/>
        <pc:sldMkLst>
          <pc:docMk/>
          <pc:sldMk cId="671207159" sldId="1919"/>
        </pc:sldMkLst>
      </pc:sldChg>
      <pc:sldChg chg="delSp del ord">
        <pc:chgData name="Carothers, Steven (JSC-EG411)" userId="69007d06-2880-431f-aab4-2232bf3dee1d" providerId="ADAL" clId="{79B2784F-CF3E-804C-A663-BDE1191B9712}" dt="2025-02-14T20:37:59.826" v="1170" actId="2696"/>
        <pc:sldMkLst>
          <pc:docMk/>
          <pc:sldMk cId="1523940614" sldId="1923"/>
        </pc:sldMkLst>
      </pc:sldChg>
      <pc:sldChg chg="delSp del">
        <pc:chgData name="Carothers, Steven (JSC-EG411)" userId="69007d06-2880-431f-aab4-2232bf3dee1d" providerId="ADAL" clId="{79B2784F-CF3E-804C-A663-BDE1191B9712}" dt="2025-02-14T21:15:10.673" v="1723" actId="2696"/>
        <pc:sldMkLst>
          <pc:docMk/>
          <pc:sldMk cId="378616221" sldId="1925"/>
        </pc:sldMkLst>
      </pc:sldChg>
      <pc:sldChg chg="delSp add del">
        <pc:chgData name="Carothers, Steven (JSC-EG411)" userId="69007d06-2880-431f-aab4-2232bf3dee1d" providerId="ADAL" clId="{79B2784F-CF3E-804C-A663-BDE1191B9712}" dt="2025-02-14T21:35:09.737" v="1873" actId="2696"/>
        <pc:sldMkLst>
          <pc:docMk/>
          <pc:sldMk cId="3993919101" sldId="1931"/>
        </pc:sldMkLst>
      </pc:sldChg>
      <pc:sldChg chg="delSp del">
        <pc:chgData name="Carothers, Steven (JSC-EG411)" userId="69007d06-2880-431f-aab4-2232bf3dee1d" providerId="ADAL" clId="{79B2784F-CF3E-804C-A663-BDE1191B9712}" dt="2025-02-14T21:15:13.597" v="1724" actId="2696"/>
        <pc:sldMkLst>
          <pc:docMk/>
          <pc:sldMk cId="1792905419" sldId="1933"/>
        </pc:sldMkLst>
      </pc:sldChg>
      <pc:sldChg chg="addSp delSp modSp mod ord">
        <pc:chgData name="Carothers, Steven (JSC-EG411)" userId="69007d06-2880-431f-aab4-2232bf3dee1d" providerId="ADAL" clId="{79B2784F-CF3E-804C-A663-BDE1191B9712}" dt="2025-02-14T21:45:48.173" v="1995"/>
        <pc:sldMkLst>
          <pc:docMk/>
          <pc:sldMk cId="3597060068" sldId="1935"/>
        </pc:sldMkLst>
        <pc:spChg chg="mod">
          <ac:chgData name="Carothers, Steven (JSC-EG411)" userId="69007d06-2880-431f-aab4-2232bf3dee1d" providerId="ADAL" clId="{79B2784F-CF3E-804C-A663-BDE1191B9712}" dt="2025-02-14T21:45:48.173" v="1995"/>
          <ac:spMkLst>
            <pc:docMk/>
            <pc:sldMk cId="3597060068" sldId="1935"/>
            <ac:spMk id="2" creationId="{B7B0CC5B-DB9B-536A-A156-96266450AADD}"/>
          </ac:spMkLst>
        </pc:spChg>
        <pc:spChg chg="mod">
          <ac:chgData name="Carothers, Steven (JSC-EG411)" userId="69007d06-2880-431f-aab4-2232bf3dee1d" providerId="ADAL" clId="{79B2784F-CF3E-804C-A663-BDE1191B9712}" dt="2025-02-14T21:23:54.925" v="1820" actId="20577"/>
          <ac:spMkLst>
            <pc:docMk/>
            <pc:sldMk cId="3597060068" sldId="1935"/>
            <ac:spMk id="3" creationId="{7922C369-4632-C2BD-F6F4-BFE046585DC3}"/>
          </ac:spMkLst>
        </pc:spChg>
        <pc:picChg chg="mod">
          <ac:chgData name="Carothers, Steven (JSC-EG411)" userId="69007d06-2880-431f-aab4-2232bf3dee1d" providerId="ADAL" clId="{79B2784F-CF3E-804C-A663-BDE1191B9712}" dt="2025-02-14T21:33:58.254" v="1867" actId="1076"/>
          <ac:picMkLst>
            <pc:docMk/>
            <pc:sldMk cId="3597060068" sldId="1935"/>
            <ac:picMk id="7" creationId="{0B1B86E4-EA39-C333-5D0B-33293CA7DD8B}"/>
          </ac:picMkLst>
        </pc:picChg>
        <pc:picChg chg="mod">
          <ac:chgData name="Carothers, Steven (JSC-EG411)" userId="69007d06-2880-431f-aab4-2232bf3dee1d" providerId="ADAL" clId="{79B2784F-CF3E-804C-A663-BDE1191B9712}" dt="2025-02-14T21:25:57.348" v="1827" actId="14100"/>
          <ac:picMkLst>
            <pc:docMk/>
            <pc:sldMk cId="3597060068" sldId="1935"/>
            <ac:picMk id="8" creationId="{08C5AFA2-9AFF-1011-1012-F8C15638D868}"/>
          </ac:picMkLst>
        </pc:picChg>
        <pc:picChg chg="mod">
          <ac:chgData name="Carothers, Steven (JSC-EG411)" userId="69007d06-2880-431f-aab4-2232bf3dee1d" providerId="ADAL" clId="{79B2784F-CF3E-804C-A663-BDE1191B9712}" dt="2025-02-14T21:33:46.096" v="1864" actId="1076"/>
          <ac:picMkLst>
            <pc:docMk/>
            <pc:sldMk cId="3597060068" sldId="1935"/>
            <ac:picMk id="9" creationId="{FA6A94FD-2F22-5739-98ED-221E61339A56}"/>
          </ac:picMkLst>
        </pc:picChg>
        <pc:picChg chg="add mod">
          <ac:chgData name="Carothers, Steven (JSC-EG411)" userId="69007d06-2880-431f-aab4-2232bf3dee1d" providerId="ADAL" clId="{79B2784F-CF3E-804C-A663-BDE1191B9712}" dt="2025-02-14T21:33:40.089" v="1863" actId="1076"/>
          <ac:picMkLst>
            <pc:docMk/>
            <pc:sldMk cId="3597060068" sldId="1935"/>
            <ac:picMk id="10" creationId="{A1C77314-CE7F-9CAA-9026-6907ECC7738D}"/>
          </ac:picMkLst>
        </pc:picChg>
        <pc:picChg chg="add mod">
          <ac:chgData name="Carothers, Steven (JSC-EG411)" userId="69007d06-2880-431f-aab4-2232bf3dee1d" providerId="ADAL" clId="{79B2784F-CF3E-804C-A663-BDE1191B9712}" dt="2025-02-14T21:33:48.359" v="1865" actId="1076"/>
          <ac:picMkLst>
            <pc:docMk/>
            <pc:sldMk cId="3597060068" sldId="1935"/>
            <ac:picMk id="12" creationId="{36FE7112-E817-F60A-4F89-C368DDF11419}"/>
          </ac:picMkLst>
        </pc:picChg>
      </pc:sldChg>
      <pc:sldChg chg="delSp del ord">
        <pc:chgData name="Carothers, Steven (JSC-EG411)" userId="69007d06-2880-431f-aab4-2232bf3dee1d" providerId="ADAL" clId="{79B2784F-CF3E-804C-A663-BDE1191B9712}" dt="2025-02-14T20:50:02.029" v="1454" actId="2696"/>
        <pc:sldMkLst>
          <pc:docMk/>
          <pc:sldMk cId="90684399" sldId="1936"/>
        </pc:sldMkLst>
      </pc:sldChg>
      <pc:sldChg chg="delSp del">
        <pc:chgData name="Carothers, Steven (JSC-EG411)" userId="69007d06-2880-431f-aab4-2232bf3dee1d" providerId="ADAL" clId="{79B2784F-CF3E-804C-A663-BDE1191B9712}" dt="2025-02-14T21:15:32.713" v="1728" actId="2696"/>
        <pc:sldMkLst>
          <pc:docMk/>
          <pc:sldMk cId="1513008545" sldId="1941"/>
        </pc:sldMkLst>
      </pc:sldChg>
      <pc:sldChg chg="delSp del ord">
        <pc:chgData name="Carothers, Steven (JSC-EG411)" userId="69007d06-2880-431f-aab4-2232bf3dee1d" providerId="ADAL" clId="{79B2784F-CF3E-804C-A663-BDE1191B9712}" dt="2025-02-14T20:45:10.403" v="1277" actId="2696"/>
        <pc:sldMkLst>
          <pc:docMk/>
          <pc:sldMk cId="3929459447" sldId="1942"/>
        </pc:sldMkLst>
      </pc:sldChg>
      <pc:sldChg chg="delSp del">
        <pc:chgData name="Carothers, Steven (JSC-EG411)" userId="69007d06-2880-431f-aab4-2232bf3dee1d" providerId="ADAL" clId="{79B2784F-CF3E-804C-A663-BDE1191B9712}" dt="2025-02-14T21:15:19.170" v="1725" actId="2696"/>
        <pc:sldMkLst>
          <pc:docMk/>
          <pc:sldMk cId="1326823981" sldId="1943"/>
        </pc:sldMkLst>
      </pc:sldChg>
      <pc:sldChg chg="delSp modSp del mod ord modAnim">
        <pc:chgData name="Carothers, Steven (JSC-EG411)" userId="69007d06-2880-431f-aab4-2232bf3dee1d" providerId="ADAL" clId="{79B2784F-CF3E-804C-A663-BDE1191B9712}" dt="2025-02-14T20:34:53.878" v="1150" actId="2696"/>
        <pc:sldMkLst>
          <pc:docMk/>
          <pc:sldMk cId="1928120456" sldId="1944"/>
        </pc:sldMkLst>
      </pc:sldChg>
      <pc:sldChg chg="delSp del ord">
        <pc:chgData name="Carothers, Steven (JSC-EG411)" userId="69007d06-2880-431f-aab4-2232bf3dee1d" providerId="ADAL" clId="{79B2784F-CF3E-804C-A663-BDE1191B9712}" dt="2025-02-14T20:35:50.038" v="1152" actId="2696"/>
        <pc:sldMkLst>
          <pc:docMk/>
          <pc:sldMk cId="1102862662" sldId="1945"/>
        </pc:sldMkLst>
      </pc:sldChg>
      <pc:sldChg chg="delSp modSp del mod ord">
        <pc:chgData name="Carothers, Steven (JSC-EG411)" userId="69007d06-2880-431f-aab4-2232bf3dee1d" providerId="ADAL" clId="{79B2784F-CF3E-804C-A663-BDE1191B9712}" dt="2025-02-14T20:25:03.033" v="1148" actId="2696"/>
        <pc:sldMkLst>
          <pc:docMk/>
          <pc:sldMk cId="1544993870" sldId="1946"/>
        </pc:sldMkLst>
      </pc:sldChg>
      <pc:sldChg chg="delSp modSp del mod ord">
        <pc:chgData name="Carothers, Steven (JSC-EG411)" userId="69007d06-2880-431f-aab4-2232bf3dee1d" providerId="ADAL" clId="{79B2784F-CF3E-804C-A663-BDE1191B9712}" dt="2025-02-14T20:22:18.435" v="1127" actId="2696"/>
        <pc:sldMkLst>
          <pc:docMk/>
          <pc:sldMk cId="535261972" sldId="1947"/>
        </pc:sldMkLst>
      </pc:sldChg>
      <pc:sldChg chg="delSp del">
        <pc:chgData name="Carothers, Steven (JSC-EG411)" userId="69007d06-2880-431f-aab4-2232bf3dee1d" providerId="ADAL" clId="{79B2784F-CF3E-804C-A663-BDE1191B9712}" dt="2025-02-14T21:14:43.381" v="1719" actId="2696"/>
        <pc:sldMkLst>
          <pc:docMk/>
          <pc:sldMk cId="2833072473" sldId="1948"/>
        </pc:sldMkLst>
      </pc:sldChg>
      <pc:sldChg chg="delSp del">
        <pc:chgData name="Carothers, Steven (JSC-EG411)" userId="69007d06-2880-431f-aab4-2232bf3dee1d" providerId="ADAL" clId="{79B2784F-CF3E-804C-A663-BDE1191B9712}" dt="2025-02-14T21:15:29.588" v="1727" actId="2696"/>
        <pc:sldMkLst>
          <pc:docMk/>
          <pc:sldMk cId="309405252" sldId="1949"/>
        </pc:sldMkLst>
      </pc:sldChg>
      <pc:sldChg chg="delSp del">
        <pc:chgData name="Carothers, Steven (JSC-EG411)" userId="69007d06-2880-431f-aab4-2232bf3dee1d" providerId="ADAL" clId="{79B2784F-CF3E-804C-A663-BDE1191B9712}" dt="2025-02-14T21:14:46.789" v="1720" actId="2696"/>
        <pc:sldMkLst>
          <pc:docMk/>
          <pc:sldMk cId="2736873827" sldId="1950"/>
        </pc:sldMkLst>
      </pc:sldChg>
      <pc:sldChg chg="delSp del">
        <pc:chgData name="Carothers, Steven (JSC-EG411)" userId="69007d06-2880-431f-aab4-2232bf3dee1d" providerId="ADAL" clId="{79B2784F-CF3E-804C-A663-BDE1191B9712}" dt="2025-02-14T21:35:09.738" v="1874" actId="2696"/>
        <pc:sldMkLst>
          <pc:docMk/>
          <pc:sldMk cId="204104739" sldId="1951"/>
        </pc:sldMkLst>
      </pc:sldChg>
      <pc:sldChg chg="delSp modSp mod ord">
        <pc:chgData name="Carothers, Steven (JSC-EG411)" userId="69007d06-2880-431f-aab4-2232bf3dee1d" providerId="ADAL" clId="{79B2784F-CF3E-804C-A663-BDE1191B9712}" dt="2025-02-14T21:20:16.950" v="1740" actId="14100"/>
        <pc:sldMkLst>
          <pc:docMk/>
          <pc:sldMk cId="993682385" sldId="1952"/>
        </pc:sldMkLst>
        <pc:spChg chg="mod">
          <ac:chgData name="Carothers, Steven (JSC-EG411)" userId="69007d06-2880-431f-aab4-2232bf3dee1d" providerId="ADAL" clId="{79B2784F-CF3E-804C-A663-BDE1191B9712}" dt="2025-02-14T21:20:16.950" v="1740" actId="14100"/>
          <ac:spMkLst>
            <pc:docMk/>
            <pc:sldMk cId="993682385" sldId="1952"/>
            <ac:spMk id="3" creationId="{BC94AEF0-B75D-C217-68F2-C40D0DB8AC6B}"/>
          </ac:spMkLst>
        </pc:spChg>
        <pc:picChg chg="mod">
          <ac:chgData name="Carothers, Steven (JSC-EG411)" userId="69007d06-2880-431f-aab4-2232bf3dee1d" providerId="ADAL" clId="{79B2784F-CF3E-804C-A663-BDE1191B9712}" dt="2025-02-14T21:20:14.514" v="1739" actId="1076"/>
          <ac:picMkLst>
            <pc:docMk/>
            <pc:sldMk cId="993682385" sldId="1952"/>
            <ac:picMk id="8" creationId="{CE1B07C5-BFB4-6429-0E02-4E63C9851B98}"/>
          </ac:picMkLst>
        </pc:picChg>
      </pc:sldChg>
      <pc:sldChg chg="delSp del ord">
        <pc:chgData name="Carothers, Steven (JSC-EG411)" userId="69007d06-2880-431f-aab4-2232bf3dee1d" providerId="ADAL" clId="{79B2784F-CF3E-804C-A663-BDE1191B9712}" dt="2025-02-14T20:49:08.900" v="1449" actId="2696"/>
        <pc:sldMkLst>
          <pc:docMk/>
          <pc:sldMk cId="896100083" sldId="1953"/>
        </pc:sldMkLst>
      </pc:sldChg>
      <pc:sldChg chg="delSp del ord">
        <pc:chgData name="Carothers, Steven (JSC-EG411)" userId="69007d06-2880-431f-aab4-2232bf3dee1d" providerId="ADAL" clId="{79B2784F-CF3E-804C-A663-BDE1191B9712}" dt="2025-02-14T20:49:15.438" v="1450" actId="2696"/>
        <pc:sldMkLst>
          <pc:docMk/>
          <pc:sldMk cId="2474679078" sldId="1954"/>
        </pc:sldMkLst>
      </pc:sldChg>
      <pc:sldChg chg="delSp del ord">
        <pc:chgData name="Carothers, Steven (JSC-EG411)" userId="69007d06-2880-431f-aab4-2232bf3dee1d" providerId="ADAL" clId="{79B2784F-CF3E-804C-A663-BDE1191B9712}" dt="2025-02-14T20:49:55.589" v="1453" actId="2696"/>
        <pc:sldMkLst>
          <pc:docMk/>
          <pc:sldMk cId="1300348195" sldId="1955"/>
        </pc:sldMkLst>
      </pc:sldChg>
      <pc:sldChg chg="delSp del">
        <pc:chgData name="Carothers, Steven (JSC-EG411)" userId="69007d06-2880-431f-aab4-2232bf3dee1d" providerId="ADAL" clId="{79B2784F-CF3E-804C-A663-BDE1191B9712}" dt="2025-02-14T21:15:40.157" v="1729" actId="2696"/>
        <pc:sldMkLst>
          <pc:docMk/>
          <pc:sldMk cId="1070572843" sldId="1960"/>
        </pc:sldMkLst>
      </pc:sldChg>
      <pc:sldChg chg="delSp del">
        <pc:chgData name="Carothers, Steven (JSC-EG411)" userId="69007d06-2880-431f-aab4-2232bf3dee1d" providerId="ADAL" clId="{79B2784F-CF3E-804C-A663-BDE1191B9712}" dt="2025-02-14T21:15:26.304" v="1726" actId="2696"/>
        <pc:sldMkLst>
          <pc:docMk/>
          <pc:sldMk cId="3535370584" sldId="1961"/>
        </pc:sldMkLst>
      </pc:sldChg>
      <pc:sldChg chg="delSp del">
        <pc:chgData name="Carothers, Steven (JSC-EG411)" userId="69007d06-2880-431f-aab4-2232bf3dee1d" providerId="ADAL" clId="{79B2784F-CF3E-804C-A663-BDE1191B9712}" dt="2025-02-14T21:15:47.714" v="1730" actId="2696"/>
        <pc:sldMkLst>
          <pc:docMk/>
          <pc:sldMk cId="1580940829" sldId="1964"/>
        </pc:sldMkLst>
      </pc:sldChg>
      <pc:sldChg chg="delSp modSp add mod ord">
        <pc:chgData name="Carothers, Steven (JSC-EG411)" userId="69007d06-2880-431f-aab4-2232bf3dee1d" providerId="ADAL" clId="{79B2784F-CF3E-804C-A663-BDE1191B9712}" dt="2025-02-14T20:52:23.937" v="1455"/>
        <pc:sldMkLst>
          <pc:docMk/>
          <pc:sldMk cId="2686454792" sldId="1965"/>
        </pc:sldMkLst>
        <pc:spChg chg="mod">
          <ac:chgData name="Carothers, Steven (JSC-EG411)" userId="69007d06-2880-431f-aab4-2232bf3dee1d" providerId="ADAL" clId="{79B2784F-CF3E-804C-A663-BDE1191B9712}" dt="2025-02-14T20:18:50.877" v="1124" actId="404"/>
          <ac:spMkLst>
            <pc:docMk/>
            <pc:sldMk cId="2686454792" sldId="1965"/>
            <ac:spMk id="3" creationId="{11913948-7AA7-2643-AB2C-1A5D78652482}"/>
          </ac:spMkLst>
        </pc:spChg>
      </pc:sldChg>
      <pc:sldChg chg="delSp modSp add mod ord">
        <pc:chgData name="Carothers, Steven (JSC-EG411)" userId="69007d06-2880-431f-aab4-2232bf3dee1d" providerId="ADAL" clId="{79B2784F-CF3E-804C-A663-BDE1191B9712}" dt="2025-02-14T21:40:32.142" v="1911" actId="20577"/>
        <pc:sldMkLst>
          <pc:docMk/>
          <pc:sldMk cId="1275699733" sldId="1966"/>
        </pc:sldMkLst>
        <pc:spChg chg="mod">
          <ac:chgData name="Carothers, Steven (JSC-EG411)" userId="69007d06-2880-431f-aab4-2232bf3dee1d" providerId="ADAL" clId="{79B2784F-CF3E-804C-A663-BDE1191B9712}" dt="2025-02-14T20:22:51.302" v="1143" actId="20577"/>
          <ac:spMkLst>
            <pc:docMk/>
            <pc:sldMk cId="1275699733" sldId="1966"/>
            <ac:spMk id="2" creationId="{DEE2E0DA-D01B-D8C8-E1C1-FC95F7F0983E}"/>
          </ac:spMkLst>
        </pc:spChg>
        <pc:spChg chg="mod">
          <ac:chgData name="Carothers, Steven (JSC-EG411)" userId="69007d06-2880-431f-aab4-2232bf3dee1d" providerId="ADAL" clId="{79B2784F-CF3E-804C-A663-BDE1191B9712}" dt="2025-02-14T21:40:32.142" v="1911" actId="20577"/>
          <ac:spMkLst>
            <pc:docMk/>
            <pc:sldMk cId="1275699733" sldId="1966"/>
            <ac:spMk id="3" creationId="{14526D4A-426D-0CCB-BDE9-6C7F6FCFF44A}"/>
          </ac:spMkLst>
        </pc:spChg>
        <pc:picChg chg="mod">
          <ac:chgData name="Carothers, Steven (JSC-EG411)" userId="69007d06-2880-431f-aab4-2232bf3dee1d" providerId="ADAL" clId="{79B2784F-CF3E-804C-A663-BDE1191B9712}" dt="2025-02-14T21:38:43.883" v="1898" actId="1076"/>
          <ac:picMkLst>
            <pc:docMk/>
            <pc:sldMk cId="1275699733" sldId="1966"/>
            <ac:picMk id="14" creationId="{E7B0712A-3EE6-1F9F-F863-4C1E7BD205B3}"/>
          </ac:picMkLst>
        </pc:picChg>
      </pc:sldChg>
      <pc:sldChg chg="delSp modSp add mod">
        <pc:chgData name="Carothers, Steven (JSC-EG411)" userId="69007d06-2880-431f-aab4-2232bf3dee1d" providerId="ADAL" clId="{79B2784F-CF3E-804C-A663-BDE1191B9712}" dt="2025-02-14T21:42:14.333" v="1917" actId="20577"/>
        <pc:sldMkLst>
          <pc:docMk/>
          <pc:sldMk cId="3211024180" sldId="1972"/>
        </pc:sldMkLst>
        <pc:spChg chg="mod">
          <ac:chgData name="Carothers, Steven (JSC-EG411)" userId="69007d06-2880-431f-aab4-2232bf3dee1d" providerId="ADAL" clId="{79B2784F-CF3E-804C-A663-BDE1191B9712}" dt="2025-02-14T20:41:15.008" v="1205" actId="20577"/>
          <ac:spMkLst>
            <pc:docMk/>
            <pc:sldMk cId="3211024180" sldId="1972"/>
            <ac:spMk id="2" creationId="{CDE271FC-330F-59B6-DF67-BA017F38BAE2}"/>
          </ac:spMkLst>
        </pc:spChg>
        <pc:spChg chg="mod">
          <ac:chgData name="Carothers, Steven (JSC-EG411)" userId="69007d06-2880-431f-aab4-2232bf3dee1d" providerId="ADAL" clId="{79B2784F-CF3E-804C-A663-BDE1191B9712}" dt="2025-02-14T21:42:14.333" v="1917" actId="20577"/>
          <ac:spMkLst>
            <pc:docMk/>
            <pc:sldMk cId="3211024180" sldId="1972"/>
            <ac:spMk id="3" creationId="{21988A4A-58A1-1554-47DE-9BC12D74D877}"/>
          </ac:spMkLst>
        </pc:spChg>
      </pc:sldChg>
      <pc:sldChg chg="delSp modSp add mod">
        <pc:chgData name="Carothers, Steven (JSC-EG411)" userId="69007d06-2880-431f-aab4-2232bf3dee1d" providerId="ADAL" clId="{79B2784F-CF3E-804C-A663-BDE1191B9712}" dt="2025-02-14T21:43:27.831" v="1947" actId="6549"/>
        <pc:sldMkLst>
          <pc:docMk/>
          <pc:sldMk cId="4109261200" sldId="1973"/>
        </pc:sldMkLst>
        <pc:spChg chg="mod">
          <ac:chgData name="Carothers, Steven (JSC-EG411)" userId="69007d06-2880-431f-aab4-2232bf3dee1d" providerId="ADAL" clId="{79B2784F-CF3E-804C-A663-BDE1191B9712}" dt="2025-02-14T20:46:51.868" v="1360" actId="20577"/>
          <ac:spMkLst>
            <pc:docMk/>
            <pc:sldMk cId="4109261200" sldId="1973"/>
            <ac:spMk id="2" creationId="{82EF8579-3422-69D3-2991-98AE1C1290F0}"/>
          </ac:spMkLst>
        </pc:spChg>
        <pc:spChg chg="mod">
          <ac:chgData name="Carothers, Steven (JSC-EG411)" userId="69007d06-2880-431f-aab4-2232bf3dee1d" providerId="ADAL" clId="{79B2784F-CF3E-804C-A663-BDE1191B9712}" dt="2025-02-14T20:48:46.534" v="1448"/>
          <ac:spMkLst>
            <pc:docMk/>
            <pc:sldMk cId="4109261200" sldId="1973"/>
            <ac:spMk id="3" creationId="{8EE2E823-5A67-B2B7-56CE-3CA6CF40688A}"/>
          </ac:spMkLst>
        </pc:spChg>
        <pc:spChg chg="mod">
          <ac:chgData name="Carothers, Steven (JSC-EG411)" userId="69007d06-2880-431f-aab4-2232bf3dee1d" providerId="ADAL" clId="{79B2784F-CF3E-804C-A663-BDE1191B9712}" dt="2025-02-14T20:49:32.893" v="1451" actId="1076"/>
          <ac:spMkLst>
            <pc:docMk/>
            <pc:sldMk cId="4109261200" sldId="1973"/>
            <ac:spMk id="16" creationId="{5CAD164D-6CB5-362F-CEC7-CE8645492479}"/>
          </ac:spMkLst>
        </pc:spChg>
        <pc:spChg chg="mod">
          <ac:chgData name="Carothers, Steven (JSC-EG411)" userId="69007d06-2880-431f-aab4-2232bf3dee1d" providerId="ADAL" clId="{79B2784F-CF3E-804C-A663-BDE1191B9712}" dt="2025-02-14T21:43:27.831" v="1947" actId="6549"/>
          <ac:spMkLst>
            <pc:docMk/>
            <pc:sldMk cId="4109261200" sldId="1973"/>
            <ac:spMk id="17" creationId="{B1CB6D63-BA4F-8BD7-7A9C-2E834F214E91}"/>
          </ac:spMkLst>
        </pc:spChg>
        <pc:cxnChg chg="mod">
          <ac:chgData name="Carothers, Steven (JSC-EG411)" userId="69007d06-2880-431f-aab4-2232bf3dee1d" providerId="ADAL" clId="{79B2784F-CF3E-804C-A663-BDE1191B9712}" dt="2025-02-14T20:49:36.742" v="1452" actId="14100"/>
          <ac:cxnSpMkLst>
            <pc:docMk/>
            <pc:sldMk cId="4109261200" sldId="1973"/>
            <ac:cxnSpMk id="8" creationId="{A8FEF12E-257E-1C99-7E81-5ACC8EEA4B69}"/>
          </ac:cxnSpMkLst>
        </pc:cxnChg>
        <pc:cxnChg chg="mod">
          <ac:chgData name="Carothers, Steven (JSC-EG411)" userId="69007d06-2880-431f-aab4-2232bf3dee1d" providerId="ADAL" clId="{79B2784F-CF3E-804C-A663-BDE1191B9712}" dt="2025-02-14T21:42:50.093" v="1919" actId="208"/>
          <ac:cxnSpMkLst>
            <pc:docMk/>
            <pc:sldMk cId="4109261200" sldId="1973"/>
            <ac:cxnSpMk id="14" creationId="{D9ED7A93-8A34-BA04-6DF4-207B4D83478A}"/>
          </ac:cxnSpMkLst>
        </pc:cxnChg>
      </pc:sldChg>
      <pc:sldChg chg="delSp modSp add mod ord modNotesTx">
        <pc:chgData name="Carothers, Steven (JSC-EG411)" userId="69007d06-2880-431f-aab4-2232bf3dee1d" providerId="ADAL" clId="{79B2784F-CF3E-804C-A663-BDE1191B9712}" dt="2025-02-19T16:05:53.235" v="2830" actId="20577"/>
        <pc:sldMkLst>
          <pc:docMk/>
          <pc:sldMk cId="2926155849" sldId="1975"/>
        </pc:sldMkLst>
        <pc:spChg chg="mod">
          <ac:chgData name="Carothers, Steven (JSC-EG411)" userId="69007d06-2880-431f-aab4-2232bf3dee1d" providerId="ADAL" clId="{79B2784F-CF3E-804C-A663-BDE1191B9712}" dt="2025-02-14T21:20:34.130" v="1741" actId="14100"/>
          <ac:spMkLst>
            <pc:docMk/>
            <pc:sldMk cId="2926155849" sldId="1975"/>
            <ac:spMk id="3" creationId="{90CDBD74-C455-60DD-2908-06404FF976CC}"/>
          </ac:spMkLst>
        </pc:spChg>
      </pc:sldChg>
      <pc:sldChg chg="delSp modSp add mod ord">
        <pc:chgData name="Carothers, Steven (JSC-EG411)" userId="69007d06-2880-431f-aab4-2232bf3dee1d" providerId="ADAL" clId="{79B2784F-CF3E-804C-A663-BDE1191B9712}" dt="2025-02-18T15:15:04.952" v="2647" actId="20578"/>
        <pc:sldMkLst>
          <pc:docMk/>
          <pc:sldMk cId="132939129" sldId="1976"/>
        </pc:sldMkLst>
        <pc:spChg chg="mod">
          <ac:chgData name="Carothers, Steven (JSC-EG411)" userId="69007d06-2880-431f-aab4-2232bf3dee1d" providerId="ADAL" clId="{79B2784F-CF3E-804C-A663-BDE1191B9712}" dt="2025-02-14T21:36:22.054" v="1881" actId="14100"/>
          <ac:spMkLst>
            <pc:docMk/>
            <pc:sldMk cId="132939129" sldId="1976"/>
            <ac:spMk id="3" creationId="{ED5E599F-6ADD-338C-7E1F-16137A134940}"/>
          </ac:spMkLst>
        </pc:spChg>
        <pc:picChg chg="mod">
          <ac:chgData name="Carothers, Steven (JSC-EG411)" userId="69007d06-2880-431f-aab4-2232bf3dee1d" providerId="ADAL" clId="{79B2784F-CF3E-804C-A663-BDE1191B9712}" dt="2025-02-14T21:36:11.405" v="1879" actId="14100"/>
          <ac:picMkLst>
            <pc:docMk/>
            <pc:sldMk cId="132939129" sldId="1976"/>
            <ac:picMk id="8" creationId="{E69811BE-93F1-4079-4D95-BE6CEA09F1F1}"/>
          </ac:picMkLst>
        </pc:picChg>
      </pc:sldChg>
      <pc:sldChg chg="delSp del">
        <pc:chgData name="Carothers, Steven (JSC-EG411)" userId="69007d06-2880-431f-aab4-2232bf3dee1d" providerId="ADAL" clId="{79B2784F-CF3E-804C-A663-BDE1191B9712}" dt="2025-02-14T20:58:56.276" v="1545" actId="2696"/>
        <pc:sldMkLst>
          <pc:docMk/>
          <pc:sldMk cId="1111183225" sldId="1984"/>
        </pc:sldMkLst>
      </pc:sldChg>
      <pc:sldChg chg="del">
        <pc:chgData name="Carothers, Steven (JSC-EG411)" userId="69007d06-2880-431f-aab4-2232bf3dee1d" providerId="ADAL" clId="{79B2784F-CF3E-804C-A663-BDE1191B9712}" dt="2025-02-14T21:35:09.733" v="1871" actId="2696"/>
        <pc:sldMkLst>
          <pc:docMk/>
          <pc:sldMk cId="598914425" sldId="1985"/>
        </pc:sldMkLst>
      </pc:sldChg>
      <pc:sldChg chg="del">
        <pc:chgData name="Carothers, Steven (JSC-EG411)" userId="69007d06-2880-431f-aab4-2232bf3dee1d" providerId="ADAL" clId="{79B2784F-CF3E-804C-A663-BDE1191B9712}" dt="2025-02-14T21:35:09.740" v="1875" actId="2696"/>
        <pc:sldMkLst>
          <pc:docMk/>
          <pc:sldMk cId="4085285011" sldId="1986"/>
        </pc:sldMkLst>
      </pc:sldChg>
      <pc:sldChg chg="delSp del ord">
        <pc:chgData name="Carothers, Steven (JSC-EG411)" userId="69007d06-2880-431f-aab4-2232bf3dee1d" providerId="ADAL" clId="{79B2784F-CF3E-804C-A663-BDE1191B9712}" dt="2025-02-14T20:18:39.839" v="1122" actId="2696"/>
        <pc:sldMkLst>
          <pc:docMk/>
          <pc:sldMk cId="4120297992" sldId="1987"/>
        </pc:sldMkLst>
      </pc:sldChg>
      <pc:sldChg chg="delSp del">
        <pc:chgData name="Carothers, Steven (JSC-EG411)" userId="69007d06-2880-431f-aab4-2232bf3dee1d" providerId="ADAL" clId="{79B2784F-CF3E-804C-A663-BDE1191B9712}" dt="2025-02-14T20:57:50.565" v="1540" actId="2696"/>
        <pc:sldMkLst>
          <pc:docMk/>
          <pc:sldMk cId="2926939194" sldId="1988"/>
        </pc:sldMkLst>
      </pc:sldChg>
      <pc:sldChg chg="delSp del">
        <pc:chgData name="Carothers, Steven (JSC-EG411)" userId="69007d06-2880-431f-aab4-2232bf3dee1d" providerId="ADAL" clId="{79B2784F-CF3E-804C-A663-BDE1191B9712}" dt="2025-02-14T20:57:55.200" v="1541" actId="2696"/>
        <pc:sldMkLst>
          <pc:docMk/>
          <pc:sldMk cId="2628261424" sldId="1990"/>
        </pc:sldMkLst>
      </pc:sldChg>
      <pc:sldChg chg="delSp modSp mod">
        <pc:chgData name="Carothers, Steven (JSC-EG411)" userId="69007d06-2880-431f-aab4-2232bf3dee1d" providerId="ADAL" clId="{79B2784F-CF3E-804C-A663-BDE1191B9712}" dt="2025-02-14T21:09:25.289" v="1600" actId="108"/>
        <pc:sldMkLst>
          <pc:docMk/>
          <pc:sldMk cId="3569340476" sldId="1991"/>
        </pc:sldMkLst>
        <pc:spChg chg="mod">
          <ac:chgData name="Carothers, Steven (JSC-EG411)" userId="69007d06-2880-431f-aab4-2232bf3dee1d" providerId="ADAL" clId="{79B2784F-CF3E-804C-A663-BDE1191B9712}" dt="2025-02-14T20:59:06.809" v="1552" actId="20577"/>
          <ac:spMkLst>
            <pc:docMk/>
            <pc:sldMk cId="3569340476" sldId="1991"/>
            <ac:spMk id="2" creationId="{D9A53A60-74CA-A341-883E-EEABDD43533D}"/>
          </ac:spMkLst>
        </pc:spChg>
        <pc:spChg chg="mod">
          <ac:chgData name="Carothers, Steven (JSC-EG411)" userId="69007d06-2880-431f-aab4-2232bf3dee1d" providerId="ADAL" clId="{79B2784F-CF3E-804C-A663-BDE1191B9712}" dt="2025-02-14T21:09:25.289" v="1600" actId="108"/>
          <ac:spMkLst>
            <pc:docMk/>
            <pc:sldMk cId="3569340476" sldId="1991"/>
            <ac:spMk id="8" creationId="{5E0858C6-8863-E244-95CC-433C9A0B0C7D}"/>
          </ac:spMkLst>
        </pc:spChg>
      </pc:sldChg>
      <pc:sldChg chg="delSp del">
        <pc:chgData name="Carothers, Steven (JSC-EG411)" userId="69007d06-2880-431f-aab4-2232bf3dee1d" providerId="ADAL" clId="{79B2784F-CF3E-804C-A663-BDE1191B9712}" dt="2025-02-14T21:13:26.502" v="1716" actId="2696"/>
        <pc:sldMkLst>
          <pc:docMk/>
          <pc:sldMk cId="2981825183" sldId="1995"/>
        </pc:sldMkLst>
      </pc:sldChg>
      <pc:sldChg chg="delSp modSp mod ord">
        <pc:chgData name="Carothers, Steven (JSC-EG411)" userId="69007d06-2880-431f-aab4-2232bf3dee1d" providerId="ADAL" clId="{79B2784F-CF3E-804C-A663-BDE1191B9712}" dt="2025-02-14T21:45:41.385" v="1994" actId="20577"/>
        <pc:sldMkLst>
          <pc:docMk/>
          <pc:sldMk cId="3825003748" sldId="1997"/>
        </pc:sldMkLst>
        <pc:spChg chg="mod">
          <ac:chgData name="Carothers, Steven (JSC-EG411)" userId="69007d06-2880-431f-aab4-2232bf3dee1d" providerId="ADAL" clId="{79B2784F-CF3E-804C-A663-BDE1191B9712}" dt="2025-02-14T21:45:41.385" v="1994" actId="20577"/>
          <ac:spMkLst>
            <pc:docMk/>
            <pc:sldMk cId="3825003748" sldId="1997"/>
            <ac:spMk id="2" creationId="{D9A53A60-74CA-A341-883E-EEABDD43533D}"/>
          </ac:spMkLst>
        </pc:spChg>
      </pc:sldChg>
      <pc:sldChg chg="delSp modSp del mod ord">
        <pc:chgData name="Carothers, Steven (JSC-EG411)" userId="69007d06-2880-431f-aab4-2232bf3dee1d" providerId="ADAL" clId="{79B2784F-CF3E-804C-A663-BDE1191B9712}" dt="2025-02-18T15:22:05.825" v="2767" actId="2696"/>
        <pc:sldMkLst>
          <pc:docMk/>
          <pc:sldMk cId="2362619326" sldId="1998"/>
        </pc:sldMkLst>
      </pc:sldChg>
      <pc:sldChg chg="del">
        <pc:chgData name="Carothers, Steven (JSC-EG411)" userId="69007d06-2880-431f-aab4-2232bf3dee1d" providerId="ADAL" clId="{79B2784F-CF3E-804C-A663-BDE1191B9712}" dt="2025-02-14T21:35:09.735" v="1872" actId="2696"/>
        <pc:sldMkLst>
          <pc:docMk/>
          <pc:sldMk cId="1980744607" sldId="2000"/>
        </pc:sldMkLst>
      </pc:sldChg>
      <pc:sldChg chg="delSp del">
        <pc:chgData name="Carothers, Steven (JSC-EG411)" userId="69007d06-2880-431f-aab4-2232bf3dee1d" providerId="ADAL" clId="{79B2784F-CF3E-804C-A663-BDE1191B9712}" dt="2025-02-14T21:13:33.567" v="1717" actId="2696"/>
        <pc:sldMkLst>
          <pc:docMk/>
          <pc:sldMk cId="2115859108" sldId="2001"/>
        </pc:sldMkLst>
      </pc:sldChg>
      <pc:sldChg chg="addSp delSp modSp del mod ord">
        <pc:chgData name="Carothers, Steven (JSC-EG411)" userId="69007d06-2880-431f-aab4-2232bf3dee1d" providerId="ADAL" clId="{79B2784F-CF3E-804C-A663-BDE1191B9712}" dt="2025-02-14T20:34:53.878" v="1150" actId="2696"/>
        <pc:sldMkLst>
          <pc:docMk/>
          <pc:sldMk cId="446558647" sldId="2004"/>
        </pc:sldMkLst>
      </pc:sldChg>
      <pc:sldChg chg="delSp del">
        <pc:chgData name="Carothers, Steven (JSC-EG411)" userId="69007d06-2880-431f-aab4-2232bf3dee1d" providerId="ADAL" clId="{79B2784F-CF3E-804C-A663-BDE1191B9712}" dt="2025-02-14T21:35:09.731" v="1870" actId="2696"/>
        <pc:sldMkLst>
          <pc:docMk/>
          <pc:sldMk cId="1263313646" sldId="2005"/>
        </pc:sldMkLst>
      </pc:sldChg>
      <pc:sldChg chg="delSp modSp mod modAnim">
        <pc:chgData name="Carothers, Steven (JSC-EG411)" userId="69007d06-2880-431f-aab4-2232bf3dee1d" providerId="ADAL" clId="{79B2784F-CF3E-804C-A663-BDE1191B9712}" dt="2025-02-18T20:46:33.744" v="2810" actId="20577"/>
        <pc:sldMkLst>
          <pc:docMk/>
          <pc:sldMk cId="2584145119" sldId="2018"/>
        </pc:sldMkLst>
        <pc:spChg chg="mod">
          <ac:chgData name="Carothers, Steven (JSC-EG411)" userId="69007d06-2880-431f-aab4-2232bf3dee1d" providerId="ADAL" clId="{79B2784F-CF3E-804C-A663-BDE1191B9712}" dt="2025-02-14T21:46:01.394" v="1997"/>
          <ac:spMkLst>
            <pc:docMk/>
            <pc:sldMk cId="2584145119" sldId="2018"/>
            <ac:spMk id="2" creationId="{D9A53A60-74CA-A341-883E-EEABDD43533D}"/>
          </ac:spMkLst>
        </pc:spChg>
        <pc:spChg chg="mod">
          <ac:chgData name="Carothers, Steven (JSC-EG411)" userId="69007d06-2880-431f-aab4-2232bf3dee1d" providerId="ADAL" clId="{79B2784F-CF3E-804C-A663-BDE1191B9712}" dt="2025-02-18T20:46:33.744" v="2810" actId="20577"/>
          <ac:spMkLst>
            <pc:docMk/>
            <pc:sldMk cId="2584145119" sldId="2018"/>
            <ac:spMk id="8" creationId="{5E0858C6-8863-E244-95CC-433C9A0B0C7D}"/>
          </ac:spMkLst>
        </pc:spChg>
      </pc:sldChg>
      <pc:sldChg chg="modSp add mod chgLayout">
        <pc:chgData name="Carothers, Steven (JSC-EG411)" userId="69007d06-2880-431f-aab4-2232bf3dee1d" providerId="ADAL" clId="{79B2784F-CF3E-804C-A663-BDE1191B9712}" dt="2025-02-14T21:44:11.122" v="1981" actId="20577"/>
        <pc:sldMkLst>
          <pc:docMk/>
          <pc:sldMk cId="4142603031" sldId="2021"/>
        </pc:sldMkLst>
        <pc:spChg chg="mod ord">
          <ac:chgData name="Carothers, Steven (JSC-EG411)" userId="69007d06-2880-431f-aab4-2232bf3dee1d" providerId="ADAL" clId="{79B2784F-CF3E-804C-A663-BDE1191B9712}" dt="2025-02-14T21:08:34.525" v="1584" actId="700"/>
          <ac:spMkLst>
            <pc:docMk/>
            <pc:sldMk cId="4142603031" sldId="2021"/>
            <ac:spMk id="2" creationId="{AEB1EBA6-DE9A-3C92-77D0-B120274E7890}"/>
          </ac:spMkLst>
        </pc:spChg>
        <pc:spChg chg="mod ord">
          <ac:chgData name="Carothers, Steven (JSC-EG411)" userId="69007d06-2880-431f-aab4-2232bf3dee1d" providerId="ADAL" clId="{79B2784F-CF3E-804C-A663-BDE1191B9712}" dt="2025-02-14T21:08:34.525" v="1584" actId="700"/>
          <ac:spMkLst>
            <pc:docMk/>
            <pc:sldMk cId="4142603031" sldId="2021"/>
            <ac:spMk id="5" creationId="{812028F3-AD3D-A5F4-FAF5-FBE2FB0B5C8C}"/>
          </ac:spMkLst>
        </pc:spChg>
        <pc:spChg chg="mod ord">
          <ac:chgData name="Carothers, Steven (JSC-EG411)" userId="69007d06-2880-431f-aab4-2232bf3dee1d" providerId="ADAL" clId="{79B2784F-CF3E-804C-A663-BDE1191B9712}" dt="2025-02-14T21:44:11.122" v="1981" actId="20577"/>
          <ac:spMkLst>
            <pc:docMk/>
            <pc:sldMk cId="4142603031" sldId="2021"/>
            <ac:spMk id="8" creationId="{CD056D9A-7E85-E070-7D4A-F3CDD3EEF547}"/>
          </ac:spMkLst>
        </pc:spChg>
      </pc:sldChg>
      <pc:sldChg chg="delSp del">
        <pc:chgData name="Carothers, Steven (JSC-EG411)" userId="69007d06-2880-431f-aab4-2232bf3dee1d" providerId="ADAL" clId="{79B2784F-CF3E-804C-A663-BDE1191B9712}" dt="2025-02-14T20:53:40.273" v="1457" actId="2696"/>
        <pc:sldMkLst>
          <pc:docMk/>
          <pc:sldMk cId="3192205473" sldId="2026"/>
        </pc:sldMkLst>
      </pc:sldChg>
      <pc:sldChg chg="delSp modSp mod modAnim">
        <pc:chgData name="Carothers, Steven (JSC-EG411)" userId="69007d06-2880-431f-aab4-2232bf3dee1d" providerId="ADAL" clId="{79B2784F-CF3E-804C-A663-BDE1191B9712}" dt="2025-02-14T21:45:55.200" v="1996"/>
        <pc:sldMkLst>
          <pc:docMk/>
          <pc:sldMk cId="3493375300" sldId="2032"/>
        </pc:sldMkLst>
        <pc:spChg chg="mod">
          <ac:chgData name="Carothers, Steven (JSC-EG411)" userId="69007d06-2880-431f-aab4-2232bf3dee1d" providerId="ADAL" clId="{79B2784F-CF3E-804C-A663-BDE1191B9712}" dt="2025-02-14T21:45:55.200" v="1996"/>
          <ac:spMkLst>
            <pc:docMk/>
            <pc:sldMk cId="3493375300" sldId="2032"/>
            <ac:spMk id="2" creationId="{D9A53A60-74CA-A341-883E-EEABDD43533D}"/>
          </ac:spMkLst>
        </pc:spChg>
        <pc:spChg chg="mod">
          <ac:chgData name="Carothers, Steven (JSC-EG411)" userId="69007d06-2880-431f-aab4-2232bf3dee1d" providerId="ADAL" clId="{79B2784F-CF3E-804C-A663-BDE1191B9712}" dt="2025-02-14T21:12:33.140" v="1715"/>
          <ac:spMkLst>
            <pc:docMk/>
            <pc:sldMk cId="3493375300" sldId="2032"/>
            <ac:spMk id="8" creationId="{5E0858C6-8863-E244-95CC-433C9A0B0C7D}"/>
          </ac:spMkLst>
        </pc:spChg>
      </pc:sldChg>
      <pc:sldChg chg="delSp ord">
        <pc:chgData name="Carothers, Steven (JSC-EG411)" userId="69007d06-2880-431f-aab4-2232bf3dee1d" providerId="ADAL" clId="{79B2784F-CF3E-804C-A663-BDE1191B9712}" dt="2025-02-14T21:07:06.013" v="1580" actId="20578"/>
        <pc:sldMkLst>
          <pc:docMk/>
          <pc:sldMk cId="4167403640" sldId="2033"/>
        </pc:sldMkLst>
      </pc:sldChg>
      <pc:sldChg chg="delSp ord">
        <pc:chgData name="Carothers, Steven (JSC-EG411)" userId="69007d06-2880-431f-aab4-2232bf3dee1d" providerId="ADAL" clId="{79B2784F-CF3E-804C-A663-BDE1191B9712}" dt="2025-02-14T21:07:06.013" v="1580" actId="20578"/>
        <pc:sldMkLst>
          <pc:docMk/>
          <pc:sldMk cId="679237932" sldId="2034"/>
        </pc:sldMkLst>
      </pc:sldChg>
      <pc:sldChg chg="delSp del">
        <pc:chgData name="Carothers, Steven (JSC-EG411)" userId="69007d06-2880-431f-aab4-2232bf3dee1d" providerId="ADAL" clId="{79B2784F-CF3E-804C-A663-BDE1191B9712}" dt="2025-02-14T21:13:53.653" v="1718" actId="2696"/>
        <pc:sldMkLst>
          <pc:docMk/>
          <pc:sldMk cId="1885319583" sldId="2035"/>
        </pc:sldMkLst>
      </pc:sldChg>
      <pc:sldChg chg="delSp del">
        <pc:chgData name="Carothers, Steven (JSC-EG411)" userId="69007d06-2880-431f-aab4-2232bf3dee1d" providerId="ADAL" clId="{79B2784F-CF3E-804C-A663-BDE1191B9712}" dt="2025-02-14T21:10:54.370" v="1601" actId="2696"/>
        <pc:sldMkLst>
          <pc:docMk/>
          <pc:sldMk cId="2224452548" sldId="2036"/>
        </pc:sldMkLst>
      </pc:sldChg>
      <pc:sldChg chg="delSp">
        <pc:chgData name="Carothers, Steven (JSC-EG411)" userId="69007d06-2880-431f-aab4-2232bf3dee1d" providerId="ADAL" clId="{79B2784F-CF3E-804C-A663-BDE1191B9712}" dt="2025-02-12T14:15:39.313" v="28"/>
        <pc:sldMkLst>
          <pc:docMk/>
          <pc:sldMk cId="1252755811" sldId="2038"/>
        </pc:sldMkLst>
      </pc:sldChg>
      <pc:sldChg chg="delSp modSp mod ord">
        <pc:chgData name="Carothers, Steven (JSC-EG411)" userId="69007d06-2880-431f-aab4-2232bf3dee1d" providerId="ADAL" clId="{79B2784F-CF3E-804C-A663-BDE1191B9712}" dt="2025-02-14T21:22:47.270" v="1755" actId="20578"/>
        <pc:sldMkLst>
          <pc:docMk/>
          <pc:sldMk cId="4102124908" sldId="2039"/>
        </pc:sldMkLst>
        <pc:spChg chg="mod">
          <ac:chgData name="Carothers, Steven (JSC-EG411)" userId="69007d06-2880-431f-aab4-2232bf3dee1d" providerId="ADAL" clId="{79B2784F-CF3E-804C-A663-BDE1191B9712}" dt="2025-02-14T20:58:31.215" v="1544" actId="20577"/>
          <ac:spMkLst>
            <pc:docMk/>
            <pc:sldMk cId="4102124908" sldId="2039"/>
            <ac:spMk id="2" creationId="{F8B4F634-D9C9-9A35-DD37-5EE59F4922BA}"/>
          </ac:spMkLst>
        </pc:spChg>
        <pc:spChg chg="mod">
          <ac:chgData name="Carothers, Steven (JSC-EG411)" userId="69007d06-2880-431f-aab4-2232bf3dee1d" providerId="ADAL" clId="{79B2784F-CF3E-804C-A663-BDE1191B9712}" dt="2025-02-13T21:32:08.749" v="97" actId="6549"/>
          <ac:spMkLst>
            <pc:docMk/>
            <pc:sldMk cId="4102124908" sldId="2039"/>
            <ac:spMk id="3" creationId="{2501FED9-CCC0-C5DF-E0E1-ED10B179DF63}"/>
          </ac:spMkLst>
        </pc:spChg>
      </pc:sldChg>
      <pc:sldChg chg="addSp delSp modSp mod">
        <pc:chgData name="Carothers, Steven (JSC-EG411)" userId="69007d06-2880-431f-aab4-2232bf3dee1d" providerId="ADAL" clId="{79B2784F-CF3E-804C-A663-BDE1191B9712}" dt="2025-02-18T14:51:15.464" v="2075" actId="20577"/>
        <pc:sldMkLst>
          <pc:docMk/>
          <pc:sldMk cId="458953352" sldId="2040"/>
        </pc:sldMkLst>
        <pc:spChg chg="mod">
          <ac:chgData name="Carothers, Steven (JSC-EG411)" userId="69007d06-2880-431f-aab4-2232bf3dee1d" providerId="ADAL" clId="{79B2784F-CF3E-804C-A663-BDE1191B9712}" dt="2025-02-18T14:51:15.464" v="2075" actId="20577"/>
          <ac:spMkLst>
            <pc:docMk/>
            <pc:sldMk cId="458953352" sldId="2040"/>
            <ac:spMk id="3" creationId="{BC8ECCD8-2999-8861-064C-FC8DB3F5D8AB}"/>
          </ac:spMkLst>
        </pc:spChg>
      </pc:sldChg>
      <pc:sldChg chg="addSp modSp add mod">
        <pc:chgData name="Carothers, Steven (JSC-EG411)" userId="69007d06-2880-431f-aab4-2232bf3dee1d" providerId="ADAL" clId="{79B2784F-CF3E-804C-A663-BDE1191B9712}" dt="2025-02-14T15:20:49.760" v="881" actId="20577"/>
        <pc:sldMkLst>
          <pc:docMk/>
          <pc:sldMk cId="492084061" sldId="2041"/>
        </pc:sldMkLst>
        <pc:spChg chg="mod">
          <ac:chgData name="Carothers, Steven (JSC-EG411)" userId="69007d06-2880-431f-aab4-2232bf3dee1d" providerId="ADAL" clId="{79B2784F-CF3E-804C-A663-BDE1191B9712}" dt="2025-02-13T21:33:13.949" v="141" actId="20577"/>
          <ac:spMkLst>
            <pc:docMk/>
            <pc:sldMk cId="492084061" sldId="2041"/>
            <ac:spMk id="2" creationId="{7B7C10AE-EB2A-07C6-F8D6-D6C8910BB55A}"/>
          </ac:spMkLst>
        </pc:spChg>
        <pc:spChg chg="mod">
          <ac:chgData name="Carothers, Steven (JSC-EG411)" userId="69007d06-2880-431f-aab4-2232bf3dee1d" providerId="ADAL" clId="{79B2784F-CF3E-804C-A663-BDE1191B9712}" dt="2025-02-14T15:20:49.760" v="881" actId="20577"/>
          <ac:spMkLst>
            <pc:docMk/>
            <pc:sldMk cId="492084061" sldId="2041"/>
            <ac:spMk id="3" creationId="{AFF619DE-D6B9-5F8F-41B1-9A63E0BF8D7D}"/>
          </ac:spMkLst>
        </pc:spChg>
        <pc:spChg chg="add mod">
          <ac:chgData name="Carothers, Steven (JSC-EG411)" userId="69007d06-2880-431f-aab4-2232bf3dee1d" providerId="ADAL" clId="{79B2784F-CF3E-804C-A663-BDE1191B9712}" dt="2025-02-14T15:20:28.230" v="880" actId="404"/>
          <ac:spMkLst>
            <pc:docMk/>
            <pc:sldMk cId="492084061" sldId="2041"/>
            <ac:spMk id="5" creationId="{C73355D9-1C2C-D10F-F4C4-B828FD5B4180}"/>
          </ac:spMkLst>
        </pc:spChg>
      </pc:sldChg>
      <pc:sldChg chg="delSp add ord">
        <pc:chgData name="Carothers, Steven (JSC-EG411)" userId="69007d06-2880-431f-aab4-2232bf3dee1d" providerId="ADAL" clId="{79B2784F-CF3E-804C-A663-BDE1191B9712}" dt="2025-02-18T15:15:04.952" v="2647" actId="20578"/>
        <pc:sldMkLst>
          <pc:docMk/>
          <pc:sldMk cId="2052334306" sldId="2042"/>
        </pc:sldMkLst>
      </pc:sldChg>
      <pc:sldChg chg="addSp delSp modSp add mod">
        <pc:chgData name="Carothers, Steven (JSC-EG411)" userId="69007d06-2880-431f-aab4-2232bf3dee1d" providerId="ADAL" clId="{79B2784F-CF3E-804C-A663-BDE1191B9712}" dt="2025-02-18T15:19:28.156" v="2750" actId="20577"/>
        <pc:sldMkLst>
          <pc:docMk/>
          <pc:sldMk cId="189476563" sldId="2043"/>
        </pc:sldMkLst>
        <pc:spChg chg="mod">
          <ac:chgData name="Carothers, Steven (JSC-EG411)" userId="69007d06-2880-431f-aab4-2232bf3dee1d" providerId="ADAL" clId="{79B2784F-CF3E-804C-A663-BDE1191B9712}" dt="2025-02-18T14:51:37.492" v="2100" actId="20577"/>
          <ac:spMkLst>
            <pc:docMk/>
            <pc:sldMk cId="189476563" sldId="2043"/>
            <ac:spMk id="2" creationId="{019E55F1-2273-5E83-231E-86CAE881B84F}"/>
          </ac:spMkLst>
        </pc:spChg>
        <pc:spChg chg="add mod">
          <ac:chgData name="Carothers, Steven (JSC-EG411)" userId="69007d06-2880-431f-aab4-2232bf3dee1d" providerId="ADAL" clId="{79B2784F-CF3E-804C-A663-BDE1191B9712}" dt="2025-02-18T15:18:51.694" v="2682" actId="1076"/>
          <ac:spMkLst>
            <pc:docMk/>
            <pc:sldMk cId="189476563" sldId="2043"/>
            <ac:spMk id="10" creationId="{50E713CB-4A7F-22E3-CD61-7E682E90CA61}"/>
          </ac:spMkLst>
        </pc:spChg>
        <pc:spChg chg="add mod">
          <ac:chgData name="Carothers, Steven (JSC-EG411)" userId="69007d06-2880-431f-aab4-2232bf3dee1d" providerId="ADAL" clId="{79B2784F-CF3E-804C-A663-BDE1191B9712}" dt="2025-02-18T15:19:28.156" v="2750" actId="20577"/>
          <ac:spMkLst>
            <pc:docMk/>
            <pc:sldMk cId="189476563" sldId="2043"/>
            <ac:spMk id="11" creationId="{6B5A407D-C2EF-5CC9-0DC1-740F86427FC3}"/>
          </ac:spMkLst>
        </pc:spChg>
        <pc:picChg chg="add mod">
          <ac:chgData name="Carothers, Steven (JSC-EG411)" userId="69007d06-2880-431f-aab4-2232bf3dee1d" providerId="ADAL" clId="{79B2784F-CF3E-804C-A663-BDE1191B9712}" dt="2025-02-18T15:18:16.650" v="2664" actId="14100"/>
          <ac:picMkLst>
            <pc:docMk/>
            <pc:sldMk cId="189476563" sldId="2043"/>
            <ac:picMk id="9" creationId="{59C3C280-DF77-6C7D-AB88-D79EC9C1C0E0}"/>
          </ac:picMkLst>
        </pc:picChg>
        <pc:picChg chg="add mod">
          <ac:chgData name="Carothers, Steven (JSC-EG411)" userId="69007d06-2880-431f-aab4-2232bf3dee1d" providerId="ADAL" clId="{79B2784F-CF3E-804C-A663-BDE1191B9712}" dt="2025-02-18T15:18:16.650" v="2664" actId="14100"/>
          <ac:picMkLst>
            <pc:docMk/>
            <pc:sldMk cId="189476563" sldId="2043"/>
            <ac:picMk id="1026" creationId="{267939F3-3435-9111-5FDD-CACE8BA7C842}"/>
          </ac:picMkLst>
        </pc:picChg>
      </pc:sldChg>
      <pc:sldChg chg="addSp delSp modSp add del mod ord">
        <pc:chgData name="Carothers, Steven (JSC-EG411)" userId="69007d06-2880-431f-aab4-2232bf3dee1d" providerId="ADAL" clId="{79B2784F-CF3E-804C-A663-BDE1191B9712}" dt="2025-02-18T15:17:57.643" v="2663" actId="2696"/>
        <pc:sldMkLst>
          <pc:docMk/>
          <pc:sldMk cId="1257453183" sldId="2044"/>
        </pc:sldMkLst>
      </pc:sldChg>
      <pc:sldChg chg="addSp delSp modSp add mod ord">
        <pc:chgData name="Carothers, Steven (JSC-EG411)" userId="69007d06-2880-431f-aab4-2232bf3dee1d" providerId="ADAL" clId="{79B2784F-CF3E-804C-A663-BDE1191B9712}" dt="2025-02-18T15:21:38.131" v="2766" actId="20577"/>
        <pc:sldMkLst>
          <pc:docMk/>
          <pc:sldMk cId="3849350215" sldId="2045"/>
        </pc:sldMkLst>
        <pc:spChg chg="mod">
          <ac:chgData name="Carothers, Steven (JSC-EG411)" userId="69007d06-2880-431f-aab4-2232bf3dee1d" providerId="ADAL" clId="{79B2784F-CF3E-804C-A663-BDE1191B9712}" dt="2025-02-18T15:10:40.282" v="2294" actId="20577"/>
          <ac:spMkLst>
            <pc:docMk/>
            <pc:sldMk cId="3849350215" sldId="2045"/>
            <ac:spMk id="2" creationId="{98F7462E-4E2F-F18D-58C8-AB3FBE3D4FD1}"/>
          </ac:spMkLst>
        </pc:spChg>
        <pc:spChg chg="add mod">
          <ac:chgData name="Carothers, Steven (JSC-EG411)" userId="69007d06-2880-431f-aab4-2232bf3dee1d" providerId="ADAL" clId="{79B2784F-CF3E-804C-A663-BDE1191B9712}" dt="2025-02-18T15:21:38.131" v="2766" actId="20577"/>
          <ac:spMkLst>
            <pc:docMk/>
            <pc:sldMk cId="3849350215" sldId="2045"/>
            <ac:spMk id="9" creationId="{C8167F26-3B65-1CA4-8CE4-BB507B867ACE}"/>
          </ac:spMkLst>
        </pc:spChg>
      </pc:sldChg>
      <pc:sldChg chg="delSp modSp add mod modAnim">
        <pc:chgData name="Carothers, Steven (JSC-EG411)" userId="69007d06-2880-431f-aab4-2232bf3dee1d" providerId="ADAL" clId="{79B2784F-CF3E-804C-A663-BDE1191B9712}" dt="2025-02-18T16:32:46.734" v="2777"/>
        <pc:sldMkLst>
          <pc:docMk/>
          <pc:sldMk cId="2911077615" sldId="2046"/>
        </pc:sldMkLst>
        <pc:spChg chg="mod">
          <ac:chgData name="Carothers, Steven (JSC-EG411)" userId="69007d06-2880-431f-aab4-2232bf3dee1d" providerId="ADAL" clId="{79B2784F-CF3E-804C-A663-BDE1191B9712}" dt="2025-02-18T16:31:20.452" v="2774" actId="1076"/>
          <ac:spMkLst>
            <pc:docMk/>
            <pc:sldMk cId="2911077615" sldId="2046"/>
            <ac:spMk id="2" creationId="{573605F6-7C2E-A021-D507-7B5E4C905E19}"/>
          </ac:spMkLst>
        </pc:spChg>
      </pc:sldChg>
      <pc:sldChg chg="add del">
        <pc:chgData name="Carothers, Steven (JSC-EG411)" userId="69007d06-2880-431f-aab4-2232bf3dee1d" providerId="ADAL" clId="{79B2784F-CF3E-804C-A663-BDE1191B9712}" dt="2025-02-18T21:03:54.014" v="2812" actId="2696"/>
        <pc:sldMkLst>
          <pc:docMk/>
          <pc:sldMk cId="1377829980" sldId="2047"/>
        </pc:sldMkLst>
      </pc:sldChg>
      <pc:sldChg chg="modNotesTx">
        <pc:chgData name="Carothers, Steven (JSC-EG411)" userId="69007d06-2880-431f-aab4-2232bf3dee1d" providerId="ADAL" clId="{79B2784F-CF3E-804C-A663-BDE1191B9712}" dt="2025-02-19T16:18:27.070" v="2849" actId="20577"/>
        <pc:sldMkLst>
          <pc:docMk/>
          <pc:sldMk cId="4082801212" sldId="2050"/>
        </pc:sldMkLst>
      </pc:sldChg>
      <pc:sldChg chg="addSp modSp mod">
        <pc:chgData name="Carothers, Steven (JSC-EG411)" userId="69007d06-2880-431f-aab4-2232bf3dee1d" providerId="ADAL" clId="{79B2784F-CF3E-804C-A663-BDE1191B9712}" dt="2025-02-19T16:16:52.230" v="2845" actId="164"/>
        <pc:sldMkLst>
          <pc:docMk/>
          <pc:sldMk cId="217423376" sldId="2060"/>
        </pc:sldMkLst>
        <pc:spChg chg="mod">
          <ac:chgData name="Carothers, Steven (JSC-EG411)" userId="69007d06-2880-431f-aab4-2232bf3dee1d" providerId="ADAL" clId="{79B2784F-CF3E-804C-A663-BDE1191B9712}" dt="2025-02-19T16:11:06.470" v="2841" actId="20577"/>
          <ac:spMkLst>
            <pc:docMk/>
            <pc:sldMk cId="217423376" sldId="2060"/>
            <ac:spMk id="3" creationId="{09D26FDE-0364-CA1B-5154-74B783A4A884}"/>
          </ac:spMkLst>
        </pc:spChg>
        <pc:spChg chg="add mod">
          <ac:chgData name="Carothers, Steven (JSC-EG411)" userId="69007d06-2880-431f-aab4-2232bf3dee1d" providerId="ADAL" clId="{79B2784F-CF3E-804C-A663-BDE1191B9712}" dt="2025-02-19T16:16:52.230" v="2845" actId="164"/>
          <ac:spMkLst>
            <pc:docMk/>
            <pc:sldMk cId="217423376" sldId="2060"/>
            <ac:spMk id="5" creationId="{6C87D263-6034-8A9C-07B4-88B63DC64665}"/>
          </ac:spMkLst>
        </pc:spChg>
        <pc:grpChg chg="add mod">
          <ac:chgData name="Carothers, Steven (JSC-EG411)" userId="69007d06-2880-431f-aab4-2232bf3dee1d" providerId="ADAL" clId="{79B2784F-CF3E-804C-A663-BDE1191B9712}" dt="2025-02-19T16:16:52.230" v="2845" actId="164"/>
          <ac:grpSpMkLst>
            <pc:docMk/>
            <pc:sldMk cId="217423376" sldId="2060"/>
            <ac:grpSpMk id="6" creationId="{565A511A-31FA-F6F7-CD40-96DBAE7ED8A1}"/>
          </ac:grpSpMkLst>
        </pc:grpChg>
        <pc:picChg chg="mod">
          <ac:chgData name="Carothers, Steven (JSC-EG411)" userId="69007d06-2880-431f-aab4-2232bf3dee1d" providerId="ADAL" clId="{79B2784F-CF3E-804C-A663-BDE1191B9712}" dt="2025-02-19T16:16:52.230" v="2845" actId="164"/>
          <ac:picMkLst>
            <pc:docMk/>
            <pc:sldMk cId="217423376" sldId="2060"/>
            <ac:picMk id="7" creationId="{D3CC5437-B568-2795-02E4-C9C58D6F44D3}"/>
          </ac:picMkLst>
        </pc:picChg>
      </pc:sldChg>
      <pc:sldChg chg="del">
        <pc:chgData name="Carothers, Steven (JSC-EG411)" userId="69007d06-2880-431f-aab4-2232bf3dee1d" providerId="ADAL" clId="{79B2784F-CF3E-804C-A663-BDE1191B9712}" dt="2025-02-21T19:51:37.054" v="2924" actId="2696"/>
        <pc:sldMkLst>
          <pc:docMk/>
          <pc:sldMk cId="1415934886" sldId="2061"/>
        </pc:sldMkLst>
      </pc:sldChg>
      <pc:sldChg chg="del">
        <pc:chgData name="Carothers, Steven (JSC-EG411)" userId="69007d06-2880-431f-aab4-2232bf3dee1d" providerId="ADAL" clId="{79B2784F-CF3E-804C-A663-BDE1191B9712}" dt="2025-02-21T19:51:30.007" v="2923" actId="2696"/>
        <pc:sldMkLst>
          <pc:docMk/>
          <pc:sldMk cId="2652777001" sldId="20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C970F-30B5-584D-B058-D10DAAF3385F}" type="datetimeFigureOut">
              <a:rPr lang="en-US" smtClean="0"/>
              <a:t>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5DB928-32BF-AB4F-A49B-2EA8FBE4E5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356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DB928-32BF-AB4F-A49B-2EA8FBE4E5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347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Evaluate ≈ Explore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DB928-32BF-AB4F-A49B-2EA8FBE4E53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8026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DB928-32BF-AB4F-A49B-2EA8FBE4E53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6879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Trajectory Following PID</a:t>
            </a:r>
          </a:p>
          <a:p>
            <a:pPr marL="628650" lvl="1" indent="-171450">
              <a:buFontTx/>
              <a:buChar char="-"/>
            </a:pPr>
            <a:r>
              <a:rPr lang="en-US"/>
              <a:t>Calculates acceleration required to track reference trajectory</a:t>
            </a:r>
          </a:p>
          <a:p>
            <a:pPr marL="628650" lvl="1" indent="-171450">
              <a:buFontTx/>
              <a:buChar char="-"/>
            </a:pPr>
            <a:r>
              <a:rPr lang="en-US"/>
              <a:t>Uses feedforward acceleration term</a:t>
            </a:r>
          </a:p>
          <a:p>
            <a:pPr marL="628650" lvl="1" indent="-171450">
              <a:buFontTx/>
              <a:buChar char="-"/>
            </a:pPr>
            <a:r>
              <a:rPr lang="en-US"/>
              <a:t>Fades to time-based constant acceleration command</a:t>
            </a:r>
          </a:p>
          <a:p>
            <a:pPr marL="171450" indent="-171450">
              <a:buFontTx/>
              <a:buChar char="-"/>
            </a:pPr>
            <a:r>
              <a:rPr lang="en-US"/>
              <a:t>Explicit Constant Acceleration</a:t>
            </a:r>
          </a:p>
          <a:p>
            <a:pPr marL="628650" lvl="1" indent="-171450">
              <a:buFontTx/>
              <a:buChar char="-"/>
            </a:pPr>
            <a:r>
              <a:rPr lang="en-US"/>
              <a:t>Calculates constant acceleration at each time step</a:t>
            </a:r>
          </a:p>
          <a:p>
            <a:pPr marL="171450" indent="-171450">
              <a:buFontTx/>
              <a:buChar char="-"/>
            </a:pPr>
            <a:r>
              <a:rPr lang="en-US"/>
              <a:t>Explicit Cubic Solution</a:t>
            </a:r>
          </a:p>
          <a:p>
            <a:pPr marL="628650" lvl="1" indent="-171450">
              <a:buFontTx/>
              <a:buChar char="-"/>
            </a:pPr>
            <a:r>
              <a:rPr lang="en-US"/>
              <a:t>Calculates cubic polynomial solution at each timestep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DB928-32BF-AB4F-A49B-2EA8FBE4E53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971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3F3F3F"/>
                </a:solidFill>
                <a:effectLst/>
                <a:latin typeface="Helvetica" pitchFamily="2" charset="0"/>
              </a:rPr>
              <a:t>Explain this example describing the situation to help them picture the relationship between the symbols.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DB928-32BF-AB4F-A49B-2EA8FBE4E5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575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DB928-32BF-AB4F-A49B-2EA8FBE4E53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2628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FC6C2-01B9-A41C-09D6-699FA4156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48A28E-0669-115E-1886-F6482D7C8C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F1AC77-C5AE-BA31-28CB-C722E4A646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Trajectory Following PID</a:t>
            </a:r>
          </a:p>
          <a:p>
            <a:pPr marL="628650" lvl="1" indent="-171450">
              <a:buFontTx/>
              <a:buChar char="-"/>
            </a:pPr>
            <a:r>
              <a:rPr lang="en-US"/>
              <a:t>Calculates acceleration required to track reference trajectory</a:t>
            </a:r>
          </a:p>
          <a:p>
            <a:pPr marL="628650" lvl="1" indent="-171450">
              <a:buFontTx/>
              <a:buChar char="-"/>
            </a:pPr>
            <a:r>
              <a:rPr lang="en-US"/>
              <a:t>Uses feedforward acceleration term</a:t>
            </a:r>
          </a:p>
          <a:p>
            <a:pPr marL="628650" lvl="1" indent="-171450">
              <a:buFontTx/>
              <a:buChar char="-"/>
            </a:pPr>
            <a:r>
              <a:rPr lang="en-US"/>
              <a:t>Fades to time-based constant acceleration command</a:t>
            </a:r>
          </a:p>
          <a:p>
            <a:pPr marL="171450" indent="-171450">
              <a:buFontTx/>
              <a:buChar char="-"/>
            </a:pPr>
            <a:r>
              <a:rPr lang="en-US"/>
              <a:t>Explicit Constant Acceleration</a:t>
            </a:r>
          </a:p>
          <a:p>
            <a:pPr marL="628650" lvl="1" indent="-171450">
              <a:buFontTx/>
              <a:buChar char="-"/>
            </a:pPr>
            <a:r>
              <a:rPr lang="en-US"/>
              <a:t>Calculates constant acceleration at each time step</a:t>
            </a:r>
          </a:p>
          <a:p>
            <a:pPr marL="171450" indent="-171450">
              <a:buFontTx/>
              <a:buChar char="-"/>
            </a:pPr>
            <a:r>
              <a:rPr lang="en-US"/>
              <a:t>Explicit Cubic Solution</a:t>
            </a:r>
          </a:p>
          <a:p>
            <a:pPr marL="628650" lvl="1" indent="-171450">
              <a:buFontTx/>
              <a:buChar char="-"/>
            </a:pPr>
            <a:r>
              <a:rPr lang="en-US"/>
              <a:t>Calculates cubic polynomial solution at each timestep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809162-F9FA-4161-9B6B-1C1411FC60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5DB928-32BF-AB4F-A49B-2EA8FBE4E53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59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E8F643-CBE0-224A-AB72-FA095C66E4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6D95EA-4B47-6349-B2C2-212D3ECD8E89}"/>
              </a:ext>
            </a:extLst>
          </p:cNvPr>
          <p:cNvSpPr txBox="1"/>
          <p:nvPr userDrawn="1"/>
        </p:nvSpPr>
        <p:spPr>
          <a:xfrm>
            <a:off x="1167834" y="424070"/>
            <a:ext cx="7162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i="0" baseline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Aeronautics and Space Administration</a:t>
            </a:r>
            <a:endParaRPr lang="en-US" sz="2400" b="1" i="0" baseline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E0EB3-2DBC-0F40-98D0-6652C60A2C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7260" y="2942387"/>
            <a:ext cx="7676340" cy="1274762"/>
          </a:xfrm>
        </p:spPr>
        <p:txBody>
          <a:bodyPr anchor="t">
            <a:noAutofit/>
          </a:bodyPr>
          <a:lstStyle>
            <a:lvl1pPr algn="l">
              <a:defRPr sz="4700" b="1" i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9FCCA-7E9F-8345-AE4B-8A1649D460B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7260" y="4364787"/>
            <a:ext cx="7676340" cy="1488440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3539AA-42F9-1441-85F8-283DA3D37ED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75" y="268708"/>
            <a:ext cx="931059" cy="7723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FCEA98A-6763-E14A-83EC-293F9BF56540}"/>
              </a:ext>
            </a:extLst>
          </p:cNvPr>
          <p:cNvSpPr txBox="1"/>
          <p:nvPr userDrawn="1"/>
        </p:nvSpPr>
        <p:spPr>
          <a:xfrm>
            <a:off x="10421065" y="6356350"/>
            <a:ext cx="1534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www.nasa.gov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F59C2EB3-E198-FD49-8F89-87A452375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March 2025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D9B83BAB-DC43-CD4D-96EE-48E7DC07F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EG Tech Forum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6CCB909-6C93-4F40-8B2C-F1EEF7602A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59862" y="189519"/>
            <a:ext cx="995363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084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- Triang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43754F-5F6F-274E-A769-DF2344CBB2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5031"/>
            <a:ext cx="12192000" cy="892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153AA7-0E6C-434B-861A-CA2DF0F61C2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75" y="190921"/>
            <a:ext cx="735277" cy="609973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9D299EC-06A8-9D4D-9E45-1254800B87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7106" y="136525"/>
            <a:ext cx="818119" cy="793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4" y="162345"/>
            <a:ext cx="10184602" cy="793327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1107281"/>
            <a:ext cx="11137106" cy="5069682"/>
          </a:xfrm>
        </p:spPr>
        <p:txBody>
          <a:bodyPr/>
          <a:lstStyle>
            <a:lvl1pPr>
              <a:defRPr baseline="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baseline="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baseline="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baseline="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baseline="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March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EG Tech Forum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4F4100-54F3-0E4B-827A-1261A60D5AC9}"/>
              </a:ext>
            </a:extLst>
          </p:cNvPr>
          <p:cNvSpPr txBox="1"/>
          <p:nvPr userDrawn="1"/>
        </p:nvSpPr>
        <p:spPr>
          <a:xfrm>
            <a:off x="11945815" y="25673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515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- Triang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tarry night sky&#10;&#10;Description automatically generated with medium confidence">
            <a:extLst>
              <a:ext uri="{FF2B5EF4-FFF2-40B4-BE49-F238E27FC236}">
                <a16:creationId xmlns:a16="http://schemas.microsoft.com/office/drawing/2014/main" id="{AA555394-223E-1544-ADCC-7BA0C9010A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43754F-5F6F-274E-A769-DF2344CBB28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965031"/>
            <a:ext cx="12192000" cy="892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153AA7-0E6C-434B-861A-CA2DF0F61C2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75" y="190921"/>
            <a:ext cx="735277" cy="609973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9D299EC-06A8-9D4D-9E45-1254800B872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7106" y="136525"/>
            <a:ext cx="818119" cy="793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930FFB1-95C8-154C-ABEB-94D84C66C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4" y="162345"/>
            <a:ext cx="10184602" cy="793327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6A49B-6BBF-5A4E-8342-5A880A3A0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1107281"/>
            <a:ext cx="11137106" cy="5069682"/>
          </a:xfrm>
        </p:spPr>
        <p:txBody>
          <a:bodyPr/>
          <a:lstStyle>
            <a:lvl1pPr>
              <a:defRPr baseline="0">
                <a:solidFill>
                  <a:schemeClr val="bg1">
                    <a:lumMod val="85000"/>
                  </a:schemeClr>
                </a:solidFill>
              </a:defRPr>
            </a:lvl1pPr>
            <a:lvl2pPr>
              <a:defRPr baseline="0">
                <a:solidFill>
                  <a:schemeClr val="bg1">
                    <a:lumMod val="85000"/>
                  </a:schemeClr>
                </a:solidFill>
              </a:defRPr>
            </a:lvl2pPr>
            <a:lvl3pPr>
              <a:defRPr baseline="0">
                <a:solidFill>
                  <a:schemeClr val="bg1">
                    <a:lumMod val="85000"/>
                  </a:schemeClr>
                </a:solidFill>
              </a:defRPr>
            </a:lvl3pPr>
            <a:lvl4pPr>
              <a:defRPr baseline="0">
                <a:solidFill>
                  <a:schemeClr val="bg1">
                    <a:lumMod val="85000"/>
                  </a:schemeClr>
                </a:solidFill>
              </a:defRPr>
            </a:lvl4pPr>
            <a:lvl5pPr>
              <a:defRPr baseline="0">
                <a:solidFill>
                  <a:schemeClr val="bg1">
                    <a:lumMod val="8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9344D7-BCFF-784E-8975-79A0932C5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March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9A30E6-0B82-5D40-A654-76CD6D3E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EG Tech Forum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01DC-1F81-E34D-82E3-959FF795F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4F4100-54F3-0E4B-827A-1261A60D5AC9}"/>
              </a:ext>
            </a:extLst>
          </p:cNvPr>
          <p:cNvSpPr txBox="1"/>
          <p:nvPr userDrawn="1"/>
        </p:nvSpPr>
        <p:spPr>
          <a:xfrm>
            <a:off x="11945815" y="256735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96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3D234F-1234-664B-B85D-633D9FCD4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9E59E8-1875-B141-9FDB-1641CDE39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March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2D66B3-E2E9-3F46-B8EA-87CDA0E4E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EG Tech Forum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421A84-9834-FF4B-BBAF-34F4F9586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fld id="{AAA21668-7E2D-D34B-8F28-D8590BEFEB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96AB5E-AF10-8F44-BDD3-5B29F21EA82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775" y="190921"/>
            <a:ext cx="735277" cy="609973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BE67AADA-F68B-D043-9ABF-EF0D1A13E8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7106" y="136525"/>
            <a:ext cx="818119" cy="79332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D804FB9-7ECA-9545-906E-2B0F83B65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4" y="162345"/>
            <a:ext cx="10184602" cy="793327"/>
          </a:xfrm>
        </p:spPr>
        <p:txBody>
          <a:bodyPr/>
          <a:lstStyle>
            <a:lvl1pPr>
              <a:defRPr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02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E2E10B-390B-1B41-BB85-7548B196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F3782-7142-5146-BF7D-BF6EF1427E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E91D95-54CD-8B44-91C0-5F23574826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March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F2DE0-EA27-6347-92CB-196A7486A0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EG Tech Forum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0E8F3F-BF92-BF4A-94AF-E5D3AABE17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990D5-9AC0-F848-8808-CD9BF4BC7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6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00" r:id="rId2"/>
    <p:sldLayoutId id="2147483712" r:id="rId3"/>
    <p:sldLayoutId id="2147483688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0.png"/><Relationship Id="rId4" Type="http://schemas.openxmlformats.org/officeDocument/2006/relationships/image" Target="../media/image250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>
            <a:extLst>
              <a:ext uri="{FF2B5EF4-FFF2-40B4-BE49-F238E27FC236}">
                <a16:creationId xmlns:a16="http://schemas.microsoft.com/office/drawing/2014/main" id="{996FD06C-5136-3349-BB4B-3C60185F0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764" y="1502824"/>
            <a:ext cx="11435938" cy="1489758"/>
          </a:xfrm>
        </p:spPr>
        <p:txBody>
          <a:bodyPr/>
          <a:lstStyle/>
          <a:p>
            <a:r>
              <a:rPr lang="en-US" sz="4800" i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Evaluating Crewed </a:t>
            </a:r>
            <a:br>
              <a:rPr lang="en-US" sz="4800" i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</a:br>
            <a:r>
              <a:rPr lang="en-US" sz="4800" i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  <a:t>Lunar Landers</a:t>
            </a:r>
            <a:br>
              <a:rPr lang="en-US" sz="4800" i="1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a:rPr>
            </a:br>
            <a:endParaRPr lang="en-US"/>
          </a:p>
        </p:txBody>
      </p:sp>
      <p:sp>
        <p:nvSpPr>
          <p:cNvPr id="28" name="Subtitle 27">
            <a:extLst>
              <a:ext uri="{FF2B5EF4-FFF2-40B4-BE49-F238E27FC236}">
                <a16:creationId xmlns:a16="http://schemas.microsoft.com/office/drawing/2014/main" id="{616F5AD6-7CD9-904F-8F47-ECC82D76D5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129" y="3446813"/>
            <a:ext cx="8619374" cy="262147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2400" b="1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</a:rPr>
              <a:t>Steven Carothers (NASA)</a:t>
            </a:r>
          </a:p>
          <a:p>
            <a:r>
              <a:rPr lang="en-US" sz="2400" b="1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</a:rPr>
              <a:t>Mark Updegrove </a:t>
            </a:r>
            <a:r>
              <a:rPr lang="en-US" sz="2400" b="1">
                <a:ln>
                  <a:noFill/>
                </a:ln>
                <a:solidFill>
                  <a:schemeClr val="bg2">
                    <a:lumMod val="90000"/>
                  </a:schemeClr>
                </a:solidFill>
              </a:rPr>
              <a:t>(Intuitive Machines)</a:t>
            </a:r>
            <a:endParaRPr lang="en-US" sz="2400" b="1" dirty="0">
              <a:ln>
                <a:noFill/>
              </a:ln>
              <a:solidFill>
                <a:schemeClr val="bg2">
                  <a:lumMod val="90000"/>
                </a:schemeClr>
              </a:solidFill>
            </a:endParaRPr>
          </a:p>
          <a:p>
            <a:endParaRPr lang="en-US" b="1" dirty="0">
              <a:ln>
                <a:noFill/>
              </a:ln>
              <a:solidFill>
                <a:schemeClr val="bg2">
                  <a:lumMod val="90000"/>
                </a:schemeClr>
              </a:solidFill>
            </a:endParaRPr>
          </a:p>
          <a:p>
            <a:r>
              <a:rPr lang="en-US" b="1" dirty="0">
                <a:ln>
                  <a:noFill/>
                </a:ln>
                <a:solidFill>
                  <a:schemeClr val="bg2">
                    <a:lumMod val="90000"/>
                  </a:schemeClr>
                </a:solidFill>
              </a:rPr>
              <a:t>March 2025</a:t>
            </a:r>
          </a:p>
          <a:p>
            <a:endParaRPr lang="en-US" b="1" dirty="0">
              <a:ln>
                <a:noFill/>
              </a:ln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425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69EAC-2FE2-1659-166C-CC58FF3F2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76865-243E-14E9-A162-871E0FBC3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Artemis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3AEF93-55F3-5DA1-C306-A344E5E93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ABEAE313-62FA-F6A0-76E8-79FC60C5E243}"/>
              </a:ext>
            </a:extLst>
          </p:cNvPr>
          <p:cNvSpPr txBox="1">
            <a:spLocks/>
          </p:cNvSpPr>
          <p:nvPr/>
        </p:nvSpPr>
        <p:spPr>
          <a:xfrm>
            <a:off x="514351" y="1107281"/>
            <a:ext cx="5581649" cy="5069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Multiple Vehicle Providers</a:t>
            </a:r>
          </a:p>
          <a:p>
            <a:pPr lvl="1"/>
            <a:r>
              <a:rPr lang="en-US"/>
              <a:t>SpaceX</a:t>
            </a:r>
          </a:p>
          <a:p>
            <a:pPr lvl="1"/>
            <a:r>
              <a:rPr lang="en-US"/>
              <a:t>Blue Origin</a:t>
            </a:r>
          </a:p>
          <a:p>
            <a:pPr lvl="1"/>
            <a:endParaRPr lang="en-US"/>
          </a:p>
          <a:p>
            <a:r>
              <a:rPr lang="en-US"/>
              <a:t>Modern lander designs leveraging modern technology</a:t>
            </a:r>
          </a:p>
          <a:p>
            <a:pPr lvl="1"/>
            <a:r>
              <a:rPr lang="en-US"/>
              <a:t>Emphasis on reusability</a:t>
            </a:r>
          </a:p>
          <a:p>
            <a:pPr lvl="1"/>
            <a:r>
              <a:rPr lang="en-US"/>
              <a:t>No size constraints</a:t>
            </a:r>
          </a:p>
          <a:p>
            <a:pPr lvl="1"/>
            <a:r>
              <a:rPr lang="en-US"/>
              <a:t>Fuel optimal trajectories</a:t>
            </a:r>
          </a:p>
          <a:p>
            <a:pPr lvl="1"/>
            <a:r>
              <a:rPr lang="en-US"/>
              <a:t>Advanced avionics</a:t>
            </a:r>
          </a:p>
          <a:p>
            <a:pPr lvl="1"/>
            <a:r>
              <a:rPr lang="en-US" i="1" u="sng"/>
              <a:t>What are the impacts to piloting? 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7620D-1DCC-933A-63F7-C7973CCE3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203850"/>
            <a:ext cx="5722945" cy="464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581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F8A3F7-EAA8-3D8C-F6D3-1D92001468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90B27-DC31-35E5-97A5-8E96FB9EC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99BC5EA-6BBF-67D8-5517-428A37AB1C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145FCC-E1C2-6EB1-8E8A-DB330A29E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8875" y="54768"/>
            <a:ext cx="4433043" cy="793327"/>
          </a:xfrm>
        </p:spPr>
        <p:txBody>
          <a:bodyPr/>
          <a:lstStyle/>
          <a:p>
            <a:pPr algn="ctr"/>
            <a:r>
              <a:rPr lang="en-US"/>
              <a:t>Mission Overview</a:t>
            </a:r>
          </a:p>
        </p:txBody>
      </p:sp>
    </p:spTree>
    <p:extLst>
      <p:ext uri="{BB962C8B-B14F-4D97-AF65-F5344CB8AC3E}">
        <p14:creationId xmlns:p14="http://schemas.microsoft.com/office/powerpoint/2010/main" val="2108528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5EA95-3A44-D0E4-273E-274A583A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HLS and the HCLS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8B2080-8CC2-07A8-22F4-020246140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4983618-A03C-2C9B-6CE4-E54A4D6A507A}"/>
              </a:ext>
            </a:extLst>
          </p:cNvPr>
          <p:cNvGrpSpPr/>
          <p:nvPr/>
        </p:nvGrpSpPr>
        <p:grpSpPr>
          <a:xfrm>
            <a:off x="2077613" y="1488060"/>
            <a:ext cx="3828990" cy="3828990"/>
            <a:chOff x="952504" y="1383416"/>
            <a:chExt cx="3827929" cy="3827929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E2148277-BFFC-2261-FB08-085BE0341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250" b="95250" l="4750" r="95250">
                          <a14:foregroundMark x1="8250" y1="56000" x2="6250" y2="41500"/>
                          <a14:foregroundMark x1="5000" y1="49750" x2="7750" y2="35750"/>
                          <a14:foregroundMark x1="78000" y1="68250" x2="62500" y2="81250"/>
                          <a14:foregroundMark x1="62500" y1="81250" x2="40750" y2="83000"/>
                          <a14:foregroundMark x1="40750" y1="83000" x2="23750" y2="66000"/>
                          <a14:foregroundMark x1="23750" y1="66000" x2="27750" y2="54500"/>
                          <a14:foregroundMark x1="27750" y1="54500" x2="57000" y2="45000"/>
                          <a14:foregroundMark x1="57000" y1="45000" x2="56250" y2="33250"/>
                          <a14:foregroundMark x1="56250" y1="33250" x2="49000" y2="23000"/>
                          <a14:foregroundMark x1="49000" y1="23000" x2="52250" y2="12750"/>
                          <a14:foregroundMark x1="52250" y1="12750" x2="60500" y2="19500"/>
                          <a14:foregroundMark x1="60500" y1="19500" x2="56250" y2="23750"/>
                          <a14:foregroundMark x1="91000" y1="44000" x2="93250" y2="53500"/>
                          <a14:foregroundMark x1="93250" y1="53500" x2="85750" y2="73500"/>
                          <a14:foregroundMark x1="85750" y1="73500" x2="53000" y2="92000"/>
                          <a14:foregroundMark x1="53000" y1="92000" x2="42000" y2="91750"/>
                          <a14:foregroundMark x1="42000" y1="91750" x2="23000" y2="80500"/>
                          <a14:foregroundMark x1="23000" y1="80500" x2="17500" y2="71000"/>
                          <a14:foregroundMark x1="17500" y1="71000" x2="17500" y2="69750"/>
                          <a14:foregroundMark x1="13750" y1="67500" x2="10000" y2="58750"/>
                          <a14:foregroundMark x1="10000" y1="58750" x2="10000" y2="57000"/>
                          <a14:foregroundMark x1="7750" y1="33500" x2="18750" y2="17750"/>
                          <a14:foregroundMark x1="18750" y1="17750" x2="35750" y2="7000"/>
                          <a14:foregroundMark x1="35750" y1="7000" x2="45500" y2="6000"/>
                          <a14:foregroundMark x1="53849" y1="6451" x2="54750" y2="6500"/>
                          <a14:foregroundMark x1="45500" y1="6000" x2="53607" y2="6438"/>
                          <a14:foregroundMark x1="88250" y1="57000" x2="88750" y2="61500"/>
                          <a14:foregroundMark x1="85500" y1="67250" x2="82250" y2="72500"/>
                          <a14:foregroundMark x1="42000" y1="91250" x2="43000" y2="89000"/>
                          <a14:foregroundMark x1="14250" y1="71250" x2="15250" y2="70500"/>
                          <a14:foregroundMark x1="41250" y1="5750" x2="39250" y2="6000"/>
                          <a14:foregroundMark x1="51000" y1="4750" x2="44000" y2="4750"/>
                          <a14:foregroundMark x1="54264" y1="5799" x2="71500" y2="10500"/>
                          <a14:foregroundMark x1="52250" y1="5250" x2="54051" y2="5741"/>
                          <a14:foregroundMark x1="71500" y1="10500" x2="86750" y2="23500"/>
                          <a14:foregroundMark x1="86750" y1="23500" x2="91750" y2="32250"/>
                          <a14:foregroundMark x1="91750" y1="32250" x2="92750" y2="36500"/>
                          <a14:foregroundMark x1="94500" y1="47750" x2="94500" y2="53500"/>
                          <a14:foregroundMark x1="92750" y1="60750" x2="90000" y2="69750"/>
                          <a14:foregroundMark x1="90000" y1="69750" x2="88750" y2="71250"/>
                          <a14:foregroundMark x1="88000" y1="72750" x2="82750" y2="80500"/>
                          <a14:foregroundMark x1="82750" y1="80500" x2="82500" y2="81000"/>
                          <a14:foregroundMark x1="69556" y1="90234" x2="68500" y2="91000"/>
                          <a14:foregroundMark x1="81250" y1="81750" x2="70020" y2="89897"/>
                          <a14:foregroundMark x1="32500" y1="8500" x2="22000" y2="15000"/>
                          <a14:foregroundMark x1="54153" y1="5974" x2="70000" y2="10750"/>
                          <a14:foregroundMark x1="51750" y1="5250" x2="53943" y2="5911"/>
                          <a14:foregroundMark x1="70000" y1="10750" x2="76750" y2="14250"/>
                          <a14:foregroundMark x1="54693" y1="5125" x2="70250" y2="9750"/>
                          <a14:foregroundMark x1="51750" y1="4250" x2="54483" y2="5062"/>
                          <a14:foregroundMark x1="70250" y1="9750" x2="85500" y2="21250"/>
                          <a14:foregroundMark x1="85500" y1="21250" x2="86250" y2="23500"/>
                          <a14:foregroundMark x1="93000" y1="38250" x2="95250" y2="47500"/>
                          <a14:foregroundMark x1="95250" y1="47500" x2="95250" y2="48750"/>
                          <a14:foregroundMark x1="4750" y1="50750" x2="7250" y2="63750"/>
                          <a14:foregroundMark x1="9185" y1="68237" x2="15065" y2="77793"/>
                          <a14:foregroundMark x1="19368" y1="82746" x2="29412" y2="89441"/>
                          <a14:foregroundMark x1="33223" y1="91472" x2="48413" y2="94700"/>
                          <a14:foregroundMark x1="65583" y1="91500" x2="68500" y2="90750"/>
                          <a14:foregroundMark x1="52380" y1="94895" x2="65583" y2="91500"/>
                          <a14:foregroundMark x1="15000" y1="21750" x2="10000" y2="29500"/>
                          <a14:foregroundMark x1="29250" y1="10000" x2="23750" y2="13250"/>
                          <a14:foregroundMark x1="63000" y1="7000" x2="55250" y2="4250"/>
                          <a14:foregroundMark x1="72250" y1="10750" x2="62500" y2="6000"/>
                          <a14:foregroundMark x1="62500" y1="6000" x2="62000" y2="6000"/>
                          <a14:foregroundMark x1="78250" y1="15250" x2="72500" y2="10750"/>
                          <a14:foregroundMark x1="81750" y1="18750" x2="75250" y2="12000"/>
                          <a14:foregroundMark x1="82250" y1="19000" x2="78000" y2="14500"/>
                          <a14:backgroundMark x1="16750" y1="81500" x2="16750" y2="81500"/>
                          <a14:backgroundMark x1="16500" y1="81250" x2="16500" y2="81250"/>
                          <a14:backgroundMark x1="17000" y1="82250" x2="17000" y2="82250"/>
                          <a14:backgroundMark x1="17250" y1="82250" x2="17250" y2="82250"/>
                          <a14:backgroundMark x1="17000" y1="82000" x2="17000" y2="82000"/>
                          <a14:backgroundMark x1="17000" y1="81750" x2="16250" y2="81250"/>
                          <a14:backgroundMark x1="18000" y1="83000" x2="16250" y2="81250"/>
                          <a14:backgroundMark x1="18250" y1="83250" x2="16750" y2="81750"/>
                          <a14:backgroundMark x1="31500" y1="92250" x2="30750" y2="91500"/>
                          <a14:backgroundMark x1="32000" y1="92250" x2="30750" y2="91500"/>
                          <a14:backgroundMark x1="32750" y1="92250" x2="30500" y2="91500"/>
                          <a14:backgroundMark x1="34000" y1="93250" x2="32000" y2="91500"/>
                          <a14:backgroundMark x1="52750" y1="95500" x2="48750" y2="95250"/>
                          <a14:backgroundMark x1="68500" y1="91500" x2="68500" y2="91500"/>
                          <a14:backgroundMark x1="68750" y1="91500" x2="68750" y2="91500"/>
                          <a14:backgroundMark x1="68750" y1="91500" x2="68750" y2="91500"/>
                          <a14:backgroundMark x1="68750" y1="91500" x2="69000" y2="91500"/>
                          <a14:backgroundMark x1="17250" y1="82250" x2="18250" y2="83500"/>
                          <a14:backgroundMark x1="17000" y1="81750" x2="17500" y2="82500"/>
                          <a14:backgroundMark x1="7000" y1="66000" x2="7000" y2="66000"/>
                          <a14:backgroundMark x1="6750" y1="66000" x2="6750" y2="66000"/>
                          <a14:backgroundMark x1="7000" y1="66750" x2="7000" y2="66750"/>
                          <a14:backgroundMark x1="7250" y1="66750" x2="7250" y2="66750"/>
                          <a14:backgroundMark x1="7250" y1="66500" x2="7250" y2="66500"/>
                          <a14:backgroundMark x1="7250" y1="66750" x2="7250" y2="67000"/>
                          <a14:backgroundMark x1="6500" y1="65500" x2="8000" y2="68750"/>
                          <a14:backgroundMark x1="55000" y1="4250" x2="55250" y2="4250"/>
                        </a14:backgroundRemoval>
                      </a14:imgEffect>
                      <a14:imgEffect>
                        <a14:sharpenSoften amount="25000"/>
                      </a14:imgEffect>
                      <a14:imgEffect>
                        <a14:brightnessContrast bright="18000" contrast="-4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504" y="1383416"/>
              <a:ext cx="3827929" cy="38279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4CD3E87-7DAA-6642-C846-BBC7CC510CEA}"/>
                </a:ext>
              </a:extLst>
            </p:cNvPr>
            <p:cNvSpPr/>
            <p:nvPr/>
          </p:nvSpPr>
          <p:spPr>
            <a:xfrm>
              <a:off x="1142962" y="1541973"/>
              <a:ext cx="3447011" cy="3467831"/>
            </a:xfrm>
            <a:prstGeom prst="ellipse">
              <a:avLst/>
            </a:prstGeom>
            <a:noFill/>
            <a:ln w="3810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B0E9308-8DE6-8595-63D4-ACB7CD1B2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332421"/>
            <a:ext cx="4071914" cy="410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052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8DF0EB-F143-54C4-2CFA-E30377C0F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0147-E49B-5EB8-37F7-C9F48F76F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Purpose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DBD74-C455-60DD-2908-06404FF97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2240181"/>
            <a:ext cx="6624385" cy="39367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Evaluate handling qualities of potential lunar lander designs</a:t>
            </a:r>
          </a:p>
          <a:p>
            <a:r>
              <a:rPr lang="en-US" sz="2400">
                <a:cs typeface="Calibri" panose="020F0502020204030204"/>
              </a:rPr>
              <a:t>Prototype crew displays</a:t>
            </a:r>
          </a:p>
          <a:p>
            <a:r>
              <a:rPr lang="en-US" sz="2400">
                <a:cs typeface="Calibri" panose="020F0502020204030204"/>
              </a:rPr>
              <a:t>Evaluate inceptor types and characteristics</a:t>
            </a:r>
          </a:p>
          <a:p>
            <a:r>
              <a:rPr lang="en-US" sz="2400">
                <a:cs typeface="Calibri" panose="020F0502020204030204"/>
              </a:rPr>
              <a:t>Evaluate control modes</a:t>
            </a:r>
          </a:p>
          <a:p>
            <a:r>
              <a:rPr lang="en-US" sz="2400">
                <a:cs typeface="Calibri" panose="020F0502020204030204"/>
              </a:rPr>
              <a:t>Evaluate effects of propellant slosh</a:t>
            </a:r>
          </a:p>
          <a:p>
            <a:r>
              <a:rPr lang="en-US" sz="2400">
                <a:cs typeface="Calibri" panose="020F0502020204030204"/>
              </a:rPr>
              <a:t>Evaluate different trajectory designs</a:t>
            </a:r>
          </a:p>
          <a:p>
            <a:r>
              <a:rPr lang="en-US" sz="2400">
                <a:cs typeface="Calibri" panose="020F0502020204030204"/>
              </a:rPr>
              <a:t>Develop processes and tools for evaluating handling qualities</a:t>
            </a:r>
          </a:p>
          <a:p>
            <a:endParaRPr lang="en-US" sz="2000">
              <a:cs typeface="Calibri" panose="020F050202020403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27F79-EB28-128D-16F3-81325495A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049735-DBA8-293D-8168-06177561C5F7}"/>
              </a:ext>
            </a:extLst>
          </p:cNvPr>
          <p:cNvSpPr txBox="1"/>
          <p:nvPr/>
        </p:nvSpPr>
        <p:spPr>
          <a:xfrm>
            <a:off x="664352" y="1256979"/>
            <a:ext cx="10863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chemeClr val="bg1">
                    <a:lumMod val="85000"/>
                  </a:schemeClr>
                </a:solidFill>
              </a:rPr>
              <a:t>HCLS = HLS Crew Compartment Office Lander Simulation</a:t>
            </a:r>
          </a:p>
        </p:txBody>
      </p:sp>
      <p:pic>
        <p:nvPicPr>
          <p:cNvPr id="8" name="Picture 7" descr="A space ship floating in the sky&#10;&#10;Description automatically generated">
            <a:extLst>
              <a:ext uri="{FF2B5EF4-FFF2-40B4-BE49-F238E27FC236}">
                <a16:creationId xmlns:a16="http://schemas.microsoft.com/office/drawing/2014/main" id="{F702B7E9-F089-E19D-CC5D-E7B61E45E5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529" r="21873" b="1301"/>
          <a:stretch/>
        </p:blipFill>
        <p:spPr>
          <a:xfrm>
            <a:off x="7138737" y="2161439"/>
            <a:ext cx="4475748" cy="393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55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7FA2F-B399-0255-8E46-ED3523DB4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Descent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913948-7AA7-2643-AB2C-1A5D78652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1107281"/>
            <a:ext cx="5558005" cy="506968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/>
              <a:t>Fully automated descent from a Low Lunar Orbit (LLO) through touchdown</a:t>
            </a:r>
          </a:p>
          <a:p>
            <a:pPr>
              <a:lnSpc>
                <a:spcPct val="80000"/>
              </a:lnSpc>
            </a:pPr>
            <a:r>
              <a:rPr lang="en-US" sz="2000"/>
              <a:t>Primary Phases of Flight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Braking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Approach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Terminal Descent</a:t>
            </a:r>
          </a:p>
          <a:p>
            <a:pPr>
              <a:lnSpc>
                <a:spcPct val="80000"/>
              </a:lnSpc>
            </a:pPr>
            <a:r>
              <a:rPr lang="en-US" sz="2000"/>
              <a:t>Automated Guidance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Apollo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Reference Trajectory Tracking</a:t>
            </a:r>
          </a:p>
          <a:p>
            <a:pPr lvl="6">
              <a:lnSpc>
                <a:spcPct val="80000"/>
              </a:lnSpc>
            </a:pPr>
            <a:endParaRPr lang="en-US" sz="2000"/>
          </a:p>
          <a:p>
            <a:pPr>
              <a:lnSpc>
                <a:spcPct val="80000"/>
              </a:lnSpc>
            </a:pPr>
            <a:endParaRPr lang="en-US" sz="2000"/>
          </a:p>
          <a:p>
            <a:pPr lvl="1">
              <a:lnSpc>
                <a:spcPct val="80000"/>
              </a:lnSpc>
            </a:pPr>
            <a:endParaRPr lang="en-US" sz="200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B2842-B62E-43D3-953E-18C7DA8AF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272809-E0BB-B8AE-EE10-12CFDB905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833" y="1167797"/>
            <a:ext cx="5858161" cy="2554809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40302CD-AA0E-5B76-15BA-CB33B32A96B4}"/>
              </a:ext>
            </a:extLst>
          </p:cNvPr>
          <p:cNvCxnSpPr>
            <a:cxnSpLocks/>
          </p:cNvCxnSpPr>
          <p:nvPr/>
        </p:nvCxnSpPr>
        <p:spPr>
          <a:xfrm>
            <a:off x="1812252" y="4586039"/>
            <a:ext cx="587612" cy="189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FBC8EBF4-6567-6CD0-1803-0AD33ADC53E9}"/>
              </a:ext>
            </a:extLst>
          </p:cNvPr>
          <p:cNvCxnSpPr>
            <a:cxnSpLocks/>
          </p:cNvCxnSpPr>
          <p:nvPr/>
        </p:nvCxnSpPr>
        <p:spPr>
          <a:xfrm>
            <a:off x="3858298" y="4590051"/>
            <a:ext cx="1172751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76575FF-4720-F525-C654-78915160C0A1}"/>
              </a:ext>
            </a:extLst>
          </p:cNvPr>
          <p:cNvCxnSpPr>
            <a:cxnSpLocks/>
            <a:stCxn id="39" idx="6"/>
            <a:endCxn id="43" idx="1"/>
          </p:cNvCxnSpPr>
          <p:nvPr/>
        </p:nvCxnSpPr>
        <p:spPr>
          <a:xfrm>
            <a:off x="7197860" y="4591326"/>
            <a:ext cx="800134" cy="522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58AA3BAB-72A9-0A16-FC1A-15B67646B063}"/>
              </a:ext>
            </a:extLst>
          </p:cNvPr>
          <p:cNvSpPr/>
          <p:nvPr/>
        </p:nvSpPr>
        <p:spPr>
          <a:xfrm>
            <a:off x="2399864" y="4212835"/>
            <a:ext cx="1491344" cy="7501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Translational Guidance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6E7CB6C-3599-F6A2-2948-40B2F17E9C18}"/>
                  </a:ext>
                </a:extLst>
              </p:cNvPr>
              <p:cNvSpPr txBox="1"/>
              <p:nvPr/>
            </p:nvSpPr>
            <p:spPr>
              <a:xfrm>
                <a:off x="3814387" y="4177074"/>
                <a:ext cx="76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𝑐𝑚𝑑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6E7CB6C-3599-F6A2-2948-40B2F17E9C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4387" y="4177074"/>
                <a:ext cx="762000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A513920A-B4AC-5E15-6B55-8635C4DB6DD2}"/>
              </a:ext>
            </a:extLst>
          </p:cNvPr>
          <p:cNvSpPr/>
          <p:nvPr/>
        </p:nvSpPr>
        <p:spPr>
          <a:xfrm>
            <a:off x="5028421" y="4212834"/>
            <a:ext cx="928190" cy="7500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Steering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124B54C-EF63-3F16-0BF8-540763A5AB30}"/>
                  </a:ext>
                </a:extLst>
              </p:cNvPr>
              <p:cNvSpPr txBox="1"/>
              <p:nvPr/>
            </p:nvSpPr>
            <p:spPr>
              <a:xfrm>
                <a:off x="1746882" y="5237450"/>
                <a:ext cx="1404257" cy="3815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𝑚𝑒𝑎𝑠</m:t>
                          </m:r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</m:sub>
                      </m:sSub>
                      <m:sSub>
                        <m:sSub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𝑚𝑒𝑎𝑠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124B54C-EF63-3F16-0BF8-540763A5AB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882" y="5237450"/>
                <a:ext cx="1404257" cy="38151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Oval 38">
            <a:extLst>
              <a:ext uri="{FF2B5EF4-FFF2-40B4-BE49-F238E27FC236}">
                <a16:creationId xmlns:a16="http://schemas.microsoft.com/office/drawing/2014/main" id="{34990125-67E1-FA0E-76A6-ED6EAF403F5E}"/>
              </a:ext>
            </a:extLst>
          </p:cNvPr>
          <p:cNvSpPr/>
          <p:nvPr/>
        </p:nvSpPr>
        <p:spPr>
          <a:xfrm>
            <a:off x="6740660" y="4362726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FA681BA-33DA-A967-AA0F-3F8494EDA304}"/>
              </a:ext>
            </a:extLst>
          </p:cNvPr>
          <p:cNvCxnSpPr>
            <a:cxnSpLocks/>
          </p:cNvCxnSpPr>
          <p:nvPr/>
        </p:nvCxnSpPr>
        <p:spPr>
          <a:xfrm>
            <a:off x="5956611" y="4584209"/>
            <a:ext cx="800956" cy="366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8D259C0-F266-8451-AF02-EF7E83194F3A}"/>
                  </a:ext>
                </a:extLst>
              </p:cNvPr>
              <p:cNvSpPr txBox="1"/>
              <p:nvPr/>
            </p:nvSpPr>
            <p:spPr>
              <a:xfrm>
                <a:off x="5886266" y="4209170"/>
                <a:ext cx="76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𝑐𝑚𝑑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8D259C0-F266-8451-AF02-EF7E83194F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6266" y="4209170"/>
                <a:ext cx="762000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>
            <a:extLst>
              <a:ext uri="{FF2B5EF4-FFF2-40B4-BE49-F238E27FC236}">
                <a16:creationId xmlns:a16="http://schemas.microsoft.com/office/drawing/2014/main" id="{AB9AA64C-0F61-8AE8-77B9-1AE5D778DF40}"/>
              </a:ext>
            </a:extLst>
          </p:cNvPr>
          <p:cNvSpPr/>
          <p:nvPr/>
        </p:nvSpPr>
        <p:spPr>
          <a:xfrm>
            <a:off x="7997994" y="4221514"/>
            <a:ext cx="928190" cy="7500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PID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D902E67-E248-C323-C4C0-BCA5EDDCC2C8}"/>
              </a:ext>
            </a:extLst>
          </p:cNvPr>
          <p:cNvSpPr/>
          <p:nvPr/>
        </p:nvSpPr>
        <p:spPr>
          <a:xfrm>
            <a:off x="9726318" y="4209947"/>
            <a:ext cx="928190" cy="7500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/>
              <a:t>Plant</a:t>
            </a:r>
          </a:p>
        </p:txBody>
      </p: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5C5B4E00-9785-1779-1282-F042635A6211}"/>
              </a:ext>
            </a:extLst>
          </p:cNvPr>
          <p:cNvCxnSpPr>
            <a:cxnSpLocks/>
            <a:stCxn id="46" idx="2"/>
          </p:cNvCxnSpPr>
          <p:nvPr/>
        </p:nvCxnSpPr>
        <p:spPr>
          <a:xfrm rot="5400000">
            <a:off x="5469461" y="1302816"/>
            <a:ext cx="1063744" cy="8378161"/>
          </a:xfrm>
          <a:prstGeom prst="bentConnector2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84F9B64-D861-2932-40EE-8DB758BC287A}"/>
              </a:ext>
            </a:extLst>
          </p:cNvPr>
          <p:cNvCxnSpPr>
            <a:cxnSpLocks/>
          </p:cNvCxnSpPr>
          <p:nvPr/>
        </p:nvCxnSpPr>
        <p:spPr>
          <a:xfrm flipV="1">
            <a:off x="6969260" y="4819926"/>
            <a:ext cx="0" cy="120489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178F07C-1E74-3E14-0F01-D9E2B406AF51}"/>
                  </a:ext>
                </a:extLst>
              </p:cNvPr>
              <p:cNvSpPr txBox="1"/>
              <p:nvPr/>
            </p:nvSpPr>
            <p:spPr>
              <a:xfrm>
                <a:off x="6923887" y="5249633"/>
                <a:ext cx="76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𝑚𝑒𝑎𝑠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6178F07C-1E74-3E14-0F01-D9E2B406AF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887" y="5249633"/>
                <a:ext cx="7620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6EE7EF8D-0477-572B-3382-D86245274D8C}"/>
              </a:ext>
            </a:extLst>
          </p:cNvPr>
          <p:cNvCxnSpPr>
            <a:cxnSpLocks/>
            <a:stCxn id="43" idx="3"/>
          </p:cNvCxnSpPr>
          <p:nvPr/>
        </p:nvCxnSpPr>
        <p:spPr>
          <a:xfrm>
            <a:off x="8926184" y="4596553"/>
            <a:ext cx="789287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D615873-00D7-F774-C6A7-A16D4B5A9B26}"/>
                  </a:ext>
                </a:extLst>
              </p:cNvPr>
              <p:cNvSpPr txBox="1"/>
              <p:nvPr/>
            </p:nvSpPr>
            <p:spPr>
              <a:xfrm>
                <a:off x="8822249" y="4179752"/>
                <a:ext cx="76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𝑐𝑚𝑑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DD615873-00D7-F774-C6A7-A16D4B5A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2249" y="4179752"/>
                <a:ext cx="762000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251B55E0-9E5D-6DB9-D1C4-9D46279782D6}"/>
              </a:ext>
            </a:extLst>
          </p:cNvPr>
          <p:cNvCxnSpPr/>
          <p:nvPr/>
        </p:nvCxnSpPr>
        <p:spPr>
          <a:xfrm>
            <a:off x="1812252" y="4574707"/>
            <a:ext cx="0" cy="1450116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27CAACE7-AA59-E224-4D4D-A1CD12F9B29B}"/>
              </a:ext>
            </a:extLst>
          </p:cNvPr>
          <p:cNvSpPr txBox="1"/>
          <p:nvPr/>
        </p:nvSpPr>
        <p:spPr>
          <a:xfrm>
            <a:off x="6707913" y="4436162"/>
            <a:ext cx="403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6CF664C6-04FE-F913-5D8B-143983B326B1}"/>
              </a:ext>
            </a:extLst>
          </p:cNvPr>
          <p:cNvSpPr txBox="1"/>
          <p:nvPr/>
        </p:nvSpPr>
        <p:spPr>
          <a:xfrm>
            <a:off x="6847629" y="4574707"/>
            <a:ext cx="4035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-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D4439DB-B8D6-37B4-647F-FAD7847280CA}"/>
                  </a:ext>
                </a:extLst>
              </p:cNvPr>
              <p:cNvSpPr txBox="1"/>
              <p:nvPr/>
            </p:nvSpPr>
            <p:spPr>
              <a:xfrm>
                <a:off x="7049404" y="4177074"/>
                <a:ext cx="7620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𝑒𝑟𝑟</m:t>
                          </m:r>
                        </m:sub>
                      </m:sSub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D4439DB-B8D6-37B4-647F-FAD784728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9404" y="4177074"/>
                <a:ext cx="762000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64547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2E0DA-D01B-D8C8-E1C1-FC95F7F09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Manual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526D4A-426D-0CCB-BDE9-6C7F6FCFF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9936" y="955672"/>
            <a:ext cx="11172127" cy="2724230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Manual control available at any point during descent</a:t>
            </a:r>
          </a:p>
          <a:p>
            <a:r>
              <a:rPr lang="en-US"/>
              <a:t>Planform Guidance Modes</a:t>
            </a:r>
          </a:p>
          <a:p>
            <a:pPr lvl="1"/>
            <a:r>
              <a:rPr lang="en-US">
                <a:solidFill>
                  <a:srgbClr val="00B0F0"/>
                </a:solidFill>
              </a:rPr>
              <a:t>Rate Command with Attitude Hold (RCAH)</a:t>
            </a:r>
          </a:p>
          <a:p>
            <a:pPr lvl="1"/>
            <a:r>
              <a:rPr lang="en-US"/>
              <a:t>Attitude Command with Velocity Hold (ACVH)</a:t>
            </a:r>
          </a:p>
          <a:p>
            <a:pPr lvl="1"/>
            <a:r>
              <a:rPr lang="en-US"/>
              <a:t>Translation Rate Command with Position Hold (TRCPH)</a:t>
            </a:r>
          </a:p>
          <a:p>
            <a:r>
              <a:rPr lang="en-US"/>
              <a:t>Vertical Guidance</a:t>
            </a:r>
          </a:p>
          <a:p>
            <a:pPr lvl="1"/>
            <a:r>
              <a:rPr lang="en-US"/>
              <a:t>Auto Rate of Descent (ROD) uses a look-up-table based on the reference trajectory altitude</a:t>
            </a:r>
          </a:p>
          <a:p>
            <a:pPr lvl="1"/>
            <a:r>
              <a:rPr lang="en-US"/>
              <a:t>Manual Control via Translational Hand Controller (THC)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508C3B-0DEC-59EA-143E-D7A39EB9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7B0712A-3EE6-1F9F-F863-4C1E7BD20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967" y="3632120"/>
            <a:ext cx="7092064" cy="303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699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D57B3-B387-C2CF-198F-56A9BC973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Facilities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C49459-7854-BE3F-FF0F-17928FE78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C38021-4960-6C44-4088-4867C2B44CF9}"/>
              </a:ext>
            </a:extLst>
          </p:cNvPr>
          <p:cNvSpPr txBox="1"/>
          <p:nvPr/>
        </p:nvSpPr>
        <p:spPr>
          <a:xfrm>
            <a:off x="238790" y="1420977"/>
            <a:ext cx="6132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Simulation, Exploration, and Analysis Lab (SEAL)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177A00-E368-202A-03FF-66F833ECD1A3}"/>
              </a:ext>
            </a:extLst>
          </p:cNvPr>
          <p:cNvSpPr txBox="1"/>
          <p:nvPr/>
        </p:nvSpPr>
        <p:spPr>
          <a:xfrm>
            <a:off x="8159471" y="1420976"/>
            <a:ext cx="1835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Motion Table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7ECC9E-D9EE-73A6-1D91-D8405D66E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551" r="15551"/>
          <a:stretch/>
        </p:blipFill>
        <p:spPr bwMode="auto">
          <a:xfrm>
            <a:off x="6559723" y="1878111"/>
            <a:ext cx="5040538" cy="411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492939-5F56-C3FC-DFAB-23282600B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39" y="1878111"/>
            <a:ext cx="5677878" cy="425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3343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00F83F-CCC4-9E17-3C63-A88A1C5B7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397D5-83E6-7649-9B48-3DFAD3739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Facilities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8F8BE-205A-D7C0-EE76-1081E2307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DA5CF-234B-F630-2A35-F32F09C444B3}"/>
              </a:ext>
            </a:extLst>
          </p:cNvPr>
          <p:cNvSpPr txBox="1"/>
          <p:nvPr/>
        </p:nvSpPr>
        <p:spPr>
          <a:xfrm>
            <a:off x="238790" y="1420977"/>
            <a:ext cx="3334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SEAL Workstation (1 of 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DF9F0B-82E2-A783-00CE-C64CC17C3B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06" t="28385" r="52235" b="27012"/>
          <a:stretch/>
        </p:blipFill>
        <p:spPr>
          <a:xfrm>
            <a:off x="3230656" y="1998291"/>
            <a:ext cx="5573806" cy="4039438"/>
          </a:xfrm>
          <a:prstGeom prst="rect">
            <a:avLst/>
          </a:prstGeom>
        </p:spPr>
      </p:pic>
      <p:sp>
        <p:nvSpPr>
          <p:cNvPr id="3" name="Line Callout 1 2">
            <a:extLst>
              <a:ext uri="{FF2B5EF4-FFF2-40B4-BE49-F238E27FC236}">
                <a16:creationId xmlns:a16="http://schemas.microsoft.com/office/drawing/2014/main" id="{7CF57BD0-17D8-E0F1-D181-12B47455D806}"/>
              </a:ext>
            </a:extLst>
          </p:cNvPr>
          <p:cNvSpPr/>
          <p:nvPr/>
        </p:nvSpPr>
        <p:spPr>
          <a:xfrm>
            <a:off x="838200" y="4812115"/>
            <a:ext cx="1674159" cy="461665"/>
          </a:xfrm>
          <a:prstGeom prst="borderCallout1">
            <a:avLst>
              <a:gd name="adj1" fmla="val 51412"/>
              <a:gd name="adj2" fmla="val 100101"/>
              <a:gd name="adj3" fmla="val -132378"/>
              <a:gd name="adj4" fmla="val 156848"/>
            </a:avLst>
          </a:prstGeom>
          <a:noFill/>
          <a:ln w="1905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THC</a:t>
            </a:r>
          </a:p>
        </p:txBody>
      </p:sp>
      <p:sp>
        <p:nvSpPr>
          <p:cNvPr id="6" name="Line Callout 1 5">
            <a:extLst>
              <a:ext uri="{FF2B5EF4-FFF2-40B4-BE49-F238E27FC236}">
                <a16:creationId xmlns:a16="http://schemas.microsoft.com/office/drawing/2014/main" id="{06E4DB73-4D9E-68A8-01F8-AE4286DDF170}"/>
              </a:ext>
            </a:extLst>
          </p:cNvPr>
          <p:cNvSpPr/>
          <p:nvPr/>
        </p:nvSpPr>
        <p:spPr>
          <a:xfrm>
            <a:off x="238790" y="3116546"/>
            <a:ext cx="2275810" cy="461665"/>
          </a:xfrm>
          <a:prstGeom prst="borderCallout1">
            <a:avLst>
              <a:gd name="adj1" fmla="val 51412"/>
              <a:gd name="adj2" fmla="val 99915"/>
              <a:gd name="adj3" fmla="val 116660"/>
              <a:gd name="adj4" fmla="val 213658"/>
            </a:avLst>
          </a:prstGeom>
          <a:noFill/>
          <a:ln w="1905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Primary Flight Display</a:t>
            </a:r>
          </a:p>
        </p:txBody>
      </p:sp>
      <p:sp>
        <p:nvSpPr>
          <p:cNvPr id="7" name="Line Callout 1 6">
            <a:extLst>
              <a:ext uri="{FF2B5EF4-FFF2-40B4-BE49-F238E27FC236}">
                <a16:creationId xmlns:a16="http://schemas.microsoft.com/office/drawing/2014/main" id="{9DF1792B-4D64-E3D0-BFD3-27C7DC4790AF}"/>
              </a:ext>
            </a:extLst>
          </p:cNvPr>
          <p:cNvSpPr/>
          <p:nvPr/>
        </p:nvSpPr>
        <p:spPr>
          <a:xfrm>
            <a:off x="9462945" y="3435982"/>
            <a:ext cx="2108249" cy="461665"/>
          </a:xfrm>
          <a:prstGeom prst="borderCallout1">
            <a:avLst>
              <a:gd name="adj1" fmla="val 49955"/>
              <a:gd name="adj2" fmla="val -301"/>
              <a:gd name="adj3" fmla="val 55494"/>
              <a:gd name="adj4" fmla="val -68903"/>
            </a:avLst>
          </a:prstGeom>
          <a:noFill/>
          <a:ln w="1905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Navigation Display</a:t>
            </a:r>
          </a:p>
        </p:txBody>
      </p:sp>
      <p:sp>
        <p:nvSpPr>
          <p:cNvPr id="11" name="Line Callout 1 10">
            <a:extLst>
              <a:ext uri="{FF2B5EF4-FFF2-40B4-BE49-F238E27FC236}">
                <a16:creationId xmlns:a16="http://schemas.microsoft.com/office/drawing/2014/main" id="{91E82583-600E-30C1-BDC5-037D9FB935CC}"/>
              </a:ext>
            </a:extLst>
          </p:cNvPr>
          <p:cNvSpPr/>
          <p:nvPr/>
        </p:nvSpPr>
        <p:spPr>
          <a:xfrm>
            <a:off x="9462944" y="4812114"/>
            <a:ext cx="1674159" cy="461665"/>
          </a:xfrm>
          <a:prstGeom prst="borderCallout1">
            <a:avLst>
              <a:gd name="adj1" fmla="val 49955"/>
              <a:gd name="adj2" fmla="val -301"/>
              <a:gd name="adj3" fmla="val -43539"/>
              <a:gd name="adj4" fmla="val -142751"/>
            </a:avLst>
          </a:prstGeom>
          <a:noFill/>
          <a:ln w="1905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RHC</a:t>
            </a:r>
          </a:p>
        </p:txBody>
      </p:sp>
      <p:sp>
        <p:nvSpPr>
          <p:cNvPr id="12" name="Line Callout 1 11">
            <a:extLst>
              <a:ext uri="{FF2B5EF4-FFF2-40B4-BE49-F238E27FC236}">
                <a16:creationId xmlns:a16="http://schemas.microsoft.com/office/drawing/2014/main" id="{A8E9DF17-5BC5-CC8B-C4B3-2EE1F5E4BCE2}"/>
              </a:ext>
            </a:extLst>
          </p:cNvPr>
          <p:cNvSpPr/>
          <p:nvPr/>
        </p:nvSpPr>
        <p:spPr>
          <a:xfrm>
            <a:off x="9462945" y="2171976"/>
            <a:ext cx="1674159" cy="461665"/>
          </a:xfrm>
          <a:prstGeom prst="borderCallout1">
            <a:avLst>
              <a:gd name="adj1" fmla="val 49955"/>
              <a:gd name="adj2" fmla="val -301"/>
              <a:gd name="adj3" fmla="val 55493"/>
              <a:gd name="adj4" fmla="val -163232"/>
            </a:avLst>
          </a:prstGeom>
          <a:noFill/>
          <a:ln w="19050"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External Views</a:t>
            </a:r>
          </a:p>
        </p:txBody>
      </p:sp>
    </p:spTree>
    <p:extLst>
      <p:ext uri="{BB962C8B-B14F-4D97-AF65-F5344CB8AC3E}">
        <p14:creationId xmlns:p14="http://schemas.microsoft.com/office/powerpoint/2010/main" val="39393644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89BF2-02D1-4B88-CD86-D4C868410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1E696-CE94-197F-671F-6FE2ADC9A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Capabilities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E599F-6ADD-338C-7E1F-16137A134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107281"/>
            <a:ext cx="6806986" cy="506968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Customize control power, bandwidth, and max attitude rate</a:t>
            </a:r>
          </a:p>
          <a:p>
            <a:r>
              <a:rPr lang="en-US" sz="2400">
                <a:cs typeface="Calibri" panose="020F0502020204030204"/>
              </a:rPr>
              <a:t>Customize rotational hand controller characteristics</a:t>
            </a:r>
          </a:p>
          <a:p>
            <a:r>
              <a:rPr lang="en-US" sz="2400">
                <a:cs typeface="Calibri" panose="020F0502020204030204"/>
              </a:rPr>
              <a:t>Customize propellant slosh parameters</a:t>
            </a:r>
          </a:p>
          <a:p>
            <a:r>
              <a:rPr lang="en-US" sz="2400">
                <a:cs typeface="Calibri" panose="020F0502020204030204"/>
              </a:rPr>
              <a:t>Force landing site redesignation</a:t>
            </a:r>
          </a:p>
          <a:p>
            <a:r>
              <a:rPr lang="en-US" sz="2400">
                <a:cs typeface="Calibri" panose="020F0502020204030204"/>
              </a:rPr>
              <a:t>Add navigation biases to vehicle</a:t>
            </a:r>
          </a:p>
          <a:p>
            <a:r>
              <a:rPr lang="en-US" sz="2400">
                <a:cs typeface="Calibri" panose="020F0502020204030204"/>
              </a:rPr>
              <a:t>Set lighting conditions for a specific day</a:t>
            </a:r>
          </a:p>
          <a:p>
            <a:r>
              <a:rPr lang="en-US" sz="2400">
                <a:cs typeface="Calibri" panose="020F0502020204030204"/>
              </a:rPr>
              <a:t>Simulate terrain based on Lunar Reconnaissance Orbiter data</a:t>
            </a:r>
          </a:p>
          <a:p>
            <a:r>
              <a:rPr lang="en-US" sz="2400">
                <a:cs typeface="Calibri" panose="020F0502020204030204"/>
              </a:rPr>
              <a:t>Add extra large rocks to landing zone</a:t>
            </a:r>
          </a:p>
          <a:p>
            <a:r>
              <a:rPr lang="en-US" sz="2400">
                <a:cs typeface="Calibri" panose="020F0502020204030204"/>
              </a:rPr>
              <a:t>Immediate analysis via detailed reports</a:t>
            </a:r>
          </a:p>
          <a:p>
            <a:endParaRPr lang="en-US" sz="2000">
              <a:cs typeface="Calibri" panose="020F050202020403020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1BB67-C141-EC82-7D2D-01994A0A0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69811BE-93F1-4079-4D95-BE6CEA09F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1336" y="1955969"/>
            <a:ext cx="4658239" cy="343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E271FC-330F-59B6-DF67-BA017F38B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Primary Flight Display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988A4A-58A1-1554-47DE-9BC12D74D8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1107281"/>
            <a:ext cx="5708029" cy="5069682"/>
          </a:xfrm>
        </p:spPr>
        <p:txBody>
          <a:bodyPr>
            <a:normAutofit/>
          </a:bodyPr>
          <a:lstStyle/>
          <a:p>
            <a:r>
              <a:rPr lang="en-US"/>
              <a:t>Guidance Diamond</a:t>
            </a:r>
          </a:p>
          <a:p>
            <a:pPr lvl="1"/>
            <a:r>
              <a:rPr lang="en-US"/>
              <a:t>Available in auto and manual control</a:t>
            </a:r>
          </a:p>
          <a:p>
            <a:pPr lvl="1"/>
            <a:r>
              <a:rPr lang="en-US"/>
              <a:t>Visual pitch and roll guidance</a:t>
            </a:r>
          </a:p>
          <a:p>
            <a:pPr lvl="1"/>
            <a:r>
              <a:rPr lang="en-US"/>
              <a:t>Fly-to symbology</a:t>
            </a:r>
          </a:p>
          <a:p>
            <a:pPr lvl="1"/>
            <a:r>
              <a:rPr lang="en-US"/>
              <a:t>Multiple methods to drive diamond</a:t>
            </a:r>
          </a:p>
          <a:p>
            <a:r>
              <a:rPr lang="en-US"/>
              <a:t>Altitude Above Field Level tape</a:t>
            </a:r>
          </a:p>
          <a:p>
            <a:r>
              <a:rPr lang="en-US"/>
              <a:t>Altitude rate scale</a:t>
            </a:r>
          </a:p>
          <a:p>
            <a:r>
              <a:rPr lang="en-US"/>
              <a:t>Mini-map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5BD09-96F8-A086-E021-D419048A9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645BE7-D0A7-871C-D4B6-A6D60D7CE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08951"/>
            <a:ext cx="5641173" cy="4240097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92E3771-3DA8-6837-E988-F438590509EE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9169202" y="1036157"/>
            <a:ext cx="351450" cy="204158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96FA6B0-3F0A-022B-8392-3B014F7F4984}"/>
              </a:ext>
            </a:extLst>
          </p:cNvPr>
          <p:cNvCxnSpPr>
            <a:cxnSpLocks/>
          </p:cNvCxnSpPr>
          <p:nvPr/>
        </p:nvCxnSpPr>
        <p:spPr>
          <a:xfrm>
            <a:off x="7839307" y="955672"/>
            <a:ext cx="1077279" cy="2122065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B2859A4-A222-5405-7E81-7B30BDE582C1}"/>
              </a:ext>
            </a:extLst>
          </p:cNvPr>
          <p:cNvSpPr txBox="1"/>
          <p:nvPr/>
        </p:nvSpPr>
        <p:spPr>
          <a:xfrm>
            <a:off x="7237332" y="578314"/>
            <a:ext cx="1140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Boresight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D7DBC5-1171-6493-FFB9-1C36EF89277D}"/>
              </a:ext>
            </a:extLst>
          </p:cNvPr>
          <p:cNvSpPr txBox="1"/>
          <p:nvPr/>
        </p:nvSpPr>
        <p:spPr>
          <a:xfrm>
            <a:off x="8950345" y="389826"/>
            <a:ext cx="1140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Guidance Diamond</a:t>
            </a:r>
          </a:p>
        </p:txBody>
      </p:sp>
    </p:spTree>
    <p:extLst>
      <p:ext uri="{BB962C8B-B14F-4D97-AF65-F5344CB8AC3E}">
        <p14:creationId xmlns:p14="http://schemas.microsoft.com/office/powerpoint/2010/main" val="3211024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0879A-8DFF-DA10-B7F9-374134286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ECCD8-2999-8861-064C-FC8DB3F5D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1107281"/>
            <a:ext cx="10949402" cy="5069682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Apollo</a:t>
            </a:r>
          </a:p>
          <a:p>
            <a:pPr lvl="1"/>
            <a:r>
              <a:rPr lang="en-US"/>
              <a:t>Lunar Landing Overview</a:t>
            </a:r>
          </a:p>
          <a:p>
            <a:pPr lvl="1"/>
            <a:r>
              <a:rPr lang="en-US"/>
              <a:t>Lunar Flying vs Aircraft Flying</a:t>
            </a:r>
          </a:p>
          <a:p>
            <a:r>
              <a:rPr lang="en-US"/>
              <a:t>Artemis</a:t>
            </a:r>
          </a:p>
          <a:p>
            <a:pPr lvl="1"/>
            <a:r>
              <a:rPr lang="en-US"/>
              <a:t>Architecture and Overview</a:t>
            </a:r>
          </a:p>
          <a:p>
            <a:r>
              <a:rPr lang="en-US"/>
              <a:t>HLS and the HCLS</a:t>
            </a:r>
          </a:p>
          <a:p>
            <a:pPr lvl="1"/>
            <a:r>
              <a:rPr lang="en-US"/>
              <a:t>Lunar Lander Simulation</a:t>
            </a:r>
          </a:p>
          <a:p>
            <a:r>
              <a:rPr lang="en-US"/>
              <a:t>Vehicle Evaluation</a:t>
            </a:r>
          </a:p>
          <a:p>
            <a:pPr lvl="1"/>
            <a:r>
              <a:rPr lang="en-US"/>
              <a:t>Flying Qualities vs. Handling Qualities</a:t>
            </a:r>
          </a:p>
          <a:p>
            <a:pPr lvl="1"/>
            <a:r>
              <a:rPr lang="en-US"/>
              <a:t>Handling qualities evaluations with test pilots</a:t>
            </a:r>
          </a:p>
          <a:p>
            <a:pPr lvl="1"/>
            <a:r>
              <a:rPr lang="en-US"/>
              <a:t>Cooper-Harper Chart</a:t>
            </a:r>
          </a:p>
          <a:p>
            <a:pPr lvl="1"/>
            <a:r>
              <a:rPr lang="en-US"/>
              <a:t>Performance Criteria</a:t>
            </a:r>
          </a:p>
          <a:p>
            <a:r>
              <a:rPr lang="en-US"/>
              <a:t>Key Findings</a:t>
            </a:r>
          </a:p>
          <a:p>
            <a:r>
              <a:rPr lang="en-US"/>
              <a:t>Summary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65A9A-9053-C142-1DFB-D9F6D7E2E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62B746-576B-5B6B-2EC5-29271FB27D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77" t="13630" r="11292" b="3078"/>
          <a:stretch/>
        </p:blipFill>
        <p:spPr>
          <a:xfrm rot="16200000">
            <a:off x="6407524" y="508178"/>
            <a:ext cx="4685178" cy="467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533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F8579-3422-69D3-2991-98AE1C129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Navigation Display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2E823-5A67-B2B7-56CE-3CA6CF4068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2" y="1107281"/>
            <a:ext cx="5953356" cy="5069682"/>
          </a:xfrm>
        </p:spPr>
        <p:txBody>
          <a:bodyPr>
            <a:normAutofit/>
          </a:bodyPr>
          <a:lstStyle/>
          <a:p>
            <a:r>
              <a:rPr lang="en-US"/>
              <a:t>Overhead view centered on ownship</a:t>
            </a:r>
          </a:p>
          <a:p>
            <a:r>
              <a:rPr lang="en-US"/>
              <a:t>Predictive position symbology </a:t>
            </a:r>
          </a:p>
          <a:p>
            <a:pPr lvl="1"/>
            <a:r>
              <a:rPr lang="en-US"/>
              <a:t>Based on rotorcraft displays</a:t>
            </a:r>
          </a:p>
          <a:p>
            <a:pPr lvl="1"/>
            <a:r>
              <a:rPr lang="en-US"/>
              <a:t>Decoupled from the guidance system</a:t>
            </a:r>
          </a:p>
          <a:p>
            <a:pPr lvl="1"/>
            <a:r>
              <a:rPr lang="en-US"/>
              <a:t>Pilot uses the RHC to position the cue over the desired landing point</a:t>
            </a:r>
          </a:p>
          <a:p>
            <a:r>
              <a:rPr lang="en-US"/>
              <a:t>Altitude Above Field Level tape</a:t>
            </a:r>
          </a:p>
          <a:p>
            <a:r>
              <a:rPr lang="en-US"/>
              <a:t>Altitude rate scale</a:t>
            </a:r>
          </a:p>
          <a:p>
            <a:r>
              <a:rPr lang="en-US"/>
              <a:t>Attitude Determination Indicator ball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7C252-4C35-1D49-3D34-25C6C24C5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1008D8-AC49-8090-E51F-5F25608CA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553" y="1316568"/>
            <a:ext cx="5577697" cy="422486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FEF12E-257E-1C99-7E81-5ACC8EEA4B69}"/>
              </a:ext>
            </a:extLst>
          </p:cNvPr>
          <p:cNvCxnSpPr>
            <a:cxnSpLocks/>
          </p:cNvCxnSpPr>
          <p:nvPr/>
        </p:nvCxnSpPr>
        <p:spPr>
          <a:xfrm flipV="1">
            <a:off x="6943860" y="3724507"/>
            <a:ext cx="2218541" cy="171663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5666D8-62E0-DEC1-47E8-AD1E961CEE59}"/>
              </a:ext>
            </a:extLst>
          </p:cNvPr>
          <p:cNvCxnSpPr>
            <a:cxnSpLocks/>
          </p:cNvCxnSpPr>
          <p:nvPr/>
        </p:nvCxnSpPr>
        <p:spPr>
          <a:xfrm flipH="1">
            <a:off x="9378176" y="927894"/>
            <a:ext cx="838720" cy="2435717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9ED7A93-8A34-BA04-6DF4-207B4D83478A}"/>
              </a:ext>
            </a:extLst>
          </p:cNvPr>
          <p:cNvCxnSpPr>
            <a:cxnSpLocks/>
          </p:cNvCxnSpPr>
          <p:nvPr/>
        </p:nvCxnSpPr>
        <p:spPr>
          <a:xfrm>
            <a:off x="8576571" y="826724"/>
            <a:ext cx="664073" cy="2262252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CAD164D-6CB5-362F-CEC7-CE8645492479}"/>
              </a:ext>
            </a:extLst>
          </p:cNvPr>
          <p:cNvSpPr txBox="1"/>
          <p:nvPr/>
        </p:nvSpPr>
        <p:spPr>
          <a:xfrm>
            <a:off x="6373553" y="5485885"/>
            <a:ext cx="1140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Velocity Vector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CB6D63-BA4F-8BD7-7A9C-2E834F214E91}"/>
              </a:ext>
            </a:extLst>
          </p:cNvPr>
          <p:cNvSpPr txBox="1"/>
          <p:nvPr/>
        </p:nvSpPr>
        <p:spPr>
          <a:xfrm>
            <a:off x="9646589" y="357871"/>
            <a:ext cx="1370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Position Predictor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1D7C2F-BB0C-4FD6-2E1C-8E697A8607F1}"/>
              </a:ext>
            </a:extLst>
          </p:cNvPr>
          <p:cNvSpPr txBox="1"/>
          <p:nvPr/>
        </p:nvSpPr>
        <p:spPr>
          <a:xfrm>
            <a:off x="7791585" y="190889"/>
            <a:ext cx="1370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Landing Target</a:t>
            </a:r>
          </a:p>
        </p:txBody>
      </p:sp>
    </p:spTree>
    <p:extLst>
      <p:ext uri="{BB962C8B-B14F-4D97-AF65-F5344CB8AC3E}">
        <p14:creationId xmlns:p14="http://schemas.microsoft.com/office/powerpoint/2010/main" val="41092612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D88325-CF68-A7A2-8CD0-21215ABD6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1E2CC-E641-D9F3-A250-4895CE7ED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Navigation Display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634F8-A3FC-AC4F-A87C-0DC736924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2" y="1107281"/>
            <a:ext cx="5953356" cy="5069682"/>
          </a:xfrm>
        </p:spPr>
        <p:txBody>
          <a:bodyPr>
            <a:normAutofit/>
          </a:bodyPr>
          <a:lstStyle/>
          <a:p>
            <a:r>
              <a:rPr lang="en-US"/>
              <a:t>Overhead view centered on ownship</a:t>
            </a:r>
          </a:p>
          <a:p>
            <a:r>
              <a:rPr lang="en-US"/>
              <a:t>Predictive position symbology </a:t>
            </a:r>
          </a:p>
          <a:p>
            <a:pPr lvl="1"/>
            <a:r>
              <a:rPr lang="en-US"/>
              <a:t>Based on rotorcraft displays</a:t>
            </a:r>
          </a:p>
          <a:p>
            <a:pPr lvl="1"/>
            <a:r>
              <a:rPr lang="en-US"/>
              <a:t>Decoupled from the guidance system</a:t>
            </a:r>
          </a:p>
          <a:p>
            <a:pPr lvl="1"/>
            <a:r>
              <a:rPr lang="en-US"/>
              <a:t>Pilot uses the RHC to position the cue over the desired landing point</a:t>
            </a:r>
          </a:p>
          <a:p>
            <a:r>
              <a:rPr lang="en-US"/>
              <a:t>Altitude Above Field Level tape</a:t>
            </a:r>
          </a:p>
          <a:p>
            <a:r>
              <a:rPr lang="en-US"/>
              <a:t>Altitude rate scale</a:t>
            </a:r>
          </a:p>
          <a:p>
            <a:r>
              <a:rPr lang="en-US"/>
              <a:t>Attitude Determination Indicator ball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D9BB-2DD5-5AEC-330A-13EFF367D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D71760-99DE-6448-7D54-741BBE863F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721" t="32654" r="35518" b="32491"/>
          <a:stretch/>
        </p:blipFill>
        <p:spPr>
          <a:xfrm>
            <a:off x="6641723" y="1063015"/>
            <a:ext cx="5035925" cy="496826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55A7B00-76A1-D7B6-90C3-A35EA519AA35}"/>
              </a:ext>
            </a:extLst>
          </p:cNvPr>
          <p:cNvCxnSpPr>
            <a:cxnSpLocks/>
          </p:cNvCxnSpPr>
          <p:nvPr/>
        </p:nvCxnSpPr>
        <p:spPr>
          <a:xfrm flipV="1">
            <a:off x="6615112" y="4518212"/>
            <a:ext cx="2448206" cy="124609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36717AC-908A-D3A3-B3F6-4A3E969928F0}"/>
              </a:ext>
            </a:extLst>
          </p:cNvPr>
          <p:cNvCxnSpPr>
            <a:cxnSpLocks/>
          </p:cNvCxnSpPr>
          <p:nvPr/>
        </p:nvCxnSpPr>
        <p:spPr>
          <a:xfrm flipH="1">
            <a:off x="9724832" y="927894"/>
            <a:ext cx="492064" cy="227923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ADA5187-6A32-3E45-3BDD-43AB77ADDB74}"/>
              </a:ext>
            </a:extLst>
          </p:cNvPr>
          <p:cNvCxnSpPr>
            <a:cxnSpLocks/>
          </p:cNvCxnSpPr>
          <p:nvPr/>
        </p:nvCxnSpPr>
        <p:spPr>
          <a:xfrm>
            <a:off x="8576571" y="826724"/>
            <a:ext cx="486747" cy="157357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94AF8F1-923E-C720-507A-9D89C9023981}"/>
              </a:ext>
            </a:extLst>
          </p:cNvPr>
          <p:cNvSpPr txBox="1"/>
          <p:nvPr/>
        </p:nvSpPr>
        <p:spPr>
          <a:xfrm>
            <a:off x="5474498" y="5441138"/>
            <a:ext cx="1140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Velocity Vector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F7C242-8E0D-AF47-93E3-93CE7867F4C1}"/>
              </a:ext>
            </a:extLst>
          </p:cNvPr>
          <p:cNvSpPr txBox="1"/>
          <p:nvPr/>
        </p:nvSpPr>
        <p:spPr>
          <a:xfrm>
            <a:off x="9646589" y="357871"/>
            <a:ext cx="1370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Position Predictor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8BFCA1-6718-E597-3D8A-985568EC8C55}"/>
              </a:ext>
            </a:extLst>
          </p:cNvPr>
          <p:cNvSpPr txBox="1"/>
          <p:nvPr/>
        </p:nvSpPr>
        <p:spPr>
          <a:xfrm>
            <a:off x="7791585" y="190889"/>
            <a:ext cx="1370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Landing Target</a:t>
            </a:r>
          </a:p>
        </p:txBody>
      </p:sp>
    </p:spTree>
    <p:extLst>
      <p:ext uri="{BB962C8B-B14F-4D97-AF65-F5344CB8AC3E}">
        <p14:creationId xmlns:p14="http://schemas.microsoft.com/office/powerpoint/2010/main" val="4082801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27677-8D1B-A605-304B-BA5937EAD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Vertical Rate Command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4AEF0-B75D-C217-68F2-C40D0DB8AC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505" y="1107281"/>
            <a:ext cx="9583597" cy="5069682"/>
          </a:xfrm>
        </p:spPr>
        <p:txBody>
          <a:bodyPr>
            <a:normAutofit/>
          </a:bodyPr>
          <a:lstStyle/>
          <a:p>
            <a:r>
              <a:rPr lang="en-US"/>
              <a:t>Discrete THC inputs change the commanded vertical velocity by 10% of the current vertical velocity</a:t>
            </a:r>
          </a:p>
          <a:p>
            <a:r>
              <a:rPr lang="en-US"/>
              <a:t>For small vertical rates, discrete THC inputs change the commanded vertical rate by a minimum of 0.1 m/s</a:t>
            </a:r>
          </a:p>
          <a:p>
            <a:r>
              <a:rPr lang="en-US"/>
              <a:t>Continuous THC inputs slew the commanded vertical rate indicator along the vertical rate scale</a:t>
            </a:r>
          </a:p>
          <a:p>
            <a:r>
              <a:rPr lang="en-US"/>
              <a:t>Slewed commanded rate will stop at zero</a:t>
            </a:r>
          </a:p>
          <a:p>
            <a:r>
              <a:rPr lang="en-US"/>
              <a:t>Release THC and resume inputs to cross zero</a:t>
            </a:r>
          </a:p>
          <a:p>
            <a:r>
              <a:rPr lang="en-US"/>
              <a:t>Can return to vertical rate command to auto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0BC56-B163-FF4C-5D00-14371825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1B07C5-BFB4-6429-0E02-4E63C9851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2889" y="1168400"/>
            <a:ext cx="13589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823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E1767-8319-1B81-564A-8D618EF32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VEHICLE EVALUATION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D2B338-3CCE-B9C1-A7F5-BB55E9BAF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pic>
        <p:nvPicPr>
          <p:cNvPr id="1026" name="Picture 2" descr="This is the Machine Astronauts Trained on to Land on the Moon - Universe  Today">
            <a:extLst>
              <a:ext uri="{FF2B5EF4-FFF2-40B4-BE49-F238E27FC236}">
                <a16:creationId xmlns:a16="http://schemas.microsoft.com/office/drawing/2014/main" id="{1BC39D29-F45F-F659-2644-717621176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370339"/>
            <a:ext cx="7532594" cy="4237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006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B0B59-DB3F-5118-2FFD-FFF240AF2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C10AE-EB2A-07C6-F8D6-D6C8910BB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Flying Qualities vs. Handling Qualities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619DE-D6B9-5F8F-41B1-9A63E0BF8D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Flying Qualities</a:t>
            </a:r>
          </a:p>
          <a:p>
            <a:pPr lvl="1"/>
            <a:r>
              <a:rPr lang="en-US"/>
              <a:t>Stability and control of vehicle (flight control system, structure, aerodynamics)</a:t>
            </a:r>
          </a:p>
          <a:p>
            <a:pPr lvl="1"/>
            <a:r>
              <a:rPr lang="en-US"/>
              <a:t>Quantitative measurement of vehicle response to specific pilot inputs</a:t>
            </a:r>
          </a:p>
          <a:p>
            <a:r>
              <a:rPr lang="en-US"/>
              <a:t>Handling Qualities</a:t>
            </a:r>
          </a:p>
          <a:p>
            <a:pPr lvl="1"/>
            <a:r>
              <a:rPr lang="en-US"/>
              <a:t>Flying qualities plus task demands, pilot controls, and crew displays</a:t>
            </a:r>
          </a:p>
          <a:p>
            <a:pPr lvl="1"/>
            <a:r>
              <a:rPr lang="en-US"/>
              <a:t>Qualitatively evaluated by test pilots via comments and ratings</a:t>
            </a:r>
          </a:p>
          <a:p>
            <a:pPr lvl="1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80218-55F1-1687-B990-0209F3D94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3355D9-1C2C-D10F-F4C4-B828FD5B4180}"/>
              </a:ext>
            </a:extLst>
          </p:cNvPr>
          <p:cNvSpPr txBox="1"/>
          <p:nvPr/>
        </p:nvSpPr>
        <p:spPr>
          <a:xfrm>
            <a:off x="2144967" y="5289054"/>
            <a:ext cx="7875874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/>
              <a:t>We’ll address Handling Qualities in this presentation.</a:t>
            </a:r>
          </a:p>
        </p:txBody>
      </p:sp>
    </p:spTree>
    <p:extLst>
      <p:ext uri="{BB962C8B-B14F-4D97-AF65-F5344CB8AC3E}">
        <p14:creationId xmlns:p14="http://schemas.microsoft.com/office/powerpoint/2010/main" val="4920840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D5F3A-FC21-277C-573C-91A4CF264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EBA6-DE9A-3C92-77D0-B120274E7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Evaluators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D056D9A-7E85-E070-7D4A-F3CDD3EEF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HLS astronauts (pilots and non-pilots)</a:t>
            </a:r>
          </a:p>
          <a:p>
            <a:r>
              <a:rPr lang="en-US"/>
              <a:t>Military test pilots</a:t>
            </a:r>
          </a:p>
          <a:p>
            <a:pPr lvl="1"/>
            <a:r>
              <a:rPr lang="en-US"/>
              <a:t>Test Pilot School graduates</a:t>
            </a:r>
          </a:p>
          <a:p>
            <a:pPr lvl="1"/>
            <a:r>
              <a:rPr lang="en-US"/>
              <a:t>Fixed-wing, rotary-wing, tilt-rotor, vectored thrust</a:t>
            </a:r>
          </a:p>
          <a:p>
            <a:r>
              <a:rPr lang="en-US"/>
              <a:t>US Coast Guard helicopter pilots</a:t>
            </a:r>
          </a:p>
          <a:p>
            <a:r>
              <a:rPr lang="en-US"/>
              <a:t>MQ-9 Reaper operators</a:t>
            </a:r>
          </a:p>
          <a:p>
            <a:r>
              <a:rPr lang="en-US"/>
              <a:t>HLS team members from all disciplines</a:t>
            </a:r>
          </a:p>
          <a:p>
            <a:r>
              <a:rPr lang="en-US"/>
              <a:t>Private pilots, non-pilots, VIPs</a:t>
            </a:r>
          </a:p>
          <a:p>
            <a:r>
              <a:rPr lang="en-US"/>
              <a:t>Moonwalkers: Jack Schmitt and Charlie Duke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028F3-AD3D-A5F4-FAF5-FBE2FB0B5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1C52BD-3316-9AAB-379F-1F272F0264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912" r="9649"/>
          <a:stretch/>
        </p:blipFill>
        <p:spPr>
          <a:xfrm>
            <a:off x="7624482" y="1283569"/>
            <a:ext cx="4282888" cy="368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030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3A60-74CA-A341-883E-EEABDD435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Execution</a:t>
            </a:r>
            <a:r>
              <a:rPr lang="en-US" sz="4000"/>
              <a:t>: Formal Evaluation Sessions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E0858C6-8863-E244-95CC-433C9A0B0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Begin only when pilots no longer getting significantly better at the task</a:t>
            </a:r>
          </a:p>
          <a:p>
            <a:r>
              <a:rPr lang="en-US"/>
              <a:t>Evaluate similar scenarios seen in familiarization session</a:t>
            </a:r>
          </a:p>
          <a:p>
            <a:r>
              <a:rPr lang="en-US"/>
              <a:t>Get pilot comments during and immediately after each run</a:t>
            </a:r>
          </a:p>
          <a:p>
            <a:r>
              <a:rPr lang="en-US"/>
              <a:t>Compare performance to desired and adequate performance criteria</a:t>
            </a:r>
          </a:p>
          <a:p>
            <a:r>
              <a:rPr lang="en-US"/>
              <a:t>Get more pilot comments</a:t>
            </a:r>
          </a:p>
          <a:p>
            <a:r>
              <a:rPr lang="en-US"/>
              <a:t>Get Cooper-Harper rating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075AF-B2A3-D644-A648-4460FC3C0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</p:spTree>
    <p:extLst>
      <p:ext uri="{BB962C8B-B14F-4D97-AF65-F5344CB8AC3E}">
        <p14:creationId xmlns:p14="http://schemas.microsoft.com/office/powerpoint/2010/main" val="3569340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89D16-DF60-12BC-3014-4DC8689A7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Cooper-Harper Chart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2D3D8-7A32-10DE-7BB2-BD269C6E4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4D732E-C771-A95A-3167-C83F135F1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955672"/>
            <a:ext cx="6924900" cy="510443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1999CFC-03BC-AF20-C5E8-63843B5CF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61" y="1249752"/>
            <a:ext cx="3077573" cy="399213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FD14941-6279-C2A7-1AD5-69873E21D7CE}"/>
              </a:ext>
            </a:extLst>
          </p:cNvPr>
          <p:cNvGrpSpPr/>
          <p:nvPr/>
        </p:nvGrpSpPr>
        <p:grpSpPr>
          <a:xfrm>
            <a:off x="10580990" y="1671354"/>
            <a:ext cx="1288764" cy="993123"/>
            <a:chOff x="10580990" y="1671354"/>
            <a:chExt cx="1288764" cy="99312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5F58C6D-B0F4-F6A4-1593-7D6CF3F5CCB8}"/>
                </a:ext>
              </a:extLst>
            </p:cNvPr>
            <p:cNvSpPr txBox="1"/>
            <p:nvPr/>
          </p:nvSpPr>
          <p:spPr>
            <a:xfrm>
              <a:off x="10962711" y="1967860"/>
              <a:ext cx="90704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rgbClr val="00FA00"/>
                  </a:solidFill>
                </a:rPr>
                <a:t>Level 1</a:t>
              </a:r>
            </a:p>
          </p:txBody>
        </p:sp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35B5D347-E0F1-6746-9080-33F6F2DE4094}"/>
                </a:ext>
              </a:extLst>
            </p:cNvPr>
            <p:cNvSpPr/>
            <p:nvPr/>
          </p:nvSpPr>
          <p:spPr>
            <a:xfrm>
              <a:off x="10580990" y="1671354"/>
              <a:ext cx="307031" cy="993123"/>
            </a:xfrm>
            <a:prstGeom prst="rightBrace">
              <a:avLst/>
            </a:prstGeom>
            <a:ln w="12700">
              <a:solidFill>
                <a:srgbClr val="00FA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A00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975EB95-3B59-E72C-F181-55EFCD681B43}"/>
              </a:ext>
            </a:extLst>
          </p:cNvPr>
          <p:cNvGrpSpPr/>
          <p:nvPr/>
        </p:nvGrpSpPr>
        <p:grpSpPr>
          <a:xfrm>
            <a:off x="10580990" y="2779534"/>
            <a:ext cx="1288764" cy="932568"/>
            <a:chOff x="10580990" y="1683465"/>
            <a:chExt cx="1288764" cy="93256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A17D7EE-B722-E9AA-C016-2032033479D3}"/>
                </a:ext>
              </a:extLst>
            </p:cNvPr>
            <p:cNvSpPr txBox="1"/>
            <p:nvPr/>
          </p:nvSpPr>
          <p:spPr>
            <a:xfrm>
              <a:off x="10962711" y="1967860"/>
              <a:ext cx="9070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rgbClr val="FFC000"/>
                  </a:solidFill>
                </a:rPr>
                <a:t>Level 2</a:t>
              </a:r>
            </a:p>
          </p:txBody>
        </p:sp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0F295887-0B0A-477B-8C4F-B36225F47581}"/>
                </a:ext>
              </a:extLst>
            </p:cNvPr>
            <p:cNvSpPr/>
            <p:nvPr/>
          </p:nvSpPr>
          <p:spPr>
            <a:xfrm>
              <a:off x="10580990" y="1683465"/>
              <a:ext cx="307031" cy="932568"/>
            </a:xfrm>
            <a:prstGeom prst="rightBrace">
              <a:avLst/>
            </a:prstGeom>
            <a:ln w="127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EE9A4EE-1CFC-2B9D-6E7C-DDFE1FCB6A33}"/>
              </a:ext>
            </a:extLst>
          </p:cNvPr>
          <p:cNvGrpSpPr/>
          <p:nvPr/>
        </p:nvGrpSpPr>
        <p:grpSpPr>
          <a:xfrm>
            <a:off x="10580990" y="3827162"/>
            <a:ext cx="1288764" cy="932568"/>
            <a:chOff x="10580990" y="1707689"/>
            <a:chExt cx="1288764" cy="57909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A14ACA7-BCB1-DF3D-745D-53E771375E71}"/>
                </a:ext>
              </a:extLst>
            </p:cNvPr>
            <p:cNvSpPr txBox="1"/>
            <p:nvPr/>
          </p:nvSpPr>
          <p:spPr>
            <a:xfrm>
              <a:off x="10962711" y="1886675"/>
              <a:ext cx="9070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rgbClr val="FF0000"/>
                  </a:solidFill>
                </a:rPr>
                <a:t>Level 3</a:t>
              </a:r>
            </a:p>
          </p:txBody>
        </p:sp>
        <p:sp>
          <p:nvSpPr>
            <p:cNvPr id="20" name="Right Brace 19">
              <a:extLst>
                <a:ext uri="{FF2B5EF4-FFF2-40B4-BE49-F238E27FC236}">
                  <a16:creationId xmlns:a16="http://schemas.microsoft.com/office/drawing/2014/main" id="{C3F526F0-1E99-CF81-FC25-CBC1B1B9AFA7}"/>
                </a:ext>
              </a:extLst>
            </p:cNvPr>
            <p:cNvSpPr/>
            <p:nvPr/>
          </p:nvSpPr>
          <p:spPr>
            <a:xfrm>
              <a:off x="10580990" y="1707689"/>
              <a:ext cx="307031" cy="579096"/>
            </a:xfrm>
            <a:prstGeom prst="rightBrac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74036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9649E6-8D88-0C00-054F-1D84EB58A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Cooper-Harper Guidance &amp; Definitions</a:t>
            </a:r>
          </a:p>
        </p:txBody>
      </p:sp>
      <p:pic>
        <p:nvPicPr>
          <p:cNvPr id="7" name="Content Placeholder 6" descr="A black and white document with text&#10;&#10;Description automatically generated">
            <a:extLst>
              <a:ext uri="{FF2B5EF4-FFF2-40B4-BE49-F238E27FC236}">
                <a16:creationId xmlns:a16="http://schemas.microsoft.com/office/drawing/2014/main" id="{86ACE5D3-AD0C-BC9B-E8D9-D510D3D85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87925" y="2688468"/>
            <a:ext cx="5207000" cy="335915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A3A39C-C4E8-6D29-2586-DD00290EC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09A0903-7E99-5D1E-1B96-04EC387B2572}"/>
              </a:ext>
            </a:extLst>
          </p:cNvPr>
          <p:cNvGrpSpPr/>
          <p:nvPr/>
        </p:nvGrpSpPr>
        <p:grpSpPr>
          <a:xfrm>
            <a:off x="398488" y="1132223"/>
            <a:ext cx="5762393" cy="3279589"/>
            <a:chOff x="398488" y="1132224"/>
            <a:chExt cx="4841143" cy="27552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B50F5A6-B1BC-D54B-E0BF-2C2A9F561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8488" y="1132224"/>
              <a:ext cx="4841143" cy="2755272"/>
            </a:xfrm>
            <a:prstGeom prst="rect">
              <a:avLst/>
            </a:prstGeom>
          </p:spPr>
        </p:pic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AD1950D-0A3F-7400-37CD-CFFFF27EAF59}"/>
                </a:ext>
              </a:extLst>
            </p:cNvPr>
            <p:cNvSpPr/>
            <p:nvPr/>
          </p:nvSpPr>
          <p:spPr>
            <a:xfrm>
              <a:off x="497075" y="2853267"/>
              <a:ext cx="4643967" cy="982133"/>
            </a:xfrm>
            <a:prstGeom prst="roundRect">
              <a:avLst/>
            </a:prstGeom>
            <a:solidFill>
              <a:srgbClr val="FFFF00">
                <a:alpha val="2513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036A8AD7-EB53-7F90-4E14-5FD628F95A48}"/>
                </a:ext>
              </a:extLst>
            </p:cNvPr>
            <p:cNvSpPr/>
            <p:nvPr/>
          </p:nvSpPr>
          <p:spPr>
            <a:xfrm>
              <a:off x="497074" y="1207966"/>
              <a:ext cx="4643967" cy="375302"/>
            </a:xfrm>
            <a:prstGeom prst="roundRect">
              <a:avLst/>
            </a:prstGeom>
            <a:solidFill>
              <a:srgbClr val="FFFF00">
                <a:alpha val="2513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D47C53AE-1A5D-2228-197E-1435506D940B}"/>
                </a:ext>
              </a:extLst>
            </p:cNvPr>
            <p:cNvSpPr/>
            <p:nvPr/>
          </p:nvSpPr>
          <p:spPr>
            <a:xfrm>
              <a:off x="497075" y="1587503"/>
              <a:ext cx="2313858" cy="105830"/>
            </a:xfrm>
            <a:prstGeom prst="roundRect">
              <a:avLst/>
            </a:prstGeom>
            <a:solidFill>
              <a:srgbClr val="FFFF00">
                <a:alpha val="25139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C4DE296-F427-69CA-CCF0-D8C116EBF941}"/>
              </a:ext>
            </a:extLst>
          </p:cNvPr>
          <p:cNvSpPr/>
          <p:nvPr/>
        </p:nvSpPr>
        <p:spPr>
          <a:xfrm>
            <a:off x="6876535" y="3793524"/>
            <a:ext cx="1791730" cy="865010"/>
          </a:xfrm>
          <a:prstGeom prst="roundRect">
            <a:avLst/>
          </a:prstGeom>
          <a:solidFill>
            <a:srgbClr val="FFFF00">
              <a:alpha val="2513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237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4F634-D9C9-9A35-DD37-5EE59F492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Cooper-Harper Ratings: Misuses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01FED9-CCC0-C5DF-E0E1-ED10B179D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Evaluating too many things at once</a:t>
            </a:r>
          </a:p>
          <a:p>
            <a:r>
              <a:rPr lang="en-US"/>
              <a:t>No clearly defined initial conditions</a:t>
            </a:r>
          </a:p>
          <a:p>
            <a:r>
              <a:rPr lang="en-US"/>
              <a:t>Poorly defined task</a:t>
            </a:r>
          </a:p>
          <a:p>
            <a:r>
              <a:rPr lang="en-US"/>
              <a:t>Poorly defined (or undefined) performance criteria</a:t>
            </a:r>
          </a:p>
          <a:p>
            <a:r>
              <a:rPr lang="en-US"/>
              <a:t>No way for pilots to know how well they’re performing in real-time</a:t>
            </a:r>
          </a:p>
          <a:p>
            <a:r>
              <a:rPr lang="en-US"/>
              <a:t>No feedback after task regarding how well performance criteria was met</a:t>
            </a:r>
          </a:p>
          <a:p>
            <a:r>
              <a:rPr lang="en-US"/>
              <a:t>No “recalibration” runs (i.e., frog in the boiling pot)</a:t>
            </a:r>
          </a:p>
          <a:p>
            <a:r>
              <a:rPr lang="en-US"/>
              <a:t>Giving half ratings, especially between Levels</a:t>
            </a:r>
          </a:p>
          <a:p>
            <a:r>
              <a:rPr lang="en-US"/>
              <a:t>Averaging ratings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BA30D-0310-C9D2-33C3-AF0079E34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</p:spTree>
    <p:extLst>
      <p:ext uri="{BB962C8B-B14F-4D97-AF65-F5344CB8AC3E}">
        <p14:creationId xmlns:p14="http://schemas.microsoft.com/office/powerpoint/2010/main" val="410212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F179DF-DC0C-37AF-55A6-9CDDBB0EE0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F2968-3898-0F0A-BE65-307910290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APOLLO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BF8D4-5EED-E63D-5185-D18852C33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607E44-6D8B-CC1E-ABE7-10950B248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437" y="1262437"/>
            <a:ext cx="4333125" cy="433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1187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AE05B-8416-1EC0-2A09-2D5AC2EFB0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395A9-01A8-242E-8FE8-2B564D266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Lunar Lander Performance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26FDE-0364-CA1B-5154-74B783A4A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1107281"/>
            <a:ext cx="5708029" cy="5069682"/>
          </a:xfrm>
        </p:spPr>
        <p:txBody>
          <a:bodyPr>
            <a:normAutofit/>
          </a:bodyPr>
          <a:lstStyle/>
          <a:p>
            <a:r>
              <a:rPr lang="en-US"/>
              <a:t>Task: Guidance Tracking</a:t>
            </a:r>
          </a:p>
          <a:p>
            <a:pPr lvl="1"/>
            <a:r>
              <a:rPr lang="en-US"/>
              <a:t>Keep boresight on diamond</a:t>
            </a:r>
          </a:p>
          <a:p>
            <a:pPr lvl="2"/>
            <a:r>
              <a:rPr lang="en-US"/>
              <a:t>“Thing on the thing”</a:t>
            </a:r>
          </a:p>
          <a:p>
            <a:pPr lvl="1"/>
            <a:r>
              <a:rPr lang="en-US"/>
              <a:t>Primarily in pitch axis</a:t>
            </a:r>
          </a:p>
          <a:p>
            <a:pPr lvl="1"/>
            <a:r>
              <a:rPr lang="en-US"/>
              <a:t>Follow to landing</a:t>
            </a:r>
          </a:p>
          <a:p>
            <a:pPr lvl="1"/>
            <a:endParaRPr lang="en-US"/>
          </a:p>
          <a:p>
            <a:r>
              <a:rPr lang="en-US"/>
              <a:t>Performance Criteria</a:t>
            </a:r>
          </a:p>
          <a:p>
            <a:pPr lvl="1"/>
            <a:r>
              <a:rPr lang="en-US"/>
              <a:t>Desired</a:t>
            </a:r>
          </a:p>
          <a:p>
            <a:pPr lvl="2"/>
            <a:r>
              <a:rPr lang="en-US"/>
              <a:t>≤3 deg of cue ≥90% of the time</a:t>
            </a:r>
          </a:p>
          <a:p>
            <a:pPr lvl="1"/>
            <a:r>
              <a:rPr lang="en-US"/>
              <a:t>Adequate</a:t>
            </a:r>
          </a:p>
          <a:p>
            <a:pPr lvl="2"/>
            <a:r>
              <a:rPr lang="en-US"/>
              <a:t>≤ 6 deg of cue ≥90% of the time</a:t>
            </a:r>
          </a:p>
          <a:p>
            <a:pPr lvl="1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383DA-ABC4-781C-BFDE-DAEB2D83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C78337-8442-16A8-B661-D15F2B38D001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8740588" y="1371641"/>
            <a:ext cx="1350371" cy="217165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B9F0FA8-FC78-31C3-27A5-4B469753EA32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5914079" y="2082465"/>
            <a:ext cx="2201221" cy="1346535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E02D0B6-1A0D-3F4E-B2FE-A64C07AD1FF5}"/>
              </a:ext>
            </a:extLst>
          </p:cNvPr>
          <p:cNvSpPr txBox="1"/>
          <p:nvPr/>
        </p:nvSpPr>
        <p:spPr>
          <a:xfrm>
            <a:off x="5343772" y="1713133"/>
            <a:ext cx="1140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Boresight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0913EA-F3FD-4F2C-0884-18D892C96B62}"/>
              </a:ext>
            </a:extLst>
          </p:cNvPr>
          <p:cNvSpPr txBox="1"/>
          <p:nvPr/>
        </p:nvSpPr>
        <p:spPr>
          <a:xfrm>
            <a:off x="9520652" y="725310"/>
            <a:ext cx="11406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Guidance Diamond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5A511A-31FA-F6F7-CD40-96DBAE7ED8A1}"/>
              </a:ext>
            </a:extLst>
          </p:cNvPr>
          <p:cNvGrpSpPr/>
          <p:nvPr/>
        </p:nvGrpSpPr>
        <p:grpSpPr>
          <a:xfrm>
            <a:off x="6484386" y="1238596"/>
            <a:ext cx="3606573" cy="4112158"/>
            <a:chOff x="6484386" y="1238596"/>
            <a:chExt cx="3606573" cy="411215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3CC5437-B568-2795-02E4-C9C58D6F4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30903" t="10189" r="29182" b="28910"/>
            <a:stretch/>
          </p:blipFill>
          <p:spPr>
            <a:xfrm>
              <a:off x="6621290" y="1371641"/>
              <a:ext cx="3469669" cy="397911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C87D263-6034-8A9C-07B4-88B63DC64665}"/>
                </a:ext>
              </a:extLst>
            </p:cNvPr>
            <p:cNvSpPr/>
            <p:nvPr/>
          </p:nvSpPr>
          <p:spPr>
            <a:xfrm>
              <a:off x="6484386" y="1238596"/>
              <a:ext cx="772625" cy="47453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4233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3A60-74CA-A341-883E-EEABDD435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Lunar Lander Performance Results</a:t>
            </a:r>
            <a:endParaRPr lang="en-US" sz="400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075AF-B2A3-D644-A648-4460FC3C0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397398-B683-73C6-9EC0-4BF761FDB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2401" y="1514544"/>
            <a:ext cx="6708778" cy="38289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CF52A2-1416-DD42-D972-A7605D6AFD34}"/>
              </a:ext>
            </a:extLst>
          </p:cNvPr>
          <p:cNvSpPr txBox="1"/>
          <p:nvPr/>
        </p:nvSpPr>
        <p:spPr>
          <a:xfrm>
            <a:off x="2120246" y="2311939"/>
            <a:ext cx="2226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>
                <a:solidFill>
                  <a:schemeClr val="bg1">
                    <a:lumMod val="95000"/>
                  </a:schemeClr>
                </a:solidFill>
              </a:rPr>
              <a:t>Pilot Compensation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43ED58-6465-5C17-7A67-1E00976C5DB7}"/>
              </a:ext>
            </a:extLst>
          </p:cNvPr>
          <p:cNvSpPr txBox="1"/>
          <p:nvPr/>
        </p:nvSpPr>
        <p:spPr>
          <a:xfrm>
            <a:off x="529810" y="2769611"/>
            <a:ext cx="3816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>
                <a:solidFill>
                  <a:schemeClr val="bg1">
                    <a:lumMod val="95000"/>
                  </a:schemeClr>
                </a:solidFill>
              </a:rPr>
              <a:t>Tracking test throughout trajectory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9B5B36-9FEA-90CB-191D-BDD8CD80DB5B}"/>
              </a:ext>
            </a:extLst>
          </p:cNvPr>
          <p:cNvSpPr txBox="1"/>
          <p:nvPr/>
        </p:nvSpPr>
        <p:spPr>
          <a:xfrm>
            <a:off x="1264114" y="3346075"/>
            <a:ext cx="30822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>
                <a:solidFill>
                  <a:schemeClr val="bg1">
                    <a:lumMod val="95000"/>
                  </a:schemeClr>
                </a:solidFill>
              </a:rPr>
              <a:t>Arrival for Terminal Descent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A71045-ACA5-0987-2C57-85D6D24048EA}"/>
              </a:ext>
            </a:extLst>
          </p:cNvPr>
          <p:cNvSpPr txBox="1"/>
          <p:nvPr/>
        </p:nvSpPr>
        <p:spPr>
          <a:xfrm>
            <a:off x="1787398" y="4165707"/>
            <a:ext cx="2558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>
                <a:solidFill>
                  <a:schemeClr val="bg1">
                    <a:lumMod val="95000"/>
                  </a:schemeClr>
                </a:solidFill>
              </a:rPr>
              <a:t>Touchdown Conditions</a:t>
            </a:r>
          </a:p>
        </p:txBody>
      </p:sp>
      <p:sp>
        <p:nvSpPr>
          <p:cNvPr id="15" name="Right Brace 14">
            <a:extLst>
              <a:ext uri="{FF2B5EF4-FFF2-40B4-BE49-F238E27FC236}">
                <a16:creationId xmlns:a16="http://schemas.microsoft.com/office/drawing/2014/main" id="{E17A2C68-88A8-1897-506B-9D5ADA257B11}"/>
              </a:ext>
            </a:extLst>
          </p:cNvPr>
          <p:cNvSpPr/>
          <p:nvPr/>
        </p:nvSpPr>
        <p:spPr>
          <a:xfrm flipH="1">
            <a:off x="4346368" y="2391186"/>
            <a:ext cx="403486" cy="252250"/>
          </a:xfrm>
          <a:prstGeom prst="rightBrac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892B2D3D-12E2-28D1-D05E-D3794DEF46BE}"/>
              </a:ext>
            </a:extLst>
          </p:cNvPr>
          <p:cNvSpPr/>
          <p:nvPr/>
        </p:nvSpPr>
        <p:spPr>
          <a:xfrm flipH="1">
            <a:off x="4346368" y="2701977"/>
            <a:ext cx="403486" cy="525674"/>
          </a:xfrm>
          <a:prstGeom prst="rightBrac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CA7BFD28-0092-4AB3-5C37-DBF8A4F97055}"/>
              </a:ext>
            </a:extLst>
          </p:cNvPr>
          <p:cNvSpPr/>
          <p:nvPr/>
        </p:nvSpPr>
        <p:spPr>
          <a:xfrm flipH="1">
            <a:off x="4346368" y="3286679"/>
            <a:ext cx="403486" cy="525674"/>
          </a:xfrm>
          <a:prstGeom prst="rightBrac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6B714CD5-957D-A370-CB6F-C44FF9515F6D}"/>
              </a:ext>
            </a:extLst>
          </p:cNvPr>
          <p:cNvSpPr/>
          <p:nvPr/>
        </p:nvSpPr>
        <p:spPr>
          <a:xfrm flipH="1">
            <a:off x="4346368" y="3816112"/>
            <a:ext cx="403486" cy="1099301"/>
          </a:xfrm>
          <a:prstGeom prst="rightBrac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1E72FE-53A8-A732-648D-E02D0D35726B}"/>
              </a:ext>
            </a:extLst>
          </p:cNvPr>
          <p:cNvSpPr txBox="1"/>
          <p:nvPr/>
        </p:nvSpPr>
        <p:spPr>
          <a:xfrm>
            <a:off x="2035415" y="4904040"/>
            <a:ext cx="23109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>
                <a:solidFill>
                  <a:schemeClr val="bg1">
                    <a:lumMod val="95000"/>
                  </a:schemeClr>
                </a:solidFill>
              </a:rPr>
              <a:t>Average of all scores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3DE6EBC8-CA35-8F87-037A-26FB25CF51C7}"/>
              </a:ext>
            </a:extLst>
          </p:cNvPr>
          <p:cNvSpPr/>
          <p:nvPr/>
        </p:nvSpPr>
        <p:spPr>
          <a:xfrm flipH="1">
            <a:off x="4346368" y="4977970"/>
            <a:ext cx="403486" cy="252250"/>
          </a:xfrm>
          <a:prstGeom prst="rightBrace">
            <a:avLst/>
          </a:prstGeom>
          <a:ln w="127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0037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0CC5B-DB9B-536A-A156-96266450A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Lunar Lander Performance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2C369-4632-C2BD-F6F4-BFE046585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2" y="1107281"/>
            <a:ext cx="7134999" cy="5069682"/>
          </a:xfrm>
        </p:spPr>
        <p:txBody>
          <a:bodyPr/>
          <a:lstStyle/>
          <a:p>
            <a:r>
              <a:rPr lang="en-US"/>
              <a:t>Quickly generate report for pilot evaluations</a:t>
            </a:r>
          </a:p>
          <a:p>
            <a:r>
              <a:rPr lang="en-US"/>
              <a:t>40+ page PDF generated in less than a minute</a:t>
            </a: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475F7-C669-9C93-4A7D-FF6055141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C5AFA2-9AFF-1011-1012-F8C15638D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80" y="2144638"/>
            <a:ext cx="3070478" cy="2193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1B86E4-EA39-C333-5D0B-33293CA7DD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520" y="4462380"/>
            <a:ext cx="4429760" cy="1590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6A94FD-2F22-5739-98ED-221E61339A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500" y="2665538"/>
            <a:ext cx="4653280" cy="833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C77314-CE7F-9CAA-9026-6907ECC77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4450" y="4192462"/>
            <a:ext cx="3070478" cy="18251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FE7112-E817-F60A-4F89-C368DDF114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9721" y="2133079"/>
            <a:ext cx="2087424" cy="221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60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3A60-74CA-A341-883E-EEABDD435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Lunar Lander Key</a:t>
            </a:r>
            <a:r>
              <a:rPr lang="en-US" sz="4000"/>
              <a:t> Findings: Overall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E0858C6-8863-E244-95CC-433C9A0B0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Flying credentials are not a good predictor of lunar lander performance.</a:t>
            </a:r>
          </a:p>
          <a:p>
            <a:r>
              <a:rPr lang="en-US"/>
              <a:t>Correct mental model of vehicle dynamics is critical.</a:t>
            </a:r>
          </a:p>
          <a:p>
            <a:r>
              <a:rPr lang="en-US"/>
              <a:t>Correct understanding of display symbology is critical.</a:t>
            </a:r>
          </a:p>
          <a:p>
            <a:r>
              <a:rPr lang="en-US"/>
              <a:t>A good position-predictor cue is critical for a manual landing.</a:t>
            </a:r>
          </a:p>
          <a:p>
            <a:r>
              <a:rPr lang="en-US"/>
              <a:t>Rotary-wing pilots generally did better than fixed-wing, single seat fixed-wing pilots.</a:t>
            </a:r>
          </a:p>
          <a:p>
            <a:r>
              <a:rPr lang="en-US"/>
              <a:t>Low gain pilots had better results.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075AF-B2A3-D644-A648-4460FC3C0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</p:spTree>
    <p:extLst>
      <p:ext uri="{BB962C8B-B14F-4D97-AF65-F5344CB8AC3E}">
        <p14:creationId xmlns:p14="http://schemas.microsoft.com/office/powerpoint/2010/main" val="349337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3A60-74CA-A341-883E-EEABDD435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Lunar Lander Key</a:t>
            </a:r>
            <a:r>
              <a:rPr lang="en-US" sz="4000"/>
              <a:t> Findings: Manual Piloting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E0858C6-8863-E244-95CC-433C9A0B0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360"/>
              </a:spcBef>
            </a:pPr>
            <a:r>
              <a:rPr lang="en-US"/>
              <a:t>Manual piloting requires most of the pilot’s attention.</a:t>
            </a: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lang="en-US"/>
              <a:t>Once off trajectory, it is increasingly difficult to get back on trajectory.</a:t>
            </a: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lang="en-US"/>
              <a:t>PIO manifests with 20-30 second periods (overshoot landing site).</a:t>
            </a: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lang="en-US"/>
              <a:t>Controlling translation and vertical rates simultaneously requires extra practice.</a:t>
            </a: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lang="en-US"/>
              <a:t>Lunar lander flying techniques are counter to fixed-wing techniques.</a:t>
            </a: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lang="en-US"/>
              <a:t>Lunar lander stick input techniques are not like rotary-wing techniques.</a:t>
            </a: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lang="en-US"/>
              <a:t>Landing is mainly a heads-down activity.</a:t>
            </a:r>
          </a:p>
          <a:p>
            <a:pPr>
              <a:lnSpc>
                <a:spcPct val="100000"/>
              </a:lnSpc>
              <a:spcBef>
                <a:spcPts val="360"/>
              </a:spcBef>
            </a:pPr>
            <a:r>
              <a:rPr lang="en-US"/>
              <a:t>It is possible to land without guidance attitude cues.</a:t>
            </a:r>
          </a:p>
          <a:p>
            <a:pPr>
              <a:lnSpc>
                <a:spcPct val="100000"/>
              </a:lnSpc>
              <a:spcBef>
                <a:spcPts val="360"/>
              </a:spcBef>
            </a:pP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1075AF-B2A3-D644-A648-4460FC3C0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</p:spTree>
    <p:extLst>
      <p:ext uri="{BB962C8B-B14F-4D97-AF65-F5344CB8AC3E}">
        <p14:creationId xmlns:p14="http://schemas.microsoft.com/office/powerpoint/2010/main" val="258414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59DA5-6052-7AF5-BFB9-62C32007C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3300E-CBAB-8EFA-0B68-01B768B9A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Define desired and adequate performance criteria beforehand.</a:t>
            </a:r>
          </a:p>
          <a:p>
            <a:r>
              <a:rPr lang="en-US"/>
              <a:t>Define performance criteria for the entire run, not just the end.</a:t>
            </a:r>
          </a:p>
          <a:p>
            <a:r>
              <a:rPr lang="en-US"/>
              <a:t>Pilots need a way to evaluate their performance in real-time. This drives pilot compensation.</a:t>
            </a:r>
          </a:p>
          <a:p>
            <a:r>
              <a:rPr lang="en-US"/>
              <a:t>Quickly generate reports after each run.</a:t>
            </a:r>
          </a:p>
          <a:p>
            <a:r>
              <a:rPr lang="en-US"/>
              <a:t>Main benefit of Cooper-Harper ratings is to elicit comments from pilots. </a:t>
            </a:r>
          </a:p>
          <a:p>
            <a:r>
              <a:rPr lang="en-US"/>
              <a:t>Ask for ratings for specific tasks, not one rating for the whole trajectory.</a:t>
            </a:r>
          </a:p>
          <a:p>
            <a:r>
              <a:rPr lang="en-US"/>
              <a:t>Use multiple evaluation pilots with various backgrounds.</a:t>
            </a:r>
          </a:p>
          <a:p>
            <a:r>
              <a:rPr lang="en-US"/>
              <a:t>Displays can have a huge impact on handling qualities.</a:t>
            </a:r>
          </a:p>
          <a:p>
            <a:r>
              <a:rPr lang="en-US"/>
              <a:t>Practice the process before conducting formal evaluations for certification.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F0E58-6DAB-D9A0-F702-8D58B369D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</p:spTree>
    <p:extLst>
      <p:ext uri="{BB962C8B-B14F-4D97-AF65-F5344CB8AC3E}">
        <p14:creationId xmlns:p14="http://schemas.microsoft.com/office/powerpoint/2010/main" val="12527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E1E81-F564-D34C-8F31-0C2D1EE94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B8242FC-A699-204C-ACA3-BB15C91B3C0D}"/>
              </a:ext>
            </a:extLst>
          </p:cNvPr>
          <p:cNvGrpSpPr/>
          <p:nvPr/>
        </p:nvGrpSpPr>
        <p:grpSpPr>
          <a:xfrm>
            <a:off x="3630681" y="2414253"/>
            <a:ext cx="4740501" cy="2020583"/>
            <a:chOff x="3630681" y="2780017"/>
            <a:chExt cx="4740501" cy="202058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D55A615-0DB2-0D44-8282-98FB4C791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30681" y="2804262"/>
              <a:ext cx="2406437" cy="19963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B655E95-FA54-AA4C-985E-01AE5D289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3355" y="2780017"/>
              <a:ext cx="2197827" cy="20205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0355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CD254-E5C9-1778-453D-1C3E0752F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E55F1-2273-5E83-231E-86CAE881B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Lunar Landing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AA3D0-C00A-B7E9-26F8-541D1274D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267939F3-3435-9111-5FDD-CACE8BA7C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52" y="1069157"/>
            <a:ext cx="4454950" cy="445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59C3C280-DF77-6C7D-AB88-D79EC9C1C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58808" y="1069157"/>
            <a:ext cx="5721553" cy="445495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E713CB-4A7F-22E3-CD61-7E682E90CA61}"/>
              </a:ext>
            </a:extLst>
          </p:cNvPr>
          <p:cNvSpPr txBox="1"/>
          <p:nvPr/>
        </p:nvSpPr>
        <p:spPr>
          <a:xfrm>
            <a:off x="2151996" y="5533983"/>
            <a:ext cx="1571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chemeClr val="bg1">
                    <a:lumMod val="95000"/>
                  </a:schemeClr>
                </a:solidFill>
              </a:rPr>
              <a:t>Apollo 16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5A407D-C2EF-5CC9-0DC1-740F86427FC3}"/>
              </a:ext>
            </a:extLst>
          </p:cNvPr>
          <p:cNvSpPr txBox="1"/>
          <p:nvPr/>
        </p:nvSpPr>
        <p:spPr>
          <a:xfrm>
            <a:off x="7727418" y="5533983"/>
            <a:ext cx="17843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chemeClr val="bg1">
                    <a:lumMod val="95000"/>
                  </a:schemeClr>
                </a:solidFill>
              </a:rPr>
              <a:t>Flight Deck</a:t>
            </a:r>
          </a:p>
        </p:txBody>
      </p:sp>
    </p:spTree>
    <p:extLst>
      <p:ext uri="{BB962C8B-B14F-4D97-AF65-F5344CB8AC3E}">
        <p14:creationId xmlns:p14="http://schemas.microsoft.com/office/powerpoint/2010/main" val="189476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1AAC1-C4CE-1442-3213-454F2DAAE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605F6-7C2E-A021-D507-7B5E4C905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Lunar Landing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96C78-9C9A-E045-4C49-9EF6557E4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pic>
        <p:nvPicPr>
          <p:cNvPr id="5" name="Content Placeholder 9">
            <a:extLst>
              <a:ext uri="{FF2B5EF4-FFF2-40B4-BE49-F238E27FC236}">
                <a16:creationId xmlns:a16="http://schemas.microsoft.com/office/drawing/2014/main" id="{E40F9709-603F-0AE2-F584-3E0A56CC9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14481"/>
            <a:ext cx="10515600" cy="468306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911077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C52D7-9D1F-C6D7-33C0-F58F27CB0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6AA6A-DA7B-17BF-C592-B14260C10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Lunar Landing Overview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342F3-0E09-B8D5-7294-89C2685C2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26E0F3-D732-4020-F8F1-D656FB3D8CA6}"/>
              </a:ext>
            </a:extLst>
          </p:cNvPr>
          <p:cNvGrpSpPr/>
          <p:nvPr/>
        </p:nvGrpSpPr>
        <p:grpSpPr>
          <a:xfrm>
            <a:off x="838200" y="1314481"/>
            <a:ext cx="10515600" cy="4683060"/>
            <a:chOff x="838200" y="1314481"/>
            <a:chExt cx="10515600" cy="4683060"/>
          </a:xfrm>
        </p:grpSpPr>
        <p:pic>
          <p:nvPicPr>
            <p:cNvPr id="5" name="Content Placeholder 9">
              <a:extLst>
                <a:ext uri="{FF2B5EF4-FFF2-40B4-BE49-F238E27FC236}">
                  <a16:creationId xmlns:a16="http://schemas.microsoft.com/office/drawing/2014/main" id="{72336654-3BF1-E444-EED1-1BE2F06885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1314481"/>
              <a:ext cx="10515600" cy="4683060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026" name="Picture 2" descr="Dallas Skyline Png Png Free Download - Dallas Skyline Clipart - Free  Transparent PNG Download - PNGkey">
              <a:extLst>
                <a:ext uri="{FF2B5EF4-FFF2-40B4-BE49-F238E27FC236}">
                  <a16:creationId xmlns:a16="http://schemas.microsoft.com/office/drawing/2014/main" id="{6E3DAC58-E3A6-3827-0F91-34D0E88D9B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6" b="95935" l="3780" r="94634">
                          <a14:foregroundMark x1="10732" y1="87195" x2="13902" y2="89837"/>
                          <a14:foregroundMark x1="5854" y1="95935" x2="3902" y2="95935"/>
                          <a14:foregroundMark x1="92195" y1="89837" x2="94634" y2="92480"/>
                        </a14:backgroundRemoval>
                      </a14:imgEffect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3927" y="3583641"/>
              <a:ext cx="969360" cy="581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6268553-F789-599F-9B17-B7E323B8C632}"/>
                </a:ext>
              </a:extLst>
            </p:cNvPr>
            <p:cNvSpPr/>
            <p:nvPr/>
          </p:nvSpPr>
          <p:spPr>
            <a:xfrm>
              <a:off x="952504" y="2642347"/>
              <a:ext cx="1730184" cy="9547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671BC5-4865-A922-978E-DF9CBF6D7737}"/>
                </a:ext>
              </a:extLst>
            </p:cNvPr>
            <p:cNvSpPr/>
            <p:nvPr/>
          </p:nvSpPr>
          <p:spPr>
            <a:xfrm>
              <a:off x="1851216" y="1327928"/>
              <a:ext cx="3668802" cy="102128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A5636F1-DA87-12F6-DCDD-A615192B737E}"/>
                </a:ext>
              </a:extLst>
            </p:cNvPr>
            <p:cNvSpPr/>
            <p:nvPr/>
          </p:nvSpPr>
          <p:spPr>
            <a:xfrm>
              <a:off x="9513794" y="2131707"/>
              <a:ext cx="1779493" cy="11560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C1CE01-0558-4522-D283-2761578CD5C0}"/>
                </a:ext>
              </a:extLst>
            </p:cNvPr>
            <p:cNvSpPr/>
            <p:nvPr/>
          </p:nvSpPr>
          <p:spPr>
            <a:xfrm>
              <a:off x="10513359" y="3570195"/>
              <a:ext cx="833718" cy="115609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06F514D-6676-8621-96E7-99C2B6AE7D47}"/>
                </a:ext>
              </a:extLst>
            </p:cNvPr>
            <p:cNvSpPr/>
            <p:nvPr/>
          </p:nvSpPr>
          <p:spPr>
            <a:xfrm>
              <a:off x="6174730" y="3218331"/>
              <a:ext cx="833718" cy="9541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D20F9BD-4D4E-A947-F00D-23D13F4C8655}"/>
                </a:ext>
              </a:extLst>
            </p:cNvPr>
            <p:cNvSpPr/>
            <p:nvPr/>
          </p:nvSpPr>
          <p:spPr>
            <a:xfrm>
              <a:off x="7008448" y="3457453"/>
              <a:ext cx="649652" cy="7149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2AD31BA-AB9D-47EA-5F62-040FB8A5F322}"/>
                </a:ext>
              </a:extLst>
            </p:cNvPr>
            <p:cNvSpPr/>
            <p:nvPr/>
          </p:nvSpPr>
          <p:spPr>
            <a:xfrm>
              <a:off x="7542680" y="3696575"/>
              <a:ext cx="649652" cy="4758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3DED8C8-D32A-CA33-FF22-1FAED0809EAB}"/>
                </a:ext>
              </a:extLst>
            </p:cNvPr>
            <p:cNvSpPr/>
            <p:nvPr/>
          </p:nvSpPr>
          <p:spPr>
            <a:xfrm>
              <a:off x="7008448" y="4894729"/>
              <a:ext cx="2075040" cy="907677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660B303-90F8-B7F0-A566-FB398E6B24CC}"/>
                </a:ext>
              </a:extLst>
            </p:cNvPr>
            <p:cNvSpPr/>
            <p:nvPr/>
          </p:nvSpPr>
          <p:spPr>
            <a:xfrm>
              <a:off x="9753887" y="4991073"/>
              <a:ext cx="1539399" cy="907677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ECD07F8-74BE-12E2-7716-BC9A968A3EA1}"/>
                </a:ext>
              </a:extLst>
            </p:cNvPr>
            <p:cNvSpPr/>
            <p:nvPr/>
          </p:nvSpPr>
          <p:spPr>
            <a:xfrm>
              <a:off x="9513794" y="4605368"/>
              <a:ext cx="358190" cy="544856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8" name="Picture 4" descr="Wichita Kansas Skyline - Openclipart">
              <a:extLst>
                <a:ext uri="{FF2B5EF4-FFF2-40B4-BE49-F238E27FC236}">
                  <a16:creationId xmlns:a16="http://schemas.microsoft.com/office/drawing/2014/main" id="{F8378B4E-57E0-018D-BB1B-4E0D459053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02714">
              <a:off x="9542979" y="4383653"/>
              <a:ext cx="1188611" cy="3432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657CDEB-946C-1B80-BB72-2EB919ADFBE1}"/>
                </a:ext>
              </a:extLst>
            </p:cNvPr>
            <p:cNvSpPr txBox="1"/>
            <p:nvPr/>
          </p:nvSpPr>
          <p:spPr>
            <a:xfrm>
              <a:off x="9024382" y="2566752"/>
              <a:ext cx="2268904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/>
                <a:t>Manual Control:</a:t>
              </a:r>
            </a:p>
            <a:p>
              <a:r>
                <a:rPr lang="en-US"/>
                <a:t>100 ft altitude</a:t>
              </a:r>
            </a:p>
            <a:p>
              <a:r>
                <a:rPr lang="en-US"/>
                <a:t>36 ft range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98897AD-7136-9114-38B7-43315458FEF9}"/>
                </a:ext>
              </a:extLst>
            </p:cNvPr>
            <p:cNvSpPr/>
            <p:nvPr/>
          </p:nvSpPr>
          <p:spPr>
            <a:xfrm rot="840000">
              <a:off x="6998105" y="3493615"/>
              <a:ext cx="2176913" cy="7406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E04BA48-4B1F-4697-9DDF-12EB3E790CB0}"/>
                </a:ext>
              </a:extLst>
            </p:cNvPr>
            <p:cNvSpPr/>
            <p:nvPr/>
          </p:nvSpPr>
          <p:spPr>
            <a:xfrm>
              <a:off x="8856462" y="4514897"/>
              <a:ext cx="358190" cy="544856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9233176-F260-3F3C-0F0E-1BF840F9A42B}"/>
                </a:ext>
              </a:extLst>
            </p:cNvPr>
            <p:cNvSpPr/>
            <p:nvPr/>
          </p:nvSpPr>
          <p:spPr>
            <a:xfrm>
              <a:off x="1133114" y="4820893"/>
              <a:ext cx="4242546" cy="534459"/>
            </a:xfrm>
            <a:prstGeom prst="rect">
              <a:avLst/>
            </a:prstGeom>
            <a:solidFill>
              <a:srgbClr val="DFDFD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7D8EA3-0D03-26DD-8228-19857CC0DA01}"/>
                </a:ext>
              </a:extLst>
            </p:cNvPr>
            <p:cNvSpPr txBox="1"/>
            <p:nvPr/>
          </p:nvSpPr>
          <p:spPr>
            <a:xfrm>
              <a:off x="3781587" y="4939628"/>
              <a:ext cx="4242547" cy="400110"/>
            </a:xfrm>
            <a:prstGeom prst="rect">
              <a:avLst/>
            </a:prstGeom>
            <a:solidFill>
              <a:srgbClr val="DFDFD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i="1"/>
                <a:t>Dallas to Wichita in 11.5 minutes!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9729B0B8-C9B7-F328-EE0D-BF01AF0953A5}"/>
                </a:ext>
              </a:extLst>
            </p:cNvPr>
            <p:cNvSpPr/>
            <p:nvPr/>
          </p:nvSpPr>
          <p:spPr>
            <a:xfrm>
              <a:off x="2956400" y="2991395"/>
              <a:ext cx="2785493" cy="773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87CE67-58BA-3879-DC1E-8C9EC87727F7}"/>
                </a:ext>
              </a:extLst>
            </p:cNvPr>
            <p:cNvSpPr txBox="1"/>
            <p:nvPr/>
          </p:nvSpPr>
          <p:spPr>
            <a:xfrm>
              <a:off x="2925216" y="2848672"/>
              <a:ext cx="210944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Ignition:</a:t>
              </a:r>
            </a:p>
            <a:p>
              <a:r>
                <a:rPr lang="en-US"/>
                <a:t>50,000 ft</a:t>
              </a:r>
            </a:p>
            <a:p>
              <a:r>
                <a:rPr lang="en-US"/>
                <a:t>Mach 6.5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A8BF15D-D5E5-6220-A738-85F9F6534A24}"/>
                </a:ext>
              </a:extLst>
            </p:cNvPr>
            <p:cNvSpPr txBox="1"/>
            <p:nvPr/>
          </p:nvSpPr>
          <p:spPr>
            <a:xfrm>
              <a:off x="2148215" y="4103381"/>
              <a:ext cx="1233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/>
                <a:t>Dallas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339D2EB-706D-29C8-08B4-FBCFFD43BAAB}"/>
                </a:ext>
              </a:extLst>
            </p:cNvPr>
            <p:cNvSpPr txBox="1"/>
            <p:nvPr/>
          </p:nvSpPr>
          <p:spPr>
            <a:xfrm rot="686011">
              <a:off x="9439821" y="4675324"/>
              <a:ext cx="12335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u="sng"/>
                <a:t>Wichita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7829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04CAF-5746-2215-AFD7-E7E9662C9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D2636-9E34-3086-CE0B-8145893DD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Lunar Flying vs Aircraft Flying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FDF71-1637-ECDD-73B6-C7400F515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209F26E-D46D-BCA5-24D5-68B27B1D1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1" y="1107281"/>
            <a:ext cx="6082942" cy="5069682"/>
          </a:xfrm>
        </p:spPr>
        <p:txBody>
          <a:bodyPr/>
          <a:lstStyle/>
          <a:p>
            <a:r>
              <a:rPr lang="en-US"/>
              <a:t>Ways to fly terrestrial aircraft</a:t>
            </a:r>
          </a:p>
          <a:p>
            <a:pPr lvl="1"/>
            <a:r>
              <a:rPr lang="en-US"/>
              <a:t>Constant altitude</a:t>
            </a:r>
          </a:p>
          <a:p>
            <a:pPr lvl="1"/>
            <a:r>
              <a:rPr lang="en-US"/>
              <a:t>Constant airspeed</a:t>
            </a:r>
          </a:p>
          <a:p>
            <a:pPr lvl="1"/>
            <a:r>
              <a:rPr lang="en-US"/>
              <a:t>Constant climb/descent rate</a:t>
            </a:r>
          </a:p>
          <a:p>
            <a:pPr lvl="1"/>
            <a:r>
              <a:rPr lang="en-US"/>
              <a:t>Constant flight path angle</a:t>
            </a:r>
          </a:p>
          <a:p>
            <a:pPr lvl="1"/>
            <a:r>
              <a:rPr lang="en-US"/>
              <a:t>Usually land on prepared surface at a controlled location</a:t>
            </a:r>
          </a:p>
          <a:p>
            <a:pPr lvl="1"/>
            <a:endParaRPr lang="en-US"/>
          </a:p>
          <a:p>
            <a:r>
              <a:rPr lang="en-US"/>
              <a:t>None of the above are true with a lunar lander</a:t>
            </a:r>
          </a:p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82A3ACA-C1D5-6958-34B8-BBC916AC1D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9360"/>
          <a:stretch/>
        </p:blipFill>
        <p:spPr>
          <a:xfrm>
            <a:off x="6597293" y="1107281"/>
            <a:ext cx="5264769" cy="491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10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CC6632-89BF-20D1-4078-03DFAC5FD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C67529B-8850-61FE-DCBA-44A68671C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4" y="162345"/>
            <a:ext cx="10184602" cy="793327"/>
          </a:xfrm>
        </p:spPr>
        <p:txBody>
          <a:bodyPr/>
          <a:lstStyle/>
          <a:p>
            <a:pPr algn="ctr"/>
            <a:r>
              <a:rPr lang="en-US"/>
              <a:t>ARTEMIS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C5C841-7E8D-4638-EFDC-696292889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0619" y1="61538" x2="21005" y2="51709"/>
                        <a14:foregroundMark x1="21005" y1="51709" x2="22938" y2="49715"/>
                        <a14:foregroundMark x1="43170" y1="32051" x2="47294" y2="23219"/>
                        <a14:foregroundMark x1="51773" y1="25040" x2="56057" y2="26781"/>
                        <a14:foregroundMark x1="47294" y1="23219" x2="48195" y2="23585"/>
                        <a14:foregroundMark x1="56057" y1="26781" x2="67526" y2="53989"/>
                        <a14:foregroundMark x1="67526" y1="53989" x2="67655" y2="54843"/>
                        <a14:foregroundMark x1="60954" y1="15954" x2="62758" y2="18519"/>
                        <a14:foregroundMark x1="30284" y1="67379" x2="38918" y2="63960"/>
                        <a14:foregroundMark x1="38918" y1="63960" x2="47809" y2="63960"/>
                        <a14:foregroundMark x1="47809" y1="63960" x2="66495" y2="66097"/>
                        <a14:foregroundMark x1="66495" y1="66097" x2="73196" y2="68946"/>
                        <a14:foregroundMark x1="18041" y1="89459" x2="20361" y2="84615"/>
                        <a14:foregroundMark x1="30928" y1="89316" x2="31186" y2="85470"/>
                        <a14:foregroundMark x1="38918" y1="88319" x2="39691" y2="84900"/>
                        <a14:foregroundMark x1="47777" y1="86610" x2="46778" y2="88746"/>
                        <a14:foregroundMark x1="49042" y1="83903" x2="47910" y2="86325"/>
                        <a14:foregroundMark x1="50041" y1="81766" x2="49931" y2="82001"/>
                        <a14:foregroundMark x1="50174" y1="81481" x2="50041" y2="81766"/>
                        <a14:foregroundMark x1="50773" y1="80199" x2="50174" y2="81481"/>
                        <a14:foregroundMark x1="46778" y1="88746" x2="50258" y2="89744"/>
                        <a14:foregroundMark x1="61390" y1="84819" x2="62887" y2="83476"/>
                        <a14:foregroundMark x1="60517" y1="85601" x2="60955" y2="85208"/>
                        <a14:foregroundMark x1="59934" y1="86124" x2="60291" y2="85804"/>
                        <a14:foregroundMark x1="56057" y1="89601" x2="57049" y2="88711"/>
                        <a14:foregroundMark x1="64476" y1="86990" x2="65593" y2="89459"/>
                        <a14:foregroundMark x1="62887" y1="83476" x2="63473" y2="84771"/>
                        <a14:foregroundMark x1="70619" y1="81339" x2="71134" y2="89316"/>
                        <a14:foregroundMark x1="76871" y1="87464" x2="76031" y2="89031"/>
                        <a14:foregroundMark x1="79009" y1="83476" x2="78213" y2="84960"/>
                        <a14:foregroundMark x1="80155" y1="81339" x2="79697" y2="82193"/>
                        <a14:foregroundMark x1="47165" y1="86467" x2="47165" y2="86467"/>
                        <a14:foregroundMark x1="47165" y1="86610" x2="47165" y2="86610"/>
                        <a14:foregroundMark x1="47294" y1="86895" x2="47294" y2="86895"/>
                        <a14:foregroundMark x1="47294" y1="86610" x2="47294" y2="86610"/>
                        <a14:foregroundMark x1="47294" y1="86752" x2="47294" y2="86752"/>
                        <a14:foregroundMark x1="47294" y1="86467" x2="47294" y2="86467"/>
                        <a14:foregroundMark x1="47294" y1="86895" x2="47294" y2="86895"/>
                        <a14:foregroundMark x1="59794" y1="86040" x2="59794" y2="86040"/>
                        <a14:foregroundMark x1="60052" y1="86610" x2="59665" y2="85613"/>
                        <a14:foregroundMark x1="59923" y1="86040" x2="59923" y2="86040"/>
                        <a14:foregroundMark x1="60180" y1="86610" x2="59794" y2="85755"/>
                        <a14:foregroundMark x1="59794" y1="85897" x2="59794" y2="85897"/>
                        <a14:foregroundMark x1="59794" y1="85755" x2="59923" y2="86040"/>
                        <a14:foregroundMark x1="47385" y1="86467" x2="47423" y2="86040"/>
                        <a14:foregroundMark x1="47359" y1="86752" x2="47385" y2="86467"/>
                        <a14:foregroundMark x1="47294" y1="87464" x2="47359" y2="86752"/>
                        <a14:foregroundMark x1="47337" y1="86610" x2="47294" y2="86895"/>
                        <a14:foregroundMark x1="47380" y1="86325" x2="47337" y2="86610"/>
                        <a14:foregroundMark x1="47423" y1="86040" x2="47380" y2="86325"/>
                        <a14:backgroundMark x1="77577" y1="87464" x2="77577" y2="87464"/>
                        <a14:backgroundMark x1="76675" y1="87037" x2="76675" y2="87037"/>
                        <a14:backgroundMark x1="77835" y1="82479" x2="77835" y2="82479"/>
                        <a14:backgroundMark x1="78866" y1="83476" x2="78866" y2="83476"/>
                        <a14:backgroundMark x1="78866" y1="83761" x2="79381" y2="82764"/>
                        <a14:backgroundMark x1="79381" y1="82479" x2="79510" y2="82764"/>
                        <a14:backgroundMark x1="79639" y1="83048" x2="78995" y2="82194"/>
                        <a14:backgroundMark x1="79639" y1="82906" x2="79253" y2="82479"/>
                        <a14:backgroundMark x1="80026" y1="83048" x2="79253" y2="82194"/>
                        <a14:backgroundMark x1="76933" y1="87322" x2="77706" y2="86325"/>
                        <a14:backgroundMark x1="63660" y1="84758" x2="63789" y2="87037"/>
                        <a14:backgroundMark x1="60981" y1="85146" x2="61469" y2="83618"/>
                        <a14:backgroundMark x1="60696" y1="86040" x2="60847" y2="85566"/>
                        <a14:backgroundMark x1="60567" y1="86040" x2="60855" y2="85562"/>
                        <a14:backgroundMark x1="57905" y1="87074" x2="58247" y2="88319"/>
                        <a14:backgroundMark x1="57620" y1="86040" x2="57820" y2="86766"/>
                        <a14:backgroundMark x1="57345" y1="85043" x2="57620" y2="86040"/>
                        <a14:backgroundMark x1="48067" y1="82764" x2="49613" y2="82621"/>
                        <a14:backgroundMark x1="21778" y1="85613" x2="21392" y2="85613"/>
                        <a14:backgroundMark x1="49742" y1="22934" x2="50258" y2="24359"/>
                        <a14:backgroundMark x1="50387" y1="24359" x2="51031" y2="25499"/>
                        <a14:backgroundMark x1="48969" y1="83476" x2="50000" y2="81909"/>
                        <a14:backgroundMark x1="50000" y1="82051" x2="49098" y2="83333"/>
                        <a14:backgroundMark x1="61340" y1="84615" x2="60954" y2="84046"/>
                        <a14:backgroundMark x1="49356" y1="83476" x2="48969" y2="83333"/>
                        <a14:backgroundMark x1="50000" y1="82051" x2="49613" y2="82051"/>
                        <a14:backgroundMark x1="49742" y1="81766" x2="49742" y2="81766"/>
                        <a14:backgroundMark x1="49871" y1="81766" x2="49871" y2="81766"/>
                        <a14:backgroundMark x1="50000" y1="81766" x2="50000" y2="81766"/>
                        <a14:backgroundMark x1="50000" y1="81624" x2="50000" y2="81624"/>
                        <a14:backgroundMark x1="50000" y1="81624" x2="50000" y2="81624"/>
                        <a14:backgroundMark x1="50000" y1="81624" x2="50000" y2="81624"/>
                        <a14:backgroundMark x1="50000" y1="81766" x2="50000" y2="81766"/>
                        <a14:backgroundMark x1="48840" y1="83903" x2="48840" y2="83903"/>
                        <a14:backgroundMark x1="48840" y1="83903" x2="48840" y2="83903"/>
                        <a14:backgroundMark x1="48840" y1="83903" x2="48840" y2="83903"/>
                        <a14:backgroundMark x1="49098" y1="83333" x2="49227" y2="83476"/>
                        <a14:backgroundMark x1="61211" y1="84900" x2="61469" y2="84330"/>
                        <a14:backgroundMark x1="50129" y1="81624" x2="50129" y2="81624"/>
                        <a14:backgroundMark x1="49871" y1="81624" x2="49871" y2="81624"/>
                        <a14:backgroundMark x1="47809" y1="86752" x2="47809" y2="86752"/>
                        <a14:backgroundMark x1="47809" y1="86610" x2="47809" y2="86610"/>
                        <a14:backgroundMark x1="47809" y1="86467" x2="47809" y2="86467"/>
                        <a14:backgroundMark x1="47938" y1="86467" x2="47938" y2="86467"/>
                        <a14:backgroundMark x1="47938" y1="86467" x2="47938" y2="86467"/>
                        <a14:backgroundMark x1="47938" y1="86467" x2="47938" y2="86467"/>
                        <a14:backgroundMark x1="60567" y1="85470" x2="60567" y2="85470"/>
                        <a14:backgroundMark x1="60438" y1="85470" x2="60438" y2="85470"/>
                        <a14:backgroundMark x1="60438" y1="85613" x2="60438" y2="85613"/>
                        <a14:backgroundMark x1="61211" y1="84758" x2="61211" y2="84758"/>
                        <a14:backgroundMark x1="61340" y1="84615" x2="61340" y2="84615"/>
                        <a14:backgroundMark x1="61340" y1="84758" x2="61340" y2="84758"/>
                        <a14:backgroundMark x1="61340" y1="84758" x2="61340" y2="84758"/>
                        <a14:backgroundMark x1="61469" y1="84615" x2="61469" y2="84615"/>
                        <a14:backgroundMark x1="61340" y1="84900" x2="61340" y2="84900"/>
                        <a14:backgroundMark x1="60696" y1="85185" x2="60696" y2="85185"/>
                        <a14:backgroundMark x1="60567" y1="85328" x2="60567" y2="85328"/>
                        <a14:backgroundMark x1="60954" y1="85470" x2="60954" y2="85470"/>
                        <a14:backgroundMark x1="49098" y1="83761" x2="49098" y2="83761"/>
                        <a14:backgroundMark x1="50000" y1="81624" x2="50000" y2="81624"/>
                        <a14:backgroundMark x1="50000" y1="81624" x2="50000" y2="81624"/>
                        <a14:backgroundMark x1="50129" y1="81624" x2="50129" y2="81624"/>
                        <a14:backgroundMark x1="50129" y1="81481" x2="50129" y2="81481"/>
                        <a14:backgroundMark x1="47938" y1="86325" x2="47938" y2="86325"/>
                        <a14:backgroundMark x1="48067" y1="86325" x2="47938" y2="86325"/>
                        <a14:backgroundMark x1="51418" y1="25071" x2="51418" y2="25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0178" y="891825"/>
            <a:ext cx="5609253" cy="507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66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D2153B-2249-07D3-5D4A-261F016C2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7462E-4E2F-F18D-58C8-AB3FBE3D4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Artemis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28D57-2EBF-343C-5A45-F20578E5D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2025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8167F26-3B65-1CA4-8CE4-BB507B867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1107281"/>
            <a:ext cx="6578973" cy="5069682"/>
          </a:xfrm>
        </p:spPr>
        <p:txBody>
          <a:bodyPr/>
          <a:lstStyle/>
          <a:p>
            <a:r>
              <a:rPr lang="en-US"/>
              <a:t>Moon to Mars Architecture</a:t>
            </a:r>
          </a:p>
          <a:p>
            <a:pPr lvl="1"/>
            <a:r>
              <a:rPr lang="en-US"/>
              <a:t>Ultimate goal: access to Mars via the Moon</a:t>
            </a:r>
          </a:p>
          <a:p>
            <a:pPr lvl="1"/>
            <a:r>
              <a:rPr lang="en-US"/>
              <a:t>Lunar outposts in South Pole Region</a:t>
            </a:r>
          </a:p>
          <a:p>
            <a:pPr lvl="1"/>
            <a:r>
              <a:rPr lang="en-US"/>
              <a:t>Access to surface via Near Rectilinear Halo Orbit (NRHO)</a:t>
            </a:r>
          </a:p>
          <a:p>
            <a:r>
              <a:rPr lang="en-US"/>
              <a:t>Multiple Elements </a:t>
            </a:r>
          </a:p>
          <a:p>
            <a:pPr lvl="1"/>
            <a:r>
              <a:rPr lang="en-US"/>
              <a:t>Orion – Transport crew between Earth and NRHO</a:t>
            </a:r>
          </a:p>
          <a:p>
            <a:pPr lvl="1"/>
            <a:r>
              <a:rPr lang="en-US"/>
              <a:t>Gateway – Small Station in NRHO</a:t>
            </a:r>
          </a:p>
          <a:p>
            <a:pPr lvl="1"/>
            <a:r>
              <a:rPr lang="en-US">
                <a:solidFill>
                  <a:srgbClr val="00B0F0"/>
                </a:solidFill>
              </a:rPr>
              <a:t>HLS – Transport crew between NRHO and Lunar surface</a:t>
            </a:r>
          </a:p>
          <a:p>
            <a:pPr lvl="1"/>
            <a:r>
              <a:rPr lang="en-US"/>
              <a:t>Others – Launch systems, rovers, suits, etc.</a:t>
            </a:r>
          </a:p>
          <a:p>
            <a:pPr lvl="1"/>
            <a:endParaRPr lang="en-US"/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010C6E-ECF3-48A9-8578-950D990747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435" r="19909"/>
          <a:stretch/>
        </p:blipFill>
        <p:spPr>
          <a:xfrm>
            <a:off x="7221070" y="1053492"/>
            <a:ext cx="4127371" cy="494389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CF82745-B25A-2ACB-87AE-4230E7429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50" b="95250" l="4750" r="95250">
                        <a14:foregroundMark x1="8250" y1="56000" x2="6250" y2="41500"/>
                        <a14:foregroundMark x1="5000" y1="49750" x2="7750" y2="35750"/>
                        <a14:foregroundMark x1="78000" y1="68250" x2="62500" y2="81250"/>
                        <a14:foregroundMark x1="62500" y1="81250" x2="40750" y2="83000"/>
                        <a14:foregroundMark x1="40750" y1="83000" x2="23750" y2="66000"/>
                        <a14:foregroundMark x1="23750" y1="66000" x2="27750" y2="54500"/>
                        <a14:foregroundMark x1="27750" y1="54500" x2="57000" y2="45000"/>
                        <a14:foregroundMark x1="57000" y1="45000" x2="56250" y2="33250"/>
                        <a14:foregroundMark x1="56250" y1="33250" x2="49000" y2="23000"/>
                        <a14:foregroundMark x1="49000" y1="23000" x2="52250" y2="12750"/>
                        <a14:foregroundMark x1="52250" y1="12750" x2="60500" y2="19500"/>
                        <a14:foregroundMark x1="60500" y1="19500" x2="56250" y2="23750"/>
                        <a14:foregroundMark x1="91000" y1="44000" x2="93250" y2="53500"/>
                        <a14:foregroundMark x1="93250" y1="53500" x2="85750" y2="73500"/>
                        <a14:foregroundMark x1="85750" y1="73500" x2="53000" y2="92000"/>
                        <a14:foregroundMark x1="53000" y1="92000" x2="42000" y2="91750"/>
                        <a14:foregroundMark x1="42000" y1="91750" x2="23000" y2="80500"/>
                        <a14:foregroundMark x1="23000" y1="80500" x2="17500" y2="71000"/>
                        <a14:foregroundMark x1="17500" y1="71000" x2="17500" y2="69750"/>
                        <a14:foregroundMark x1="13750" y1="67500" x2="10000" y2="58750"/>
                        <a14:foregroundMark x1="10000" y1="58750" x2="10000" y2="57000"/>
                        <a14:foregroundMark x1="7750" y1="33500" x2="18750" y2="17750"/>
                        <a14:foregroundMark x1="18750" y1="17750" x2="35750" y2="7000"/>
                        <a14:foregroundMark x1="35750" y1="7000" x2="45500" y2="6000"/>
                        <a14:foregroundMark x1="45500" y1="6000" x2="54750" y2="6500"/>
                        <a14:foregroundMark x1="88250" y1="57000" x2="88750" y2="61500"/>
                        <a14:foregroundMark x1="85500" y1="67250" x2="82250" y2="72500"/>
                        <a14:foregroundMark x1="42000" y1="91250" x2="43000" y2="89000"/>
                        <a14:foregroundMark x1="14250" y1="71250" x2="15250" y2="70500"/>
                        <a14:foregroundMark x1="41250" y1="5750" x2="39250" y2="6000"/>
                        <a14:foregroundMark x1="51000" y1="4750" x2="44000" y2="4750"/>
                        <a14:foregroundMark x1="52250" y1="5250" x2="71500" y2="10500"/>
                        <a14:foregroundMark x1="71500" y1="10500" x2="86750" y2="23500"/>
                        <a14:foregroundMark x1="86750" y1="23500" x2="91750" y2="32250"/>
                        <a14:foregroundMark x1="91750" y1="32250" x2="92750" y2="36500"/>
                        <a14:foregroundMark x1="94500" y1="47750" x2="94500" y2="53500"/>
                        <a14:foregroundMark x1="92750" y1="60750" x2="90000" y2="69750"/>
                        <a14:foregroundMark x1="90000" y1="69750" x2="88750" y2="71250"/>
                        <a14:foregroundMark x1="88000" y1="72750" x2="82750" y2="80500"/>
                        <a14:foregroundMark x1="82750" y1="80500" x2="82500" y2="81000"/>
                        <a14:foregroundMark x1="81250" y1="81750" x2="68500" y2="91000"/>
                        <a14:foregroundMark x1="32500" y1="8500" x2="22000" y2="15000"/>
                        <a14:foregroundMark x1="51750" y1="5250" x2="70000" y2="10750"/>
                        <a14:foregroundMark x1="70000" y1="10750" x2="76750" y2="14250"/>
                        <a14:foregroundMark x1="51750" y1="4250" x2="70250" y2="9750"/>
                        <a14:foregroundMark x1="70250" y1="9750" x2="85500" y2="21250"/>
                        <a14:foregroundMark x1="85500" y1="21250" x2="86250" y2="23500"/>
                        <a14:foregroundMark x1="93000" y1="38250" x2="95250" y2="47500"/>
                        <a14:foregroundMark x1="95250" y1="47500" x2="95250" y2="48750"/>
                        <a14:foregroundMark x1="4750" y1="50750" x2="7250" y2="63750"/>
                        <a14:foregroundMark x1="7500" y1="65500" x2="15500" y2="78500"/>
                        <a14:foregroundMark x1="16750" y1="81000" x2="30250" y2="90000"/>
                        <a14:foregroundMark x1="31000" y1="91000" x2="51000" y2="95250"/>
                        <a14:foregroundMark x1="51000" y1="95250" x2="68500" y2="90750"/>
                        <a14:foregroundMark x1="15000" y1="21750" x2="10000" y2="29500"/>
                        <a14:foregroundMark x1="29250" y1="10000" x2="23750" y2="13250"/>
                        <a14:foregroundMark x1="63000" y1="7000" x2="55250" y2="4250"/>
                        <a14:foregroundMark x1="72250" y1="10750" x2="62500" y2="6000"/>
                        <a14:foregroundMark x1="62500" y1="6000" x2="62000" y2="6000"/>
                        <a14:foregroundMark x1="78250" y1="15250" x2="72500" y2="10750"/>
                        <a14:foregroundMark x1="81750" y1="18750" x2="75250" y2="12000"/>
                        <a14:foregroundMark x1="82250" y1="19000" x2="78000" y2="1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0243"/>
            <a:ext cx="1042894" cy="1042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935021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8111a01-ebf0-4c69-913d-880b45ec1f2b" xsi:nil="true"/>
    <lcf76f155ced4ddcb4097134ff3c332f xmlns="d5be8075-bfad-496f-b268-2982f81bfcb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DC4958492D9342917F1CFA3CB4336D" ma:contentTypeVersion="15" ma:contentTypeDescription="Create a new document." ma:contentTypeScope="" ma:versionID="3d545095a672af59eb0b1e0ea6a54854">
  <xsd:schema xmlns:xsd="http://www.w3.org/2001/XMLSchema" xmlns:xs="http://www.w3.org/2001/XMLSchema" xmlns:p="http://schemas.microsoft.com/office/2006/metadata/properties" xmlns:ns2="d5be8075-bfad-496f-b268-2982f81bfcb4" xmlns:ns3="08111a01-ebf0-4c69-913d-880b45ec1f2b" targetNamespace="http://schemas.microsoft.com/office/2006/metadata/properties" ma:root="true" ma:fieldsID="ce8af07f99c62ee3667c4508f44b7882" ns2:_="" ns3:_="">
    <xsd:import namespace="d5be8075-bfad-496f-b268-2982f81bfcb4"/>
    <xsd:import namespace="08111a01-ebf0-4c69-913d-880b45ec1f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be8075-bfad-496f-b268-2982f81bfc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0fb68aea-d2ee-4a6c-85e6-e4b5686e96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111a01-ebf0-4c69-913d-880b45ec1f2b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e151d63a-e839-4cb2-ad27-e4709196d093}" ma:internalName="TaxCatchAll" ma:showField="CatchAllData" ma:web="08111a01-ebf0-4c69-913d-880b45ec1f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13A7AA-5F12-425F-92F8-61732BF6B1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58AF43E-7A70-4A6D-B50B-DADDCDB2CFCA}">
  <ds:schemaRefs>
    <ds:schemaRef ds:uri="http://schemas.microsoft.com/office/2006/metadata/properties"/>
    <ds:schemaRef ds:uri="08111a01-ebf0-4c69-913d-880b45ec1f2b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elements/1.1/"/>
    <ds:schemaRef ds:uri="d5be8075-bfad-496f-b268-2982f81bfcb4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F0FBCCF-2619-4CB9-B45A-D8F02446B5B1}">
  <ds:schemaRefs>
    <ds:schemaRef ds:uri="08111a01-ebf0-4c69-913d-880b45ec1f2b"/>
    <ds:schemaRef ds:uri="d5be8075-bfad-496f-b268-2982f81bfc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1470</Words>
  <Application>Microsoft Macintosh PowerPoint</Application>
  <PresentationFormat>Widescreen</PresentationFormat>
  <Paragraphs>320</Paragraphs>
  <Slides>36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Cambria Math</vt:lpstr>
      <vt:lpstr>Helvetica</vt:lpstr>
      <vt:lpstr>Custom Design</vt:lpstr>
      <vt:lpstr>Evaluating Crewed  Lunar Landers </vt:lpstr>
      <vt:lpstr>Agenda</vt:lpstr>
      <vt:lpstr>APOLLO</vt:lpstr>
      <vt:lpstr>Lunar Landing Overview</vt:lpstr>
      <vt:lpstr>Lunar Landing Overview</vt:lpstr>
      <vt:lpstr>Lunar Landing Overview</vt:lpstr>
      <vt:lpstr>Lunar Flying vs Aircraft Flying</vt:lpstr>
      <vt:lpstr>ARTEMIS</vt:lpstr>
      <vt:lpstr>Artemis</vt:lpstr>
      <vt:lpstr>Artemis</vt:lpstr>
      <vt:lpstr>Mission Overview</vt:lpstr>
      <vt:lpstr>HLS and the HCLS</vt:lpstr>
      <vt:lpstr>Purpose</vt:lpstr>
      <vt:lpstr>Descent Guidance</vt:lpstr>
      <vt:lpstr>Manual Control</vt:lpstr>
      <vt:lpstr>Facilities</vt:lpstr>
      <vt:lpstr>Facilities</vt:lpstr>
      <vt:lpstr>Capabilities</vt:lpstr>
      <vt:lpstr>Primary Flight Display</vt:lpstr>
      <vt:lpstr>Navigation Display</vt:lpstr>
      <vt:lpstr>Navigation Display</vt:lpstr>
      <vt:lpstr>Vertical Rate Command</vt:lpstr>
      <vt:lpstr>VEHICLE EVALUATION</vt:lpstr>
      <vt:lpstr>Flying Qualities vs. Handling Qualities</vt:lpstr>
      <vt:lpstr>Evaluators</vt:lpstr>
      <vt:lpstr>Execution: Formal Evaluation Sessions</vt:lpstr>
      <vt:lpstr>Cooper-Harper Chart</vt:lpstr>
      <vt:lpstr>Cooper-Harper Guidance &amp; Definitions</vt:lpstr>
      <vt:lpstr>Cooper-Harper Ratings: Misuses</vt:lpstr>
      <vt:lpstr>Lunar Lander Performance Results</vt:lpstr>
      <vt:lpstr>Lunar Lander Performance Results</vt:lpstr>
      <vt:lpstr>Lunar Lander Performance Results</vt:lpstr>
      <vt:lpstr>Lunar Lander Key Findings: Overall</vt:lpstr>
      <vt:lpstr>Lunar Lander Key Findings: Manual Piloting 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SUB-TITLE</dc:title>
  <dc:creator>Hall, Heather D. (MSFC-HP01)</dc:creator>
  <cp:lastModifiedBy>Carothers, Steven (JSC-EG411)</cp:lastModifiedBy>
  <cp:revision>1</cp:revision>
  <dcterms:created xsi:type="dcterms:W3CDTF">2020-02-26T15:11:52Z</dcterms:created>
  <dcterms:modified xsi:type="dcterms:W3CDTF">2025-02-21T19:51:40Z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0x01010008DC4958492D9342917F1CFA3CB4336D</vt:lpwstr>
  </property>
  <property fmtid="{D5CDD505-2E9C-101B-9397-08002B2CF9AE}" pid="3" name="MediaServiceImageTags">
    <vt:lpwstr/>
  </property>
</Properties>
</file>