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 id="2147483686" r:id="rId5"/>
  </p:sldMasterIdLst>
  <p:notesMasterIdLst>
    <p:notesMasterId r:id="rId10"/>
  </p:notesMasterIdLst>
  <p:handoutMasterIdLst>
    <p:handoutMasterId r:id="rId11"/>
  </p:handoutMasterIdLst>
  <p:sldIdLst>
    <p:sldId id="409" r:id="rId6"/>
    <p:sldId id="411" r:id="rId7"/>
    <p:sldId id="410" r:id="rId8"/>
    <p:sldId id="413" r:id="rId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4845EE-1B15-4353-98DE-7A76761E63ED}" v="2" dt="2025-03-14T20:18:44.47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89" autoAdjust="0"/>
    <p:restoredTop sz="92245" autoAdjust="0"/>
  </p:normalViewPr>
  <p:slideViewPr>
    <p:cSldViewPr snapToGrid="0">
      <p:cViewPr varScale="1">
        <p:scale>
          <a:sx n="70" d="100"/>
          <a:sy n="70" d="100"/>
        </p:scale>
        <p:origin x="752" y="60"/>
      </p:cViewPr>
      <p:guideLst/>
    </p:cSldViewPr>
  </p:slideViewPr>
  <p:notesTextViewPr>
    <p:cViewPr>
      <p:scale>
        <a:sx n="1" d="1"/>
        <a:sy n="1" d="1"/>
      </p:scale>
      <p:origin x="0" y="0"/>
    </p:cViewPr>
  </p:notesTextViewPr>
  <p:sorterViewPr>
    <p:cViewPr>
      <p:scale>
        <a:sx n="110" d="100"/>
        <a:sy n="110" d="100"/>
      </p:scale>
      <p:origin x="0" y="0"/>
    </p:cViewPr>
  </p:sorterViewPr>
  <p:notesViewPr>
    <p:cSldViewPr snapToGrid="0">
      <p:cViewPr varScale="1">
        <p:scale>
          <a:sx n="77" d="100"/>
          <a:sy n="77" d="100"/>
        </p:scale>
        <p:origin x="3389" y="59"/>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navides, Jose V. (ARC-TI)" userId="ed39611d-2e96-49c2-b509-1b4004ff9fc4" providerId="ADAL" clId="{834845EE-1B15-4353-98DE-7A76761E63ED}"/>
    <pc:docChg chg="undo custSel addSld modSld">
      <pc:chgData name="Benavides, Jose V. (ARC-TI)" userId="ed39611d-2e96-49c2-b509-1b4004ff9fc4" providerId="ADAL" clId="{834845EE-1B15-4353-98DE-7A76761E63ED}" dt="2025-03-19T15:35:41.580" v="100" actId="12788"/>
      <pc:docMkLst>
        <pc:docMk/>
      </pc:docMkLst>
      <pc:sldChg chg="addSp delSp modSp mod">
        <pc:chgData name="Benavides, Jose V. (ARC-TI)" userId="ed39611d-2e96-49c2-b509-1b4004ff9fc4" providerId="ADAL" clId="{834845EE-1B15-4353-98DE-7A76761E63ED}" dt="2025-03-07T03:16:41.021" v="71" actId="14100"/>
        <pc:sldMkLst>
          <pc:docMk/>
          <pc:sldMk cId="2277775879" sldId="409"/>
        </pc:sldMkLst>
        <pc:spChg chg="mod">
          <ac:chgData name="Benavides, Jose V. (ARC-TI)" userId="ed39611d-2e96-49c2-b509-1b4004ff9fc4" providerId="ADAL" clId="{834845EE-1B15-4353-98DE-7A76761E63ED}" dt="2025-03-07T03:13:26.497" v="46" actId="255"/>
          <ac:spMkLst>
            <pc:docMk/>
            <pc:sldMk cId="2277775879" sldId="409"/>
            <ac:spMk id="3" creationId="{00000000-0000-0000-0000-000000000000}"/>
          </ac:spMkLst>
        </pc:spChg>
        <pc:spChg chg="del">
          <ac:chgData name="Benavides, Jose V. (ARC-TI)" userId="ed39611d-2e96-49c2-b509-1b4004ff9fc4" providerId="ADAL" clId="{834845EE-1B15-4353-98DE-7A76761E63ED}" dt="2025-03-07T03:12:46.246" v="38" actId="478"/>
          <ac:spMkLst>
            <pc:docMk/>
            <pc:sldMk cId="2277775879" sldId="409"/>
            <ac:spMk id="10" creationId="{FA36B915-4D2E-00C6-E376-769D327BEBAA}"/>
          </ac:spMkLst>
        </pc:spChg>
        <pc:picChg chg="add mod">
          <ac:chgData name="Benavides, Jose V. (ARC-TI)" userId="ed39611d-2e96-49c2-b509-1b4004ff9fc4" providerId="ADAL" clId="{834845EE-1B15-4353-98DE-7A76761E63ED}" dt="2025-03-07T03:16:41.021" v="71" actId="14100"/>
          <ac:picMkLst>
            <pc:docMk/>
            <pc:sldMk cId="2277775879" sldId="409"/>
            <ac:picMk id="11" creationId="{F2AA50DF-83AC-A756-DBBF-F67182FC9826}"/>
          </ac:picMkLst>
        </pc:picChg>
      </pc:sldChg>
      <pc:sldChg chg="delSp modSp mod">
        <pc:chgData name="Benavides, Jose V. (ARC-TI)" userId="ed39611d-2e96-49c2-b509-1b4004ff9fc4" providerId="ADAL" clId="{834845EE-1B15-4353-98DE-7A76761E63ED}" dt="2025-03-07T03:14:39.631" v="61" actId="478"/>
        <pc:sldMkLst>
          <pc:docMk/>
          <pc:sldMk cId="3360752277" sldId="410"/>
        </pc:sldMkLst>
        <pc:spChg chg="mod">
          <ac:chgData name="Benavides, Jose V. (ARC-TI)" userId="ed39611d-2e96-49c2-b509-1b4004ff9fc4" providerId="ADAL" clId="{834845EE-1B15-4353-98DE-7A76761E63ED}" dt="2025-03-07T03:14:36.659" v="60" actId="255"/>
          <ac:spMkLst>
            <pc:docMk/>
            <pc:sldMk cId="3360752277" sldId="410"/>
            <ac:spMk id="3" creationId="{60C850E7-73F0-2B21-51FD-7BED3833D74D}"/>
          </ac:spMkLst>
        </pc:spChg>
        <pc:spChg chg="del mod">
          <ac:chgData name="Benavides, Jose V. (ARC-TI)" userId="ed39611d-2e96-49c2-b509-1b4004ff9fc4" providerId="ADAL" clId="{834845EE-1B15-4353-98DE-7A76761E63ED}" dt="2025-03-07T03:14:39.631" v="61" actId="478"/>
          <ac:spMkLst>
            <pc:docMk/>
            <pc:sldMk cId="3360752277" sldId="410"/>
            <ac:spMk id="10" creationId="{C23E0CE3-31F5-7050-9E0F-46C32FCBCB1F}"/>
          </ac:spMkLst>
        </pc:spChg>
      </pc:sldChg>
      <pc:sldChg chg="delSp modSp mod">
        <pc:chgData name="Benavides, Jose V. (ARC-TI)" userId="ed39611d-2e96-49c2-b509-1b4004ff9fc4" providerId="ADAL" clId="{834845EE-1B15-4353-98DE-7A76761E63ED}" dt="2025-03-07T03:13:59.087" v="53" actId="478"/>
        <pc:sldMkLst>
          <pc:docMk/>
          <pc:sldMk cId="2402605690" sldId="411"/>
        </pc:sldMkLst>
        <pc:spChg chg="mod">
          <ac:chgData name="Benavides, Jose V. (ARC-TI)" userId="ed39611d-2e96-49c2-b509-1b4004ff9fc4" providerId="ADAL" clId="{834845EE-1B15-4353-98DE-7A76761E63ED}" dt="2025-03-07T03:13:54.692" v="52" actId="20577"/>
          <ac:spMkLst>
            <pc:docMk/>
            <pc:sldMk cId="2402605690" sldId="411"/>
            <ac:spMk id="3" creationId="{796D9A27-250C-CD53-9E70-8092551776A2}"/>
          </ac:spMkLst>
        </pc:spChg>
        <pc:spChg chg="del">
          <ac:chgData name="Benavides, Jose V. (ARC-TI)" userId="ed39611d-2e96-49c2-b509-1b4004ff9fc4" providerId="ADAL" clId="{834845EE-1B15-4353-98DE-7A76761E63ED}" dt="2025-03-07T03:13:59.087" v="53" actId="478"/>
          <ac:spMkLst>
            <pc:docMk/>
            <pc:sldMk cId="2402605690" sldId="411"/>
            <ac:spMk id="10" creationId="{79DC6E16-EB27-54E7-6029-9AD51C3F29E8}"/>
          </ac:spMkLst>
        </pc:spChg>
      </pc:sldChg>
      <pc:sldChg chg="modSp add mod">
        <pc:chgData name="Benavides, Jose V. (ARC-TI)" userId="ed39611d-2e96-49c2-b509-1b4004ff9fc4" providerId="ADAL" clId="{834845EE-1B15-4353-98DE-7A76761E63ED}" dt="2025-03-19T15:35:41.580" v="100" actId="12788"/>
        <pc:sldMkLst>
          <pc:docMk/>
          <pc:sldMk cId="3635882897" sldId="413"/>
        </pc:sldMkLst>
        <pc:spChg chg="mod">
          <ac:chgData name="Benavides, Jose V. (ARC-TI)" userId="ed39611d-2e96-49c2-b509-1b4004ff9fc4" providerId="ADAL" clId="{834845EE-1B15-4353-98DE-7A76761E63ED}" dt="2025-03-19T15:35:41.580" v="100" actId="12788"/>
          <ac:spMkLst>
            <pc:docMk/>
            <pc:sldMk cId="3635882897" sldId="413"/>
            <ac:spMk id="6" creationId="{1EDE3866-276C-F3A6-7157-5C9F2C3DD91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4BE2BE47-8FBE-44C0-A42B-5D67E953C806}" type="datetimeFigureOut">
              <a:rPr lang="en-US" smtClean="0"/>
              <a:t>3/19/2025</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B6528308-0C7D-4871-98A8-E006FCC104EF}" type="slidenum">
              <a:rPr lang="en-US" smtClean="0"/>
              <a:t>‹#›</a:t>
            </a:fld>
            <a:endParaRPr lang="en-US"/>
          </a:p>
        </p:txBody>
      </p:sp>
    </p:spTree>
    <p:extLst>
      <p:ext uri="{BB962C8B-B14F-4D97-AF65-F5344CB8AC3E}">
        <p14:creationId xmlns:p14="http://schemas.microsoft.com/office/powerpoint/2010/main" val="6700840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969B81CA-0DE3-467D-8CEA-3E8F090C01A4}" type="datetimeFigureOut">
              <a:rPr lang="en-US" smtClean="0"/>
              <a:t>3/19/2025</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72DA4693-169B-4C8D-B58E-4EDA9DC3C657}" type="slidenum">
              <a:rPr lang="en-US" smtClean="0"/>
              <a:t>‹#›</a:t>
            </a:fld>
            <a:endParaRPr lang="en-US"/>
          </a:p>
        </p:txBody>
      </p:sp>
    </p:spTree>
    <p:extLst>
      <p:ext uri="{BB962C8B-B14F-4D97-AF65-F5344CB8AC3E}">
        <p14:creationId xmlns:p14="http://schemas.microsoft.com/office/powerpoint/2010/main" val="149074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DA4693-169B-4C8D-B58E-4EDA9DC3C657}" type="slidenum">
              <a:rPr lang="en-US" smtClean="0"/>
              <a:t>1</a:t>
            </a:fld>
            <a:endParaRPr lang="en-US"/>
          </a:p>
        </p:txBody>
      </p:sp>
    </p:spTree>
    <p:extLst>
      <p:ext uri="{BB962C8B-B14F-4D97-AF65-F5344CB8AC3E}">
        <p14:creationId xmlns:p14="http://schemas.microsoft.com/office/powerpoint/2010/main" val="1602253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DEFC17-100A-C883-241B-9C97F6A44A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AC4F1C-8F11-86E0-204F-B4AF3D1AFF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7643FB-EDA5-DD62-DB26-A766A38959C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39A4664-0BC0-7111-15FD-6DC119793063}"/>
              </a:ext>
            </a:extLst>
          </p:cNvPr>
          <p:cNvSpPr>
            <a:spLocks noGrp="1"/>
          </p:cNvSpPr>
          <p:nvPr>
            <p:ph type="sldNum" sz="quarter" idx="10"/>
          </p:nvPr>
        </p:nvSpPr>
        <p:spPr/>
        <p:txBody>
          <a:bodyPr/>
          <a:lstStyle/>
          <a:p>
            <a:fld id="{72DA4693-169B-4C8D-B58E-4EDA9DC3C657}" type="slidenum">
              <a:rPr lang="en-US" smtClean="0"/>
              <a:t>2</a:t>
            </a:fld>
            <a:endParaRPr lang="en-US"/>
          </a:p>
        </p:txBody>
      </p:sp>
    </p:spTree>
    <p:extLst>
      <p:ext uri="{BB962C8B-B14F-4D97-AF65-F5344CB8AC3E}">
        <p14:creationId xmlns:p14="http://schemas.microsoft.com/office/powerpoint/2010/main" val="2002861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E81CCE-CC71-0798-C30D-7555C0C613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D31B39-0516-CBE5-5B1C-EC0AE0547D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583DB7-F903-48F4-1E4B-0B5289A509A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1484E26-E5B7-94CA-28BB-A8113A77A40F}"/>
              </a:ext>
            </a:extLst>
          </p:cNvPr>
          <p:cNvSpPr>
            <a:spLocks noGrp="1"/>
          </p:cNvSpPr>
          <p:nvPr>
            <p:ph type="sldNum" sz="quarter" idx="10"/>
          </p:nvPr>
        </p:nvSpPr>
        <p:spPr/>
        <p:txBody>
          <a:bodyPr/>
          <a:lstStyle/>
          <a:p>
            <a:fld id="{72DA4693-169B-4C8D-B58E-4EDA9DC3C657}" type="slidenum">
              <a:rPr lang="en-US" smtClean="0"/>
              <a:t>3</a:t>
            </a:fld>
            <a:endParaRPr lang="en-US"/>
          </a:p>
        </p:txBody>
      </p:sp>
    </p:spTree>
    <p:extLst>
      <p:ext uri="{BB962C8B-B14F-4D97-AF65-F5344CB8AC3E}">
        <p14:creationId xmlns:p14="http://schemas.microsoft.com/office/powerpoint/2010/main" val="5628796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NASA Silicon Valley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67956FD1-027B-4AA9-90AB-E0D1C06098B1}" type="slidenum">
              <a:rPr lang="en-US" smtClean="0"/>
              <a:pPr/>
              <a:t>‹#›</a:t>
            </a:fld>
            <a:endParaRPr lang="en-US" dirty="0"/>
          </a:p>
        </p:txBody>
      </p:sp>
    </p:spTree>
    <p:extLst>
      <p:ext uri="{BB962C8B-B14F-4D97-AF65-F5344CB8AC3E}">
        <p14:creationId xmlns:p14="http://schemas.microsoft.com/office/powerpoint/2010/main" val="17075856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3710103"/>
            <a:ext cx="6858000" cy="1655762"/>
          </a:xfrm>
          <a:prstGeom prst="rect">
            <a:avLst/>
          </a:prstGeom>
        </p:spPr>
        <p:txBody>
          <a:bodyPr/>
          <a:lstStyle>
            <a:lvl1pPr marL="0" indent="0" algn="ctr">
              <a:buNone/>
              <a:defRPr sz="2400">
                <a:solidFill>
                  <a:schemeClr val="bg1"/>
                </a:solidFill>
                <a:latin typeface="Helvetica" panose="020B0604020202020204" pitchFamily="34" charset="0"/>
                <a:cs typeface="Helvetica"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Title 6"/>
          <p:cNvSpPr>
            <a:spLocks noGrp="1"/>
          </p:cNvSpPr>
          <p:nvPr>
            <p:ph type="title"/>
          </p:nvPr>
        </p:nvSpPr>
        <p:spPr>
          <a:xfrm>
            <a:off x="628650" y="2044296"/>
            <a:ext cx="7886700" cy="1325563"/>
          </a:xfrm>
          <a:prstGeom prst="rect">
            <a:avLst/>
          </a:prstGeom>
        </p:spPr>
        <p:txBody>
          <a:bodyPr/>
          <a:lstStyle>
            <a:lvl1pPr algn="ctr">
              <a:defRPr>
                <a:solidFill>
                  <a:schemeClr val="bg1"/>
                </a:solidFill>
                <a:latin typeface="Helvetica" panose="020B0604020202020204" pitchFamily="34" charset="0"/>
                <a:cs typeface="Helvetica" panose="020B0604020202020204" pitchFamily="34" charset="0"/>
              </a:defRPr>
            </a:lvl1pPr>
          </a:lstStyle>
          <a:p>
            <a:r>
              <a:rPr lang="en-US"/>
              <a:t>Click to edit Master title style</a:t>
            </a:r>
            <a:endParaRPr lang="en-US" dirty="0"/>
          </a:p>
        </p:txBody>
      </p:sp>
      <p:sp>
        <p:nvSpPr>
          <p:cNvPr id="2" name="Slide Number Placeholder 1"/>
          <p:cNvSpPr>
            <a:spLocks noGrp="1"/>
          </p:cNvSpPr>
          <p:nvPr>
            <p:ph type="sldNum" sz="quarter" idx="10"/>
          </p:nvPr>
        </p:nvSpPr>
        <p:spPr/>
        <p:txBody>
          <a:bodyPr/>
          <a:lstStyle/>
          <a:p>
            <a:fld id="{67956FD1-027B-4AA9-90AB-E0D1C06098B1}" type="slidenum">
              <a:rPr lang="en-US" smtClean="0"/>
              <a:pPr/>
              <a:t>‹#›</a:t>
            </a:fld>
            <a:endParaRPr lang="en-US" dirty="0"/>
          </a:p>
        </p:txBody>
      </p:sp>
    </p:spTree>
    <p:extLst>
      <p:ext uri="{BB962C8B-B14F-4D97-AF65-F5344CB8AC3E}">
        <p14:creationId xmlns:p14="http://schemas.microsoft.com/office/powerpoint/2010/main" val="1027066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Da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914400"/>
            <a:ext cx="7886700" cy="914400"/>
          </a:xfrm>
          <a:prstGeom prst="rect">
            <a:avLst/>
          </a:prstGeom>
        </p:spPr>
        <p:txBody>
          <a:bodyPr/>
          <a:lstStyle>
            <a:lvl1pPr>
              <a:defRPr>
                <a:solidFill>
                  <a:schemeClr val="bg1"/>
                </a:solidFill>
                <a:latin typeface="Helvetica" panose="020B0604020202020204" pitchFamily="34" charset="0"/>
                <a:cs typeface="Helvetica" panose="020B0604020202020204" pitchFamily="34" charset="0"/>
              </a:defRPr>
            </a:lvl1pPr>
          </a:lstStyle>
          <a:p>
            <a:r>
              <a:rPr lang="en-US"/>
              <a:t>Click to edit Master title style</a:t>
            </a:r>
            <a:endParaRPr lang="en-US" dirty="0"/>
          </a:p>
        </p:txBody>
      </p:sp>
      <p:sp>
        <p:nvSpPr>
          <p:cNvPr id="3" name="Content Placeholder 2"/>
          <p:cNvSpPr>
            <a:spLocks noGrp="1"/>
          </p:cNvSpPr>
          <p:nvPr>
            <p:ph sz="half" idx="1"/>
          </p:nvPr>
        </p:nvSpPr>
        <p:spPr>
          <a:xfrm>
            <a:off x="628650" y="1920240"/>
            <a:ext cx="7886700" cy="4572000"/>
          </a:xfrm>
          <a:prstGeom prst="rect">
            <a:avLst/>
          </a:prstGeom>
        </p:spPr>
        <p:txBody>
          <a:bodyPr/>
          <a:lstStyle>
            <a:lvl1pPr>
              <a:defRPr>
                <a:solidFill>
                  <a:schemeClr val="bg1"/>
                </a:solidFill>
                <a:latin typeface="Helvetica" panose="020B0604020202020204" pitchFamily="34" charset="0"/>
                <a:cs typeface="Helvetica" panose="020B0604020202020204" pitchFamily="34" charset="0"/>
              </a:defRPr>
            </a:lvl1pPr>
            <a:lvl2pPr>
              <a:defRPr>
                <a:solidFill>
                  <a:schemeClr val="bg1"/>
                </a:solidFill>
                <a:latin typeface="Helvetica" panose="020B0604020202020204" pitchFamily="34" charset="0"/>
                <a:cs typeface="Helvetica" panose="020B0604020202020204" pitchFamily="34" charset="0"/>
              </a:defRPr>
            </a:lvl2pPr>
            <a:lvl3pPr>
              <a:defRPr>
                <a:solidFill>
                  <a:schemeClr val="bg1"/>
                </a:solidFill>
                <a:latin typeface="Helvetica" panose="020B0604020202020204" pitchFamily="34" charset="0"/>
                <a:cs typeface="Helvetica" panose="020B0604020202020204" pitchFamily="34" charset="0"/>
              </a:defRPr>
            </a:lvl3pPr>
            <a:lvl4pPr>
              <a:defRPr>
                <a:solidFill>
                  <a:schemeClr val="bg1"/>
                </a:solidFill>
                <a:latin typeface="Helvetica" panose="020B0604020202020204" pitchFamily="34" charset="0"/>
                <a:cs typeface="Helvetica" panose="020B0604020202020204" pitchFamily="34" charset="0"/>
              </a:defRPr>
            </a:lvl4pPr>
            <a:lvl5pPr>
              <a:defRPr>
                <a:solidFill>
                  <a:schemeClr val="bg1"/>
                </a:solidFill>
                <a:latin typeface="Helvetica" panose="020B0604020202020204" pitchFamily="34" charset="0"/>
                <a:cs typeface="Helvetica"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p:cNvSpPr>
            <a:spLocks noGrp="1"/>
          </p:cNvSpPr>
          <p:nvPr>
            <p:ph type="sldNum" sz="quarter" idx="10"/>
          </p:nvPr>
        </p:nvSpPr>
        <p:spPr/>
        <p:txBody>
          <a:bodyPr/>
          <a:lstStyle/>
          <a:p>
            <a:fld id="{67956FD1-027B-4AA9-90AB-E0D1C06098B1}" type="slidenum">
              <a:rPr lang="en-US" smtClean="0"/>
              <a:pPr/>
              <a:t>‹#›</a:t>
            </a:fld>
            <a:endParaRPr lang="en-US" dirty="0"/>
          </a:p>
        </p:txBody>
      </p:sp>
    </p:spTree>
    <p:extLst>
      <p:ext uri="{BB962C8B-B14F-4D97-AF65-F5344CB8AC3E}">
        <p14:creationId xmlns:p14="http://schemas.microsoft.com/office/powerpoint/2010/main" val="3842864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Da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a:solidFill>
                  <a:schemeClr val="bg1"/>
                </a:solidFill>
                <a:latin typeface="Helvetica" panose="020B0604020202020204" pitchFamily="34" charset="0"/>
                <a:cs typeface="Helvetica" panose="020B0604020202020204"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bg1"/>
                </a:solidFill>
                <a:latin typeface="Helvetica" panose="020B0604020202020204" pitchFamily="34" charset="0"/>
                <a:cs typeface="Helvetica"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Slide Number Placeholder 3"/>
          <p:cNvSpPr>
            <a:spLocks noGrp="1"/>
          </p:cNvSpPr>
          <p:nvPr>
            <p:ph type="sldNum" sz="quarter" idx="10"/>
          </p:nvPr>
        </p:nvSpPr>
        <p:spPr/>
        <p:txBody>
          <a:bodyPr/>
          <a:lstStyle/>
          <a:p>
            <a:fld id="{67956FD1-027B-4AA9-90AB-E0D1C06098B1}" type="slidenum">
              <a:rPr lang="en-US" smtClean="0"/>
              <a:pPr/>
              <a:t>‹#›</a:t>
            </a:fld>
            <a:endParaRPr lang="en-US" dirty="0"/>
          </a:p>
        </p:txBody>
      </p:sp>
    </p:spTree>
    <p:extLst>
      <p:ext uri="{BB962C8B-B14F-4D97-AF65-F5344CB8AC3E}">
        <p14:creationId xmlns:p14="http://schemas.microsoft.com/office/powerpoint/2010/main" val="1746159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Da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28650" y="1920240"/>
            <a:ext cx="3886200" cy="4572000"/>
          </a:xfrm>
          <a:prstGeom prst="rect">
            <a:avLst/>
          </a:prstGeom>
        </p:spPr>
        <p:txBody>
          <a:bodyPr/>
          <a:lstStyle>
            <a:lvl1pPr>
              <a:defRPr>
                <a:solidFill>
                  <a:schemeClr val="bg1"/>
                </a:solidFill>
                <a:latin typeface="Helvetica" panose="020B0604020202020204" pitchFamily="34" charset="0"/>
                <a:cs typeface="Helvetica" panose="020B0604020202020204" pitchFamily="34" charset="0"/>
              </a:defRPr>
            </a:lvl1pPr>
            <a:lvl2pPr>
              <a:defRPr>
                <a:solidFill>
                  <a:schemeClr val="bg1"/>
                </a:solidFill>
                <a:latin typeface="Helvetica" panose="020B0604020202020204" pitchFamily="34" charset="0"/>
                <a:cs typeface="Helvetica" panose="020B0604020202020204" pitchFamily="34" charset="0"/>
              </a:defRPr>
            </a:lvl2pPr>
            <a:lvl3pPr>
              <a:defRPr>
                <a:solidFill>
                  <a:schemeClr val="bg1"/>
                </a:solidFill>
                <a:latin typeface="Helvetica" panose="020B0604020202020204" pitchFamily="34" charset="0"/>
                <a:cs typeface="Helvetica" panose="020B0604020202020204" pitchFamily="34" charset="0"/>
              </a:defRPr>
            </a:lvl3pPr>
            <a:lvl4pPr>
              <a:defRPr>
                <a:solidFill>
                  <a:schemeClr val="bg1"/>
                </a:solidFill>
                <a:latin typeface="Helvetica" panose="020B0604020202020204" pitchFamily="34" charset="0"/>
                <a:cs typeface="Helvetica" panose="020B0604020202020204" pitchFamily="34" charset="0"/>
              </a:defRPr>
            </a:lvl4pPr>
            <a:lvl5pPr>
              <a:defRPr>
                <a:solidFill>
                  <a:schemeClr val="bg1"/>
                </a:solidFill>
                <a:latin typeface="Helvetica" panose="020B0604020202020204" pitchFamily="34" charset="0"/>
                <a:cs typeface="Helvetica"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920240"/>
            <a:ext cx="3886200" cy="4572000"/>
          </a:xfrm>
          <a:prstGeom prst="rect">
            <a:avLst/>
          </a:prstGeom>
        </p:spPr>
        <p:txBody>
          <a:bodyPr/>
          <a:lstStyle>
            <a:lvl1pPr>
              <a:defRPr>
                <a:solidFill>
                  <a:schemeClr val="bg1"/>
                </a:solidFill>
                <a:latin typeface="Helvetica" panose="020B0604020202020204" pitchFamily="34" charset="0"/>
                <a:cs typeface="Helvetica" panose="020B0604020202020204" pitchFamily="34" charset="0"/>
              </a:defRPr>
            </a:lvl1pPr>
            <a:lvl2pPr>
              <a:defRPr>
                <a:solidFill>
                  <a:schemeClr val="bg1"/>
                </a:solidFill>
                <a:latin typeface="Helvetica" panose="020B0604020202020204" pitchFamily="34" charset="0"/>
                <a:cs typeface="Helvetica" panose="020B0604020202020204" pitchFamily="34" charset="0"/>
              </a:defRPr>
            </a:lvl2pPr>
            <a:lvl3pPr>
              <a:defRPr>
                <a:solidFill>
                  <a:schemeClr val="bg1"/>
                </a:solidFill>
                <a:latin typeface="Helvetica" panose="020B0604020202020204" pitchFamily="34" charset="0"/>
                <a:cs typeface="Helvetica" panose="020B0604020202020204" pitchFamily="34" charset="0"/>
              </a:defRPr>
            </a:lvl3pPr>
            <a:lvl4pPr>
              <a:defRPr>
                <a:solidFill>
                  <a:schemeClr val="bg1"/>
                </a:solidFill>
                <a:latin typeface="Helvetica" panose="020B0604020202020204" pitchFamily="34" charset="0"/>
                <a:cs typeface="Helvetica" panose="020B0604020202020204" pitchFamily="34" charset="0"/>
              </a:defRPr>
            </a:lvl4pPr>
            <a:lvl5pPr>
              <a:defRPr>
                <a:solidFill>
                  <a:schemeClr val="bg1"/>
                </a:solidFill>
                <a:latin typeface="Helvetica" panose="020B0604020202020204" pitchFamily="34" charset="0"/>
                <a:cs typeface="Helvetica"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a:xfrm>
            <a:off x="628650" y="914400"/>
            <a:ext cx="7886700" cy="914400"/>
          </a:xfrm>
          <a:prstGeom prst="rect">
            <a:avLst/>
          </a:prstGeom>
        </p:spPr>
        <p:txBody>
          <a:bodyPr/>
          <a:lstStyle>
            <a:lvl1pPr>
              <a:defRPr>
                <a:solidFill>
                  <a:schemeClr val="bg1"/>
                </a:solidFill>
                <a:latin typeface="Helvetica" panose="020B0604020202020204" pitchFamily="34" charset="0"/>
                <a:cs typeface="Helvetica" panose="020B0604020202020204" pitchFamily="34" charset="0"/>
              </a:defRPr>
            </a:lvl1pPr>
          </a:lstStyle>
          <a:p>
            <a:r>
              <a:rPr lang="en-US"/>
              <a:t>Click to edit Master title style</a:t>
            </a:r>
          </a:p>
        </p:txBody>
      </p:sp>
      <p:sp>
        <p:nvSpPr>
          <p:cNvPr id="2" name="Slide Number Placeholder 1"/>
          <p:cNvSpPr>
            <a:spLocks noGrp="1"/>
          </p:cNvSpPr>
          <p:nvPr>
            <p:ph type="sldNum" sz="quarter" idx="10"/>
          </p:nvPr>
        </p:nvSpPr>
        <p:spPr/>
        <p:txBody>
          <a:bodyPr/>
          <a:lstStyle/>
          <a:p>
            <a:fld id="{67956FD1-027B-4AA9-90AB-E0D1C06098B1}" type="slidenum">
              <a:rPr lang="en-US" smtClean="0"/>
              <a:pPr/>
              <a:t>‹#›</a:t>
            </a:fld>
            <a:endParaRPr lang="en-US" dirty="0"/>
          </a:p>
        </p:txBody>
      </p:sp>
    </p:spTree>
    <p:extLst>
      <p:ext uri="{BB962C8B-B14F-4D97-AF65-F5344CB8AC3E}">
        <p14:creationId xmlns:p14="http://schemas.microsoft.com/office/powerpoint/2010/main" val="39266496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Da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842" y="1920240"/>
            <a:ext cx="3868340" cy="823912"/>
          </a:xfrm>
          <a:prstGeom prst="rect">
            <a:avLst/>
          </a:prstGeom>
        </p:spPr>
        <p:txBody>
          <a:bodyPr anchor="b"/>
          <a:lstStyle>
            <a:lvl1pPr marL="0" indent="0">
              <a:buNone/>
              <a:defRPr sz="2400" b="1">
                <a:solidFill>
                  <a:schemeClr val="bg1"/>
                </a:solidFill>
                <a:latin typeface="Helvetica" panose="020B0604020202020204" pitchFamily="34" charset="0"/>
                <a:cs typeface="Helvetica"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744151"/>
            <a:ext cx="3868340" cy="3749040"/>
          </a:xfrm>
          <a:prstGeom prst="rect">
            <a:avLst/>
          </a:prstGeom>
        </p:spPr>
        <p:txBody>
          <a:bodyPr/>
          <a:lstStyle>
            <a:lvl1pPr>
              <a:defRPr>
                <a:solidFill>
                  <a:schemeClr val="bg1"/>
                </a:solidFill>
                <a:latin typeface="Helvetica" panose="020B0604020202020204" pitchFamily="34" charset="0"/>
                <a:cs typeface="Helvetica" panose="020B0604020202020204" pitchFamily="34" charset="0"/>
              </a:defRPr>
            </a:lvl1pPr>
            <a:lvl2pPr>
              <a:defRPr>
                <a:solidFill>
                  <a:schemeClr val="bg1"/>
                </a:solidFill>
                <a:latin typeface="Helvetica" panose="020B0604020202020204" pitchFamily="34" charset="0"/>
                <a:cs typeface="Helvetica" panose="020B0604020202020204" pitchFamily="34" charset="0"/>
              </a:defRPr>
            </a:lvl2pPr>
            <a:lvl3pPr>
              <a:defRPr>
                <a:solidFill>
                  <a:schemeClr val="bg1"/>
                </a:solidFill>
                <a:latin typeface="Helvetica" panose="020B0604020202020204" pitchFamily="34" charset="0"/>
                <a:cs typeface="Helvetica" panose="020B0604020202020204" pitchFamily="34" charset="0"/>
              </a:defRPr>
            </a:lvl3pPr>
            <a:lvl4pPr>
              <a:defRPr>
                <a:solidFill>
                  <a:schemeClr val="bg1"/>
                </a:solidFill>
                <a:latin typeface="Helvetica" panose="020B0604020202020204" pitchFamily="34" charset="0"/>
                <a:cs typeface="Helvetica" panose="020B0604020202020204" pitchFamily="34" charset="0"/>
              </a:defRPr>
            </a:lvl4pPr>
            <a:lvl5pPr>
              <a:defRPr>
                <a:solidFill>
                  <a:schemeClr val="bg1"/>
                </a:solidFill>
                <a:latin typeface="Helvetica" panose="020B0604020202020204" pitchFamily="34" charset="0"/>
                <a:cs typeface="Helvetica"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920240"/>
            <a:ext cx="3887391" cy="823912"/>
          </a:xfrm>
          <a:prstGeom prst="rect">
            <a:avLst/>
          </a:prstGeom>
        </p:spPr>
        <p:txBody>
          <a:bodyPr anchor="b"/>
          <a:lstStyle>
            <a:lvl1pPr marL="0" indent="0">
              <a:buNone/>
              <a:defRPr sz="2400" b="1">
                <a:solidFill>
                  <a:schemeClr val="bg1"/>
                </a:solidFill>
                <a:latin typeface="Helvetica" panose="020B0604020202020204" pitchFamily="34" charset="0"/>
                <a:cs typeface="Helvetica"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744151"/>
            <a:ext cx="3887391" cy="3749040"/>
          </a:xfrm>
          <a:prstGeom prst="rect">
            <a:avLst/>
          </a:prstGeom>
        </p:spPr>
        <p:txBody>
          <a:bodyPr/>
          <a:lstStyle>
            <a:lvl1pPr>
              <a:defRPr>
                <a:solidFill>
                  <a:schemeClr val="bg1"/>
                </a:solidFill>
                <a:latin typeface="Helvetica" panose="020B0604020202020204" pitchFamily="34" charset="0"/>
                <a:cs typeface="Helvetica" panose="020B0604020202020204" pitchFamily="34" charset="0"/>
              </a:defRPr>
            </a:lvl1pPr>
            <a:lvl2pPr>
              <a:defRPr>
                <a:solidFill>
                  <a:schemeClr val="bg1"/>
                </a:solidFill>
                <a:latin typeface="Helvetica" panose="020B0604020202020204" pitchFamily="34" charset="0"/>
                <a:cs typeface="Helvetica" panose="020B0604020202020204" pitchFamily="34" charset="0"/>
              </a:defRPr>
            </a:lvl2pPr>
            <a:lvl3pPr>
              <a:defRPr>
                <a:solidFill>
                  <a:schemeClr val="bg1"/>
                </a:solidFill>
                <a:latin typeface="Helvetica" panose="020B0604020202020204" pitchFamily="34" charset="0"/>
                <a:cs typeface="Helvetica" panose="020B0604020202020204" pitchFamily="34" charset="0"/>
              </a:defRPr>
            </a:lvl3pPr>
            <a:lvl4pPr>
              <a:defRPr>
                <a:solidFill>
                  <a:schemeClr val="bg1"/>
                </a:solidFill>
                <a:latin typeface="Helvetica" panose="020B0604020202020204" pitchFamily="34" charset="0"/>
                <a:cs typeface="Helvetica" panose="020B0604020202020204" pitchFamily="34" charset="0"/>
              </a:defRPr>
            </a:lvl4pPr>
            <a:lvl5pPr>
              <a:defRPr>
                <a:solidFill>
                  <a:schemeClr val="bg1"/>
                </a:solidFill>
                <a:latin typeface="Helvetica" panose="020B0604020202020204" pitchFamily="34" charset="0"/>
                <a:cs typeface="Helvetica"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28650" y="914400"/>
            <a:ext cx="7886700" cy="914400"/>
          </a:xfrm>
          <a:prstGeom prst="rect">
            <a:avLst/>
          </a:prstGeom>
        </p:spPr>
        <p:txBody>
          <a:bodyPr/>
          <a:lstStyle>
            <a:lvl1pPr>
              <a:defRPr>
                <a:solidFill>
                  <a:schemeClr val="bg1"/>
                </a:solidFill>
                <a:latin typeface="Helvetica" panose="020B0604020202020204" pitchFamily="34" charset="0"/>
                <a:cs typeface="Helvetica" panose="020B0604020202020204" pitchFamily="34" charset="0"/>
              </a:defRPr>
            </a:lvl1pPr>
          </a:lstStyle>
          <a:p>
            <a:r>
              <a:rPr lang="en-US"/>
              <a:t>Click to edit Master title style</a:t>
            </a:r>
          </a:p>
        </p:txBody>
      </p:sp>
      <p:sp>
        <p:nvSpPr>
          <p:cNvPr id="7" name="Slide Number Placeholder 6"/>
          <p:cNvSpPr>
            <a:spLocks noGrp="1"/>
          </p:cNvSpPr>
          <p:nvPr>
            <p:ph type="sldNum" sz="quarter" idx="10"/>
          </p:nvPr>
        </p:nvSpPr>
        <p:spPr/>
        <p:txBody>
          <a:bodyPr/>
          <a:lstStyle/>
          <a:p>
            <a:fld id="{67956FD1-027B-4AA9-90AB-E0D1C06098B1}" type="slidenum">
              <a:rPr lang="en-US" smtClean="0"/>
              <a:pPr/>
              <a:t>‹#›</a:t>
            </a:fld>
            <a:endParaRPr lang="en-US" dirty="0"/>
          </a:p>
        </p:txBody>
      </p:sp>
    </p:spTree>
    <p:extLst>
      <p:ext uri="{BB962C8B-B14F-4D97-AF65-F5344CB8AC3E}">
        <p14:creationId xmlns:p14="http://schemas.microsoft.com/office/powerpoint/2010/main" val="7632391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Da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914400"/>
            <a:ext cx="7886700" cy="914400"/>
          </a:xfrm>
          <a:prstGeom prst="rect">
            <a:avLst/>
          </a:prstGeom>
        </p:spPr>
        <p:txBody>
          <a:bodyPr/>
          <a:lstStyle>
            <a:lvl1pPr>
              <a:defRPr>
                <a:solidFill>
                  <a:schemeClr val="bg1"/>
                </a:solidFill>
                <a:latin typeface="Helvetica" panose="020B0604020202020204" pitchFamily="34" charset="0"/>
                <a:cs typeface="Helvetica" panose="020B0604020202020204" pitchFamily="34" charset="0"/>
              </a:defRPr>
            </a:lvl1pPr>
          </a:lstStyle>
          <a:p>
            <a:r>
              <a:rPr lang="en-US"/>
              <a:t>Click to edit Master title style</a:t>
            </a:r>
          </a:p>
        </p:txBody>
      </p:sp>
      <p:sp>
        <p:nvSpPr>
          <p:cNvPr id="3" name="Slide Number Placeholder 2"/>
          <p:cNvSpPr>
            <a:spLocks noGrp="1"/>
          </p:cNvSpPr>
          <p:nvPr>
            <p:ph type="sldNum" sz="quarter" idx="10"/>
          </p:nvPr>
        </p:nvSpPr>
        <p:spPr/>
        <p:txBody>
          <a:bodyPr/>
          <a:lstStyle/>
          <a:p>
            <a:fld id="{67956FD1-027B-4AA9-90AB-E0D1C06098B1}" type="slidenum">
              <a:rPr lang="en-US" smtClean="0"/>
              <a:pPr/>
              <a:t>‹#›</a:t>
            </a:fld>
            <a:endParaRPr lang="en-US" dirty="0"/>
          </a:p>
        </p:txBody>
      </p:sp>
    </p:spTree>
    <p:extLst>
      <p:ext uri="{BB962C8B-B14F-4D97-AF65-F5344CB8AC3E}">
        <p14:creationId xmlns:p14="http://schemas.microsoft.com/office/powerpoint/2010/main" val="1041446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Da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914400"/>
            <a:ext cx="2949178" cy="1426464"/>
          </a:xfrm>
          <a:prstGeom prst="rect">
            <a:avLst/>
          </a:prstGeom>
        </p:spPr>
        <p:txBody>
          <a:bodyPr anchor="b"/>
          <a:lstStyle>
            <a:lvl1pPr>
              <a:defRPr sz="3200">
                <a:solidFill>
                  <a:schemeClr val="bg1"/>
                </a:solidFill>
                <a:latin typeface="Helvetica" panose="020B0604020202020204" pitchFamily="34" charset="0"/>
                <a:cs typeface="Helvetica"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3887391" y="914399"/>
            <a:ext cx="4629150" cy="5577840"/>
          </a:xfrm>
          <a:prstGeom prst="rect">
            <a:avLst/>
          </a:prstGeom>
        </p:spPr>
        <p:txBody>
          <a:bodyPr/>
          <a:lstStyle>
            <a:lvl1pPr>
              <a:defRPr sz="3200">
                <a:solidFill>
                  <a:schemeClr val="bg1"/>
                </a:solidFill>
                <a:latin typeface="Helvetica" panose="020B0604020202020204" pitchFamily="34" charset="0"/>
                <a:cs typeface="Helvetica" panose="020B0604020202020204" pitchFamily="34" charset="0"/>
              </a:defRPr>
            </a:lvl1pPr>
            <a:lvl2pPr>
              <a:defRPr sz="2800">
                <a:solidFill>
                  <a:schemeClr val="bg1"/>
                </a:solidFill>
                <a:latin typeface="Helvetica" panose="020B0604020202020204" pitchFamily="34" charset="0"/>
                <a:cs typeface="Helvetica" panose="020B0604020202020204" pitchFamily="34" charset="0"/>
              </a:defRPr>
            </a:lvl2pPr>
            <a:lvl3pPr>
              <a:defRPr sz="2400">
                <a:solidFill>
                  <a:schemeClr val="bg1"/>
                </a:solidFill>
                <a:latin typeface="Helvetica" panose="020B0604020202020204" pitchFamily="34" charset="0"/>
                <a:cs typeface="Helvetica" panose="020B0604020202020204" pitchFamily="34" charset="0"/>
              </a:defRPr>
            </a:lvl3pPr>
            <a:lvl4pPr>
              <a:defRPr sz="2000">
                <a:solidFill>
                  <a:schemeClr val="bg1"/>
                </a:solidFill>
                <a:latin typeface="Helvetica" panose="020B0604020202020204" pitchFamily="34" charset="0"/>
                <a:cs typeface="Helvetica" panose="020B0604020202020204" pitchFamily="34" charset="0"/>
              </a:defRPr>
            </a:lvl4pPr>
            <a:lvl5pPr>
              <a:defRPr sz="2000">
                <a:solidFill>
                  <a:schemeClr val="bg1"/>
                </a:solidFill>
                <a:latin typeface="Helvetica" panose="020B0604020202020204" pitchFamily="34" charset="0"/>
                <a:cs typeface="Helvetica" panose="020B0604020202020204" pitchFamily="34" charset="0"/>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340863"/>
            <a:ext cx="2949178" cy="4151375"/>
          </a:xfrm>
          <a:prstGeom prst="rect">
            <a:avLst/>
          </a:prstGeom>
        </p:spPr>
        <p:txBody>
          <a:bodyPr/>
          <a:lstStyle>
            <a:lvl1pPr marL="0" indent="0">
              <a:buNone/>
              <a:defRPr sz="1600">
                <a:solidFill>
                  <a:schemeClr val="bg1"/>
                </a:solidFill>
                <a:latin typeface="Helvetica" panose="020B0604020202020204" pitchFamily="34" charset="0"/>
                <a:cs typeface="Helvetica"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Slide Number Placeholder 4"/>
          <p:cNvSpPr>
            <a:spLocks noGrp="1"/>
          </p:cNvSpPr>
          <p:nvPr>
            <p:ph type="sldNum" sz="quarter" idx="10"/>
          </p:nvPr>
        </p:nvSpPr>
        <p:spPr/>
        <p:txBody>
          <a:bodyPr/>
          <a:lstStyle/>
          <a:p>
            <a:fld id="{67956FD1-027B-4AA9-90AB-E0D1C06098B1}" type="slidenum">
              <a:rPr lang="en-US" smtClean="0"/>
              <a:pPr/>
              <a:t>‹#›</a:t>
            </a:fld>
            <a:endParaRPr lang="en-US" dirty="0"/>
          </a:p>
        </p:txBody>
      </p:sp>
    </p:spTree>
    <p:extLst>
      <p:ext uri="{BB962C8B-B14F-4D97-AF65-F5344CB8AC3E}">
        <p14:creationId xmlns:p14="http://schemas.microsoft.com/office/powerpoint/2010/main" val="15596755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Da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67956FD1-027B-4AA9-90AB-E0D1C06098B1}" type="slidenum">
              <a:rPr lang="en-US" smtClean="0"/>
              <a:pPr/>
              <a:t>‹#›</a:t>
            </a:fld>
            <a:endParaRPr lang="en-US" dirty="0"/>
          </a:p>
        </p:txBody>
      </p:sp>
    </p:spTree>
    <p:extLst>
      <p:ext uri="{BB962C8B-B14F-4D97-AF65-F5344CB8AC3E}">
        <p14:creationId xmlns:p14="http://schemas.microsoft.com/office/powerpoint/2010/main" val="29273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ontent Placeholder 2"/>
          <p:cNvSpPr>
            <a:spLocks noGrp="1"/>
          </p:cNvSpPr>
          <p:nvPr>
            <p:ph sz="half" idx="10"/>
          </p:nvPr>
        </p:nvSpPr>
        <p:spPr>
          <a:xfrm>
            <a:off x="628650" y="1920240"/>
            <a:ext cx="7886700" cy="4572000"/>
          </a:xfrm>
          <a:prstGeom prst="rect">
            <a:avLst/>
          </a:prstGeom>
        </p:spPr>
        <p:txBody>
          <a:bodyPr/>
          <a:lstStyle>
            <a:lvl1pPr>
              <a:defRPr>
                <a:solidFill>
                  <a:schemeClr val="tx1"/>
                </a:solidFill>
                <a:latin typeface="Helvetica" panose="020B0604020202020204" pitchFamily="34" charset="0"/>
                <a:cs typeface="Helvetica" panose="020B0604020202020204" pitchFamily="34" charset="0"/>
              </a:defRPr>
            </a:lvl1pPr>
            <a:lvl2pPr>
              <a:defRPr>
                <a:solidFill>
                  <a:schemeClr val="tx1"/>
                </a:solidFill>
                <a:latin typeface="Helvetica" panose="020B0604020202020204" pitchFamily="34" charset="0"/>
                <a:cs typeface="Helvetica" panose="020B0604020202020204" pitchFamily="34" charset="0"/>
              </a:defRPr>
            </a:lvl2pPr>
            <a:lvl3pPr>
              <a:defRPr>
                <a:solidFill>
                  <a:schemeClr val="tx1"/>
                </a:solidFill>
                <a:latin typeface="Helvetica" panose="020B0604020202020204" pitchFamily="34" charset="0"/>
                <a:cs typeface="Helvetica" panose="020B0604020202020204" pitchFamily="34" charset="0"/>
              </a:defRPr>
            </a:lvl3pPr>
            <a:lvl4pPr>
              <a:defRPr>
                <a:solidFill>
                  <a:schemeClr val="tx1"/>
                </a:solidFill>
                <a:latin typeface="Helvetica" panose="020B0604020202020204" pitchFamily="34" charset="0"/>
                <a:cs typeface="Helvetica" panose="020B0604020202020204" pitchFamily="34" charset="0"/>
              </a:defRPr>
            </a:lvl4pPr>
            <a:lvl5pPr>
              <a:defRPr>
                <a:solidFill>
                  <a:schemeClr val="tx1"/>
                </a:solidFill>
                <a:latin typeface="Helvetica" panose="020B0604020202020204" pitchFamily="34" charset="0"/>
                <a:cs typeface="Helvetica"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28650" y="914400"/>
            <a:ext cx="7886700" cy="914400"/>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Slide Number Placeholder 2"/>
          <p:cNvSpPr>
            <a:spLocks noGrp="1"/>
          </p:cNvSpPr>
          <p:nvPr>
            <p:ph type="sldNum" sz="quarter" idx="11"/>
          </p:nvPr>
        </p:nvSpPr>
        <p:spPr/>
        <p:txBody>
          <a:bodyPr/>
          <a:lstStyle/>
          <a:p>
            <a:fld id="{67956FD1-027B-4AA9-90AB-E0D1C06098B1}" type="slidenum">
              <a:rPr lang="en-US" smtClean="0"/>
              <a:pPr/>
              <a:t>‹#›</a:t>
            </a:fld>
            <a:endParaRPr lang="en-US" dirty="0"/>
          </a:p>
        </p:txBody>
      </p:sp>
    </p:spTree>
    <p:extLst>
      <p:ext uri="{BB962C8B-B14F-4D97-AF65-F5344CB8AC3E}">
        <p14:creationId xmlns:p14="http://schemas.microsoft.com/office/powerpoint/2010/main" val="2233220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a:solidFill>
                  <a:schemeClr val="tx1"/>
                </a:solidFill>
                <a:latin typeface="Helvetica" panose="020B0604020202020204" pitchFamily="34" charset="0"/>
                <a:cs typeface="Helvetica" panose="020B0604020202020204"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latin typeface="Helvetica" panose="020B0604020202020204" pitchFamily="34" charset="0"/>
                <a:cs typeface="Helvetica"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Slide Number Placeholder 3"/>
          <p:cNvSpPr>
            <a:spLocks noGrp="1"/>
          </p:cNvSpPr>
          <p:nvPr>
            <p:ph type="sldNum" sz="quarter" idx="10"/>
          </p:nvPr>
        </p:nvSpPr>
        <p:spPr/>
        <p:txBody>
          <a:bodyPr/>
          <a:lstStyle/>
          <a:p>
            <a:fld id="{67956FD1-027B-4AA9-90AB-E0D1C06098B1}" type="slidenum">
              <a:rPr lang="en-US" smtClean="0"/>
              <a:pPr/>
              <a:t>‹#›</a:t>
            </a:fld>
            <a:endParaRPr lang="en-US" dirty="0"/>
          </a:p>
        </p:txBody>
      </p:sp>
    </p:spTree>
    <p:extLst>
      <p:ext uri="{BB962C8B-B14F-4D97-AF65-F5344CB8AC3E}">
        <p14:creationId xmlns:p14="http://schemas.microsoft.com/office/powerpoint/2010/main" val="12402091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Content Placeholder 2"/>
          <p:cNvSpPr>
            <a:spLocks noGrp="1"/>
          </p:cNvSpPr>
          <p:nvPr>
            <p:ph sz="half" idx="1"/>
          </p:nvPr>
        </p:nvSpPr>
        <p:spPr>
          <a:xfrm>
            <a:off x="628650" y="1920240"/>
            <a:ext cx="3886200" cy="4572000"/>
          </a:xfrm>
          <a:prstGeom prst="rect">
            <a:avLst/>
          </a:prstGeom>
        </p:spPr>
        <p:txBody>
          <a:bodyPr/>
          <a:lstStyle>
            <a:lvl1pPr>
              <a:defRPr>
                <a:solidFill>
                  <a:schemeClr val="tx1"/>
                </a:solidFill>
                <a:latin typeface="Helvetica" panose="020B0604020202020204" pitchFamily="34" charset="0"/>
                <a:cs typeface="Helvetica" panose="020B0604020202020204" pitchFamily="34" charset="0"/>
              </a:defRPr>
            </a:lvl1pPr>
            <a:lvl2pPr>
              <a:defRPr>
                <a:solidFill>
                  <a:schemeClr val="tx1"/>
                </a:solidFill>
                <a:latin typeface="Helvetica" panose="020B0604020202020204" pitchFamily="34" charset="0"/>
                <a:cs typeface="Helvetica" panose="020B0604020202020204" pitchFamily="34" charset="0"/>
              </a:defRPr>
            </a:lvl2pPr>
            <a:lvl3pPr>
              <a:defRPr>
                <a:solidFill>
                  <a:schemeClr val="tx1"/>
                </a:solidFill>
                <a:latin typeface="Helvetica" panose="020B0604020202020204" pitchFamily="34" charset="0"/>
                <a:cs typeface="Helvetica" panose="020B0604020202020204" pitchFamily="34" charset="0"/>
              </a:defRPr>
            </a:lvl3pPr>
            <a:lvl4pPr>
              <a:defRPr>
                <a:solidFill>
                  <a:schemeClr val="tx1"/>
                </a:solidFill>
                <a:latin typeface="Helvetica" panose="020B0604020202020204" pitchFamily="34" charset="0"/>
                <a:cs typeface="Helvetica" panose="020B0604020202020204" pitchFamily="34" charset="0"/>
              </a:defRPr>
            </a:lvl4pPr>
            <a:lvl5pPr>
              <a:defRPr>
                <a:solidFill>
                  <a:schemeClr val="tx1"/>
                </a:solidFill>
                <a:latin typeface="Helvetica" panose="020B0604020202020204" pitchFamily="34" charset="0"/>
                <a:cs typeface="Helvetica"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p:cNvSpPr>
            <a:spLocks noGrp="1"/>
          </p:cNvSpPr>
          <p:nvPr>
            <p:ph sz="half" idx="2"/>
          </p:nvPr>
        </p:nvSpPr>
        <p:spPr>
          <a:xfrm>
            <a:off x="4629150" y="1942007"/>
            <a:ext cx="3886200" cy="4572000"/>
          </a:xfrm>
          <a:prstGeom prst="rect">
            <a:avLst/>
          </a:prstGeom>
        </p:spPr>
        <p:txBody>
          <a:bodyPr/>
          <a:lstStyle>
            <a:lvl1pPr>
              <a:defRPr>
                <a:solidFill>
                  <a:schemeClr val="tx1"/>
                </a:solidFill>
                <a:latin typeface="Helvetica" panose="020B0604020202020204" pitchFamily="34" charset="0"/>
                <a:cs typeface="Helvetica" panose="020B0604020202020204" pitchFamily="34" charset="0"/>
              </a:defRPr>
            </a:lvl1pPr>
            <a:lvl2pPr>
              <a:defRPr>
                <a:solidFill>
                  <a:schemeClr val="tx1"/>
                </a:solidFill>
                <a:latin typeface="Helvetica" panose="020B0604020202020204" pitchFamily="34" charset="0"/>
                <a:cs typeface="Helvetica" panose="020B0604020202020204" pitchFamily="34" charset="0"/>
              </a:defRPr>
            </a:lvl2pPr>
            <a:lvl3pPr>
              <a:defRPr>
                <a:solidFill>
                  <a:schemeClr val="tx1"/>
                </a:solidFill>
                <a:latin typeface="Helvetica" panose="020B0604020202020204" pitchFamily="34" charset="0"/>
                <a:cs typeface="Helvetica" panose="020B0604020202020204" pitchFamily="34" charset="0"/>
              </a:defRPr>
            </a:lvl3pPr>
            <a:lvl4pPr>
              <a:defRPr>
                <a:solidFill>
                  <a:schemeClr val="tx1"/>
                </a:solidFill>
                <a:latin typeface="Helvetica" panose="020B0604020202020204" pitchFamily="34" charset="0"/>
                <a:cs typeface="Helvetica" panose="020B0604020202020204" pitchFamily="34" charset="0"/>
              </a:defRPr>
            </a:lvl4pPr>
            <a:lvl5pPr>
              <a:defRPr>
                <a:solidFill>
                  <a:schemeClr val="tx1"/>
                </a:solidFill>
                <a:latin typeface="Helvetica" panose="020B0604020202020204" pitchFamily="34" charset="0"/>
                <a:cs typeface="Helvetica"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28650" y="914400"/>
            <a:ext cx="7886700" cy="914400"/>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Slide Number Placeholder 2"/>
          <p:cNvSpPr>
            <a:spLocks noGrp="1"/>
          </p:cNvSpPr>
          <p:nvPr>
            <p:ph type="sldNum" sz="quarter" idx="10"/>
          </p:nvPr>
        </p:nvSpPr>
        <p:spPr/>
        <p:txBody>
          <a:bodyPr/>
          <a:lstStyle/>
          <a:p>
            <a:fld id="{67956FD1-027B-4AA9-90AB-E0D1C06098B1}" type="slidenum">
              <a:rPr lang="en-US" smtClean="0"/>
              <a:pPr/>
              <a:t>‹#›</a:t>
            </a:fld>
            <a:endParaRPr lang="en-US" dirty="0"/>
          </a:p>
        </p:txBody>
      </p:sp>
    </p:spTree>
    <p:extLst>
      <p:ext uri="{BB962C8B-B14F-4D97-AF65-F5344CB8AC3E}">
        <p14:creationId xmlns:p14="http://schemas.microsoft.com/office/powerpoint/2010/main" val="27148740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mparison (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842" y="1920240"/>
            <a:ext cx="3868340" cy="823912"/>
          </a:xfrm>
          <a:prstGeom prst="rect">
            <a:avLst/>
          </a:prstGeom>
        </p:spPr>
        <p:txBody>
          <a:bodyPr anchor="b"/>
          <a:lstStyle>
            <a:lvl1pPr marL="0" indent="0">
              <a:buNone/>
              <a:defRPr sz="2400" b="1">
                <a:solidFill>
                  <a:schemeClr val="tx1"/>
                </a:solidFill>
                <a:latin typeface="Helvetica" panose="020B0604020202020204" pitchFamily="34" charset="0"/>
                <a:cs typeface="Helvetica"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744150"/>
            <a:ext cx="3868340" cy="3749040"/>
          </a:xfrm>
          <a:prstGeom prst="rect">
            <a:avLst/>
          </a:prstGeom>
        </p:spPr>
        <p:txBody>
          <a:bodyPr/>
          <a:lstStyle>
            <a:lvl1pPr>
              <a:defRPr>
                <a:solidFill>
                  <a:schemeClr val="tx1"/>
                </a:solidFill>
                <a:latin typeface="Helvetica" panose="020B0604020202020204" pitchFamily="34" charset="0"/>
                <a:cs typeface="Helvetica" panose="020B0604020202020204" pitchFamily="34" charset="0"/>
              </a:defRPr>
            </a:lvl1pPr>
            <a:lvl2pPr>
              <a:defRPr>
                <a:solidFill>
                  <a:schemeClr val="tx1"/>
                </a:solidFill>
                <a:latin typeface="Helvetica" panose="020B0604020202020204" pitchFamily="34" charset="0"/>
                <a:cs typeface="Helvetica" panose="020B0604020202020204" pitchFamily="34" charset="0"/>
              </a:defRPr>
            </a:lvl2pPr>
            <a:lvl3pPr>
              <a:defRPr>
                <a:solidFill>
                  <a:schemeClr val="tx1"/>
                </a:solidFill>
                <a:latin typeface="Helvetica" panose="020B0604020202020204" pitchFamily="34" charset="0"/>
                <a:cs typeface="Helvetica" panose="020B0604020202020204" pitchFamily="34" charset="0"/>
              </a:defRPr>
            </a:lvl3pPr>
            <a:lvl4pPr>
              <a:defRPr>
                <a:solidFill>
                  <a:schemeClr val="tx1"/>
                </a:solidFill>
                <a:latin typeface="Helvetica" panose="020B0604020202020204" pitchFamily="34" charset="0"/>
                <a:cs typeface="Helvetica" panose="020B0604020202020204" pitchFamily="34" charset="0"/>
              </a:defRPr>
            </a:lvl4pPr>
            <a:lvl5pPr>
              <a:defRPr>
                <a:solidFill>
                  <a:schemeClr val="tx1"/>
                </a:solidFill>
                <a:latin typeface="Helvetica" panose="020B0604020202020204" pitchFamily="34" charset="0"/>
                <a:cs typeface="Helvetica"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920240"/>
            <a:ext cx="3887391" cy="823912"/>
          </a:xfrm>
          <a:prstGeom prst="rect">
            <a:avLst/>
          </a:prstGeom>
        </p:spPr>
        <p:txBody>
          <a:bodyPr anchor="b"/>
          <a:lstStyle>
            <a:lvl1pPr marL="0" indent="0">
              <a:buNone/>
              <a:defRPr sz="2400" b="1">
                <a:solidFill>
                  <a:schemeClr val="tx1"/>
                </a:solidFill>
                <a:latin typeface="Helvetica" panose="020B0604020202020204" pitchFamily="34" charset="0"/>
                <a:cs typeface="Helvetica"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743200"/>
            <a:ext cx="3887391" cy="3749040"/>
          </a:xfrm>
          <a:prstGeom prst="rect">
            <a:avLst/>
          </a:prstGeom>
        </p:spPr>
        <p:txBody>
          <a:bodyPr/>
          <a:lstStyle>
            <a:lvl1pPr>
              <a:defRPr>
                <a:solidFill>
                  <a:schemeClr val="tx1"/>
                </a:solidFill>
                <a:latin typeface="Helvetica" panose="020B0604020202020204" pitchFamily="34" charset="0"/>
                <a:cs typeface="Helvetica" panose="020B0604020202020204" pitchFamily="34" charset="0"/>
              </a:defRPr>
            </a:lvl1pPr>
            <a:lvl2pPr>
              <a:defRPr>
                <a:solidFill>
                  <a:schemeClr val="tx1"/>
                </a:solidFill>
                <a:latin typeface="Helvetica" panose="020B0604020202020204" pitchFamily="34" charset="0"/>
                <a:cs typeface="Helvetica" panose="020B0604020202020204" pitchFamily="34" charset="0"/>
              </a:defRPr>
            </a:lvl2pPr>
            <a:lvl3pPr>
              <a:defRPr>
                <a:solidFill>
                  <a:schemeClr val="tx1"/>
                </a:solidFill>
                <a:latin typeface="Helvetica" panose="020B0604020202020204" pitchFamily="34" charset="0"/>
                <a:cs typeface="Helvetica" panose="020B0604020202020204" pitchFamily="34" charset="0"/>
              </a:defRPr>
            </a:lvl3pPr>
            <a:lvl4pPr>
              <a:defRPr>
                <a:solidFill>
                  <a:schemeClr val="tx1"/>
                </a:solidFill>
                <a:latin typeface="Helvetica" panose="020B0604020202020204" pitchFamily="34" charset="0"/>
                <a:cs typeface="Helvetica" panose="020B0604020202020204" pitchFamily="34" charset="0"/>
              </a:defRPr>
            </a:lvl4pPr>
            <a:lvl5pPr>
              <a:defRPr>
                <a:solidFill>
                  <a:schemeClr val="tx1"/>
                </a:solidFill>
                <a:latin typeface="Helvetica" panose="020B0604020202020204" pitchFamily="34" charset="0"/>
                <a:cs typeface="Helvetica"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28650" y="914400"/>
            <a:ext cx="7886700" cy="914400"/>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7" name="Slide Number Placeholder 6"/>
          <p:cNvSpPr>
            <a:spLocks noGrp="1"/>
          </p:cNvSpPr>
          <p:nvPr>
            <p:ph type="sldNum" sz="quarter" idx="10"/>
          </p:nvPr>
        </p:nvSpPr>
        <p:spPr/>
        <p:txBody>
          <a:bodyPr/>
          <a:lstStyle/>
          <a:p>
            <a:fld id="{67956FD1-027B-4AA9-90AB-E0D1C06098B1}" type="slidenum">
              <a:rPr lang="en-US" smtClean="0"/>
              <a:pPr/>
              <a:t>‹#›</a:t>
            </a:fld>
            <a:endParaRPr lang="en-US" dirty="0"/>
          </a:p>
        </p:txBody>
      </p:sp>
    </p:spTree>
    <p:extLst>
      <p:ext uri="{BB962C8B-B14F-4D97-AF65-F5344CB8AC3E}">
        <p14:creationId xmlns:p14="http://schemas.microsoft.com/office/powerpoint/2010/main" val="3214308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914400"/>
            <a:ext cx="7886700" cy="914400"/>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Slide Number Placeholder 2"/>
          <p:cNvSpPr>
            <a:spLocks noGrp="1"/>
          </p:cNvSpPr>
          <p:nvPr>
            <p:ph type="sldNum" sz="quarter" idx="10"/>
          </p:nvPr>
        </p:nvSpPr>
        <p:spPr/>
        <p:txBody>
          <a:bodyPr/>
          <a:lstStyle/>
          <a:p>
            <a:fld id="{67956FD1-027B-4AA9-90AB-E0D1C06098B1}" type="slidenum">
              <a:rPr lang="en-US" smtClean="0"/>
              <a:pPr/>
              <a:t>‹#›</a:t>
            </a:fld>
            <a:endParaRPr lang="en-US" dirty="0"/>
          </a:p>
        </p:txBody>
      </p:sp>
    </p:spTree>
    <p:extLst>
      <p:ext uri="{BB962C8B-B14F-4D97-AF65-F5344CB8AC3E}">
        <p14:creationId xmlns:p14="http://schemas.microsoft.com/office/powerpoint/2010/main" val="31643834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629841" y="914400"/>
            <a:ext cx="2949178" cy="1423265"/>
          </a:xfrm>
          <a:prstGeom prst="rect">
            <a:avLst/>
          </a:prstGeom>
        </p:spPr>
        <p:txBody>
          <a:bodyPr anchor="b"/>
          <a:lstStyle>
            <a:lvl1pPr>
              <a:defRPr sz="3200">
                <a:solidFill>
                  <a:schemeClr val="tx1"/>
                </a:solidFill>
                <a:latin typeface="Helvetica" panose="020B0604020202020204" pitchFamily="34" charset="0"/>
                <a:cs typeface="Helvetica" panose="020B0604020202020204" pitchFamily="34" charset="0"/>
              </a:defRPr>
            </a:lvl1pPr>
          </a:lstStyle>
          <a:p>
            <a:r>
              <a:rPr lang="en-US"/>
              <a:t>Click to edit Master title style</a:t>
            </a:r>
            <a:endParaRPr lang="en-US" dirty="0"/>
          </a:p>
        </p:txBody>
      </p:sp>
      <p:sp>
        <p:nvSpPr>
          <p:cNvPr id="6" name="Content Placeholder 2"/>
          <p:cNvSpPr>
            <a:spLocks noGrp="1"/>
          </p:cNvSpPr>
          <p:nvPr>
            <p:ph idx="1"/>
          </p:nvPr>
        </p:nvSpPr>
        <p:spPr>
          <a:xfrm>
            <a:off x="3887391" y="914399"/>
            <a:ext cx="4629150" cy="5577840"/>
          </a:xfrm>
          <a:prstGeom prst="rect">
            <a:avLst/>
          </a:prstGeom>
        </p:spPr>
        <p:txBody>
          <a:bodyPr/>
          <a:lstStyle>
            <a:lvl1pPr>
              <a:defRPr sz="3200">
                <a:solidFill>
                  <a:schemeClr val="tx1"/>
                </a:solidFill>
                <a:latin typeface="Helvetica" panose="020B0604020202020204" pitchFamily="34" charset="0"/>
                <a:cs typeface="Helvetica" panose="020B0604020202020204" pitchFamily="34" charset="0"/>
              </a:defRPr>
            </a:lvl1pPr>
            <a:lvl2pPr>
              <a:defRPr sz="2800">
                <a:solidFill>
                  <a:schemeClr val="tx1"/>
                </a:solidFill>
                <a:latin typeface="Helvetica" panose="020B0604020202020204" pitchFamily="34" charset="0"/>
                <a:cs typeface="Helvetica" panose="020B0604020202020204" pitchFamily="34" charset="0"/>
              </a:defRPr>
            </a:lvl2pPr>
            <a:lvl3pPr>
              <a:defRPr sz="2400">
                <a:solidFill>
                  <a:schemeClr val="tx1"/>
                </a:solidFill>
                <a:latin typeface="Helvetica" panose="020B0604020202020204" pitchFamily="34" charset="0"/>
                <a:cs typeface="Helvetica" panose="020B0604020202020204" pitchFamily="34" charset="0"/>
              </a:defRPr>
            </a:lvl3pPr>
            <a:lvl4pPr>
              <a:defRPr sz="2000">
                <a:solidFill>
                  <a:schemeClr val="tx1"/>
                </a:solidFill>
                <a:latin typeface="Helvetica" panose="020B0604020202020204" pitchFamily="34" charset="0"/>
                <a:cs typeface="Helvetica" panose="020B0604020202020204" pitchFamily="34" charset="0"/>
              </a:defRPr>
            </a:lvl4pPr>
            <a:lvl5pPr>
              <a:defRPr sz="2000">
                <a:solidFill>
                  <a:schemeClr val="tx1"/>
                </a:solidFill>
                <a:latin typeface="Helvetica" panose="020B0604020202020204" pitchFamily="34" charset="0"/>
                <a:cs typeface="Helvetica" panose="020B0604020202020204" pitchFamily="34" charset="0"/>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3"/>
          <p:cNvSpPr>
            <a:spLocks noGrp="1"/>
          </p:cNvSpPr>
          <p:nvPr>
            <p:ph type="body" sz="half" idx="2"/>
          </p:nvPr>
        </p:nvSpPr>
        <p:spPr>
          <a:xfrm>
            <a:off x="629841" y="2337665"/>
            <a:ext cx="2949178" cy="4154574"/>
          </a:xfrm>
          <a:prstGeom prst="rect">
            <a:avLst/>
          </a:prstGeom>
        </p:spPr>
        <p:txBody>
          <a:bodyPr/>
          <a:lstStyle>
            <a:lvl1pPr marL="0" indent="0">
              <a:buNone/>
              <a:defRPr sz="1600">
                <a:solidFill>
                  <a:schemeClr val="tx1"/>
                </a:solidFill>
                <a:latin typeface="Helvetica" panose="020B0604020202020204" pitchFamily="34" charset="0"/>
                <a:cs typeface="Helvetica"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2" name="Slide Number Placeholder 1"/>
          <p:cNvSpPr>
            <a:spLocks noGrp="1"/>
          </p:cNvSpPr>
          <p:nvPr>
            <p:ph type="sldNum" sz="quarter" idx="10"/>
          </p:nvPr>
        </p:nvSpPr>
        <p:spPr/>
        <p:txBody>
          <a:bodyPr/>
          <a:lstStyle/>
          <a:p>
            <a:fld id="{67956FD1-027B-4AA9-90AB-E0D1C06098B1}" type="slidenum">
              <a:rPr lang="en-US" smtClean="0"/>
              <a:pPr/>
              <a:t>‹#›</a:t>
            </a:fld>
            <a:endParaRPr lang="en-US" dirty="0"/>
          </a:p>
        </p:txBody>
      </p:sp>
    </p:spTree>
    <p:extLst>
      <p:ext uri="{BB962C8B-B14F-4D97-AF65-F5344CB8AC3E}">
        <p14:creationId xmlns:p14="http://schemas.microsoft.com/office/powerpoint/2010/main" val="31953255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67956FD1-027B-4AA9-90AB-E0D1C06098B1}" type="slidenum">
              <a:rPr lang="en-US" smtClean="0"/>
              <a:pPr/>
              <a:t>‹#›</a:t>
            </a:fld>
            <a:endParaRPr lang="en-US" dirty="0"/>
          </a:p>
        </p:txBody>
      </p:sp>
    </p:spTree>
    <p:extLst>
      <p:ext uri="{BB962C8B-B14F-4D97-AF65-F5344CB8AC3E}">
        <p14:creationId xmlns:p14="http://schemas.microsoft.com/office/powerpoint/2010/main" val="3229549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Whi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ontent Placeholder 2"/>
          <p:cNvSpPr>
            <a:spLocks noGrp="1"/>
          </p:cNvSpPr>
          <p:nvPr>
            <p:ph sz="half" idx="10"/>
          </p:nvPr>
        </p:nvSpPr>
        <p:spPr>
          <a:xfrm>
            <a:off x="628650" y="1920240"/>
            <a:ext cx="7886700" cy="4572000"/>
          </a:xfrm>
          <a:prstGeom prst="rect">
            <a:avLst/>
          </a:prstGeom>
        </p:spPr>
        <p:txBody>
          <a:bodyPr/>
          <a:lstStyle>
            <a:lvl1pPr>
              <a:defRPr>
                <a:solidFill>
                  <a:schemeClr val="tx1"/>
                </a:solidFill>
                <a:latin typeface="Helvetica" panose="020B0604020202020204" pitchFamily="34" charset="0"/>
                <a:cs typeface="Helvetica" panose="020B0604020202020204" pitchFamily="34" charset="0"/>
              </a:defRPr>
            </a:lvl1pPr>
            <a:lvl2pPr>
              <a:defRPr>
                <a:solidFill>
                  <a:schemeClr val="tx1"/>
                </a:solidFill>
                <a:latin typeface="Helvetica" panose="020B0604020202020204" pitchFamily="34" charset="0"/>
                <a:cs typeface="Helvetica" panose="020B0604020202020204" pitchFamily="34" charset="0"/>
              </a:defRPr>
            </a:lvl2pPr>
            <a:lvl3pPr>
              <a:defRPr>
                <a:solidFill>
                  <a:schemeClr val="tx1"/>
                </a:solidFill>
                <a:latin typeface="Helvetica" panose="020B0604020202020204" pitchFamily="34" charset="0"/>
                <a:cs typeface="Helvetica" panose="020B0604020202020204" pitchFamily="34" charset="0"/>
              </a:defRPr>
            </a:lvl3pPr>
            <a:lvl4pPr>
              <a:defRPr>
                <a:solidFill>
                  <a:schemeClr val="tx1"/>
                </a:solidFill>
                <a:latin typeface="Helvetica" panose="020B0604020202020204" pitchFamily="34" charset="0"/>
                <a:cs typeface="Helvetica" panose="020B0604020202020204" pitchFamily="34" charset="0"/>
              </a:defRPr>
            </a:lvl4pPr>
            <a:lvl5pPr>
              <a:defRPr>
                <a:solidFill>
                  <a:schemeClr val="tx1"/>
                </a:solidFill>
                <a:latin typeface="Helvetica" panose="020B0604020202020204" pitchFamily="34" charset="0"/>
                <a:cs typeface="Helvetica"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28650" y="914400"/>
            <a:ext cx="7886700" cy="914400"/>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dirty="0"/>
              <a:t>Click to edit Master title style</a:t>
            </a:r>
          </a:p>
        </p:txBody>
      </p:sp>
      <p:sp>
        <p:nvSpPr>
          <p:cNvPr id="3" name="Slide Number Placeholder 2"/>
          <p:cNvSpPr>
            <a:spLocks noGrp="1"/>
          </p:cNvSpPr>
          <p:nvPr>
            <p:ph type="sldNum" sz="quarter" idx="11"/>
          </p:nvPr>
        </p:nvSpPr>
        <p:spPr/>
        <p:txBody>
          <a:bodyPr/>
          <a:lstStyle/>
          <a:p>
            <a:fld id="{67956FD1-027B-4AA9-90AB-E0D1C06098B1}" type="slidenum">
              <a:rPr lang="en-US" smtClean="0"/>
              <a:pPr/>
              <a:t>‹#›</a:t>
            </a:fld>
            <a:endParaRPr lang="en-US" dirty="0"/>
          </a:p>
        </p:txBody>
      </p:sp>
    </p:spTree>
    <p:extLst>
      <p:ext uri="{BB962C8B-B14F-4D97-AF65-F5344CB8AC3E}">
        <p14:creationId xmlns:p14="http://schemas.microsoft.com/office/powerpoint/2010/main" val="33382822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and Content (Whi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67956FD1-027B-4AA9-90AB-E0D1C06098B1}" type="slidenum">
              <a:rPr lang="en-US" smtClean="0"/>
              <a:pPr/>
              <a:t>‹#›</a:t>
            </a:fld>
            <a:endParaRPr lang="en-US" dirty="0"/>
          </a:p>
        </p:txBody>
      </p:sp>
      <p:sp>
        <p:nvSpPr>
          <p:cNvPr id="14" name="TextBox 13">
            <a:extLst>
              <a:ext uri="{FF2B5EF4-FFF2-40B4-BE49-F238E27FC236}">
                <a16:creationId xmlns:a16="http://schemas.microsoft.com/office/drawing/2014/main" id="{986D0D5D-3227-E24E-88EC-8F83DFCFE2AE}"/>
              </a:ext>
            </a:extLst>
          </p:cNvPr>
          <p:cNvSpPr txBox="1"/>
          <p:nvPr userDrawn="1"/>
        </p:nvSpPr>
        <p:spPr>
          <a:xfrm>
            <a:off x="230886" y="4767469"/>
            <a:ext cx="4253190" cy="1692904"/>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noAutofit/>
          </a:bodyPr>
          <a:lstStyle/>
          <a:p>
            <a:r>
              <a:rPr lang="en-US" sz="1200" dirty="0">
                <a:latin typeface="Arial" panose="020B0604020202020204" pitchFamily="34" charset="0"/>
                <a:cs typeface="Arial" panose="020B0604020202020204" pitchFamily="34" charset="0"/>
              </a:rPr>
              <a:t>SUMMARY</a:t>
            </a:r>
          </a:p>
          <a:p>
            <a:endParaRPr lang="en-US" sz="1200" dirty="0">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BA9DBB86-CCF2-834B-AC43-F710EC9B76E1}"/>
              </a:ext>
            </a:extLst>
          </p:cNvPr>
          <p:cNvSpPr txBox="1"/>
          <p:nvPr userDrawn="1"/>
        </p:nvSpPr>
        <p:spPr>
          <a:xfrm>
            <a:off x="4690880" y="905825"/>
            <a:ext cx="4253191" cy="3764529"/>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noAutofit/>
          </a:bodyPr>
          <a:lstStyle/>
          <a:p>
            <a:r>
              <a:rPr lang="en-US" sz="1200" dirty="0">
                <a:latin typeface="Arial" panose="020B0604020202020204" pitchFamily="34" charset="0"/>
                <a:cs typeface="Arial" panose="020B0604020202020204" pitchFamily="34" charset="0"/>
              </a:rPr>
              <a:t>KEY ATTRIBUTES / COMPETENCY</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a:t>
            </a:r>
          </a:p>
        </p:txBody>
      </p:sp>
      <p:sp>
        <p:nvSpPr>
          <p:cNvPr id="16" name="TextBox 15">
            <a:extLst>
              <a:ext uri="{FF2B5EF4-FFF2-40B4-BE49-F238E27FC236}">
                <a16:creationId xmlns:a16="http://schemas.microsoft.com/office/drawing/2014/main" id="{D3E057E2-F40F-F748-94C7-6A0E7E882548}"/>
              </a:ext>
            </a:extLst>
          </p:cNvPr>
          <p:cNvSpPr txBox="1"/>
          <p:nvPr userDrawn="1"/>
        </p:nvSpPr>
        <p:spPr>
          <a:xfrm>
            <a:off x="4690880" y="4767469"/>
            <a:ext cx="4253190" cy="1689133"/>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noAutofit/>
          </a:bodyPr>
          <a:lstStyle/>
          <a:p>
            <a:r>
              <a:rPr lang="en-US" sz="1200" dirty="0">
                <a:latin typeface="Arial" panose="020B0604020202020204" pitchFamily="34" charset="0"/>
                <a:cs typeface="Arial" panose="020B0604020202020204" pitchFamily="34" charset="0"/>
              </a:rPr>
              <a:t>HERITAGE</a:t>
            </a:r>
          </a:p>
          <a:p>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APPLICATIONS BEYOND HLS or GATEWAY</a:t>
            </a:r>
          </a:p>
        </p:txBody>
      </p:sp>
      <p:sp>
        <p:nvSpPr>
          <p:cNvPr id="17" name="TextBox 16">
            <a:extLst>
              <a:ext uri="{FF2B5EF4-FFF2-40B4-BE49-F238E27FC236}">
                <a16:creationId xmlns:a16="http://schemas.microsoft.com/office/drawing/2014/main" id="{D3E057E2-F40F-F748-94C7-6A0E7E882548}"/>
              </a:ext>
            </a:extLst>
          </p:cNvPr>
          <p:cNvSpPr txBox="1"/>
          <p:nvPr userDrawn="1"/>
        </p:nvSpPr>
        <p:spPr>
          <a:xfrm>
            <a:off x="230886" y="3362545"/>
            <a:ext cx="4253190" cy="1307809"/>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noAutofit/>
          </a:bodyPr>
          <a:lstStyle/>
          <a:p>
            <a:r>
              <a:rPr lang="en-US" sz="1200" dirty="0">
                <a:latin typeface="Arial" panose="020B0604020202020204" pitchFamily="34" charset="0"/>
                <a:cs typeface="Arial" panose="020B0604020202020204" pitchFamily="34" charset="0"/>
              </a:rPr>
              <a:t>CHALLENGE ADDRESSED</a:t>
            </a:r>
          </a:p>
          <a:p>
            <a:endParaRPr lang="en-US" sz="1200" dirty="0">
              <a:latin typeface="Arial" panose="020B0604020202020204" pitchFamily="34" charset="0"/>
              <a:cs typeface="Arial" panose="020B0604020202020204" pitchFamily="34" charset="0"/>
            </a:endParaRPr>
          </a:p>
        </p:txBody>
      </p:sp>
      <p:sp>
        <p:nvSpPr>
          <p:cNvPr id="31" name="Slide Number Placeholder 2"/>
          <p:cNvSpPr txBox="1">
            <a:spLocks/>
          </p:cNvSpPr>
          <p:nvPr userDrawn="1"/>
        </p:nvSpPr>
        <p:spPr>
          <a:xfrm>
            <a:off x="250876" y="6473281"/>
            <a:ext cx="3251181" cy="365125"/>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a:t> </a:t>
            </a:r>
          </a:p>
        </p:txBody>
      </p:sp>
      <p:sp>
        <p:nvSpPr>
          <p:cNvPr id="32" name="Slide Number Placeholder 2"/>
          <p:cNvSpPr txBox="1">
            <a:spLocks/>
          </p:cNvSpPr>
          <p:nvPr userDrawn="1"/>
        </p:nvSpPr>
        <p:spPr>
          <a:xfrm>
            <a:off x="3388691" y="6456602"/>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 </a:t>
            </a:r>
          </a:p>
        </p:txBody>
      </p:sp>
      <p:sp>
        <p:nvSpPr>
          <p:cNvPr id="33" name="Title 1"/>
          <p:cNvSpPr>
            <a:spLocks noGrp="1"/>
          </p:cNvSpPr>
          <p:nvPr>
            <p:ph type="title"/>
          </p:nvPr>
        </p:nvSpPr>
        <p:spPr>
          <a:xfrm>
            <a:off x="250876" y="83500"/>
            <a:ext cx="7886700" cy="660779"/>
          </a:xfrm>
          <a:prstGeom prst="rect">
            <a:avLst/>
          </a:prstGeom>
        </p:spPr>
        <p:txBody>
          <a:bodyPr/>
          <a:lstStyle>
            <a:lvl1pPr>
              <a:defRPr>
                <a:solidFill>
                  <a:schemeClr val="bg1"/>
                </a:solidFill>
                <a:latin typeface="Helvetica" panose="020B0604020202020204" pitchFamily="34" charset="0"/>
                <a:cs typeface="Helvetica"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4362038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itle and Content (Whi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ontent Placeholder 2"/>
          <p:cNvSpPr>
            <a:spLocks noGrp="1"/>
          </p:cNvSpPr>
          <p:nvPr>
            <p:ph sz="half" idx="10" hasCustomPrompt="1"/>
          </p:nvPr>
        </p:nvSpPr>
        <p:spPr>
          <a:xfrm>
            <a:off x="628650" y="1920240"/>
            <a:ext cx="2715290" cy="2003174"/>
          </a:xfrm>
          <a:prstGeom prst="rect">
            <a:avLst/>
          </a:prstGeom>
        </p:spPr>
        <p:txBody>
          <a:bodyPr/>
          <a:lstStyle>
            <a:lvl1pPr marL="0" indent="0">
              <a:buFontTx/>
              <a:buNone/>
              <a:defRPr sz="1200" baseline="0">
                <a:solidFill>
                  <a:schemeClr val="tx1"/>
                </a:solidFill>
                <a:latin typeface="Arial" panose="020B0604020202020204" pitchFamily="34" charset="0"/>
                <a:cs typeface="Arial" panose="020B0604020202020204" pitchFamily="34" charset="0"/>
              </a:defRPr>
            </a:lvl1pPr>
            <a:lvl2pPr>
              <a:defRPr>
                <a:solidFill>
                  <a:schemeClr val="tx1"/>
                </a:solidFill>
                <a:latin typeface="Helvetica" panose="020B0604020202020204" pitchFamily="34" charset="0"/>
                <a:cs typeface="Helvetica" panose="020B0604020202020204" pitchFamily="34" charset="0"/>
              </a:defRPr>
            </a:lvl2pPr>
            <a:lvl3pPr>
              <a:defRPr>
                <a:solidFill>
                  <a:schemeClr val="tx1"/>
                </a:solidFill>
                <a:latin typeface="Helvetica" panose="020B0604020202020204" pitchFamily="34" charset="0"/>
                <a:cs typeface="Helvetica" panose="020B0604020202020204" pitchFamily="34" charset="0"/>
              </a:defRPr>
            </a:lvl3pPr>
            <a:lvl4pPr>
              <a:defRPr>
                <a:solidFill>
                  <a:schemeClr val="tx1"/>
                </a:solidFill>
                <a:latin typeface="Helvetica" panose="020B0604020202020204" pitchFamily="34" charset="0"/>
                <a:cs typeface="Helvetica" panose="020B0604020202020204" pitchFamily="34" charset="0"/>
              </a:defRPr>
            </a:lvl4pPr>
            <a:lvl5pPr>
              <a:defRPr>
                <a:solidFill>
                  <a:schemeClr val="tx1"/>
                </a:solidFill>
                <a:latin typeface="Helvetica" panose="020B0604020202020204" pitchFamily="34" charset="0"/>
                <a:cs typeface="Helvetica" panose="020B0604020202020204" pitchFamily="34" charset="0"/>
              </a:defRPr>
            </a:lvl5pPr>
          </a:lstStyle>
          <a:p>
            <a:pPr lvl="0"/>
            <a:r>
              <a:rPr lang="en-US" dirty="0"/>
              <a:t>CHALLENGE ADDRESSED</a:t>
            </a:r>
          </a:p>
          <a:p>
            <a:pPr lvl="0"/>
            <a:endParaRPr lang="en-US" dirty="0"/>
          </a:p>
        </p:txBody>
      </p:sp>
      <p:sp>
        <p:nvSpPr>
          <p:cNvPr id="2" name="Title 1"/>
          <p:cNvSpPr>
            <a:spLocks noGrp="1"/>
          </p:cNvSpPr>
          <p:nvPr>
            <p:ph type="title"/>
          </p:nvPr>
        </p:nvSpPr>
        <p:spPr>
          <a:xfrm>
            <a:off x="628650" y="914400"/>
            <a:ext cx="7886700" cy="914400"/>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dirty="0"/>
              <a:t>Click to edit Master title style</a:t>
            </a:r>
          </a:p>
        </p:txBody>
      </p:sp>
      <p:sp>
        <p:nvSpPr>
          <p:cNvPr id="3" name="Slide Number Placeholder 2"/>
          <p:cNvSpPr>
            <a:spLocks noGrp="1"/>
          </p:cNvSpPr>
          <p:nvPr>
            <p:ph type="sldNum" sz="quarter" idx="11"/>
          </p:nvPr>
        </p:nvSpPr>
        <p:spPr/>
        <p:txBody>
          <a:bodyPr/>
          <a:lstStyle/>
          <a:p>
            <a:fld id="{67956FD1-027B-4AA9-90AB-E0D1C06098B1}" type="slidenum">
              <a:rPr lang="en-US" smtClean="0"/>
              <a:pPr/>
              <a:t>‹#›</a:t>
            </a:fld>
            <a:endParaRPr lang="en-US" dirty="0"/>
          </a:p>
        </p:txBody>
      </p:sp>
    </p:spTree>
    <p:extLst>
      <p:ext uri="{BB962C8B-B14F-4D97-AF65-F5344CB8AC3E}">
        <p14:creationId xmlns:p14="http://schemas.microsoft.com/office/powerpoint/2010/main" val="25886099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Title and Content (Whi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67956FD1-027B-4AA9-90AB-E0D1C06098B1}" type="slidenum">
              <a:rPr lang="en-US" smtClean="0"/>
              <a:pPr/>
              <a:t>‹#›</a:t>
            </a:fld>
            <a:endParaRPr lang="en-US" dirty="0"/>
          </a:p>
        </p:txBody>
      </p:sp>
      <p:sp>
        <p:nvSpPr>
          <p:cNvPr id="31" name="Slide Number Placeholder 2"/>
          <p:cNvSpPr txBox="1">
            <a:spLocks/>
          </p:cNvSpPr>
          <p:nvPr userDrawn="1"/>
        </p:nvSpPr>
        <p:spPr>
          <a:xfrm>
            <a:off x="250876" y="6473281"/>
            <a:ext cx="3251181" cy="365125"/>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a:t> </a:t>
            </a:r>
          </a:p>
        </p:txBody>
      </p:sp>
      <p:sp>
        <p:nvSpPr>
          <p:cNvPr id="32" name="Slide Number Placeholder 2"/>
          <p:cNvSpPr txBox="1">
            <a:spLocks/>
          </p:cNvSpPr>
          <p:nvPr userDrawn="1"/>
        </p:nvSpPr>
        <p:spPr>
          <a:xfrm>
            <a:off x="3388691" y="6456602"/>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 </a:t>
            </a:r>
          </a:p>
        </p:txBody>
      </p:sp>
      <p:sp>
        <p:nvSpPr>
          <p:cNvPr id="33" name="Title 1"/>
          <p:cNvSpPr>
            <a:spLocks noGrp="1"/>
          </p:cNvSpPr>
          <p:nvPr>
            <p:ph type="title"/>
          </p:nvPr>
        </p:nvSpPr>
        <p:spPr>
          <a:xfrm>
            <a:off x="250876" y="83500"/>
            <a:ext cx="7886700" cy="660779"/>
          </a:xfrm>
          <a:prstGeom prst="rect">
            <a:avLst/>
          </a:prstGeom>
        </p:spPr>
        <p:txBody>
          <a:bodyPr/>
          <a:lstStyle>
            <a:lvl1pPr>
              <a:defRPr>
                <a:solidFill>
                  <a:schemeClr val="bg1"/>
                </a:solidFill>
                <a:latin typeface="Helvetica" panose="020B0604020202020204" pitchFamily="34" charset="0"/>
                <a:cs typeface="Helvetica" panose="020B0604020202020204" pitchFamily="34" charset="0"/>
              </a:defRPr>
            </a:lvl1pPr>
          </a:lstStyle>
          <a:p>
            <a:r>
              <a:rPr lang="en-US" dirty="0"/>
              <a:t>Click to edit Master title style</a:t>
            </a:r>
          </a:p>
        </p:txBody>
      </p:sp>
      <p:sp>
        <p:nvSpPr>
          <p:cNvPr id="10" name="Content Placeholder 2"/>
          <p:cNvSpPr>
            <a:spLocks noGrp="1"/>
          </p:cNvSpPr>
          <p:nvPr>
            <p:ph sz="half" idx="10"/>
          </p:nvPr>
        </p:nvSpPr>
        <p:spPr>
          <a:xfrm>
            <a:off x="230886" y="868406"/>
            <a:ext cx="4253190" cy="2751980"/>
          </a:xfrm>
          <a:prstGeom prst="rect">
            <a:avLst/>
          </a:prstGeom>
        </p:spPr>
        <p:txBody>
          <a:bodyPr/>
          <a:lstStyle>
            <a:lvl1pPr marL="0" indent="0">
              <a:buFontTx/>
              <a:buNone/>
              <a:defRPr sz="1200" baseline="0">
                <a:solidFill>
                  <a:schemeClr val="tx1"/>
                </a:solidFill>
                <a:latin typeface="Arial" panose="020B0604020202020204" pitchFamily="34" charset="0"/>
                <a:cs typeface="Arial" panose="020B0604020202020204" pitchFamily="34" charset="0"/>
              </a:defRPr>
            </a:lvl1pPr>
            <a:lvl2pPr>
              <a:defRPr>
                <a:solidFill>
                  <a:schemeClr val="tx1"/>
                </a:solidFill>
                <a:latin typeface="Helvetica" panose="020B0604020202020204" pitchFamily="34" charset="0"/>
                <a:cs typeface="Helvetica" panose="020B0604020202020204" pitchFamily="34" charset="0"/>
              </a:defRPr>
            </a:lvl2pPr>
            <a:lvl3pPr>
              <a:defRPr>
                <a:solidFill>
                  <a:schemeClr val="tx1"/>
                </a:solidFill>
                <a:latin typeface="Helvetica" panose="020B0604020202020204" pitchFamily="34" charset="0"/>
                <a:cs typeface="Helvetica" panose="020B0604020202020204" pitchFamily="34" charset="0"/>
              </a:defRPr>
            </a:lvl3pPr>
            <a:lvl4pPr>
              <a:defRPr>
                <a:solidFill>
                  <a:schemeClr val="tx1"/>
                </a:solidFill>
                <a:latin typeface="Helvetica" panose="020B0604020202020204" pitchFamily="34" charset="0"/>
                <a:cs typeface="Helvetica" panose="020B0604020202020204" pitchFamily="34" charset="0"/>
              </a:defRPr>
            </a:lvl4pPr>
            <a:lvl5pPr>
              <a:defRPr>
                <a:solidFill>
                  <a:schemeClr val="tx1"/>
                </a:solidFill>
                <a:latin typeface="Helvetica" panose="020B0604020202020204" pitchFamily="34" charset="0"/>
                <a:cs typeface="Helvetica" panose="020B0604020202020204" pitchFamily="34" charset="0"/>
              </a:defRPr>
            </a:lvl5pPr>
          </a:lstStyle>
          <a:p>
            <a:pPr lvl="0"/>
            <a:endParaRPr lang="en-US" dirty="0"/>
          </a:p>
        </p:txBody>
      </p:sp>
      <p:sp>
        <p:nvSpPr>
          <p:cNvPr id="11" name="Content Placeholder 2"/>
          <p:cNvSpPr>
            <a:spLocks noGrp="1"/>
          </p:cNvSpPr>
          <p:nvPr>
            <p:ph sz="half" idx="12" hasCustomPrompt="1"/>
          </p:nvPr>
        </p:nvSpPr>
        <p:spPr>
          <a:xfrm>
            <a:off x="230886" y="5137379"/>
            <a:ext cx="4253190" cy="1307809"/>
          </a:xfrm>
          <a:prstGeom prst="rect">
            <a:avLst/>
          </a:prstGeom>
          <a:ln>
            <a:solidFill>
              <a:schemeClr val="tx1"/>
            </a:solidFill>
          </a:ln>
        </p:spPr>
        <p:txBody>
          <a:bodyPr/>
          <a:lstStyle>
            <a:lvl1pPr marL="0" indent="0">
              <a:buFontTx/>
              <a:buNone/>
              <a:defRPr sz="1200" baseline="0">
                <a:solidFill>
                  <a:schemeClr val="tx1"/>
                </a:solidFill>
                <a:latin typeface="Arial" panose="020B0604020202020204" pitchFamily="34" charset="0"/>
                <a:cs typeface="Arial" panose="020B0604020202020204" pitchFamily="34" charset="0"/>
              </a:defRPr>
            </a:lvl1pPr>
            <a:lvl2pPr>
              <a:defRPr>
                <a:solidFill>
                  <a:schemeClr val="tx1"/>
                </a:solidFill>
                <a:latin typeface="Helvetica" panose="020B0604020202020204" pitchFamily="34" charset="0"/>
                <a:cs typeface="Helvetica" panose="020B0604020202020204" pitchFamily="34" charset="0"/>
              </a:defRPr>
            </a:lvl2pPr>
            <a:lvl3pPr>
              <a:defRPr>
                <a:solidFill>
                  <a:schemeClr val="tx1"/>
                </a:solidFill>
                <a:latin typeface="Helvetica" panose="020B0604020202020204" pitchFamily="34" charset="0"/>
                <a:cs typeface="Helvetica" panose="020B0604020202020204" pitchFamily="34" charset="0"/>
              </a:defRPr>
            </a:lvl3pPr>
            <a:lvl4pPr>
              <a:defRPr>
                <a:solidFill>
                  <a:schemeClr val="tx1"/>
                </a:solidFill>
                <a:latin typeface="Helvetica" panose="020B0604020202020204" pitchFamily="34" charset="0"/>
                <a:cs typeface="Helvetica" panose="020B0604020202020204" pitchFamily="34" charset="0"/>
              </a:defRPr>
            </a:lvl4pPr>
            <a:lvl5pPr>
              <a:defRPr>
                <a:solidFill>
                  <a:schemeClr val="tx1"/>
                </a:solidFill>
                <a:latin typeface="Helvetica" panose="020B0604020202020204" pitchFamily="34" charset="0"/>
                <a:cs typeface="Helvetica" panose="020B0604020202020204" pitchFamily="34" charset="0"/>
              </a:defRPr>
            </a:lvl5pPr>
          </a:lstStyle>
          <a:p>
            <a:pPr lvl="0"/>
            <a:r>
              <a:rPr lang="en-US" dirty="0"/>
              <a:t>SUMMARY</a:t>
            </a:r>
          </a:p>
          <a:p>
            <a:pPr lvl="0"/>
            <a:endParaRPr lang="en-US" dirty="0"/>
          </a:p>
        </p:txBody>
      </p:sp>
      <p:sp>
        <p:nvSpPr>
          <p:cNvPr id="12" name="Content Placeholder 2"/>
          <p:cNvSpPr>
            <a:spLocks noGrp="1"/>
          </p:cNvSpPr>
          <p:nvPr>
            <p:ph sz="half" idx="13" hasCustomPrompt="1"/>
          </p:nvPr>
        </p:nvSpPr>
        <p:spPr>
          <a:xfrm>
            <a:off x="4690880" y="868406"/>
            <a:ext cx="4253190" cy="3774936"/>
          </a:xfrm>
          <a:prstGeom prst="rect">
            <a:avLst/>
          </a:prstGeom>
          <a:ln>
            <a:solidFill>
              <a:schemeClr val="tx1"/>
            </a:solidFill>
          </a:ln>
        </p:spPr>
        <p:txBody>
          <a:bodyPr/>
          <a:lstStyle>
            <a:lvl1pPr marL="0" indent="0">
              <a:buFontTx/>
              <a:buNone/>
              <a:defRPr sz="1200" baseline="0">
                <a:solidFill>
                  <a:schemeClr val="tx1"/>
                </a:solidFill>
                <a:latin typeface="Arial" panose="020B0604020202020204" pitchFamily="34" charset="0"/>
                <a:cs typeface="Arial" panose="020B0604020202020204" pitchFamily="34" charset="0"/>
              </a:defRPr>
            </a:lvl1pPr>
            <a:lvl2pPr>
              <a:defRPr>
                <a:solidFill>
                  <a:schemeClr val="tx1"/>
                </a:solidFill>
                <a:latin typeface="Helvetica" panose="020B0604020202020204" pitchFamily="34" charset="0"/>
                <a:cs typeface="Helvetica" panose="020B0604020202020204" pitchFamily="34" charset="0"/>
              </a:defRPr>
            </a:lvl2pPr>
            <a:lvl3pPr>
              <a:defRPr>
                <a:solidFill>
                  <a:schemeClr val="tx1"/>
                </a:solidFill>
                <a:latin typeface="Helvetica" panose="020B0604020202020204" pitchFamily="34" charset="0"/>
                <a:cs typeface="Helvetica" panose="020B0604020202020204" pitchFamily="34" charset="0"/>
              </a:defRPr>
            </a:lvl3pPr>
            <a:lvl4pPr>
              <a:defRPr>
                <a:solidFill>
                  <a:schemeClr val="tx1"/>
                </a:solidFill>
                <a:latin typeface="Helvetica" panose="020B0604020202020204" pitchFamily="34" charset="0"/>
                <a:cs typeface="Helvetica" panose="020B0604020202020204" pitchFamily="34" charset="0"/>
              </a:defRPr>
            </a:lvl4pPr>
            <a:lvl5pPr>
              <a:defRPr>
                <a:solidFill>
                  <a:schemeClr val="tx1"/>
                </a:solidFill>
                <a:latin typeface="Helvetica" panose="020B0604020202020204" pitchFamily="34" charset="0"/>
                <a:cs typeface="Helvetica" panose="020B0604020202020204" pitchFamily="34" charset="0"/>
              </a:defRPr>
            </a:lvl5pPr>
          </a:lstStyle>
          <a:p>
            <a:pPr lvl="0"/>
            <a:r>
              <a:rPr lang="en-US" dirty="0"/>
              <a:t>KEY ATTRIBUTES / COMPETENCY</a:t>
            </a:r>
          </a:p>
          <a:p>
            <a:pPr lvl="0"/>
            <a:endParaRPr lang="en-US" dirty="0"/>
          </a:p>
        </p:txBody>
      </p:sp>
      <p:sp>
        <p:nvSpPr>
          <p:cNvPr id="13" name="Content Placeholder 2"/>
          <p:cNvSpPr>
            <a:spLocks noGrp="1"/>
          </p:cNvSpPr>
          <p:nvPr>
            <p:ph sz="half" idx="14" hasCustomPrompt="1"/>
          </p:nvPr>
        </p:nvSpPr>
        <p:spPr>
          <a:xfrm>
            <a:off x="4690880" y="4735574"/>
            <a:ext cx="4253190" cy="803611"/>
          </a:xfrm>
          <a:prstGeom prst="rect">
            <a:avLst/>
          </a:prstGeom>
          <a:ln>
            <a:solidFill>
              <a:schemeClr val="tx1"/>
            </a:solidFill>
          </a:ln>
        </p:spPr>
        <p:txBody>
          <a:bodyPr/>
          <a:lstStyle>
            <a:lvl1pPr marL="0" indent="0">
              <a:buFontTx/>
              <a:buNone/>
              <a:defRPr sz="1200" baseline="0">
                <a:solidFill>
                  <a:schemeClr val="tx1"/>
                </a:solidFill>
                <a:latin typeface="Arial" panose="020B0604020202020204" pitchFamily="34" charset="0"/>
                <a:cs typeface="Arial" panose="020B0604020202020204" pitchFamily="34" charset="0"/>
              </a:defRPr>
            </a:lvl1pPr>
            <a:lvl2pPr>
              <a:defRPr>
                <a:solidFill>
                  <a:schemeClr val="tx1"/>
                </a:solidFill>
                <a:latin typeface="Helvetica" panose="020B0604020202020204" pitchFamily="34" charset="0"/>
                <a:cs typeface="Helvetica" panose="020B0604020202020204" pitchFamily="34" charset="0"/>
              </a:defRPr>
            </a:lvl2pPr>
            <a:lvl3pPr>
              <a:defRPr>
                <a:solidFill>
                  <a:schemeClr val="tx1"/>
                </a:solidFill>
                <a:latin typeface="Helvetica" panose="020B0604020202020204" pitchFamily="34" charset="0"/>
                <a:cs typeface="Helvetica" panose="020B0604020202020204" pitchFamily="34" charset="0"/>
              </a:defRPr>
            </a:lvl3pPr>
            <a:lvl4pPr>
              <a:defRPr>
                <a:solidFill>
                  <a:schemeClr val="tx1"/>
                </a:solidFill>
                <a:latin typeface="Helvetica" panose="020B0604020202020204" pitchFamily="34" charset="0"/>
                <a:cs typeface="Helvetica" panose="020B0604020202020204" pitchFamily="34" charset="0"/>
              </a:defRPr>
            </a:lvl4pPr>
            <a:lvl5pPr>
              <a:defRPr>
                <a:solidFill>
                  <a:schemeClr val="tx1"/>
                </a:solidFill>
                <a:latin typeface="Helvetica" panose="020B0604020202020204" pitchFamily="34" charset="0"/>
                <a:cs typeface="Helvetica" panose="020B0604020202020204" pitchFamily="34" charset="0"/>
              </a:defRPr>
            </a:lvl5pPr>
          </a:lstStyle>
          <a:p>
            <a:pPr lvl="0"/>
            <a:r>
              <a:rPr lang="en-US" dirty="0"/>
              <a:t>HERITAGE</a:t>
            </a:r>
          </a:p>
        </p:txBody>
      </p:sp>
      <p:sp>
        <p:nvSpPr>
          <p:cNvPr id="18" name="Content Placeholder 2"/>
          <p:cNvSpPr>
            <a:spLocks noGrp="1"/>
          </p:cNvSpPr>
          <p:nvPr>
            <p:ph sz="half" idx="15" hasCustomPrompt="1"/>
          </p:nvPr>
        </p:nvSpPr>
        <p:spPr>
          <a:xfrm>
            <a:off x="4690880" y="5604440"/>
            <a:ext cx="4253190" cy="835483"/>
          </a:xfrm>
          <a:prstGeom prst="rect">
            <a:avLst/>
          </a:prstGeom>
          <a:ln>
            <a:solidFill>
              <a:schemeClr val="tx1"/>
            </a:solidFill>
          </a:ln>
        </p:spPr>
        <p:txBody>
          <a:bodyPr/>
          <a:lstStyle>
            <a:lvl1pPr marL="0" indent="0">
              <a:buFontTx/>
              <a:buNone/>
              <a:defRPr sz="1200" baseline="0">
                <a:solidFill>
                  <a:schemeClr val="tx1"/>
                </a:solidFill>
                <a:latin typeface="Arial" panose="020B0604020202020204" pitchFamily="34" charset="0"/>
                <a:cs typeface="Arial" panose="020B0604020202020204" pitchFamily="34" charset="0"/>
              </a:defRPr>
            </a:lvl1pPr>
            <a:lvl2pPr>
              <a:defRPr>
                <a:solidFill>
                  <a:schemeClr val="tx1"/>
                </a:solidFill>
                <a:latin typeface="Helvetica" panose="020B0604020202020204" pitchFamily="34" charset="0"/>
                <a:cs typeface="Helvetica" panose="020B0604020202020204" pitchFamily="34" charset="0"/>
              </a:defRPr>
            </a:lvl2pPr>
            <a:lvl3pPr>
              <a:defRPr>
                <a:solidFill>
                  <a:schemeClr val="tx1"/>
                </a:solidFill>
                <a:latin typeface="Helvetica" panose="020B0604020202020204" pitchFamily="34" charset="0"/>
                <a:cs typeface="Helvetica" panose="020B0604020202020204" pitchFamily="34" charset="0"/>
              </a:defRPr>
            </a:lvl3pPr>
            <a:lvl4pPr>
              <a:defRPr>
                <a:solidFill>
                  <a:schemeClr val="tx1"/>
                </a:solidFill>
                <a:latin typeface="Helvetica" panose="020B0604020202020204" pitchFamily="34" charset="0"/>
                <a:cs typeface="Helvetica" panose="020B0604020202020204" pitchFamily="34" charset="0"/>
              </a:defRPr>
            </a:lvl4pPr>
            <a:lvl5pPr>
              <a:defRPr>
                <a:solidFill>
                  <a:schemeClr val="tx1"/>
                </a:solidFill>
                <a:latin typeface="Helvetica" panose="020B0604020202020204" pitchFamily="34" charset="0"/>
                <a:cs typeface="Helvetica" panose="020B0604020202020204" pitchFamily="34" charset="0"/>
              </a:defRPr>
            </a:lvl5pPr>
          </a:lstStyle>
          <a:p>
            <a:pPr lvl="0"/>
            <a:r>
              <a:rPr lang="en-US" dirty="0"/>
              <a:t>APPLICATIONS BEYOND</a:t>
            </a:r>
          </a:p>
        </p:txBody>
      </p:sp>
      <p:sp>
        <p:nvSpPr>
          <p:cNvPr id="19" name="Content Placeholder 2"/>
          <p:cNvSpPr>
            <a:spLocks noGrp="1"/>
          </p:cNvSpPr>
          <p:nvPr>
            <p:ph sz="half" idx="16" hasCustomPrompt="1"/>
          </p:nvPr>
        </p:nvSpPr>
        <p:spPr>
          <a:xfrm>
            <a:off x="250876" y="3701164"/>
            <a:ext cx="4253190" cy="1307809"/>
          </a:xfrm>
          <a:prstGeom prst="rect">
            <a:avLst/>
          </a:prstGeom>
          <a:ln>
            <a:solidFill>
              <a:schemeClr val="tx1"/>
            </a:solidFill>
          </a:ln>
        </p:spPr>
        <p:txBody>
          <a:bodyPr/>
          <a:lstStyle>
            <a:lvl1pPr marL="0" indent="0">
              <a:buFontTx/>
              <a:buNone/>
              <a:defRPr sz="1200" baseline="0">
                <a:solidFill>
                  <a:schemeClr val="tx1"/>
                </a:solidFill>
                <a:latin typeface="Arial" panose="020B0604020202020204" pitchFamily="34" charset="0"/>
                <a:cs typeface="Arial" panose="020B0604020202020204" pitchFamily="34" charset="0"/>
              </a:defRPr>
            </a:lvl1pPr>
            <a:lvl2pPr>
              <a:defRPr>
                <a:solidFill>
                  <a:schemeClr val="tx1"/>
                </a:solidFill>
                <a:latin typeface="Helvetica" panose="020B0604020202020204" pitchFamily="34" charset="0"/>
                <a:cs typeface="Helvetica" panose="020B0604020202020204" pitchFamily="34" charset="0"/>
              </a:defRPr>
            </a:lvl2pPr>
            <a:lvl3pPr>
              <a:defRPr>
                <a:solidFill>
                  <a:schemeClr val="tx1"/>
                </a:solidFill>
                <a:latin typeface="Helvetica" panose="020B0604020202020204" pitchFamily="34" charset="0"/>
                <a:cs typeface="Helvetica" panose="020B0604020202020204" pitchFamily="34" charset="0"/>
              </a:defRPr>
            </a:lvl3pPr>
            <a:lvl4pPr>
              <a:defRPr>
                <a:solidFill>
                  <a:schemeClr val="tx1"/>
                </a:solidFill>
                <a:latin typeface="Helvetica" panose="020B0604020202020204" pitchFamily="34" charset="0"/>
                <a:cs typeface="Helvetica" panose="020B0604020202020204" pitchFamily="34" charset="0"/>
              </a:defRPr>
            </a:lvl4pPr>
            <a:lvl5pPr>
              <a:defRPr>
                <a:solidFill>
                  <a:schemeClr val="tx1"/>
                </a:solidFill>
                <a:latin typeface="Helvetica" panose="020B0604020202020204" pitchFamily="34" charset="0"/>
                <a:cs typeface="Helvetica" panose="020B0604020202020204" pitchFamily="34" charset="0"/>
              </a:defRPr>
            </a:lvl5pPr>
          </a:lstStyle>
          <a:p>
            <a:pPr lvl="0"/>
            <a:r>
              <a:rPr lang="en-US" dirty="0"/>
              <a:t>CHALLENGE ADDRESSED</a:t>
            </a:r>
          </a:p>
          <a:p>
            <a:pPr lvl="0"/>
            <a:endParaRPr lang="en-US" dirty="0"/>
          </a:p>
        </p:txBody>
      </p:sp>
      <p:sp>
        <p:nvSpPr>
          <p:cNvPr id="21" name="Content Placeholder 2"/>
          <p:cNvSpPr>
            <a:spLocks noGrp="1"/>
          </p:cNvSpPr>
          <p:nvPr>
            <p:ph sz="half" idx="17" hasCustomPrompt="1"/>
          </p:nvPr>
        </p:nvSpPr>
        <p:spPr>
          <a:xfrm>
            <a:off x="230886" y="6552167"/>
            <a:ext cx="3421398" cy="269559"/>
          </a:xfrm>
          <a:prstGeom prst="rect">
            <a:avLst/>
          </a:prstGeom>
        </p:spPr>
        <p:txBody>
          <a:bodyPr/>
          <a:lstStyle>
            <a:lvl1pPr marL="0" indent="0">
              <a:buFontTx/>
              <a:buNone/>
              <a:defRPr sz="1200" baseline="0">
                <a:solidFill>
                  <a:schemeClr val="tx1"/>
                </a:solidFill>
                <a:latin typeface="Arial" panose="020B0604020202020204" pitchFamily="34" charset="0"/>
                <a:cs typeface="Arial" panose="020B0604020202020204" pitchFamily="34" charset="0"/>
              </a:defRPr>
            </a:lvl1pPr>
            <a:lvl2pPr>
              <a:defRPr>
                <a:solidFill>
                  <a:schemeClr val="tx1"/>
                </a:solidFill>
                <a:latin typeface="Helvetica" panose="020B0604020202020204" pitchFamily="34" charset="0"/>
                <a:cs typeface="Helvetica" panose="020B0604020202020204" pitchFamily="34" charset="0"/>
              </a:defRPr>
            </a:lvl2pPr>
            <a:lvl3pPr>
              <a:defRPr>
                <a:solidFill>
                  <a:schemeClr val="tx1"/>
                </a:solidFill>
                <a:latin typeface="Helvetica" panose="020B0604020202020204" pitchFamily="34" charset="0"/>
                <a:cs typeface="Helvetica" panose="020B0604020202020204" pitchFamily="34" charset="0"/>
              </a:defRPr>
            </a:lvl3pPr>
            <a:lvl4pPr>
              <a:defRPr>
                <a:solidFill>
                  <a:schemeClr val="tx1"/>
                </a:solidFill>
                <a:latin typeface="Helvetica" panose="020B0604020202020204" pitchFamily="34" charset="0"/>
                <a:cs typeface="Helvetica" panose="020B0604020202020204" pitchFamily="34" charset="0"/>
              </a:defRPr>
            </a:lvl4pPr>
            <a:lvl5pPr>
              <a:defRPr>
                <a:solidFill>
                  <a:schemeClr val="tx1"/>
                </a:solidFill>
                <a:latin typeface="Helvetica" panose="020B0604020202020204" pitchFamily="34" charset="0"/>
                <a:cs typeface="Helvetica" panose="020B0604020202020204" pitchFamily="34" charset="0"/>
              </a:defRPr>
            </a:lvl5pPr>
          </a:lstStyle>
          <a:p>
            <a:pPr lvl="0"/>
            <a:r>
              <a:rPr lang="en-US" dirty="0"/>
              <a:t>POC: </a:t>
            </a:r>
          </a:p>
          <a:p>
            <a:pPr lvl="0"/>
            <a:endParaRPr lang="en-US" dirty="0"/>
          </a:p>
        </p:txBody>
      </p:sp>
      <p:sp>
        <p:nvSpPr>
          <p:cNvPr id="22" name="Content Placeholder 2"/>
          <p:cNvSpPr>
            <a:spLocks noGrp="1"/>
          </p:cNvSpPr>
          <p:nvPr>
            <p:ph sz="half" idx="18" hasCustomPrompt="1"/>
          </p:nvPr>
        </p:nvSpPr>
        <p:spPr>
          <a:xfrm>
            <a:off x="3641597" y="6546902"/>
            <a:ext cx="3421398" cy="269559"/>
          </a:xfrm>
          <a:prstGeom prst="rect">
            <a:avLst/>
          </a:prstGeom>
        </p:spPr>
        <p:txBody>
          <a:bodyPr/>
          <a:lstStyle>
            <a:lvl1pPr marL="0" indent="0">
              <a:buFontTx/>
              <a:buNone/>
              <a:defRPr sz="1200" baseline="0">
                <a:solidFill>
                  <a:schemeClr val="tx1"/>
                </a:solidFill>
                <a:latin typeface="Arial" panose="020B0604020202020204" pitchFamily="34" charset="0"/>
                <a:cs typeface="Arial" panose="020B0604020202020204" pitchFamily="34" charset="0"/>
              </a:defRPr>
            </a:lvl1pPr>
            <a:lvl2pPr>
              <a:defRPr>
                <a:solidFill>
                  <a:schemeClr val="tx1"/>
                </a:solidFill>
                <a:latin typeface="Helvetica" panose="020B0604020202020204" pitchFamily="34" charset="0"/>
                <a:cs typeface="Helvetica" panose="020B0604020202020204" pitchFamily="34" charset="0"/>
              </a:defRPr>
            </a:lvl2pPr>
            <a:lvl3pPr>
              <a:defRPr>
                <a:solidFill>
                  <a:schemeClr val="tx1"/>
                </a:solidFill>
                <a:latin typeface="Helvetica" panose="020B0604020202020204" pitchFamily="34" charset="0"/>
                <a:cs typeface="Helvetica" panose="020B0604020202020204" pitchFamily="34" charset="0"/>
              </a:defRPr>
            </a:lvl3pPr>
            <a:lvl4pPr>
              <a:defRPr>
                <a:solidFill>
                  <a:schemeClr val="tx1"/>
                </a:solidFill>
                <a:latin typeface="Helvetica" panose="020B0604020202020204" pitchFamily="34" charset="0"/>
                <a:cs typeface="Helvetica" panose="020B0604020202020204" pitchFamily="34" charset="0"/>
              </a:defRPr>
            </a:lvl4pPr>
            <a:lvl5pPr>
              <a:defRPr>
                <a:solidFill>
                  <a:schemeClr val="tx1"/>
                </a:solidFill>
                <a:latin typeface="Helvetica" panose="020B0604020202020204" pitchFamily="34" charset="0"/>
                <a:cs typeface="Helvetica" panose="020B0604020202020204" pitchFamily="34" charset="0"/>
              </a:defRPr>
            </a:lvl5pPr>
          </a:lstStyle>
          <a:p>
            <a:pPr lvl="0"/>
            <a:r>
              <a:rPr lang="en-US" dirty="0"/>
              <a:t>Website: </a:t>
            </a:r>
          </a:p>
          <a:p>
            <a:pPr lvl="0"/>
            <a:endParaRPr lang="en-US" dirty="0"/>
          </a:p>
        </p:txBody>
      </p:sp>
    </p:spTree>
    <p:extLst>
      <p:ext uri="{BB962C8B-B14F-4D97-AF65-F5344CB8AC3E}">
        <p14:creationId xmlns:p14="http://schemas.microsoft.com/office/powerpoint/2010/main" val="1999872643"/>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1B813BD-DC22-D144-B851-46932183171F}"/>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sharpenSoften amount="-68000"/>
                    </a14:imgEffect>
                  </a14:imgLayer>
                </a14:imgProps>
              </a:ex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9" name="Rectangle 162"/>
          <p:cNvSpPr>
            <a:spLocks noGrp="1" noChangeArrowheads="1"/>
          </p:cNvSpPr>
          <p:nvPr>
            <p:ph type="ctrTitle"/>
          </p:nvPr>
        </p:nvSpPr>
        <p:spPr>
          <a:xfrm>
            <a:off x="457208" y="285835"/>
            <a:ext cx="7436033" cy="644815"/>
          </a:xfrm>
          <a:prstGeom prst="rect">
            <a:avLst/>
          </a:prstGeom>
          <a:ln>
            <a:noFill/>
          </a:ln>
        </p:spPr>
        <p:txBody>
          <a:bodyPr/>
          <a:lstStyle>
            <a:lvl1pPr>
              <a:defRPr b="0">
                <a:latin typeface="Arial Narrow"/>
                <a:cs typeface="Arial Narrow"/>
              </a:defRPr>
            </a:lvl1pPr>
          </a:lstStyle>
          <a:p>
            <a:r>
              <a:rPr lang="en-US" dirty="0"/>
              <a:t>Click to edit Master title style</a:t>
            </a:r>
          </a:p>
        </p:txBody>
      </p:sp>
      <p:sp>
        <p:nvSpPr>
          <p:cNvPr id="20" name="Content Placeholder 2"/>
          <p:cNvSpPr>
            <a:spLocks noGrp="1"/>
          </p:cNvSpPr>
          <p:nvPr>
            <p:ph idx="1"/>
          </p:nvPr>
        </p:nvSpPr>
        <p:spPr>
          <a:xfrm>
            <a:off x="457200" y="1600201"/>
            <a:ext cx="8229600" cy="4525963"/>
          </a:xfrm>
          <a:prstGeom prst="rect">
            <a:avLst/>
          </a:prstGeom>
        </p:spPr>
        <p:txBody>
          <a:bodyPr/>
          <a:lstStyle>
            <a:lvl1pPr marL="0" indent="0">
              <a:buNone/>
              <a:defRPr sz="2000" b="0">
                <a:solidFill>
                  <a:srgbClr val="FFFFFF"/>
                </a:solidFill>
                <a:latin typeface="Arial Narrow"/>
                <a:cs typeface="Arial Narrow"/>
              </a:defRPr>
            </a:lvl1pPr>
            <a:lvl2pPr marL="457200" indent="0">
              <a:buNone/>
              <a:defRPr sz="2000" b="0" baseline="0">
                <a:solidFill>
                  <a:srgbClr val="FFFFFF"/>
                </a:solidFill>
                <a:latin typeface="+mn-lt"/>
                <a:cs typeface="Arial Narrow"/>
              </a:defRPr>
            </a:lvl2pPr>
            <a:lvl3pPr>
              <a:defRPr sz="2000">
                <a:solidFill>
                  <a:srgbClr val="FFFFFF"/>
                </a:solidFill>
                <a:latin typeface="Arial Narrow"/>
                <a:cs typeface="Arial Narrow"/>
              </a:defRPr>
            </a:lvl3pPr>
            <a:lvl4pPr>
              <a:defRPr sz="2000">
                <a:solidFill>
                  <a:srgbClr val="FFFFFF"/>
                </a:solidFill>
                <a:latin typeface="Arial Narrow"/>
                <a:cs typeface="Arial Narrow"/>
              </a:defRPr>
            </a:lvl4pPr>
            <a:lvl5pPr>
              <a:defRPr sz="2000">
                <a:solidFill>
                  <a:srgbClr val="FFFFFF"/>
                </a:solidFill>
                <a:latin typeface="Arial Narrow"/>
                <a:cs typeface="Arial Narrow"/>
              </a:defRPr>
            </a:lvl5pPr>
          </a:lstStyle>
          <a:p>
            <a:pPr lvl="0"/>
            <a:r>
              <a:rPr lang="en-US" dirty="0"/>
              <a:t>Click to edit Master text styles</a:t>
            </a:r>
          </a:p>
          <a:p>
            <a:pPr lvl="1"/>
            <a:r>
              <a:rPr lang="en-US" dirty="0"/>
              <a:t>Second level</a:t>
            </a:r>
          </a:p>
        </p:txBody>
      </p:sp>
      <p:sp>
        <p:nvSpPr>
          <p:cNvPr id="5" name="Slide Number Placeholder 5"/>
          <p:cNvSpPr>
            <a:spLocks noGrp="1"/>
          </p:cNvSpPr>
          <p:nvPr>
            <p:ph type="sldNum" sz="quarter" idx="10"/>
          </p:nvPr>
        </p:nvSpPr>
        <p:spPr>
          <a:xfrm>
            <a:off x="8610600" y="6492875"/>
            <a:ext cx="510540" cy="365125"/>
          </a:xfrm>
          <a:prstGeom prst="rect">
            <a:avLst/>
          </a:prstGeom>
        </p:spPr>
        <p:txBody>
          <a:bodyPr/>
          <a:lstStyle>
            <a:lvl1pPr algn="r">
              <a:defRPr sz="1200">
                <a:solidFill>
                  <a:srgbClr val="FFFFFF"/>
                </a:solidFill>
                <a:latin typeface="Arial Narrow"/>
                <a:ea typeface="+mn-ea"/>
                <a:cs typeface="Arial Narrow"/>
              </a:defRPr>
            </a:lvl1pPr>
          </a:lstStyle>
          <a:p>
            <a:pPr>
              <a:defRPr/>
            </a:pPr>
            <a:fld id="{D40CB9F6-8E35-4E4F-99BF-5545ACA555F0}" type="slidenum">
              <a:rPr lang="en-US" smtClean="0"/>
              <a:pPr>
                <a:defRPr/>
              </a:pPr>
              <a:t>‹#›</a:t>
            </a:fld>
            <a:endParaRPr lang="en-US" dirty="0"/>
          </a:p>
        </p:txBody>
      </p:sp>
    </p:spTree>
    <p:extLst>
      <p:ext uri="{BB962C8B-B14F-4D97-AF65-F5344CB8AC3E}">
        <p14:creationId xmlns:p14="http://schemas.microsoft.com/office/powerpoint/2010/main" val="37420043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lIns="91429" tIns="45714" rIns="91429" bIns="45714"/>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lIns="91429" tIns="45714" rIns="91429" bIns="45714"/>
          <a:lstStyle>
            <a:lvl1pPr marL="0" indent="0" algn="ctr">
              <a:buNone/>
              <a:defRPr>
                <a:solidFill>
                  <a:schemeClr val="tx1">
                    <a:tint val="75000"/>
                  </a:schemeClr>
                </a:solidFill>
              </a:defRPr>
            </a:lvl1pPr>
            <a:lvl2pPr marL="457146" indent="0" algn="ctr">
              <a:buNone/>
              <a:defRPr>
                <a:solidFill>
                  <a:schemeClr val="tx1">
                    <a:tint val="75000"/>
                  </a:schemeClr>
                </a:solidFill>
              </a:defRPr>
            </a:lvl2pPr>
            <a:lvl3pPr marL="914293" indent="0" algn="ctr">
              <a:buNone/>
              <a:defRPr>
                <a:solidFill>
                  <a:schemeClr val="tx1">
                    <a:tint val="75000"/>
                  </a:schemeClr>
                </a:solidFill>
              </a:defRPr>
            </a:lvl3pPr>
            <a:lvl4pPr marL="1371440" indent="0" algn="ctr">
              <a:buNone/>
              <a:defRPr>
                <a:solidFill>
                  <a:schemeClr val="tx1">
                    <a:tint val="75000"/>
                  </a:schemeClr>
                </a:solidFill>
              </a:defRPr>
            </a:lvl4pPr>
            <a:lvl5pPr marL="1828586" indent="0" algn="ctr">
              <a:buNone/>
              <a:defRPr>
                <a:solidFill>
                  <a:schemeClr val="tx1">
                    <a:tint val="75000"/>
                  </a:schemeClr>
                </a:solidFill>
              </a:defRPr>
            </a:lvl5pPr>
            <a:lvl6pPr marL="2285733" indent="0" algn="ctr">
              <a:buNone/>
              <a:defRPr>
                <a:solidFill>
                  <a:schemeClr val="tx1">
                    <a:tint val="75000"/>
                  </a:schemeClr>
                </a:solidFill>
              </a:defRPr>
            </a:lvl6pPr>
            <a:lvl7pPr marL="2742879" indent="0" algn="ctr">
              <a:buNone/>
              <a:defRPr>
                <a:solidFill>
                  <a:schemeClr val="tx1">
                    <a:tint val="75000"/>
                  </a:schemeClr>
                </a:solidFill>
              </a:defRPr>
            </a:lvl7pPr>
            <a:lvl8pPr marL="3200026" indent="0" algn="ctr">
              <a:buNone/>
              <a:defRPr>
                <a:solidFill>
                  <a:schemeClr val="tx1">
                    <a:tint val="75000"/>
                  </a:schemeClr>
                </a:solidFill>
              </a:defRPr>
            </a:lvl8pPr>
            <a:lvl9pPr marL="365717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29" tIns="45714" rIns="91429" bIns="45714" numCol="1" anchor="t" anchorCtr="0" compatLnSpc="1">
            <a:prstTxWarp prst="textNoShape">
              <a:avLst/>
            </a:prstTxWarp>
          </a:bodyPr>
          <a:lstStyle>
            <a:lvl1pPr>
              <a:defRPr/>
            </a:lvl1pPr>
          </a:lstStyle>
          <a:p>
            <a:endParaRPr lang="en-US">
              <a:solidFill>
                <a:prstClr val="black"/>
              </a:solidFill>
              <a:latin typeface="Arial" pitchFamily="34" charset="0"/>
              <a:ea typeface="ＭＳ Ｐゴシック" pitchFamily="34" charset="-128"/>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lIns="91429" tIns="45714" rIns="91429" bIns="45714"/>
          <a:lstStyle>
            <a:lvl1pPr>
              <a:defRPr>
                <a:latin typeface="Arial" charset="0"/>
                <a:ea typeface="ＭＳ Ｐゴシック" charset="-128"/>
                <a:cs typeface="ＭＳ Ｐゴシック" charset="-128"/>
              </a:defRPr>
            </a:lvl1pPr>
          </a:lstStyle>
          <a:p>
            <a:pPr>
              <a:defRPr/>
            </a:pPr>
            <a:endParaRPr lang="en-US">
              <a:solidFill>
                <a:prstClr val="black"/>
              </a:solidFill>
            </a:endParaRPr>
          </a:p>
        </p:txBody>
      </p:sp>
      <p:sp>
        <p:nvSpPr>
          <p:cNvPr id="7" name="Slide Number Placeholder 5"/>
          <p:cNvSpPr txBox="1">
            <a:spLocks/>
          </p:cNvSpPr>
          <p:nvPr userDrawn="1"/>
        </p:nvSpPr>
        <p:spPr>
          <a:xfrm>
            <a:off x="8433706" y="6547758"/>
            <a:ext cx="710293" cy="310243"/>
          </a:xfrm>
          <a:prstGeom prst="rect">
            <a:avLst/>
          </a:prstGeom>
        </p:spPr>
        <p:txBody>
          <a:bodyPr lIns="91429" tIns="45714" rIns="91429" bIns="45714" anchor="ctr"/>
          <a:lstStyle>
            <a:defPPr>
              <a:defRPr lang="en-US"/>
            </a:defPPr>
            <a:lvl1pPr algn="r" defTabSz="457146" rtl="0" fontAlgn="base">
              <a:spcBef>
                <a:spcPct val="0"/>
              </a:spcBef>
              <a:spcAft>
                <a:spcPct val="0"/>
              </a:spcAft>
              <a:defRPr sz="1400" b="0" kern="1200">
                <a:solidFill>
                  <a:schemeClr val="tx1"/>
                </a:solidFill>
                <a:latin typeface="Arial" charset="0"/>
                <a:ea typeface="ＭＳ Ｐゴシック" charset="-128"/>
                <a:cs typeface="ＭＳ Ｐゴシック" charset="-128"/>
              </a:defRPr>
            </a:lvl1pPr>
            <a:lvl2pPr marL="457146" algn="l" defTabSz="457146" rtl="0" fontAlgn="base">
              <a:spcBef>
                <a:spcPct val="0"/>
              </a:spcBef>
              <a:spcAft>
                <a:spcPct val="0"/>
              </a:spcAft>
              <a:defRPr sz="2400" kern="1200">
                <a:solidFill>
                  <a:schemeClr val="tx1"/>
                </a:solidFill>
                <a:latin typeface="Arial" charset="0"/>
                <a:ea typeface="ＭＳ Ｐゴシック" charset="-128"/>
                <a:cs typeface="ＭＳ Ｐゴシック" charset="-128"/>
              </a:defRPr>
            </a:lvl2pPr>
            <a:lvl3pPr marL="914293" algn="l" defTabSz="457146" rtl="0" fontAlgn="base">
              <a:spcBef>
                <a:spcPct val="0"/>
              </a:spcBef>
              <a:spcAft>
                <a:spcPct val="0"/>
              </a:spcAft>
              <a:defRPr sz="2400" kern="1200">
                <a:solidFill>
                  <a:schemeClr val="tx1"/>
                </a:solidFill>
                <a:latin typeface="Arial" charset="0"/>
                <a:ea typeface="ＭＳ Ｐゴシック" charset="-128"/>
                <a:cs typeface="ＭＳ Ｐゴシック" charset="-128"/>
              </a:defRPr>
            </a:lvl3pPr>
            <a:lvl4pPr marL="1371440" algn="l" defTabSz="457146" rtl="0" fontAlgn="base">
              <a:spcBef>
                <a:spcPct val="0"/>
              </a:spcBef>
              <a:spcAft>
                <a:spcPct val="0"/>
              </a:spcAft>
              <a:defRPr sz="2400" kern="1200">
                <a:solidFill>
                  <a:schemeClr val="tx1"/>
                </a:solidFill>
                <a:latin typeface="Arial" charset="0"/>
                <a:ea typeface="ＭＳ Ｐゴシック" charset="-128"/>
                <a:cs typeface="ＭＳ Ｐゴシック" charset="-128"/>
              </a:defRPr>
            </a:lvl4pPr>
            <a:lvl5pPr marL="1828586" algn="l" defTabSz="457146" rtl="0" fontAlgn="base">
              <a:spcBef>
                <a:spcPct val="0"/>
              </a:spcBef>
              <a:spcAft>
                <a:spcPct val="0"/>
              </a:spcAft>
              <a:defRPr sz="2400" kern="1200">
                <a:solidFill>
                  <a:schemeClr val="tx1"/>
                </a:solidFill>
                <a:latin typeface="Arial" charset="0"/>
                <a:ea typeface="ＭＳ Ｐゴシック" charset="-128"/>
                <a:cs typeface="ＭＳ Ｐゴシック" charset="-128"/>
              </a:defRPr>
            </a:lvl5pPr>
            <a:lvl6pPr marL="2285733" algn="l" defTabSz="457146" rtl="0" eaLnBrk="1" latinLnBrk="0" hangingPunct="1">
              <a:defRPr sz="2400" kern="1200">
                <a:solidFill>
                  <a:schemeClr val="tx1"/>
                </a:solidFill>
                <a:latin typeface="Arial" charset="0"/>
                <a:ea typeface="ＭＳ Ｐゴシック" charset="-128"/>
                <a:cs typeface="ＭＳ Ｐゴシック" charset="-128"/>
              </a:defRPr>
            </a:lvl6pPr>
            <a:lvl7pPr marL="2742879" algn="l" defTabSz="457146" rtl="0" eaLnBrk="1" latinLnBrk="0" hangingPunct="1">
              <a:defRPr sz="2400" kern="1200">
                <a:solidFill>
                  <a:schemeClr val="tx1"/>
                </a:solidFill>
                <a:latin typeface="Arial" charset="0"/>
                <a:ea typeface="ＭＳ Ｐゴシック" charset="-128"/>
                <a:cs typeface="ＭＳ Ｐゴシック" charset="-128"/>
              </a:defRPr>
            </a:lvl7pPr>
            <a:lvl8pPr marL="3200026" algn="l" defTabSz="457146" rtl="0" eaLnBrk="1" latinLnBrk="0" hangingPunct="1">
              <a:defRPr sz="2400" kern="1200">
                <a:solidFill>
                  <a:schemeClr val="tx1"/>
                </a:solidFill>
                <a:latin typeface="Arial" charset="0"/>
                <a:ea typeface="ＭＳ Ｐゴシック" charset="-128"/>
                <a:cs typeface="ＭＳ Ｐゴシック" charset="-128"/>
              </a:defRPr>
            </a:lvl8pPr>
            <a:lvl9pPr marL="3657172" algn="l" defTabSz="457146" rtl="0" eaLnBrk="1" latinLnBrk="0" hangingPunct="1">
              <a:defRPr sz="2400" kern="1200">
                <a:solidFill>
                  <a:schemeClr val="tx1"/>
                </a:solidFill>
                <a:latin typeface="Arial" charset="0"/>
                <a:ea typeface="ＭＳ Ｐゴシック" charset="-128"/>
                <a:cs typeface="ＭＳ Ｐゴシック" charset="-128"/>
              </a:defRPr>
            </a:lvl9pPr>
          </a:lstStyle>
          <a:p>
            <a:fld id="{4336D8BB-1FBA-4ECE-B83B-DC345E7EB0EF}" type="slidenum">
              <a:rPr lang="en-US" smtClean="0"/>
              <a:pPr/>
              <a:t>‹#›</a:t>
            </a:fld>
            <a:endParaRPr lang="en-US"/>
          </a:p>
        </p:txBody>
      </p:sp>
    </p:spTree>
    <p:extLst>
      <p:ext uri="{BB962C8B-B14F-4D97-AF65-F5344CB8AC3E}">
        <p14:creationId xmlns:p14="http://schemas.microsoft.com/office/powerpoint/2010/main" val="36665997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76400" y="76200"/>
            <a:ext cx="6553200" cy="914400"/>
          </a:xfrm>
          <a:prstGeom prst="rect">
            <a:avLst/>
          </a:prstGeom>
        </p:spPr>
        <p:txBody>
          <a:bodyPr lIns="91429" tIns="45714" rIns="91429" bIns="45714"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3" name="Content Placeholder 2"/>
          <p:cNvSpPr>
            <a:spLocks noGrp="1"/>
          </p:cNvSpPr>
          <p:nvPr>
            <p:ph idx="1"/>
          </p:nvPr>
        </p:nvSpPr>
        <p:spPr>
          <a:xfrm>
            <a:off x="304800" y="1295400"/>
            <a:ext cx="8610600" cy="4953000"/>
          </a:xfrm>
          <a:prstGeom prst="rect">
            <a:avLst/>
          </a:prstGeom>
        </p:spPr>
        <p:txBody>
          <a:bodyPr lIns="91429" tIns="45714" rIns="91429" bIns="45714"/>
          <a:lstStyle>
            <a:lvl1pPr>
              <a:defRPr sz="2000" b="1">
                <a:latin typeface="Arial" pitchFamily="34" charset="0"/>
                <a:cs typeface="Arial" pitchFamily="34" charset="0"/>
              </a:defRPr>
            </a:lvl1pPr>
            <a:lvl2pPr marL="742863" indent="-285717">
              <a:buFont typeface="Wingdings" pitchFamily="2" charset="2"/>
              <a:buChar char="§"/>
              <a:defRPr sz="1800">
                <a:latin typeface="Arial" pitchFamily="34" charset="0"/>
                <a:cs typeface="Arial" pitchFamily="34" charset="0"/>
              </a:defRPr>
            </a:lvl2pPr>
            <a:lvl3pPr marL="1142867" indent="-228573">
              <a:buFont typeface="Wingdings" pitchFamily="2" charset="2"/>
              <a:buChar char="Ø"/>
              <a:defRPr sz="1600">
                <a:latin typeface="Arial" pitchFamily="34" charset="0"/>
                <a:cs typeface="Arial" pitchFamily="34" charset="0"/>
              </a:defRPr>
            </a:lvl3pPr>
            <a:lvl4pPr marL="1600013" indent="-228573">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Slide Number Placeholder 5"/>
          <p:cNvSpPr>
            <a:spLocks noGrp="1"/>
          </p:cNvSpPr>
          <p:nvPr>
            <p:ph type="sldNum" sz="quarter" idx="4"/>
          </p:nvPr>
        </p:nvSpPr>
        <p:spPr>
          <a:xfrm>
            <a:off x="8433706" y="6547758"/>
            <a:ext cx="710293" cy="310243"/>
          </a:xfrm>
          <a:prstGeom prst="rect">
            <a:avLst/>
          </a:prstGeom>
        </p:spPr>
        <p:txBody>
          <a:bodyPr lIns="91429" tIns="45714" rIns="91429" bIns="45714" anchor="ctr"/>
          <a:lstStyle>
            <a:lvl1pPr algn="r">
              <a:defRPr sz="1400" b="0"/>
            </a:lvl1pPr>
          </a:lstStyle>
          <a:p>
            <a:fld id="{4336D8BB-1FBA-4ECE-B83B-DC345E7EB0EF}" type="slidenum">
              <a:rPr lang="en-US" smtClean="0"/>
              <a:pPr/>
              <a:t>‹#›</a:t>
            </a:fld>
            <a:endParaRPr lang="en-US"/>
          </a:p>
        </p:txBody>
      </p:sp>
    </p:spTree>
    <p:extLst>
      <p:ext uri="{BB962C8B-B14F-4D97-AF65-F5344CB8AC3E}">
        <p14:creationId xmlns:p14="http://schemas.microsoft.com/office/powerpoint/2010/main" val="13206028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429" tIns="45714" rIns="91429" bIns="45714"/>
          <a:lstStyle/>
          <a:p>
            <a:r>
              <a:rPr lang="en-US"/>
              <a:t>Click to edit Master title style</a:t>
            </a:r>
          </a:p>
        </p:txBody>
      </p:sp>
      <p:sp>
        <p:nvSpPr>
          <p:cNvPr id="3" name="Date Placeholder 3"/>
          <p:cNvSpPr>
            <a:spLocks noGrp="1"/>
          </p:cNvSpPr>
          <p:nvPr>
            <p:ph type="dt" sz="half" idx="10"/>
          </p:nvPr>
        </p:nvSpPr>
        <p:spPr>
          <a:xfrm>
            <a:off x="457200" y="6356350"/>
            <a:ext cx="2133600" cy="365125"/>
          </a:xfrm>
          <a:prstGeom prst="rect">
            <a:avLst/>
          </a:prstGeom>
        </p:spPr>
        <p:txBody>
          <a:bodyPr vert="horz" wrap="square" lIns="91429" tIns="45714" rIns="91429" bIns="45714" numCol="1" anchor="t" anchorCtr="0" compatLnSpc="1">
            <a:prstTxWarp prst="textNoShape">
              <a:avLst/>
            </a:prstTxWarp>
          </a:bodyPr>
          <a:lstStyle>
            <a:lvl1pPr>
              <a:defRPr sz="1400"/>
            </a:lvl1pPr>
          </a:lstStyle>
          <a:p>
            <a:endParaRPr lang="en-US">
              <a:solidFill>
                <a:prstClr val="black"/>
              </a:solidFill>
              <a:latin typeface="Arial" pitchFamily="34" charset="0"/>
              <a:ea typeface="ＭＳ Ｐゴシック" pitchFamily="34" charset="-128"/>
            </a:endParaRPr>
          </a:p>
        </p:txBody>
      </p:sp>
      <p:sp>
        <p:nvSpPr>
          <p:cNvPr id="4" name="Footer Placeholder 4"/>
          <p:cNvSpPr>
            <a:spLocks noGrp="1"/>
          </p:cNvSpPr>
          <p:nvPr>
            <p:ph type="ftr" sz="quarter" idx="11"/>
          </p:nvPr>
        </p:nvSpPr>
        <p:spPr>
          <a:xfrm>
            <a:off x="3124200" y="6356350"/>
            <a:ext cx="2895600" cy="365125"/>
          </a:xfrm>
          <a:prstGeom prst="rect">
            <a:avLst/>
          </a:prstGeom>
        </p:spPr>
        <p:txBody>
          <a:bodyPr lIns="91429" tIns="45714" rIns="91429" bIns="45714"/>
          <a:lstStyle>
            <a:lvl1pPr>
              <a:defRPr sz="1400">
                <a:latin typeface="Arial" charset="0"/>
                <a:ea typeface="ＭＳ Ｐゴシック" charset="-128"/>
                <a:cs typeface="ＭＳ Ｐゴシック" charset="-128"/>
              </a:defRPr>
            </a:lvl1pPr>
          </a:lstStyle>
          <a:p>
            <a:pPr>
              <a:defRPr/>
            </a:pPr>
            <a:endParaRPr lang="en-US">
              <a:solidFill>
                <a:prstClr val="black"/>
              </a:solidFill>
            </a:endParaRPr>
          </a:p>
        </p:txBody>
      </p:sp>
      <p:sp>
        <p:nvSpPr>
          <p:cNvPr id="6" name="Slide Number Placeholder 5"/>
          <p:cNvSpPr txBox="1">
            <a:spLocks/>
          </p:cNvSpPr>
          <p:nvPr userDrawn="1"/>
        </p:nvSpPr>
        <p:spPr>
          <a:xfrm>
            <a:off x="8433706" y="6547758"/>
            <a:ext cx="710293" cy="310243"/>
          </a:xfrm>
          <a:prstGeom prst="rect">
            <a:avLst/>
          </a:prstGeom>
        </p:spPr>
        <p:txBody>
          <a:bodyPr lIns="91429" tIns="45714" rIns="91429" bIns="45714" anchor="ctr"/>
          <a:lstStyle>
            <a:defPPr>
              <a:defRPr lang="en-US"/>
            </a:defPPr>
            <a:lvl1pPr algn="r" defTabSz="457146" rtl="0" fontAlgn="base">
              <a:spcBef>
                <a:spcPct val="0"/>
              </a:spcBef>
              <a:spcAft>
                <a:spcPct val="0"/>
              </a:spcAft>
              <a:defRPr sz="1400" b="0" kern="1200">
                <a:solidFill>
                  <a:schemeClr val="tx1"/>
                </a:solidFill>
                <a:latin typeface="Arial" charset="0"/>
                <a:ea typeface="ＭＳ Ｐゴシック" charset="-128"/>
                <a:cs typeface="ＭＳ Ｐゴシック" charset="-128"/>
              </a:defRPr>
            </a:lvl1pPr>
            <a:lvl2pPr marL="457146" algn="l" defTabSz="457146" rtl="0" fontAlgn="base">
              <a:spcBef>
                <a:spcPct val="0"/>
              </a:spcBef>
              <a:spcAft>
                <a:spcPct val="0"/>
              </a:spcAft>
              <a:defRPr sz="2400" kern="1200">
                <a:solidFill>
                  <a:schemeClr val="tx1"/>
                </a:solidFill>
                <a:latin typeface="Arial" charset="0"/>
                <a:ea typeface="ＭＳ Ｐゴシック" charset="-128"/>
                <a:cs typeface="ＭＳ Ｐゴシック" charset="-128"/>
              </a:defRPr>
            </a:lvl2pPr>
            <a:lvl3pPr marL="914293" algn="l" defTabSz="457146" rtl="0" fontAlgn="base">
              <a:spcBef>
                <a:spcPct val="0"/>
              </a:spcBef>
              <a:spcAft>
                <a:spcPct val="0"/>
              </a:spcAft>
              <a:defRPr sz="2400" kern="1200">
                <a:solidFill>
                  <a:schemeClr val="tx1"/>
                </a:solidFill>
                <a:latin typeface="Arial" charset="0"/>
                <a:ea typeface="ＭＳ Ｐゴシック" charset="-128"/>
                <a:cs typeface="ＭＳ Ｐゴシック" charset="-128"/>
              </a:defRPr>
            </a:lvl3pPr>
            <a:lvl4pPr marL="1371440" algn="l" defTabSz="457146" rtl="0" fontAlgn="base">
              <a:spcBef>
                <a:spcPct val="0"/>
              </a:spcBef>
              <a:spcAft>
                <a:spcPct val="0"/>
              </a:spcAft>
              <a:defRPr sz="2400" kern="1200">
                <a:solidFill>
                  <a:schemeClr val="tx1"/>
                </a:solidFill>
                <a:latin typeface="Arial" charset="0"/>
                <a:ea typeface="ＭＳ Ｐゴシック" charset="-128"/>
                <a:cs typeface="ＭＳ Ｐゴシック" charset="-128"/>
              </a:defRPr>
            </a:lvl4pPr>
            <a:lvl5pPr marL="1828586" algn="l" defTabSz="457146" rtl="0" fontAlgn="base">
              <a:spcBef>
                <a:spcPct val="0"/>
              </a:spcBef>
              <a:spcAft>
                <a:spcPct val="0"/>
              </a:spcAft>
              <a:defRPr sz="2400" kern="1200">
                <a:solidFill>
                  <a:schemeClr val="tx1"/>
                </a:solidFill>
                <a:latin typeface="Arial" charset="0"/>
                <a:ea typeface="ＭＳ Ｐゴシック" charset="-128"/>
                <a:cs typeface="ＭＳ Ｐゴシック" charset="-128"/>
              </a:defRPr>
            </a:lvl5pPr>
            <a:lvl6pPr marL="2285733" algn="l" defTabSz="457146" rtl="0" eaLnBrk="1" latinLnBrk="0" hangingPunct="1">
              <a:defRPr sz="2400" kern="1200">
                <a:solidFill>
                  <a:schemeClr val="tx1"/>
                </a:solidFill>
                <a:latin typeface="Arial" charset="0"/>
                <a:ea typeface="ＭＳ Ｐゴシック" charset="-128"/>
                <a:cs typeface="ＭＳ Ｐゴシック" charset="-128"/>
              </a:defRPr>
            </a:lvl6pPr>
            <a:lvl7pPr marL="2742879" algn="l" defTabSz="457146" rtl="0" eaLnBrk="1" latinLnBrk="0" hangingPunct="1">
              <a:defRPr sz="2400" kern="1200">
                <a:solidFill>
                  <a:schemeClr val="tx1"/>
                </a:solidFill>
                <a:latin typeface="Arial" charset="0"/>
                <a:ea typeface="ＭＳ Ｐゴシック" charset="-128"/>
                <a:cs typeface="ＭＳ Ｐゴシック" charset="-128"/>
              </a:defRPr>
            </a:lvl7pPr>
            <a:lvl8pPr marL="3200026" algn="l" defTabSz="457146" rtl="0" eaLnBrk="1" latinLnBrk="0" hangingPunct="1">
              <a:defRPr sz="2400" kern="1200">
                <a:solidFill>
                  <a:schemeClr val="tx1"/>
                </a:solidFill>
                <a:latin typeface="Arial" charset="0"/>
                <a:ea typeface="ＭＳ Ｐゴシック" charset="-128"/>
                <a:cs typeface="ＭＳ Ｐゴシック" charset="-128"/>
              </a:defRPr>
            </a:lvl8pPr>
            <a:lvl9pPr marL="3657172" algn="l" defTabSz="457146" rtl="0" eaLnBrk="1" latinLnBrk="0" hangingPunct="1">
              <a:defRPr sz="2400" kern="1200">
                <a:solidFill>
                  <a:schemeClr val="tx1"/>
                </a:solidFill>
                <a:latin typeface="Arial" charset="0"/>
                <a:ea typeface="ＭＳ Ｐゴシック" charset="-128"/>
                <a:cs typeface="ＭＳ Ｐゴシック" charset="-128"/>
              </a:defRPr>
            </a:lvl9pPr>
          </a:lstStyle>
          <a:p>
            <a:fld id="{4336D8BB-1FBA-4ECE-B83B-DC345E7EB0EF}" type="slidenum">
              <a:rPr lang="en-US" smtClean="0"/>
              <a:pPr/>
              <a:t>‹#›</a:t>
            </a:fld>
            <a:endParaRPr lang="en-US"/>
          </a:p>
        </p:txBody>
      </p:sp>
    </p:spTree>
    <p:extLst>
      <p:ext uri="{BB962C8B-B14F-4D97-AF65-F5344CB8AC3E}">
        <p14:creationId xmlns:p14="http://schemas.microsoft.com/office/powerpoint/2010/main" val="35097548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3" name="Title 1"/>
          <p:cNvSpPr>
            <a:spLocks noGrp="1"/>
          </p:cNvSpPr>
          <p:nvPr>
            <p:ph type="title"/>
          </p:nvPr>
        </p:nvSpPr>
        <p:spPr>
          <a:xfrm>
            <a:off x="1295400" y="76200"/>
            <a:ext cx="6553200" cy="914400"/>
          </a:xfrm>
          <a:prstGeom prst="rect">
            <a:avLst/>
          </a:prstGeom>
        </p:spPr>
        <p:txBody>
          <a:bodyPr anchor="ctr"/>
          <a:lstStyle>
            <a:lvl1pPr>
              <a:defRPr sz="2800" b="1">
                <a:solidFill>
                  <a:schemeClr val="bg1"/>
                </a:solidFill>
                <a:latin typeface="Arial" pitchFamily="34" charset="0"/>
                <a:cs typeface="Arial" pitchFamily="34" charset="0"/>
              </a:defRPr>
            </a:lvl1pPr>
          </a:lstStyle>
          <a:p>
            <a:r>
              <a:rPr lang="en-US"/>
              <a:t>Click to edit Master title style</a:t>
            </a:r>
            <a:endParaRPr lang="en-US" dirty="0"/>
          </a:p>
        </p:txBody>
      </p:sp>
      <p:sp>
        <p:nvSpPr>
          <p:cNvPr id="4" name="Slide Number Placeholder 5"/>
          <p:cNvSpPr>
            <a:spLocks noGrp="1"/>
          </p:cNvSpPr>
          <p:nvPr>
            <p:ph type="sldNum" sz="quarter" idx="4"/>
          </p:nvPr>
        </p:nvSpPr>
        <p:spPr>
          <a:xfrm>
            <a:off x="8433706" y="6547758"/>
            <a:ext cx="710293" cy="310243"/>
          </a:xfrm>
          <a:prstGeom prst="rect">
            <a:avLst/>
          </a:prstGeom>
        </p:spPr>
        <p:txBody>
          <a:bodyPr lIns="91429" tIns="45714" rIns="91429" bIns="45714" anchor="ctr"/>
          <a:lstStyle>
            <a:lvl1pPr algn="r">
              <a:defRPr sz="1400" b="0"/>
            </a:lvl1pPr>
          </a:lstStyle>
          <a:p>
            <a:fld id="{4336D8BB-1FBA-4ECE-B83B-DC345E7EB0EF}" type="slidenum">
              <a:rPr lang="en-US" smtClean="0"/>
              <a:pPr/>
              <a:t>‹#›</a:t>
            </a:fld>
            <a:endParaRPr lang="en-US"/>
          </a:p>
        </p:txBody>
      </p:sp>
    </p:spTree>
    <p:extLst>
      <p:ext uri="{BB962C8B-B14F-4D97-AF65-F5344CB8AC3E}">
        <p14:creationId xmlns:p14="http://schemas.microsoft.com/office/powerpoint/2010/main" val="2229294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image" Target="../media/image7.jpeg"/><Relationship Id="rId5" Type="http://schemas.openxmlformats.org/officeDocument/2006/relationships/theme" Target="../theme/theme2.xml"/><Relationship Id="rId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3">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a:xfrm>
            <a:off x="7052308" y="6473282"/>
            <a:ext cx="20574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67956FD1-027B-4AA9-90AB-E0D1C06098B1}" type="slidenum">
              <a:rPr lang="en-US" smtClean="0"/>
              <a:pPr/>
              <a:t>‹#›</a:t>
            </a:fld>
            <a:endParaRPr lang="en-US" dirty="0"/>
          </a:p>
        </p:txBody>
      </p:sp>
    </p:spTree>
    <p:extLst>
      <p:ext uri="{BB962C8B-B14F-4D97-AF65-F5344CB8AC3E}">
        <p14:creationId xmlns:p14="http://schemas.microsoft.com/office/powerpoint/2010/main" val="460037298"/>
      </p:ext>
    </p:extLst>
  </p:cSld>
  <p:clrMap bg1="lt1" tx1="dk1" bg2="lt2" tx2="dk2" accent1="accent1" accent2="accent2" accent3="accent3" accent4="accent4" accent5="accent5" accent6="accent6" hlink="hlink" folHlink="folHlink"/>
  <p:sldLayoutIdLst>
    <p:sldLayoutId id="2147483670" r:id="rId1"/>
    <p:sldLayoutId id="2147483661" r:id="rId2"/>
    <p:sldLayoutId id="2147483673" r:id="rId3"/>
    <p:sldLayoutId id="2147483663" r:id="rId4"/>
    <p:sldLayoutId id="2147483664" r:id="rId5"/>
    <p:sldLayoutId id="2147483665" r:id="rId6"/>
    <p:sldLayoutId id="2147483666" r:id="rId7"/>
    <p:sldLayoutId id="2147483668" r:id="rId8"/>
    <p:sldLayoutId id="2147483678" r:id="rId9"/>
    <p:sldLayoutId id="2147483674" r:id="rId10"/>
    <p:sldLayoutId id="2147483672" r:id="rId11"/>
    <p:sldLayoutId id="2147483675" r:id="rId12"/>
    <p:sldLayoutId id="2147483677" r:id="rId13"/>
    <p:sldLayoutId id="2147483676" r:id="rId14"/>
    <p:sldLayoutId id="2147483669" r:id="rId15"/>
    <p:sldLayoutId id="2147483679" r:id="rId16"/>
    <p:sldLayoutId id="2147483680" r:id="rId17"/>
    <p:sldLayoutId id="2147483681" r:id="rId18"/>
    <p:sldLayoutId id="2147483682" r:id="rId19"/>
    <p:sldLayoutId id="2147483683" r:id="rId20"/>
    <p:sldLayoutId id="2147483691" r:id="rId2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Picture 2" descr="Banner OCT template.jpg"/>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0" y="1"/>
            <a:ext cx="9144000" cy="1127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58976013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Lst>
  <p:hf hdr="0" ftr="0" dt="0"/>
  <p:txStyles>
    <p:titleStyle>
      <a:lvl1pPr algn="ctr" defTabSz="457146"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146"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146"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146"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146"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146" algn="ctr" defTabSz="457146"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293" algn="ctr" defTabSz="457146"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440" algn="ctr" defTabSz="457146"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586" algn="ctr" defTabSz="457146"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860" indent="-342860" algn="l" defTabSz="457146"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charset="-128"/>
          <a:cs typeface="ＭＳ Ｐゴシック" charset="-128"/>
        </a:defRPr>
      </a:lvl1pPr>
      <a:lvl2pPr marL="742863" indent="-285717" algn="l" defTabSz="457146"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charset="-128"/>
          <a:cs typeface="+mn-cs"/>
        </a:defRPr>
      </a:lvl2pPr>
      <a:lvl3pPr marL="1142867" indent="-228573" algn="l" defTabSz="457146"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charset="-128"/>
          <a:cs typeface="+mn-cs"/>
        </a:defRPr>
      </a:lvl3pPr>
      <a:lvl4pPr marL="1600013" indent="-228573" algn="l" defTabSz="457146"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4pPr>
      <a:lvl5pPr marL="2057159" indent="-228573" algn="l" defTabSz="457146"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5pPr>
      <a:lvl6pPr marL="2514306" indent="-228573" algn="l" defTabSz="457146" rtl="0" eaLnBrk="1" latinLnBrk="0" hangingPunct="1">
        <a:spcBef>
          <a:spcPct val="20000"/>
        </a:spcBef>
        <a:buFont typeface="Arial"/>
        <a:buChar char="•"/>
        <a:defRPr sz="2000" kern="1200">
          <a:solidFill>
            <a:schemeClr val="tx1"/>
          </a:solidFill>
          <a:latin typeface="+mn-lt"/>
          <a:ea typeface="+mn-ea"/>
          <a:cs typeface="+mn-cs"/>
        </a:defRPr>
      </a:lvl6pPr>
      <a:lvl7pPr marL="2971453" indent="-228573" algn="l" defTabSz="457146" rtl="0" eaLnBrk="1" latinLnBrk="0" hangingPunct="1">
        <a:spcBef>
          <a:spcPct val="20000"/>
        </a:spcBef>
        <a:buFont typeface="Arial"/>
        <a:buChar char="•"/>
        <a:defRPr sz="2000" kern="1200">
          <a:solidFill>
            <a:schemeClr val="tx1"/>
          </a:solidFill>
          <a:latin typeface="+mn-lt"/>
          <a:ea typeface="+mn-ea"/>
          <a:cs typeface="+mn-cs"/>
        </a:defRPr>
      </a:lvl7pPr>
      <a:lvl8pPr marL="3428599" indent="-228573" algn="l" defTabSz="457146" rtl="0" eaLnBrk="1" latinLnBrk="0" hangingPunct="1">
        <a:spcBef>
          <a:spcPct val="20000"/>
        </a:spcBef>
        <a:buFont typeface="Arial"/>
        <a:buChar char="•"/>
        <a:defRPr sz="2000" kern="1200">
          <a:solidFill>
            <a:schemeClr val="tx1"/>
          </a:solidFill>
          <a:latin typeface="+mn-lt"/>
          <a:ea typeface="+mn-ea"/>
          <a:cs typeface="+mn-cs"/>
        </a:defRPr>
      </a:lvl8pPr>
      <a:lvl9pPr marL="3885746" indent="-228573" algn="l" defTabSz="457146"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46" rtl="0" eaLnBrk="1" latinLnBrk="0" hangingPunct="1">
        <a:defRPr sz="1800" kern="1200">
          <a:solidFill>
            <a:schemeClr val="tx1"/>
          </a:solidFill>
          <a:latin typeface="+mn-lt"/>
          <a:ea typeface="+mn-ea"/>
          <a:cs typeface="+mn-cs"/>
        </a:defRPr>
      </a:lvl1pPr>
      <a:lvl2pPr marL="457146" algn="l" defTabSz="457146" rtl="0" eaLnBrk="1" latinLnBrk="0" hangingPunct="1">
        <a:defRPr sz="1800" kern="1200">
          <a:solidFill>
            <a:schemeClr val="tx1"/>
          </a:solidFill>
          <a:latin typeface="+mn-lt"/>
          <a:ea typeface="+mn-ea"/>
          <a:cs typeface="+mn-cs"/>
        </a:defRPr>
      </a:lvl2pPr>
      <a:lvl3pPr marL="914293" algn="l" defTabSz="457146" rtl="0" eaLnBrk="1" latinLnBrk="0" hangingPunct="1">
        <a:defRPr sz="1800" kern="1200">
          <a:solidFill>
            <a:schemeClr val="tx1"/>
          </a:solidFill>
          <a:latin typeface="+mn-lt"/>
          <a:ea typeface="+mn-ea"/>
          <a:cs typeface="+mn-cs"/>
        </a:defRPr>
      </a:lvl3pPr>
      <a:lvl4pPr marL="1371440" algn="l" defTabSz="457146" rtl="0" eaLnBrk="1" latinLnBrk="0" hangingPunct="1">
        <a:defRPr sz="1800" kern="1200">
          <a:solidFill>
            <a:schemeClr val="tx1"/>
          </a:solidFill>
          <a:latin typeface="+mn-lt"/>
          <a:ea typeface="+mn-ea"/>
          <a:cs typeface="+mn-cs"/>
        </a:defRPr>
      </a:lvl4pPr>
      <a:lvl5pPr marL="1828586" algn="l" defTabSz="457146" rtl="0" eaLnBrk="1" latinLnBrk="0" hangingPunct="1">
        <a:defRPr sz="1800" kern="1200">
          <a:solidFill>
            <a:schemeClr val="tx1"/>
          </a:solidFill>
          <a:latin typeface="+mn-lt"/>
          <a:ea typeface="+mn-ea"/>
          <a:cs typeface="+mn-cs"/>
        </a:defRPr>
      </a:lvl5pPr>
      <a:lvl6pPr marL="2285733" algn="l" defTabSz="457146" rtl="0" eaLnBrk="1" latinLnBrk="0" hangingPunct="1">
        <a:defRPr sz="1800" kern="1200">
          <a:solidFill>
            <a:schemeClr val="tx1"/>
          </a:solidFill>
          <a:latin typeface="+mn-lt"/>
          <a:ea typeface="+mn-ea"/>
          <a:cs typeface="+mn-cs"/>
        </a:defRPr>
      </a:lvl6pPr>
      <a:lvl7pPr marL="2742879" algn="l" defTabSz="457146" rtl="0" eaLnBrk="1" latinLnBrk="0" hangingPunct="1">
        <a:defRPr sz="1800" kern="1200">
          <a:solidFill>
            <a:schemeClr val="tx1"/>
          </a:solidFill>
          <a:latin typeface="+mn-lt"/>
          <a:ea typeface="+mn-ea"/>
          <a:cs typeface="+mn-cs"/>
        </a:defRPr>
      </a:lvl7pPr>
      <a:lvl8pPr marL="3200026" algn="l" defTabSz="457146" rtl="0" eaLnBrk="1" latinLnBrk="0" hangingPunct="1">
        <a:defRPr sz="1800" kern="1200">
          <a:solidFill>
            <a:schemeClr val="tx1"/>
          </a:solidFill>
          <a:latin typeface="+mn-lt"/>
          <a:ea typeface="+mn-ea"/>
          <a:cs typeface="+mn-cs"/>
        </a:defRPr>
      </a:lvl8pPr>
      <a:lvl9pPr marL="3657172" algn="l" defTabSz="4571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xml"/><Relationship Id="rId1" Type="http://schemas.openxmlformats.org/officeDocument/2006/relationships/slideLayout" Target="../slideLayouts/slideLayout20.xml"/><Relationship Id="rId5" Type="http://schemas.openxmlformats.org/officeDocument/2006/relationships/image" Target="../media/image10.sv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67956FD1-027B-4AA9-90AB-E0D1C06098B1}" type="slidenum">
              <a:rPr lang="en-US" smtClean="0"/>
              <a:pPr/>
              <a:t>1</a:t>
            </a:fld>
            <a:endParaRPr lang="en-US" dirty="0"/>
          </a:p>
        </p:txBody>
      </p:sp>
      <p:sp>
        <p:nvSpPr>
          <p:cNvPr id="3" name="Title 2"/>
          <p:cNvSpPr>
            <a:spLocks noGrp="1"/>
          </p:cNvSpPr>
          <p:nvPr>
            <p:ph type="title"/>
          </p:nvPr>
        </p:nvSpPr>
        <p:spPr/>
        <p:txBody>
          <a:bodyPr/>
          <a:lstStyle/>
          <a:p>
            <a:r>
              <a:rPr lang="en-US" sz="2400" dirty="0"/>
              <a:t>Flight Vehicle Stability and Control</a:t>
            </a:r>
            <a:br>
              <a:rPr lang="en-US" sz="2400" dirty="0"/>
            </a:br>
            <a:r>
              <a:rPr lang="en-US" sz="1200" dirty="0"/>
              <a:t>Advanced Control &amp; Evolvable Systems Group</a:t>
            </a:r>
          </a:p>
        </p:txBody>
      </p:sp>
      <p:sp>
        <p:nvSpPr>
          <p:cNvPr id="5" name="Content Placeholder 4"/>
          <p:cNvSpPr>
            <a:spLocks noGrp="1"/>
          </p:cNvSpPr>
          <p:nvPr>
            <p:ph sz="half" idx="12"/>
          </p:nvPr>
        </p:nvSpPr>
        <p:spPr>
          <a:xfrm>
            <a:off x="230886" y="4917534"/>
            <a:ext cx="4375276" cy="1629368"/>
          </a:xfrm>
        </p:spPr>
        <p:txBody>
          <a:bodyPr/>
          <a:lstStyle/>
          <a:p>
            <a:r>
              <a:rPr lang="en-US" b="1" dirty="0"/>
              <a:t>SUMMARY </a:t>
            </a:r>
          </a:p>
          <a:p>
            <a:r>
              <a:rPr lang="en-US" dirty="0"/>
              <a:t>High-fidelity CFD forced oscillation simulations and advanced frequency domain nonlinear system identification technique are new capabilities recently developed to enable accurate prediction of S&amp;C characteristics of flight vehicles.</a:t>
            </a:r>
          </a:p>
          <a:p>
            <a:r>
              <a:rPr lang="en-US" dirty="0"/>
              <a:t>S&amp;C prediction of Transonic Truss-Braced Wing configuration has been successfully validated against experimental measurements in NASA Langley 12-Ft wind tunnel.</a:t>
            </a:r>
          </a:p>
        </p:txBody>
      </p:sp>
      <p:sp>
        <p:nvSpPr>
          <p:cNvPr id="6" name="Content Placeholder 5"/>
          <p:cNvSpPr>
            <a:spLocks noGrp="1"/>
          </p:cNvSpPr>
          <p:nvPr>
            <p:ph sz="half" idx="13"/>
          </p:nvPr>
        </p:nvSpPr>
        <p:spPr>
          <a:xfrm>
            <a:off x="4690880" y="868405"/>
            <a:ext cx="4253190" cy="3183595"/>
          </a:xfrm>
        </p:spPr>
        <p:txBody>
          <a:bodyPr/>
          <a:lstStyle/>
          <a:p>
            <a:r>
              <a:rPr lang="en-US" b="1" dirty="0"/>
              <a:t>KEY ATTRIBUTES / COMPETENCY</a:t>
            </a:r>
          </a:p>
          <a:p>
            <a:pPr marL="171450" indent="-171450">
              <a:buFont typeface="Arial" panose="020B0604020202020204" pitchFamily="34" charset="0"/>
              <a:buChar char="•"/>
            </a:pPr>
            <a:r>
              <a:rPr lang="en-US" dirty="0"/>
              <a:t>High-fidelity CFD forced oscillation numerical experiment for S&amp;C prediction of full flight vehicles in complex highly separated flow environments</a:t>
            </a:r>
          </a:p>
          <a:p>
            <a:pPr marL="171450" indent="-171450">
              <a:buFontTx/>
              <a:buChar char="-"/>
            </a:pPr>
            <a:r>
              <a:rPr lang="en-US" dirty="0"/>
              <a:t>Accurate estimation of static and dynamic S&amp;C derivatives in high-alpha flight conditions by frequency-domain nonlinear system identification technique</a:t>
            </a:r>
          </a:p>
          <a:p>
            <a:pPr marL="171450" indent="-171450">
              <a:buFontTx/>
              <a:buChar char="-"/>
            </a:pPr>
            <a:r>
              <a:rPr lang="en-US" dirty="0"/>
              <a:t>Full high-fidelity CFD-based 6-dof flight dynamic modeling of flight vehicles</a:t>
            </a:r>
          </a:p>
          <a:p>
            <a:pPr marL="171450" indent="-171450">
              <a:buFontTx/>
              <a:buChar char="-"/>
            </a:pPr>
            <a:r>
              <a:rPr lang="en-US" dirty="0"/>
              <a:t>Static and dynamic stability assessments of advanced flight vehicle configurations</a:t>
            </a:r>
          </a:p>
          <a:p>
            <a:pPr marL="171450" indent="-171450">
              <a:buFontTx/>
              <a:buChar char="-"/>
            </a:pPr>
            <a:r>
              <a:rPr lang="en-US" dirty="0"/>
              <a:t>Aeroelastic effects on S&amp;C are accounted for in CFD prediction</a:t>
            </a:r>
          </a:p>
          <a:p>
            <a:pPr marL="171450" indent="-171450">
              <a:buFontTx/>
              <a:buChar char="-"/>
            </a:pPr>
            <a:r>
              <a:rPr lang="en-US" dirty="0"/>
              <a:t>Rotorcraft S&amp;C prediction </a:t>
            </a:r>
          </a:p>
          <a:p>
            <a:pPr marL="171450" indent="-171450">
              <a:buFontTx/>
              <a:buChar char="-"/>
            </a:pPr>
            <a:endParaRPr lang="en-US" dirty="0"/>
          </a:p>
        </p:txBody>
      </p:sp>
      <p:sp>
        <p:nvSpPr>
          <p:cNvPr id="7" name="Content Placeholder 6"/>
          <p:cNvSpPr>
            <a:spLocks noGrp="1"/>
          </p:cNvSpPr>
          <p:nvPr>
            <p:ph sz="half" idx="14"/>
          </p:nvPr>
        </p:nvSpPr>
        <p:spPr>
          <a:xfrm>
            <a:off x="4690880" y="4149501"/>
            <a:ext cx="4253190" cy="1354581"/>
          </a:xfrm>
        </p:spPr>
        <p:txBody>
          <a:bodyPr/>
          <a:lstStyle/>
          <a:p>
            <a:r>
              <a:rPr lang="en-US" b="1" dirty="0"/>
              <a:t>HERITAGE</a:t>
            </a:r>
          </a:p>
          <a:p>
            <a:pPr marL="171450" indent="-171450">
              <a:buFont typeface="Arial" panose="020B0604020202020204" pitchFamily="34" charset="0"/>
              <a:buChar char="•"/>
            </a:pPr>
            <a:r>
              <a:rPr lang="en-US" dirty="0"/>
              <a:t>S&amp;C capabilities ranging from potential flow solvers with transonic and boundary layer corrections to FUN3D CFD</a:t>
            </a:r>
          </a:p>
          <a:p>
            <a:pPr marL="171450" indent="-171450">
              <a:buFont typeface="Arial" panose="020B0604020202020204" pitchFamily="34" charset="0"/>
              <a:buChar char="•"/>
            </a:pPr>
            <a:r>
              <a:rPr lang="en-US" dirty="0"/>
              <a:t>S&amp;C applications to B757, Truss-Braced Wing, Lift-Plus-Cruise eVTOL aircraft</a:t>
            </a:r>
          </a:p>
        </p:txBody>
      </p:sp>
      <p:sp>
        <p:nvSpPr>
          <p:cNvPr id="8" name="Content Placeholder 7"/>
          <p:cNvSpPr>
            <a:spLocks noGrp="1"/>
          </p:cNvSpPr>
          <p:nvPr>
            <p:ph sz="half" idx="15"/>
          </p:nvPr>
        </p:nvSpPr>
        <p:spPr>
          <a:xfrm>
            <a:off x="4690880" y="5604440"/>
            <a:ext cx="4253190" cy="942462"/>
          </a:xfrm>
        </p:spPr>
        <p:txBody>
          <a:bodyPr/>
          <a:lstStyle/>
          <a:p>
            <a:r>
              <a:rPr lang="en-US" b="1" dirty="0"/>
              <a:t>APPLICATIONS BEYOND</a:t>
            </a:r>
          </a:p>
          <a:p>
            <a:pPr marL="171450" indent="-171450">
              <a:buFont typeface="Arial" panose="020B0604020202020204" pitchFamily="34" charset="0"/>
              <a:buChar char="•"/>
            </a:pPr>
            <a:r>
              <a:rPr lang="en-US" dirty="0"/>
              <a:t>Orion crew capsule dynamic pitch stability problem </a:t>
            </a:r>
          </a:p>
          <a:p>
            <a:pPr marL="171450" indent="-171450">
              <a:buFont typeface="Arial" panose="020B0604020202020204" pitchFamily="34" charset="0"/>
              <a:buChar char="•"/>
            </a:pPr>
            <a:r>
              <a:rPr lang="en-US" dirty="0"/>
              <a:t>Advanced aircraft such as X-66 and X-59</a:t>
            </a:r>
          </a:p>
        </p:txBody>
      </p:sp>
      <p:pic>
        <p:nvPicPr>
          <p:cNvPr id="18" name="Picture 17" descr="A blue plane with a red and green outline&#10;&#10;Description automatically generated with medium confidence">
            <a:extLst>
              <a:ext uri="{FF2B5EF4-FFF2-40B4-BE49-F238E27FC236}">
                <a16:creationId xmlns:a16="http://schemas.microsoft.com/office/drawing/2014/main" id="{487B7324-8E41-1AC0-1DE0-AFF31DBEC7C2}"/>
              </a:ext>
            </a:extLst>
          </p:cNvPr>
          <p:cNvPicPr>
            <a:picLocks noChangeAspect="1"/>
          </p:cNvPicPr>
          <p:nvPr/>
        </p:nvPicPr>
        <p:blipFill rotWithShape="1">
          <a:blip r:embed="rId3">
            <a:extLst>
              <a:ext uri="{28A0092B-C50C-407E-A947-70E740481C1C}">
                <a14:useLocalDpi xmlns:a14="http://schemas.microsoft.com/office/drawing/2010/main" val="0"/>
              </a:ext>
            </a:extLst>
          </a:blip>
          <a:srcRect l="297" t="15192" r="600" b="18496"/>
          <a:stretch/>
        </p:blipFill>
        <p:spPr>
          <a:xfrm>
            <a:off x="250876" y="1022293"/>
            <a:ext cx="4355286" cy="2589299"/>
          </a:xfrm>
          <a:prstGeom prst="rect">
            <a:avLst/>
          </a:prstGeom>
        </p:spPr>
      </p:pic>
      <p:sp>
        <p:nvSpPr>
          <p:cNvPr id="19" name="TextBox 18">
            <a:extLst>
              <a:ext uri="{FF2B5EF4-FFF2-40B4-BE49-F238E27FC236}">
                <a16:creationId xmlns:a16="http://schemas.microsoft.com/office/drawing/2014/main" id="{8B76C7B9-A5F8-E1AF-B9AA-4875025710C2}"/>
              </a:ext>
            </a:extLst>
          </p:cNvPr>
          <p:cNvSpPr txBox="1"/>
          <p:nvPr/>
        </p:nvSpPr>
        <p:spPr>
          <a:xfrm>
            <a:off x="627096" y="868405"/>
            <a:ext cx="3602846" cy="307777"/>
          </a:xfrm>
          <a:prstGeom prst="rect">
            <a:avLst/>
          </a:prstGeom>
          <a:noFill/>
        </p:spPr>
        <p:txBody>
          <a:bodyPr wrap="none" rtlCol="0">
            <a:spAutoFit/>
          </a:bodyPr>
          <a:lstStyle/>
          <a:p>
            <a:r>
              <a:rPr lang="en-US" sz="1400" b="1" dirty="0"/>
              <a:t>FUN3D CFD Dynamic Yaw Stability Simulation </a:t>
            </a:r>
          </a:p>
        </p:txBody>
      </p:sp>
      <p:sp>
        <p:nvSpPr>
          <p:cNvPr id="9" name="Content Placeholder 8"/>
          <p:cNvSpPr>
            <a:spLocks noGrp="1"/>
          </p:cNvSpPr>
          <p:nvPr>
            <p:ph sz="half" idx="16"/>
          </p:nvPr>
        </p:nvSpPr>
        <p:spPr>
          <a:xfrm>
            <a:off x="230886" y="3611592"/>
            <a:ext cx="4375276" cy="1229651"/>
          </a:xfrm>
        </p:spPr>
        <p:txBody>
          <a:bodyPr/>
          <a:lstStyle/>
          <a:p>
            <a:r>
              <a:rPr lang="en-US" b="1" dirty="0"/>
              <a:t>TECHNICAL / SCIENTIFIC CHALLENGE ADDRESSED</a:t>
            </a:r>
            <a:endParaRPr lang="en-US" b="1" strike="sngStrike" dirty="0"/>
          </a:p>
          <a:p>
            <a:r>
              <a:rPr lang="en-US" dirty="0"/>
              <a:t>Stability and control (S&amp;C) of flight vehicles are important design requirements. Accurate prediction of dynamic S&amp;C characteristics in high alpha flight conditions are difficult. Improved predictive capability can reduce design cycle and increase safe operations.  </a:t>
            </a:r>
          </a:p>
          <a:p>
            <a:endParaRPr lang="en-US" dirty="0"/>
          </a:p>
        </p:txBody>
      </p:sp>
      <p:pic>
        <p:nvPicPr>
          <p:cNvPr id="11" name="Graphic 10">
            <a:extLst>
              <a:ext uri="{FF2B5EF4-FFF2-40B4-BE49-F238E27FC236}">
                <a16:creationId xmlns:a16="http://schemas.microsoft.com/office/drawing/2014/main" id="{F2AA50DF-83AC-A756-DBBF-F67182FC982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95187" y="2676591"/>
            <a:ext cx="929670" cy="929670"/>
          </a:xfrm>
          <a:prstGeom prst="rect">
            <a:avLst/>
          </a:prstGeom>
        </p:spPr>
      </p:pic>
    </p:spTree>
    <p:extLst>
      <p:ext uri="{BB962C8B-B14F-4D97-AF65-F5344CB8AC3E}">
        <p14:creationId xmlns:p14="http://schemas.microsoft.com/office/powerpoint/2010/main" val="2277775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818A8-147A-F4E6-BB0A-EB4C21971F9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C92E7B5-C059-3768-CF97-63C38C642BDE}"/>
              </a:ext>
            </a:extLst>
          </p:cNvPr>
          <p:cNvSpPr>
            <a:spLocks noGrp="1"/>
          </p:cNvSpPr>
          <p:nvPr>
            <p:ph type="sldNum" sz="quarter" idx="11"/>
          </p:nvPr>
        </p:nvSpPr>
        <p:spPr/>
        <p:txBody>
          <a:bodyPr/>
          <a:lstStyle/>
          <a:p>
            <a:fld id="{67956FD1-027B-4AA9-90AB-E0D1C06098B1}" type="slidenum">
              <a:rPr lang="en-US" smtClean="0"/>
              <a:pPr/>
              <a:t>2</a:t>
            </a:fld>
            <a:endParaRPr lang="en-US" dirty="0"/>
          </a:p>
        </p:txBody>
      </p:sp>
      <p:sp>
        <p:nvSpPr>
          <p:cNvPr id="3" name="Title 2">
            <a:extLst>
              <a:ext uri="{FF2B5EF4-FFF2-40B4-BE49-F238E27FC236}">
                <a16:creationId xmlns:a16="http://schemas.microsoft.com/office/drawing/2014/main" id="{796D9A27-250C-CD53-9E70-8092551776A2}"/>
              </a:ext>
            </a:extLst>
          </p:cNvPr>
          <p:cNvSpPr>
            <a:spLocks noGrp="1"/>
          </p:cNvSpPr>
          <p:nvPr>
            <p:ph type="title"/>
          </p:nvPr>
        </p:nvSpPr>
        <p:spPr/>
        <p:txBody>
          <a:bodyPr/>
          <a:lstStyle/>
          <a:p>
            <a:r>
              <a:rPr lang="en-US" sz="2400" dirty="0" err="1"/>
              <a:t>Aeroservoelastic</a:t>
            </a:r>
            <a:r>
              <a:rPr lang="en-US" sz="2400" dirty="0"/>
              <a:t> Flight Dynamic Prediction</a:t>
            </a:r>
            <a:br>
              <a:rPr lang="en-US" sz="2400" dirty="0"/>
            </a:br>
            <a:r>
              <a:rPr lang="en-US" sz="1200" dirty="0"/>
              <a:t>Advanced Control &amp; Evolvable Systems Group</a:t>
            </a:r>
          </a:p>
        </p:txBody>
      </p:sp>
      <p:sp>
        <p:nvSpPr>
          <p:cNvPr id="5" name="Content Placeholder 4">
            <a:extLst>
              <a:ext uri="{FF2B5EF4-FFF2-40B4-BE49-F238E27FC236}">
                <a16:creationId xmlns:a16="http://schemas.microsoft.com/office/drawing/2014/main" id="{FC88CC82-C386-EA89-243E-C004FB0F8F4B}"/>
              </a:ext>
            </a:extLst>
          </p:cNvPr>
          <p:cNvSpPr>
            <a:spLocks noGrp="1"/>
          </p:cNvSpPr>
          <p:nvPr>
            <p:ph sz="half" idx="12"/>
          </p:nvPr>
        </p:nvSpPr>
        <p:spPr>
          <a:xfrm>
            <a:off x="230886" y="4917534"/>
            <a:ext cx="4375276" cy="1629368"/>
          </a:xfrm>
        </p:spPr>
        <p:txBody>
          <a:bodyPr/>
          <a:lstStyle/>
          <a:p>
            <a:r>
              <a:rPr lang="en-US" b="1" dirty="0"/>
              <a:t>SUMMARY </a:t>
            </a:r>
          </a:p>
          <a:p>
            <a:r>
              <a:rPr lang="en-US" dirty="0"/>
              <a:t>High-fidelity CFD flight dynamic prediction capability for rigid and elastic flight vehicles is available to support a wide range of aerospace missions. This capability includes accurate generalized aerodynamic force analysis by moving mesh capability, frequency-domain system identification of aerodynamic transfer functions, and stability and control prediction. This represents a state of the art in flight dynamic prediction for flexible flight vehicles.</a:t>
            </a:r>
          </a:p>
        </p:txBody>
      </p:sp>
      <p:sp>
        <p:nvSpPr>
          <p:cNvPr id="6" name="Content Placeholder 5">
            <a:extLst>
              <a:ext uri="{FF2B5EF4-FFF2-40B4-BE49-F238E27FC236}">
                <a16:creationId xmlns:a16="http://schemas.microsoft.com/office/drawing/2014/main" id="{6B9935EF-87C6-1EF8-9A0B-F3739C0AAD74}"/>
              </a:ext>
            </a:extLst>
          </p:cNvPr>
          <p:cNvSpPr>
            <a:spLocks noGrp="1"/>
          </p:cNvSpPr>
          <p:nvPr>
            <p:ph sz="half" idx="13"/>
          </p:nvPr>
        </p:nvSpPr>
        <p:spPr>
          <a:xfrm>
            <a:off x="4690880" y="868405"/>
            <a:ext cx="4253190" cy="3183595"/>
          </a:xfrm>
        </p:spPr>
        <p:txBody>
          <a:bodyPr/>
          <a:lstStyle/>
          <a:p>
            <a:r>
              <a:rPr lang="en-US" b="1" dirty="0"/>
              <a:t>KEY ATTRIBUTES / COMPETENCY</a:t>
            </a:r>
          </a:p>
          <a:p>
            <a:pPr marL="171450" indent="-171450">
              <a:buFont typeface="Arial" panose="020B0604020202020204" pitchFamily="34" charset="0"/>
              <a:buChar char="•"/>
            </a:pPr>
            <a:r>
              <a:rPr lang="en-US" dirty="0"/>
              <a:t>High-fidelity CFD generalized aerodynamic force computation with moving mesh capability using finite-element mode shapes of elastic airframe</a:t>
            </a:r>
          </a:p>
          <a:p>
            <a:pPr marL="171450" indent="-171450">
              <a:buFont typeface="Arial" panose="020B0604020202020204" pitchFamily="34" charset="0"/>
              <a:buChar char="•"/>
            </a:pPr>
            <a:r>
              <a:rPr lang="en-US" dirty="0"/>
              <a:t>High-fidelity CFD S&amp;C prediction of flexible flight vehicles in complex highly separated flow environments</a:t>
            </a:r>
          </a:p>
          <a:p>
            <a:pPr marL="171450" indent="-171450">
              <a:buFontTx/>
              <a:buChar char="-"/>
            </a:pPr>
            <a:r>
              <a:rPr lang="en-US" dirty="0"/>
              <a:t>Frequency-domain nonlinear system identification technique to extract aerodynamic transfer functions</a:t>
            </a:r>
          </a:p>
          <a:p>
            <a:pPr marL="171450" indent="-171450">
              <a:buFontTx/>
              <a:buChar char="-"/>
            </a:pPr>
            <a:r>
              <a:rPr lang="en-US" dirty="0"/>
              <a:t>Fully coupled </a:t>
            </a:r>
            <a:r>
              <a:rPr lang="en-US" dirty="0" err="1"/>
              <a:t>aeroservoelastic</a:t>
            </a:r>
            <a:r>
              <a:rPr lang="en-US" dirty="0"/>
              <a:t> 6-dof flight dynamic prediction of flight vehicles</a:t>
            </a:r>
          </a:p>
          <a:p>
            <a:pPr marL="171450" indent="-171450">
              <a:buFontTx/>
              <a:buChar char="-"/>
            </a:pPr>
            <a:r>
              <a:rPr lang="en-US" dirty="0"/>
              <a:t>Flutter analysis</a:t>
            </a:r>
          </a:p>
          <a:p>
            <a:pPr marL="171450" indent="-171450">
              <a:buFontTx/>
              <a:buChar char="-"/>
            </a:pPr>
            <a:endParaRPr lang="en-US" dirty="0"/>
          </a:p>
        </p:txBody>
      </p:sp>
      <p:sp>
        <p:nvSpPr>
          <p:cNvPr id="7" name="Content Placeholder 6">
            <a:extLst>
              <a:ext uri="{FF2B5EF4-FFF2-40B4-BE49-F238E27FC236}">
                <a16:creationId xmlns:a16="http://schemas.microsoft.com/office/drawing/2014/main" id="{E35289AC-1263-BB64-1F78-4621BAE3708B}"/>
              </a:ext>
            </a:extLst>
          </p:cNvPr>
          <p:cNvSpPr>
            <a:spLocks noGrp="1"/>
          </p:cNvSpPr>
          <p:nvPr>
            <p:ph sz="half" idx="14"/>
          </p:nvPr>
        </p:nvSpPr>
        <p:spPr>
          <a:xfrm>
            <a:off x="4690880" y="4149501"/>
            <a:ext cx="4253190" cy="1354581"/>
          </a:xfrm>
        </p:spPr>
        <p:txBody>
          <a:bodyPr/>
          <a:lstStyle/>
          <a:p>
            <a:r>
              <a:rPr lang="en-US" b="1" dirty="0"/>
              <a:t>HERITAGE</a:t>
            </a:r>
          </a:p>
          <a:p>
            <a:pPr marL="171450" indent="-171450">
              <a:buFont typeface="Arial" panose="020B0604020202020204" pitchFamily="34" charset="0"/>
              <a:buChar char="•"/>
            </a:pPr>
            <a:r>
              <a:rPr lang="en-US" dirty="0" err="1"/>
              <a:t>Aeroservoelastic</a:t>
            </a:r>
            <a:r>
              <a:rPr lang="en-US" dirty="0"/>
              <a:t> flight dynamic prediction of Truss-Braced Wing, B757, Lift-Plus-Cruise eVTOL aircraft</a:t>
            </a:r>
          </a:p>
        </p:txBody>
      </p:sp>
      <p:sp>
        <p:nvSpPr>
          <p:cNvPr id="8" name="Content Placeholder 7">
            <a:extLst>
              <a:ext uri="{FF2B5EF4-FFF2-40B4-BE49-F238E27FC236}">
                <a16:creationId xmlns:a16="http://schemas.microsoft.com/office/drawing/2014/main" id="{764DBFC4-D646-3E2D-1934-6AFBD116AA0C}"/>
              </a:ext>
            </a:extLst>
          </p:cNvPr>
          <p:cNvSpPr>
            <a:spLocks noGrp="1"/>
          </p:cNvSpPr>
          <p:nvPr>
            <p:ph sz="half" idx="15"/>
          </p:nvPr>
        </p:nvSpPr>
        <p:spPr>
          <a:xfrm>
            <a:off x="4690880" y="5604440"/>
            <a:ext cx="4253190" cy="942462"/>
          </a:xfrm>
        </p:spPr>
        <p:txBody>
          <a:bodyPr/>
          <a:lstStyle/>
          <a:p>
            <a:r>
              <a:rPr lang="en-US" b="1" dirty="0"/>
              <a:t>APPLICATIONS BEYOND</a:t>
            </a:r>
          </a:p>
          <a:p>
            <a:pPr marL="171450" indent="-171450">
              <a:buFont typeface="Arial" panose="020B0604020202020204" pitchFamily="34" charset="0"/>
              <a:buChar char="•"/>
            </a:pPr>
            <a:r>
              <a:rPr lang="en-US" dirty="0"/>
              <a:t>Advanced aircraft such as X-66 and X-59</a:t>
            </a:r>
          </a:p>
          <a:p>
            <a:pPr marL="171450" indent="-171450">
              <a:buFont typeface="Arial" panose="020B0604020202020204" pitchFamily="34" charset="0"/>
              <a:buChar char="•"/>
            </a:pPr>
            <a:r>
              <a:rPr lang="en-US" dirty="0"/>
              <a:t>Space launch vehicles </a:t>
            </a:r>
          </a:p>
        </p:txBody>
      </p:sp>
      <p:sp>
        <p:nvSpPr>
          <p:cNvPr id="9" name="Content Placeholder 8">
            <a:extLst>
              <a:ext uri="{FF2B5EF4-FFF2-40B4-BE49-F238E27FC236}">
                <a16:creationId xmlns:a16="http://schemas.microsoft.com/office/drawing/2014/main" id="{297C4EE3-78D2-15E1-375C-1508C1D75E00}"/>
              </a:ext>
            </a:extLst>
          </p:cNvPr>
          <p:cNvSpPr>
            <a:spLocks noGrp="1"/>
          </p:cNvSpPr>
          <p:nvPr>
            <p:ph sz="half" idx="16"/>
          </p:nvPr>
        </p:nvSpPr>
        <p:spPr>
          <a:xfrm>
            <a:off x="230886" y="3606724"/>
            <a:ext cx="4375276" cy="1229651"/>
          </a:xfrm>
        </p:spPr>
        <p:txBody>
          <a:bodyPr/>
          <a:lstStyle/>
          <a:p>
            <a:r>
              <a:rPr lang="en-US" b="1" dirty="0"/>
              <a:t>TECHNICAL / SCIENTIFIC CHALLENGE ADDRESSED</a:t>
            </a:r>
            <a:endParaRPr lang="en-US" b="1" strike="sngStrike" dirty="0"/>
          </a:p>
          <a:p>
            <a:r>
              <a:rPr lang="en-US" dirty="0"/>
              <a:t>Aeroelastic interactions with flight vehicle dynamics can adversely affect flight safety and performance. Increased drag penalty in cruise or degraded flight safety and control reversal are negative consequences of aeroelastic interactions.</a:t>
            </a:r>
          </a:p>
          <a:p>
            <a:endParaRPr lang="en-US" dirty="0"/>
          </a:p>
        </p:txBody>
      </p:sp>
      <p:pic>
        <p:nvPicPr>
          <p:cNvPr id="4" name="TBW_Vonkarmen_openloop_vcctef_demo_4-aac">
            <a:hlinkClick r:id="" action="ppaction://media"/>
            <a:extLst>
              <a:ext uri="{FF2B5EF4-FFF2-40B4-BE49-F238E27FC236}">
                <a16:creationId xmlns:a16="http://schemas.microsoft.com/office/drawing/2014/main" id="{8C7D15D6-3AA5-2AD9-EF7A-D7E6D805B5C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90152" y="985190"/>
            <a:ext cx="4516009" cy="2357381"/>
          </a:xfrm>
          <a:prstGeom prst="rect">
            <a:avLst/>
          </a:prstGeom>
        </p:spPr>
      </p:pic>
      <p:sp>
        <p:nvSpPr>
          <p:cNvPr id="19" name="TextBox 18">
            <a:extLst>
              <a:ext uri="{FF2B5EF4-FFF2-40B4-BE49-F238E27FC236}">
                <a16:creationId xmlns:a16="http://schemas.microsoft.com/office/drawing/2014/main" id="{0C2864EC-908A-94CD-75FF-34DCE2ABA83D}"/>
              </a:ext>
            </a:extLst>
          </p:cNvPr>
          <p:cNvSpPr txBox="1"/>
          <p:nvPr/>
        </p:nvSpPr>
        <p:spPr>
          <a:xfrm>
            <a:off x="889068" y="970337"/>
            <a:ext cx="3167777" cy="523220"/>
          </a:xfrm>
          <a:prstGeom prst="rect">
            <a:avLst/>
          </a:prstGeom>
          <a:solidFill>
            <a:schemeClr val="bg1"/>
          </a:solidFill>
        </p:spPr>
        <p:txBody>
          <a:bodyPr wrap="square" rtlCol="0">
            <a:spAutoFit/>
          </a:bodyPr>
          <a:lstStyle/>
          <a:p>
            <a:pPr algn="ctr"/>
            <a:r>
              <a:rPr lang="en-US" sz="1400" b="1" dirty="0" err="1"/>
              <a:t>Aeroservoelastic</a:t>
            </a:r>
            <a:r>
              <a:rPr lang="en-US" sz="1400" b="1" dirty="0"/>
              <a:t> Flight Dynamic Model of Flexible Aircraft</a:t>
            </a:r>
          </a:p>
        </p:txBody>
      </p:sp>
    </p:spTree>
    <p:extLst>
      <p:ext uri="{BB962C8B-B14F-4D97-AF65-F5344CB8AC3E}">
        <p14:creationId xmlns:p14="http://schemas.microsoft.com/office/powerpoint/2010/main" val="2402605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F21A6-5C27-FA25-5E9E-325D6236A2E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78416CE-3941-0B08-6CB5-1629948F38D3}"/>
              </a:ext>
            </a:extLst>
          </p:cNvPr>
          <p:cNvSpPr>
            <a:spLocks noGrp="1"/>
          </p:cNvSpPr>
          <p:nvPr>
            <p:ph type="sldNum" sz="quarter" idx="11"/>
          </p:nvPr>
        </p:nvSpPr>
        <p:spPr/>
        <p:txBody>
          <a:bodyPr/>
          <a:lstStyle/>
          <a:p>
            <a:fld id="{67956FD1-027B-4AA9-90AB-E0D1C06098B1}" type="slidenum">
              <a:rPr lang="en-US" smtClean="0"/>
              <a:pPr/>
              <a:t>3</a:t>
            </a:fld>
            <a:endParaRPr lang="en-US" dirty="0"/>
          </a:p>
        </p:txBody>
      </p:sp>
      <p:sp>
        <p:nvSpPr>
          <p:cNvPr id="3" name="Title 2">
            <a:extLst>
              <a:ext uri="{FF2B5EF4-FFF2-40B4-BE49-F238E27FC236}">
                <a16:creationId xmlns:a16="http://schemas.microsoft.com/office/drawing/2014/main" id="{60C850E7-73F0-2B21-51FD-7BED3833D74D}"/>
              </a:ext>
            </a:extLst>
          </p:cNvPr>
          <p:cNvSpPr>
            <a:spLocks noGrp="1"/>
          </p:cNvSpPr>
          <p:nvPr>
            <p:ph type="title"/>
          </p:nvPr>
        </p:nvSpPr>
        <p:spPr/>
        <p:txBody>
          <a:bodyPr/>
          <a:lstStyle/>
          <a:p>
            <a:r>
              <a:rPr lang="en-US" sz="2400" dirty="0"/>
              <a:t>Flight Control Technologies</a:t>
            </a:r>
            <a:br>
              <a:rPr lang="en-US" sz="2400" dirty="0"/>
            </a:br>
            <a:r>
              <a:rPr lang="en-US" sz="1200" dirty="0"/>
              <a:t>Advanced Control &amp; Evolvable Systems Group</a:t>
            </a:r>
          </a:p>
        </p:txBody>
      </p:sp>
      <p:sp>
        <p:nvSpPr>
          <p:cNvPr id="5" name="Content Placeholder 4">
            <a:extLst>
              <a:ext uri="{FF2B5EF4-FFF2-40B4-BE49-F238E27FC236}">
                <a16:creationId xmlns:a16="http://schemas.microsoft.com/office/drawing/2014/main" id="{B5309C77-22E5-411B-4E7E-F32995751CD5}"/>
              </a:ext>
            </a:extLst>
          </p:cNvPr>
          <p:cNvSpPr>
            <a:spLocks noGrp="1"/>
          </p:cNvSpPr>
          <p:nvPr>
            <p:ph sz="half" idx="12"/>
          </p:nvPr>
        </p:nvSpPr>
        <p:spPr>
          <a:xfrm>
            <a:off x="230886" y="4917534"/>
            <a:ext cx="4375276" cy="1629368"/>
          </a:xfrm>
        </p:spPr>
        <p:txBody>
          <a:bodyPr/>
          <a:lstStyle/>
          <a:p>
            <a:r>
              <a:rPr lang="en-US" b="1" dirty="0"/>
              <a:t>SUMMARY </a:t>
            </a:r>
          </a:p>
          <a:p>
            <a:r>
              <a:rPr lang="en-US" dirty="0"/>
              <a:t>A strong heritage of flight-proven adaptive control technologies deployed on F-15 and F-18 aircraft are available for aerospace and industrial applications. </a:t>
            </a:r>
          </a:p>
          <a:p>
            <a:r>
              <a:rPr lang="en-US" dirty="0"/>
              <a:t>Ground test-validated aeroelastic control technologies have been developed for high-aspect ratio wing transport applications.</a:t>
            </a:r>
          </a:p>
        </p:txBody>
      </p:sp>
      <p:sp>
        <p:nvSpPr>
          <p:cNvPr id="6" name="Content Placeholder 5">
            <a:extLst>
              <a:ext uri="{FF2B5EF4-FFF2-40B4-BE49-F238E27FC236}">
                <a16:creationId xmlns:a16="http://schemas.microsoft.com/office/drawing/2014/main" id="{E2FE2A5E-228F-FA93-09BB-632DBF1A67AA}"/>
              </a:ext>
            </a:extLst>
          </p:cNvPr>
          <p:cNvSpPr>
            <a:spLocks noGrp="1"/>
          </p:cNvSpPr>
          <p:nvPr>
            <p:ph sz="half" idx="13"/>
          </p:nvPr>
        </p:nvSpPr>
        <p:spPr>
          <a:xfrm>
            <a:off x="4690880" y="868405"/>
            <a:ext cx="4253190" cy="3397175"/>
          </a:xfrm>
        </p:spPr>
        <p:txBody>
          <a:bodyPr/>
          <a:lstStyle/>
          <a:p>
            <a:r>
              <a:rPr lang="en-US" b="1" dirty="0"/>
              <a:t>KEY ATTRIBUTES / COMPETENCY</a:t>
            </a:r>
          </a:p>
          <a:p>
            <a:pPr marL="171450" indent="-171450">
              <a:buFont typeface="Arial" panose="020B0604020202020204" pitchFamily="34" charset="0"/>
              <a:buChar char="•"/>
            </a:pPr>
            <a:r>
              <a:rPr lang="en-US" dirty="0"/>
              <a:t>Patented adaptive optimal control modification technology with verifiable stability margins capable of accommodating vehicle model uncertainty</a:t>
            </a:r>
          </a:p>
          <a:p>
            <a:pPr marL="171450" indent="-171450">
              <a:buFont typeface="Arial" panose="020B0604020202020204" pitchFamily="34" charset="0"/>
              <a:buChar char="•"/>
            </a:pPr>
            <a:r>
              <a:rPr lang="en-US" dirty="0"/>
              <a:t>Flight-proven adaptive optimal control modification on F-18 aircraft </a:t>
            </a:r>
          </a:p>
          <a:p>
            <a:pPr marL="171450" indent="-171450">
              <a:buFontTx/>
              <a:buChar char="-"/>
            </a:pPr>
            <a:r>
              <a:rPr lang="en-US" dirty="0"/>
              <a:t>flight-proven machine-learning neural-network intelligent flight control technology on F-15 aircraft</a:t>
            </a:r>
          </a:p>
          <a:p>
            <a:pPr marL="171450" indent="-171450">
              <a:buFontTx/>
              <a:buChar char="-"/>
            </a:pPr>
            <a:r>
              <a:rPr lang="en-US" dirty="0"/>
              <a:t>Patented multi-objective flight control technology for modern transports capable of real-time drag optimization, structural mode suppression, gust load and maneuver load alleviation</a:t>
            </a:r>
          </a:p>
          <a:p>
            <a:pPr marL="171450" indent="-171450">
              <a:buFontTx/>
              <a:buChar char="-"/>
            </a:pPr>
            <a:r>
              <a:rPr lang="en-US" dirty="0"/>
              <a:t>Structural mode suppression validated in wind tunnel test</a:t>
            </a:r>
          </a:p>
          <a:p>
            <a:pPr marL="171450" indent="-171450">
              <a:buFontTx/>
              <a:buChar char="-"/>
            </a:pPr>
            <a:r>
              <a:rPr lang="en-US" dirty="0"/>
              <a:t>Multi-objective flight control technology validation will be conducted in wind tunnel test in the near future.</a:t>
            </a:r>
          </a:p>
          <a:p>
            <a:pPr marL="171450" indent="-171450">
              <a:buFontTx/>
              <a:buChar char="-"/>
            </a:pPr>
            <a:endParaRPr lang="en-US" dirty="0"/>
          </a:p>
        </p:txBody>
      </p:sp>
      <p:sp>
        <p:nvSpPr>
          <p:cNvPr id="7" name="Content Placeholder 6">
            <a:extLst>
              <a:ext uri="{FF2B5EF4-FFF2-40B4-BE49-F238E27FC236}">
                <a16:creationId xmlns:a16="http://schemas.microsoft.com/office/drawing/2014/main" id="{F42270B7-79C2-B825-7255-A17EA96FBEA7}"/>
              </a:ext>
            </a:extLst>
          </p:cNvPr>
          <p:cNvSpPr>
            <a:spLocks noGrp="1"/>
          </p:cNvSpPr>
          <p:nvPr>
            <p:ph sz="half" idx="14"/>
          </p:nvPr>
        </p:nvSpPr>
        <p:spPr>
          <a:xfrm>
            <a:off x="4690880" y="4365938"/>
            <a:ext cx="4253190" cy="1138144"/>
          </a:xfrm>
        </p:spPr>
        <p:txBody>
          <a:bodyPr/>
          <a:lstStyle/>
          <a:p>
            <a:r>
              <a:rPr lang="en-US" b="1" dirty="0"/>
              <a:t>HERITAGE</a:t>
            </a:r>
          </a:p>
          <a:p>
            <a:pPr marL="171450" indent="-171450">
              <a:buFont typeface="Arial" panose="020B0604020202020204" pitchFamily="34" charset="0"/>
              <a:buChar char="•"/>
            </a:pPr>
            <a:r>
              <a:rPr lang="en-US" dirty="0"/>
              <a:t>Adaptive and neural-network flight control technology validation on F-15 and F-18 aircraft</a:t>
            </a:r>
          </a:p>
          <a:p>
            <a:pPr marL="171450" indent="-171450">
              <a:buFont typeface="Arial" panose="020B0604020202020204" pitchFamily="34" charset="0"/>
              <a:buChar char="•"/>
            </a:pPr>
            <a:r>
              <a:rPr lang="en-US" dirty="0"/>
              <a:t>Adaptive and multi-objective flight control implementations on B757, Transonic Truss-Braced Wing</a:t>
            </a:r>
          </a:p>
        </p:txBody>
      </p:sp>
      <p:sp>
        <p:nvSpPr>
          <p:cNvPr id="8" name="Content Placeholder 7">
            <a:extLst>
              <a:ext uri="{FF2B5EF4-FFF2-40B4-BE49-F238E27FC236}">
                <a16:creationId xmlns:a16="http://schemas.microsoft.com/office/drawing/2014/main" id="{EBF50BE4-48AA-D9BC-6327-6B0F32E845B3}"/>
              </a:ext>
            </a:extLst>
          </p:cNvPr>
          <p:cNvSpPr>
            <a:spLocks noGrp="1"/>
          </p:cNvSpPr>
          <p:nvPr>
            <p:ph sz="half" idx="15"/>
          </p:nvPr>
        </p:nvSpPr>
        <p:spPr>
          <a:xfrm>
            <a:off x="4690880" y="5604440"/>
            <a:ext cx="4253190" cy="942462"/>
          </a:xfrm>
        </p:spPr>
        <p:txBody>
          <a:bodyPr/>
          <a:lstStyle/>
          <a:p>
            <a:r>
              <a:rPr lang="en-US" b="1" dirty="0"/>
              <a:t>APPLICATIONS BEYOND</a:t>
            </a:r>
          </a:p>
          <a:p>
            <a:pPr marL="171450" indent="-171450">
              <a:buFont typeface="Arial" panose="020B0604020202020204" pitchFamily="34" charset="0"/>
              <a:buChar char="•"/>
            </a:pPr>
            <a:r>
              <a:rPr lang="en-US" dirty="0"/>
              <a:t>Advanced aircraft such as X-66 and X-59</a:t>
            </a:r>
          </a:p>
          <a:p>
            <a:pPr marL="171450" indent="-171450">
              <a:buFont typeface="Arial" panose="020B0604020202020204" pitchFamily="34" charset="0"/>
              <a:buChar char="•"/>
            </a:pPr>
            <a:r>
              <a:rPr lang="en-US" dirty="0"/>
              <a:t>Space launch systems, AAM aircraft, modern transports</a:t>
            </a:r>
          </a:p>
        </p:txBody>
      </p:sp>
      <p:sp>
        <p:nvSpPr>
          <p:cNvPr id="19" name="TextBox 18">
            <a:extLst>
              <a:ext uri="{FF2B5EF4-FFF2-40B4-BE49-F238E27FC236}">
                <a16:creationId xmlns:a16="http://schemas.microsoft.com/office/drawing/2014/main" id="{1DFC5E2D-F33C-94BA-2433-069154375FFC}"/>
              </a:ext>
            </a:extLst>
          </p:cNvPr>
          <p:cNvSpPr txBox="1"/>
          <p:nvPr/>
        </p:nvSpPr>
        <p:spPr>
          <a:xfrm>
            <a:off x="627095" y="818213"/>
            <a:ext cx="3550587" cy="307777"/>
          </a:xfrm>
          <a:prstGeom prst="rect">
            <a:avLst/>
          </a:prstGeom>
          <a:noFill/>
        </p:spPr>
        <p:txBody>
          <a:bodyPr wrap="none" rtlCol="0">
            <a:spAutoFit/>
          </a:bodyPr>
          <a:lstStyle/>
          <a:p>
            <a:r>
              <a:rPr lang="en-US" sz="1400" b="1" dirty="0"/>
              <a:t>Adaptive Control Technology on F-18 Aircraft </a:t>
            </a:r>
          </a:p>
        </p:txBody>
      </p:sp>
      <p:sp>
        <p:nvSpPr>
          <p:cNvPr id="9" name="Content Placeholder 8">
            <a:extLst>
              <a:ext uri="{FF2B5EF4-FFF2-40B4-BE49-F238E27FC236}">
                <a16:creationId xmlns:a16="http://schemas.microsoft.com/office/drawing/2014/main" id="{E911F6B8-0920-B904-1D1B-E46FDFE224CC}"/>
              </a:ext>
            </a:extLst>
          </p:cNvPr>
          <p:cNvSpPr>
            <a:spLocks noGrp="1"/>
          </p:cNvSpPr>
          <p:nvPr>
            <p:ph sz="half" idx="16"/>
          </p:nvPr>
        </p:nvSpPr>
        <p:spPr>
          <a:xfrm>
            <a:off x="230886" y="3429000"/>
            <a:ext cx="4375276" cy="1407375"/>
          </a:xfrm>
        </p:spPr>
        <p:txBody>
          <a:bodyPr/>
          <a:lstStyle/>
          <a:p>
            <a:r>
              <a:rPr lang="en-US" b="1" dirty="0"/>
              <a:t>TECHNICAL / SCIENTIFIC CHALLENGE ADDRESSED</a:t>
            </a:r>
            <a:endParaRPr lang="en-US" b="1" strike="sngStrike" dirty="0"/>
          </a:p>
          <a:p>
            <a:r>
              <a:rPr lang="en-US" dirty="0"/>
              <a:t>Advanced flight vehicles such as hypersonic vehicles operate in highly complex flight physics environments, which can pose  major challenges to flight control systems for mission success. Modern transport aircraft employ highly flexible wings which can cause adverse performance and safety, requiring advanced flight control solution.</a:t>
            </a:r>
          </a:p>
          <a:p>
            <a:endParaRPr lang="en-US" dirty="0"/>
          </a:p>
        </p:txBody>
      </p:sp>
      <p:pic>
        <p:nvPicPr>
          <p:cNvPr id="4" name="Picture 3">
            <a:extLst>
              <a:ext uri="{FF2B5EF4-FFF2-40B4-BE49-F238E27FC236}">
                <a16:creationId xmlns:a16="http://schemas.microsoft.com/office/drawing/2014/main" id="{1AACF81D-D0B7-CB9A-0A7D-8B2E7B2CCF0F}"/>
              </a:ext>
            </a:extLst>
          </p:cNvPr>
          <p:cNvPicPr>
            <a:picLocks noChangeAspect="1"/>
          </p:cNvPicPr>
          <p:nvPr/>
        </p:nvPicPr>
        <p:blipFill>
          <a:blip r:embed="rId3"/>
          <a:stretch>
            <a:fillRect/>
          </a:stretch>
        </p:blipFill>
        <p:spPr>
          <a:xfrm>
            <a:off x="475680" y="1121106"/>
            <a:ext cx="3853418" cy="2209392"/>
          </a:xfrm>
          <a:prstGeom prst="rect">
            <a:avLst/>
          </a:prstGeom>
        </p:spPr>
      </p:pic>
    </p:spTree>
    <p:extLst>
      <p:ext uri="{BB962C8B-B14F-4D97-AF65-F5344CB8AC3E}">
        <p14:creationId xmlns:p14="http://schemas.microsoft.com/office/powerpoint/2010/main" val="33607522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2D4C170-5291-34D2-09B9-3C259AE409FB}"/>
              </a:ext>
            </a:extLst>
          </p:cNvPr>
          <p:cNvSpPr>
            <a:spLocks noGrp="1"/>
          </p:cNvSpPr>
          <p:nvPr>
            <p:ph type="sldNum" sz="quarter" idx="11"/>
          </p:nvPr>
        </p:nvSpPr>
        <p:spPr/>
        <p:txBody>
          <a:bodyPr/>
          <a:lstStyle/>
          <a:p>
            <a:fld id="{67956FD1-027B-4AA9-90AB-E0D1C06098B1}" type="slidenum">
              <a:rPr lang="en-US" smtClean="0"/>
              <a:pPr/>
              <a:t>4</a:t>
            </a:fld>
            <a:endParaRPr lang="en-US"/>
          </a:p>
        </p:txBody>
      </p:sp>
      <p:sp>
        <p:nvSpPr>
          <p:cNvPr id="3" name="Title 2">
            <a:extLst>
              <a:ext uri="{FF2B5EF4-FFF2-40B4-BE49-F238E27FC236}">
                <a16:creationId xmlns:a16="http://schemas.microsoft.com/office/drawing/2014/main" id="{63944C57-8DFA-07D8-4EB6-44CB0248B30F}"/>
              </a:ext>
            </a:extLst>
          </p:cNvPr>
          <p:cNvSpPr>
            <a:spLocks noGrp="1"/>
          </p:cNvSpPr>
          <p:nvPr>
            <p:ph type="title"/>
          </p:nvPr>
        </p:nvSpPr>
        <p:spPr/>
        <p:txBody>
          <a:bodyPr/>
          <a:lstStyle/>
          <a:p>
            <a:r>
              <a:rPr lang="en-US" dirty="0"/>
              <a:t>Authors/Contacts</a:t>
            </a:r>
          </a:p>
        </p:txBody>
      </p:sp>
      <p:sp>
        <p:nvSpPr>
          <p:cNvPr id="6" name="Content Placeholder 5">
            <a:extLst>
              <a:ext uri="{FF2B5EF4-FFF2-40B4-BE49-F238E27FC236}">
                <a16:creationId xmlns:a16="http://schemas.microsoft.com/office/drawing/2014/main" id="{1EDE3866-276C-F3A6-7157-5C9F2C3DD916}"/>
              </a:ext>
            </a:extLst>
          </p:cNvPr>
          <p:cNvSpPr>
            <a:spLocks noGrp="1"/>
          </p:cNvSpPr>
          <p:nvPr>
            <p:ph sz="half" idx="13"/>
          </p:nvPr>
        </p:nvSpPr>
        <p:spPr>
          <a:xfrm>
            <a:off x="1279359" y="868406"/>
            <a:ext cx="6585282" cy="2838890"/>
          </a:xfrm>
        </p:spPr>
        <p:txBody>
          <a:bodyPr/>
          <a:lstStyle/>
          <a:p>
            <a:r>
              <a:rPr lang="en-US" dirty="0"/>
              <a:t>Advanced Control &amp; Evolvable Systems Group Lead: Nhan Nguyen – Ames Research Center</a:t>
            </a:r>
          </a:p>
        </p:txBody>
      </p:sp>
      <p:sp>
        <p:nvSpPr>
          <p:cNvPr id="11" name="Content Placeholder 10">
            <a:extLst>
              <a:ext uri="{FF2B5EF4-FFF2-40B4-BE49-F238E27FC236}">
                <a16:creationId xmlns:a16="http://schemas.microsoft.com/office/drawing/2014/main" id="{809FA5E9-1428-58C8-590E-2B7CD4A1B0D8}"/>
              </a:ext>
            </a:extLst>
          </p:cNvPr>
          <p:cNvSpPr>
            <a:spLocks noGrp="1"/>
          </p:cNvSpPr>
          <p:nvPr>
            <p:ph sz="half" idx="18"/>
          </p:nvPr>
        </p:nvSpPr>
        <p:spPr>
          <a:xfrm>
            <a:off x="1048579" y="6579704"/>
            <a:ext cx="7046842" cy="236758"/>
          </a:xfrm>
        </p:spPr>
        <p:txBody>
          <a:bodyPr/>
          <a:lstStyle/>
          <a:p>
            <a:pPr algn="ctr"/>
            <a:r>
              <a:rPr lang="en-US" dirty="0"/>
              <a:t>https://www.nasa.gov/intelligent-systems-division/</a:t>
            </a:r>
          </a:p>
        </p:txBody>
      </p:sp>
    </p:spTree>
    <p:extLst>
      <p:ext uri="{BB962C8B-B14F-4D97-AF65-F5344CB8AC3E}">
        <p14:creationId xmlns:p14="http://schemas.microsoft.com/office/powerpoint/2010/main" val="3635882897"/>
      </p:ext>
    </p:extLst>
  </p:cSld>
  <p:clrMapOvr>
    <a:masterClrMapping/>
  </p:clrMapOvr>
</p:sld>
</file>

<file path=ppt/theme/theme1.xml><?xml version="1.0" encoding="utf-8"?>
<a:theme xmlns:a="http://schemas.openxmlformats.org/drawingml/2006/main" name="Office Theme">
  <a:themeElements>
    <a:clrScheme name="NSV">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48A1FA"/>
      </a:hlink>
      <a:folHlink>
        <a:srgbClr val="A6587F"/>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SA SV Template 4-3 v1.3 (custom white).potx [Read-Only]" id="{3722A8FF-50A9-4E39-A0BA-C41F1D344387}" vid="{0956E06A-E53E-4E57-AF3F-99DCBD7A2FAE}"/>
    </a:ext>
  </a:ext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49811dd-247f-47a7-ad88-2a70e8b4bef3">
      <Terms xmlns="http://schemas.microsoft.com/office/infopath/2007/PartnerControls"/>
    </lcf76f155ced4ddcb4097134ff3c332f>
    <TaxCatchAll xmlns="d900e117-17a0-4b24-9e47-511ef1d02c4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AE48CF3D4237E439CC07B36E41CB42E" ma:contentTypeVersion="14" ma:contentTypeDescription="Create a new document." ma:contentTypeScope="" ma:versionID="ead7f7e17ca67ad40a919ec668b85a93">
  <xsd:schema xmlns:xsd="http://www.w3.org/2001/XMLSchema" xmlns:xs="http://www.w3.org/2001/XMLSchema" xmlns:p="http://schemas.microsoft.com/office/2006/metadata/properties" xmlns:ns2="c49811dd-247f-47a7-ad88-2a70e8b4bef3" xmlns:ns3="6ec02513-9802-4beb-9cf0-51f2e6793a9c" xmlns:ns4="d900e117-17a0-4b24-9e47-511ef1d02c43" targetNamespace="http://schemas.microsoft.com/office/2006/metadata/properties" ma:root="true" ma:fieldsID="0af233d33ea5aaa2a67ab1c87b0d6b4a" ns2:_="" ns3:_="" ns4:_="">
    <xsd:import namespace="c49811dd-247f-47a7-ad88-2a70e8b4bef3"/>
    <xsd:import namespace="6ec02513-9802-4beb-9cf0-51f2e6793a9c"/>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OCR" minOccurs="0"/>
                <xsd:element ref="ns2:lcf76f155ced4ddcb4097134ff3c332f" minOccurs="0"/>
                <xsd:element ref="ns4:TaxCatchAll" minOccurs="0"/>
                <xsd:element ref="ns2:MediaServiceObjectDetectorVersions" minOccurs="0"/>
                <xsd:element ref="ns2:MediaServiceSearchPropertie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49811dd-247f-47a7-ad88-2a70e8b4be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DateTaken" ma:index="21"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ec02513-9802-4beb-9cf0-51f2e6793a9c"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09c52d84-3e6d-4750-a246-df1ea745697e}" ma:internalName="TaxCatchAll" ma:showField="CatchAllData" ma:web="6ec02513-9802-4beb-9cf0-51f2e6793a9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366BC3C-1CED-462F-90CB-A1F4F234CE67}">
  <ds:schemaRefs>
    <ds:schemaRef ds:uri="http://schemas.microsoft.com/sharepoint/v3/contenttype/forms"/>
  </ds:schemaRefs>
</ds:datastoreItem>
</file>

<file path=customXml/itemProps2.xml><?xml version="1.0" encoding="utf-8"?>
<ds:datastoreItem xmlns:ds="http://schemas.openxmlformats.org/officeDocument/2006/customXml" ds:itemID="{1434001C-4F49-4115-8E7E-BD8673590613}">
  <ds:schemaRefs>
    <ds:schemaRef ds:uri="http://schemas.microsoft.com/office/2006/metadata/properties"/>
    <ds:schemaRef ds:uri="http://schemas.microsoft.com/office/infopath/2007/PartnerControls"/>
    <ds:schemaRef ds:uri="c49811dd-247f-47a7-ad88-2a70e8b4bef3"/>
    <ds:schemaRef ds:uri="d900e117-17a0-4b24-9e47-511ef1d02c43"/>
  </ds:schemaRefs>
</ds:datastoreItem>
</file>

<file path=customXml/itemProps3.xml><?xml version="1.0" encoding="utf-8"?>
<ds:datastoreItem xmlns:ds="http://schemas.openxmlformats.org/officeDocument/2006/customXml" ds:itemID="{D74D5D84-95F4-4F16-B8C7-E67AB395EC1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49811dd-247f-47a7-ad88-2a70e8b4bef3"/>
    <ds:schemaRef ds:uri="6ec02513-9802-4beb-9cf0-51f2e6793a9c"/>
    <ds:schemaRef ds:uri="d900e117-17a0-4b24-9e47-511ef1d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NASA SV Template 4-3 v1.3 (custom white)</Template>
  <TotalTime>14263</TotalTime>
  <Words>732</Words>
  <Application>Microsoft Office PowerPoint</Application>
  <PresentationFormat>On-screen Show (4:3)</PresentationFormat>
  <Paragraphs>67</Paragraphs>
  <Slides>4</Slides>
  <Notes>3</Notes>
  <HiddenSlides>0</HiddenSlides>
  <MMClips>1</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vt:i4>
      </vt:variant>
    </vt:vector>
  </HeadingPairs>
  <TitlesOfParts>
    <vt:vector size="11" baseType="lpstr">
      <vt:lpstr>Arial</vt:lpstr>
      <vt:lpstr>Arial Narrow</vt:lpstr>
      <vt:lpstr>Calibri</vt:lpstr>
      <vt:lpstr>Helvetica</vt:lpstr>
      <vt:lpstr>Wingdings</vt:lpstr>
      <vt:lpstr>Office Theme</vt:lpstr>
      <vt:lpstr>3_Office Theme</vt:lpstr>
      <vt:lpstr>Flight Vehicle Stability and Control Advanced Control &amp; Evolvable Systems Group</vt:lpstr>
      <vt:lpstr>Aeroservoelastic Flight Dynamic Prediction Advanced Control &amp; Evolvable Systems Group</vt:lpstr>
      <vt:lpstr>Flight Control Technologies Advanced Control &amp; Evolvable Systems Group</vt:lpstr>
      <vt:lpstr>Authors/Contacts</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Cahill, Sally A. (ARC-PX)</dc:creator>
  <cp:lastModifiedBy>Benavides, Jose V. (ARC-TI)</cp:lastModifiedBy>
  <cp:revision>214</cp:revision>
  <cp:lastPrinted>2019-09-25T16:25:15Z</cp:lastPrinted>
  <dcterms:created xsi:type="dcterms:W3CDTF">2019-08-04T15:04:23Z</dcterms:created>
  <dcterms:modified xsi:type="dcterms:W3CDTF">2025-03-19T15:35:47Z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0x0101007AE48CF3D4237E439CC07B36E41CB42E</vt:lpwstr>
  </property>
  <property fmtid="{D5CDD505-2E9C-101B-9397-08002B2CF9AE}" pid="3" name="MediaServiceImageTags">
    <vt:lpwstr/>
  </property>
</Properties>
</file>