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9" r:id="rId3"/>
    <p:sldId id="266" r:id="rId4"/>
    <p:sldId id="271" r:id="rId5"/>
    <p:sldId id="272" r:id="rId6"/>
    <p:sldId id="325" r:id="rId7"/>
    <p:sldId id="279" r:id="rId8"/>
    <p:sldId id="697" r:id="rId9"/>
    <p:sldId id="276" r:id="rId10"/>
    <p:sldId id="695" r:id="rId11"/>
    <p:sldId id="290" r:id="rId12"/>
    <p:sldId id="330" r:id="rId13"/>
    <p:sldId id="324" r:id="rId14"/>
    <p:sldId id="383" r:id="rId15"/>
    <p:sldId id="327" r:id="rId16"/>
    <p:sldId id="292" r:id="rId17"/>
    <p:sldId id="323" r:id="rId18"/>
    <p:sldId id="698" r:id="rId19"/>
    <p:sldId id="384" r:id="rId20"/>
    <p:sldId id="694"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3" d="100"/>
          <a:sy n="63" d="100"/>
        </p:scale>
        <p:origin x="696" y="92"/>
      </p:cViewPr>
      <p:guideLst/>
    </p:cSldViewPr>
  </p:slideViewPr>
  <p:notesTextViewPr>
    <p:cViewPr>
      <p:scale>
        <a:sx n="1" d="1"/>
        <a:sy n="1" d="1"/>
      </p:scale>
      <p:origin x="0" y="0"/>
    </p:cViewPr>
  </p:notesTextViewPr>
  <p:sorterViewPr>
    <p:cViewPr>
      <p:scale>
        <a:sx n="100" d="100"/>
        <a:sy n="100" d="100"/>
      </p:scale>
      <p:origin x="0" y="-3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3.bin"/></Relationships>
</file>

<file path=ppt/charts/_rels/chart10.xml.rels><?xml version="1.0" encoding="UTF-8" standalone="yes"?>
<Relationships xmlns="http://schemas.openxmlformats.org/package/2006/relationships"><Relationship Id="rId3" Type="http://schemas.openxmlformats.org/officeDocument/2006/relationships/oleObject" Target="file:///C:\Users\re-ze\Desktop\SPIE%20SanDiego\SPIE%20Data%208-5-20\Finalized\ZnSe%20Cr-Doped%20sample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A%20_Files%20and%20documents\UMBC\Fow%20Sen%20Choa_%20related\2024\Sudhir\Second%20set%209_25-2024\ZnSe%20093024(2)_October%202%202024%20II.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A%20_Files%20and%20documents\NASA\Marshall%20Flight%20Center\2025\Technical\Raman%20spectra%20for%20doped%20crystals\Cr-ZnS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A%20_Files%20and%20documents\NASA\Marshall%20Flight%20Center\2025\Technical\Raman%20spectra%20for%20doped%20crystals\Fe-ZnSe%20I.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A%20Files%20and%20documents\NASA\Marshall%20Flight%20Center\2023\Technical%20Progress\Raman%20by%20Leslie%20at%20266\CrZnSe%20and%20FeZnSe%20Raman%20-Sing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20Files%20and%20documents\NASA\Marshall%20Flight%20Center\2023\Technical%20Progress\Raman%20by%20Eric%20and%20Leslie\ZnSe%20Fe%20D%20071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A%20Files%20and%20documents\NASA\Marshall%20Flight%20Center\2023\Technical%20Progress\Raman%20by%20Leslie%20at%20266\CrZnSe%20and%20FeZnSe%20Raman%20-Sing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A%20_Files%20and%20documents\UMBC\Fow%20Sen%20Choa_%20related\2024\Sudhir\Raman\ZnSe%20101424%20_Experimental%20_%20crystals%20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e-ze\Desktop\SPIE%20SanDiego\SPIE%20Data%208-5-20\Finalized\ZnSe%20Fe-doped%20samp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44225721784777"/>
          <c:y val="5.0925925925925923E-2"/>
          <c:w val="0.75423818897637784"/>
          <c:h val="0.74350320793234181"/>
        </c:manualLayout>
      </c:layout>
      <c:scatterChart>
        <c:scatterStyle val="smoothMarker"/>
        <c:varyColors val="0"/>
        <c:ser>
          <c:idx val="0"/>
          <c:order val="0"/>
          <c:tx>
            <c:v>350 nm</c:v>
          </c:tx>
          <c:spPr>
            <a:ln w="19050" cap="rnd">
              <a:solidFill>
                <a:schemeClr val="accent1"/>
              </a:solidFill>
              <a:round/>
            </a:ln>
            <a:effectLst/>
          </c:spPr>
          <c:marker>
            <c:symbol val="none"/>
          </c:marker>
          <c:xVal>
            <c:numRef>
              <c:f>'[8.25.17 ZnSe samples.xlsx]Sheet9'!$K$12:$K$310</c:f>
              <c:numCache>
                <c:formatCode>General</c:formatCode>
                <c:ptCount val="299"/>
                <c:pt idx="0">
                  <c:v>390</c:v>
                </c:pt>
                <c:pt idx="1">
                  <c:v>391</c:v>
                </c:pt>
                <c:pt idx="2">
                  <c:v>392</c:v>
                </c:pt>
                <c:pt idx="3">
                  <c:v>393</c:v>
                </c:pt>
                <c:pt idx="4">
                  <c:v>394</c:v>
                </c:pt>
                <c:pt idx="5">
                  <c:v>395</c:v>
                </c:pt>
                <c:pt idx="6">
                  <c:v>396</c:v>
                </c:pt>
                <c:pt idx="7">
                  <c:v>397</c:v>
                </c:pt>
                <c:pt idx="8">
                  <c:v>398</c:v>
                </c:pt>
                <c:pt idx="9">
                  <c:v>399</c:v>
                </c:pt>
                <c:pt idx="10">
                  <c:v>400</c:v>
                </c:pt>
                <c:pt idx="11">
                  <c:v>401</c:v>
                </c:pt>
                <c:pt idx="12">
                  <c:v>402</c:v>
                </c:pt>
                <c:pt idx="13">
                  <c:v>403</c:v>
                </c:pt>
                <c:pt idx="14">
                  <c:v>404</c:v>
                </c:pt>
                <c:pt idx="15">
                  <c:v>405</c:v>
                </c:pt>
                <c:pt idx="16">
                  <c:v>406</c:v>
                </c:pt>
                <c:pt idx="17">
                  <c:v>407</c:v>
                </c:pt>
                <c:pt idx="18">
                  <c:v>408</c:v>
                </c:pt>
                <c:pt idx="19">
                  <c:v>409</c:v>
                </c:pt>
                <c:pt idx="20">
                  <c:v>410</c:v>
                </c:pt>
                <c:pt idx="21">
                  <c:v>411</c:v>
                </c:pt>
                <c:pt idx="22">
                  <c:v>412</c:v>
                </c:pt>
                <c:pt idx="23">
                  <c:v>413</c:v>
                </c:pt>
                <c:pt idx="24">
                  <c:v>414</c:v>
                </c:pt>
                <c:pt idx="25">
                  <c:v>415</c:v>
                </c:pt>
                <c:pt idx="26">
                  <c:v>416</c:v>
                </c:pt>
                <c:pt idx="27">
                  <c:v>417</c:v>
                </c:pt>
                <c:pt idx="28">
                  <c:v>418</c:v>
                </c:pt>
                <c:pt idx="29">
                  <c:v>419</c:v>
                </c:pt>
                <c:pt idx="30">
                  <c:v>420</c:v>
                </c:pt>
                <c:pt idx="31">
                  <c:v>421</c:v>
                </c:pt>
                <c:pt idx="32">
                  <c:v>422</c:v>
                </c:pt>
                <c:pt idx="33">
                  <c:v>423</c:v>
                </c:pt>
                <c:pt idx="34">
                  <c:v>424</c:v>
                </c:pt>
                <c:pt idx="35">
                  <c:v>425</c:v>
                </c:pt>
                <c:pt idx="36">
                  <c:v>426</c:v>
                </c:pt>
                <c:pt idx="37">
                  <c:v>427</c:v>
                </c:pt>
                <c:pt idx="38">
                  <c:v>428</c:v>
                </c:pt>
                <c:pt idx="39">
                  <c:v>429</c:v>
                </c:pt>
                <c:pt idx="40">
                  <c:v>430</c:v>
                </c:pt>
                <c:pt idx="41">
                  <c:v>431</c:v>
                </c:pt>
                <c:pt idx="42">
                  <c:v>432</c:v>
                </c:pt>
                <c:pt idx="43">
                  <c:v>433</c:v>
                </c:pt>
                <c:pt idx="44">
                  <c:v>434</c:v>
                </c:pt>
                <c:pt idx="45">
                  <c:v>435</c:v>
                </c:pt>
                <c:pt idx="46">
                  <c:v>436</c:v>
                </c:pt>
                <c:pt idx="47">
                  <c:v>437</c:v>
                </c:pt>
                <c:pt idx="48">
                  <c:v>438</c:v>
                </c:pt>
                <c:pt idx="49">
                  <c:v>439</c:v>
                </c:pt>
                <c:pt idx="50">
                  <c:v>440</c:v>
                </c:pt>
                <c:pt idx="51">
                  <c:v>441</c:v>
                </c:pt>
                <c:pt idx="52">
                  <c:v>442</c:v>
                </c:pt>
                <c:pt idx="53">
                  <c:v>443</c:v>
                </c:pt>
                <c:pt idx="54">
                  <c:v>444</c:v>
                </c:pt>
                <c:pt idx="55">
                  <c:v>445</c:v>
                </c:pt>
                <c:pt idx="56">
                  <c:v>446</c:v>
                </c:pt>
                <c:pt idx="57">
                  <c:v>447</c:v>
                </c:pt>
                <c:pt idx="58">
                  <c:v>448</c:v>
                </c:pt>
                <c:pt idx="59">
                  <c:v>449</c:v>
                </c:pt>
                <c:pt idx="60">
                  <c:v>450</c:v>
                </c:pt>
                <c:pt idx="61">
                  <c:v>451</c:v>
                </c:pt>
                <c:pt idx="62">
                  <c:v>452</c:v>
                </c:pt>
                <c:pt idx="63">
                  <c:v>453</c:v>
                </c:pt>
                <c:pt idx="64">
                  <c:v>454</c:v>
                </c:pt>
                <c:pt idx="65">
                  <c:v>455</c:v>
                </c:pt>
                <c:pt idx="66">
                  <c:v>456</c:v>
                </c:pt>
                <c:pt idx="67">
                  <c:v>457</c:v>
                </c:pt>
                <c:pt idx="68">
                  <c:v>458</c:v>
                </c:pt>
                <c:pt idx="69">
                  <c:v>459</c:v>
                </c:pt>
                <c:pt idx="70">
                  <c:v>460</c:v>
                </c:pt>
                <c:pt idx="71">
                  <c:v>461</c:v>
                </c:pt>
                <c:pt idx="72">
                  <c:v>462</c:v>
                </c:pt>
                <c:pt idx="73">
                  <c:v>463</c:v>
                </c:pt>
                <c:pt idx="74">
                  <c:v>464</c:v>
                </c:pt>
                <c:pt idx="75">
                  <c:v>465</c:v>
                </c:pt>
                <c:pt idx="76">
                  <c:v>466</c:v>
                </c:pt>
                <c:pt idx="77">
                  <c:v>467</c:v>
                </c:pt>
                <c:pt idx="78">
                  <c:v>468</c:v>
                </c:pt>
                <c:pt idx="79">
                  <c:v>469</c:v>
                </c:pt>
                <c:pt idx="80">
                  <c:v>470</c:v>
                </c:pt>
                <c:pt idx="81">
                  <c:v>471</c:v>
                </c:pt>
                <c:pt idx="82">
                  <c:v>472</c:v>
                </c:pt>
                <c:pt idx="83">
                  <c:v>473</c:v>
                </c:pt>
                <c:pt idx="84">
                  <c:v>474</c:v>
                </c:pt>
                <c:pt idx="85">
                  <c:v>475</c:v>
                </c:pt>
                <c:pt idx="86">
                  <c:v>476</c:v>
                </c:pt>
                <c:pt idx="87">
                  <c:v>477</c:v>
                </c:pt>
                <c:pt idx="88">
                  <c:v>478</c:v>
                </c:pt>
                <c:pt idx="89">
                  <c:v>479</c:v>
                </c:pt>
                <c:pt idx="90">
                  <c:v>480</c:v>
                </c:pt>
                <c:pt idx="91">
                  <c:v>481</c:v>
                </c:pt>
                <c:pt idx="92">
                  <c:v>482</c:v>
                </c:pt>
                <c:pt idx="93">
                  <c:v>483</c:v>
                </c:pt>
                <c:pt idx="94">
                  <c:v>484</c:v>
                </c:pt>
                <c:pt idx="95">
                  <c:v>485</c:v>
                </c:pt>
                <c:pt idx="96">
                  <c:v>486</c:v>
                </c:pt>
                <c:pt idx="97">
                  <c:v>487</c:v>
                </c:pt>
                <c:pt idx="98">
                  <c:v>488</c:v>
                </c:pt>
                <c:pt idx="99">
                  <c:v>489</c:v>
                </c:pt>
                <c:pt idx="100">
                  <c:v>490</c:v>
                </c:pt>
                <c:pt idx="101">
                  <c:v>491</c:v>
                </c:pt>
                <c:pt idx="102">
                  <c:v>492</c:v>
                </c:pt>
                <c:pt idx="103">
                  <c:v>493</c:v>
                </c:pt>
                <c:pt idx="104">
                  <c:v>494</c:v>
                </c:pt>
                <c:pt idx="105">
                  <c:v>495</c:v>
                </c:pt>
                <c:pt idx="106">
                  <c:v>496</c:v>
                </c:pt>
                <c:pt idx="107">
                  <c:v>497</c:v>
                </c:pt>
                <c:pt idx="108">
                  <c:v>498</c:v>
                </c:pt>
                <c:pt idx="109">
                  <c:v>499</c:v>
                </c:pt>
                <c:pt idx="110">
                  <c:v>500</c:v>
                </c:pt>
                <c:pt idx="111">
                  <c:v>501</c:v>
                </c:pt>
                <c:pt idx="112">
                  <c:v>502</c:v>
                </c:pt>
                <c:pt idx="113">
                  <c:v>503</c:v>
                </c:pt>
                <c:pt idx="114">
                  <c:v>504</c:v>
                </c:pt>
                <c:pt idx="115">
                  <c:v>505</c:v>
                </c:pt>
                <c:pt idx="116">
                  <c:v>506</c:v>
                </c:pt>
                <c:pt idx="117">
                  <c:v>507</c:v>
                </c:pt>
                <c:pt idx="118">
                  <c:v>508</c:v>
                </c:pt>
                <c:pt idx="119">
                  <c:v>509</c:v>
                </c:pt>
                <c:pt idx="120">
                  <c:v>510</c:v>
                </c:pt>
                <c:pt idx="121">
                  <c:v>511</c:v>
                </c:pt>
                <c:pt idx="122">
                  <c:v>512</c:v>
                </c:pt>
                <c:pt idx="123">
                  <c:v>513</c:v>
                </c:pt>
                <c:pt idx="124">
                  <c:v>514</c:v>
                </c:pt>
                <c:pt idx="125">
                  <c:v>515</c:v>
                </c:pt>
                <c:pt idx="126">
                  <c:v>516</c:v>
                </c:pt>
                <c:pt idx="127">
                  <c:v>517</c:v>
                </c:pt>
                <c:pt idx="128">
                  <c:v>518</c:v>
                </c:pt>
                <c:pt idx="129">
                  <c:v>519</c:v>
                </c:pt>
                <c:pt idx="130">
                  <c:v>520</c:v>
                </c:pt>
                <c:pt idx="131">
                  <c:v>521</c:v>
                </c:pt>
                <c:pt idx="132">
                  <c:v>522</c:v>
                </c:pt>
                <c:pt idx="133">
                  <c:v>523</c:v>
                </c:pt>
                <c:pt idx="134">
                  <c:v>524</c:v>
                </c:pt>
                <c:pt idx="135">
                  <c:v>525</c:v>
                </c:pt>
                <c:pt idx="136">
                  <c:v>526</c:v>
                </c:pt>
                <c:pt idx="137">
                  <c:v>527</c:v>
                </c:pt>
                <c:pt idx="138">
                  <c:v>528</c:v>
                </c:pt>
                <c:pt idx="139">
                  <c:v>529</c:v>
                </c:pt>
                <c:pt idx="140">
                  <c:v>530</c:v>
                </c:pt>
                <c:pt idx="141">
                  <c:v>531</c:v>
                </c:pt>
                <c:pt idx="142">
                  <c:v>532</c:v>
                </c:pt>
                <c:pt idx="143">
                  <c:v>533</c:v>
                </c:pt>
                <c:pt idx="144">
                  <c:v>534</c:v>
                </c:pt>
                <c:pt idx="145">
                  <c:v>535</c:v>
                </c:pt>
                <c:pt idx="146">
                  <c:v>536</c:v>
                </c:pt>
                <c:pt idx="147">
                  <c:v>537</c:v>
                </c:pt>
                <c:pt idx="148">
                  <c:v>538</c:v>
                </c:pt>
                <c:pt idx="149">
                  <c:v>539</c:v>
                </c:pt>
                <c:pt idx="150">
                  <c:v>540</c:v>
                </c:pt>
                <c:pt idx="151">
                  <c:v>541</c:v>
                </c:pt>
                <c:pt idx="152">
                  <c:v>542</c:v>
                </c:pt>
                <c:pt idx="153">
                  <c:v>543</c:v>
                </c:pt>
                <c:pt idx="154">
                  <c:v>544</c:v>
                </c:pt>
                <c:pt idx="155">
                  <c:v>545</c:v>
                </c:pt>
                <c:pt idx="156">
                  <c:v>546</c:v>
                </c:pt>
                <c:pt idx="157">
                  <c:v>547</c:v>
                </c:pt>
                <c:pt idx="158">
                  <c:v>548</c:v>
                </c:pt>
                <c:pt idx="159">
                  <c:v>549</c:v>
                </c:pt>
                <c:pt idx="160">
                  <c:v>550</c:v>
                </c:pt>
                <c:pt idx="161">
                  <c:v>551</c:v>
                </c:pt>
                <c:pt idx="162">
                  <c:v>552</c:v>
                </c:pt>
                <c:pt idx="163">
                  <c:v>553</c:v>
                </c:pt>
                <c:pt idx="164">
                  <c:v>554</c:v>
                </c:pt>
                <c:pt idx="165">
                  <c:v>555</c:v>
                </c:pt>
                <c:pt idx="166">
                  <c:v>556</c:v>
                </c:pt>
                <c:pt idx="167">
                  <c:v>557</c:v>
                </c:pt>
                <c:pt idx="168">
                  <c:v>558</c:v>
                </c:pt>
                <c:pt idx="169">
                  <c:v>559</c:v>
                </c:pt>
                <c:pt idx="170">
                  <c:v>560</c:v>
                </c:pt>
                <c:pt idx="171">
                  <c:v>561</c:v>
                </c:pt>
                <c:pt idx="172">
                  <c:v>562</c:v>
                </c:pt>
                <c:pt idx="173">
                  <c:v>563</c:v>
                </c:pt>
                <c:pt idx="174">
                  <c:v>564</c:v>
                </c:pt>
                <c:pt idx="175">
                  <c:v>565</c:v>
                </c:pt>
                <c:pt idx="176">
                  <c:v>566</c:v>
                </c:pt>
                <c:pt idx="177">
                  <c:v>567</c:v>
                </c:pt>
                <c:pt idx="178">
                  <c:v>568</c:v>
                </c:pt>
                <c:pt idx="179">
                  <c:v>569</c:v>
                </c:pt>
                <c:pt idx="180">
                  <c:v>570</c:v>
                </c:pt>
                <c:pt idx="181">
                  <c:v>571</c:v>
                </c:pt>
                <c:pt idx="182">
                  <c:v>572</c:v>
                </c:pt>
                <c:pt idx="183">
                  <c:v>573</c:v>
                </c:pt>
                <c:pt idx="184">
                  <c:v>574</c:v>
                </c:pt>
                <c:pt idx="185">
                  <c:v>575</c:v>
                </c:pt>
                <c:pt idx="186">
                  <c:v>576</c:v>
                </c:pt>
                <c:pt idx="187">
                  <c:v>577</c:v>
                </c:pt>
                <c:pt idx="188">
                  <c:v>578</c:v>
                </c:pt>
                <c:pt idx="189">
                  <c:v>579</c:v>
                </c:pt>
                <c:pt idx="190">
                  <c:v>580</c:v>
                </c:pt>
                <c:pt idx="191">
                  <c:v>581</c:v>
                </c:pt>
                <c:pt idx="192">
                  <c:v>582</c:v>
                </c:pt>
                <c:pt idx="193">
                  <c:v>583</c:v>
                </c:pt>
                <c:pt idx="194">
                  <c:v>584</c:v>
                </c:pt>
                <c:pt idx="195">
                  <c:v>585</c:v>
                </c:pt>
                <c:pt idx="196">
                  <c:v>586</c:v>
                </c:pt>
                <c:pt idx="197">
                  <c:v>587</c:v>
                </c:pt>
                <c:pt idx="198">
                  <c:v>588</c:v>
                </c:pt>
                <c:pt idx="199">
                  <c:v>589</c:v>
                </c:pt>
                <c:pt idx="200">
                  <c:v>590</c:v>
                </c:pt>
                <c:pt idx="201">
                  <c:v>591</c:v>
                </c:pt>
                <c:pt idx="202">
                  <c:v>592</c:v>
                </c:pt>
                <c:pt idx="203">
                  <c:v>593</c:v>
                </c:pt>
                <c:pt idx="204">
                  <c:v>594</c:v>
                </c:pt>
                <c:pt idx="205">
                  <c:v>595</c:v>
                </c:pt>
                <c:pt idx="206">
                  <c:v>596</c:v>
                </c:pt>
                <c:pt idx="207">
                  <c:v>597</c:v>
                </c:pt>
                <c:pt idx="208">
                  <c:v>598</c:v>
                </c:pt>
                <c:pt idx="209">
                  <c:v>599</c:v>
                </c:pt>
                <c:pt idx="210">
                  <c:v>600</c:v>
                </c:pt>
                <c:pt idx="211">
                  <c:v>601</c:v>
                </c:pt>
                <c:pt idx="212">
                  <c:v>602</c:v>
                </c:pt>
                <c:pt idx="213">
                  <c:v>603</c:v>
                </c:pt>
                <c:pt idx="214">
                  <c:v>604</c:v>
                </c:pt>
                <c:pt idx="215">
                  <c:v>605</c:v>
                </c:pt>
                <c:pt idx="216">
                  <c:v>606</c:v>
                </c:pt>
                <c:pt idx="217">
                  <c:v>607</c:v>
                </c:pt>
                <c:pt idx="218">
                  <c:v>608</c:v>
                </c:pt>
                <c:pt idx="219">
                  <c:v>609</c:v>
                </c:pt>
                <c:pt idx="220">
                  <c:v>610</c:v>
                </c:pt>
                <c:pt idx="221">
                  <c:v>611</c:v>
                </c:pt>
                <c:pt idx="222">
                  <c:v>612</c:v>
                </c:pt>
                <c:pt idx="223">
                  <c:v>613</c:v>
                </c:pt>
                <c:pt idx="224">
                  <c:v>614</c:v>
                </c:pt>
                <c:pt idx="225">
                  <c:v>615</c:v>
                </c:pt>
                <c:pt idx="226">
                  <c:v>616</c:v>
                </c:pt>
                <c:pt idx="227">
                  <c:v>617</c:v>
                </c:pt>
                <c:pt idx="228">
                  <c:v>618</c:v>
                </c:pt>
                <c:pt idx="229">
                  <c:v>619</c:v>
                </c:pt>
                <c:pt idx="230">
                  <c:v>620</c:v>
                </c:pt>
                <c:pt idx="231">
                  <c:v>621</c:v>
                </c:pt>
                <c:pt idx="232">
                  <c:v>622</c:v>
                </c:pt>
                <c:pt idx="233">
                  <c:v>623</c:v>
                </c:pt>
                <c:pt idx="234">
                  <c:v>624</c:v>
                </c:pt>
                <c:pt idx="235">
                  <c:v>625</c:v>
                </c:pt>
                <c:pt idx="236">
                  <c:v>626</c:v>
                </c:pt>
                <c:pt idx="237">
                  <c:v>627</c:v>
                </c:pt>
                <c:pt idx="238">
                  <c:v>628</c:v>
                </c:pt>
                <c:pt idx="239">
                  <c:v>629</c:v>
                </c:pt>
                <c:pt idx="240">
                  <c:v>630</c:v>
                </c:pt>
                <c:pt idx="241">
                  <c:v>631</c:v>
                </c:pt>
                <c:pt idx="242">
                  <c:v>632</c:v>
                </c:pt>
                <c:pt idx="243">
                  <c:v>633</c:v>
                </c:pt>
                <c:pt idx="244">
                  <c:v>634</c:v>
                </c:pt>
                <c:pt idx="245">
                  <c:v>635</c:v>
                </c:pt>
                <c:pt idx="246">
                  <c:v>636</c:v>
                </c:pt>
                <c:pt idx="247">
                  <c:v>637</c:v>
                </c:pt>
                <c:pt idx="248">
                  <c:v>638</c:v>
                </c:pt>
                <c:pt idx="249">
                  <c:v>639</c:v>
                </c:pt>
                <c:pt idx="250">
                  <c:v>640</c:v>
                </c:pt>
                <c:pt idx="251">
                  <c:v>641</c:v>
                </c:pt>
                <c:pt idx="252">
                  <c:v>642</c:v>
                </c:pt>
                <c:pt idx="253">
                  <c:v>643</c:v>
                </c:pt>
                <c:pt idx="254">
                  <c:v>644</c:v>
                </c:pt>
                <c:pt idx="255">
                  <c:v>645</c:v>
                </c:pt>
                <c:pt idx="256">
                  <c:v>646</c:v>
                </c:pt>
                <c:pt idx="257">
                  <c:v>647</c:v>
                </c:pt>
                <c:pt idx="258">
                  <c:v>648</c:v>
                </c:pt>
                <c:pt idx="259">
                  <c:v>649</c:v>
                </c:pt>
                <c:pt idx="260">
                  <c:v>650</c:v>
                </c:pt>
                <c:pt idx="261">
                  <c:v>651</c:v>
                </c:pt>
                <c:pt idx="262">
                  <c:v>652</c:v>
                </c:pt>
                <c:pt idx="263">
                  <c:v>653</c:v>
                </c:pt>
                <c:pt idx="264">
                  <c:v>654</c:v>
                </c:pt>
                <c:pt idx="265">
                  <c:v>655</c:v>
                </c:pt>
                <c:pt idx="266">
                  <c:v>656</c:v>
                </c:pt>
                <c:pt idx="267">
                  <c:v>657</c:v>
                </c:pt>
                <c:pt idx="268">
                  <c:v>658</c:v>
                </c:pt>
                <c:pt idx="269">
                  <c:v>659</c:v>
                </c:pt>
                <c:pt idx="270">
                  <c:v>660</c:v>
                </c:pt>
                <c:pt idx="271">
                  <c:v>661</c:v>
                </c:pt>
                <c:pt idx="272">
                  <c:v>662</c:v>
                </c:pt>
                <c:pt idx="273">
                  <c:v>663</c:v>
                </c:pt>
                <c:pt idx="274">
                  <c:v>664</c:v>
                </c:pt>
                <c:pt idx="275">
                  <c:v>665</c:v>
                </c:pt>
                <c:pt idx="276">
                  <c:v>666</c:v>
                </c:pt>
                <c:pt idx="277">
                  <c:v>667</c:v>
                </c:pt>
                <c:pt idx="278">
                  <c:v>668</c:v>
                </c:pt>
                <c:pt idx="279">
                  <c:v>669</c:v>
                </c:pt>
                <c:pt idx="280">
                  <c:v>670</c:v>
                </c:pt>
                <c:pt idx="281">
                  <c:v>671</c:v>
                </c:pt>
                <c:pt idx="282">
                  <c:v>672</c:v>
                </c:pt>
                <c:pt idx="283">
                  <c:v>673</c:v>
                </c:pt>
                <c:pt idx="284">
                  <c:v>674</c:v>
                </c:pt>
                <c:pt idx="285">
                  <c:v>675</c:v>
                </c:pt>
                <c:pt idx="286">
                  <c:v>676</c:v>
                </c:pt>
                <c:pt idx="287">
                  <c:v>677</c:v>
                </c:pt>
                <c:pt idx="288">
                  <c:v>678</c:v>
                </c:pt>
                <c:pt idx="289">
                  <c:v>679</c:v>
                </c:pt>
                <c:pt idx="290">
                  <c:v>680</c:v>
                </c:pt>
                <c:pt idx="291">
                  <c:v>681</c:v>
                </c:pt>
                <c:pt idx="292">
                  <c:v>682</c:v>
                </c:pt>
                <c:pt idx="293">
                  <c:v>683</c:v>
                </c:pt>
                <c:pt idx="294">
                  <c:v>684</c:v>
                </c:pt>
                <c:pt idx="295">
                  <c:v>685</c:v>
                </c:pt>
                <c:pt idx="296">
                  <c:v>686</c:v>
                </c:pt>
                <c:pt idx="297">
                  <c:v>687</c:v>
                </c:pt>
                <c:pt idx="298">
                  <c:v>688</c:v>
                </c:pt>
              </c:numCache>
            </c:numRef>
          </c:xVal>
          <c:yVal>
            <c:numRef>
              <c:f>'[8.25.17 ZnSe samples.xlsx]Sheet9'!$L$12:$L$310</c:f>
              <c:numCache>
                <c:formatCode>0.00E+00</c:formatCode>
                <c:ptCount val="299"/>
                <c:pt idx="0">
                  <c:v>109300</c:v>
                </c:pt>
                <c:pt idx="1">
                  <c:v>110800</c:v>
                </c:pt>
                <c:pt idx="2">
                  <c:v>112400</c:v>
                </c:pt>
                <c:pt idx="3">
                  <c:v>112600</c:v>
                </c:pt>
                <c:pt idx="4">
                  <c:v>113000</c:v>
                </c:pt>
                <c:pt idx="5">
                  <c:v>113100</c:v>
                </c:pt>
                <c:pt idx="6">
                  <c:v>111800</c:v>
                </c:pt>
                <c:pt idx="7">
                  <c:v>111100</c:v>
                </c:pt>
                <c:pt idx="8">
                  <c:v>109100</c:v>
                </c:pt>
                <c:pt idx="9">
                  <c:v>108100</c:v>
                </c:pt>
                <c:pt idx="10">
                  <c:v>107100</c:v>
                </c:pt>
                <c:pt idx="11">
                  <c:v>105600</c:v>
                </c:pt>
                <c:pt idx="12">
                  <c:v>106200</c:v>
                </c:pt>
                <c:pt idx="13">
                  <c:v>106600</c:v>
                </c:pt>
                <c:pt idx="14">
                  <c:v>110100</c:v>
                </c:pt>
                <c:pt idx="15">
                  <c:v>110500</c:v>
                </c:pt>
                <c:pt idx="16">
                  <c:v>113400</c:v>
                </c:pt>
                <c:pt idx="17">
                  <c:v>113000</c:v>
                </c:pt>
                <c:pt idx="18">
                  <c:v>111900</c:v>
                </c:pt>
                <c:pt idx="19">
                  <c:v>108700</c:v>
                </c:pt>
                <c:pt idx="20">
                  <c:v>106300</c:v>
                </c:pt>
                <c:pt idx="21">
                  <c:v>101400</c:v>
                </c:pt>
                <c:pt idx="22">
                  <c:v>98580</c:v>
                </c:pt>
                <c:pt idx="23">
                  <c:v>95970</c:v>
                </c:pt>
                <c:pt idx="24">
                  <c:v>92840</c:v>
                </c:pt>
                <c:pt idx="25">
                  <c:v>90070</c:v>
                </c:pt>
                <c:pt idx="26">
                  <c:v>87940</c:v>
                </c:pt>
                <c:pt idx="27">
                  <c:v>85580</c:v>
                </c:pt>
                <c:pt idx="28">
                  <c:v>83620</c:v>
                </c:pt>
                <c:pt idx="29">
                  <c:v>82280</c:v>
                </c:pt>
                <c:pt idx="30">
                  <c:v>80690</c:v>
                </c:pt>
                <c:pt idx="31">
                  <c:v>79820</c:v>
                </c:pt>
                <c:pt idx="32">
                  <c:v>77510</c:v>
                </c:pt>
                <c:pt idx="33">
                  <c:v>76990</c:v>
                </c:pt>
                <c:pt idx="34">
                  <c:v>75280</c:v>
                </c:pt>
                <c:pt idx="35">
                  <c:v>74800</c:v>
                </c:pt>
                <c:pt idx="36">
                  <c:v>73970</c:v>
                </c:pt>
                <c:pt idx="37">
                  <c:v>74030</c:v>
                </c:pt>
                <c:pt idx="38">
                  <c:v>72860</c:v>
                </c:pt>
                <c:pt idx="39">
                  <c:v>73040</c:v>
                </c:pt>
                <c:pt idx="40">
                  <c:v>72120</c:v>
                </c:pt>
                <c:pt idx="41">
                  <c:v>72950</c:v>
                </c:pt>
                <c:pt idx="42">
                  <c:v>71650</c:v>
                </c:pt>
                <c:pt idx="43">
                  <c:v>71630</c:v>
                </c:pt>
                <c:pt idx="44">
                  <c:v>71210</c:v>
                </c:pt>
                <c:pt idx="45">
                  <c:v>70560</c:v>
                </c:pt>
                <c:pt idx="46">
                  <c:v>70400</c:v>
                </c:pt>
                <c:pt idx="47">
                  <c:v>69570</c:v>
                </c:pt>
                <c:pt idx="48">
                  <c:v>69460</c:v>
                </c:pt>
                <c:pt idx="49">
                  <c:v>68880</c:v>
                </c:pt>
                <c:pt idx="50">
                  <c:v>68520</c:v>
                </c:pt>
                <c:pt idx="51">
                  <c:v>68400</c:v>
                </c:pt>
                <c:pt idx="52">
                  <c:v>67580</c:v>
                </c:pt>
                <c:pt idx="53">
                  <c:v>67460</c:v>
                </c:pt>
                <c:pt idx="54">
                  <c:v>67890</c:v>
                </c:pt>
                <c:pt idx="55">
                  <c:v>68430</c:v>
                </c:pt>
                <c:pt idx="56">
                  <c:v>68400</c:v>
                </c:pt>
                <c:pt idx="57">
                  <c:v>69140</c:v>
                </c:pt>
                <c:pt idx="58">
                  <c:v>69260</c:v>
                </c:pt>
                <c:pt idx="59">
                  <c:v>69450</c:v>
                </c:pt>
                <c:pt idx="60">
                  <c:v>68720</c:v>
                </c:pt>
                <c:pt idx="61">
                  <c:v>68530</c:v>
                </c:pt>
                <c:pt idx="62">
                  <c:v>67570</c:v>
                </c:pt>
                <c:pt idx="63">
                  <c:v>67210</c:v>
                </c:pt>
                <c:pt idx="64">
                  <c:v>65680</c:v>
                </c:pt>
                <c:pt idx="65">
                  <c:v>65580</c:v>
                </c:pt>
                <c:pt idx="66">
                  <c:v>66010</c:v>
                </c:pt>
                <c:pt idx="67">
                  <c:v>66350</c:v>
                </c:pt>
                <c:pt idx="68">
                  <c:v>67160</c:v>
                </c:pt>
                <c:pt idx="69">
                  <c:v>67320</c:v>
                </c:pt>
                <c:pt idx="70">
                  <c:v>67560</c:v>
                </c:pt>
                <c:pt idx="71">
                  <c:v>68990</c:v>
                </c:pt>
                <c:pt idx="72">
                  <c:v>70310</c:v>
                </c:pt>
                <c:pt idx="73">
                  <c:v>71900</c:v>
                </c:pt>
                <c:pt idx="74">
                  <c:v>71440</c:v>
                </c:pt>
                <c:pt idx="75">
                  <c:v>71330</c:v>
                </c:pt>
                <c:pt idx="76">
                  <c:v>69550</c:v>
                </c:pt>
                <c:pt idx="77">
                  <c:v>68550</c:v>
                </c:pt>
                <c:pt idx="78">
                  <c:v>67580</c:v>
                </c:pt>
                <c:pt idx="79">
                  <c:v>67090</c:v>
                </c:pt>
                <c:pt idx="80">
                  <c:v>63970</c:v>
                </c:pt>
                <c:pt idx="81">
                  <c:v>61230</c:v>
                </c:pt>
                <c:pt idx="82">
                  <c:v>58260</c:v>
                </c:pt>
                <c:pt idx="83">
                  <c:v>56760</c:v>
                </c:pt>
                <c:pt idx="84">
                  <c:v>55830</c:v>
                </c:pt>
                <c:pt idx="85">
                  <c:v>55280</c:v>
                </c:pt>
                <c:pt idx="86">
                  <c:v>55100</c:v>
                </c:pt>
                <c:pt idx="87">
                  <c:v>54630</c:v>
                </c:pt>
                <c:pt idx="88">
                  <c:v>54400</c:v>
                </c:pt>
                <c:pt idx="89">
                  <c:v>55030</c:v>
                </c:pt>
                <c:pt idx="90">
                  <c:v>54340</c:v>
                </c:pt>
                <c:pt idx="91">
                  <c:v>54220</c:v>
                </c:pt>
                <c:pt idx="92">
                  <c:v>53540</c:v>
                </c:pt>
                <c:pt idx="93">
                  <c:v>52510</c:v>
                </c:pt>
                <c:pt idx="94">
                  <c:v>51080</c:v>
                </c:pt>
                <c:pt idx="95">
                  <c:v>49840</c:v>
                </c:pt>
                <c:pt idx="96">
                  <c:v>49720</c:v>
                </c:pt>
                <c:pt idx="97">
                  <c:v>49160</c:v>
                </c:pt>
                <c:pt idx="98">
                  <c:v>48790</c:v>
                </c:pt>
                <c:pt idx="99">
                  <c:v>48570</c:v>
                </c:pt>
                <c:pt idx="100">
                  <c:v>47230</c:v>
                </c:pt>
                <c:pt idx="101">
                  <c:v>46320</c:v>
                </c:pt>
                <c:pt idx="102">
                  <c:v>45780</c:v>
                </c:pt>
                <c:pt idx="103">
                  <c:v>44680</c:v>
                </c:pt>
                <c:pt idx="104">
                  <c:v>43370</c:v>
                </c:pt>
                <c:pt idx="105">
                  <c:v>41690</c:v>
                </c:pt>
                <c:pt idx="106">
                  <c:v>40280</c:v>
                </c:pt>
                <c:pt idx="107">
                  <c:v>39670</c:v>
                </c:pt>
                <c:pt idx="108">
                  <c:v>39260</c:v>
                </c:pt>
                <c:pt idx="109">
                  <c:v>38480</c:v>
                </c:pt>
                <c:pt idx="110">
                  <c:v>38350</c:v>
                </c:pt>
                <c:pt idx="111">
                  <c:v>38160</c:v>
                </c:pt>
                <c:pt idx="112">
                  <c:v>37800</c:v>
                </c:pt>
                <c:pt idx="113">
                  <c:v>37630</c:v>
                </c:pt>
                <c:pt idx="114">
                  <c:v>37460</c:v>
                </c:pt>
                <c:pt idx="115">
                  <c:v>37410</c:v>
                </c:pt>
                <c:pt idx="116">
                  <c:v>36740</c:v>
                </c:pt>
                <c:pt idx="117">
                  <c:v>36450</c:v>
                </c:pt>
                <c:pt idx="118">
                  <c:v>36640</c:v>
                </c:pt>
                <c:pt idx="119">
                  <c:v>36360</c:v>
                </c:pt>
                <c:pt idx="120">
                  <c:v>36310</c:v>
                </c:pt>
                <c:pt idx="121">
                  <c:v>36240</c:v>
                </c:pt>
                <c:pt idx="122">
                  <c:v>35920</c:v>
                </c:pt>
                <c:pt idx="123">
                  <c:v>35560</c:v>
                </c:pt>
                <c:pt idx="124">
                  <c:v>35230</c:v>
                </c:pt>
                <c:pt idx="125">
                  <c:v>34550</c:v>
                </c:pt>
                <c:pt idx="126">
                  <c:v>34840</c:v>
                </c:pt>
                <c:pt idx="127">
                  <c:v>34220</c:v>
                </c:pt>
                <c:pt idx="128">
                  <c:v>33600</c:v>
                </c:pt>
                <c:pt idx="129">
                  <c:v>33170</c:v>
                </c:pt>
                <c:pt idx="130">
                  <c:v>32920</c:v>
                </c:pt>
                <c:pt idx="131">
                  <c:v>32780</c:v>
                </c:pt>
                <c:pt idx="132">
                  <c:v>32160</c:v>
                </c:pt>
                <c:pt idx="133">
                  <c:v>32320</c:v>
                </c:pt>
                <c:pt idx="134">
                  <c:v>31730</c:v>
                </c:pt>
                <c:pt idx="135">
                  <c:v>31540</c:v>
                </c:pt>
                <c:pt idx="136">
                  <c:v>31550</c:v>
                </c:pt>
                <c:pt idx="137">
                  <c:v>31200</c:v>
                </c:pt>
                <c:pt idx="138">
                  <c:v>31350</c:v>
                </c:pt>
                <c:pt idx="139">
                  <c:v>31340</c:v>
                </c:pt>
                <c:pt idx="140">
                  <c:v>30780</c:v>
                </c:pt>
                <c:pt idx="141">
                  <c:v>30860</c:v>
                </c:pt>
                <c:pt idx="142">
                  <c:v>31300</c:v>
                </c:pt>
                <c:pt idx="143">
                  <c:v>31110</c:v>
                </c:pt>
                <c:pt idx="144">
                  <c:v>30800</c:v>
                </c:pt>
                <c:pt idx="145">
                  <c:v>30930</c:v>
                </c:pt>
                <c:pt idx="146">
                  <c:v>30670</c:v>
                </c:pt>
                <c:pt idx="147">
                  <c:v>30490</c:v>
                </c:pt>
                <c:pt idx="148">
                  <c:v>30590</c:v>
                </c:pt>
                <c:pt idx="149">
                  <c:v>30370</c:v>
                </c:pt>
                <c:pt idx="150">
                  <c:v>30270</c:v>
                </c:pt>
                <c:pt idx="151">
                  <c:v>30210</c:v>
                </c:pt>
                <c:pt idx="152">
                  <c:v>30080</c:v>
                </c:pt>
                <c:pt idx="153">
                  <c:v>29890</c:v>
                </c:pt>
                <c:pt idx="154">
                  <c:v>29150</c:v>
                </c:pt>
                <c:pt idx="155">
                  <c:v>29130</c:v>
                </c:pt>
                <c:pt idx="156">
                  <c:v>29120</c:v>
                </c:pt>
                <c:pt idx="157">
                  <c:v>28900</c:v>
                </c:pt>
                <c:pt idx="158">
                  <c:v>29030</c:v>
                </c:pt>
                <c:pt idx="159">
                  <c:v>28310</c:v>
                </c:pt>
                <c:pt idx="160">
                  <c:v>28480</c:v>
                </c:pt>
                <c:pt idx="161">
                  <c:v>28150</c:v>
                </c:pt>
                <c:pt idx="162">
                  <c:v>27680</c:v>
                </c:pt>
                <c:pt idx="163">
                  <c:v>27410</c:v>
                </c:pt>
                <c:pt idx="164">
                  <c:v>27410</c:v>
                </c:pt>
                <c:pt idx="165">
                  <c:v>26960</c:v>
                </c:pt>
                <c:pt idx="166">
                  <c:v>26970</c:v>
                </c:pt>
                <c:pt idx="167">
                  <c:v>26540</c:v>
                </c:pt>
                <c:pt idx="168">
                  <c:v>26420</c:v>
                </c:pt>
                <c:pt idx="169">
                  <c:v>26200</c:v>
                </c:pt>
                <c:pt idx="170">
                  <c:v>26440</c:v>
                </c:pt>
                <c:pt idx="171">
                  <c:v>25860</c:v>
                </c:pt>
                <c:pt idx="172">
                  <c:v>25620</c:v>
                </c:pt>
                <c:pt idx="173">
                  <c:v>25710</c:v>
                </c:pt>
                <c:pt idx="174">
                  <c:v>25460</c:v>
                </c:pt>
                <c:pt idx="175">
                  <c:v>25700</c:v>
                </c:pt>
                <c:pt idx="176">
                  <c:v>25360</c:v>
                </c:pt>
                <c:pt idx="177">
                  <c:v>24990</c:v>
                </c:pt>
                <c:pt idx="178">
                  <c:v>24600</c:v>
                </c:pt>
                <c:pt idx="179">
                  <c:v>24650</c:v>
                </c:pt>
                <c:pt idx="180">
                  <c:v>24470</c:v>
                </c:pt>
                <c:pt idx="181">
                  <c:v>24540</c:v>
                </c:pt>
                <c:pt idx="182">
                  <c:v>24730</c:v>
                </c:pt>
                <c:pt idx="183">
                  <c:v>24550</c:v>
                </c:pt>
                <c:pt idx="184">
                  <c:v>25260</c:v>
                </c:pt>
                <c:pt idx="185">
                  <c:v>24910</c:v>
                </c:pt>
                <c:pt idx="186">
                  <c:v>25070</c:v>
                </c:pt>
                <c:pt idx="187">
                  <c:v>25030</c:v>
                </c:pt>
                <c:pt idx="188">
                  <c:v>24850</c:v>
                </c:pt>
                <c:pt idx="189">
                  <c:v>24820</c:v>
                </c:pt>
                <c:pt idx="190">
                  <c:v>24470</c:v>
                </c:pt>
                <c:pt idx="191">
                  <c:v>24270</c:v>
                </c:pt>
                <c:pt idx="192">
                  <c:v>24510</c:v>
                </c:pt>
                <c:pt idx="193">
                  <c:v>24660</c:v>
                </c:pt>
                <c:pt idx="194">
                  <c:v>24210</c:v>
                </c:pt>
                <c:pt idx="195">
                  <c:v>24510</c:v>
                </c:pt>
                <c:pt idx="196">
                  <c:v>23820</c:v>
                </c:pt>
                <c:pt idx="197">
                  <c:v>23900</c:v>
                </c:pt>
                <c:pt idx="198">
                  <c:v>24040</c:v>
                </c:pt>
                <c:pt idx="199">
                  <c:v>23710</c:v>
                </c:pt>
                <c:pt idx="200">
                  <c:v>23960</c:v>
                </c:pt>
                <c:pt idx="201">
                  <c:v>23860</c:v>
                </c:pt>
                <c:pt idx="202">
                  <c:v>24350</c:v>
                </c:pt>
                <c:pt idx="203">
                  <c:v>24210</c:v>
                </c:pt>
                <c:pt idx="204">
                  <c:v>24490</c:v>
                </c:pt>
                <c:pt idx="205">
                  <c:v>24510</c:v>
                </c:pt>
                <c:pt idx="206">
                  <c:v>24220</c:v>
                </c:pt>
                <c:pt idx="207">
                  <c:v>24900</c:v>
                </c:pt>
                <c:pt idx="208">
                  <c:v>24710</c:v>
                </c:pt>
                <c:pt idx="209">
                  <c:v>24730</c:v>
                </c:pt>
                <c:pt idx="210">
                  <c:v>25150</c:v>
                </c:pt>
                <c:pt idx="211">
                  <c:v>24950</c:v>
                </c:pt>
                <c:pt idx="212">
                  <c:v>25530</c:v>
                </c:pt>
                <c:pt idx="213">
                  <c:v>25430</c:v>
                </c:pt>
                <c:pt idx="214">
                  <c:v>25420</c:v>
                </c:pt>
                <c:pt idx="215">
                  <c:v>25530</c:v>
                </c:pt>
                <c:pt idx="216">
                  <c:v>25770</c:v>
                </c:pt>
                <c:pt idx="217">
                  <c:v>25570</c:v>
                </c:pt>
                <c:pt idx="218">
                  <c:v>25360</c:v>
                </c:pt>
                <c:pt idx="219">
                  <c:v>25230</c:v>
                </c:pt>
                <c:pt idx="220">
                  <c:v>25430</c:v>
                </c:pt>
                <c:pt idx="221">
                  <c:v>25210</c:v>
                </c:pt>
                <c:pt idx="222">
                  <c:v>24890</c:v>
                </c:pt>
                <c:pt idx="223">
                  <c:v>24780</c:v>
                </c:pt>
                <c:pt idx="224">
                  <c:v>24500</c:v>
                </c:pt>
                <c:pt idx="225">
                  <c:v>24520</c:v>
                </c:pt>
                <c:pt idx="226">
                  <c:v>24470</c:v>
                </c:pt>
                <c:pt idx="227">
                  <c:v>23710</c:v>
                </c:pt>
                <c:pt idx="228">
                  <c:v>23140</c:v>
                </c:pt>
                <c:pt idx="229">
                  <c:v>22800</c:v>
                </c:pt>
                <c:pt idx="230">
                  <c:v>22420</c:v>
                </c:pt>
                <c:pt idx="231">
                  <c:v>22070</c:v>
                </c:pt>
                <c:pt idx="232">
                  <c:v>21500</c:v>
                </c:pt>
                <c:pt idx="233">
                  <c:v>20220</c:v>
                </c:pt>
                <c:pt idx="234">
                  <c:v>20170</c:v>
                </c:pt>
                <c:pt idx="235">
                  <c:v>19800</c:v>
                </c:pt>
                <c:pt idx="236">
                  <c:v>19030</c:v>
                </c:pt>
                <c:pt idx="237">
                  <c:v>18850</c:v>
                </c:pt>
                <c:pt idx="238">
                  <c:v>18480</c:v>
                </c:pt>
                <c:pt idx="239">
                  <c:v>17880</c:v>
                </c:pt>
                <c:pt idx="240">
                  <c:v>17740</c:v>
                </c:pt>
                <c:pt idx="241">
                  <c:v>17470</c:v>
                </c:pt>
                <c:pt idx="242">
                  <c:v>16830</c:v>
                </c:pt>
                <c:pt idx="243">
                  <c:v>16200</c:v>
                </c:pt>
                <c:pt idx="244">
                  <c:v>15930</c:v>
                </c:pt>
                <c:pt idx="245">
                  <c:v>15770</c:v>
                </c:pt>
                <c:pt idx="246">
                  <c:v>15230</c:v>
                </c:pt>
                <c:pt idx="247">
                  <c:v>14870</c:v>
                </c:pt>
                <c:pt idx="248">
                  <c:v>14790</c:v>
                </c:pt>
                <c:pt idx="249">
                  <c:v>14470</c:v>
                </c:pt>
                <c:pt idx="250">
                  <c:v>14480</c:v>
                </c:pt>
                <c:pt idx="251">
                  <c:v>14350</c:v>
                </c:pt>
                <c:pt idx="252">
                  <c:v>14220</c:v>
                </c:pt>
                <c:pt idx="253">
                  <c:v>14610</c:v>
                </c:pt>
                <c:pt idx="254">
                  <c:v>14250</c:v>
                </c:pt>
                <c:pt idx="255">
                  <c:v>14260</c:v>
                </c:pt>
                <c:pt idx="256">
                  <c:v>14760</c:v>
                </c:pt>
                <c:pt idx="257">
                  <c:v>15200</c:v>
                </c:pt>
                <c:pt idx="258">
                  <c:v>15350</c:v>
                </c:pt>
                <c:pt idx="259">
                  <c:v>15610</c:v>
                </c:pt>
                <c:pt idx="260">
                  <c:v>16220</c:v>
                </c:pt>
                <c:pt idx="261">
                  <c:v>17080</c:v>
                </c:pt>
                <c:pt idx="262">
                  <c:v>17970</c:v>
                </c:pt>
                <c:pt idx="263">
                  <c:v>19400</c:v>
                </c:pt>
                <c:pt idx="264">
                  <c:v>21230</c:v>
                </c:pt>
                <c:pt idx="265">
                  <c:v>22850</c:v>
                </c:pt>
                <c:pt idx="266">
                  <c:v>24330</c:v>
                </c:pt>
                <c:pt idx="267">
                  <c:v>25210</c:v>
                </c:pt>
                <c:pt idx="268">
                  <c:v>25950</c:v>
                </c:pt>
                <c:pt idx="269">
                  <c:v>25090</c:v>
                </c:pt>
                <c:pt idx="270">
                  <c:v>22750</c:v>
                </c:pt>
                <c:pt idx="271">
                  <c:v>20250</c:v>
                </c:pt>
                <c:pt idx="272">
                  <c:v>18400</c:v>
                </c:pt>
                <c:pt idx="273">
                  <c:v>16820</c:v>
                </c:pt>
                <c:pt idx="274">
                  <c:v>15470</c:v>
                </c:pt>
                <c:pt idx="275">
                  <c:v>14420</c:v>
                </c:pt>
                <c:pt idx="276">
                  <c:v>14000</c:v>
                </c:pt>
                <c:pt idx="277">
                  <c:v>13270</c:v>
                </c:pt>
                <c:pt idx="278">
                  <c:v>12740</c:v>
                </c:pt>
                <c:pt idx="279">
                  <c:v>12770</c:v>
                </c:pt>
                <c:pt idx="280">
                  <c:v>13010</c:v>
                </c:pt>
                <c:pt idx="281">
                  <c:v>13130</c:v>
                </c:pt>
                <c:pt idx="282">
                  <c:v>13040</c:v>
                </c:pt>
                <c:pt idx="283">
                  <c:v>13290</c:v>
                </c:pt>
                <c:pt idx="284">
                  <c:v>13050</c:v>
                </c:pt>
                <c:pt idx="285">
                  <c:v>12990</c:v>
                </c:pt>
                <c:pt idx="286">
                  <c:v>12810</c:v>
                </c:pt>
                <c:pt idx="287">
                  <c:v>12810</c:v>
                </c:pt>
                <c:pt idx="288">
                  <c:v>13080</c:v>
                </c:pt>
                <c:pt idx="289">
                  <c:v>13060</c:v>
                </c:pt>
                <c:pt idx="290">
                  <c:v>13170</c:v>
                </c:pt>
                <c:pt idx="291">
                  <c:v>13160</c:v>
                </c:pt>
                <c:pt idx="292">
                  <c:v>13230</c:v>
                </c:pt>
                <c:pt idx="293">
                  <c:v>13470</c:v>
                </c:pt>
                <c:pt idx="294">
                  <c:v>13620</c:v>
                </c:pt>
                <c:pt idx="295">
                  <c:v>13430</c:v>
                </c:pt>
                <c:pt idx="296">
                  <c:v>13440</c:v>
                </c:pt>
                <c:pt idx="297">
                  <c:v>13330</c:v>
                </c:pt>
                <c:pt idx="298">
                  <c:v>13450</c:v>
                </c:pt>
              </c:numCache>
            </c:numRef>
          </c:yVal>
          <c:smooth val="1"/>
          <c:extLst>
            <c:ext xmlns:c16="http://schemas.microsoft.com/office/drawing/2014/chart" uri="{C3380CC4-5D6E-409C-BE32-E72D297353CC}">
              <c16:uniqueId val="{00000000-E0F2-4D33-906A-E15654D39948}"/>
            </c:ext>
          </c:extLst>
        </c:ser>
        <c:ser>
          <c:idx val="1"/>
          <c:order val="1"/>
          <c:tx>
            <c:v>360 nm</c:v>
          </c:tx>
          <c:spPr>
            <a:ln w="19050" cap="rnd">
              <a:solidFill>
                <a:schemeClr val="accent2"/>
              </a:solidFill>
              <a:round/>
            </a:ln>
            <a:effectLst/>
          </c:spPr>
          <c:marker>
            <c:symbol val="none"/>
          </c:marker>
          <c:xVal>
            <c:numRef>
              <c:f>'[8.25.17 ZnSe samples.xlsx]Sheet9'!$K$12:$K$322</c:f>
              <c:numCache>
                <c:formatCode>General</c:formatCode>
                <c:ptCount val="311"/>
                <c:pt idx="0">
                  <c:v>390</c:v>
                </c:pt>
                <c:pt idx="1">
                  <c:v>391</c:v>
                </c:pt>
                <c:pt idx="2">
                  <c:v>392</c:v>
                </c:pt>
                <c:pt idx="3">
                  <c:v>393</c:v>
                </c:pt>
                <c:pt idx="4">
                  <c:v>394</c:v>
                </c:pt>
                <c:pt idx="5">
                  <c:v>395</c:v>
                </c:pt>
                <c:pt idx="6">
                  <c:v>396</c:v>
                </c:pt>
                <c:pt idx="7">
                  <c:v>397</c:v>
                </c:pt>
                <c:pt idx="8">
                  <c:v>398</c:v>
                </c:pt>
                <c:pt idx="9">
                  <c:v>399</c:v>
                </c:pt>
                <c:pt idx="10">
                  <c:v>400</c:v>
                </c:pt>
                <c:pt idx="11">
                  <c:v>401</c:v>
                </c:pt>
                <c:pt idx="12">
                  <c:v>402</c:v>
                </c:pt>
                <c:pt idx="13">
                  <c:v>403</c:v>
                </c:pt>
                <c:pt idx="14">
                  <c:v>404</c:v>
                </c:pt>
                <c:pt idx="15">
                  <c:v>405</c:v>
                </c:pt>
                <c:pt idx="16">
                  <c:v>406</c:v>
                </c:pt>
                <c:pt idx="17">
                  <c:v>407</c:v>
                </c:pt>
                <c:pt idx="18">
                  <c:v>408</c:v>
                </c:pt>
                <c:pt idx="19">
                  <c:v>409</c:v>
                </c:pt>
                <c:pt idx="20">
                  <c:v>410</c:v>
                </c:pt>
                <c:pt idx="21">
                  <c:v>411</c:v>
                </c:pt>
                <c:pt idx="22">
                  <c:v>412</c:v>
                </c:pt>
                <c:pt idx="23">
                  <c:v>413</c:v>
                </c:pt>
                <c:pt idx="24">
                  <c:v>414</c:v>
                </c:pt>
                <c:pt idx="25">
                  <c:v>415</c:v>
                </c:pt>
                <c:pt idx="26">
                  <c:v>416</c:v>
                </c:pt>
                <c:pt idx="27">
                  <c:v>417</c:v>
                </c:pt>
                <c:pt idx="28">
                  <c:v>418</c:v>
                </c:pt>
                <c:pt idx="29">
                  <c:v>419</c:v>
                </c:pt>
                <c:pt idx="30">
                  <c:v>420</c:v>
                </c:pt>
                <c:pt idx="31">
                  <c:v>421</c:v>
                </c:pt>
                <c:pt idx="32">
                  <c:v>422</c:v>
                </c:pt>
                <c:pt idx="33">
                  <c:v>423</c:v>
                </c:pt>
                <c:pt idx="34">
                  <c:v>424</c:v>
                </c:pt>
                <c:pt idx="35">
                  <c:v>425</c:v>
                </c:pt>
                <c:pt idx="36">
                  <c:v>426</c:v>
                </c:pt>
                <c:pt idx="37">
                  <c:v>427</c:v>
                </c:pt>
                <c:pt idx="38">
                  <c:v>428</c:v>
                </c:pt>
                <c:pt idx="39">
                  <c:v>429</c:v>
                </c:pt>
                <c:pt idx="40">
                  <c:v>430</c:v>
                </c:pt>
                <c:pt idx="41">
                  <c:v>431</c:v>
                </c:pt>
                <c:pt idx="42">
                  <c:v>432</c:v>
                </c:pt>
                <c:pt idx="43">
                  <c:v>433</c:v>
                </c:pt>
                <c:pt idx="44">
                  <c:v>434</c:v>
                </c:pt>
                <c:pt idx="45">
                  <c:v>435</c:v>
                </c:pt>
                <c:pt idx="46">
                  <c:v>436</c:v>
                </c:pt>
                <c:pt idx="47">
                  <c:v>437</c:v>
                </c:pt>
                <c:pt idx="48">
                  <c:v>438</c:v>
                </c:pt>
                <c:pt idx="49">
                  <c:v>439</c:v>
                </c:pt>
                <c:pt idx="50">
                  <c:v>440</c:v>
                </c:pt>
                <c:pt idx="51">
                  <c:v>441</c:v>
                </c:pt>
                <c:pt idx="52">
                  <c:v>442</c:v>
                </c:pt>
                <c:pt idx="53">
                  <c:v>443</c:v>
                </c:pt>
                <c:pt idx="54">
                  <c:v>444</c:v>
                </c:pt>
                <c:pt idx="55">
                  <c:v>445</c:v>
                </c:pt>
                <c:pt idx="56">
                  <c:v>446</c:v>
                </c:pt>
                <c:pt idx="57">
                  <c:v>447</c:v>
                </c:pt>
                <c:pt idx="58">
                  <c:v>448</c:v>
                </c:pt>
                <c:pt idx="59">
                  <c:v>449</c:v>
                </c:pt>
                <c:pt idx="60">
                  <c:v>450</c:v>
                </c:pt>
                <c:pt idx="61">
                  <c:v>451</c:v>
                </c:pt>
                <c:pt idx="62">
                  <c:v>452</c:v>
                </c:pt>
                <c:pt idx="63">
                  <c:v>453</c:v>
                </c:pt>
                <c:pt idx="64">
                  <c:v>454</c:v>
                </c:pt>
                <c:pt idx="65">
                  <c:v>455</c:v>
                </c:pt>
                <c:pt idx="66">
                  <c:v>456</c:v>
                </c:pt>
                <c:pt idx="67">
                  <c:v>457</c:v>
                </c:pt>
                <c:pt idx="68">
                  <c:v>458</c:v>
                </c:pt>
                <c:pt idx="69">
                  <c:v>459</c:v>
                </c:pt>
                <c:pt idx="70">
                  <c:v>460</c:v>
                </c:pt>
                <c:pt idx="71">
                  <c:v>461</c:v>
                </c:pt>
                <c:pt idx="72">
                  <c:v>462</c:v>
                </c:pt>
                <c:pt idx="73">
                  <c:v>463</c:v>
                </c:pt>
                <c:pt idx="74">
                  <c:v>464</c:v>
                </c:pt>
                <c:pt idx="75">
                  <c:v>465</c:v>
                </c:pt>
                <c:pt idx="76">
                  <c:v>466</c:v>
                </c:pt>
                <c:pt idx="77">
                  <c:v>467</c:v>
                </c:pt>
                <c:pt idx="78">
                  <c:v>468</c:v>
                </c:pt>
                <c:pt idx="79">
                  <c:v>469</c:v>
                </c:pt>
                <c:pt idx="80">
                  <c:v>470</c:v>
                </c:pt>
                <c:pt idx="81">
                  <c:v>471</c:v>
                </c:pt>
                <c:pt idx="82">
                  <c:v>472</c:v>
                </c:pt>
                <c:pt idx="83">
                  <c:v>473</c:v>
                </c:pt>
                <c:pt idx="84">
                  <c:v>474</c:v>
                </c:pt>
                <c:pt idx="85">
                  <c:v>475</c:v>
                </c:pt>
                <c:pt idx="86">
                  <c:v>476</c:v>
                </c:pt>
                <c:pt idx="87">
                  <c:v>477</c:v>
                </c:pt>
                <c:pt idx="88">
                  <c:v>478</c:v>
                </c:pt>
                <c:pt idx="89">
                  <c:v>479</c:v>
                </c:pt>
                <c:pt idx="90">
                  <c:v>480</c:v>
                </c:pt>
                <c:pt idx="91">
                  <c:v>481</c:v>
                </c:pt>
                <c:pt idx="92">
                  <c:v>482</c:v>
                </c:pt>
                <c:pt idx="93">
                  <c:v>483</c:v>
                </c:pt>
                <c:pt idx="94">
                  <c:v>484</c:v>
                </c:pt>
                <c:pt idx="95">
                  <c:v>485</c:v>
                </c:pt>
                <c:pt idx="96">
                  <c:v>486</c:v>
                </c:pt>
                <c:pt idx="97">
                  <c:v>487</c:v>
                </c:pt>
                <c:pt idx="98">
                  <c:v>488</c:v>
                </c:pt>
                <c:pt idx="99">
                  <c:v>489</c:v>
                </c:pt>
                <c:pt idx="100">
                  <c:v>490</c:v>
                </c:pt>
                <c:pt idx="101">
                  <c:v>491</c:v>
                </c:pt>
                <c:pt idx="102">
                  <c:v>492</c:v>
                </c:pt>
                <c:pt idx="103">
                  <c:v>493</c:v>
                </c:pt>
                <c:pt idx="104">
                  <c:v>494</c:v>
                </c:pt>
                <c:pt idx="105">
                  <c:v>495</c:v>
                </c:pt>
                <c:pt idx="106">
                  <c:v>496</c:v>
                </c:pt>
                <c:pt idx="107">
                  <c:v>497</c:v>
                </c:pt>
                <c:pt idx="108">
                  <c:v>498</c:v>
                </c:pt>
                <c:pt idx="109">
                  <c:v>499</c:v>
                </c:pt>
                <c:pt idx="110">
                  <c:v>500</c:v>
                </c:pt>
                <c:pt idx="111">
                  <c:v>501</c:v>
                </c:pt>
                <c:pt idx="112">
                  <c:v>502</c:v>
                </c:pt>
                <c:pt idx="113">
                  <c:v>503</c:v>
                </c:pt>
                <c:pt idx="114">
                  <c:v>504</c:v>
                </c:pt>
                <c:pt idx="115">
                  <c:v>505</c:v>
                </c:pt>
                <c:pt idx="116">
                  <c:v>506</c:v>
                </c:pt>
                <c:pt idx="117">
                  <c:v>507</c:v>
                </c:pt>
                <c:pt idx="118">
                  <c:v>508</c:v>
                </c:pt>
                <c:pt idx="119">
                  <c:v>509</c:v>
                </c:pt>
                <c:pt idx="120">
                  <c:v>510</c:v>
                </c:pt>
                <c:pt idx="121">
                  <c:v>511</c:v>
                </c:pt>
                <c:pt idx="122">
                  <c:v>512</c:v>
                </c:pt>
                <c:pt idx="123">
                  <c:v>513</c:v>
                </c:pt>
                <c:pt idx="124">
                  <c:v>514</c:v>
                </c:pt>
                <c:pt idx="125">
                  <c:v>515</c:v>
                </c:pt>
                <c:pt idx="126">
                  <c:v>516</c:v>
                </c:pt>
                <c:pt idx="127">
                  <c:v>517</c:v>
                </c:pt>
                <c:pt idx="128">
                  <c:v>518</c:v>
                </c:pt>
                <c:pt idx="129">
                  <c:v>519</c:v>
                </c:pt>
                <c:pt idx="130">
                  <c:v>520</c:v>
                </c:pt>
                <c:pt idx="131">
                  <c:v>521</c:v>
                </c:pt>
                <c:pt idx="132">
                  <c:v>522</c:v>
                </c:pt>
                <c:pt idx="133">
                  <c:v>523</c:v>
                </c:pt>
                <c:pt idx="134">
                  <c:v>524</c:v>
                </c:pt>
                <c:pt idx="135">
                  <c:v>525</c:v>
                </c:pt>
                <c:pt idx="136">
                  <c:v>526</c:v>
                </c:pt>
                <c:pt idx="137">
                  <c:v>527</c:v>
                </c:pt>
                <c:pt idx="138">
                  <c:v>528</c:v>
                </c:pt>
                <c:pt idx="139">
                  <c:v>529</c:v>
                </c:pt>
                <c:pt idx="140">
                  <c:v>530</c:v>
                </c:pt>
                <c:pt idx="141">
                  <c:v>531</c:v>
                </c:pt>
                <c:pt idx="142">
                  <c:v>532</c:v>
                </c:pt>
                <c:pt idx="143">
                  <c:v>533</c:v>
                </c:pt>
                <c:pt idx="144">
                  <c:v>534</c:v>
                </c:pt>
                <c:pt idx="145">
                  <c:v>535</c:v>
                </c:pt>
                <c:pt idx="146">
                  <c:v>536</c:v>
                </c:pt>
                <c:pt idx="147">
                  <c:v>537</c:v>
                </c:pt>
                <c:pt idx="148">
                  <c:v>538</c:v>
                </c:pt>
                <c:pt idx="149">
                  <c:v>539</c:v>
                </c:pt>
                <c:pt idx="150">
                  <c:v>540</c:v>
                </c:pt>
                <c:pt idx="151">
                  <c:v>541</c:v>
                </c:pt>
                <c:pt idx="152">
                  <c:v>542</c:v>
                </c:pt>
                <c:pt idx="153">
                  <c:v>543</c:v>
                </c:pt>
                <c:pt idx="154">
                  <c:v>544</c:v>
                </c:pt>
                <c:pt idx="155">
                  <c:v>545</c:v>
                </c:pt>
                <c:pt idx="156">
                  <c:v>546</c:v>
                </c:pt>
                <c:pt idx="157">
                  <c:v>547</c:v>
                </c:pt>
                <c:pt idx="158">
                  <c:v>548</c:v>
                </c:pt>
                <c:pt idx="159">
                  <c:v>549</c:v>
                </c:pt>
                <c:pt idx="160">
                  <c:v>550</c:v>
                </c:pt>
                <c:pt idx="161">
                  <c:v>551</c:v>
                </c:pt>
                <c:pt idx="162">
                  <c:v>552</c:v>
                </c:pt>
                <c:pt idx="163">
                  <c:v>553</c:v>
                </c:pt>
                <c:pt idx="164">
                  <c:v>554</c:v>
                </c:pt>
                <c:pt idx="165">
                  <c:v>555</c:v>
                </c:pt>
                <c:pt idx="166">
                  <c:v>556</c:v>
                </c:pt>
                <c:pt idx="167">
                  <c:v>557</c:v>
                </c:pt>
                <c:pt idx="168">
                  <c:v>558</c:v>
                </c:pt>
                <c:pt idx="169">
                  <c:v>559</c:v>
                </c:pt>
                <c:pt idx="170">
                  <c:v>560</c:v>
                </c:pt>
                <c:pt idx="171">
                  <c:v>561</c:v>
                </c:pt>
                <c:pt idx="172">
                  <c:v>562</c:v>
                </c:pt>
                <c:pt idx="173">
                  <c:v>563</c:v>
                </c:pt>
                <c:pt idx="174">
                  <c:v>564</c:v>
                </c:pt>
                <c:pt idx="175">
                  <c:v>565</c:v>
                </c:pt>
                <c:pt idx="176">
                  <c:v>566</c:v>
                </c:pt>
                <c:pt idx="177">
                  <c:v>567</c:v>
                </c:pt>
                <c:pt idx="178">
                  <c:v>568</c:v>
                </c:pt>
                <c:pt idx="179">
                  <c:v>569</c:v>
                </c:pt>
                <c:pt idx="180">
                  <c:v>570</c:v>
                </c:pt>
                <c:pt idx="181">
                  <c:v>571</c:v>
                </c:pt>
                <c:pt idx="182">
                  <c:v>572</c:v>
                </c:pt>
                <c:pt idx="183">
                  <c:v>573</c:v>
                </c:pt>
                <c:pt idx="184">
                  <c:v>574</c:v>
                </c:pt>
                <c:pt idx="185">
                  <c:v>575</c:v>
                </c:pt>
                <c:pt idx="186">
                  <c:v>576</c:v>
                </c:pt>
                <c:pt idx="187">
                  <c:v>577</c:v>
                </c:pt>
                <c:pt idx="188">
                  <c:v>578</c:v>
                </c:pt>
                <c:pt idx="189">
                  <c:v>579</c:v>
                </c:pt>
                <c:pt idx="190">
                  <c:v>580</c:v>
                </c:pt>
                <c:pt idx="191">
                  <c:v>581</c:v>
                </c:pt>
                <c:pt idx="192">
                  <c:v>582</c:v>
                </c:pt>
                <c:pt idx="193">
                  <c:v>583</c:v>
                </c:pt>
                <c:pt idx="194">
                  <c:v>584</c:v>
                </c:pt>
                <c:pt idx="195">
                  <c:v>585</c:v>
                </c:pt>
                <c:pt idx="196">
                  <c:v>586</c:v>
                </c:pt>
                <c:pt idx="197">
                  <c:v>587</c:v>
                </c:pt>
                <c:pt idx="198">
                  <c:v>588</c:v>
                </c:pt>
                <c:pt idx="199">
                  <c:v>589</c:v>
                </c:pt>
                <c:pt idx="200">
                  <c:v>590</c:v>
                </c:pt>
                <c:pt idx="201">
                  <c:v>591</c:v>
                </c:pt>
                <c:pt idx="202">
                  <c:v>592</c:v>
                </c:pt>
                <c:pt idx="203">
                  <c:v>593</c:v>
                </c:pt>
                <c:pt idx="204">
                  <c:v>594</c:v>
                </c:pt>
                <c:pt idx="205">
                  <c:v>595</c:v>
                </c:pt>
                <c:pt idx="206">
                  <c:v>596</c:v>
                </c:pt>
                <c:pt idx="207">
                  <c:v>597</c:v>
                </c:pt>
                <c:pt idx="208">
                  <c:v>598</c:v>
                </c:pt>
                <c:pt idx="209">
                  <c:v>599</c:v>
                </c:pt>
                <c:pt idx="210">
                  <c:v>600</c:v>
                </c:pt>
                <c:pt idx="211">
                  <c:v>601</c:v>
                </c:pt>
                <c:pt idx="212">
                  <c:v>602</c:v>
                </c:pt>
                <c:pt idx="213">
                  <c:v>603</c:v>
                </c:pt>
                <c:pt idx="214">
                  <c:v>604</c:v>
                </c:pt>
                <c:pt idx="215">
                  <c:v>605</c:v>
                </c:pt>
                <c:pt idx="216">
                  <c:v>606</c:v>
                </c:pt>
                <c:pt idx="217">
                  <c:v>607</c:v>
                </c:pt>
                <c:pt idx="218">
                  <c:v>608</c:v>
                </c:pt>
                <c:pt idx="219">
                  <c:v>609</c:v>
                </c:pt>
                <c:pt idx="220">
                  <c:v>610</c:v>
                </c:pt>
                <c:pt idx="221">
                  <c:v>611</c:v>
                </c:pt>
                <c:pt idx="222">
                  <c:v>612</c:v>
                </c:pt>
                <c:pt idx="223">
                  <c:v>613</c:v>
                </c:pt>
                <c:pt idx="224">
                  <c:v>614</c:v>
                </c:pt>
                <c:pt idx="225">
                  <c:v>615</c:v>
                </c:pt>
                <c:pt idx="226">
                  <c:v>616</c:v>
                </c:pt>
                <c:pt idx="227">
                  <c:v>617</c:v>
                </c:pt>
                <c:pt idx="228">
                  <c:v>618</c:v>
                </c:pt>
                <c:pt idx="229">
                  <c:v>619</c:v>
                </c:pt>
                <c:pt idx="230">
                  <c:v>620</c:v>
                </c:pt>
                <c:pt idx="231">
                  <c:v>621</c:v>
                </c:pt>
                <c:pt idx="232">
                  <c:v>622</c:v>
                </c:pt>
                <c:pt idx="233">
                  <c:v>623</c:v>
                </c:pt>
                <c:pt idx="234">
                  <c:v>624</c:v>
                </c:pt>
                <c:pt idx="235">
                  <c:v>625</c:v>
                </c:pt>
                <c:pt idx="236">
                  <c:v>626</c:v>
                </c:pt>
                <c:pt idx="237">
                  <c:v>627</c:v>
                </c:pt>
                <c:pt idx="238">
                  <c:v>628</c:v>
                </c:pt>
                <c:pt idx="239">
                  <c:v>629</c:v>
                </c:pt>
                <c:pt idx="240">
                  <c:v>630</c:v>
                </c:pt>
                <c:pt idx="241">
                  <c:v>631</c:v>
                </c:pt>
                <c:pt idx="242">
                  <c:v>632</c:v>
                </c:pt>
                <c:pt idx="243">
                  <c:v>633</c:v>
                </c:pt>
                <c:pt idx="244">
                  <c:v>634</c:v>
                </c:pt>
                <c:pt idx="245">
                  <c:v>635</c:v>
                </c:pt>
                <c:pt idx="246">
                  <c:v>636</c:v>
                </c:pt>
                <c:pt idx="247">
                  <c:v>637</c:v>
                </c:pt>
                <c:pt idx="248">
                  <c:v>638</c:v>
                </c:pt>
                <c:pt idx="249">
                  <c:v>639</c:v>
                </c:pt>
                <c:pt idx="250">
                  <c:v>640</c:v>
                </c:pt>
                <c:pt idx="251">
                  <c:v>641</c:v>
                </c:pt>
                <c:pt idx="252">
                  <c:v>642</c:v>
                </c:pt>
                <c:pt idx="253">
                  <c:v>643</c:v>
                </c:pt>
                <c:pt idx="254">
                  <c:v>644</c:v>
                </c:pt>
                <c:pt idx="255">
                  <c:v>645</c:v>
                </c:pt>
                <c:pt idx="256">
                  <c:v>646</c:v>
                </c:pt>
                <c:pt idx="257">
                  <c:v>647</c:v>
                </c:pt>
                <c:pt idx="258">
                  <c:v>648</c:v>
                </c:pt>
                <c:pt idx="259">
                  <c:v>649</c:v>
                </c:pt>
                <c:pt idx="260">
                  <c:v>650</c:v>
                </c:pt>
                <c:pt idx="261">
                  <c:v>651</c:v>
                </c:pt>
                <c:pt idx="262">
                  <c:v>652</c:v>
                </c:pt>
                <c:pt idx="263">
                  <c:v>653</c:v>
                </c:pt>
                <c:pt idx="264">
                  <c:v>654</c:v>
                </c:pt>
                <c:pt idx="265">
                  <c:v>655</c:v>
                </c:pt>
                <c:pt idx="266">
                  <c:v>656</c:v>
                </c:pt>
                <c:pt idx="267">
                  <c:v>657</c:v>
                </c:pt>
                <c:pt idx="268">
                  <c:v>658</c:v>
                </c:pt>
                <c:pt idx="269">
                  <c:v>659</c:v>
                </c:pt>
                <c:pt idx="270">
                  <c:v>660</c:v>
                </c:pt>
                <c:pt idx="271">
                  <c:v>661</c:v>
                </c:pt>
                <c:pt idx="272">
                  <c:v>662</c:v>
                </c:pt>
                <c:pt idx="273">
                  <c:v>663</c:v>
                </c:pt>
                <c:pt idx="274">
                  <c:v>664</c:v>
                </c:pt>
                <c:pt idx="275">
                  <c:v>665</c:v>
                </c:pt>
                <c:pt idx="276">
                  <c:v>666</c:v>
                </c:pt>
                <c:pt idx="277">
                  <c:v>667</c:v>
                </c:pt>
                <c:pt idx="278">
                  <c:v>668</c:v>
                </c:pt>
                <c:pt idx="279">
                  <c:v>669</c:v>
                </c:pt>
                <c:pt idx="280">
                  <c:v>670</c:v>
                </c:pt>
                <c:pt idx="281">
                  <c:v>671</c:v>
                </c:pt>
                <c:pt idx="282">
                  <c:v>672</c:v>
                </c:pt>
                <c:pt idx="283">
                  <c:v>673</c:v>
                </c:pt>
                <c:pt idx="284">
                  <c:v>674</c:v>
                </c:pt>
                <c:pt idx="285">
                  <c:v>675</c:v>
                </c:pt>
                <c:pt idx="286">
                  <c:v>676</c:v>
                </c:pt>
                <c:pt idx="287">
                  <c:v>677</c:v>
                </c:pt>
                <c:pt idx="288">
                  <c:v>678</c:v>
                </c:pt>
                <c:pt idx="289">
                  <c:v>679</c:v>
                </c:pt>
                <c:pt idx="290">
                  <c:v>680</c:v>
                </c:pt>
                <c:pt idx="291">
                  <c:v>681</c:v>
                </c:pt>
                <c:pt idx="292">
                  <c:v>682</c:v>
                </c:pt>
                <c:pt idx="293">
                  <c:v>683</c:v>
                </c:pt>
                <c:pt idx="294">
                  <c:v>684</c:v>
                </c:pt>
                <c:pt idx="295">
                  <c:v>685</c:v>
                </c:pt>
                <c:pt idx="296">
                  <c:v>686</c:v>
                </c:pt>
                <c:pt idx="297">
                  <c:v>687</c:v>
                </c:pt>
                <c:pt idx="298">
                  <c:v>688</c:v>
                </c:pt>
                <c:pt idx="299">
                  <c:v>689</c:v>
                </c:pt>
                <c:pt idx="300">
                  <c:v>690</c:v>
                </c:pt>
                <c:pt idx="301">
                  <c:v>691</c:v>
                </c:pt>
                <c:pt idx="302">
                  <c:v>692</c:v>
                </c:pt>
                <c:pt idx="303">
                  <c:v>693</c:v>
                </c:pt>
                <c:pt idx="304">
                  <c:v>694</c:v>
                </c:pt>
                <c:pt idx="305">
                  <c:v>695</c:v>
                </c:pt>
                <c:pt idx="306">
                  <c:v>696</c:v>
                </c:pt>
                <c:pt idx="307">
                  <c:v>697</c:v>
                </c:pt>
                <c:pt idx="308">
                  <c:v>698</c:v>
                </c:pt>
                <c:pt idx="309">
                  <c:v>699</c:v>
                </c:pt>
                <c:pt idx="310">
                  <c:v>700</c:v>
                </c:pt>
              </c:numCache>
            </c:numRef>
          </c:xVal>
          <c:yVal>
            <c:numRef>
              <c:f>'[8.25.17 ZnSe samples.xlsx]Sheet9'!$M$12:$M$322</c:f>
              <c:numCache>
                <c:formatCode>0.00E+00</c:formatCode>
                <c:ptCount val="311"/>
                <c:pt idx="0">
                  <c:v>276800</c:v>
                </c:pt>
                <c:pt idx="1">
                  <c:v>275500</c:v>
                </c:pt>
                <c:pt idx="2">
                  <c:v>271900</c:v>
                </c:pt>
                <c:pt idx="3">
                  <c:v>268300</c:v>
                </c:pt>
                <c:pt idx="4">
                  <c:v>265400</c:v>
                </c:pt>
                <c:pt idx="5">
                  <c:v>259400</c:v>
                </c:pt>
                <c:pt idx="6">
                  <c:v>254000</c:v>
                </c:pt>
                <c:pt idx="7">
                  <c:v>245800</c:v>
                </c:pt>
                <c:pt idx="8">
                  <c:v>238900</c:v>
                </c:pt>
                <c:pt idx="9">
                  <c:v>232700</c:v>
                </c:pt>
                <c:pt idx="10">
                  <c:v>225500</c:v>
                </c:pt>
                <c:pt idx="11">
                  <c:v>218800</c:v>
                </c:pt>
                <c:pt idx="12">
                  <c:v>214200</c:v>
                </c:pt>
                <c:pt idx="13">
                  <c:v>209400</c:v>
                </c:pt>
                <c:pt idx="14">
                  <c:v>205000</c:v>
                </c:pt>
                <c:pt idx="15">
                  <c:v>201300</c:v>
                </c:pt>
                <c:pt idx="16">
                  <c:v>198200</c:v>
                </c:pt>
                <c:pt idx="17">
                  <c:v>197200</c:v>
                </c:pt>
                <c:pt idx="18">
                  <c:v>198100</c:v>
                </c:pt>
                <c:pt idx="19">
                  <c:v>204600</c:v>
                </c:pt>
                <c:pt idx="20">
                  <c:v>214500</c:v>
                </c:pt>
                <c:pt idx="21">
                  <c:v>229200</c:v>
                </c:pt>
                <c:pt idx="22">
                  <c:v>250100</c:v>
                </c:pt>
                <c:pt idx="23">
                  <c:v>273000</c:v>
                </c:pt>
                <c:pt idx="24">
                  <c:v>299300</c:v>
                </c:pt>
                <c:pt idx="25">
                  <c:v>324200</c:v>
                </c:pt>
                <c:pt idx="26">
                  <c:v>347600</c:v>
                </c:pt>
                <c:pt idx="27">
                  <c:v>362500</c:v>
                </c:pt>
                <c:pt idx="28">
                  <c:v>362400</c:v>
                </c:pt>
                <c:pt idx="29">
                  <c:v>346100</c:v>
                </c:pt>
                <c:pt idx="30">
                  <c:v>315500</c:v>
                </c:pt>
                <c:pt idx="31">
                  <c:v>278800</c:v>
                </c:pt>
                <c:pt idx="32">
                  <c:v>242500</c:v>
                </c:pt>
                <c:pt idx="33">
                  <c:v>212900</c:v>
                </c:pt>
                <c:pt idx="34">
                  <c:v>187600</c:v>
                </c:pt>
                <c:pt idx="35">
                  <c:v>171200</c:v>
                </c:pt>
                <c:pt idx="36">
                  <c:v>160800</c:v>
                </c:pt>
                <c:pt idx="37">
                  <c:v>152400</c:v>
                </c:pt>
                <c:pt idx="38">
                  <c:v>148100</c:v>
                </c:pt>
                <c:pt idx="39">
                  <c:v>144800</c:v>
                </c:pt>
                <c:pt idx="40">
                  <c:v>142700</c:v>
                </c:pt>
                <c:pt idx="41">
                  <c:v>140600</c:v>
                </c:pt>
                <c:pt idx="42">
                  <c:v>140600</c:v>
                </c:pt>
                <c:pt idx="43">
                  <c:v>139600</c:v>
                </c:pt>
                <c:pt idx="44">
                  <c:v>139100</c:v>
                </c:pt>
                <c:pt idx="45">
                  <c:v>139000</c:v>
                </c:pt>
                <c:pt idx="46">
                  <c:v>139100</c:v>
                </c:pt>
                <c:pt idx="47">
                  <c:v>138400</c:v>
                </c:pt>
                <c:pt idx="48">
                  <c:v>138100</c:v>
                </c:pt>
                <c:pt idx="49">
                  <c:v>138700</c:v>
                </c:pt>
                <c:pt idx="50">
                  <c:v>139400</c:v>
                </c:pt>
                <c:pt idx="51">
                  <c:v>139900</c:v>
                </c:pt>
                <c:pt idx="52">
                  <c:v>140000</c:v>
                </c:pt>
                <c:pt idx="53">
                  <c:v>140800</c:v>
                </c:pt>
                <c:pt idx="54">
                  <c:v>142300</c:v>
                </c:pt>
                <c:pt idx="55">
                  <c:v>143800</c:v>
                </c:pt>
                <c:pt idx="56">
                  <c:v>143900</c:v>
                </c:pt>
                <c:pt idx="57">
                  <c:v>143800</c:v>
                </c:pt>
                <c:pt idx="58">
                  <c:v>143200</c:v>
                </c:pt>
                <c:pt idx="59">
                  <c:v>143500</c:v>
                </c:pt>
                <c:pt idx="60">
                  <c:v>142200</c:v>
                </c:pt>
                <c:pt idx="61">
                  <c:v>140000</c:v>
                </c:pt>
                <c:pt idx="62">
                  <c:v>137400</c:v>
                </c:pt>
                <c:pt idx="63">
                  <c:v>134900</c:v>
                </c:pt>
                <c:pt idx="64">
                  <c:v>132500</c:v>
                </c:pt>
                <c:pt idx="65">
                  <c:v>130400</c:v>
                </c:pt>
                <c:pt idx="66">
                  <c:v>130500</c:v>
                </c:pt>
                <c:pt idx="67">
                  <c:v>130200</c:v>
                </c:pt>
                <c:pt idx="68">
                  <c:v>129300</c:v>
                </c:pt>
                <c:pt idx="69">
                  <c:v>130500</c:v>
                </c:pt>
                <c:pt idx="70">
                  <c:v>129400</c:v>
                </c:pt>
                <c:pt idx="71">
                  <c:v>131600</c:v>
                </c:pt>
                <c:pt idx="72">
                  <c:v>133100</c:v>
                </c:pt>
                <c:pt idx="73">
                  <c:v>134900</c:v>
                </c:pt>
                <c:pt idx="74">
                  <c:v>135300</c:v>
                </c:pt>
                <c:pt idx="75">
                  <c:v>135800</c:v>
                </c:pt>
                <c:pt idx="76">
                  <c:v>134900</c:v>
                </c:pt>
                <c:pt idx="77">
                  <c:v>136400</c:v>
                </c:pt>
                <c:pt idx="78">
                  <c:v>137400</c:v>
                </c:pt>
                <c:pt idx="79">
                  <c:v>135800</c:v>
                </c:pt>
                <c:pt idx="80">
                  <c:v>134000</c:v>
                </c:pt>
                <c:pt idx="81">
                  <c:v>132300</c:v>
                </c:pt>
                <c:pt idx="82">
                  <c:v>130100</c:v>
                </c:pt>
                <c:pt idx="83">
                  <c:v>129000</c:v>
                </c:pt>
                <c:pt idx="84">
                  <c:v>126200</c:v>
                </c:pt>
                <c:pt idx="85">
                  <c:v>128400</c:v>
                </c:pt>
                <c:pt idx="86">
                  <c:v>126200</c:v>
                </c:pt>
                <c:pt idx="87">
                  <c:v>123200</c:v>
                </c:pt>
                <c:pt idx="88">
                  <c:v>122800</c:v>
                </c:pt>
                <c:pt idx="89">
                  <c:v>121500</c:v>
                </c:pt>
                <c:pt idx="90">
                  <c:v>119900</c:v>
                </c:pt>
                <c:pt idx="91">
                  <c:v>118400</c:v>
                </c:pt>
                <c:pt idx="92">
                  <c:v>116900</c:v>
                </c:pt>
                <c:pt idx="93">
                  <c:v>115700</c:v>
                </c:pt>
                <c:pt idx="94">
                  <c:v>114000</c:v>
                </c:pt>
                <c:pt idx="95">
                  <c:v>112600</c:v>
                </c:pt>
                <c:pt idx="96">
                  <c:v>114500</c:v>
                </c:pt>
                <c:pt idx="97">
                  <c:v>115600</c:v>
                </c:pt>
                <c:pt idx="98">
                  <c:v>117000</c:v>
                </c:pt>
                <c:pt idx="99">
                  <c:v>119100</c:v>
                </c:pt>
                <c:pt idx="100">
                  <c:v>121500</c:v>
                </c:pt>
                <c:pt idx="101">
                  <c:v>126000</c:v>
                </c:pt>
                <c:pt idx="102">
                  <c:v>128100</c:v>
                </c:pt>
                <c:pt idx="103">
                  <c:v>129400</c:v>
                </c:pt>
                <c:pt idx="104">
                  <c:v>130600</c:v>
                </c:pt>
                <c:pt idx="105">
                  <c:v>130800</c:v>
                </c:pt>
                <c:pt idx="106">
                  <c:v>130500</c:v>
                </c:pt>
                <c:pt idx="107">
                  <c:v>130000</c:v>
                </c:pt>
                <c:pt idx="108">
                  <c:v>130200</c:v>
                </c:pt>
                <c:pt idx="109">
                  <c:v>128900</c:v>
                </c:pt>
                <c:pt idx="110">
                  <c:v>129300</c:v>
                </c:pt>
                <c:pt idx="111">
                  <c:v>129000</c:v>
                </c:pt>
                <c:pt idx="112">
                  <c:v>126900</c:v>
                </c:pt>
                <c:pt idx="113">
                  <c:v>123600</c:v>
                </c:pt>
                <c:pt idx="114">
                  <c:v>119800</c:v>
                </c:pt>
                <c:pt idx="115">
                  <c:v>114100</c:v>
                </c:pt>
                <c:pt idx="116">
                  <c:v>109900</c:v>
                </c:pt>
                <c:pt idx="117">
                  <c:v>106100</c:v>
                </c:pt>
                <c:pt idx="118">
                  <c:v>102900</c:v>
                </c:pt>
                <c:pt idx="119">
                  <c:v>101100</c:v>
                </c:pt>
                <c:pt idx="120">
                  <c:v>99660</c:v>
                </c:pt>
                <c:pt idx="121">
                  <c:v>98850</c:v>
                </c:pt>
                <c:pt idx="122">
                  <c:v>98370</c:v>
                </c:pt>
                <c:pt idx="123">
                  <c:v>97920</c:v>
                </c:pt>
                <c:pt idx="124">
                  <c:v>97890</c:v>
                </c:pt>
                <c:pt idx="125">
                  <c:v>98300</c:v>
                </c:pt>
                <c:pt idx="126">
                  <c:v>98870</c:v>
                </c:pt>
                <c:pt idx="127">
                  <c:v>98770</c:v>
                </c:pt>
                <c:pt idx="128">
                  <c:v>98410</c:v>
                </c:pt>
                <c:pt idx="129">
                  <c:v>98290</c:v>
                </c:pt>
                <c:pt idx="130">
                  <c:v>98370</c:v>
                </c:pt>
                <c:pt idx="131">
                  <c:v>98030</c:v>
                </c:pt>
                <c:pt idx="132">
                  <c:v>98240</c:v>
                </c:pt>
                <c:pt idx="133">
                  <c:v>96930</c:v>
                </c:pt>
                <c:pt idx="134">
                  <c:v>96570</c:v>
                </c:pt>
                <c:pt idx="135">
                  <c:v>95900</c:v>
                </c:pt>
                <c:pt idx="136">
                  <c:v>94000</c:v>
                </c:pt>
                <c:pt idx="137">
                  <c:v>93440</c:v>
                </c:pt>
                <c:pt idx="138">
                  <c:v>92440</c:v>
                </c:pt>
                <c:pt idx="139">
                  <c:v>90900</c:v>
                </c:pt>
                <c:pt idx="140">
                  <c:v>89870</c:v>
                </c:pt>
                <c:pt idx="141">
                  <c:v>88700</c:v>
                </c:pt>
                <c:pt idx="142">
                  <c:v>87730</c:v>
                </c:pt>
                <c:pt idx="143">
                  <c:v>87080</c:v>
                </c:pt>
                <c:pt idx="144">
                  <c:v>86730</c:v>
                </c:pt>
                <c:pt idx="145">
                  <c:v>86800</c:v>
                </c:pt>
                <c:pt idx="146">
                  <c:v>87140</c:v>
                </c:pt>
                <c:pt idx="147">
                  <c:v>87220</c:v>
                </c:pt>
                <c:pt idx="148">
                  <c:v>86940</c:v>
                </c:pt>
                <c:pt idx="149">
                  <c:v>87420</c:v>
                </c:pt>
                <c:pt idx="150">
                  <c:v>87930</c:v>
                </c:pt>
                <c:pt idx="151">
                  <c:v>88040</c:v>
                </c:pt>
                <c:pt idx="152">
                  <c:v>88330</c:v>
                </c:pt>
                <c:pt idx="153">
                  <c:v>87750</c:v>
                </c:pt>
                <c:pt idx="154">
                  <c:v>87920</c:v>
                </c:pt>
                <c:pt idx="155">
                  <c:v>87150</c:v>
                </c:pt>
                <c:pt idx="156">
                  <c:v>86060</c:v>
                </c:pt>
                <c:pt idx="157">
                  <c:v>86570</c:v>
                </c:pt>
                <c:pt idx="158">
                  <c:v>86450</c:v>
                </c:pt>
                <c:pt idx="159">
                  <c:v>86820</c:v>
                </c:pt>
                <c:pt idx="160">
                  <c:v>86280</c:v>
                </c:pt>
                <c:pt idx="161">
                  <c:v>86220</c:v>
                </c:pt>
                <c:pt idx="162">
                  <c:v>85690</c:v>
                </c:pt>
                <c:pt idx="163">
                  <c:v>85420</c:v>
                </c:pt>
                <c:pt idx="164">
                  <c:v>85580</c:v>
                </c:pt>
                <c:pt idx="165">
                  <c:v>86090</c:v>
                </c:pt>
                <c:pt idx="166">
                  <c:v>86490</c:v>
                </c:pt>
                <c:pt idx="167">
                  <c:v>86840</c:v>
                </c:pt>
                <c:pt idx="168">
                  <c:v>86950</c:v>
                </c:pt>
                <c:pt idx="169">
                  <c:v>87260</c:v>
                </c:pt>
                <c:pt idx="170">
                  <c:v>88180</c:v>
                </c:pt>
                <c:pt idx="171">
                  <c:v>88500</c:v>
                </c:pt>
                <c:pt idx="172">
                  <c:v>89340</c:v>
                </c:pt>
                <c:pt idx="173">
                  <c:v>89720</c:v>
                </c:pt>
                <c:pt idx="174">
                  <c:v>90450</c:v>
                </c:pt>
                <c:pt idx="175">
                  <c:v>90440</c:v>
                </c:pt>
                <c:pt idx="176">
                  <c:v>90540</c:v>
                </c:pt>
                <c:pt idx="177">
                  <c:v>90470</c:v>
                </c:pt>
                <c:pt idx="178">
                  <c:v>89480</c:v>
                </c:pt>
                <c:pt idx="179">
                  <c:v>88260</c:v>
                </c:pt>
                <c:pt idx="180">
                  <c:v>88340</c:v>
                </c:pt>
                <c:pt idx="181">
                  <c:v>88600</c:v>
                </c:pt>
                <c:pt idx="182">
                  <c:v>89000</c:v>
                </c:pt>
                <c:pt idx="183">
                  <c:v>87990</c:v>
                </c:pt>
                <c:pt idx="184">
                  <c:v>87560</c:v>
                </c:pt>
                <c:pt idx="185">
                  <c:v>86600</c:v>
                </c:pt>
                <c:pt idx="186">
                  <c:v>85990</c:v>
                </c:pt>
                <c:pt idx="187">
                  <c:v>85720</c:v>
                </c:pt>
                <c:pt idx="188">
                  <c:v>85240</c:v>
                </c:pt>
                <c:pt idx="189">
                  <c:v>85150</c:v>
                </c:pt>
                <c:pt idx="190">
                  <c:v>85250</c:v>
                </c:pt>
                <c:pt idx="191">
                  <c:v>85380</c:v>
                </c:pt>
                <c:pt idx="192">
                  <c:v>87030</c:v>
                </c:pt>
                <c:pt idx="193">
                  <c:v>88230</c:v>
                </c:pt>
                <c:pt idx="194">
                  <c:v>89330</c:v>
                </c:pt>
                <c:pt idx="195">
                  <c:v>90980</c:v>
                </c:pt>
                <c:pt idx="196">
                  <c:v>92660</c:v>
                </c:pt>
                <c:pt idx="197">
                  <c:v>94150</c:v>
                </c:pt>
                <c:pt idx="198">
                  <c:v>96220</c:v>
                </c:pt>
                <c:pt idx="199">
                  <c:v>97080</c:v>
                </c:pt>
                <c:pt idx="200">
                  <c:v>99040</c:v>
                </c:pt>
                <c:pt idx="201">
                  <c:v>99060</c:v>
                </c:pt>
                <c:pt idx="202">
                  <c:v>98100</c:v>
                </c:pt>
                <c:pt idx="203">
                  <c:v>95700</c:v>
                </c:pt>
                <c:pt idx="204">
                  <c:v>93070</c:v>
                </c:pt>
                <c:pt idx="205">
                  <c:v>89890</c:v>
                </c:pt>
                <c:pt idx="206">
                  <c:v>87130</c:v>
                </c:pt>
                <c:pt idx="207">
                  <c:v>85410</c:v>
                </c:pt>
                <c:pt idx="208">
                  <c:v>84560</c:v>
                </c:pt>
                <c:pt idx="209">
                  <c:v>84000</c:v>
                </c:pt>
                <c:pt idx="210">
                  <c:v>81540</c:v>
                </c:pt>
                <c:pt idx="211">
                  <c:v>79130</c:v>
                </c:pt>
                <c:pt idx="212">
                  <c:v>76790</c:v>
                </c:pt>
                <c:pt idx="213">
                  <c:v>74870</c:v>
                </c:pt>
                <c:pt idx="214">
                  <c:v>73320</c:v>
                </c:pt>
                <c:pt idx="215">
                  <c:v>73190</c:v>
                </c:pt>
                <c:pt idx="216">
                  <c:v>72570</c:v>
                </c:pt>
                <c:pt idx="217">
                  <c:v>72940</c:v>
                </c:pt>
                <c:pt idx="218">
                  <c:v>72840</c:v>
                </c:pt>
                <c:pt idx="219">
                  <c:v>73610</c:v>
                </c:pt>
                <c:pt idx="220">
                  <c:v>73980</c:v>
                </c:pt>
                <c:pt idx="221">
                  <c:v>75470</c:v>
                </c:pt>
                <c:pt idx="222">
                  <c:v>75800</c:v>
                </c:pt>
                <c:pt idx="223">
                  <c:v>76780</c:v>
                </c:pt>
                <c:pt idx="224">
                  <c:v>78160</c:v>
                </c:pt>
                <c:pt idx="225">
                  <c:v>78860</c:v>
                </c:pt>
                <c:pt idx="226">
                  <c:v>78860</c:v>
                </c:pt>
                <c:pt idx="227">
                  <c:v>78810</c:v>
                </c:pt>
                <c:pt idx="228">
                  <c:v>78510</c:v>
                </c:pt>
                <c:pt idx="229">
                  <c:v>77630</c:v>
                </c:pt>
                <c:pt idx="230">
                  <c:v>75650</c:v>
                </c:pt>
                <c:pt idx="231">
                  <c:v>74400</c:v>
                </c:pt>
                <c:pt idx="232">
                  <c:v>71920</c:v>
                </c:pt>
                <c:pt idx="233">
                  <c:v>69430</c:v>
                </c:pt>
                <c:pt idx="234">
                  <c:v>66990</c:v>
                </c:pt>
                <c:pt idx="235">
                  <c:v>65240</c:v>
                </c:pt>
                <c:pt idx="236">
                  <c:v>63700</c:v>
                </c:pt>
                <c:pt idx="237">
                  <c:v>62500</c:v>
                </c:pt>
                <c:pt idx="238">
                  <c:v>61890</c:v>
                </c:pt>
                <c:pt idx="239">
                  <c:v>60880</c:v>
                </c:pt>
                <c:pt idx="240">
                  <c:v>60610</c:v>
                </c:pt>
                <c:pt idx="241">
                  <c:v>60630</c:v>
                </c:pt>
                <c:pt idx="242">
                  <c:v>60590</c:v>
                </c:pt>
                <c:pt idx="243">
                  <c:v>60970</c:v>
                </c:pt>
                <c:pt idx="244">
                  <c:v>61820</c:v>
                </c:pt>
                <c:pt idx="245">
                  <c:v>62100</c:v>
                </c:pt>
                <c:pt idx="246">
                  <c:v>62260</c:v>
                </c:pt>
                <c:pt idx="247">
                  <c:v>63070</c:v>
                </c:pt>
                <c:pt idx="248">
                  <c:v>63630</c:v>
                </c:pt>
                <c:pt idx="249">
                  <c:v>63770</c:v>
                </c:pt>
                <c:pt idx="250">
                  <c:v>64640</c:v>
                </c:pt>
                <c:pt idx="251">
                  <c:v>64670</c:v>
                </c:pt>
                <c:pt idx="252">
                  <c:v>65170</c:v>
                </c:pt>
                <c:pt idx="253">
                  <c:v>65630</c:v>
                </c:pt>
                <c:pt idx="254">
                  <c:v>65930</c:v>
                </c:pt>
                <c:pt idx="255">
                  <c:v>66240</c:v>
                </c:pt>
                <c:pt idx="256">
                  <c:v>65690</c:v>
                </c:pt>
                <c:pt idx="257">
                  <c:v>65160</c:v>
                </c:pt>
                <c:pt idx="258">
                  <c:v>64220</c:v>
                </c:pt>
                <c:pt idx="259">
                  <c:v>63620</c:v>
                </c:pt>
                <c:pt idx="260">
                  <c:v>62730</c:v>
                </c:pt>
                <c:pt idx="261">
                  <c:v>62200</c:v>
                </c:pt>
                <c:pt idx="262">
                  <c:v>62110</c:v>
                </c:pt>
                <c:pt idx="263">
                  <c:v>61380</c:v>
                </c:pt>
                <c:pt idx="264">
                  <c:v>61290</c:v>
                </c:pt>
                <c:pt idx="265">
                  <c:v>61060</c:v>
                </c:pt>
                <c:pt idx="266">
                  <c:v>61960</c:v>
                </c:pt>
                <c:pt idx="267">
                  <c:v>62390</c:v>
                </c:pt>
                <c:pt idx="268">
                  <c:v>64500</c:v>
                </c:pt>
                <c:pt idx="269">
                  <c:v>67520</c:v>
                </c:pt>
                <c:pt idx="270">
                  <c:v>72670</c:v>
                </c:pt>
                <c:pt idx="271">
                  <c:v>78580</c:v>
                </c:pt>
                <c:pt idx="272">
                  <c:v>86020</c:v>
                </c:pt>
                <c:pt idx="273">
                  <c:v>95670</c:v>
                </c:pt>
                <c:pt idx="274">
                  <c:v>106000</c:v>
                </c:pt>
                <c:pt idx="275">
                  <c:v>117800</c:v>
                </c:pt>
                <c:pt idx="276">
                  <c:v>132000</c:v>
                </c:pt>
                <c:pt idx="277">
                  <c:v>145100</c:v>
                </c:pt>
                <c:pt idx="278">
                  <c:v>159900</c:v>
                </c:pt>
                <c:pt idx="279">
                  <c:v>175200</c:v>
                </c:pt>
                <c:pt idx="280">
                  <c:v>187100</c:v>
                </c:pt>
                <c:pt idx="281">
                  <c:v>200000</c:v>
                </c:pt>
                <c:pt idx="282">
                  <c:v>208800</c:v>
                </c:pt>
                <c:pt idx="283">
                  <c:v>213900</c:v>
                </c:pt>
                <c:pt idx="284">
                  <c:v>216100</c:v>
                </c:pt>
                <c:pt idx="285">
                  <c:v>211600</c:v>
                </c:pt>
                <c:pt idx="286">
                  <c:v>200800</c:v>
                </c:pt>
                <c:pt idx="287">
                  <c:v>182900</c:v>
                </c:pt>
                <c:pt idx="288">
                  <c:v>154200</c:v>
                </c:pt>
                <c:pt idx="289">
                  <c:v>125400</c:v>
                </c:pt>
                <c:pt idx="290">
                  <c:v>107100</c:v>
                </c:pt>
                <c:pt idx="291">
                  <c:v>95030</c:v>
                </c:pt>
                <c:pt idx="292">
                  <c:v>87530</c:v>
                </c:pt>
                <c:pt idx="293">
                  <c:v>82020</c:v>
                </c:pt>
                <c:pt idx="294">
                  <c:v>80890</c:v>
                </c:pt>
                <c:pt idx="295">
                  <c:v>79360</c:v>
                </c:pt>
                <c:pt idx="296">
                  <c:v>79570</c:v>
                </c:pt>
                <c:pt idx="297">
                  <c:v>80330</c:v>
                </c:pt>
                <c:pt idx="298">
                  <c:v>80760</c:v>
                </c:pt>
                <c:pt idx="299">
                  <c:v>82310</c:v>
                </c:pt>
                <c:pt idx="300">
                  <c:v>82510</c:v>
                </c:pt>
                <c:pt idx="301">
                  <c:v>82530</c:v>
                </c:pt>
                <c:pt idx="302">
                  <c:v>81660</c:v>
                </c:pt>
                <c:pt idx="303">
                  <c:v>81510</c:v>
                </c:pt>
                <c:pt idx="304">
                  <c:v>81230</c:v>
                </c:pt>
                <c:pt idx="305">
                  <c:v>80760</c:v>
                </c:pt>
                <c:pt idx="306">
                  <c:v>81130</c:v>
                </c:pt>
                <c:pt idx="307">
                  <c:v>81230</c:v>
                </c:pt>
                <c:pt idx="308">
                  <c:v>80980</c:v>
                </c:pt>
                <c:pt idx="309">
                  <c:v>81510</c:v>
                </c:pt>
                <c:pt idx="310">
                  <c:v>82680</c:v>
                </c:pt>
              </c:numCache>
            </c:numRef>
          </c:yVal>
          <c:smooth val="1"/>
          <c:extLst>
            <c:ext xmlns:c16="http://schemas.microsoft.com/office/drawing/2014/chart" uri="{C3380CC4-5D6E-409C-BE32-E72D297353CC}">
              <c16:uniqueId val="{00000001-E0F2-4D33-906A-E15654D39948}"/>
            </c:ext>
          </c:extLst>
        </c:ser>
        <c:ser>
          <c:idx val="2"/>
          <c:order val="2"/>
          <c:tx>
            <c:v>370 nm</c:v>
          </c:tx>
          <c:spPr>
            <a:ln w="19050" cap="rnd">
              <a:solidFill>
                <a:schemeClr val="accent3"/>
              </a:solidFill>
              <a:round/>
            </a:ln>
            <a:effectLst/>
          </c:spPr>
          <c:marker>
            <c:symbol val="none"/>
          </c:marker>
          <c:xVal>
            <c:numRef>
              <c:f>'[8.25.17 ZnSe samples.xlsx]Sheet9'!$K$12:$K$322</c:f>
              <c:numCache>
                <c:formatCode>General</c:formatCode>
                <c:ptCount val="311"/>
                <c:pt idx="0">
                  <c:v>390</c:v>
                </c:pt>
                <c:pt idx="1">
                  <c:v>391</c:v>
                </c:pt>
                <c:pt idx="2">
                  <c:v>392</c:v>
                </c:pt>
                <c:pt idx="3">
                  <c:v>393</c:v>
                </c:pt>
                <c:pt idx="4">
                  <c:v>394</c:v>
                </c:pt>
                <c:pt idx="5">
                  <c:v>395</c:v>
                </c:pt>
                <c:pt idx="6">
                  <c:v>396</c:v>
                </c:pt>
                <c:pt idx="7">
                  <c:v>397</c:v>
                </c:pt>
                <c:pt idx="8">
                  <c:v>398</c:v>
                </c:pt>
                <c:pt idx="9">
                  <c:v>399</c:v>
                </c:pt>
                <c:pt idx="10">
                  <c:v>400</c:v>
                </c:pt>
                <c:pt idx="11">
                  <c:v>401</c:v>
                </c:pt>
                <c:pt idx="12">
                  <c:v>402</c:v>
                </c:pt>
                <c:pt idx="13">
                  <c:v>403</c:v>
                </c:pt>
                <c:pt idx="14">
                  <c:v>404</c:v>
                </c:pt>
                <c:pt idx="15">
                  <c:v>405</c:v>
                </c:pt>
                <c:pt idx="16">
                  <c:v>406</c:v>
                </c:pt>
                <c:pt idx="17">
                  <c:v>407</c:v>
                </c:pt>
                <c:pt idx="18">
                  <c:v>408</c:v>
                </c:pt>
                <c:pt idx="19">
                  <c:v>409</c:v>
                </c:pt>
                <c:pt idx="20">
                  <c:v>410</c:v>
                </c:pt>
                <c:pt idx="21">
                  <c:v>411</c:v>
                </c:pt>
                <c:pt idx="22">
                  <c:v>412</c:v>
                </c:pt>
                <c:pt idx="23">
                  <c:v>413</c:v>
                </c:pt>
                <c:pt idx="24">
                  <c:v>414</c:v>
                </c:pt>
                <c:pt idx="25">
                  <c:v>415</c:v>
                </c:pt>
                <c:pt idx="26">
                  <c:v>416</c:v>
                </c:pt>
                <c:pt idx="27">
                  <c:v>417</c:v>
                </c:pt>
                <c:pt idx="28">
                  <c:v>418</c:v>
                </c:pt>
                <c:pt idx="29">
                  <c:v>419</c:v>
                </c:pt>
                <c:pt idx="30">
                  <c:v>420</c:v>
                </c:pt>
                <c:pt idx="31">
                  <c:v>421</c:v>
                </c:pt>
                <c:pt idx="32">
                  <c:v>422</c:v>
                </c:pt>
                <c:pt idx="33">
                  <c:v>423</c:v>
                </c:pt>
                <c:pt idx="34">
                  <c:v>424</c:v>
                </c:pt>
                <c:pt idx="35">
                  <c:v>425</c:v>
                </c:pt>
                <c:pt idx="36">
                  <c:v>426</c:v>
                </c:pt>
                <c:pt idx="37">
                  <c:v>427</c:v>
                </c:pt>
                <c:pt idx="38">
                  <c:v>428</c:v>
                </c:pt>
                <c:pt idx="39">
                  <c:v>429</c:v>
                </c:pt>
                <c:pt idx="40">
                  <c:v>430</c:v>
                </c:pt>
                <c:pt idx="41">
                  <c:v>431</c:v>
                </c:pt>
                <c:pt idx="42">
                  <c:v>432</c:v>
                </c:pt>
                <c:pt idx="43">
                  <c:v>433</c:v>
                </c:pt>
                <c:pt idx="44">
                  <c:v>434</c:v>
                </c:pt>
                <c:pt idx="45">
                  <c:v>435</c:v>
                </c:pt>
                <c:pt idx="46">
                  <c:v>436</c:v>
                </c:pt>
                <c:pt idx="47">
                  <c:v>437</c:v>
                </c:pt>
                <c:pt idx="48">
                  <c:v>438</c:v>
                </c:pt>
                <c:pt idx="49">
                  <c:v>439</c:v>
                </c:pt>
                <c:pt idx="50">
                  <c:v>440</c:v>
                </c:pt>
                <c:pt idx="51">
                  <c:v>441</c:v>
                </c:pt>
                <c:pt idx="52">
                  <c:v>442</c:v>
                </c:pt>
                <c:pt idx="53">
                  <c:v>443</c:v>
                </c:pt>
                <c:pt idx="54">
                  <c:v>444</c:v>
                </c:pt>
                <c:pt idx="55">
                  <c:v>445</c:v>
                </c:pt>
                <c:pt idx="56">
                  <c:v>446</c:v>
                </c:pt>
                <c:pt idx="57">
                  <c:v>447</c:v>
                </c:pt>
                <c:pt idx="58">
                  <c:v>448</c:v>
                </c:pt>
                <c:pt idx="59">
                  <c:v>449</c:v>
                </c:pt>
                <c:pt idx="60">
                  <c:v>450</c:v>
                </c:pt>
                <c:pt idx="61">
                  <c:v>451</c:v>
                </c:pt>
                <c:pt idx="62">
                  <c:v>452</c:v>
                </c:pt>
                <c:pt idx="63">
                  <c:v>453</c:v>
                </c:pt>
                <c:pt idx="64">
                  <c:v>454</c:v>
                </c:pt>
                <c:pt idx="65">
                  <c:v>455</c:v>
                </c:pt>
                <c:pt idx="66">
                  <c:v>456</c:v>
                </c:pt>
                <c:pt idx="67">
                  <c:v>457</c:v>
                </c:pt>
                <c:pt idx="68">
                  <c:v>458</c:v>
                </c:pt>
                <c:pt idx="69">
                  <c:v>459</c:v>
                </c:pt>
                <c:pt idx="70">
                  <c:v>460</c:v>
                </c:pt>
                <c:pt idx="71">
                  <c:v>461</c:v>
                </c:pt>
                <c:pt idx="72">
                  <c:v>462</c:v>
                </c:pt>
                <c:pt idx="73">
                  <c:v>463</c:v>
                </c:pt>
                <c:pt idx="74">
                  <c:v>464</c:v>
                </c:pt>
                <c:pt idx="75">
                  <c:v>465</c:v>
                </c:pt>
                <c:pt idx="76">
                  <c:v>466</c:v>
                </c:pt>
                <c:pt idx="77">
                  <c:v>467</c:v>
                </c:pt>
                <c:pt idx="78">
                  <c:v>468</c:v>
                </c:pt>
                <c:pt idx="79">
                  <c:v>469</c:v>
                </c:pt>
                <c:pt idx="80">
                  <c:v>470</c:v>
                </c:pt>
                <c:pt idx="81">
                  <c:v>471</c:v>
                </c:pt>
                <c:pt idx="82">
                  <c:v>472</c:v>
                </c:pt>
                <c:pt idx="83">
                  <c:v>473</c:v>
                </c:pt>
                <c:pt idx="84">
                  <c:v>474</c:v>
                </c:pt>
                <c:pt idx="85">
                  <c:v>475</c:v>
                </c:pt>
                <c:pt idx="86">
                  <c:v>476</c:v>
                </c:pt>
                <c:pt idx="87">
                  <c:v>477</c:v>
                </c:pt>
                <c:pt idx="88">
                  <c:v>478</c:v>
                </c:pt>
                <c:pt idx="89">
                  <c:v>479</c:v>
                </c:pt>
                <c:pt idx="90">
                  <c:v>480</c:v>
                </c:pt>
                <c:pt idx="91">
                  <c:v>481</c:v>
                </c:pt>
                <c:pt idx="92">
                  <c:v>482</c:v>
                </c:pt>
                <c:pt idx="93">
                  <c:v>483</c:v>
                </c:pt>
                <c:pt idx="94">
                  <c:v>484</c:v>
                </c:pt>
                <c:pt idx="95">
                  <c:v>485</c:v>
                </c:pt>
                <c:pt idx="96">
                  <c:v>486</c:v>
                </c:pt>
                <c:pt idx="97">
                  <c:v>487</c:v>
                </c:pt>
                <c:pt idx="98">
                  <c:v>488</c:v>
                </c:pt>
                <c:pt idx="99">
                  <c:v>489</c:v>
                </c:pt>
                <c:pt idx="100">
                  <c:v>490</c:v>
                </c:pt>
                <c:pt idx="101">
                  <c:v>491</c:v>
                </c:pt>
                <c:pt idx="102">
                  <c:v>492</c:v>
                </c:pt>
                <c:pt idx="103">
                  <c:v>493</c:v>
                </c:pt>
                <c:pt idx="104">
                  <c:v>494</c:v>
                </c:pt>
                <c:pt idx="105">
                  <c:v>495</c:v>
                </c:pt>
                <c:pt idx="106">
                  <c:v>496</c:v>
                </c:pt>
                <c:pt idx="107">
                  <c:v>497</c:v>
                </c:pt>
                <c:pt idx="108">
                  <c:v>498</c:v>
                </c:pt>
                <c:pt idx="109">
                  <c:v>499</c:v>
                </c:pt>
                <c:pt idx="110">
                  <c:v>500</c:v>
                </c:pt>
                <c:pt idx="111">
                  <c:v>501</c:v>
                </c:pt>
                <c:pt idx="112">
                  <c:v>502</c:v>
                </c:pt>
                <c:pt idx="113">
                  <c:v>503</c:v>
                </c:pt>
                <c:pt idx="114">
                  <c:v>504</c:v>
                </c:pt>
                <c:pt idx="115">
                  <c:v>505</c:v>
                </c:pt>
                <c:pt idx="116">
                  <c:v>506</c:v>
                </c:pt>
                <c:pt idx="117">
                  <c:v>507</c:v>
                </c:pt>
                <c:pt idx="118">
                  <c:v>508</c:v>
                </c:pt>
                <c:pt idx="119">
                  <c:v>509</c:v>
                </c:pt>
                <c:pt idx="120">
                  <c:v>510</c:v>
                </c:pt>
                <c:pt idx="121">
                  <c:v>511</c:v>
                </c:pt>
                <c:pt idx="122">
                  <c:v>512</c:v>
                </c:pt>
                <c:pt idx="123">
                  <c:v>513</c:v>
                </c:pt>
                <c:pt idx="124">
                  <c:v>514</c:v>
                </c:pt>
                <c:pt idx="125">
                  <c:v>515</c:v>
                </c:pt>
                <c:pt idx="126">
                  <c:v>516</c:v>
                </c:pt>
                <c:pt idx="127">
                  <c:v>517</c:v>
                </c:pt>
                <c:pt idx="128">
                  <c:v>518</c:v>
                </c:pt>
                <c:pt idx="129">
                  <c:v>519</c:v>
                </c:pt>
                <c:pt idx="130">
                  <c:v>520</c:v>
                </c:pt>
                <c:pt idx="131">
                  <c:v>521</c:v>
                </c:pt>
                <c:pt idx="132">
                  <c:v>522</c:v>
                </c:pt>
                <c:pt idx="133">
                  <c:v>523</c:v>
                </c:pt>
                <c:pt idx="134">
                  <c:v>524</c:v>
                </c:pt>
                <c:pt idx="135">
                  <c:v>525</c:v>
                </c:pt>
                <c:pt idx="136">
                  <c:v>526</c:v>
                </c:pt>
                <c:pt idx="137">
                  <c:v>527</c:v>
                </c:pt>
                <c:pt idx="138">
                  <c:v>528</c:v>
                </c:pt>
                <c:pt idx="139">
                  <c:v>529</c:v>
                </c:pt>
                <c:pt idx="140">
                  <c:v>530</c:v>
                </c:pt>
                <c:pt idx="141">
                  <c:v>531</c:v>
                </c:pt>
                <c:pt idx="142">
                  <c:v>532</c:v>
                </c:pt>
                <c:pt idx="143">
                  <c:v>533</c:v>
                </c:pt>
                <c:pt idx="144">
                  <c:v>534</c:v>
                </c:pt>
                <c:pt idx="145">
                  <c:v>535</c:v>
                </c:pt>
                <c:pt idx="146">
                  <c:v>536</c:v>
                </c:pt>
                <c:pt idx="147">
                  <c:v>537</c:v>
                </c:pt>
                <c:pt idx="148">
                  <c:v>538</c:v>
                </c:pt>
                <c:pt idx="149">
                  <c:v>539</c:v>
                </c:pt>
                <c:pt idx="150">
                  <c:v>540</c:v>
                </c:pt>
                <c:pt idx="151">
                  <c:v>541</c:v>
                </c:pt>
                <c:pt idx="152">
                  <c:v>542</c:v>
                </c:pt>
                <c:pt idx="153">
                  <c:v>543</c:v>
                </c:pt>
                <c:pt idx="154">
                  <c:v>544</c:v>
                </c:pt>
                <c:pt idx="155">
                  <c:v>545</c:v>
                </c:pt>
                <c:pt idx="156">
                  <c:v>546</c:v>
                </c:pt>
                <c:pt idx="157">
                  <c:v>547</c:v>
                </c:pt>
                <c:pt idx="158">
                  <c:v>548</c:v>
                </c:pt>
                <c:pt idx="159">
                  <c:v>549</c:v>
                </c:pt>
                <c:pt idx="160">
                  <c:v>550</c:v>
                </c:pt>
                <c:pt idx="161">
                  <c:v>551</c:v>
                </c:pt>
                <c:pt idx="162">
                  <c:v>552</c:v>
                </c:pt>
                <c:pt idx="163">
                  <c:v>553</c:v>
                </c:pt>
                <c:pt idx="164">
                  <c:v>554</c:v>
                </c:pt>
                <c:pt idx="165">
                  <c:v>555</c:v>
                </c:pt>
                <c:pt idx="166">
                  <c:v>556</c:v>
                </c:pt>
                <c:pt idx="167">
                  <c:v>557</c:v>
                </c:pt>
                <c:pt idx="168">
                  <c:v>558</c:v>
                </c:pt>
                <c:pt idx="169">
                  <c:v>559</c:v>
                </c:pt>
                <c:pt idx="170">
                  <c:v>560</c:v>
                </c:pt>
                <c:pt idx="171">
                  <c:v>561</c:v>
                </c:pt>
                <c:pt idx="172">
                  <c:v>562</c:v>
                </c:pt>
                <c:pt idx="173">
                  <c:v>563</c:v>
                </c:pt>
                <c:pt idx="174">
                  <c:v>564</c:v>
                </c:pt>
                <c:pt idx="175">
                  <c:v>565</c:v>
                </c:pt>
                <c:pt idx="176">
                  <c:v>566</c:v>
                </c:pt>
                <c:pt idx="177">
                  <c:v>567</c:v>
                </c:pt>
                <c:pt idx="178">
                  <c:v>568</c:v>
                </c:pt>
                <c:pt idx="179">
                  <c:v>569</c:v>
                </c:pt>
                <c:pt idx="180">
                  <c:v>570</c:v>
                </c:pt>
                <c:pt idx="181">
                  <c:v>571</c:v>
                </c:pt>
                <c:pt idx="182">
                  <c:v>572</c:v>
                </c:pt>
                <c:pt idx="183">
                  <c:v>573</c:v>
                </c:pt>
                <c:pt idx="184">
                  <c:v>574</c:v>
                </c:pt>
                <c:pt idx="185">
                  <c:v>575</c:v>
                </c:pt>
                <c:pt idx="186">
                  <c:v>576</c:v>
                </c:pt>
                <c:pt idx="187">
                  <c:v>577</c:v>
                </c:pt>
                <c:pt idx="188">
                  <c:v>578</c:v>
                </c:pt>
                <c:pt idx="189">
                  <c:v>579</c:v>
                </c:pt>
                <c:pt idx="190">
                  <c:v>580</c:v>
                </c:pt>
                <c:pt idx="191">
                  <c:v>581</c:v>
                </c:pt>
                <c:pt idx="192">
                  <c:v>582</c:v>
                </c:pt>
                <c:pt idx="193">
                  <c:v>583</c:v>
                </c:pt>
                <c:pt idx="194">
                  <c:v>584</c:v>
                </c:pt>
                <c:pt idx="195">
                  <c:v>585</c:v>
                </c:pt>
                <c:pt idx="196">
                  <c:v>586</c:v>
                </c:pt>
                <c:pt idx="197">
                  <c:v>587</c:v>
                </c:pt>
                <c:pt idx="198">
                  <c:v>588</c:v>
                </c:pt>
                <c:pt idx="199">
                  <c:v>589</c:v>
                </c:pt>
                <c:pt idx="200">
                  <c:v>590</c:v>
                </c:pt>
                <c:pt idx="201">
                  <c:v>591</c:v>
                </c:pt>
                <c:pt idx="202">
                  <c:v>592</c:v>
                </c:pt>
                <c:pt idx="203">
                  <c:v>593</c:v>
                </c:pt>
                <c:pt idx="204">
                  <c:v>594</c:v>
                </c:pt>
                <c:pt idx="205">
                  <c:v>595</c:v>
                </c:pt>
                <c:pt idx="206">
                  <c:v>596</c:v>
                </c:pt>
                <c:pt idx="207">
                  <c:v>597</c:v>
                </c:pt>
                <c:pt idx="208">
                  <c:v>598</c:v>
                </c:pt>
                <c:pt idx="209">
                  <c:v>599</c:v>
                </c:pt>
                <c:pt idx="210">
                  <c:v>600</c:v>
                </c:pt>
                <c:pt idx="211">
                  <c:v>601</c:v>
                </c:pt>
                <c:pt idx="212">
                  <c:v>602</c:v>
                </c:pt>
                <c:pt idx="213">
                  <c:v>603</c:v>
                </c:pt>
                <c:pt idx="214">
                  <c:v>604</c:v>
                </c:pt>
                <c:pt idx="215">
                  <c:v>605</c:v>
                </c:pt>
                <c:pt idx="216">
                  <c:v>606</c:v>
                </c:pt>
                <c:pt idx="217">
                  <c:v>607</c:v>
                </c:pt>
                <c:pt idx="218">
                  <c:v>608</c:v>
                </c:pt>
                <c:pt idx="219">
                  <c:v>609</c:v>
                </c:pt>
                <c:pt idx="220">
                  <c:v>610</c:v>
                </c:pt>
                <c:pt idx="221">
                  <c:v>611</c:v>
                </c:pt>
                <c:pt idx="222">
                  <c:v>612</c:v>
                </c:pt>
                <c:pt idx="223">
                  <c:v>613</c:v>
                </c:pt>
                <c:pt idx="224">
                  <c:v>614</c:v>
                </c:pt>
                <c:pt idx="225">
                  <c:v>615</c:v>
                </c:pt>
                <c:pt idx="226">
                  <c:v>616</c:v>
                </c:pt>
                <c:pt idx="227">
                  <c:v>617</c:v>
                </c:pt>
                <c:pt idx="228">
                  <c:v>618</c:v>
                </c:pt>
                <c:pt idx="229">
                  <c:v>619</c:v>
                </c:pt>
                <c:pt idx="230">
                  <c:v>620</c:v>
                </c:pt>
                <c:pt idx="231">
                  <c:v>621</c:v>
                </c:pt>
                <c:pt idx="232">
                  <c:v>622</c:v>
                </c:pt>
                <c:pt idx="233">
                  <c:v>623</c:v>
                </c:pt>
                <c:pt idx="234">
                  <c:v>624</c:v>
                </c:pt>
                <c:pt idx="235">
                  <c:v>625</c:v>
                </c:pt>
                <c:pt idx="236">
                  <c:v>626</c:v>
                </c:pt>
                <c:pt idx="237">
                  <c:v>627</c:v>
                </c:pt>
                <c:pt idx="238">
                  <c:v>628</c:v>
                </c:pt>
                <c:pt idx="239">
                  <c:v>629</c:v>
                </c:pt>
                <c:pt idx="240">
                  <c:v>630</c:v>
                </c:pt>
                <c:pt idx="241">
                  <c:v>631</c:v>
                </c:pt>
                <c:pt idx="242">
                  <c:v>632</c:v>
                </c:pt>
                <c:pt idx="243">
                  <c:v>633</c:v>
                </c:pt>
                <c:pt idx="244">
                  <c:v>634</c:v>
                </c:pt>
                <c:pt idx="245">
                  <c:v>635</c:v>
                </c:pt>
                <c:pt idx="246">
                  <c:v>636</c:v>
                </c:pt>
                <c:pt idx="247">
                  <c:v>637</c:v>
                </c:pt>
                <c:pt idx="248">
                  <c:v>638</c:v>
                </c:pt>
                <c:pt idx="249">
                  <c:v>639</c:v>
                </c:pt>
                <c:pt idx="250">
                  <c:v>640</c:v>
                </c:pt>
                <c:pt idx="251">
                  <c:v>641</c:v>
                </c:pt>
                <c:pt idx="252">
                  <c:v>642</c:v>
                </c:pt>
                <c:pt idx="253">
                  <c:v>643</c:v>
                </c:pt>
                <c:pt idx="254">
                  <c:v>644</c:v>
                </c:pt>
                <c:pt idx="255">
                  <c:v>645</c:v>
                </c:pt>
                <c:pt idx="256">
                  <c:v>646</c:v>
                </c:pt>
                <c:pt idx="257">
                  <c:v>647</c:v>
                </c:pt>
                <c:pt idx="258">
                  <c:v>648</c:v>
                </c:pt>
                <c:pt idx="259">
                  <c:v>649</c:v>
                </c:pt>
                <c:pt idx="260">
                  <c:v>650</c:v>
                </c:pt>
                <c:pt idx="261">
                  <c:v>651</c:v>
                </c:pt>
                <c:pt idx="262">
                  <c:v>652</c:v>
                </c:pt>
                <c:pt idx="263">
                  <c:v>653</c:v>
                </c:pt>
                <c:pt idx="264">
                  <c:v>654</c:v>
                </c:pt>
                <c:pt idx="265">
                  <c:v>655</c:v>
                </c:pt>
                <c:pt idx="266">
                  <c:v>656</c:v>
                </c:pt>
                <c:pt idx="267">
                  <c:v>657</c:v>
                </c:pt>
                <c:pt idx="268">
                  <c:v>658</c:v>
                </c:pt>
                <c:pt idx="269">
                  <c:v>659</c:v>
                </c:pt>
                <c:pt idx="270">
                  <c:v>660</c:v>
                </c:pt>
                <c:pt idx="271">
                  <c:v>661</c:v>
                </c:pt>
                <c:pt idx="272">
                  <c:v>662</c:v>
                </c:pt>
                <c:pt idx="273">
                  <c:v>663</c:v>
                </c:pt>
                <c:pt idx="274">
                  <c:v>664</c:v>
                </c:pt>
                <c:pt idx="275">
                  <c:v>665</c:v>
                </c:pt>
                <c:pt idx="276">
                  <c:v>666</c:v>
                </c:pt>
                <c:pt idx="277">
                  <c:v>667</c:v>
                </c:pt>
                <c:pt idx="278">
                  <c:v>668</c:v>
                </c:pt>
                <c:pt idx="279">
                  <c:v>669</c:v>
                </c:pt>
                <c:pt idx="280">
                  <c:v>670</c:v>
                </c:pt>
                <c:pt idx="281">
                  <c:v>671</c:v>
                </c:pt>
                <c:pt idx="282">
                  <c:v>672</c:v>
                </c:pt>
                <c:pt idx="283">
                  <c:v>673</c:v>
                </c:pt>
                <c:pt idx="284">
                  <c:v>674</c:v>
                </c:pt>
                <c:pt idx="285">
                  <c:v>675</c:v>
                </c:pt>
                <c:pt idx="286">
                  <c:v>676</c:v>
                </c:pt>
                <c:pt idx="287">
                  <c:v>677</c:v>
                </c:pt>
                <c:pt idx="288">
                  <c:v>678</c:v>
                </c:pt>
                <c:pt idx="289">
                  <c:v>679</c:v>
                </c:pt>
                <c:pt idx="290">
                  <c:v>680</c:v>
                </c:pt>
                <c:pt idx="291">
                  <c:v>681</c:v>
                </c:pt>
                <c:pt idx="292">
                  <c:v>682</c:v>
                </c:pt>
                <c:pt idx="293">
                  <c:v>683</c:v>
                </c:pt>
                <c:pt idx="294">
                  <c:v>684</c:v>
                </c:pt>
                <c:pt idx="295">
                  <c:v>685</c:v>
                </c:pt>
                <c:pt idx="296">
                  <c:v>686</c:v>
                </c:pt>
                <c:pt idx="297">
                  <c:v>687</c:v>
                </c:pt>
                <c:pt idx="298">
                  <c:v>688</c:v>
                </c:pt>
                <c:pt idx="299">
                  <c:v>689</c:v>
                </c:pt>
                <c:pt idx="300">
                  <c:v>690</c:v>
                </c:pt>
                <c:pt idx="301">
                  <c:v>691</c:v>
                </c:pt>
                <c:pt idx="302">
                  <c:v>692</c:v>
                </c:pt>
                <c:pt idx="303">
                  <c:v>693</c:v>
                </c:pt>
                <c:pt idx="304">
                  <c:v>694</c:v>
                </c:pt>
                <c:pt idx="305">
                  <c:v>695</c:v>
                </c:pt>
                <c:pt idx="306">
                  <c:v>696</c:v>
                </c:pt>
                <c:pt idx="307">
                  <c:v>697</c:v>
                </c:pt>
                <c:pt idx="308">
                  <c:v>698</c:v>
                </c:pt>
                <c:pt idx="309">
                  <c:v>699</c:v>
                </c:pt>
                <c:pt idx="310">
                  <c:v>700</c:v>
                </c:pt>
              </c:numCache>
            </c:numRef>
          </c:xVal>
          <c:yVal>
            <c:numRef>
              <c:f>'[8.25.17 ZnSe samples.xlsx]Sheet9'!$N$12:$N$322</c:f>
              <c:numCache>
                <c:formatCode>0.00E+00</c:formatCode>
                <c:ptCount val="311"/>
                <c:pt idx="0">
                  <c:v>881600</c:v>
                </c:pt>
                <c:pt idx="1">
                  <c:v>823800</c:v>
                </c:pt>
                <c:pt idx="2">
                  <c:v>772700</c:v>
                </c:pt>
                <c:pt idx="3">
                  <c:v>731300</c:v>
                </c:pt>
                <c:pt idx="4">
                  <c:v>694100</c:v>
                </c:pt>
                <c:pt idx="5">
                  <c:v>660500</c:v>
                </c:pt>
                <c:pt idx="6">
                  <c:v>633800</c:v>
                </c:pt>
                <c:pt idx="7">
                  <c:v>609200</c:v>
                </c:pt>
                <c:pt idx="8">
                  <c:v>585700</c:v>
                </c:pt>
                <c:pt idx="9">
                  <c:v>565200</c:v>
                </c:pt>
                <c:pt idx="10">
                  <c:v>549700</c:v>
                </c:pt>
                <c:pt idx="11">
                  <c:v>535000</c:v>
                </c:pt>
                <c:pt idx="12">
                  <c:v>521300</c:v>
                </c:pt>
                <c:pt idx="13">
                  <c:v>508700</c:v>
                </c:pt>
                <c:pt idx="14">
                  <c:v>494500</c:v>
                </c:pt>
                <c:pt idx="15">
                  <c:v>479100</c:v>
                </c:pt>
                <c:pt idx="16">
                  <c:v>464800</c:v>
                </c:pt>
                <c:pt idx="17">
                  <c:v>450000</c:v>
                </c:pt>
                <c:pt idx="18">
                  <c:v>434300</c:v>
                </c:pt>
                <c:pt idx="19">
                  <c:v>418900</c:v>
                </c:pt>
                <c:pt idx="20">
                  <c:v>403800</c:v>
                </c:pt>
                <c:pt idx="21">
                  <c:v>392200</c:v>
                </c:pt>
                <c:pt idx="22">
                  <c:v>381800</c:v>
                </c:pt>
                <c:pt idx="23">
                  <c:v>372500</c:v>
                </c:pt>
                <c:pt idx="24">
                  <c:v>365100</c:v>
                </c:pt>
                <c:pt idx="25">
                  <c:v>355400</c:v>
                </c:pt>
                <c:pt idx="26">
                  <c:v>344800</c:v>
                </c:pt>
                <c:pt idx="27">
                  <c:v>339500</c:v>
                </c:pt>
                <c:pt idx="28">
                  <c:v>343500</c:v>
                </c:pt>
                <c:pt idx="29">
                  <c:v>358800</c:v>
                </c:pt>
                <c:pt idx="30">
                  <c:v>387200</c:v>
                </c:pt>
                <c:pt idx="31">
                  <c:v>431700</c:v>
                </c:pt>
                <c:pt idx="32">
                  <c:v>487700</c:v>
                </c:pt>
                <c:pt idx="33">
                  <c:v>548100</c:v>
                </c:pt>
                <c:pt idx="34">
                  <c:v>612000</c:v>
                </c:pt>
                <c:pt idx="35">
                  <c:v>676100</c:v>
                </c:pt>
                <c:pt idx="36">
                  <c:v>730700</c:v>
                </c:pt>
                <c:pt idx="37">
                  <c:v>770600</c:v>
                </c:pt>
                <c:pt idx="38">
                  <c:v>793500</c:v>
                </c:pt>
                <c:pt idx="39">
                  <c:v>790700</c:v>
                </c:pt>
                <c:pt idx="40">
                  <c:v>753300</c:v>
                </c:pt>
                <c:pt idx="41">
                  <c:v>685300</c:v>
                </c:pt>
                <c:pt idx="42">
                  <c:v>600200</c:v>
                </c:pt>
                <c:pt idx="43">
                  <c:v>505500</c:v>
                </c:pt>
                <c:pt idx="44">
                  <c:v>425700</c:v>
                </c:pt>
                <c:pt idx="45">
                  <c:v>361800</c:v>
                </c:pt>
                <c:pt idx="46">
                  <c:v>320400</c:v>
                </c:pt>
                <c:pt idx="47">
                  <c:v>291300</c:v>
                </c:pt>
                <c:pt idx="48">
                  <c:v>273400</c:v>
                </c:pt>
                <c:pt idx="49">
                  <c:v>263500</c:v>
                </c:pt>
                <c:pt idx="50">
                  <c:v>257200</c:v>
                </c:pt>
                <c:pt idx="51">
                  <c:v>252900</c:v>
                </c:pt>
                <c:pt idx="52">
                  <c:v>251600</c:v>
                </c:pt>
                <c:pt idx="53">
                  <c:v>249600</c:v>
                </c:pt>
                <c:pt idx="54">
                  <c:v>249500</c:v>
                </c:pt>
                <c:pt idx="55">
                  <c:v>251700</c:v>
                </c:pt>
                <c:pt idx="56">
                  <c:v>251200</c:v>
                </c:pt>
                <c:pt idx="57">
                  <c:v>253400</c:v>
                </c:pt>
                <c:pt idx="58">
                  <c:v>254300</c:v>
                </c:pt>
                <c:pt idx="59">
                  <c:v>255200</c:v>
                </c:pt>
                <c:pt idx="60">
                  <c:v>256300</c:v>
                </c:pt>
                <c:pt idx="61">
                  <c:v>257400</c:v>
                </c:pt>
                <c:pt idx="62">
                  <c:v>259500</c:v>
                </c:pt>
                <c:pt idx="63">
                  <c:v>260600</c:v>
                </c:pt>
                <c:pt idx="64">
                  <c:v>261800</c:v>
                </c:pt>
                <c:pt idx="65">
                  <c:v>263600</c:v>
                </c:pt>
                <c:pt idx="66">
                  <c:v>265200</c:v>
                </c:pt>
                <c:pt idx="67">
                  <c:v>266700</c:v>
                </c:pt>
                <c:pt idx="68">
                  <c:v>267400</c:v>
                </c:pt>
                <c:pt idx="69">
                  <c:v>266800</c:v>
                </c:pt>
                <c:pt idx="70">
                  <c:v>266800</c:v>
                </c:pt>
                <c:pt idx="71">
                  <c:v>266500</c:v>
                </c:pt>
                <c:pt idx="72">
                  <c:v>266200</c:v>
                </c:pt>
                <c:pt idx="73">
                  <c:v>262900</c:v>
                </c:pt>
                <c:pt idx="74">
                  <c:v>258700</c:v>
                </c:pt>
                <c:pt idx="75">
                  <c:v>253100</c:v>
                </c:pt>
                <c:pt idx="76">
                  <c:v>246300</c:v>
                </c:pt>
                <c:pt idx="77">
                  <c:v>243400</c:v>
                </c:pt>
                <c:pt idx="78">
                  <c:v>239800</c:v>
                </c:pt>
                <c:pt idx="79">
                  <c:v>236900</c:v>
                </c:pt>
                <c:pt idx="80">
                  <c:v>231300</c:v>
                </c:pt>
                <c:pt idx="81">
                  <c:v>226800</c:v>
                </c:pt>
                <c:pt idx="82">
                  <c:v>223100</c:v>
                </c:pt>
                <c:pt idx="83">
                  <c:v>220700</c:v>
                </c:pt>
                <c:pt idx="84">
                  <c:v>221600</c:v>
                </c:pt>
                <c:pt idx="85">
                  <c:v>221300</c:v>
                </c:pt>
                <c:pt idx="86">
                  <c:v>222700</c:v>
                </c:pt>
                <c:pt idx="87">
                  <c:v>224200</c:v>
                </c:pt>
                <c:pt idx="88">
                  <c:v>227200</c:v>
                </c:pt>
                <c:pt idx="89">
                  <c:v>230200</c:v>
                </c:pt>
                <c:pt idx="90">
                  <c:v>231300</c:v>
                </c:pt>
                <c:pt idx="91">
                  <c:v>234500</c:v>
                </c:pt>
                <c:pt idx="92">
                  <c:v>236900</c:v>
                </c:pt>
                <c:pt idx="93">
                  <c:v>239600</c:v>
                </c:pt>
                <c:pt idx="94">
                  <c:v>236300</c:v>
                </c:pt>
                <c:pt idx="95">
                  <c:v>238200</c:v>
                </c:pt>
                <c:pt idx="96">
                  <c:v>239800</c:v>
                </c:pt>
                <c:pt idx="97">
                  <c:v>239500</c:v>
                </c:pt>
                <c:pt idx="98">
                  <c:v>237000</c:v>
                </c:pt>
                <c:pt idx="99">
                  <c:v>231900</c:v>
                </c:pt>
                <c:pt idx="100">
                  <c:v>226400</c:v>
                </c:pt>
                <c:pt idx="101">
                  <c:v>220100</c:v>
                </c:pt>
                <c:pt idx="102">
                  <c:v>214400</c:v>
                </c:pt>
                <c:pt idx="103">
                  <c:v>208200</c:v>
                </c:pt>
                <c:pt idx="104">
                  <c:v>203400</c:v>
                </c:pt>
                <c:pt idx="105">
                  <c:v>199500</c:v>
                </c:pt>
                <c:pt idx="106">
                  <c:v>199700</c:v>
                </c:pt>
                <c:pt idx="107">
                  <c:v>200000</c:v>
                </c:pt>
                <c:pt idx="108">
                  <c:v>204700</c:v>
                </c:pt>
                <c:pt idx="109">
                  <c:v>208500</c:v>
                </c:pt>
                <c:pt idx="110">
                  <c:v>212800</c:v>
                </c:pt>
                <c:pt idx="111">
                  <c:v>217000</c:v>
                </c:pt>
                <c:pt idx="112">
                  <c:v>222100</c:v>
                </c:pt>
                <c:pt idx="113">
                  <c:v>225900</c:v>
                </c:pt>
                <c:pt idx="114">
                  <c:v>231700</c:v>
                </c:pt>
                <c:pt idx="115">
                  <c:v>236600</c:v>
                </c:pt>
                <c:pt idx="116">
                  <c:v>244900</c:v>
                </c:pt>
                <c:pt idx="117">
                  <c:v>248200</c:v>
                </c:pt>
                <c:pt idx="118">
                  <c:v>251100</c:v>
                </c:pt>
                <c:pt idx="119">
                  <c:v>251700</c:v>
                </c:pt>
                <c:pt idx="120">
                  <c:v>251000</c:v>
                </c:pt>
                <c:pt idx="121">
                  <c:v>249600</c:v>
                </c:pt>
                <c:pt idx="122">
                  <c:v>248600</c:v>
                </c:pt>
                <c:pt idx="123">
                  <c:v>246200</c:v>
                </c:pt>
                <c:pt idx="124">
                  <c:v>244800</c:v>
                </c:pt>
                <c:pt idx="125">
                  <c:v>241000</c:v>
                </c:pt>
                <c:pt idx="126">
                  <c:v>234200</c:v>
                </c:pt>
                <c:pt idx="127">
                  <c:v>226800</c:v>
                </c:pt>
                <c:pt idx="128">
                  <c:v>216600</c:v>
                </c:pt>
                <c:pt idx="129">
                  <c:v>206800</c:v>
                </c:pt>
                <c:pt idx="130">
                  <c:v>198600</c:v>
                </c:pt>
                <c:pt idx="131">
                  <c:v>192600</c:v>
                </c:pt>
                <c:pt idx="132">
                  <c:v>189400</c:v>
                </c:pt>
                <c:pt idx="133">
                  <c:v>185900</c:v>
                </c:pt>
                <c:pt idx="134">
                  <c:v>183900</c:v>
                </c:pt>
                <c:pt idx="135">
                  <c:v>184400</c:v>
                </c:pt>
                <c:pt idx="136">
                  <c:v>183700</c:v>
                </c:pt>
                <c:pt idx="137">
                  <c:v>184200</c:v>
                </c:pt>
                <c:pt idx="138">
                  <c:v>184300</c:v>
                </c:pt>
                <c:pt idx="139">
                  <c:v>185600</c:v>
                </c:pt>
                <c:pt idx="140">
                  <c:v>186000</c:v>
                </c:pt>
                <c:pt idx="141">
                  <c:v>187400</c:v>
                </c:pt>
                <c:pt idx="142">
                  <c:v>187100</c:v>
                </c:pt>
                <c:pt idx="143">
                  <c:v>187600</c:v>
                </c:pt>
                <c:pt idx="144">
                  <c:v>188000</c:v>
                </c:pt>
                <c:pt idx="145">
                  <c:v>185700</c:v>
                </c:pt>
                <c:pt idx="146">
                  <c:v>185400</c:v>
                </c:pt>
                <c:pt idx="147">
                  <c:v>182400</c:v>
                </c:pt>
                <c:pt idx="148">
                  <c:v>184600</c:v>
                </c:pt>
                <c:pt idx="149">
                  <c:v>179000</c:v>
                </c:pt>
                <c:pt idx="150">
                  <c:v>177800</c:v>
                </c:pt>
                <c:pt idx="151">
                  <c:v>175200</c:v>
                </c:pt>
                <c:pt idx="152">
                  <c:v>172100</c:v>
                </c:pt>
                <c:pt idx="153">
                  <c:v>169900</c:v>
                </c:pt>
                <c:pt idx="154">
                  <c:v>166300</c:v>
                </c:pt>
                <c:pt idx="155">
                  <c:v>163800</c:v>
                </c:pt>
                <c:pt idx="156">
                  <c:v>160500</c:v>
                </c:pt>
                <c:pt idx="157">
                  <c:v>158500</c:v>
                </c:pt>
                <c:pt idx="158">
                  <c:v>157200</c:v>
                </c:pt>
                <c:pt idx="159">
                  <c:v>157800</c:v>
                </c:pt>
                <c:pt idx="160">
                  <c:v>157100</c:v>
                </c:pt>
                <c:pt idx="161">
                  <c:v>157100</c:v>
                </c:pt>
                <c:pt idx="162">
                  <c:v>157200</c:v>
                </c:pt>
                <c:pt idx="163">
                  <c:v>157800</c:v>
                </c:pt>
                <c:pt idx="164">
                  <c:v>157400</c:v>
                </c:pt>
                <c:pt idx="165">
                  <c:v>156900</c:v>
                </c:pt>
                <c:pt idx="166">
                  <c:v>157000</c:v>
                </c:pt>
                <c:pt idx="167">
                  <c:v>156500</c:v>
                </c:pt>
                <c:pt idx="168">
                  <c:v>155200</c:v>
                </c:pt>
                <c:pt idx="169">
                  <c:v>154100</c:v>
                </c:pt>
                <c:pt idx="170">
                  <c:v>154300</c:v>
                </c:pt>
                <c:pt idx="171">
                  <c:v>153600</c:v>
                </c:pt>
                <c:pt idx="172">
                  <c:v>153500</c:v>
                </c:pt>
                <c:pt idx="173">
                  <c:v>151600</c:v>
                </c:pt>
                <c:pt idx="174">
                  <c:v>151400</c:v>
                </c:pt>
                <c:pt idx="175">
                  <c:v>151600</c:v>
                </c:pt>
                <c:pt idx="176">
                  <c:v>149500</c:v>
                </c:pt>
                <c:pt idx="177">
                  <c:v>151100</c:v>
                </c:pt>
                <c:pt idx="178">
                  <c:v>151100</c:v>
                </c:pt>
                <c:pt idx="179">
                  <c:v>151300</c:v>
                </c:pt>
                <c:pt idx="180">
                  <c:v>152000</c:v>
                </c:pt>
                <c:pt idx="181">
                  <c:v>152300</c:v>
                </c:pt>
                <c:pt idx="182">
                  <c:v>153600</c:v>
                </c:pt>
                <c:pt idx="183">
                  <c:v>155300</c:v>
                </c:pt>
                <c:pt idx="184">
                  <c:v>157000</c:v>
                </c:pt>
                <c:pt idx="185">
                  <c:v>158900</c:v>
                </c:pt>
                <c:pt idx="186">
                  <c:v>159900</c:v>
                </c:pt>
                <c:pt idx="187">
                  <c:v>161900</c:v>
                </c:pt>
                <c:pt idx="188">
                  <c:v>162900</c:v>
                </c:pt>
                <c:pt idx="189">
                  <c:v>164700</c:v>
                </c:pt>
                <c:pt idx="190">
                  <c:v>164400</c:v>
                </c:pt>
                <c:pt idx="191">
                  <c:v>165000</c:v>
                </c:pt>
                <c:pt idx="192">
                  <c:v>165100</c:v>
                </c:pt>
                <c:pt idx="193">
                  <c:v>162900</c:v>
                </c:pt>
                <c:pt idx="194">
                  <c:v>162100</c:v>
                </c:pt>
                <c:pt idx="195">
                  <c:v>161400</c:v>
                </c:pt>
                <c:pt idx="196">
                  <c:v>160200</c:v>
                </c:pt>
                <c:pt idx="197">
                  <c:v>160600</c:v>
                </c:pt>
                <c:pt idx="198">
                  <c:v>159600</c:v>
                </c:pt>
                <c:pt idx="199">
                  <c:v>159600</c:v>
                </c:pt>
                <c:pt idx="200">
                  <c:v>159800</c:v>
                </c:pt>
                <c:pt idx="201">
                  <c:v>158600</c:v>
                </c:pt>
                <c:pt idx="202">
                  <c:v>158800</c:v>
                </c:pt>
                <c:pt idx="203">
                  <c:v>159100</c:v>
                </c:pt>
                <c:pt idx="204">
                  <c:v>162700</c:v>
                </c:pt>
                <c:pt idx="205">
                  <c:v>163600</c:v>
                </c:pt>
                <c:pt idx="206">
                  <c:v>166600</c:v>
                </c:pt>
                <c:pt idx="207">
                  <c:v>171000</c:v>
                </c:pt>
                <c:pt idx="208">
                  <c:v>174100</c:v>
                </c:pt>
                <c:pt idx="209">
                  <c:v>178200</c:v>
                </c:pt>
                <c:pt idx="210">
                  <c:v>181800</c:v>
                </c:pt>
                <c:pt idx="211">
                  <c:v>186800</c:v>
                </c:pt>
                <c:pt idx="212">
                  <c:v>190800</c:v>
                </c:pt>
                <c:pt idx="213">
                  <c:v>194600</c:v>
                </c:pt>
                <c:pt idx="214">
                  <c:v>198200</c:v>
                </c:pt>
                <c:pt idx="215">
                  <c:v>200100</c:v>
                </c:pt>
                <c:pt idx="216">
                  <c:v>201800</c:v>
                </c:pt>
                <c:pt idx="217">
                  <c:v>201300</c:v>
                </c:pt>
                <c:pt idx="218">
                  <c:v>199400</c:v>
                </c:pt>
                <c:pt idx="219">
                  <c:v>195300</c:v>
                </c:pt>
                <c:pt idx="220">
                  <c:v>189800</c:v>
                </c:pt>
                <c:pt idx="221">
                  <c:v>183000</c:v>
                </c:pt>
                <c:pt idx="222">
                  <c:v>177100</c:v>
                </c:pt>
                <c:pt idx="223">
                  <c:v>173500</c:v>
                </c:pt>
                <c:pt idx="224">
                  <c:v>170200</c:v>
                </c:pt>
                <c:pt idx="225">
                  <c:v>166300</c:v>
                </c:pt>
                <c:pt idx="226">
                  <c:v>163200</c:v>
                </c:pt>
                <c:pt idx="227">
                  <c:v>159000</c:v>
                </c:pt>
                <c:pt idx="228">
                  <c:v>154700</c:v>
                </c:pt>
                <c:pt idx="229">
                  <c:v>151200</c:v>
                </c:pt>
                <c:pt idx="230">
                  <c:v>148100</c:v>
                </c:pt>
                <c:pt idx="231">
                  <c:v>146600</c:v>
                </c:pt>
                <c:pt idx="232">
                  <c:v>145400</c:v>
                </c:pt>
                <c:pt idx="233">
                  <c:v>145000</c:v>
                </c:pt>
                <c:pt idx="234">
                  <c:v>147400</c:v>
                </c:pt>
                <c:pt idx="235">
                  <c:v>148500</c:v>
                </c:pt>
                <c:pt idx="236">
                  <c:v>149400</c:v>
                </c:pt>
                <c:pt idx="237">
                  <c:v>149100</c:v>
                </c:pt>
                <c:pt idx="238">
                  <c:v>153100</c:v>
                </c:pt>
                <c:pt idx="239">
                  <c:v>153600</c:v>
                </c:pt>
                <c:pt idx="240">
                  <c:v>153200</c:v>
                </c:pt>
                <c:pt idx="241">
                  <c:v>153700</c:v>
                </c:pt>
                <c:pt idx="242">
                  <c:v>153200</c:v>
                </c:pt>
                <c:pt idx="243">
                  <c:v>152600</c:v>
                </c:pt>
                <c:pt idx="244">
                  <c:v>150500</c:v>
                </c:pt>
                <c:pt idx="245">
                  <c:v>148800</c:v>
                </c:pt>
                <c:pt idx="246">
                  <c:v>146200</c:v>
                </c:pt>
                <c:pt idx="247">
                  <c:v>144200</c:v>
                </c:pt>
                <c:pt idx="248">
                  <c:v>139400</c:v>
                </c:pt>
                <c:pt idx="249">
                  <c:v>135100</c:v>
                </c:pt>
                <c:pt idx="250">
                  <c:v>130200</c:v>
                </c:pt>
                <c:pt idx="251">
                  <c:v>127400</c:v>
                </c:pt>
                <c:pt idx="252">
                  <c:v>125300</c:v>
                </c:pt>
                <c:pt idx="253">
                  <c:v>123800</c:v>
                </c:pt>
                <c:pt idx="254">
                  <c:v>123700</c:v>
                </c:pt>
                <c:pt idx="255">
                  <c:v>122600</c:v>
                </c:pt>
                <c:pt idx="256">
                  <c:v>123100</c:v>
                </c:pt>
                <c:pt idx="257">
                  <c:v>125200</c:v>
                </c:pt>
                <c:pt idx="258">
                  <c:v>125500</c:v>
                </c:pt>
                <c:pt idx="259">
                  <c:v>125900</c:v>
                </c:pt>
                <c:pt idx="260">
                  <c:v>127400</c:v>
                </c:pt>
                <c:pt idx="261">
                  <c:v>128500</c:v>
                </c:pt>
                <c:pt idx="262">
                  <c:v>130100</c:v>
                </c:pt>
                <c:pt idx="263">
                  <c:v>131800</c:v>
                </c:pt>
                <c:pt idx="264">
                  <c:v>132400</c:v>
                </c:pt>
                <c:pt idx="265">
                  <c:v>133800</c:v>
                </c:pt>
                <c:pt idx="266">
                  <c:v>136100</c:v>
                </c:pt>
                <c:pt idx="267">
                  <c:v>137100</c:v>
                </c:pt>
                <c:pt idx="268">
                  <c:v>138300</c:v>
                </c:pt>
                <c:pt idx="269">
                  <c:v>138400</c:v>
                </c:pt>
                <c:pt idx="270">
                  <c:v>138900</c:v>
                </c:pt>
                <c:pt idx="271">
                  <c:v>138900</c:v>
                </c:pt>
                <c:pt idx="272">
                  <c:v>139900</c:v>
                </c:pt>
                <c:pt idx="273">
                  <c:v>139000</c:v>
                </c:pt>
                <c:pt idx="274">
                  <c:v>138700</c:v>
                </c:pt>
                <c:pt idx="275">
                  <c:v>136800</c:v>
                </c:pt>
                <c:pt idx="276">
                  <c:v>136200</c:v>
                </c:pt>
                <c:pt idx="277">
                  <c:v>135300</c:v>
                </c:pt>
                <c:pt idx="278">
                  <c:v>134100</c:v>
                </c:pt>
                <c:pt idx="279">
                  <c:v>134300</c:v>
                </c:pt>
                <c:pt idx="280">
                  <c:v>133200</c:v>
                </c:pt>
                <c:pt idx="281">
                  <c:v>132800</c:v>
                </c:pt>
                <c:pt idx="282">
                  <c:v>133900</c:v>
                </c:pt>
                <c:pt idx="283">
                  <c:v>135400</c:v>
                </c:pt>
                <c:pt idx="284">
                  <c:v>137300</c:v>
                </c:pt>
                <c:pt idx="285">
                  <c:v>141200</c:v>
                </c:pt>
                <c:pt idx="286">
                  <c:v>149500</c:v>
                </c:pt>
                <c:pt idx="287">
                  <c:v>163700</c:v>
                </c:pt>
                <c:pt idx="288">
                  <c:v>183500</c:v>
                </c:pt>
                <c:pt idx="289">
                  <c:v>209600</c:v>
                </c:pt>
                <c:pt idx="290">
                  <c:v>235900</c:v>
                </c:pt>
                <c:pt idx="291">
                  <c:v>262800</c:v>
                </c:pt>
                <c:pt idx="292">
                  <c:v>291100</c:v>
                </c:pt>
                <c:pt idx="293">
                  <c:v>319200</c:v>
                </c:pt>
                <c:pt idx="294">
                  <c:v>346200</c:v>
                </c:pt>
                <c:pt idx="295">
                  <c:v>374300</c:v>
                </c:pt>
                <c:pt idx="296">
                  <c:v>397300</c:v>
                </c:pt>
                <c:pt idx="297">
                  <c:v>420200</c:v>
                </c:pt>
                <c:pt idx="298">
                  <c:v>437300</c:v>
                </c:pt>
                <c:pt idx="299">
                  <c:v>447700</c:v>
                </c:pt>
                <c:pt idx="300">
                  <c:v>455400</c:v>
                </c:pt>
                <c:pt idx="301">
                  <c:v>457200</c:v>
                </c:pt>
                <c:pt idx="302">
                  <c:v>461000</c:v>
                </c:pt>
                <c:pt idx="303">
                  <c:v>442700</c:v>
                </c:pt>
                <c:pt idx="304">
                  <c:v>416800</c:v>
                </c:pt>
                <c:pt idx="305">
                  <c:v>378600</c:v>
                </c:pt>
                <c:pt idx="306">
                  <c:v>323800</c:v>
                </c:pt>
                <c:pt idx="307">
                  <c:v>266900</c:v>
                </c:pt>
                <c:pt idx="308">
                  <c:v>224200</c:v>
                </c:pt>
                <c:pt idx="309">
                  <c:v>201500</c:v>
                </c:pt>
                <c:pt idx="310">
                  <c:v>186400</c:v>
                </c:pt>
              </c:numCache>
            </c:numRef>
          </c:yVal>
          <c:smooth val="1"/>
          <c:extLst>
            <c:ext xmlns:c16="http://schemas.microsoft.com/office/drawing/2014/chart" uri="{C3380CC4-5D6E-409C-BE32-E72D297353CC}">
              <c16:uniqueId val="{00000002-E0F2-4D33-906A-E15654D39948}"/>
            </c:ext>
          </c:extLst>
        </c:ser>
        <c:dLbls>
          <c:showLegendKey val="0"/>
          <c:showVal val="0"/>
          <c:showCatName val="0"/>
          <c:showSerName val="0"/>
          <c:showPercent val="0"/>
          <c:showBubbleSize val="0"/>
        </c:dLbls>
        <c:axId val="286640168"/>
        <c:axId val="286637816"/>
      </c:scatterChart>
      <c:valAx>
        <c:axId val="286640168"/>
        <c:scaling>
          <c:orientation val="minMax"/>
          <c:max val="700"/>
          <c:min val="400"/>
        </c:scaling>
        <c:delete val="0"/>
        <c:axPos val="b"/>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6637816"/>
        <c:crosses val="autoZero"/>
        <c:crossBetween val="midCat"/>
      </c:valAx>
      <c:valAx>
        <c:axId val="286637816"/>
        <c:scaling>
          <c:orientation val="minMax"/>
          <c:max val="80000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a:t>Intensity</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6640168"/>
        <c:crosses val="autoZero"/>
        <c:crossBetween val="midCat"/>
      </c:valAx>
      <c:spPr>
        <a:noFill/>
        <a:ln>
          <a:noFill/>
        </a:ln>
        <a:effectLst/>
      </c:spPr>
    </c:plotArea>
    <c:legend>
      <c:legendPos val="r"/>
      <c:layout>
        <c:manualLayout>
          <c:xMode val="edge"/>
          <c:yMode val="edge"/>
          <c:x val="0.42246195913613693"/>
          <c:y val="2.9984701110222188E-2"/>
          <c:w val="0.4186685908634411"/>
          <c:h val="0.254640335733434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baseline="0">
          <a:solidFill>
            <a:schemeClr val="tx1"/>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CrD!$D$1</c:f>
              <c:strCache>
                <c:ptCount val="1"/>
                <c:pt idx="0">
                  <c:v>Alpha, B</c:v>
                </c:pt>
              </c:strCache>
            </c:strRef>
          </c:tx>
          <c:spPr>
            <a:ln w="25400" cap="flat" cmpd="sng" algn="ctr">
              <a:noFill/>
              <a:prstDash val="sysDot"/>
              <a:round/>
            </a:ln>
            <a:effectLst/>
          </c:spPr>
          <c:marker>
            <c:symbol val="none"/>
          </c:marker>
          <c:trendline>
            <c:spPr>
              <a:ln w="9525" cap="rnd">
                <a:solidFill>
                  <a:schemeClr val="accent1"/>
                </a:solidFill>
              </a:ln>
              <a:effectLst/>
            </c:spPr>
            <c:trendlineType val="movingAvg"/>
            <c:period val="12"/>
            <c:dispRSqr val="0"/>
            <c:dispEq val="0"/>
          </c:trendline>
          <c:xVal>
            <c:numRef>
              <c:f>CrD!$A$2:$A$1032</c:f>
              <c:numCache>
                <c:formatCode>General</c:formatCode>
                <c:ptCount val="1031"/>
                <c:pt idx="0">
                  <c:v>400.00670000000002</c:v>
                </c:pt>
                <c:pt idx="1">
                  <c:v>400.20100000000002</c:v>
                </c:pt>
                <c:pt idx="2">
                  <c:v>400.3954</c:v>
                </c:pt>
                <c:pt idx="3">
                  <c:v>400.58969999999999</c:v>
                </c:pt>
                <c:pt idx="4">
                  <c:v>400.78410000000002</c:v>
                </c:pt>
                <c:pt idx="5">
                  <c:v>400.97840000000002</c:v>
                </c:pt>
                <c:pt idx="6">
                  <c:v>401.1728</c:v>
                </c:pt>
                <c:pt idx="7">
                  <c:v>401.36709999999999</c:v>
                </c:pt>
                <c:pt idx="8">
                  <c:v>401.56150000000002</c:v>
                </c:pt>
                <c:pt idx="9">
                  <c:v>401.75580000000002</c:v>
                </c:pt>
                <c:pt idx="10">
                  <c:v>401.9502</c:v>
                </c:pt>
                <c:pt idx="11">
                  <c:v>402.14449999999999</c:v>
                </c:pt>
                <c:pt idx="12">
                  <c:v>402.33890000000002</c:v>
                </c:pt>
                <c:pt idx="13">
                  <c:v>402.53320000000002</c:v>
                </c:pt>
                <c:pt idx="14">
                  <c:v>402.7276</c:v>
                </c:pt>
                <c:pt idx="15">
                  <c:v>402.92189999999999</c:v>
                </c:pt>
                <c:pt idx="16">
                  <c:v>403.11630000000002</c:v>
                </c:pt>
                <c:pt idx="17">
                  <c:v>403.31060000000002</c:v>
                </c:pt>
                <c:pt idx="18">
                  <c:v>403.505</c:v>
                </c:pt>
                <c:pt idx="19">
                  <c:v>403.69929999999999</c:v>
                </c:pt>
                <c:pt idx="20">
                  <c:v>403.89370000000002</c:v>
                </c:pt>
                <c:pt idx="21">
                  <c:v>404.08800000000002</c:v>
                </c:pt>
                <c:pt idx="22">
                  <c:v>404.2824</c:v>
                </c:pt>
                <c:pt idx="23">
                  <c:v>404.47669999999999</c:v>
                </c:pt>
                <c:pt idx="24">
                  <c:v>404.67110000000002</c:v>
                </c:pt>
                <c:pt idx="25">
                  <c:v>404.86540000000002</c:v>
                </c:pt>
                <c:pt idx="26">
                  <c:v>405.0598</c:v>
                </c:pt>
                <c:pt idx="27">
                  <c:v>405.25409999999999</c:v>
                </c:pt>
                <c:pt idx="28">
                  <c:v>405.44850000000002</c:v>
                </c:pt>
                <c:pt idx="29">
                  <c:v>405.64280000000002</c:v>
                </c:pt>
                <c:pt idx="30">
                  <c:v>405.8372</c:v>
                </c:pt>
                <c:pt idx="31">
                  <c:v>406.03149999999999</c:v>
                </c:pt>
                <c:pt idx="32">
                  <c:v>406.22590000000002</c:v>
                </c:pt>
                <c:pt idx="33">
                  <c:v>406.42020000000002</c:v>
                </c:pt>
                <c:pt idx="34">
                  <c:v>406.6146</c:v>
                </c:pt>
                <c:pt idx="35">
                  <c:v>406.80889999999999</c:v>
                </c:pt>
                <c:pt idx="36">
                  <c:v>407.00330000000002</c:v>
                </c:pt>
                <c:pt idx="37">
                  <c:v>407.19760000000002</c:v>
                </c:pt>
                <c:pt idx="38">
                  <c:v>407.392</c:v>
                </c:pt>
                <c:pt idx="39">
                  <c:v>407.58629999999999</c:v>
                </c:pt>
                <c:pt idx="40">
                  <c:v>407.78070000000002</c:v>
                </c:pt>
                <c:pt idx="41">
                  <c:v>407.97500000000002</c:v>
                </c:pt>
                <c:pt idx="42">
                  <c:v>408.1694</c:v>
                </c:pt>
                <c:pt idx="43">
                  <c:v>408.36369999999999</c:v>
                </c:pt>
                <c:pt idx="44">
                  <c:v>408.55810000000002</c:v>
                </c:pt>
                <c:pt idx="45">
                  <c:v>408.75240000000002</c:v>
                </c:pt>
                <c:pt idx="46">
                  <c:v>408.9468</c:v>
                </c:pt>
                <c:pt idx="47">
                  <c:v>409.14109999999999</c:v>
                </c:pt>
                <c:pt idx="48">
                  <c:v>409.33550000000002</c:v>
                </c:pt>
                <c:pt idx="49">
                  <c:v>409.52980000000002</c:v>
                </c:pt>
                <c:pt idx="50">
                  <c:v>409.7242</c:v>
                </c:pt>
                <c:pt idx="51">
                  <c:v>409.91849999999999</c:v>
                </c:pt>
                <c:pt idx="52">
                  <c:v>410.11290000000002</c:v>
                </c:pt>
                <c:pt idx="53">
                  <c:v>410.30720000000002</c:v>
                </c:pt>
                <c:pt idx="54">
                  <c:v>410.5016</c:v>
                </c:pt>
                <c:pt idx="55">
                  <c:v>410.69589999999999</c:v>
                </c:pt>
                <c:pt idx="56">
                  <c:v>410.89030000000002</c:v>
                </c:pt>
                <c:pt idx="57">
                  <c:v>411.08460000000002</c:v>
                </c:pt>
                <c:pt idx="58">
                  <c:v>411.279</c:v>
                </c:pt>
                <c:pt idx="59">
                  <c:v>411.47340000000003</c:v>
                </c:pt>
                <c:pt idx="60">
                  <c:v>411.66770000000002</c:v>
                </c:pt>
                <c:pt idx="61">
                  <c:v>411.8621</c:v>
                </c:pt>
                <c:pt idx="62">
                  <c:v>412.0564</c:v>
                </c:pt>
                <c:pt idx="63">
                  <c:v>412.25080000000003</c:v>
                </c:pt>
                <c:pt idx="64">
                  <c:v>412.44510000000002</c:v>
                </c:pt>
                <c:pt idx="65">
                  <c:v>412.6395</c:v>
                </c:pt>
                <c:pt idx="66">
                  <c:v>412.8338</c:v>
                </c:pt>
                <c:pt idx="67">
                  <c:v>413.02820000000003</c:v>
                </c:pt>
                <c:pt idx="68">
                  <c:v>413.22250000000003</c:v>
                </c:pt>
                <c:pt idx="69">
                  <c:v>413.4169</c:v>
                </c:pt>
                <c:pt idx="70">
                  <c:v>413.6112</c:v>
                </c:pt>
                <c:pt idx="71">
                  <c:v>413.80560000000003</c:v>
                </c:pt>
                <c:pt idx="72">
                  <c:v>413.99990000000003</c:v>
                </c:pt>
                <c:pt idx="73">
                  <c:v>414.1943</c:v>
                </c:pt>
                <c:pt idx="74">
                  <c:v>414.3886</c:v>
                </c:pt>
                <c:pt idx="75">
                  <c:v>414.58300000000003</c:v>
                </c:pt>
                <c:pt idx="76">
                  <c:v>414.77730000000003</c:v>
                </c:pt>
                <c:pt idx="77">
                  <c:v>414.9717</c:v>
                </c:pt>
                <c:pt idx="78">
                  <c:v>415.166</c:v>
                </c:pt>
                <c:pt idx="79">
                  <c:v>415.36040000000003</c:v>
                </c:pt>
                <c:pt idx="80">
                  <c:v>415.55470000000003</c:v>
                </c:pt>
                <c:pt idx="81">
                  <c:v>415.7491</c:v>
                </c:pt>
                <c:pt idx="82">
                  <c:v>415.9434</c:v>
                </c:pt>
                <c:pt idx="83">
                  <c:v>416.13780000000003</c:v>
                </c:pt>
                <c:pt idx="84">
                  <c:v>416.33210000000003</c:v>
                </c:pt>
                <c:pt idx="85">
                  <c:v>416.5265</c:v>
                </c:pt>
                <c:pt idx="86">
                  <c:v>416.7208</c:v>
                </c:pt>
                <c:pt idx="87">
                  <c:v>416.91520000000003</c:v>
                </c:pt>
                <c:pt idx="88">
                  <c:v>417.10950000000003</c:v>
                </c:pt>
                <c:pt idx="89">
                  <c:v>417.3039</c:v>
                </c:pt>
                <c:pt idx="90">
                  <c:v>417.4982</c:v>
                </c:pt>
                <c:pt idx="91">
                  <c:v>417.69260000000003</c:v>
                </c:pt>
                <c:pt idx="92">
                  <c:v>417.88690000000003</c:v>
                </c:pt>
                <c:pt idx="93">
                  <c:v>418.0813</c:v>
                </c:pt>
                <c:pt idx="94">
                  <c:v>418.2756</c:v>
                </c:pt>
                <c:pt idx="95">
                  <c:v>418.47</c:v>
                </c:pt>
                <c:pt idx="96">
                  <c:v>418.66430000000003</c:v>
                </c:pt>
                <c:pt idx="97">
                  <c:v>418.8587</c:v>
                </c:pt>
                <c:pt idx="98">
                  <c:v>419.053</c:v>
                </c:pt>
                <c:pt idx="99">
                  <c:v>419.24740000000003</c:v>
                </c:pt>
                <c:pt idx="100">
                  <c:v>419.44170000000003</c:v>
                </c:pt>
                <c:pt idx="101">
                  <c:v>419.6361</c:v>
                </c:pt>
                <c:pt idx="102">
                  <c:v>419.8304</c:v>
                </c:pt>
                <c:pt idx="103">
                  <c:v>420.02480000000003</c:v>
                </c:pt>
                <c:pt idx="104">
                  <c:v>420.21910000000003</c:v>
                </c:pt>
                <c:pt idx="105">
                  <c:v>420.4135</c:v>
                </c:pt>
                <c:pt idx="106">
                  <c:v>420.6078</c:v>
                </c:pt>
                <c:pt idx="107">
                  <c:v>420.80220000000003</c:v>
                </c:pt>
                <c:pt idx="108">
                  <c:v>420.99650000000003</c:v>
                </c:pt>
                <c:pt idx="109">
                  <c:v>421.1909</c:v>
                </c:pt>
                <c:pt idx="110">
                  <c:v>421.3852</c:v>
                </c:pt>
                <c:pt idx="111">
                  <c:v>421.57960000000003</c:v>
                </c:pt>
                <c:pt idx="112">
                  <c:v>421.77390000000003</c:v>
                </c:pt>
                <c:pt idx="113">
                  <c:v>421.9683</c:v>
                </c:pt>
                <c:pt idx="114">
                  <c:v>422.1626</c:v>
                </c:pt>
                <c:pt idx="115">
                  <c:v>422.35700000000003</c:v>
                </c:pt>
                <c:pt idx="116">
                  <c:v>422.55130000000003</c:v>
                </c:pt>
                <c:pt idx="117">
                  <c:v>422.7457</c:v>
                </c:pt>
                <c:pt idx="118">
                  <c:v>422.94</c:v>
                </c:pt>
                <c:pt idx="119">
                  <c:v>423.13440000000003</c:v>
                </c:pt>
                <c:pt idx="120">
                  <c:v>423.32870000000003</c:v>
                </c:pt>
                <c:pt idx="121">
                  <c:v>423.5231</c:v>
                </c:pt>
                <c:pt idx="122">
                  <c:v>423.7174</c:v>
                </c:pt>
                <c:pt idx="123">
                  <c:v>423.91180000000003</c:v>
                </c:pt>
                <c:pt idx="124">
                  <c:v>424.10610000000003</c:v>
                </c:pt>
                <c:pt idx="125">
                  <c:v>424.3005</c:v>
                </c:pt>
                <c:pt idx="126">
                  <c:v>424.4948</c:v>
                </c:pt>
                <c:pt idx="127">
                  <c:v>424.68920000000003</c:v>
                </c:pt>
                <c:pt idx="128">
                  <c:v>424.88350000000003</c:v>
                </c:pt>
                <c:pt idx="129">
                  <c:v>425.0779</c:v>
                </c:pt>
                <c:pt idx="130">
                  <c:v>425.2722</c:v>
                </c:pt>
                <c:pt idx="131">
                  <c:v>425.46660000000003</c:v>
                </c:pt>
                <c:pt idx="132">
                  <c:v>425.66090000000003</c:v>
                </c:pt>
                <c:pt idx="133">
                  <c:v>425.8553</c:v>
                </c:pt>
                <c:pt idx="134">
                  <c:v>426.0496</c:v>
                </c:pt>
                <c:pt idx="135">
                  <c:v>426.24400000000003</c:v>
                </c:pt>
                <c:pt idx="136">
                  <c:v>426.43830000000003</c:v>
                </c:pt>
                <c:pt idx="137">
                  <c:v>426.6327</c:v>
                </c:pt>
                <c:pt idx="138">
                  <c:v>426.827</c:v>
                </c:pt>
                <c:pt idx="139">
                  <c:v>427.02140000000003</c:v>
                </c:pt>
                <c:pt idx="140">
                  <c:v>427.21570000000003</c:v>
                </c:pt>
                <c:pt idx="141">
                  <c:v>427.4101</c:v>
                </c:pt>
                <c:pt idx="142">
                  <c:v>427.6044</c:v>
                </c:pt>
                <c:pt idx="143">
                  <c:v>427.79880000000003</c:v>
                </c:pt>
                <c:pt idx="144">
                  <c:v>427.99310000000003</c:v>
                </c:pt>
                <c:pt idx="145">
                  <c:v>428.1875</c:v>
                </c:pt>
                <c:pt idx="146">
                  <c:v>428.38189999999997</c:v>
                </c:pt>
                <c:pt idx="147">
                  <c:v>428.57619999999997</c:v>
                </c:pt>
                <c:pt idx="148">
                  <c:v>428.7706</c:v>
                </c:pt>
                <c:pt idx="149">
                  <c:v>428.9649</c:v>
                </c:pt>
                <c:pt idx="150">
                  <c:v>429.15929999999997</c:v>
                </c:pt>
                <c:pt idx="151">
                  <c:v>429.35359999999997</c:v>
                </c:pt>
                <c:pt idx="152">
                  <c:v>429.548</c:v>
                </c:pt>
                <c:pt idx="153">
                  <c:v>429.7423</c:v>
                </c:pt>
                <c:pt idx="154">
                  <c:v>429.93669999999997</c:v>
                </c:pt>
                <c:pt idx="155">
                  <c:v>430.13099999999997</c:v>
                </c:pt>
                <c:pt idx="156">
                  <c:v>430.3254</c:v>
                </c:pt>
                <c:pt idx="157">
                  <c:v>430.5197</c:v>
                </c:pt>
                <c:pt idx="158">
                  <c:v>430.71409999999997</c:v>
                </c:pt>
                <c:pt idx="159">
                  <c:v>430.90839999999997</c:v>
                </c:pt>
                <c:pt idx="160">
                  <c:v>431.1028</c:v>
                </c:pt>
                <c:pt idx="161">
                  <c:v>431.2971</c:v>
                </c:pt>
                <c:pt idx="162">
                  <c:v>431.49149999999997</c:v>
                </c:pt>
                <c:pt idx="163">
                  <c:v>431.68579999999997</c:v>
                </c:pt>
                <c:pt idx="164">
                  <c:v>431.8802</c:v>
                </c:pt>
                <c:pt idx="165">
                  <c:v>432.0745</c:v>
                </c:pt>
                <c:pt idx="166">
                  <c:v>432.26889999999997</c:v>
                </c:pt>
                <c:pt idx="167">
                  <c:v>432.46319999999997</c:v>
                </c:pt>
                <c:pt idx="168">
                  <c:v>432.6576</c:v>
                </c:pt>
                <c:pt idx="169">
                  <c:v>432.8519</c:v>
                </c:pt>
                <c:pt idx="170">
                  <c:v>433.04629999999997</c:v>
                </c:pt>
                <c:pt idx="171">
                  <c:v>433.24059999999997</c:v>
                </c:pt>
                <c:pt idx="172">
                  <c:v>433.435</c:v>
                </c:pt>
                <c:pt idx="173">
                  <c:v>433.6293</c:v>
                </c:pt>
                <c:pt idx="174">
                  <c:v>433.82369999999997</c:v>
                </c:pt>
                <c:pt idx="175">
                  <c:v>434.01799999999997</c:v>
                </c:pt>
                <c:pt idx="176">
                  <c:v>434.2124</c:v>
                </c:pt>
                <c:pt idx="177">
                  <c:v>434.4067</c:v>
                </c:pt>
                <c:pt idx="178">
                  <c:v>434.60109999999997</c:v>
                </c:pt>
                <c:pt idx="179">
                  <c:v>434.79539999999997</c:v>
                </c:pt>
                <c:pt idx="180">
                  <c:v>434.9898</c:v>
                </c:pt>
                <c:pt idx="181">
                  <c:v>435.1841</c:v>
                </c:pt>
                <c:pt idx="182">
                  <c:v>435.37849999999997</c:v>
                </c:pt>
                <c:pt idx="183">
                  <c:v>435.57279999999997</c:v>
                </c:pt>
                <c:pt idx="184">
                  <c:v>435.7672</c:v>
                </c:pt>
                <c:pt idx="185">
                  <c:v>435.9615</c:v>
                </c:pt>
                <c:pt idx="186">
                  <c:v>436.15589999999997</c:v>
                </c:pt>
                <c:pt idx="187">
                  <c:v>436.35019999999997</c:v>
                </c:pt>
                <c:pt idx="188">
                  <c:v>436.5446</c:v>
                </c:pt>
                <c:pt idx="189">
                  <c:v>436.7389</c:v>
                </c:pt>
                <c:pt idx="190">
                  <c:v>436.93329999999997</c:v>
                </c:pt>
                <c:pt idx="191">
                  <c:v>437.12759999999997</c:v>
                </c:pt>
                <c:pt idx="192">
                  <c:v>437.322</c:v>
                </c:pt>
                <c:pt idx="193">
                  <c:v>437.5163</c:v>
                </c:pt>
                <c:pt idx="194">
                  <c:v>437.71069999999997</c:v>
                </c:pt>
                <c:pt idx="195">
                  <c:v>437.90499999999997</c:v>
                </c:pt>
                <c:pt idx="196">
                  <c:v>438.0994</c:v>
                </c:pt>
                <c:pt idx="197">
                  <c:v>438.2937</c:v>
                </c:pt>
                <c:pt idx="198">
                  <c:v>438.48809999999997</c:v>
                </c:pt>
                <c:pt idx="199">
                  <c:v>438.68239999999997</c:v>
                </c:pt>
                <c:pt idx="200">
                  <c:v>438.8768</c:v>
                </c:pt>
                <c:pt idx="201">
                  <c:v>439.0711</c:v>
                </c:pt>
                <c:pt idx="202">
                  <c:v>439.26549999999997</c:v>
                </c:pt>
                <c:pt idx="203">
                  <c:v>439.45979999999997</c:v>
                </c:pt>
                <c:pt idx="204">
                  <c:v>439.6542</c:v>
                </c:pt>
                <c:pt idx="205">
                  <c:v>439.8485</c:v>
                </c:pt>
                <c:pt idx="206">
                  <c:v>440.04289999999997</c:v>
                </c:pt>
                <c:pt idx="207">
                  <c:v>440.23719999999997</c:v>
                </c:pt>
                <c:pt idx="208">
                  <c:v>440.4316</c:v>
                </c:pt>
                <c:pt idx="209">
                  <c:v>440.6259</c:v>
                </c:pt>
                <c:pt idx="210">
                  <c:v>440.82029999999997</c:v>
                </c:pt>
                <c:pt idx="211">
                  <c:v>441.01459999999997</c:v>
                </c:pt>
                <c:pt idx="212">
                  <c:v>441.209</c:v>
                </c:pt>
                <c:pt idx="213">
                  <c:v>441.4033</c:v>
                </c:pt>
                <c:pt idx="214">
                  <c:v>441.59769999999997</c:v>
                </c:pt>
                <c:pt idx="215">
                  <c:v>441.79199999999997</c:v>
                </c:pt>
                <c:pt idx="216">
                  <c:v>441.9864</c:v>
                </c:pt>
                <c:pt idx="217">
                  <c:v>442.1807</c:v>
                </c:pt>
                <c:pt idx="218">
                  <c:v>442.37509999999997</c:v>
                </c:pt>
                <c:pt idx="219">
                  <c:v>442.56939999999997</c:v>
                </c:pt>
                <c:pt idx="220">
                  <c:v>442.7638</c:v>
                </c:pt>
                <c:pt idx="221">
                  <c:v>442.9581</c:v>
                </c:pt>
                <c:pt idx="222">
                  <c:v>443.15249999999997</c:v>
                </c:pt>
                <c:pt idx="223">
                  <c:v>443.34679999999997</c:v>
                </c:pt>
                <c:pt idx="224">
                  <c:v>443.5412</c:v>
                </c:pt>
                <c:pt idx="225">
                  <c:v>443.7355</c:v>
                </c:pt>
                <c:pt idx="226">
                  <c:v>443.92989999999998</c:v>
                </c:pt>
                <c:pt idx="227">
                  <c:v>444.12419999999997</c:v>
                </c:pt>
                <c:pt idx="228">
                  <c:v>444.3186</c:v>
                </c:pt>
                <c:pt idx="229">
                  <c:v>444.5129</c:v>
                </c:pt>
                <c:pt idx="230">
                  <c:v>444.70729999999998</c:v>
                </c:pt>
                <c:pt idx="231">
                  <c:v>444.90159999999997</c:v>
                </c:pt>
                <c:pt idx="232">
                  <c:v>445.096</c:v>
                </c:pt>
                <c:pt idx="233">
                  <c:v>445.2903</c:v>
                </c:pt>
                <c:pt idx="234">
                  <c:v>445.48469999999998</c:v>
                </c:pt>
                <c:pt idx="235">
                  <c:v>445.67910000000001</c:v>
                </c:pt>
                <c:pt idx="236">
                  <c:v>445.8734</c:v>
                </c:pt>
                <c:pt idx="237">
                  <c:v>446.06779999999998</c:v>
                </c:pt>
                <c:pt idx="238">
                  <c:v>446.26209999999998</c:v>
                </c:pt>
                <c:pt idx="239">
                  <c:v>446.45650000000001</c:v>
                </c:pt>
                <c:pt idx="240">
                  <c:v>446.6508</c:v>
                </c:pt>
                <c:pt idx="241">
                  <c:v>446.84519999999998</c:v>
                </c:pt>
                <c:pt idx="242">
                  <c:v>447.03949999999998</c:v>
                </c:pt>
                <c:pt idx="243">
                  <c:v>447.23390000000001</c:v>
                </c:pt>
                <c:pt idx="244">
                  <c:v>447.4282</c:v>
                </c:pt>
                <c:pt idx="245">
                  <c:v>447.62259999999998</c:v>
                </c:pt>
                <c:pt idx="246">
                  <c:v>447.81689999999998</c:v>
                </c:pt>
                <c:pt idx="247">
                  <c:v>448.01130000000001</c:v>
                </c:pt>
                <c:pt idx="248">
                  <c:v>448.2056</c:v>
                </c:pt>
                <c:pt idx="249">
                  <c:v>448.4</c:v>
                </c:pt>
                <c:pt idx="250">
                  <c:v>448.59429999999998</c:v>
                </c:pt>
                <c:pt idx="251">
                  <c:v>448.78870000000001</c:v>
                </c:pt>
                <c:pt idx="252">
                  <c:v>448.983</c:v>
                </c:pt>
                <c:pt idx="253">
                  <c:v>449.17739999999998</c:v>
                </c:pt>
                <c:pt idx="254">
                  <c:v>449.37169999999998</c:v>
                </c:pt>
                <c:pt idx="255">
                  <c:v>449.56610000000001</c:v>
                </c:pt>
                <c:pt idx="256">
                  <c:v>449.7604</c:v>
                </c:pt>
                <c:pt idx="257">
                  <c:v>449.95479999999998</c:v>
                </c:pt>
                <c:pt idx="258">
                  <c:v>450.14909999999998</c:v>
                </c:pt>
                <c:pt idx="259">
                  <c:v>450.34350000000001</c:v>
                </c:pt>
                <c:pt idx="260">
                  <c:v>450.5378</c:v>
                </c:pt>
                <c:pt idx="261">
                  <c:v>450.73219999999998</c:v>
                </c:pt>
                <c:pt idx="262">
                  <c:v>450.92649999999998</c:v>
                </c:pt>
                <c:pt idx="263">
                  <c:v>451.12090000000001</c:v>
                </c:pt>
                <c:pt idx="264">
                  <c:v>451.3152</c:v>
                </c:pt>
                <c:pt idx="265">
                  <c:v>451.50959999999998</c:v>
                </c:pt>
                <c:pt idx="266">
                  <c:v>451.70389999999998</c:v>
                </c:pt>
                <c:pt idx="267">
                  <c:v>451.89830000000001</c:v>
                </c:pt>
                <c:pt idx="268">
                  <c:v>452.0926</c:v>
                </c:pt>
                <c:pt idx="269">
                  <c:v>452.28699999999998</c:v>
                </c:pt>
                <c:pt idx="270">
                  <c:v>452.48129999999998</c:v>
                </c:pt>
                <c:pt idx="271">
                  <c:v>452.67570000000001</c:v>
                </c:pt>
                <c:pt idx="272">
                  <c:v>452.87</c:v>
                </c:pt>
                <c:pt idx="273">
                  <c:v>453.06439999999998</c:v>
                </c:pt>
                <c:pt idx="274">
                  <c:v>453.25869999999998</c:v>
                </c:pt>
                <c:pt idx="275">
                  <c:v>453.45310000000001</c:v>
                </c:pt>
                <c:pt idx="276">
                  <c:v>453.6474</c:v>
                </c:pt>
                <c:pt idx="277">
                  <c:v>453.84179999999998</c:v>
                </c:pt>
                <c:pt idx="278">
                  <c:v>454.03609999999998</c:v>
                </c:pt>
                <c:pt idx="279">
                  <c:v>454.23050000000001</c:v>
                </c:pt>
                <c:pt idx="280">
                  <c:v>454.4248</c:v>
                </c:pt>
                <c:pt idx="281">
                  <c:v>454.61919999999998</c:v>
                </c:pt>
                <c:pt idx="282">
                  <c:v>454.81349999999998</c:v>
                </c:pt>
                <c:pt idx="283">
                  <c:v>455.00790000000001</c:v>
                </c:pt>
                <c:pt idx="284">
                  <c:v>455.2022</c:v>
                </c:pt>
                <c:pt idx="285">
                  <c:v>455.39659999999998</c:v>
                </c:pt>
                <c:pt idx="286">
                  <c:v>455.59089999999998</c:v>
                </c:pt>
                <c:pt idx="287">
                  <c:v>455.78530000000001</c:v>
                </c:pt>
                <c:pt idx="288">
                  <c:v>455.9796</c:v>
                </c:pt>
                <c:pt idx="289">
                  <c:v>456.17399999999998</c:v>
                </c:pt>
                <c:pt idx="290">
                  <c:v>456.36829999999998</c:v>
                </c:pt>
                <c:pt idx="291">
                  <c:v>456.56270000000001</c:v>
                </c:pt>
                <c:pt idx="292">
                  <c:v>456.75700000000001</c:v>
                </c:pt>
                <c:pt idx="293">
                  <c:v>456.95139999999998</c:v>
                </c:pt>
                <c:pt idx="294">
                  <c:v>457.14569999999998</c:v>
                </c:pt>
                <c:pt idx="295">
                  <c:v>457.34010000000001</c:v>
                </c:pt>
                <c:pt idx="296">
                  <c:v>457.53440000000001</c:v>
                </c:pt>
                <c:pt idx="297">
                  <c:v>457.72879999999998</c:v>
                </c:pt>
                <c:pt idx="298">
                  <c:v>457.92309999999998</c:v>
                </c:pt>
                <c:pt idx="299">
                  <c:v>458.11750000000001</c:v>
                </c:pt>
                <c:pt idx="300">
                  <c:v>458.31180000000001</c:v>
                </c:pt>
                <c:pt idx="301">
                  <c:v>458.50619999999998</c:v>
                </c:pt>
                <c:pt idx="302">
                  <c:v>458.70049999999998</c:v>
                </c:pt>
                <c:pt idx="303">
                  <c:v>458.89490000000001</c:v>
                </c:pt>
                <c:pt idx="304">
                  <c:v>459.08920000000001</c:v>
                </c:pt>
                <c:pt idx="305">
                  <c:v>459.28359999999998</c:v>
                </c:pt>
                <c:pt idx="306">
                  <c:v>459.47789999999998</c:v>
                </c:pt>
                <c:pt idx="307">
                  <c:v>459.67230000000001</c:v>
                </c:pt>
                <c:pt idx="308">
                  <c:v>459.86660000000001</c:v>
                </c:pt>
                <c:pt idx="309">
                  <c:v>460.06099999999998</c:v>
                </c:pt>
                <c:pt idx="310">
                  <c:v>460.25529999999998</c:v>
                </c:pt>
                <c:pt idx="311">
                  <c:v>460.44970000000001</c:v>
                </c:pt>
                <c:pt idx="312">
                  <c:v>460.64400000000001</c:v>
                </c:pt>
                <c:pt idx="313">
                  <c:v>460.83839999999998</c:v>
                </c:pt>
                <c:pt idx="314">
                  <c:v>461.03269999999998</c:v>
                </c:pt>
                <c:pt idx="315">
                  <c:v>461.22710000000001</c:v>
                </c:pt>
                <c:pt idx="316">
                  <c:v>461.42140000000001</c:v>
                </c:pt>
                <c:pt idx="317">
                  <c:v>461.61579999999998</c:v>
                </c:pt>
                <c:pt idx="318">
                  <c:v>461.81009999999998</c:v>
                </c:pt>
                <c:pt idx="319">
                  <c:v>462.00450000000001</c:v>
                </c:pt>
                <c:pt idx="320">
                  <c:v>462.19880000000001</c:v>
                </c:pt>
                <c:pt idx="321">
                  <c:v>462.39319999999998</c:v>
                </c:pt>
                <c:pt idx="322">
                  <c:v>462.58760000000001</c:v>
                </c:pt>
                <c:pt idx="323">
                  <c:v>462.78190000000001</c:v>
                </c:pt>
                <c:pt idx="324">
                  <c:v>462.97629999999998</c:v>
                </c:pt>
                <c:pt idx="325">
                  <c:v>463.17059999999998</c:v>
                </c:pt>
                <c:pt idx="326">
                  <c:v>463.36500000000001</c:v>
                </c:pt>
                <c:pt idx="327">
                  <c:v>463.55930000000001</c:v>
                </c:pt>
                <c:pt idx="328">
                  <c:v>463.75369999999998</c:v>
                </c:pt>
                <c:pt idx="329">
                  <c:v>463.94799999999998</c:v>
                </c:pt>
                <c:pt idx="330">
                  <c:v>464.14240000000001</c:v>
                </c:pt>
                <c:pt idx="331">
                  <c:v>464.33670000000001</c:v>
                </c:pt>
                <c:pt idx="332">
                  <c:v>464.53109999999998</c:v>
                </c:pt>
                <c:pt idx="333">
                  <c:v>464.72539999999998</c:v>
                </c:pt>
                <c:pt idx="334">
                  <c:v>464.91980000000001</c:v>
                </c:pt>
                <c:pt idx="335">
                  <c:v>465.11410000000001</c:v>
                </c:pt>
                <c:pt idx="336">
                  <c:v>465.30849999999998</c:v>
                </c:pt>
                <c:pt idx="337">
                  <c:v>465.50279999999998</c:v>
                </c:pt>
                <c:pt idx="338">
                  <c:v>465.69720000000001</c:v>
                </c:pt>
                <c:pt idx="339">
                  <c:v>465.89150000000001</c:v>
                </c:pt>
                <c:pt idx="340">
                  <c:v>466.08589999999998</c:v>
                </c:pt>
                <c:pt idx="341">
                  <c:v>466.28019999999998</c:v>
                </c:pt>
                <c:pt idx="342">
                  <c:v>466.47460000000001</c:v>
                </c:pt>
                <c:pt idx="343">
                  <c:v>466.66890000000001</c:v>
                </c:pt>
                <c:pt idx="344">
                  <c:v>466.86329999999998</c:v>
                </c:pt>
                <c:pt idx="345">
                  <c:v>467.05759999999998</c:v>
                </c:pt>
                <c:pt idx="346">
                  <c:v>467.25200000000001</c:v>
                </c:pt>
                <c:pt idx="347">
                  <c:v>467.44630000000001</c:v>
                </c:pt>
                <c:pt idx="348">
                  <c:v>467.64069999999998</c:v>
                </c:pt>
                <c:pt idx="349">
                  <c:v>467.83499999999998</c:v>
                </c:pt>
                <c:pt idx="350">
                  <c:v>468.02940000000001</c:v>
                </c:pt>
                <c:pt idx="351">
                  <c:v>468.22370000000001</c:v>
                </c:pt>
                <c:pt idx="352">
                  <c:v>468.41809999999998</c:v>
                </c:pt>
                <c:pt idx="353">
                  <c:v>468.61239999999998</c:v>
                </c:pt>
                <c:pt idx="354">
                  <c:v>468.80680000000001</c:v>
                </c:pt>
                <c:pt idx="355">
                  <c:v>469.00110000000001</c:v>
                </c:pt>
                <c:pt idx="356">
                  <c:v>469.19549999999998</c:v>
                </c:pt>
                <c:pt idx="357">
                  <c:v>469.38979999999998</c:v>
                </c:pt>
                <c:pt idx="358">
                  <c:v>469.58420000000001</c:v>
                </c:pt>
                <c:pt idx="359">
                  <c:v>469.77850000000001</c:v>
                </c:pt>
                <c:pt idx="360">
                  <c:v>469.97289999999998</c:v>
                </c:pt>
                <c:pt idx="361">
                  <c:v>470.16719999999998</c:v>
                </c:pt>
                <c:pt idx="362">
                  <c:v>470.36160000000001</c:v>
                </c:pt>
                <c:pt idx="363">
                  <c:v>470.55590000000001</c:v>
                </c:pt>
                <c:pt idx="364">
                  <c:v>470.75029999999998</c:v>
                </c:pt>
                <c:pt idx="365">
                  <c:v>470.94459999999998</c:v>
                </c:pt>
                <c:pt idx="366">
                  <c:v>471.13900000000001</c:v>
                </c:pt>
                <c:pt idx="367">
                  <c:v>471.33330000000001</c:v>
                </c:pt>
                <c:pt idx="368">
                  <c:v>471.52769999999998</c:v>
                </c:pt>
                <c:pt idx="369">
                  <c:v>471.72199999999998</c:v>
                </c:pt>
                <c:pt idx="370">
                  <c:v>471.91640000000001</c:v>
                </c:pt>
                <c:pt idx="371">
                  <c:v>472.11070000000001</c:v>
                </c:pt>
                <c:pt idx="372">
                  <c:v>472.30509999999998</c:v>
                </c:pt>
                <c:pt idx="373">
                  <c:v>472.49939999999998</c:v>
                </c:pt>
                <c:pt idx="374">
                  <c:v>472.69380000000001</c:v>
                </c:pt>
                <c:pt idx="375">
                  <c:v>472.88810000000001</c:v>
                </c:pt>
                <c:pt idx="376">
                  <c:v>473.08249999999998</c:v>
                </c:pt>
                <c:pt idx="377">
                  <c:v>473.27679999999998</c:v>
                </c:pt>
                <c:pt idx="378">
                  <c:v>473.47120000000001</c:v>
                </c:pt>
                <c:pt idx="379">
                  <c:v>473.66550000000001</c:v>
                </c:pt>
                <c:pt idx="380">
                  <c:v>473.85989999999998</c:v>
                </c:pt>
                <c:pt idx="381">
                  <c:v>474.05419999999998</c:v>
                </c:pt>
                <c:pt idx="382">
                  <c:v>474.24860000000001</c:v>
                </c:pt>
                <c:pt idx="383">
                  <c:v>474.44290000000001</c:v>
                </c:pt>
                <c:pt idx="384">
                  <c:v>474.63729999999998</c:v>
                </c:pt>
                <c:pt idx="385">
                  <c:v>474.83159999999998</c:v>
                </c:pt>
                <c:pt idx="386">
                  <c:v>475.02600000000001</c:v>
                </c:pt>
                <c:pt idx="387">
                  <c:v>475.22030000000001</c:v>
                </c:pt>
                <c:pt idx="388">
                  <c:v>475.41469999999998</c:v>
                </c:pt>
                <c:pt idx="389">
                  <c:v>475.60899999999998</c:v>
                </c:pt>
                <c:pt idx="390">
                  <c:v>475.80340000000001</c:v>
                </c:pt>
                <c:pt idx="391">
                  <c:v>475.99770000000001</c:v>
                </c:pt>
                <c:pt idx="392">
                  <c:v>476.19209999999998</c:v>
                </c:pt>
                <c:pt idx="393">
                  <c:v>476.38639999999998</c:v>
                </c:pt>
                <c:pt idx="394">
                  <c:v>476.58080000000001</c:v>
                </c:pt>
                <c:pt idx="395">
                  <c:v>476.77510000000001</c:v>
                </c:pt>
                <c:pt idx="396">
                  <c:v>476.96949999999998</c:v>
                </c:pt>
                <c:pt idx="397">
                  <c:v>477.16379999999998</c:v>
                </c:pt>
                <c:pt idx="398">
                  <c:v>477.35820000000001</c:v>
                </c:pt>
                <c:pt idx="399">
                  <c:v>477.55250000000001</c:v>
                </c:pt>
                <c:pt idx="400">
                  <c:v>477.74689999999998</c:v>
                </c:pt>
                <c:pt idx="401">
                  <c:v>477.94119999999998</c:v>
                </c:pt>
                <c:pt idx="402">
                  <c:v>478.13560000000001</c:v>
                </c:pt>
                <c:pt idx="403">
                  <c:v>478.32990000000001</c:v>
                </c:pt>
                <c:pt idx="404">
                  <c:v>478.52429999999998</c:v>
                </c:pt>
                <c:pt idx="405">
                  <c:v>478.71859999999998</c:v>
                </c:pt>
                <c:pt idx="406">
                  <c:v>478.91300000000001</c:v>
                </c:pt>
                <c:pt idx="407">
                  <c:v>479.10730000000001</c:v>
                </c:pt>
                <c:pt idx="408">
                  <c:v>479.30169999999998</c:v>
                </c:pt>
                <c:pt idx="409">
                  <c:v>479.49599999999998</c:v>
                </c:pt>
                <c:pt idx="410">
                  <c:v>479.69040000000001</c:v>
                </c:pt>
                <c:pt idx="411">
                  <c:v>479.88479999999998</c:v>
                </c:pt>
                <c:pt idx="412">
                  <c:v>480.07909999999998</c:v>
                </c:pt>
                <c:pt idx="413">
                  <c:v>480.27350000000001</c:v>
                </c:pt>
                <c:pt idx="414">
                  <c:v>480.46780000000001</c:v>
                </c:pt>
                <c:pt idx="415">
                  <c:v>480.66219999999998</c:v>
                </c:pt>
                <c:pt idx="416">
                  <c:v>480.85649999999998</c:v>
                </c:pt>
                <c:pt idx="417">
                  <c:v>481.05090000000001</c:v>
                </c:pt>
                <c:pt idx="418">
                  <c:v>481.24520000000001</c:v>
                </c:pt>
                <c:pt idx="419">
                  <c:v>481.43959999999998</c:v>
                </c:pt>
                <c:pt idx="420">
                  <c:v>481.63389999999998</c:v>
                </c:pt>
                <c:pt idx="421">
                  <c:v>481.82830000000001</c:v>
                </c:pt>
                <c:pt idx="422">
                  <c:v>482.02260000000001</c:v>
                </c:pt>
                <c:pt idx="423">
                  <c:v>482.21699999999998</c:v>
                </c:pt>
                <c:pt idx="424">
                  <c:v>482.41129999999998</c:v>
                </c:pt>
                <c:pt idx="425">
                  <c:v>482.60570000000001</c:v>
                </c:pt>
                <c:pt idx="426">
                  <c:v>482.8</c:v>
                </c:pt>
                <c:pt idx="427">
                  <c:v>482.99439999999998</c:v>
                </c:pt>
                <c:pt idx="428">
                  <c:v>483.18869999999998</c:v>
                </c:pt>
                <c:pt idx="429">
                  <c:v>483.38310000000001</c:v>
                </c:pt>
                <c:pt idx="430">
                  <c:v>483.57740000000001</c:v>
                </c:pt>
                <c:pt idx="431">
                  <c:v>483.77179999999998</c:v>
                </c:pt>
                <c:pt idx="432">
                  <c:v>483.96609999999998</c:v>
                </c:pt>
                <c:pt idx="433">
                  <c:v>484.16050000000001</c:v>
                </c:pt>
                <c:pt idx="434">
                  <c:v>484.35480000000001</c:v>
                </c:pt>
                <c:pt idx="435">
                  <c:v>484.54919999999998</c:v>
                </c:pt>
                <c:pt idx="436">
                  <c:v>484.74349999999998</c:v>
                </c:pt>
                <c:pt idx="437">
                  <c:v>484.93790000000001</c:v>
                </c:pt>
                <c:pt idx="438">
                  <c:v>485.13220000000001</c:v>
                </c:pt>
                <c:pt idx="439">
                  <c:v>485.32659999999998</c:v>
                </c:pt>
                <c:pt idx="440">
                  <c:v>485.52089999999998</c:v>
                </c:pt>
                <c:pt idx="441">
                  <c:v>485.71530000000001</c:v>
                </c:pt>
                <c:pt idx="442">
                  <c:v>485.90960000000001</c:v>
                </c:pt>
                <c:pt idx="443">
                  <c:v>486.10399999999998</c:v>
                </c:pt>
                <c:pt idx="444">
                  <c:v>486.29829999999998</c:v>
                </c:pt>
                <c:pt idx="445">
                  <c:v>486.49270000000001</c:v>
                </c:pt>
                <c:pt idx="446">
                  <c:v>486.68700000000001</c:v>
                </c:pt>
                <c:pt idx="447">
                  <c:v>486.88139999999999</c:v>
                </c:pt>
                <c:pt idx="448">
                  <c:v>487.07569999999998</c:v>
                </c:pt>
                <c:pt idx="449">
                  <c:v>487.27010000000001</c:v>
                </c:pt>
                <c:pt idx="450">
                  <c:v>487.46440000000001</c:v>
                </c:pt>
                <c:pt idx="451">
                  <c:v>487.65879999999999</c:v>
                </c:pt>
                <c:pt idx="452">
                  <c:v>487.85309999999998</c:v>
                </c:pt>
                <c:pt idx="453">
                  <c:v>488.04750000000001</c:v>
                </c:pt>
                <c:pt idx="454">
                  <c:v>488.24180000000001</c:v>
                </c:pt>
                <c:pt idx="455">
                  <c:v>488.43619999999999</c:v>
                </c:pt>
                <c:pt idx="456">
                  <c:v>488.63049999999998</c:v>
                </c:pt>
                <c:pt idx="457">
                  <c:v>488.82490000000001</c:v>
                </c:pt>
                <c:pt idx="458">
                  <c:v>489.01920000000001</c:v>
                </c:pt>
                <c:pt idx="459">
                  <c:v>489.21359999999999</c:v>
                </c:pt>
                <c:pt idx="460">
                  <c:v>489.40789999999998</c:v>
                </c:pt>
                <c:pt idx="461">
                  <c:v>489.60230000000001</c:v>
                </c:pt>
                <c:pt idx="462">
                  <c:v>489.79660000000001</c:v>
                </c:pt>
                <c:pt idx="463">
                  <c:v>489.99099999999999</c:v>
                </c:pt>
                <c:pt idx="464">
                  <c:v>490.18529999999998</c:v>
                </c:pt>
                <c:pt idx="465">
                  <c:v>490.37970000000001</c:v>
                </c:pt>
                <c:pt idx="466">
                  <c:v>490.57400000000001</c:v>
                </c:pt>
                <c:pt idx="467">
                  <c:v>490.76839999999999</c:v>
                </c:pt>
                <c:pt idx="468">
                  <c:v>490.96269999999998</c:v>
                </c:pt>
                <c:pt idx="469">
                  <c:v>491.15710000000001</c:v>
                </c:pt>
                <c:pt idx="470">
                  <c:v>491.35140000000001</c:v>
                </c:pt>
                <c:pt idx="471">
                  <c:v>491.54579999999999</c:v>
                </c:pt>
                <c:pt idx="472">
                  <c:v>491.74009999999998</c:v>
                </c:pt>
                <c:pt idx="473">
                  <c:v>491.93450000000001</c:v>
                </c:pt>
                <c:pt idx="474">
                  <c:v>492.12880000000001</c:v>
                </c:pt>
                <c:pt idx="475">
                  <c:v>492.32319999999999</c:v>
                </c:pt>
                <c:pt idx="476">
                  <c:v>492.51749999999998</c:v>
                </c:pt>
                <c:pt idx="477">
                  <c:v>492.71190000000001</c:v>
                </c:pt>
                <c:pt idx="478">
                  <c:v>492.90620000000001</c:v>
                </c:pt>
                <c:pt idx="479">
                  <c:v>493.10059999999999</c:v>
                </c:pt>
                <c:pt idx="480">
                  <c:v>493.29489999999998</c:v>
                </c:pt>
                <c:pt idx="481">
                  <c:v>493.48930000000001</c:v>
                </c:pt>
                <c:pt idx="482">
                  <c:v>493.68360000000001</c:v>
                </c:pt>
                <c:pt idx="483">
                  <c:v>493.87799999999999</c:v>
                </c:pt>
                <c:pt idx="484">
                  <c:v>494.07229999999998</c:v>
                </c:pt>
                <c:pt idx="485">
                  <c:v>494.26670000000001</c:v>
                </c:pt>
                <c:pt idx="486">
                  <c:v>494.46100000000001</c:v>
                </c:pt>
                <c:pt idx="487">
                  <c:v>494.65539999999999</c:v>
                </c:pt>
                <c:pt idx="488">
                  <c:v>494.84969999999998</c:v>
                </c:pt>
                <c:pt idx="489">
                  <c:v>495.04410000000001</c:v>
                </c:pt>
                <c:pt idx="490">
                  <c:v>495.23840000000001</c:v>
                </c:pt>
                <c:pt idx="491">
                  <c:v>495.43279999999999</c:v>
                </c:pt>
                <c:pt idx="492">
                  <c:v>495.62709999999998</c:v>
                </c:pt>
                <c:pt idx="493">
                  <c:v>495.82150000000001</c:v>
                </c:pt>
                <c:pt idx="494">
                  <c:v>496.01580000000001</c:v>
                </c:pt>
                <c:pt idx="495">
                  <c:v>496.21019999999999</c:v>
                </c:pt>
                <c:pt idx="496">
                  <c:v>496.40449999999998</c:v>
                </c:pt>
                <c:pt idx="497">
                  <c:v>496.59890000000001</c:v>
                </c:pt>
                <c:pt idx="498">
                  <c:v>496.79329999999999</c:v>
                </c:pt>
                <c:pt idx="499">
                  <c:v>496.98759999999999</c:v>
                </c:pt>
                <c:pt idx="500">
                  <c:v>497.18200000000002</c:v>
                </c:pt>
                <c:pt idx="501">
                  <c:v>497.37630000000001</c:v>
                </c:pt>
                <c:pt idx="502">
                  <c:v>497.57069999999999</c:v>
                </c:pt>
                <c:pt idx="503">
                  <c:v>497.76499999999999</c:v>
                </c:pt>
                <c:pt idx="504">
                  <c:v>497.95940000000002</c:v>
                </c:pt>
                <c:pt idx="505">
                  <c:v>498.15370000000001</c:v>
                </c:pt>
                <c:pt idx="506">
                  <c:v>498.34809999999999</c:v>
                </c:pt>
                <c:pt idx="507">
                  <c:v>498.54239999999999</c:v>
                </c:pt>
                <c:pt idx="508">
                  <c:v>498.73680000000002</c:v>
                </c:pt>
                <c:pt idx="509">
                  <c:v>498.93110000000001</c:v>
                </c:pt>
                <c:pt idx="510">
                  <c:v>499.12549999999999</c:v>
                </c:pt>
                <c:pt idx="511">
                  <c:v>499.31979999999999</c:v>
                </c:pt>
                <c:pt idx="512">
                  <c:v>499.51420000000002</c:v>
                </c:pt>
                <c:pt idx="513">
                  <c:v>499.70850000000002</c:v>
                </c:pt>
                <c:pt idx="514">
                  <c:v>499.90289999999999</c:v>
                </c:pt>
                <c:pt idx="515">
                  <c:v>500.09719999999999</c:v>
                </c:pt>
                <c:pt idx="516">
                  <c:v>500.29160000000002</c:v>
                </c:pt>
                <c:pt idx="517">
                  <c:v>500.48590000000002</c:v>
                </c:pt>
                <c:pt idx="518">
                  <c:v>500.68029999999999</c:v>
                </c:pt>
                <c:pt idx="519">
                  <c:v>500.87459999999999</c:v>
                </c:pt>
                <c:pt idx="520">
                  <c:v>501.06900000000002</c:v>
                </c:pt>
                <c:pt idx="521">
                  <c:v>501.26330000000002</c:v>
                </c:pt>
                <c:pt idx="522">
                  <c:v>501.45769999999999</c:v>
                </c:pt>
                <c:pt idx="523">
                  <c:v>501.65199999999999</c:v>
                </c:pt>
                <c:pt idx="524">
                  <c:v>501.84640000000002</c:v>
                </c:pt>
                <c:pt idx="525">
                  <c:v>502.04070000000002</c:v>
                </c:pt>
                <c:pt idx="526">
                  <c:v>502.23509999999999</c:v>
                </c:pt>
                <c:pt idx="527">
                  <c:v>502.42939999999999</c:v>
                </c:pt>
                <c:pt idx="528">
                  <c:v>502.62380000000002</c:v>
                </c:pt>
                <c:pt idx="529">
                  <c:v>502.81810000000002</c:v>
                </c:pt>
                <c:pt idx="530">
                  <c:v>503.01249999999999</c:v>
                </c:pt>
                <c:pt idx="531">
                  <c:v>503.20679999999999</c:v>
                </c:pt>
                <c:pt idx="532">
                  <c:v>503.40120000000002</c:v>
                </c:pt>
                <c:pt idx="533">
                  <c:v>503.59550000000002</c:v>
                </c:pt>
                <c:pt idx="534">
                  <c:v>503.78989999999999</c:v>
                </c:pt>
                <c:pt idx="535">
                  <c:v>503.98419999999999</c:v>
                </c:pt>
                <c:pt idx="536">
                  <c:v>504.17860000000002</c:v>
                </c:pt>
                <c:pt idx="537">
                  <c:v>504.37290000000002</c:v>
                </c:pt>
                <c:pt idx="538">
                  <c:v>504.56729999999999</c:v>
                </c:pt>
                <c:pt idx="539">
                  <c:v>504.76159999999999</c:v>
                </c:pt>
                <c:pt idx="540">
                  <c:v>504.95600000000002</c:v>
                </c:pt>
                <c:pt idx="541">
                  <c:v>505.15030000000002</c:v>
                </c:pt>
                <c:pt idx="542">
                  <c:v>505.34469999999999</c:v>
                </c:pt>
                <c:pt idx="543">
                  <c:v>505.53899999999999</c:v>
                </c:pt>
                <c:pt idx="544">
                  <c:v>505.73340000000002</c:v>
                </c:pt>
                <c:pt idx="545">
                  <c:v>505.92770000000002</c:v>
                </c:pt>
                <c:pt idx="546">
                  <c:v>506.12209999999999</c:v>
                </c:pt>
                <c:pt idx="547">
                  <c:v>506.31639999999999</c:v>
                </c:pt>
                <c:pt idx="548">
                  <c:v>506.51080000000002</c:v>
                </c:pt>
                <c:pt idx="549">
                  <c:v>506.70510000000002</c:v>
                </c:pt>
                <c:pt idx="550">
                  <c:v>506.89949999999999</c:v>
                </c:pt>
                <c:pt idx="551">
                  <c:v>507.09379999999999</c:v>
                </c:pt>
                <c:pt idx="552">
                  <c:v>507.28820000000002</c:v>
                </c:pt>
                <c:pt idx="553">
                  <c:v>507.48250000000002</c:v>
                </c:pt>
                <c:pt idx="554">
                  <c:v>507.67689999999999</c:v>
                </c:pt>
                <c:pt idx="555">
                  <c:v>507.87119999999999</c:v>
                </c:pt>
                <c:pt idx="556">
                  <c:v>508.06560000000002</c:v>
                </c:pt>
                <c:pt idx="557">
                  <c:v>508.25990000000002</c:v>
                </c:pt>
                <c:pt idx="558">
                  <c:v>508.45429999999999</c:v>
                </c:pt>
                <c:pt idx="559">
                  <c:v>508.64859999999999</c:v>
                </c:pt>
                <c:pt idx="560">
                  <c:v>508.84300000000002</c:v>
                </c:pt>
                <c:pt idx="561">
                  <c:v>509.03730000000002</c:v>
                </c:pt>
                <c:pt idx="562">
                  <c:v>509.23169999999999</c:v>
                </c:pt>
                <c:pt idx="563">
                  <c:v>509.42599999999999</c:v>
                </c:pt>
                <c:pt idx="564">
                  <c:v>509.62040000000002</c:v>
                </c:pt>
                <c:pt idx="565">
                  <c:v>509.81470000000002</c:v>
                </c:pt>
                <c:pt idx="566">
                  <c:v>510.00909999999999</c:v>
                </c:pt>
                <c:pt idx="567">
                  <c:v>510.20339999999999</c:v>
                </c:pt>
                <c:pt idx="568">
                  <c:v>510.39780000000002</c:v>
                </c:pt>
                <c:pt idx="569">
                  <c:v>510.59210000000002</c:v>
                </c:pt>
                <c:pt idx="570">
                  <c:v>510.78649999999999</c:v>
                </c:pt>
                <c:pt idx="571">
                  <c:v>510.98079999999999</c:v>
                </c:pt>
                <c:pt idx="572">
                  <c:v>511.17520000000002</c:v>
                </c:pt>
                <c:pt idx="573">
                  <c:v>511.36950000000002</c:v>
                </c:pt>
                <c:pt idx="574">
                  <c:v>511.56389999999999</c:v>
                </c:pt>
                <c:pt idx="575">
                  <c:v>511.75819999999999</c:v>
                </c:pt>
                <c:pt idx="576">
                  <c:v>511.95260000000002</c:v>
                </c:pt>
                <c:pt idx="577">
                  <c:v>512.14689999999996</c:v>
                </c:pt>
                <c:pt idx="578">
                  <c:v>512.34130000000005</c:v>
                </c:pt>
                <c:pt idx="579">
                  <c:v>512.53560000000004</c:v>
                </c:pt>
                <c:pt idx="580">
                  <c:v>512.73</c:v>
                </c:pt>
                <c:pt idx="581">
                  <c:v>512.92430000000002</c:v>
                </c:pt>
                <c:pt idx="582">
                  <c:v>513.11869999999999</c:v>
                </c:pt>
                <c:pt idx="583">
                  <c:v>513.31299999999999</c:v>
                </c:pt>
                <c:pt idx="584">
                  <c:v>513.50739999999996</c:v>
                </c:pt>
                <c:pt idx="585">
                  <c:v>513.70180000000005</c:v>
                </c:pt>
                <c:pt idx="586">
                  <c:v>513.89610000000005</c:v>
                </c:pt>
                <c:pt idx="587">
                  <c:v>514.09050000000002</c:v>
                </c:pt>
                <c:pt idx="588">
                  <c:v>514.28480000000002</c:v>
                </c:pt>
                <c:pt idx="589">
                  <c:v>514.47919999999999</c:v>
                </c:pt>
                <c:pt idx="590">
                  <c:v>514.67349999999999</c:v>
                </c:pt>
                <c:pt idx="591">
                  <c:v>514.86789999999996</c:v>
                </c:pt>
                <c:pt idx="592">
                  <c:v>515.06219999999996</c:v>
                </c:pt>
                <c:pt idx="593">
                  <c:v>515.25660000000005</c:v>
                </c:pt>
                <c:pt idx="594">
                  <c:v>515.45090000000005</c:v>
                </c:pt>
                <c:pt idx="595">
                  <c:v>515.64530000000002</c:v>
                </c:pt>
                <c:pt idx="596">
                  <c:v>515.83960000000002</c:v>
                </c:pt>
                <c:pt idx="597">
                  <c:v>516.03399999999999</c:v>
                </c:pt>
                <c:pt idx="598">
                  <c:v>516.22829999999999</c:v>
                </c:pt>
                <c:pt idx="599">
                  <c:v>516.42269999999996</c:v>
                </c:pt>
                <c:pt idx="600">
                  <c:v>516.61699999999996</c:v>
                </c:pt>
                <c:pt idx="601">
                  <c:v>516.81140000000005</c:v>
                </c:pt>
                <c:pt idx="602">
                  <c:v>517.00570000000005</c:v>
                </c:pt>
                <c:pt idx="603">
                  <c:v>517.20010000000002</c:v>
                </c:pt>
                <c:pt idx="604">
                  <c:v>517.39440000000002</c:v>
                </c:pt>
                <c:pt idx="605">
                  <c:v>517.58879999999999</c:v>
                </c:pt>
                <c:pt idx="606">
                  <c:v>517.78309999999999</c:v>
                </c:pt>
                <c:pt idx="607">
                  <c:v>517.97749999999996</c:v>
                </c:pt>
                <c:pt idx="608">
                  <c:v>518.17179999999996</c:v>
                </c:pt>
                <c:pt idx="609">
                  <c:v>518.36620000000005</c:v>
                </c:pt>
                <c:pt idx="610">
                  <c:v>518.56050000000005</c:v>
                </c:pt>
                <c:pt idx="611">
                  <c:v>518.75490000000002</c:v>
                </c:pt>
                <c:pt idx="612">
                  <c:v>518.94920000000002</c:v>
                </c:pt>
                <c:pt idx="613">
                  <c:v>519.14359999999999</c:v>
                </c:pt>
                <c:pt idx="614">
                  <c:v>519.33789999999999</c:v>
                </c:pt>
                <c:pt idx="615">
                  <c:v>519.53229999999996</c:v>
                </c:pt>
                <c:pt idx="616">
                  <c:v>519.72659999999996</c:v>
                </c:pt>
                <c:pt idx="617">
                  <c:v>519.92100000000005</c:v>
                </c:pt>
                <c:pt idx="618">
                  <c:v>520.11530000000005</c:v>
                </c:pt>
                <c:pt idx="619">
                  <c:v>520.30970000000002</c:v>
                </c:pt>
                <c:pt idx="620">
                  <c:v>520.50400000000002</c:v>
                </c:pt>
                <c:pt idx="621">
                  <c:v>520.69839999999999</c:v>
                </c:pt>
                <c:pt idx="622">
                  <c:v>520.89269999999999</c:v>
                </c:pt>
                <c:pt idx="623">
                  <c:v>521.08709999999996</c:v>
                </c:pt>
                <c:pt idx="624">
                  <c:v>521.28139999999996</c:v>
                </c:pt>
                <c:pt idx="625">
                  <c:v>521.47580000000005</c:v>
                </c:pt>
                <c:pt idx="626">
                  <c:v>521.67010000000005</c:v>
                </c:pt>
                <c:pt idx="627">
                  <c:v>521.86450000000002</c:v>
                </c:pt>
                <c:pt idx="628">
                  <c:v>522.05880000000002</c:v>
                </c:pt>
                <c:pt idx="629">
                  <c:v>522.25319999999999</c:v>
                </c:pt>
                <c:pt idx="630">
                  <c:v>522.44749999999999</c:v>
                </c:pt>
                <c:pt idx="631">
                  <c:v>522.64189999999996</c:v>
                </c:pt>
                <c:pt idx="632">
                  <c:v>522.83619999999996</c:v>
                </c:pt>
                <c:pt idx="633">
                  <c:v>523.03060000000005</c:v>
                </c:pt>
                <c:pt idx="634">
                  <c:v>523.22490000000005</c:v>
                </c:pt>
                <c:pt idx="635">
                  <c:v>523.41930000000002</c:v>
                </c:pt>
                <c:pt idx="636">
                  <c:v>523.61360000000002</c:v>
                </c:pt>
                <c:pt idx="637">
                  <c:v>523.80799999999999</c:v>
                </c:pt>
                <c:pt idx="638">
                  <c:v>524.00229999999999</c:v>
                </c:pt>
                <c:pt idx="639">
                  <c:v>524.19669999999996</c:v>
                </c:pt>
                <c:pt idx="640">
                  <c:v>524.39099999999996</c:v>
                </c:pt>
                <c:pt idx="641">
                  <c:v>524.58540000000005</c:v>
                </c:pt>
                <c:pt idx="642">
                  <c:v>524.77970000000005</c:v>
                </c:pt>
                <c:pt idx="643">
                  <c:v>524.97410000000002</c:v>
                </c:pt>
                <c:pt idx="644">
                  <c:v>525.16840000000002</c:v>
                </c:pt>
                <c:pt idx="645">
                  <c:v>525.36279999999999</c:v>
                </c:pt>
                <c:pt idx="646">
                  <c:v>525.55709999999999</c:v>
                </c:pt>
                <c:pt idx="647">
                  <c:v>525.75149999999996</c:v>
                </c:pt>
                <c:pt idx="648">
                  <c:v>525.94579999999996</c:v>
                </c:pt>
                <c:pt idx="649">
                  <c:v>526.14020000000005</c:v>
                </c:pt>
                <c:pt idx="650">
                  <c:v>526.33450000000005</c:v>
                </c:pt>
                <c:pt idx="651">
                  <c:v>526.52890000000002</c:v>
                </c:pt>
                <c:pt idx="652">
                  <c:v>526.72320000000002</c:v>
                </c:pt>
                <c:pt idx="653">
                  <c:v>526.91759999999999</c:v>
                </c:pt>
                <c:pt idx="654">
                  <c:v>527.11189999999999</c:v>
                </c:pt>
                <c:pt idx="655">
                  <c:v>527.30629999999996</c:v>
                </c:pt>
                <c:pt idx="656">
                  <c:v>527.50059999999996</c:v>
                </c:pt>
                <c:pt idx="657">
                  <c:v>527.69500000000005</c:v>
                </c:pt>
                <c:pt idx="658">
                  <c:v>527.88930000000005</c:v>
                </c:pt>
                <c:pt idx="659">
                  <c:v>528.08370000000002</c:v>
                </c:pt>
                <c:pt idx="660">
                  <c:v>528.27800000000002</c:v>
                </c:pt>
                <c:pt idx="661">
                  <c:v>528.47239999999999</c:v>
                </c:pt>
                <c:pt idx="662">
                  <c:v>528.66669999999999</c:v>
                </c:pt>
                <c:pt idx="663">
                  <c:v>528.86109999999996</c:v>
                </c:pt>
                <c:pt idx="664">
                  <c:v>529.05539999999996</c:v>
                </c:pt>
                <c:pt idx="665">
                  <c:v>529.24980000000005</c:v>
                </c:pt>
                <c:pt idx="666">
                  <c:v>529.44410000000005</c:v>
                </c:pt>
                <c:pt idx="667">
                  <c:v>529.63850000000002</c:v>
                </c:pt>
                <c:pt idx="668">
                  <c:v>529.83280000000002</c:v>
                </c:pt>
                <c:pt idx="669">
                  <c:v>530.02719999999999</c:v>
                </c:pt>
                <c:pt idx="670">
                  <c:v>530.22149999999999</c:v>
                </c:pt>
                <c:pt idx="671">
                  <c:v>530.41589999999997</c:v>
                </c:pt>
                <c:pt idx="672">
                  <c:v>530.61019999999996</c:v>
                </c:pt>
                <c:pt idx="673">
                  <c:v>530.80460000000005</c:v>
                </c:pt>
                <c:pt idx="674">
                  <c:v>530.99900000000002</c:v>
                </c:pt>
                <c:pt idx="675">
                  <c:v>531.19330000000002</c:v>
                </c:pt>
                <c:pt idx="676">
                  <c:v>531.3877</c:v>
                </c:pt>
                <c:pt idx="677">
                  <c:v>531.58199999999999</c:v>
                </c:pt>
                <c:pt idx="678">
                  <c:v>531.77639999999997</c:v>
                </c:pt>
                <c:pt idx="679">
                  <c:v>531.97069999999997</c:v>
                </c:pt>
                <c:pt idx="680">
                  <c:v>532.16510000000005</c:v>
                </c:pt>
                <c:pt idx="681">
                  <c:v>532.35940000000005</c:v>
                </c:pt>
                <c:pt idx="682">
                  <c:v>532.55380000000002</c:v>
                </c:pt>
                <c:pt idx="683">
                  <c:v>532.74810000000002</c:v>
                </c:pt>
                <c:pt idx="684">
                  <c:v>532.9425</c:v>
                </c:pt>
                <c:pt idx="685">
                  <c:v>533.13679999999999</c:v>
                </c:pt>
                <c:pt idx="686">
                  <c:v>533.33119999999997</c:v>
                </c:pt>
                <c:pt idx="687">
                  <c:v>533.52549999999997</c:v>
                </c:pt>
                <c:pt idx="688">
                  <c:v>533.71990000000005</c:v>
                </c:pt>
                <c:pt idx="689">
                  <c:v>533.91420000000005</c:v>
                </c:pt>
                <c:pt idx="690">
                  <c:v>534.10860000000002</c:v>
                </c:pt>
                <c:pt idx="691">
                  <c:v>534.30290000000002</c:v>
                </c:pt>
                <c:pt idx="692">
                  <c:v>534.4973</c:v>
                </c:pt>
                <c:pt idx="693">
                  <c:v>534.69159999999999</c:v>
                </c:pt>
                <c:pt idx="694">
                  <c:v>534.88599999999997</c:v>
                </c:pt>
                <c:pt idx="695">
                  <c:v>535.08029999999997</c:v>
                </c:pt>
                <c:pt idx="696">
                  <c:v>535.27470000000005</c:v>
                </c:pt>
                <c:pt idx="697">
                  <c:v>535.46900000000005</c:v>
                </c:pt>
                <c:pt idx="698">
                  <c:v>535.66340000000002</c:v>
                </c:pt>
                <c:pt idx="699">
                  <c:v>535.85770000000002</c:v>
                </c:pt>
                <c:pt idx="700">
                  <c:v>536.0521</c:v>
                </c:pt>
                <c:pt idx="701">
                  <c:v>536.24639999999999</c:v>
                </c:pt>
                <c:pt idx="702">
                  <c:v>536.44079999999997</c:v>
                </c:pt>
                <c:pt idx="703">
                  <c:v>536.63509999999997</c:v>
                </c:pt>
                <c:pt idx="704">
                  <c:v>536.82950000000005</c:v>
                </c:pt>
                <c:pt idx="705">
                  <c:v>537.02380000000005</c:v>
                </c:pt>
                <c:pt idx="706">
                  <c:v>537.21820000000002</c:v>
                </c:pt>
                <c:pt idx="707">
                  <c:v>537.41250000000002</c:v>
                </c:pt>
                <c:pt idx="708">
                  <c:v>537.6069</c:v>
                </c:pt>
                <c:pt idx="709">
                  <c:v>537.80119999999999</c:v>
                </c:pt>
                <c:pt idx="710">
                  <c:v>537.99559999999997</c:v>
                </c:pt>
                <c:pt idx="711">
                  <c:v>538.18989999999997</c:v>
                </c:pt>
                <c:pt idx="712">
                  <c:v>538.38430000000005</c:v>
                </c:pt>
                <c:pt idx="713">
                  <c:v>538.57860000000005</c:v>
                </c:pt>
                <c:pt idx="714">
                  <c:v>538.77300000000002</c:v>
                </c:pt>
                <c:pt idx="715">
                  <c:v>538.96730000000002</c:v>
                </c:pt>
                <c:pt idx="716">
                  <c:v>539.1617</c:v>
                </c:pt>
                <c:pt idx="717">
                  <c:v>539.35599999999999</c:v>
                </c:pt>
                <c:pt idx="718">
                  <c:v>539.55039999999997</c:v>
                </c:pt>
                <c:pt idx="719">
                  <c:v>539.74469999999997</c:v>
                </c:pt>
                <c:pt idx="720">
                  <c:v>539.93910000000005</c:v>
                </c:pt>
                <c:pt idx="721">
                  <c:v>540.13340000000005</c:v>
                </c:pt>
                <c:pt idx="722">
                  <c:v>540.32780000000002</c:v>
                </c:pt>
                <c:pt idx="723">
                  <c:v>540.52210000000002</c:v>
                </c:pt>
                <c:pt idx="724">
                  <c:v>540.7165</c:v>
                </c:pt>
                <c:pt idx="725">
                  <c:v>540.91079999999999</c:v>
                </c:pt>
                <c:pt idx="726">
                  <c:v>541.10519999999997</c:v>
                </c:pt>
                <c:pt idx="727">
                  <c:v>541.29949999999997</c:v>
                </c:pt>
                <c:pt idx="728">
                  <c:v>541.49390000000005</c:v>
                </c:pt>
                <c:pt idx="729">
                  <c:v>541.68820000000005</c:v>
                </c:pt>
                <c:pt idx="730">
                  <c:v>541.88260000000002</c:v>
                </c:pt>
                <c:pt idx="731">
                  <c:v>542.07690000000002</c:v>
                </c:pt>
                <c:pt idx="732">
                  <c:v>542.2713</c:v>
                </c:pt>
                <c:pt idx="733">
                  <c:v>542.46559999999999</c:v>
                </c:pt>
                <c:pt idx="734">
                  <c:v>542.66</c:v>
                </c:pt>
                <c:pt idx="735">
                  <c:v>542.85429999999997</c:v>
                </c:pt>
                <c:pt idx="736">
                  <c:v>543.04870000000005</c:v>
                </c:pt>
                <c:pt idx="737">
                  <c:v>543.24300000000005</c:v>
                </c:pt>
                <c:pt idx="738">
                  <c:v>543.43740000000003</c:v>
                </c:pt>
                <c:pt idx="739">
                  <c:v>543.63170000000002</c:v>
                </c:pt>
                <c:pt idx="740">
                  <c:v>543.8261</c:v>
                </c:pt>
                <c:pt idx="741">
                  <c:v>544.0204</c:v>
                </c:pt>
                <c:pt idx="742">
                  <c:v>544.21479999999997</c:v>
                </c:pt>
                <c:pt idx="743">
                  <c:v>544.40909999999997</c:v>
                </c:pt>
                <c:pt idx="744">
                  <c:v>544.60350000000005</c:v>
                </c:pt>
                <c:pt idx="745">
                  <c:v>544.79780000000005</c:v>
                </c:pt>
                <c:pt idx="746">
                  <c:v>544.99220000000003</c:v>
                </c:pt>
                <c:pt idx="747">
                  <c:v>545.18650000000002</c:v>
                </c:pt>
                <c:pt idx="748">
                  <c:v>545.3809</c:v>
                </c:pt>
                <c:pt idx="749">
                  <c:v>545.5752</c:v>
                </c:pt>
                <c:pt idx="750">
                  <c:v>545.76959999999997</c:v>
                </c:pt>
                <c:pt idx="751">
                  <c:v>545.96389999999997</c:v>
                </c:pt>
                <c:pt idx="752">
                  <c:v>546.15830000000005</c:v>
                </c:pt>
                <c:pt idx="753">
                  <c:v>546.35260000000005</c:v>
                </c:pt>
                <c:pt idx="754">
                  <c:v>546.54700000000003</c:v>
                </c:pt>
                <c:pt idx="755">
                  <c:v>546.74130000000002</c:v>
                </c:pt>
                <c:pt idx="756">
                  <c:v>546.9357</c:v>
                </c:pt>
                <c:pt idx="757">
                  <c:v>547.13</c:v>
                </c:pt>
                <c:pt idx="758">
                  <c:v>547.32439999999997</c:v>
                </c:pt>
                <c:pt idx="759">
                  <c:v>547.51869999999997</c:v>
                </c:pt>
                <c:pt idx="760">
                  <c:v>547.71310000000005</c:v>
                </c:pt>
                <c:pt idx="761">
                  <c:v>547.90750000000003</c:v>
                </c:pt>
                <c:pt idx="762">
                  <c:v>548.10180000000003</c:v>
                </c:pt>
                <c:pt idx="763">
                  <c:v>548.2962</c:v>
                </c:pt>
                <c:pt idx="764">
                  <c:v>548.4905</c:v>
                </c:pt>
                <c:pt idx="765">
                  <c:v>548.68489999999997</c:v>
                </c:pt>
                <c:pt idx="766">
                  <c:v>548.87919999999997</c:v>
                </c:pt>
                <c:pt idx="767">
                  <c:v>549.07360000000006</c:v>
                </c:pt>
                <c:pt idx="768">
                  <c:v>549.26790000000005</c:v>
                </c:pt>
                <c:pt idx="769">
                  <c:v>549.46230000000003</c:v>
                </c:pt>
                <c:pt idx="770">
                  <c:v>549.65660000000003</c:v>
                </c:pt>
                <c:pt idx="771">
                  <c:v>549.851</c:v>
                </c:pt>
                <c:pt idx="772">
                  <c:v>550.0453</c:v>
                </c:pt>
                <c:pt idx="773">
                  <c:v>550.23969999999997</c:v>
                </c:pt>
                <c:pt idx="774">
                  <c:v>550.43399999999997</c:v>
                </c:pt>
                <c:pt idx="775">
                  <c:v>550.62840000000006</c:v>
                </c:pt>
                <c:pt idx="776">
                  <c:v>550.82270000000005</c:v>
                </c:pt>
                <c:pt idx="777">
                  <c:v>551.01710000000003</c:v>
                </c:pt>
                <c:pt idx="778">
                  <c:v>551.21140000000003</c:v>
                </c:pt>
                <c:pt idx="779">
                  <c:v>551.4058</c:v>
                </c:pt>
                <c:pt idx="780">
                  <c:v>551.6001</c:v>
                </c:pt>
                <c:pt idx="781">
                  <c:v>551.79449999999997</c:v>
                </c:pt>
                <c:pt idx="782">
                  <c:v>551.98879999999997</c:v>
                </c:pt>
                <c:pt idx="783">
                  <c:v>552.18320000000006</c:v>
                </c:pt>
                <c:pt idx="784">
                  <c:v>552.37750000000005</c:v>
                </c:pt>
                <c:pt idx="785">
                  <c:v>552.57190000000003</c:v>
                </c:pt>
                <c:pt idx="786">
                  <c:v>552.76620000000003</c:v>
                </c:pt>
                <c:pt idx="787">
                  <c:v>552.9606</c:v>
                </c:pt>
                <c:pt idx="788">
                  <c:v>553.1549</c:v>
                </c:pt>
                <c:pt idx="789">
                  <c:v>553.34929999999997</c:v>
                </c:pt>
                <c:pt idx="790">
                  <c:v>553.54359999999997</c:v>
                </c:pt>
                <c:pt idx="791">
                  <c:v>553.73800000000006</c:v>
                </c:pt>
                <c:pt idx="792">
                  <c:v>553.93230000000005</c:v>
                </c:pt>
                <c:pt idx="793">
                  <c:v>554.12670000000003</c:v>
                </c:pt>
                <c:pt idx="794">
                  <c:v>554.32100000000003</c:v>
                </c:pt>
                <c:pt idx="795">
                  <c:v>554.5154</c:v>
                </c:pt>
                <c:pt idx="796">
                  <c:v>554.7097</c:v>
                </c:pt>
                <c:pt idx="797">
                  <c:v>554.90409999999997</c:v>
                </c:pt>
                <c:pt idx="798">
                  <c:v>555.09839999999997</c:v>
                </c:pt>
                <c:pt idx="799">
                  <c:v>555.29280000000006</c:v>
                </c:pt>
                <c:pt idx="800">
                  <c:v>555.48710000000005</c:v>
                </c:pt>
                <c:pt idx="801">
                  <c:v>555.68150000000003</c:v>
                </c:pt>
                <c:pt idx="802">
                  <c:v>555.87580000000003</c:v>
                </c:pt>
                <c:pt idx="803">
                  <c:v>556.0702</c:v>
                </c:pt>
                <c:pt idx="804">
                  <c:v>556.2645</c:v>
                </c:pt>
                <c:pt idx="805">
                  <c:v>556.45889999999997</c:v>
                </c:pt>
                <c:pt idx="806">
                  <c:v>556.65319999999997</c:v>
                </c:pt>
                <c:pt idx="807">
                  <c:v>556.84760000000006</c:v>
                </c:pt>
                <c:pt idx="808">
                  <c:v>557.04190000000006</c:v>
                </c:pt>
                <c:pt idx="809">
                  <c:v>557.23630000000003</c:v>
                </c:pt>
                <c:pt idx="810">
                  <c:v>557.43060000000003</c:v>
                </c:pt>
                <c:pt idx="811">
                  <c:v>557.625</c:v>
                </c:pt>
                <c:pt idx="812">
                  <c:v>557.8193</c:v>
                </c:pt>
                <c:pt idx="813">
                  <c:v>558.01369999999997</c:v>
                </c:pt>
                <c:pt idx="814">
                  <c:v>558.20799999999997</c:v>
                </c:pt>
                <c:pt idx="815">
                  <c:v>558.40239999999994</c:v>
                </c:pt>
                <c:pt idx="816">
                  <c:v>558.59670000000006</c:v>
                </c:pt>
                <c:pt idx="817">
                  <c:v>558.79110000000003</c:v>
                </c:pt>
                <c:pt idx="818">
                  <c:v>558.98540000000003</c:v>
                </c:pt>
                <c:pt idx="819">
                  <c:v>559.1798</c:v>
                </c:pt>
                <c:pt idx="820">
                  <c:v>559.3741</c:v>
                </c:pt>
                <c:pt idx="821">
                  <c:v>559.56849999999997</c:v>
                </c:pt>
                <c:pt idx="822">
                  <c:v>559.76279999999997</c:v>
                </c:pt>
                <c:pt idx="823">
                  <c:v>559.95719999999994</c:v>
                </c:pt>
                <c:pt idx="824">
                  <c:v>560.15150000000006</c:v>
                </c:pt>
                <c:pt idx="825">
                  <c:v>560.34590000000003</c:v>
                </c:pt>
                <c:pt idx="826">
                  <c:v>560.54020000000003</c:v>
                </c:pt>
                <c:pt idx="827">
                  <c:v>560.7346</c:v>
                </c:pt>
                <c:pt idx="828">
                  <c:v>560.9289</c:v>
                </c:pt>
                <c:pt idx="829">
                  <c:v>561.12329999999997</c:v>
                </c:pt>
                <c:pt idx="830">
                  <c:v>561.31759999999997</c:v>
                </c:pt>
                <c:pt idx="831">
                  <c:v>561.51199999999994</c:v>
                </c:pt>
                <c:pt idx="832">
                  <c:v>561.70630000000006</c:v>
                </c:pt>
                <c:pt idx="833">
                  <c:v>561.90070000000003</c:v>
                </c:pt>
                <c:pt idx="834">
                  <c:v>562.09500000000003</c:v>
                </c:pt>
                <c:pt idx="835">
                  <c:v>562.2894</c:v>
                </c:pt>
                <c:pt idx="836">
                  <c:v>562.4837</c:v>
                </c:pt>
                <c:pt idx="837">
                  <c:v>562.67809999999997</c:v>
                </c:pt>
                <c:pt idx="838">
                  <c:v>562.87239999999997</c:v>
                </c:pt>
                <c:pt idx="839">
                  <c:v>563.06679999999994</c:v>
                </c:pt>
                <c:pt idx="840">
                  <c:v>563.26110000000006</c:v>
                </c:pt>
                <c:pt idx="841">
                  <c:v>563.45550000000003</c:v>
                </c:pt>
                <c:pt idx="842">
                  <c:v>563.64980000000003</c:v>
                </c:pt>
                <c:pt idx="843">
                  <c:v>563.8442</c:v>
                </c:pt>
                <c:pt idx="844">
                  <c:v>564.0385</c:v>
                </c:pt>
                <c:pt idx="845">
                  <c:v>564.23289999999997</c:v>
                </c:pt>
                <c:pt idx="846">
                  <c:v>564.42719999999997</c:v>
                </c:pt>
                <c:pt idx="847">
                  <c:v>564.62159999999994</c:v>
                </c:pt>
                <c:pt idx="848">
                  <c:v>564.81590000000006</c:v>
                </c:pt>
                <c:pt idx="849">
                  <c:v>565.01030000000003</c:v>
                </c:pt>
                <c:pt idx="850">
                  <c:v>565.2047</c:v>
                </c:pt>
                <c:pt idx="851">
                  <c:v>565.399</c:v>
                </c:pt>
                <c:pt idx="852">
                  <c:v>565.59339999999997</c:v>
                </c:pt>
                <c:pt idx="853">
                  <c:v>565.78769999999997</c:v>
                </c:pt>
                <c:pt idx="854">
                  <c:v>565.98209999999995</c:v>
                </c:pt>
                <c:pt idx="855">
                  <c:v>566.17639999999994</c:v>
                </c:pt>
                <c:pt idx="856">
                  <c:v>566.37080000000003</c:v>
                </c:pt>
                <c:pt idx="857">
                  <c:v>566.56510000000003</c:v>
                </c:pt>
                <c:pt idx="858">
                  <c:v>566.7595</c:v>
                </c:pt>
                <c:pt idx="859">
                  <c:v>566.9538</c:v>
                </c:pt>
                <c:pt idx="860">
                  <c:v>567.14819999999997</c:v>
                </c:pt>
                <c:pt idx="861">
                  <c:v>567.34249999999997</c:v>
                </c:pt>
                <c:pt idx="862">
                  <c:v>567.53689999999995</c:v>
                </c:pt>
                <c:pt idx="863">
                  <c:v>567.73119999999994</c:v>
                </c:pt>
                <c:pt idx="864">
                  <c:v>567.92560000000003</c:v>
                </c:pt>
                <c:pt idx="865">
                  <c:v>568.11990000000003</c:v>
                </c:pt>
                <c:pt idx="866">
                  <c:v>568.3143</c:v>
                </c:pt>
                <c:pt idx="867">
                  <c:v>568.5086</c:v>
                </c:pt>
                <c:pt idx="868">
                  <c:v>568.70299999999997</c:v>
                </c:pt>
                <c:pt idx="869">
                  <c:v>568.89729999999997</c:v>
                </c:pt>
                <c:pt idx="870">
                  <c:v>569.09169999999995</c:v>
                </c:pt>
                <c:pt idx="871">
                  <c:v>569.28599999999994</c:v>
                </c:pt>
                <c:pt idx="872">
                  <c:v>569.48040000000003</c:v>
                </c:pt>
                <c:pt idx="873">
                  <c:v>569.67470000000003</c:v>
                </c:pt>
                <c:pt idx="874">
                  <c:v>569.8691</c:v>
                </c:pt>
                <c:pt idx="875">
                  <c:v>570.0634</c:v>
                </c:pt>
                <c:pt idx="876">
                  <c:v>570.25779999999997</c:v>
                </c:pt>
                <c:pt idx="877">
                  <c:v>570.45209999999997</c:v>
                </c:pt>
                <c:pt idx="878">
                  <c:v>570.64649999999995</c:v>
                </c:pt>
                <c:pt idx="879">
                  <c:v>570.84079999999994</c:v>
                </c:pt>
                <c:pt idx="880">
                  <c:v>571.03520000000003</c:v>
                </c:pt>
                <c:pt idx="881">
                  <c:v>571.22950000000003</c:v>
                </c:pt>
                <c:pt idx="882">
                  <c:v>571.4239</c:v>
                </c:pt>
                <c:pt idx="883">
                  <c:v>571.6182</c:v>
                </c:pt>
                <c:pt idx="884">
                  <c:v>571.81259999999997</c:v>
                </c:pt>
                <c:pt idx="885">
                  <c:v>572.00689999999997</c:v>
                </c:pt>
                <c:pt idx="886">
                  <c:v>572.20129999999995</c:v>
                </c:pt>
                <c:pt idx="887">
                  <c:v>572.39559999999994</c:v>
                </c:pt>
                <c:pt idx="888">
                  <c:v>572.59</c:v>
                </c:pt>
                <c:pt idx="889">
                  <c:v>572.78430000000003</c:v>
                </c:pt>
                <c:pt idx="890">
                  <c:v>572.9787</c:v>
                </c:pt>
                <c:pt idx="891">
                  <c:v>573.173</c:v>
                </c:pt>
                <c:pt idx="892">
                  <c:v>573.36739999999998</c:v>
                </c:pt>
                <c:pt idx="893">
                  <c:v>573.56169999999997</c:v>
                </c:pt>
                <c:pt idx="894">
                  <c:v>573.75609999999995</c:v>
                </c:pt>
                <c:pt idx="895">
                  <c:v>573.95039999999995</c:v>
                </c:pt>
                <c:pt idx="896">
                  <c:v>574.14480000000003</c:v>
                </c:pt>
                <c:pt idx="897">
                  <c:v>574.33910000000003</c:v>
                </c:pt>
                <c:pt idx="898">
                  <c:v>574.5335</c:v>
                </c:pt>
                <c:pt idx="899">
                  <c:v>574.7278</c:v>
                </c:pt>
                <c:pt idx="900">
                  <c:v>574.92219999999998</c:v>
                </c:pt>
                <c:pt idx="901">
                  <c:v>575.11649999999997</c:v>
                </c:pt>
                <c:pt idx="902">
                  <c:v>575.31089999999995</c:v>
                </c:pt>
                <c:pt idx="903">
                  <c:v>575.50519999999995</c:v>
                </c:pt>
                <c:pt idx="904">
                  <c:v>575.69960000000003</c:v>
                </c:pt>
                <c:pt idx="905">
                  <c:v>575.89390000000003</c:v>
                </c:pt>
                <c:pt idx="906">
                  <c:v>576.0883</c:v>
                </c:pt>
                <c:pt idx="907">
                  <c:v>576.2826</c:v>
                </c:pt>
                <c:pt idx="908">
                  <c:v>576.47699999999998</c:v>
                </c:pt>
                <c:pt idx="909">
                  <c:v>576.67129999999997</c:v>
                </c:pt>
                <c:pt idx="910">
                  <c:v>576.86569999999995</c:v>
                </c:pt>
                <c:pt idx="911">
                  <c:v>577.05999999999995</c:v>
                </c:pt>
                <c:pt idx="912">
                  <c:v>577.25440000000003</c:v>
                </c:pt>
                <c:pt idx="913">
                  <c:v>577.44870000000003</c:v>
                </c:pt>
                <c:pt idx="914">
                  <c:v>577.6431</c:v>
                </c:pt>
                <c:pt idx="915">
                  <c:v>577.8374</c:v>
                </c:pt>
                <c:pt idx="916">
                  <c:v>578.03179999999998</c:v>
                </c:pt>
                <c:pt idx="917">
                  <c:v>578.22609999999997</c:v>
                </c:pt>
                <c:pt idx="918">
                  <c:v>578.42049999999995</c:v>
                </c:pt>
                <c:pt idx="919">
                  <c:v>578.61479999999995</c:v>
                </c:pt>
                <c:pt idx="920">
                  <c:v>578.80920000000003</c:v>
                </c:pt>
                <c:pt idx="921">
                  <c:v>579.00350000000003</c:v>
                </c:pt>
                <c:pt idx="922">
                  <c:v>579.1979</c:v>
                </c:pt>
                <c:pt idx="923">
                  <c:v>579.3922</c:v>
                </c:pt>
                <c:pt idx="924">
                  <c:v>579.58659999999998</c:v>
                </c:pt>
                <c:pt idx="925">
                  <c:v>579.78089999999997</c:v>
                </c:pt>
                <c:pt idx="926">
                  <c:v>579.97529999999995</c:v>
                </c:pt>
                <c:pt idx="927">
                  <c:v>580.16959999999995</c:v>
                </c:pt>
                <c:pt idx="928">
                  <c:v>580.36400000000003</c:v>
                </c:pt>
                <c:pt idx="929">
                  <c:v>580.55830000000003</c:v>
                </c:pt>
                <c:pt idx="930">
                  <c:v>580.7527</c:v>
                </c:pt>
                <c:pt idx="931">
                  <c:v>580.947</c:v>
                </c:pt>
                <c:pt idx="932">
                  <c:v>581.14139999999998</c:v>
                </c:pt>
                <c:pt idx="933">
                  <c:v>581.33569999999997</c:v>
                </c:pt>
                <c:pt idx="934">
                  <c:v>581.53009999999995</c:v>
                </c:pt>
                <c:pt idx="935">
                  <c:v>581.72439999999995</c:v>
                </c:pt>
                <c:pt idx="936">
                  <c:v>581.91880000000003</c:v>
                </c:pt>
                <c:pt idx="937">
                  <c:v>582.11320000000001</c:v>
                </c:pt>
                <c:pt idx="938">
                  <c:v>582.3075</c:v>
                </c:pt>
                <c:pt idx="939">
                  <c:v>582.50189999999998</c:v>
                </c:pt>
                <c:pt idx="940">
                  <c:v>582.69619999999998</c:v>
                </c:pt>
                <c:pt idx="941">
                  <c:v>582.89059999999995</c:v>
                </c:pt>
                <c:pt idx="942">
                  <c:v>583.08489999999995</c:v>
                </c:pt>
                <c:pt idx="943">
                  <c:v>583.27930000000003</c:v>
                </c:pt>
                <c:pt idx="944">
                  <c:v>583.47360000000003</c:v>
                </c:pt>
                <c:pt idx="945">
                  <c:v>583.66800000000001</c:v>
                </c:pt>
                <c:pt idx="946">
                  <c:v>583.8623</c:v>
                </c:pt>
                <c:pt idx="947">
                  <c:v>584.05669999999998</c:v>
                </c:pt>
                <c:pt idx="948">
                  <c:v>584.25099999999998</c:v>
                </c:pt>
                <c:pt idx="949">
                  <c:v>584.44539999999995</c:v>
                </c:pt>
                <c:pt idx="950">
                  <c:v>584.63969999999995</c:v>
                </c:pt>
                <c:pt idx="951">
                  <c:v>584.83410000000003</c:v>
                </c:pt>
                <c:pt idx="952">
                  <c:v>585.02840000000003</c:v>
                </c:pt>
                <c:pt idx="953">
                  <c:v>585.22280000000001</c:v>
                </c:pt>
                <c:pt idx="954">
                  <c:v>585.4171</c:v>
                </c:pt>
                <c:pt idx="955">
                  <c:v>585.61149999999998</c:v>
                </c:pt>
                <c:pt idx="956">
                  <c:v>585.80579999999998</c:v>
                </c:pt>
                <c:pt idx="957">
                  <c:v>586.00019999999995</c:v>
                </c:pt>
                <c:pt idx="958">
                  <c:v>586.19449999999995</c:v>
                </c:pt>
                <c:pt idx="959">
                  <c:v>586.38890000000004</c:v>
                </c:pt>
                <c:pt idx="960">
                  <c:v>586.58320000000003</c:v>
                </c:pt>
                <c:pt idx="961">
                  <c:v>586.77760000000001</c:v>
                </c:pt>
                <c:pt idx="962">
                  <c:v>586.97190000000001</c:v>
                </c:pt>
                <c:pt idx="963">
                  <c:v>587.16629999999998</c:v>
                </c:pt>
                <c:pt idx="964">
                  <c:v>587.36059999999998</c:v>
                </c:pt>
                <c:pt idx="965">
                  <c:v>587.55499999999995</c:v>
                </c:pt>
                <c:pt idx="966">
                  <c:v>587.74929999999995</c:v>
                </c:pt>
                <c:pt idx="967">
                  <c:v>587.94370000000004</c:v>
                </c:pt>
                <c:pt idx="968">
                  <c:v>588.13800000000003</c:v>
                </c:pt>
                <c:pt idx="969">
                  <c:v>588.33240000000001</c:v>
                </c:pt>
                <c:pt idx="970">
                  <c:v>588.52670000000001</c:v>
                </c:pt>
                <c:pt idx="971">
                  <c:v>588.72109999999998</c:v>
                </c:pt>
                <c:pt idx="972">
                  <c:v>588.91539999999998</c:v>
                </c:pt>
                <c:pt idx="973">
                  <c:v>589.10979999999995</c:v>
                </c:pt>
                <c:pt idx="974">
                  <c:v>589.30409999999995</c:v>
                </c:pt>
                <c:pt idx="975">
                  <c:v>589.49850000000004</c:v>
                </c:pt>
                <c:pt idx="976">
                  <c:v>589.69280000000003</c:v>
                </c:pt>
                <c:pt idx="977">
                  <c:v>589.88720000000001</c:v>
                </c:pt>
                <c:pt idx="978">
                  <c:v>590.08150000000001</c:v>
                </c:pt>
                <c:pt idx="979">
                  <c:v>590.27589999999998</c:v>
                </c:pt>
                <c:pt idx="980">
                  <c:v>590.47019999999998</c:v>
                </c:pt>
                <c:pt idx="981">
                  <c:v>590.66459999999995</c:v>
                </c:pt>
                <c:pt idx="982">
                  <c:v>590.85889999999995</c:v>
                </c:pt>
                <c:pt idx="983">
                  <c:v>591.05330000000004</c:v>
                </c:pt>
                <c:pt idx="984">
                  <c:v>591.24760000000003</c:v>
                </c:pt>
                <c:pt idx="985">
                  <c:v>591.44200000000001</c:v>
                </c:pt>
                <c:pt idx="986">
                  <c:v>591.63630000000001</c:v>
                </c:pt>
                <c:pt idx="987">
                  <c:v>591.83069999999998</c:v>
                </c:pt>
                <c:pt idx="988">
                  <c:v>592.02499999999998</c:v>
                </c:pt>
                <c:pt idx="989">
                  <c:v>592.21939999999995</c:v>
                </c:pt>
                <c:pt idx="990">
                  <c:v>592.41369999999995</c:v>
                </c:pt>
                <c:pt idx="991">
                  <c:v>592.60810000000004</c:v>
                </c:pt>
                <c:pt idx="992">
                  <c:v>592.80240000000003</c:v>
                </c:pt>
                <c:pt idx="993">
                  <c:v>592.99680000000001</c:v>
                </c:pt>
                <c:pt idx="994">
                  <c:v>593.19110000000001</c:v>
                </c:pt>
                <c:pt idx="995">
                  <c:v>593.38549999999998</c:v>
                </c:pt>
                <c:pt idx="996">
                  <c:v>593.57979999999998</c:v>
                </c:pt>
                <c:pt idx="997">
                  <c:v>593.77419999999995</c:v>
                </c:pt>
                <c:pt idx="998">
                  <c:v>593.96849999999995</c:v>
                </c:pt>
                <c:pt idx="999">
                  <c:v>594.16290000000004</c:v>
                </c:pt>
                <c:pt idx="1000">
                  <c:v>594.35720000000003</c:v>
                </c:pt>
                <c:pt idx="1001">
                  <c:v>594.55160000000001</c:v>
                </c:pt>
                <c:pt idx="1002">
                  <c:v>594.74590000000001</c:v>
                </c:pt>
                <c:pt idx="1003">
                  <c:v>594.94029999999998</c:v>
                </c:pt>
                <c:pt idx="1004">
                  <c:v>595.13459999999998</c:v>
                </c:pt>
                <c:pt idx="1005">
                  <c:v>595.32899999999995</c:v>
                </c:pt>
                <c:pt idx="1006">
                  <c:v>595.52329999999995</c:v>
                </c:pt>
                <c:pt idx="1007">
                  <c:v>595.71770000000004</c:v>
                </c:pt>
                <c:pt idx="1008">
                  <c:v>595.91200000000003</c:v>
                </c:pt>
                <c:pt idx="1009">
                  <c:v>596.10640000000001</c:v>
                </c:pt>
                <c:pt idx="1010">
                  <c:v>596.30070000000001</c:v>
                </c:pt>
                <c:pt idx="1011">
                  <c:v>596.49509999999998</c:v>
                </c:pt>
                <c:pt idx="1012">
                  <c:v>596.68939999999998</c:v>
                </c:pt>
                <c:pt idx="1013">
                  <c:v>596.88379999999995</c:v>
                </c:pt>
                <c:pt idx="1014">
                  <c:v>597.07809999999995</c:v>
                </c:pt>
                <c:pt idx="1015">
                  <c:v>597.27250000000004</c:v>
                </c:pt>
                <c:pt idx="1016">
                  <c:v>597.46680000000003</c:v>
                </c:pt>
                <c:pt idx="1017">
                  <c:v>597.66120000000001</c:v>
                </c:pt>
                <c:pt idx="1018">
                  <c:v>597.85550000000001</c:v>
                </c:pt>
                <c:pt idx="1019">
                  <c:v>598.04989999999998</c:v>
                </c:pt>
                <c:pt idx="1020">
                  <c:v>598.24419999999998</c:v>
                </c:pt>
                <c:pt idx="1021">
                  <c:v>598.43859999999995</c:v>
                </c:pt>
                <c:pt idx="1022">
                  <c:v>598.63289999999995</c:v>
                </c:pt>
                <c:pt idx="1023">
                  <c:v>598.82730000000004</c:v>
                </c:pt>
                <c:pt idx="1024">
                  <c:v>599.02160000000003</c:v>
                </c:pt>
                <c:pt idx="1025">
                  <c:v>599.21600000000001</c:v>
                </c:pt>
                <c:pt idx="1026">
                  <c:v>599.41039999999998</c:v>
                </c:pt>
                <c:pt idx="1027">
                  <c:v>599.60469999999998</c:v>
                </c:pt>
                <c:pt idx="1028">
                  <c:v>599.79909999999995</c:v>
                </c:pt>
                <c:pt idx="1029">
                  <c:v>599.99339999999995</c:v>
                </c:pt>
              </c:numCache>
            </c:numRef>
          </c:xVal>
          <c:yVal>
            <c:numRef>
              <c:f>CrD!$D$2:$D$1032</c:f>
              <c:numCache>
                <c:formatCode>General</c:formatCode>
                <c:ptCount val="1031"/>
                <c:pt idx="0">
                  <c:v>4.7513037426008484</c:v>
                </c:pt>
                <c:pt idx="1">
                  <c:v>4.1901527081972869</c:v>
                </c:pt>
                <c:pt idx="2">
                  <c:v>4.4674155302182088</c:v>
                </c:pt>
                <c:pt idx="3">
                  <c:v>62.14217852763494</c:v>
                </c:pt>
                <c:pt idx="4">
                  <c:v>4.8915415827375162</c:v>
                </c:pt>
                <c:pt idx="5">
                  <c:v>4.7977607667771123</c:v>
                </c:pt>
                <c:pt idx="6">
                  <c:v>4.2059275800601341</c:v>
                </c:pt>
                <c:pt idx="7">
                  <c:v>-1.3695252100501882</c:v>
                </c:pt>
                <c:pt idx="8">
                  <c:v>5.0340813711960966</c:v>
                </c:pt>
                <c:pt idx="9">
                  <c:v>4.547319476723092</c:v>
                </c:pt>
                <c:pt idx="10">
                  <c:v>4.6143902443572982</c:v>
                </c:pt>
                <c:pt idx="11">
                  <c:v>4.0344117303505227</c:v>
                </c:pt>
                <c:pt idx="12">
                  <c:v>4.584489058974401</c:v>
                </c:pt>
                <c:pt idx="13">
                  <c:v>4.6597160308940708</c:v>
                </c:pt>
                <c:pt idx="14">
                  <c:v>4.1084410126606263</c:v>
                </c:pt>
                <c:pt idx="15">
                  <c:v>3.7668171966964832</c:v>
                </c:pt>
                <c:pt idx="16">
                  <c:v>1.1902190738107243</c:v>
                </c:pt>
                <c:pt idx="17">
                  <c:v>4.7518950155932149</c:v>
                </c:pt>
                <c:pt idx="18">
                  <c:v>4.5991077019978333</c:v>
                </c:pt>
                <c:pt idx="19">
                  <c:v>4.3407983271543893</c:v>
                </c:pt>
                <c:pt idx="20">
                  <c:v>3.2333602590314783</c:v>
                </c:pt>
                <c:pt idx="21">
                  <c:v>6.2314837763212347</c:v>
                </c:pt>
                <c:pt idx="22">
                  <c:v>4.4350131290355268</c:v>
                </c:pt>
                <c:pt idx="23">
                  <c:v>4.4669286018107384</c:v>
                </c:pt>
                <c:pt idx="24">
                  <c:v>4.6656991528952974</c:v>
                </c:pt>
                <c:pt idx="25">
                  <c:v>4.7483490696593682</c:v>
                </c:pt>
                <c:pt idx="26">
                  <c:v>5.3984039861360431</c:v>
                </c:pt>
                <c:pt idx="27">
                  <c:v>4.2138661067733878</c:v>
                </c:pt>
                <c:pt idx="28">
                  <c:v>3.0346000104851423</c:v>
                </c:pt>
                <c:pt idx="29">
                  <c:v>-0.17975642620061175</c:v>
                </c:pt>
                <c:pt idx="30">
                  <c:v>3.4809867285765308</c:v>
                </c:pt>
                <c:pt idx="31">
                  <c:v>3.1904373760509177</c:v>
                </c:pt>
                <c:pt idx="32">
                  <c:v>-3.3342420111357036</c:v>
                </c:pt>
                <c:pt idx="33">
                  <c:v>4.8894902302704644</c:v>
                </c:pt>
                <c:pt idx="34">
                  <c:v>4.3851261862424105</c:v>
                </c:pt>
                <c:pt idx="35">
                  <c:v>4.0377596307056987</c:v>
                </c:pt>
                <c:pt idx="36">
                  <c:v>4.3301832712534702</c:v>
                </c:pt>
                <c:pt idx="37">
                  <c:v>6.4683757627455014</c:v>
                </c:pt>
                <c:pt idx="38">
                  <c:v>5.6396947170481972</c:v>
                </c:pt>
                <c:pt idx="39">
                  <c:v>2.7638702711221281</c:v>
                </c:pt>
                <c:pt idx="40">
                  <c:v>3.73444468273224</c:v>
                </c:pt>
                <c:pt idx="41">
                  <c:v>4.8719385484601521</c:v>
                </c:pt>
                <c:pt idx="42">
                  <c:v>4.8723602513915738</c:v>
                </c:pt>
                <c:pt idx="43">
                  <c:v>2.2877167975203179</c:v>
                </c:pt>
                <c:pt idx="44">
                  <c:v>4.0693178252186888</c:v>
                </c:pt>
                <c:pt idx="45">
                  <c:v>13.664267064303333</c:v>
                </c:pt>
                <c:pt idx="46">
                  <c:v>4.6801998765794774</c:v>
                </c:pt>
                <c:pt idx="47">
                  <c:v>4.6778179952408276</c:v>
                </c:pt>
                <c:pt idx="48">
                  <c:v>10.851525374272201</c:v>
                </c:pt>
                <c:pt idx="49">
                  <c:v>3.0400298944748219</c:v>
                </c:pt>
                <c:pt idx="50">
                  <c:v>4.9612648529430494</c:v>
                </c:pt>
                <c:pt idx="51">
                  <c:v>5.5329016863301179</c:v>
                </c:pt>
                <c:pt idx="52">
                  <c:v>3.787461561863763</c:v>
                </c:pt>
                <c:pt idx="53">
                  <c:v>3.9214106868496659</c:v>
                </c:pt>
                <c:pt idx="54">
                  <c:v>6.0770282260709712</c:v>
                </c:pt>
                <c:pt idx="55">
                  <c:v>-1.5370382453040661</c:v>
                </c:pt>
                <c:pt idx="56">
                  <c:v>62.14217852763494</c:v>
                </c:pt>
                <c:pt idx="57">
                  <c:v>2.6086250396774462</c:v>
                </c:pt>
                <c:pt idx="58">
                  <c:v>6.280139675434115</c:v>
                </c:pt>
                <c:pt idx="59">
                  <c:v>5.4228993408581365</c:v>
                </c:pt>
                <c:pt idx="60">
                  <c:v>15.061091358570499</c:v>
                </c:pt>
                <c:pt idx="61">
                  <c:v>2.8972315556069486</c:v>
                </c:pt>
                <c:pt idx="62">
                  <c:v>7.068349316297093</c:v>
                </c:pt>
                <c:pt idx="63">
                  <c:v>5.6976531474139671</c:v>
                </c:pt>
                <c:pt idx="64">
                  <c:v>62.14217852763494</c:v>
                </c:pt>
                <c:pt idx="65">
                  <c:v>1.2223572897596271</c:v>
                </c:pt>
                <c:pt idx="66">
                  <c:v>10.459321565841176</c:v>
                </c:pt>
                <c:pt idx="67">
                  <c:v>5.1128999384577609</c:v>
                </c:pt>
                <c:pt idx="68">
                  <c:v>5.4172292236292909</c:v>
                </c:pt>
                <c:pt idx="69">
                  <c:v>1.1904704226298821</c:v>
                </c:pt>
                <c:pt idx="70">
                  <c:v>2.0505454518860233</c:v>
                </c:pt>
                <c:pt idx="71">
                  <c:v>5.915342715160862</c:v>
                </c:pt>
                <c:pt idx="72">
                  <c:v>62.14217852763494</c:v>
                </c:pt>
                <c:pt idx="73">
                  <c:v>1.1769873993115314</c:v>
                </c:pt>
                <c:pt idx="74">
                  <c:v>-2.2029318963205129</c:v>
                </c:pt>
                <c:pt idx="75">
                  <c:v>6.7285397035508057</c:v>
                </c:pt>
                <c:pt idx="76">
                  <c:v>5.4542064385165281</c:v>
                </c:pt>
                <c:pt idx="77">
                  <c:v>7.5567264873784783</c:v>
                </c:pt>
                <c:pt idx="78">
                  <c:v>62.14217852763494</c:v>
                </c:pt>
                <c:pt idx="79">
                  <c:v>6.1097888980638748</c:v>
                </c:pt>
                <c:pt idx="80">
                  <c:v>6.0743849038378563</c:v>
                </c:pt>
                <c:pt idx="81">
                  <c:v>13.71336374585951</c:v>
                </c:pt>
                <c:pt idx="82">
                  <c:v>10.055456661619093</c:v>
                </c:pt>
                <c:pt idx="83">
                  <c:v>6.9735079656356547</c:v>
                </c:pt>
                <c:pt idx="84">
                  <c:v>7.4212206635367783</c:v>
                </c:pt>
                <c:pt idx="85">
                  <c:v>62.14217852763494</c:v>
                </c:pt>
                <c:pt idx="86">
                  <c:v>8.6209948830768894</c:v>
                </c:pt>
                <c:pt idx="87">
                  <c:v>7.3001900352553335</c:v>
                </c:pt>
                <c:pt idx="88">
                  <c:v>6.4094331440816044</c:v>
                </c:pt>
                <c:pt idx="89">
                  <c:v>7.2664844505706876</c:v>
                </c:pt>
                <c:pt idx="90">
                  <c:v>62.14217852763494</c:v>
                </c:pt>
                <c:pt idx="91">
                  <c:v>62.14217852763494</c:v>
                </c:pt>
                <c:pt idx="92">
                  <c:v>5.7331378483084263</c:v>
                </c:pt>
                <c:pt idx="93">
                  <c:v>6.6732783880393853</c:v>
                </c:pt>
                <c:pt idx="94">
                  <c:v>62.14217852763494</c:v>
                </c:pt>
                <c:pt idx="95">
                  <c:v>13.656391216825291</c:v>
                </c:pt>
                <c:pt idx="96">
                  <c:v>5.836578710831307</c:v>
                </c:pt>
                <c:pt idx="97">
                  <c:v>6.2057129840621199</c:v>
                </c:pt>
                <c:pt idx="98">
                  <c:v>9.0240771997508471</c:v>
                </c:pt>
                <c:pt idx="99">
                  <c:v>10.140395994735178</c:v>
                </c:pt>
                <c:pt idx="100">
                  <c:v>7.6995756994175144</c:v>
                </c:pt>
                <c:pt idx="101">
                  <c:v>9.3073183865146607</c:v>
                </c:pt>
                <c:pt idx="102">
                  <c:v>12.966745538939046</c:v>
                </c:pt>
                <c:pt idx="103">
                  <c:v>9.9457148102267361</c:v>
                </c:pt>
                <c:pt idx="104">
                  <c:v>7.3050815195644008</c:v>
                </c:pt>
                <c:pt idx="105">
                  <c:v>6.4838277292899793</c:v>
                </c:pt>
                <c:pt idx="106">
                  <c:v>8.4839855619423972</c:v>
                </c:pt>
                <c:pt idx="107">
                  <c:v>17.349154628220575</c:v>
                </c:pt>
                <c:pt idx="108">
                  <c:v>6.7905604237892225</c:v>
                </c:pt>
                <c:pt idx="109">
                  <c:v>5.6863435427340479</c:v>
                </c:pt>
                <c:pt idx="110">
                  <c:v>7.148016923627809</c:v>
                </c:pt>
                <c:pt idx="111">
                  <c:v>10.917137685189651</c:v>
                </c:pt>
                <c:pt idx="112">
                  <c:v>8.2966398917839079</c:v>
                </c:pt>
                <c:pt idx="113">
                  <c:v>6.6716925804551117</c:v>
                </c:pt>
                <c:pt idx="114">
                  <c:v>6.5686869880189187</c:v>
                </c:pt>
                <c:pt idx="115">
                  <c:v>8.0927212951881984</c:v>
                </c:pt>
                <c:pt idx="116">
                  <c:v>8.7951346539988933</c:v>
                </c:pt>
                <c:pt idx="117">
                  <c:v>6.5987025939646449</c:v>
                </c:pt>
                <c:pt idx="118">
                  <c:v>6.6238561886844298</c:v>
                </c:pt>
                <c:pt idx="119">
                  <c:v>7.8249679707904338</c:v>
                </c:pt>
                <c:pt idx="120">
                  <c:v>9.8778860092030136</c:v>
                </c:pt>
                <c:pt idx="121">
                  <c:v>7.7138974630105217</c:v>
                </c:pt>
                <c:pt idx="122">
                  <c:v>6.1424652403880904</c:v>
                </c:pt>
                <c:pt idx="123">
                  <c:v>6.2505103241193476</c:v>
                </c:pt>
                <c:pt idx="124">
                  <c:v>8.0696591312628243</c:v>
                </c:pt>
                <c:pt idx="125">
                  <c:v>7.3205429496468852</c:v>
                </c:pt>
                <c:pt idx="126">
                  <c:v>6.5934560288208557</c:v>
                </c:pt>
                <c:pt idx="127">
                  <c:v>7.1933423266261567</c:v>
                </c:pt>
                <c:pt idx="128">
                  <c:v>8.2384047436917296</c:v>
                </c:pt>
                <c:pt idx="129">
                  <c:v>8.2911442111648839</c:v>
                </c:pt>
                <c:pt idx="130">
                  <c:v>7.0654822514784525</c:v>
                </c:pt>
                <c:pt idx="131">
                  <c:v>7.0647464927676111</c:v>
                </c:pt>
                <c:pt idx="132">
                  <c:v>8.0629366845532608</c:v>
                </c:pt>
                <c:pt idx="133">
                  <c:v>9.4839269493909537</c:v>
                </c:pt>
                <c:pt idx="134">
                  <c:v>7.6488652409605775</c:v>
                </c:pt>
                <c:pt idx="135">
                  <c:v>6.8895494175180909</c:v>
                </c:pt>
                <c:pt idx="136">
                  <c:v>7.4342184165985907</c:v>
                </c:pt>
                <c:pt idx="137">
                  <c:v>8.603024240390253</c:v>
                </c:pt>
                <c:pt idx="138">
                  <c:v>7.1330491669093998</c:v>
                </c:pt>
                <c:pt idx="139">
                  <c:v>6.8234994816593879</c:v>
                </c:pt>
                <c:pt idx="140">
                  <c:v>7.5166324159065363</c:v>
                </c:pt>
                <c:pt idx="141">
                  <c:v>8.6575464090704823</c:v>
                </c:pt>
                <c:pt idx="142">
                  <c:v>7.7147811608428887</c:v>
                </c:pt>
                <c:pt idx="143">
                  <c:v>7.3383842650783997</c:v>
                </c:pt>
                <c:pt idx="144">
                  <c:v>7.4740887990620672</c:v>
                </c:pt>
                <c:pt idx="145">
                  <c:v>7.8696530196547005</c:v>
                </c:pt>
                <c:pt idx="146">
                  <c:v>7.9935098600989312</c:v>
                </c:pt>
                <c:pt idx="147">
                  <c:v>7.585102570407587</c:v>
                </c:pt>
                <c:pt idx="148">
                  <c:v>7.9769153098818606</c:v>
                </c:pt>
                <c:pt idx="149">
                  <c:v>7.9932412385940292</c:v>
                </c:pt>
                <c:pt idx="150">
                  <c:v>7.5011593801516625</c:v>
                </c:pt>
                <c:pt idx="151">
                  <c:v>7.0497191498634031</c:v>
                </c:pt>
                <c:pt idx="152">
                  <c:v>7.205695047120793</c:v>
                </c:pt>
                <c:pt idx="153">
                  <c:v>8.1004012295145689</c:v>
                </c:pt>
                <c:pt idx="154">
                  <c:v>7.9615766386665783</c:v>
                </c:pt>
                <c:pt idx="155">
                  <c:v>7.4394148142647225</c:v>
                </c:pt>
                <c:pt idx="156">
                  <c:v>6.112430091457778</c:v>
                </c:pt>
                <c:pt idx="157">
                  <c:v>7.6685129961264149</c:v>
                </c:pt>
                <c:pt idx="158">
                  <c:v>7.7271229610389867</c:v>
                </c:pt>
                <c:pt idx="159">
                  <c:v>7.0763270409846442</c:v>
                </c:pt>
                <c:pt idx="160">
                  <c:v>7.3200625065764422</c:v>
                </c:pt>
                <c:pt idx="161">
                  <c:v>7.4227668725420095</c:v>
                </c:pt>
                <c:pt idx="162">
                  <c:v>7.7756774692788682</c:v>
                </c:pt>
                <c:pt idx="163">
                  <c:v>7.1496866789780187</c:v>
                </c:pt>
                <c:pt idx="164">
                  <c:v>6.9445709884482483</c:v>
                </c:pt>
                <c:pt idx="165">
                  <c:v>7.270608016458044</c:v>
                </c:pt>
                <c:pt idx="166">
                  <c:v>7.6365183214427947</c:v>
                </c:pt>
                <c:pt idx="167">
                  <c:v>7.4560256125930744</c:v>
                </c:pt>
                <c:pt idx="168">
                  <c:v>7.2642963581966624</c:v>
                </c:pt>
                <c:pt idx="169">
                  <c:v>7.5507634224264493</c:v>
                </c:pt>
                <c:pt idx="170">
                  <c:v>7.6176781855446194</c:v>
                </c:pt>
                <c:pt idx="171">
                  <c:v>7.5667883801699727</c:v>
                </c:pt>
                <c:pt idx="172">
                  <c:v>7.10784320258358</c:v>
                </c:pt>
                <c:pt idx="173">
                  <c:v>7.4109362879398484</c:v>
                </c:pt>
                <c:pt idx="174">
                  <c:v>7.6774851945474154</c:v>
                </c:pt>
                <c:pt idx="175">
                  <c:v>7.8396943330478486</c:v>
                </c:pt>
                <c:pt idx="176">
                  <c:v>6.984466108592545</c:v>
                </c:pt>
                <c:pt idx="177">
                  <c:v>7.409414193876751</c:v>
                </c:pt>
                <c:pt idx="178">
                  <c:v>7.5390316092681013</c:v>
                </c:pt>
                <c:pt idx="179">
                  <c:v>7.5313173182900846</c:v>
                </c:pt>
                <c:pt idx="180">
                  <c:v>6.8400427932175836</c:v>
                </c:pt>
                <c:pt idx="181">
                  <c:v>6.9675882289158553</c:v>
                </c:pt>
                <c:pt idx="182">
                  <c:v>7.2996502723812169</c:v>
                </c:pt>
                <c:pt idx="183">
                  <c:v>7.3488441718340036</c:v>
                </c:pt>
                <c:pt idx="184">
                  <c:v>7.228450245538494</c:v>
                </c:pt>
                <c:pt idx="185">
                  <c:v>7.3294302653760468</c:v>
                </c:pt>
                <c:pt idx="186">
                  <c:v>7.3327932271646237</c:v>
                </c:pt>
                <c:pt idx="187">
                  <c:v>7.429767861310955</c:v>
                </c:pt>
                <c:pt idx="188">
                  <c:v>7.3291665393560343</c:v>
                </c:pt>
                <c:pt idx="189">
                  <c:v>7.2091084462324106</c:v>
                </c:pt>
                <c:pt idx="190">
                  <c:v>7.3278747649585831</c:v>
                </c:pt>
                <c:pt idx="191">
                  <c:v>7.4184883692246366</c:v>
                </c:pt>
                <c:pt idx="192">
                  <c:v>7.3993106108272908</c:v>
                </c:pt>
                <c:pt idx="193">
                  <c:v>7.2142047660457447</c:v>
                </c:pt>
                <c:pt idx="194">
                  <c:v>7.200229878990168</c:v>
                </c:pt>
                <c:pt idx="195">
                  <c:v>7.3585157100534238</c:v>
                </c:pt>
                <c:pt idx="196">
                  <c:v>7.406466974715566</c:v>
                </c:pt>
                <c:pt idx="197">
                  <c:v>7.0912207858134204</c:v>
                </c:pt>
                <c:pt idx="198">
                  <c:v>7.2854254442728452</c:v>
                </c:pt>
                <c:pt idx="199">
                  <c:v>7.2928411735662291</c:v>
                </c:pt>
                <c:pt idx="200">
                  <c:v>7.3371575037117651</c:v>
                </c:pt>
                <c:pt idx="201">
                  <c:v>7.3300255249044062</c:v>
                </c:pt>
                <c:pt idx="202">
                  <c:v>7.2723920792545309</c:v>
                </c:pt>
                <c:pt idx="203">
                  <c:v>7.4013598935409091</c:v>
                </c:pt>
                <c:pt idx="204">
                  <c:v>7.2882067927751049</c:v>
                </c:pt>
                <c:pt idx="205">
                  <c:v>7.1963800088240584</c:v>
                </c:pt>
                <c:pt idx="206">
                  <c:v>7.1613681766667119</c:v>
                </c:pt>
                <c:pt idx="207">
                  <c:v>7.176009841014265</c:v>
                </c:pt>
                <c:pt idx="208">
                  <c:v>7.2205077288482125</c:v>
                </c:pt>
                <c:pt idx="209">
                  <c:v>7.2214153303086785</c:v>
                </c:pt>
                <c:pt idx="210">
                  <c:v>7.1254260424794227</c:v>
                </c:pt>
                <c:pt idx="211">
                  <c:v>7.1817188698884271</c:v>
                </c:pt>
                <c:pt idx="212">
                  <c:v>7.3381078485843991</c:v>
                </c:pt>
                <c:pt idx="213">
                  <c:v>7.1999507493229329</c:v>
                </c:pt>
                <c:pt idx="214">
                  <c:v>7.0250482858571877</c:v>
                </c:pt>
                <c:pt idx="215">
                  <c:v>7.1442003159987326</c:v>
                </c:pt>
                <c:pt idx="216">
                  <c:v>7.2822456143927337</c:v>
                </c:pt>
                <c:pt idx="217">
                  <c:v>7.1520124763557265</c:v>
                </c:pt>
                <c:pt idx="218">
                  <c:v>7.0043276905179086</c:v>
                </c:pt>
                <c:pt idx="219">
                  <c:v>6.9749618069806365</c:v>
                </c:pt>
                <c:pt idx="220">
                  <c:v>7.1400288166760433</c:v>
                </c:pt>
                <c:pt idx="221">
                  <c:v>7.2652246679439685</c:v>
                </c:pt>
                <c:pt idx="222">
                  <c:v>7.1567770724451165</c:v>
                </c:pt>
                <c:pt idx="223">
                  <c:v>7.0897242924354122</c:v>
                </c:pt>
                <c:pt idx="224">
                  <c:v>7.1221395744223219</c:v>
                </c:pt>
                <c:pt idx="225">
                  <c:v>7.2345595801158371</c:v>
                </c:pt>
                <c:pt idx="226">
                  <c:v>7.0785909734718437</c:v>
                </c:pt>
                <c:pt idx="227">
                  <c:v>7.0287114770186481</c:v>
                </c:pt>
                <c:pt idx="228">
                  <c:v>7.1777437371564226</c:v>
                </c:pt>
                <c:pt idx="229">
                  <c:v>7.19771135202941</c:v>
                </c:pt>
                <c:pt idx="230">
                  <c:v>7.1540310224031938</c:v>
                </c:pt>
                <c:pt idx="231">
                  <c:v>7.0930973025437591</c:v>
                </c:pt>
                <c:pt idx="232">
                  <c:v>7.181218365600567</c:v>
                </c:pt>
                <c:pt idx="233">
                  <c:v>7.2340589947220035</c:v>
                </c:pt>
                <c:pt idx="234">
                  <c:v>7.1127160159897542</c:v>
                </c:pt>
                <c:pt idx="235">
                  <c:v>7.0039785815779911</c:v>
                </c:pt>
                <c:pt idx="236">
                  <c:v>7.0319580872190883</c:v>
                </c:pt>
                <c:pt idx="237">
                  <c:v>7.0952903093223174</c:v>
                </c:pt>
                <c:pt idx="238">
                  <c:v>7.0446474834109436</c:v>
                </c:pt>
                <c:pt idx="239">
                  <c:v>7.0121029398818449</c:v>
                </c:pt>
                <c:pt idx="240">
                  <c:v>7.0944425452422548</c:v>
                </c:pt>
                <c:pt idx="241">
                  <c:v>7.0563769268236181</c:v>
                </c:pt>
                <c:pt idx="242">
                  <c:v>7.0990646472695724</c:v>
                </c:pt>
                <c:pt idx="243">
                  <c:v>6.9225220567343158</c:v>
                </c:pt>
                <c:pt idx="244">
                  <c:v>6.9408156852343765</c:v>
                </c:pt>
                <c:pt idx="245">
                  <c:v>7.0466628993400091</c:v>
                </c:pt>
                <c:pt idx="246">
                  <c:v>6.993820246058255</c:v>
                </c:pt>
                <c:pt idx="247">
                  <c:v>6.8449761163693585</c:v>
                </c:pt>
                <c:pt idx="248">
                  <c:v>7.0337081771678927</c:v>
                </c:pt>
                <c:pt idx="249">
                  <c:v>7.0188595337635471</c:v>
                </c:pt>
                <c:pt idx="250">
                  <c:v>7.0514623822474478</c:v>
                </c:pt>
                <c:pt idx="251">
                  <c:v>6.9444761270337123</c:v>
                </c:pt>
                <c:pt idx="252">
                  <c:v>6.8952604021968078</c:v>
                </c:pt>
                <c:pt idx="253">
                  <c:v>7.0132361279348974</c:v>
                </c:pt>
                <c:pt idx="254">
                  <c:v>7.0883820943403402</c:v>
                </c:pt>
                <c:pt idx="255">
                  <c:v>6.9563933454296532</c:v>
                </c:pt>
                <c:pt idx="256">
                  <c:v>6.8712911418805165</c:v>
                </c:pt>
                <c:pt idx="257">
                  <c:v>6.935854233879704</c:v>
                </c:pt>
                <c:pt idx="258">
                  <c:v>7.0302139865109474</c:v>
                </c:pt>
                <c:pt idx="259">
                  <c:v>6.9750492165635736</c:v>
                </c:pt>
                <c:pt idx="260">
                  <c:v>6.8692410545219094</c:v>
                </c:pt>
                <c:pt idx="261">
                  <c:v>6.9175742910426337</c:v>
                </c:pt>
                <c:pt idx="262">
                  <c:v>7.0025988432007695</c:v>
                </c:pt>
                <c:pt idx="263">
                  <c:v>6.9198931901988185</c:v>
                </c:pt>
                <c:pt idx="264">
                  <c:v>6.8361168148109286</c:v>
                </c:pt>
                <c:pt idx="265">
                  <c:v>6.8514495977013974</c:v>
                </c:pt>
                <c:pt idx="266">
                  <c:v>6.9512129773246132</c:v>
                </c:pt>
                <c:pt idx="267">
                  <c:v>6.9475870893201837</c:v>
                </c:pt>
                <c:pt idx="268">
                  <c:v>6.8478814359956521</c:v>
                </c:pt>
                <c:pt idx="269">
                  <c:v>6.7967674410667041</c:v>
                </c:pt>
                <c:pt idx="270">
                  <c:v>6.9895200122115151</c:v>
                </c:pt>
                <c:pt idx="271">
                  <c:v>6.8794704623486735</c:v>
                </c:pt>
                <c:pt idx="272">
                  <c:v>6.8589322384932929</c:v>
                </c:pt>
                <c:pt idx="273">
                  <c:v>6.8497082635811912</c:v>
                </c:pt>
                <c:pt idx="274">
                  <c:v>6.8708395737276602</c:v>
                </c:pt>
                <c:pt idx="275">
                  <c:v>6.8931672571568781</c:v>
                </c:pt>
                <c:pt idx="276">
                  <c:v>6.7720786180577246</c:v>
                </c:pt>
                <c:pt idx="277">
                  <c:v>6.7429225448767296</c:v>
                </c:pt>
                <c:pt idx="278">
                  <c:v>6.8616216696587093</c:v>
                </c:pt>
                <c:pt idx="279">
                  <c:v>6.9007550951611867</c:v>
                </c:pt>
                <c:pt idx="280">
                  <c:v>6.7850151251538149</c:v>
                </c:pt>
                <c:pt idx="281">
                  <c:v>6.7425673421229995</c:v>
                </c:pt>
                <c:pt idx="282">
                  <c:v>6.8007545371266502</c:v>
                </c:pt>
                <c:pt idx="283">
                  <c:v>6.8883151483457423</c:v>
                </c:pt>
                <c:pt idx="284">
                  <c:v>6.7965374917134165</c:v>
                </c:pt>
                <c:pt idx="285">
                  <c:v>6.7925558450339105</c:v>
                </c:pt>
                <c:pt idx="286">
                  <c:v>6.8816566951315385</c:v>
                </c:pt>
                <c:pt idx="287">
                  <c:v>6.8754825838047529</c:v>
                </c:pt>
                <c:pt idx="288">
                  <c:v>6.8344928842170649</c:v>
                </c:pt>
                <c:pt idx="289">
                  <c:v>6.7252391632733453</c:v>
                </c:pt>
                <c:pt idx="290">
                  <c:v>6.7584647794663857</c:v>
                </c:pt>
                <c:pt idx="291">
                  <c:v>6.8297858453197513</c:v>
                </c:pt>
                <c:pt idx="292">
                  <c:v>6.7786997885112426</c:v>
                </c:pt>
                <c:pt idx="293">
                  <c:v>6.5535717480464459</c:v>
                </c:pt>
                <c:pt idx="294">
                  <c:v>6.7585400273956564</c:v>
                </c:pt>
                <c:pt idx="295">
                  <c:v>6.8123383817322098</c:v>
                </c:pt>
                <c:pt idx="296">
                  <c:v>6.8264534774803156</c:v>
                </c:pt>
                <c:pt idx="297">
                  <c:v>6.6884442737348362</c:v>
                </c:pt>
                <c:pt idx="298">
                  <c:v>6.7124692515266782</c:v>
                </c:pt>
                <c:pt idx="299">
                  <c:v>6.8305492325656694</c:v>
                </c:pt>
                <c:pt idx="300">
                  <c:v>6.847293744389253</c:v>
                </c:pt>
                <c:pt idx="301">
                  <c:v>6.6190498407406029</c:v>
                </c:pt>
                <c:pt idx="302">
                  <c:v>6.5774245570391443</c:v>
                </c:pt>
                <c:pt idx="303">
                  <c:v>6.7997004082573831</c:v>
                </c:pt>
                <c:pt idx="304">
                  <c:v>6.8383363265628105</c:v>
                </c:pt>
                <c:pt idx="305">
                  <c:v>6.786612094329775</c:v>
                </c:pt>
                <c:pt idx="306">
                  <c:v>6.7350605243237167</c:v>
                </c:pt>
                <c:pt idx="307">
                  <c:v>6.7555009515381252</c:v>
                </c:pt>
                <c:pt idx="308">
                  <c:v>6.7651904169792898</c:v>
                </c:pt>
                <c:pt idx="309">
                  <c:v>6.6291084732887953</c:v>
                </c:pt>
                <c:pt idx="310">
                  <c:v>6.6016903446808515</c:v>
                </c:pt>
                <c:pt idx="311">
                  <c:v>6.7139822929585655</c:v>
                </c:pt>
                <c:pt idx="312">
                  <c:v>6.7784588213932517</c:v>
                </c:pt>
                <c:pt idx="313">
                  <c:v>6.7835220596697914</c:v>
                </c:pt>
                <c:pt idx="314">
                  <c:v>6.6794579083836769</c:v>
                </c:pt>
                <c:pt idx="315">
                  <c:v>6.6017885509627572</c:v>
                </c:pt>
                <c:pt idx="316">
                  <c:v>6.7030361000426542</c:v>
                </c:pt>
                <c:pt idx="317">
                  <c:v>6.5710367293838159</c:v>
                </c:pt>
                <c:pt idx="318">
                  <c:v>6.4481815085412535</c:v>
                </c:pt>
                <c:pt idx="319">
                  <c:v>6.6180678858036011</c:v>
                </c:pt>
                <c:pt idx="320">
                  <c:v>6.7111806430902794</c:v>
                </c:pt>
                <c:pt idx="321">
                  <c:v>6.6863722853075513</c:v>
                </c:pt>
                <c:pt idx="322">
                  <c:v>6.6769069353389003</c:v>
                </c:pt>
                <c:pt idx="323">
                  <c:v>6.6087589788113359</c:v>
                </c:pt>
                <c:pt idx="324">
                  <c:v>6.6442995740355562</c:v>
                </c:pt>
                <c:pt idx="325">
                  <c:v>6.6186785203216845</c:v>
                </c:pt>
                <c:pt idx="326">
                  <c:v>6.5424281031090761</c:v>
                </c:pt>
                <c:pt idx="327">
                  <c:v>6.5685062418724591</c:v>
                </c:pt>
                <c:pt idx="328">
                  <c:v>6.6536128778149637</c:v>
                </c:pt>
                <c:pt idx="329">
                  <c:v>6.6773827961219183</c:v>
                </c:pt>
                <c:pt idx="330">
                  <c:v>6.4871282133974084</c:v>
                </c:pt>
                <c:pt idx="331">
                  <c:v>6.4893625129296479</c:v>
                </c:pt>
                <c:pt idx="332">
                  <c:v>6.6173710014123088</c:v>
                </c:pt>
                <c:pt idx="333">
                  <c:v>6.6312169719251344</c:v>
                </c:pt>
                <c:pt idx="334">
                  <c:v>6.5309512641967107</c:v>
                </c:pt>
                <c:pt idx="335">
                  <c:v>6.4606289847808727</c:v>
                </c:pt>
                <c:pt idx="336">
                  <c:v>6.5473139446873709</c:v>
                </c:pt>
                <c:pt idx="337">
                  <c:v>6.5796539215426861</c:v>
                </c:pt>
                <c:pt idx="338">
                  <c:v>6.3984711727546628</c:v>
                </c:pt>
                <c:pt idx="339">
                  <c:v>6.3379733007344363</c:v>
                </c:pt>
                <c:pt idx="340">
                  <c:v>6.4651903759743874</c:v>
                </c:pt>
                <c:pt idx="341">
                  <c:v>6.5237945922623259</c:v>
                </c:pt>
                <c:pt idx="342">
                  <c:v>6.4815819181866177</c:v>
                </c:pt>
                <c:pt idx="343">
                  <c:v>6.4078211430456467</c:v>
                </c:pt>
                <c:pt idx="344">
                  <c:v>6.3345982590497911</c:v>
                </c:pt>
                <c:pt idx="345">
                  <c:v>6.5033107685058233</c:v>
                </c:pt>
                <c:pt idx="346">
                  <c:v>6.4459757013016157</c:v>
                </c:pt>
                <c:pt idx="347">
                  <c:v>6.2374327727670726</c:v>
                </c:pt>
                <c:pt idx="348">
                  <c:v>6.4494115247049209</c:v>
                </c:pt>
                <c:pt idx="349">
                  <c:v>6.5816586738482936</c:v>
                </c:pt>
                <c:pt idx="350">
                  <c:v>6.6273465269461624</c:v>
                </c:pt>
                <c:pt idx="351">
                  <c:v>6.3348790375579869</c:v>
                </c:pt>
                <c:pt idx="352">
                  <c:v>6.3465671744572818</c:v>
                </c:pt>
                <c:pt idx="353">
                  <c:v>6.4778630640318529</c:v>
                </c:pt>
                <c:pt idx="354">
                  <c:v>6.7150845503881973</c:v>
                </c:pt>
                <c:pt idx="355">
                  <c:v>6.4667650611190393</c:v>
                </c:pt>
                <c:pt idx="356">
                  <c:v>6.3054149616059449</c:v>
                </c:pt>
                <c:pt idx="357">
                  <c:v>6.4670004627739948</c:v>
                </c:pt>
                <c:pt idx="358">
                  <c:v>6.679239172629913</c:v>
                </c:pt>
                <c:pt idx="359">
                  <c:v>6.4754404255260489</c:v>
                </c:pt>
                <c:pt idx="360">
                  <c:v>6.1669404120105655</c:v>
                </c:pt>
                <c:pt idx="361">
                  <c:v>6.4257596027993342</c:v>
                </c:pt>
                <c:pt idx="362">
                  <c:v>6.5253802813636979</c:v>
                </c:pt>
                <c:pt idx="363">
                  <c:v>6.2414784500443927</c:v>
                </c:pt>
                <c:pt idx="364">
                  <c:v>6.1345729969177922</c:v>
                </c:pt>
                <c:pt idx="365">
                  <c:v>6.2786677965054478</c:v>
                </c:pt>
                <c:pt idx="366">
                  <c:v>6.472770976655946</c:v>
                </c:pt>
                <c:pt idx="367">
                  <c:v>6.3047425931524277</c:v>
                </c:pt>
                <c:pt idx="368">
                  <c:v>6.1382460634376876</c:v>
                </c:pt>
                <c:pt idx="369">
                  <c:v>6.269617273568886</c:v>
                </c:pt>
                <c:pt idx="370">
                  <c:v>6.4622667900784521</c:v>
                </c:pt>
                <c:pt idx="371">
                  <c:v>6.2722960730745569</c:v>
                </c:pt>
                <c:pt idx="372">
                  <c:v>6.2005231525249833</c:v>
                </c:pt>
                <c:pt idx="373">
                  <c:v>6.5497546678188954</c:v>
                </c:pt>
                <c:pt idx="374">
                  <c:v>6.4953166059603573</c:v>
                </c:pt>
                <c:pt idx="375">
                  <c:v>6.3721627242248635</c:v>
                </c:pt>
                <c:pt idx="376">
                  <c:v>5.9526342758910085</c:v>
                </c:pt>
                <c:pt idx="377">
                  <c:v>5.9774865177669767</c:v>
                </c:pt>
                <c:pt idx="378">
                  <c:v>6.324614343748248</c:v>
                </c:pt>
                <c:pt idx="379">
                  <c:v>6.5137062023256123</c:v>
                </c:pt>
                <c:pt idx="380">
                  <c:v>6.3554328887219906</c:v>
                </c:pt>
                <c:pt idx="381">
                  <c:v>6.1701822933280521</c:v>
                </c:pt>
                <c:pt idx="382">
                  <c:v>6.5949311900953216</c:v>
                </c:pt>
                <c:pt idx="383">
                  <c:v>6.4848259635526784</c:v>
                </c:pt>
                <c:pt idx="384">
                  <c:v>6.0897525056992912</c:v>
                </c:pt>
                <c:pt idx="385">
                  <c:v>6.1233702952536166</c:v>
                </c:pt>
                <c:pt idx="386">
                  <c:v>6.4189121334148629</c:v>
                </c:pt>
                <c:pt idx="387">
                  <c:v>6.4291995835188249</c:v>
                </c:pt>
                <c:pt idx="388">
                  <c:v>6.2400803969906224</c:v>
                </c:pt>
                <c:pt idx="389">
                  <c:v>6.0742906157302512</c:v>
                </c:pt>
                <c:pt idx="390">
                  <c:v>6.3457225298907582</c:v>
                </c:pt>
                <c:pt idx="391">
                  <c:v>6.4069762716885386</c:v>
                </c:pt>
                <c:pt idx="392">
                  <c:v>5.9972420788362388</c:v>
                </c:pt>
                <c:pt idx="393">
                  <c:v>5.9806781833088385</c:v>
                </c:pt>
                <c:pt idx="394">
                  <c:v>6.0808600796016323</c:v>
                </c:pt>
                <c:pt idx="395">
                  <c:v>6.0980721416224908</c:v>
                </c:pt>
                <c:pt idx="396">
                  <c:v>6.1367016968898342</c:v>
                </c:pt>
                <c:pt idx="397">
                  <c:v>5.8550269710108784</c:v>
                </c:pt>
                <c:pt idx="398">
                  <c:v>5.9274085758214063</c:v>
                </c:pt>
                <c:pt idx="399">
                  <c:v>6.3189395898491743</c:v>
                </c:pt>
                <c:pt idx="400">
                  <c:v>6.2237602213066197</c:v>
                </c:pt>
                <c:pt idx="401">
                  <c:v>6.208337441459169</c:v>
                </c:pt>
                <c:pt idx="402">
                  <c:v>6.278736113279173</c:v>
                </c:pt>
                <c:pt idx="403">
                  <c:v>6.2739672849591566</c:v>
                </c:pt>
                <c:pt idx="404">
                  <c:v>6.1853722971860883</c:v>
                </c:pt>
                <c:pt idx="405">
                  <c:v>5.9145185075548099</c:v>
                </c:pt>
                <c:pt idx="406">
                  <c:v>5.8622648444122687</c:v>
                </c:pt>
                <c:pt idx="407">
                  <c:v>6.3439917346246792</c:v>
                </c:pt>
                <c:pt idx="408">
                  <c:v>6.2553153136082198</c:v>
                </c:pt>
                <c:pt idx="409">
                  <c:v>6.0223814825811077</c:v>
                </c:pt>
                <c:pt idx="410">
                  <c:v>5.9484361635798022</c:v>
                </c:pt>
                <c:pt idx="411">
                  <c:v>6.3235885035444603</c:v>
                </c:pt>
                <c:pt idx="412">
                  <c:v>6.0711421410121931</c:v>
                </c:pt>
                <c:pt idx="413">
                  <c:v>6.2012348946526874</c:v>
                </c:pt>
                <c:pt idx="414">
                  <c:v>5.9179513871149148</c:v>
                </c:pt>
                <c:pt idx="415">
                  <c:v>6.3730916031791285</c:v>
                </c:pt>
                <c:pt idx="416">
                  <c:v>6.4600299485329238</c:v>
                </c:pt>
                <c:pt idx="417">
                  <c:v>5.9105037608983313</c:v>
                </c:pt>
                <c:pt idx="418">
                  <c:v>5.7429354107679709</c:v>
                </c:pt>
                <c:pt idx="419">
                  <c:v>5.9634720450925514</c:v>
                </c:pt>
                <c:pt idx="420">
                  <c:v>6.5064625551188495</c:v>
                </c:pt>
                <c:pt idx="421">
                  <c:v>5.8874609292036562</c:v>
                </c:pt>
                <c:pt idx="422">
                  <c:v>6.0170617346600297</c:v>
                </c:pt>
                <c:pt idx="423">
                  <c:v>6.2667833249850586</c:v>
                </c:pt>
                <c:pt idx="424">
                  <c:v>6.1930016239460661</c:v>
                </c:pt>
                <c:pt idx="425">
                  <c:v>5.9768522088746723</c:v>
                </c:pt>
                <c:pt idx="426">
                  <c:v>5.9323941019639248</c:v>
                </c:pt>
                <c:pt idx="427">
                  <c:v>6.1037752493415764</c:v>
                </c:pt>
                <c:pt idx="428">
                  <c:v>6.2711366334074308</c:v>
                </c:pt>
                <c:pt idx="429">
                  <c:v>5.9089795838308179</c:v>
                </c:pt>
                <c:pt idx="430">
                  <c:v>5.7472442023078534</c:v>
                </c:pt>
                <c:pt idx="431">
                  <c:v>5.9290132768488535</c:v>
                </c:pt>
                <c:pt idx="432">
                  <c:v>6.1282599125212425</c:v>
                </c:pt>
                <c:pt idx="433">
                  <c:v>5.7646553642821345</c:v>
                </c:pt>
                <c:pt idx="434">
                  <c:v>5.554997156351611</c:v>
                </c:pt>
                <c:pt idx="435">
                  <c:v>5.8531499997631373</c:v>
                </c:pt>
                <c:pt idx="436">
                  <c:v>6.2235579606334692</c:v>
                </c:pt>
                <c:pt idx="437">
                  <c:v>6.2575247021446438</c:v>
                </c:pt>
                <c:pt idx="438">
                  <c:v>5.8123263265547154</c:v>
                </c:pt>
                <c:pt idx="439">
                  <c:v>5.8116455086006926</c:v>
                </c:pt>
                <c:pt idx="440">
                  <c:v>6.1839684334309526</c:v>
                </c:pt>
                <c:pt idx="441">
                  <c:v>6.238101193440527</c:v>
                </c:pt>
                <c:pt idx="442">
                  <c:v>5.6558742977352532</c:v>
                </c:pt>
                <c:pt idx="443">
                  <c:v>5.8138211541981217</c:v>
                </c:pt>
                <c:pt idx="444">
                  <c:v>6.050030548555168</c:v>
                </c:pt>
                <c:pt idx="445">
                  <c:v>6.2832782435856505</c:v>
                </c:pt>
                <c:pt idx="446">
                  <c:v>5.6168050448494728</c:v>
                </c:pt>
                <c:pt idx="447">
                  <c:v>5.8510091566855476</c:v>
                </c:pt>
                <c:pt idx="448">
                  <c:v>5.9313035668771761</c:v>
                </c:pt>
                <c:pt idx="449">
                  <c:v>5.9061524127273657</c:v>
                </c:pt>
                <c:pt idx="450">
                  <c:v>5.7059650273893974</c:v>
                </c:pt>
                <c:pt idx="451">
                  <c:v>5.9203736276303234</c:v>
                </c:pt>
                <c:pt idx="452">
                  <c:v>6.0351448520262103</c:v>
                </c:pt>
                <c:pt idx="453">
                  <c:v>6.0756424815138352</c:v>
                </c:pt>
                <c:pt idx="454">
                  <c:v>6.0172965979008159</c:v>
                </c:pt>
                <c:pt idx="455">
                  <c:v>5.8476626163532375</c:v>
                </c:pt>
                <c:pt idx="456">
                  <c:v>5.9795737724007481</c:v>
                </c:pt>
                <c:pt idx="457">
                  <c:v>5.9714219776021453</c:v>
                </c:pt>
                <c:pt idx="458">
                  <c:v>5.7996796089915863</c:v>
                </c:pt>
                <c:pt idx="459">
                  <c:v>5.5558665127616811</c:v>
                </c:pt>
                <c:pt idx="460">
                  <c:v>5.8472749329221818</c:v>
                </c:pt>
                <c:pt idx="461">
                  <c:v>6.1467876709034801</c:v>
                </c:pt>
                <c:pt idx="462">
                  <c:v>5.8838324379119564</c:v>
                </c:pt>
                <c:pt idx="463">
                  <c:v>5.7059256964299934</c:v>
                </c:pt>
                <c:pt idx="464">
                  <c:v>5.8283534374391515</c:v>
                </c:pt>
                <c:pt idx="465">
                  <c:v>6.0384413550663671</c:v>
                </c:pt>
                <c:pt idx="466">
                  <c:v>5.7398595628330726</c:v>
                </c:pt>
                <c:pt idx="467">
                  <c:v>5.6617751132294067</c:v>
                </c:pt>
                <c:pt idx="468">
                  <c:v>5.8395660578704316</c:v>
                </c:pt>
                <c:pt idx="469">
                  <c:v>5.8922257679979353</c:v>
                </c:pt>
                <c:pt idx="470">
                  <c:v>5.9705970806277442</c:v>
                </c:pt>
                <c:pt idx="471">
                  <c:v>5.8654029136310708</c:v>
                </c:pt>
                <c:pt idx="472">
                  <c:v>5.7164999619164414</c:v>
                </c:pt>
                <c:pt idx="473">
                  <c:v>5.9358232748374622</c:v>
                </c:pt>
                <c:pt idx="474">
                  <c:v>5.810438800992098</c:v>
                </c:pt>
                <c:pt idx="475">
                  <c:v>5.5850676765242433</c:v>
                </c:pt>
                <c:pt idx="476">
                  <c:v>5.8551090653481674</c:v>
                </c:pt>
                <c:pt idx="477">
                  <c:v>5.8798272017705457</c:v>
                </c:pt>
                <c:pt idx="478">
                  <c:v>5.719291715365574</c:v>
                </c:pt>
                <c:pt idx="479">
                  <c:v>5.439715277272053</c:v>
                </c:pt>
                <c:pt idx="480">
                  <c:v>5.3400855048744731</c:v>
                </c:pt>
                <c:pt idx="481">
                  <c:v>5.9723512738157405</c:v>
                </c:pt>
                <c:pt idx="482">
                  <c:v>5.867077593122235</c:v>
                </c:pt>
                <c:pt idx="483">
                  <c:v>5.4845387863648911</c:v>
                </c:pt>
                <c:pt idx="484">
                  <c:v>5.7709332017105472</c:v>
                </c:pt>
                <c:pt idx="485">
                  <c:v>5.9511693511345731</c:v>
                </c:pt>
                <c:pt idx="486">
                  <c:v>5.5859544762415982</c:v>
                </c:pt>
                <c:pt idx="487">
                  <c:v>5.4525082605746897</c:v>
                </c:pt>
                <c:pt idx="488">
                  <c:v>5.7576883609827529</c:v>
                </c:pt>
                <c:pt idx="489">
                  <c:v>5.742450991765689</c:v>
                </c:pt>
                <c:pt idx="490">
                  <c:v>5.9732743702752336</c:v>
                </c:pt>
                <c:pt idx="491">
                  <c:v>5.8151796872949504</c:v>
                </c:pt>
                <c:pt idx="492">
                  <c:v>5.4421203933589233</c:v>
                </c:pt>
                <c:pt idx="493">
                  <c:v>5.5480993188017358</c:v>
                </c:pt>
                <c:pt idx="494">
                  <c:v>5.8107524889453295</c:v>
                </c:pt>
                <c:pt idx="495">
                  <c:v>5.5123862710933667</c:v>
                </c:pt>
                <c:pt idx="496">
                  <c:v>5.4666355481968845</c:v>
                </c:pt>
                <c:pt idx="497">
                  <c:v>5.5337056433693164</c:v>
                </c:pt>
                <c:pt idx="498">
                  <c:v>5.692974338128411</c:v>
                </c:pt>
                <c:pt idx="499">
                  <c:v>5.7047776145256677</c:v>
                </c:pt>
                <c:pt idx="500">
                  <c:v>5.3694251296237718</c:v>
                </c:pt>
                <c:pt idx="501">
                  <c:v>5.4423239590129073</c:v>
                </c:pt>
                <c:pt idx="502">
                  <c:v>5.8264434572667998</c:v>
                </c:pt>
                <c:pt idx="503">
                  <c:v>5.6955144207975117</c:v>
                </c:pt>
                <c:pt idx="504">
                  <c:v>5.5575166812437891</c:v>
                </c:pt>
                <c:pt idx="505">
                  <c:v>5.6555569437985449</c:v>
                </c:pt>
                <c:pt idx="506">
                  <c:v>5.8051567074169608</c:v>
                </c:pt>
                <c:pt idx="507">
                  <c:v>5.7069538860060076</c:v>
                </c:pt>
                <c:pt idx="508">
                  <c:v>5.5224392455916957</c:v>
                </c:pt>
                <c:pt idx="509">
                  <c:v>5.4204604029147161</c:v>
                </c:pt>
                <c:pt idx="510">
                  <c:v>5.6596287880148513</c:v>
                </c:pt>
                <c:pt idx="511">
                  <c:v>5.8194420642403593</c:v>
                </c:pt>
                <c:pt idx="512">
                  <c:v>5.4316939144260576</c:v>
                </c:pt>
                <c:pt idx="513">
                  <c:v>5.3668516064193295</c:v>
                </c:pt>
                <c:pt idx="514">
                  <c:v>5.8933604039780763</c:v>
                </c:pt>
                <c:pt idx="515">
                  <c:v>5.6037371508457454</c:v>
                </c:pt>
                <c:pt idx="516">
                  <c:v>5.4311937308611578</c:v>
                </c:pt>
                <c:pt idx="517">
                  <c:v>5.4548513413294186</c:v>
                </c:pt>
                <c:pt idx="518">
                  <c:v>5.6325034547648869</c:v>
                </c:pt>
                <c:pt idx="519">
                  <c:v>5.6373571489412964</c:v>
                </c:pt>
                <c:pt idx="520">
                  <c:v>5.4131292294199325</c:v>
                </c:pt>
                <c:pt idx="521">
                  <c:v>5.3892803519804815</c:v>
                </c:pt>
                <c:pt idx="522">
                  <c:v>5.758031290456425</c:v>
                </c:pt>
                <c:pt idx="523">
                  <c:v>5.8220868507173433</c:v>
                </c:pt>
                <c:pt idx="524">
                  <c:v>5.4569765241149693</c:v>
                </c:pt>
                <c:pt idx="525">
                  <c:v>5.3229734212640087</c:v>
                </c:pt>
                <c:pt idx="526">
                  <c:v>5.4259566621521289</c:v>
                </c:pt>
                <c:pt idx="527">
                  <c:v>5.6132064583373333</c:v>
                </c:pt>
                <c:pt idx="528">
                  <c:v>5.3566442082105175</c:v>
                </c:pt>
                <c:pt idx="529">
                  <c:v>5.2055962067489157</c:v>
                </c:pt>
                <c:pt idx="530">
                  <c:v>5.6339743250006649</c:v>
                </c:pt>
                <c:pt idx="531">
                  <c:v>5.678497738602049</c:v>
                </c:pt>
                <c:pt idx="532">
                  <c:v>5.3177575683600535</c:v>
                </c:pt>
                <c:pt idx="533">
                  <c:v>5.2802799217229719</c:v>
                </c:pt>
                <c:pt idx="534">
                  <c:v>5.498003497740644</c:v>
                </c:pt>
                <c:pt idx="535">
                  <c:v>5.727464065184944</c:v>
                </c:pt>
                <c:pt idx="536">
                  <c:v>5.4991926736863821</c:v>
                </c:pt>
                <c:pt idx="537">
                  <c:v>5.4267065283326676</c:v>
                </c:pt>
                <c:pt idx="538">
                  <c:v>5.4815525856012144</c:v>
                </c:pt>
                <c:pt idx="539">
                  <c:v>5.568272212712194</c:v>
                </c:pt>
                <c:pt idx="540">
                  <c:v>5.3744023953270297</c:v>
                </c:pt>
                <c:pt idx="541">
                  <c:v>5.3034537477204768</c:v>
                </c:pt>
                <c:pt idx="542">
                  <c:v>5.4710632323998771</c:v>
                </c:pt>
                <c:pt idx="543">
                  <c:v>5.564457596867407</c:v>
                </c:pt>
                <c:pt idx="544">
                  <c:v>5.6070832354200162</c:v>
                </c:pt>
                <c:pt idx="545">
                  <c:v>5.5520963992822416</c:v>
                </c:pt>
                <c:pt idx="546">
                  <c:v>5.4590595449356289</c:v>
                </c:pt>
                <c:pt idx="547">
                  <c:v>5.5744894706603603</c:v>
                </c:pt>
                <c:pt idx="548">
                  <c:v>5.4128257620051929</c:v>
                </c:pt>
                <c:pt idx="549">
                  <c:v>5.2568482695721608</c:v>
                </c:pt>
                <c:pt idx="550">
                  <c:v>5.382845872428911</c:v>
                </c:pt>
                <c:pt idx="551">
                  <c:v>5.5202119777693186</c:v>
                </c:pt>
                <c:pt idx="552">
                  <c:v>5.3909210412904951</c:v>
                </c:pt>
                <c:pt idx="553">
                  <c:v>5.2410471201518272</c:v>
                </c:pt>
                <c:pt idx="554">
                  <c:v>5.4108639406608789</c:v>
                </c:pt>
                <c:pt idx="555">
                  <c:v>5.6919664694296115</c:v>
                </c:pt>
                <c:pt idx="556">
                  <c:v>5.4414825845259251</c:v>
                </c:pt>
                <c:pt idx="557">
                  <c:v>5.2931949747046083</c:v>
                </c:pt>
                <c:pt idx="558">
                  <c:v>5.3386142545509543</c:v>
                </c:pt>
                <c:pt idx="559">
                  <c:v>5.5400903952742935</c:v>
                </c:pt>
                <c:pt idx="560">
                  <c:v>5.503425629189854</c:v>
                </c:pt>
                <c:pt idx="561">
                  <c:v>5.3313212063952591</c:v>
                </c:pt>
                <c:pt idx="562">
                  <c:v>5.3633643474552501</c:v>
                </c:pt>
                <c:pt idx="563">
                  <c:v>5.5372923213858041</c:v>
                </c:pt>
                <c:pt idx="564">
                  <c:v>5.4950709895651988</c:v>
                </c:pt>
                <c:pt idx="565">
                  <c:v>5.2991658670075719</c:v>
                </c:pt>
                <c:pt idx="566">
                  <c:v>5.4020425869160196</c:v>
                </c:pt>
                <c:pt idx="567">
                  <c:v>5.3964575634610998</c:v>
                </c:pt>
                <c:pt idx="568">
                  <c:v>5.5551926140166659</c:v>
                </c:pt>
                <c:pt idx="569">
                  <c:v>5.2098795055813731</c:v>
                </c:pt>
                <c:pt idx="570">
                  <c:v>5.3364810890560497</c:v>
                </c:pt>
                <c:pt idx="571">
                  <c:v>5.4465569932530586</c:v>
                </c:pt>
                <c:pt idx="572">
                  <c:v>5.3119846226466807</c:v>
                </c:pt>
                <c:pt idx="573">
                  <c:v>5.582232351712813</c:v>
                </c:pt>
                <c:pt idx="574">
                  <c:v>5.4913481980321723</c:v>
                </c:pt>
                <c:pt idx="575">
                  <c:v>5.4170691829915878</c:v>
                </c:pt>
                <c:pt idx="576">
                  <c:v>5.4282782115978989</c:v>
                </c:pt>
                <c:pt idx="577">
                  <c:v>5.3594416506000986</c:v>
                </c:pt>
                <c:pt idx="578">
                  <c:v>5.2546634093245164</c:v>
                </c:pt>
                <c:pt idx="579">
                  <c:v>5.3928476502408405</c:v>
                </c:pt>
                <c:pt idx="580">
                  <c:v>5.4077510510373532</c:v>
                </c:pt>
                <c:pt idx="581">
                  <c:v>5.3336145868623204</c:v>
                </c:pt>
                <c:pt idx="582">
                  <c:v>5.2354101528227641</c:v>
                </c:pt>
                <c:pt idx="583">
                  <c:v>5.2934952953125718</c:v>
                </c:pt>
                <c:pt idx="584">
                  <c:v>5.4056833513671378</c:v>
                </c:pt>
                <c:pt idx="585">
                  <c:v>5.2624558922140885</c:v>
                </c:pt>
                <c:pt idx="586">
                  <c:v>5.27778599611743</c:v>
                </c:pt>
                <c:pt idx="587">
                  <c:v>5.4070234006567119</c:v>
                </c:pt>
                <c:pt idx="588">
                  <c:v>5.5739416831716468</c:v>
                </c:pt>
                <c:pt idx="589">
                  <c:v>5.4772652516112723</c:v>
                </c:pt>
                <c:pt idx="590">
                  <c:v>5.2866808239253853</c:v>
                </c:pt>
                <c:pt idx="591">
                  <c:v>5.3915227892782687</c:v>
                </c:pt>
                <c:pt idx="592">
                  <c:v>5.4607248575409848</c:v>
                </c:pt>
                <c:pt idx="593">
                  <c:v>5.2833641383310113</c:v>
                </c:pt>
                <c:pt idx="594">
                  <c:v>5.2001453342009532</c:v>
                </c:pt>
                <c:pt idx="595">
                  <c:v>5.211091571350992</c:v>
                </c:pt>
                <c:pt idx="596">
                  <c:v>5.3626750935439684</c:v>
                </c:pt>
                <c:pt idx="597">
                  <c:v>5.2883957515749058</c:v>
                </c:pt>
                <c:pt idx="598">
                  <c:v>5.1686985531102607</c:v>
                </c:pt>
                <c:pt idx="599">
                  <c:v>5.2011624441041953</c:v>
                </c:pt>
                <c:pt idx="600">
                  <c:v>5.4387704239883465</c:v>
                </c:pt>
                <c:pt idx="601">
                  <c:v>5.3442213944969321</c:v>
                </c:pt>
                <c:pt idx="602">
                  <c:v>5.1668641875770511</c:v>
                </c:pt>
                <c:pt idx="603">
                  <c:v>5.2231654964592638</c:v>
                </c:pt>
                <c:pt idx="604">
                  <c:v>5.2661496774990528</c:v>
                </c:pt>
                <c:pt idx="605">
                  <c:v>5.3253185487611878</c:v>
                </c:pt>
                <c:pt idx="606">
                  <c:v>5.3272210403330655</c:v>
                </c:pt>
                <c:pt idx="607">
                  <c:v>5.3476966720682251</c:v>
                </c:pt>
                <c:pt idx="608">
                  <c:v>5.4505549010288163</c:v>
                </c:pt>
                <c:pt idx="609">
                  <c:v>5.2520554334555012</c:v>
                </c:pt>
                <c:pt idx="610">
                  <c:v>5.0973662555855395</c:v>
                </c:pt>
                <c:pt idx="611">
                  <c:v>5.1514406449709318</c:v>
                </c:pt>
                <c:pt idx="612">
                  <c:v>5.2253621299479818</c:v>
                </c:pt>
                <c:pt idx="613">
                  <c:v>5.3177924053660632</c:v>
                </c:pt>
                <c:pt idx="614">
                  <c:v>5.1803356349073146</c:v>
                </c:pt>
                <c:pt idx="615">
                  <c:v>5.1618218050509679</c:v>
                </c:pt>
                <c:pt idx="616">
                  <c:v>5.414292386415628</c:v>
                </c:pt>
                <c:pt idx="617">
                  <c:v>5.3101635875268407</c:v>
                </c:pt>
                <c:pt idx="618">
                  <c:v>5.1728517820601931</c:v>
                </c:pt>
                <c:pt idx="619">
                  <c:v>5.1665426207111418</c:v>
                </c:pt>
                <c:pt idx="620">
                  <c:v>5.3405603578712064</c:v>
                </c:pt>
                <c:pt idx="621">
                  <c:v>5.2136521825078024</c:v>
                </c:pt>
                <c:pt idx="622">
                  <c:v>5.1577025383609669</c:v>
                </c:pt>
                <c:pt idx="623">
                  <c:v>5.1426325114947495</c:v>
                </c:pt>
                <c:pt idx="624">
                  <c:v>5.2976649124436923</c:v>
                </c:pt>
                <c:pt idx="625">
                  <c:v>5.2841889894236491</c:v>
                </c:pt>
                <c:pt idx="626">
                  <c:v>5.1569358661889542</c:v>
                </c:pt>
                <c:pt idx="627">
                  <c:v>5.1217669242425261</c:v>
                </c:pt>
                <c:pt idx="628">
                  <c:v>5.2755339694258927</c:v>
                </c:pt>
                <c:pt idx="629">
                  <c:v>5.3091324346652664</c:v>
                </c:pt>
                <c:pt idx="630">
                  <c:v>5.1498198769049504</c:v>
                </c:pt>
                <c:pt idx="631">
                  <c:v>5.0822636874816354</c:v>
                </c:pt>
                <c:pt idx="632">
                  <c:v>5.188042316658505</c:v>
                </c:pt>
                <c:pt idx="633">
                  <c:v>5.3342655735346156</c:v>
                </c:pt>
                <c:pt idx="634">
                  <c:v>5.2364715365273478</c:v>
                </c:pt>
                <c:pt idx="635">
                  <c:v>5.1373019392217039</c:v>
                </c:pt>
                <c:pt idx="636">
                  <c:v>5.1436953399428971</c:v>
                </c:pt>
                <c:pt idx="637">
                  <c:v>5.2119526966199645</c:v>
                </c:pt>
                <c:pt idx="638">
                  <c:v>5.2030632953874347</c:v>
                </c:pt>
                <c:pt idx="639">
                  <c:v>5.1458896233297882</c:v>
                </c:pt>
                <c:pt idx="640">
                  <c:v>5.2022790346954721</c:v>
                </c:pt>
                <c:pt idx="641">
                  <c:v>5.2783336640397591</c:v>
                </c:pt>
                <c:pt idx="642">
                  <c:v>5.1707167599300563</c:v>
                </c:pt>
                <c:pt idx="643">
                  <c:v>5.0981281813689536</c:v>
                </c:pt>
                <c:pt idx="644">
                  <c:v>5.1983372142921977</c:v>
                </c:pt>
                <c:pt idx="645">
                  <c:v>5.3043966817912773</c:v>
                </c:pt>
                <c:pt idx="646">
                  <c:v>5.1419387410176141</c:v>
                </c:pt>
                <c:pt idx="647">
                  <c:v>5.0489036116933264</c:v>
                </c:pt>
                <c:pt idx="648">
                  <c:v>5.1959309909399884</c:v>
                </c:pt>
                <c:pt idx="649">
                  <c:v>5.3322055465864233</c:v>
                </c:pt>
                <c:pt idx="650">
                  <c:v>5.2525017412033739</c:v>
                </c:pt>
                <c:pt idx="651">
                  <c:v>5.1432438314229003</c:v>
                </c:pt>
                <c:pt idx="652">
                  <c:v>5.1167636149282281</c:v>
                </c:pt>
                <c:pt idx="653">
                  <c:v>5.1687542544111533</c:v>
                </c:pt>
                <c:pt idx="654">
                  <c:v>5.2168802992147674</c:v>
                </c:pt>
                <c:pt idx="655">
                  <c:v>5.1287690150077641</c:v>
                </c:pt>
                <c:pt idx="656">
                  <c:v>5.1613112874971252</c:v>
                </c:pt>
                <c:pt idx="657">
                  <c:v>5.2186619813344404</c:v>
                </c:pt>
                <c:pt idx="658">
                  <c:v>5.147146748305226</c:v>
                </c:pt>
                <c:pt idx="659">
                  <c:v>5.1470942012922718</c:v>
                </c:pt>
                <c:pt idx="660">
                  <c:v>5.0890912987957808</c:v>
                </c:pt>
                <c:pt idx="661">
                  <c:v>5.2727002154609579</c:v>
                </c:pt>
                <c:pt idx="662">
                  <c:v>5.1171140874194165</c:v>
                </c:pt>
                <c:pt idx="663">
                  <c:v>5.0910218152061741</c:v>
                </c:pt>
                <c:pt idx="664">
                  <c:v>5.1887413944043645</c:v>
                </c:pt>
                <c:pt idx="665">
                  <c:v>5.1072088365951336</c:v>
                </c:pt>
                <c:pt idx="666">
                  <c:v>5.1492243193844747</c:v>
                </c:pt>
                <c:pt idx="667">
                  <c:v>4.9645084532055224</c:v>
                </c:pt>
                <c:pt idx="668">
                  <c:v>5.0677569614855384</c:v>
                </c:pt>
                <c:pt idx="669">
                  <c:v>5.0882829811024619</c:v>
                </c:pt>
                <c:pt idx="670">
                  <c:v>5.1350602533634966</c:v>
                </c:pt>
                <c:pt idx="671">
                  <c:v>5.1108418168351095</c:v>
                </c:pt>
                <c:pt idx="672">
                  <c:v>5.0448058642146156</c:v>
                </c:pt>
                <c:pt idx="673">
                  <c:v>5.1977782006529356</c:v>
                </c:pt>
                <c:pt idx="674">
                  <c:v>5.2683213904260038</c:v>
                </c:pt>
                <c:pt idx="675">
                  <c:v>5.0994692069878473</c:v>
                </c:pt>
                <c:pt idx="676">
                  <c:v>4.9848524918536032</c:v>
                </c:pt>
                <c:pt idx="677">
                  <c:v>5.1352074386688971</c:v>
                </c:pt>
                <c:pt idx="678">
                  <c:v>5.1472914948677673</c:v>
                </c:pt>
                <c:pt idx="679">
                  <c:v>4.9816527047129693</c:v>
                </c:pt>
                <c:pt idx="680">
                  <c:v>5.1166479038265935</c:v>
                </c:pt>
                <c:pt idx="681">
                  <c:v>5.1616636098249238</c:v>
                </c:pt>
                <c:pt idx="682">
                  <c:v>5.0979832442345465</c:v>
                </c:pt>
                <c:pt idx="683">
                  <c:v>5.0538498706517103</c:v>
                </c:pt>
                <c:pt idx="684">
                  <c:v>5.0591747668445137</c:v>
                </c:pt>
                <c:pt idx="685">
                  <c:v>5.1240679762080088</c:v>
                </c:pt>
                <c:pt idx="686">
                  <c:v>5.104130738546357</c:v>
                </c:pt>
                <c:pt idx="687">
                  <c:v>4.9320231042811695</c:v>
                </c:pt>
                <c:pt idx="688">
                  <c:v>4.9742709300849057</c:v>
                </c:pt>
                <c:pt idx="689">
                  <c:v>5.0929801037904303</c:v>
                </c:pt>
                <c:pt idx="690">
                  <c:v>5.1197086903081388</c:v>
                </c:pt>
                <c:pt idx="691">
                  <c:v>4.970806333660958</c:v>
                </c:pt>
                <c:pt idx="692">
                  <c:v>4.9107872507919517</c:v>
                </c:pt>
                <c:pt idx="693">
                  <c:v>5.1022872390301384</c:v>
                </c:pt>
                <c:pt idx="694">
                  <c:v>5.0265500560881806</c:v>
                </c:pt>
                <c:pt idx="695">
                  <c:v>5.0087994594651626</c:v>
                </c:pt>
                <c:pt idx="696">
                  <c:v>4.9918112170249351</c:v>
                </c:pt>
                <c:pt idx="697">
                  <c:v>5.0443775285706884</c:v>
                </c:pt>
                <c:pt idx="698">
                  <c:v>5.1614248902178907</c:v>
                </c:pt>
                <c:pt idx="699">
                  <c:v>5.1462220176683937</c:v>
                </c:pt>
                <c:pt idx="700">
                  <c:v>5.0262242881443822</c:v>
                </c:pt>
                <c:pt idx="701">
                  <c:v>5.0934761862298821</c:v>
                </c:pt>
                <c:pt idx="702">
                  <c:v>5.14334167002594</c:v>
                </c:pt>
                <c:pt idx="703">
                  <c:v>5.0237943618049892</c:v>
                </c:pt>
                <c:pt idx="704">
                  <c:v>4.9307575701806741</c:v>
                </c:pt>
                <c:pt idx="705">
                  <c:v>5.0267161982653654</c:v>
                </c:pt>
                <c:pt idx="706">
                  <c:v>5.0951336807570078</c:v>
                </c:pt>
                <c:pt idx="707">
                  <c:v>5.0521596858746678</c:v>
                </c:pt>
                <c:pt idx="708">
                  <c:v>5.0255282881383101</c:v>
                </c:pt>
                <c:pt idx="709">
                  <c:v>5.0385548557129063</c:v>
                </c:pt>
                <c:pt idx="710">
                  <c:v>5.019223651279952</c:v>
                </c:pt>
                <c:pt idx="711">
                  <c:v>5.0333682531925348</c:v>
                </c:pt>
                <c:pt idx="712">
                  <c:v>5.0258173460251863</c:v>
                </c:pt>
                <c:pt idx="713">
                  <c:v>4.9469290509299437</c:v>
                </c:pt>
                <c:pt idx="714">
                  <c:v>5.0111369659443268</c:v>
                </c:pt>
                <c:pt idx="715">
                  <c:v>5.0626036513228732</c:v>
                </c:pt>
                <c:pt idx="716">
                  <c:v>4.9918535576625072</c:v>
                </c:pt>
                <c:pt idx="717">
                  <c:v>4.9725000207510721</c:v>
                </c:pt>
                <c:pt idx="718">
                  <c:v>5.0378795946609038</c:v>
                </c:pt>
                <c:pt idx="719">
                  <c:v>5.0267862769801912</c:v>
                </c:pt>
                <c:pt idx="720">
                  <c:v>4.9741604839785012</c:v>
                </c:pt>
                <c:pt idx="721">
                  <c:v>4.9440021014754345</c:v>
                </c:pt>
                <c:pt idx="722">
                  <c:v>5.0402981959506254</c:v>
                </c:pt>
                <c:pt idx="723">
                  <c:v>5.0164427046790543</c:v>
                </c:pt>
                <c:pt idx="724">
                  <c:v>4.9741462774304344</c:v>
                </c:pt>
                <c:pt idx="725">
                  <c:v>4.9653717667508461</c:v>
                </c:pt>
                <c:pt idx="726">
                  <c:v>5.0023765705420864</c:v>
                </c:pt>
                <c:pt idx="727">
                  <c:v>4.9577827480004695</c:v>
                </c:pt>
                <c:pt idx="728">
                  <c:v>4.9214176680712534</c:v>
                </c:pt>
                <c:pt idx="729">
                  <c:v>4.9189906476672141</c:v>
                </c:pt>
                <c:pt idx="730">
                  <c:v>5.0712998689693203</c:v>
                </c:pt>
                <c:pt idx="731">
                  <c:v>4.97098537944313</c:v>
                </c:pt>
                <c:pt idx="732">
                  <c:v>4.913891952190192</c:v>
                </c:pt>
                <c:pt idx="733">
                  <c:v>4.9840554153898093</c:v>
                </c:pt>
                <c:pt idx="734">
                  <c:v>5.0102118832170497</c:v>
                </c:pt>
                <c:pt idx="735">
                  <c:v>4.8852335398952142</c:v>
                </c:pt>
                <c:pt idx="736">
                  <c:v>4.8465377082167995</c:v>
                </c:pt>
                <c:pt idx="737">
                  <c:v>4.9417196797873872</c:v>
                </c:pt>
                <c:pt idx="738">
                  <c:v>5.001526776012259</c:v>
                </c:pt>
                <c:pt idx="739">
                  <c:v>4.9604896330081312</c:v>
                </c:pt>
                <c:pt idx="740">
                  <c:v>4.8963651380906379</c:v>
                </c:pt>
                <c:pt idx="741">
                  <c:v>4.9943510356298821</c:v>
                </c:pt>
                <c:pt idx="742">
                  <c:v>5.1212517956901866</c:v>
                </c:pt>
                <c:pt idx="743">
                  <c:v>4.9879269136998357</c:v>
                </c:pt>
                <c:pt idx="744">
                  <c:v>4.7994228941840698</c:v>
                </c:pt>
                <c:pt idx="745">
                  <c:v>4.8707335987490818</c:v>
                </c:pt>
                <c:pt idx="746">
                  <c:v>4.9596889826930948</c:v>
                </c:pt>
                <c:pt idx="747">
                  <c:v>5.0157085296033044</c:v>
                </c:pt>
                <c:pt idx="748">
                  <c:v>4.8950582257821038</c:v>
                </c:pt>
                <c:pt idx="749">
                  <c:v>4.9927612234913035</c:v>
                </c:pt>
                <c:pt idx="750">
                  <c:v>4.9638222282576976</c:v>
                </c:pt>
                <c:pt idx="751">
                  <c:v>4.8511416681170125</c:v>
                </c:pt>
                <c:pt idx="752">
                  <c:v>4.9441577046304079</c:v>
                </c:pt>
                <c:pt idx="753">
                  <c:v>4.9169185077124631</c:v>
                </c:pt>
                <c:pt idx="754">
                  <c:v>4.8967200449959378</c:v>
                </c:pt>
                <c:pt idx="755">
                  <c:v>5.0121861963585568</c:v>
                </c:pt>
                <c:pt idx="756">
                  <c:v>4.9438324005655758</c:v>
                </c:pt>
                <c:pt idx="757">
                  <c:v>4.8528612862281282</c:v>
                </c:pt>
                <c:pt idx="758">
                  <c:v>5.0022755272605099</c:v>
                </c:pt>
                <c:pt idx="759">
                  <c:v>4.9341976359404089</c:v>
                </c:pt>
                <c:pt idx="760">
                  <c:v>4.9488121055057999</c:v>
                </c:pt>
                <c:pt idx="761">
                  <c:v>4.8674540558249824</c:v>
                </c:pt>
                <c:pt idx="762">
                  <c:v>4.9967629251736554</c:v>
                </c:pt>
                <c:pt idx="763">
                  <c:v>4.9338091137991951</c:v>
                </c:pt>
                <c:pt idx="764">
                  <c:v>4.8970030025770068</c:v>
                </c:pt>
                <c:pt idx="765">
                  <c:v>4.9022233947093987</c:v>
                </c:pt>
                <c:pt idx="766">
                  <c:v>4.9144597721456895</c:v>
                </c:pt>
                <c:pt idx="767">
                  <c:v>4.9848887888785356</c:v>
                </c:pt>
                <c:pt idx="768">
                  <c:v>4.8971384151492545</c:v>
                </c:pt>
                <c:pt idx="769">
                  <c:v>4.911905417237552</c:v>
                </c:pt>
                <c:pt idx="770">
                  <c:v>4.933313074515711</c:v>
                </c:pt>
                <c:pt idx="771">
                  <c:v>4.9396552971575751</c:v>
                </c:pt>
                <c:pt idx="772">
                  <c:v>4.9034095518697089</c:v>
                </c:pt>
                <c:pt idx="773">
                  <c:v>4.8339786476478235</c:v>
                </c:pt>
                <c:pt idx="774">
                  <c:v>4.9291464982176274</c:v>
                </c:pt>
                <c:pt idx="775">
                  <c:v>4.9581191864094256</c:v>
                </c:pt>
                <c:pt idx="776">
                  <c:v>4.8408228581734702</c:v>
                </c:pt>
                <c:pt idx="777">
                  <c:v>4.8158155754815173</c:v>
                </c:pt>
                <c:pt idx="778">
                  <c:v>4.8938879292823341</c:v>
                </c:pt>
                <c:pt idx="779">
                  <c:v>4.9436517881549946</c:v>
                </c:pt>
                <c:pt idx="780">
                  <c:v>4.8287500718310294</c:v>
                </c:pt>
                <c:pt idx="781">
                  <c:v>4.8729716399140557</c:v>
                </c:pt>
                <c:pt idx="782">
                  <c:v>4.9079942744261738</c:v>
                </c:pt>
                <c:pt idx="783">
                  <c:v>4.9827055570226504</c:v>
                </c:pt>
                <c:pt idx="784">
                  <c:v>4.873949511323854</c:v>
                </c:pt>
                <c:pt idx="785">
                  <c:v>4.8752287847474136</c:v>
                </c:pt>
                <c:pt idx="786">
                  <c:v>4.9708342661281302</c:v>
                </c:pt>
                <c:pt idx="787">
                  <c:v>4.9415009640855745</c:v>
                </c:pt>
                <c:pt idx="788">
                  <c:v>4.8167470264318188</c:v>
                </c:pt>
                <c:pt idx="789">
                  <c:v>4.7901067593681024</c:v>
                </c:pt>
                <c:pt idx="790">
                  <c:v>4.8778301559814725</c:v>
                </c:pt>
                <c:pt idx="791">
                  <c:v>4.8579713673466367</c:v>
                </c:pt>
                <c:pt idx="792">
                  <c:v>4.8276774463735945</c:v>
                </c:pt>
                <c:pt idx="793">
                  <c:v>4.8893308177534385</c:v>
                </c:pt>
                <c:pt idx="794">
                  <c:v>4.9198011559677468</c:v>
                </c:pt>
                <c:pt idx="795">
                  <c:v>4.9280717386627142</c:v>
                </c:pt>
                <c:pt idx="796">
                  <c:v>4.8909193776837023</c:v>
                </c:pt>
                <c:pt idx="797">
                  <c:v>4.813145922876183</c:v>
                </c:pt>
                <c:pt idx="798">
                  <c:v>4.8365490636963138</c:v>
                </c:pt>
                <c:pt idx="799">
                  <c:v>4.9523455271266785</c:v>
                </c:pt>
                <c:pt idx="800">
                  <c:v>4.8573817825732277</c:v>
                </c:pt>
                <c:pt idx="801">
                  <c:v>4.7571267219786852</c:v>
                </c:pt>
                <c:pt idx="802">
                  <c:v>4.8486698480820474</c:v>
                </c:pt>
                <c:pt idx="803">
                  <c:v>4.8540877932410211</c:v>
                </c:pt>
                <c:pt idx="804">
                  <c:v>4.8203499199831699</c:v>
                </c:pt>
                <c:pt idx="805">
                  <c:v>4.8206696998108525</c:v>
                </c:pt>
                <c:pt idx="806">
                  <c:v>4.8678686040967198</c:v>
                </c:pt>
                <c:pt idx="807">
                  <c:v>4.8118088727701638</c:v>
                </c:pt>
                <c:pt idx="808">
                  <c:v>4.8241570693741815</c:v>
                </c:pt>
                <c:pt idx="809">
                  <c:v>4.8114399700769326</c:v>
                </c:pt>
                <c:pt idx="810">
                  <c:v>4.8689985468794816</c:v>
                </c:pt>
                <c:pt idx="811">
                  <c:v>4.8604232947517527</c:v>
                </c:pt>
                <c:pt idx="812">
                  <c:v>4.752747100222745</c:v>
                </c:pt>
                <c:pt idx="813">
                  <c:v>4.7458129533592484</c:v>
                </c:pt>
                <c:pt idx="814">
                  <c:v>4.8331789019901858</c:v>
                </c:pt>
                <c:pt idx="815">
                  <c:v>4.8202527541789424</c:v>
                </c:pt>
                <c:pt idx="816">
                  <c:v>4.7412974203872924</c:v>
                </c:pt>
                <c:pt idx="817">
                  <c:v>4.7474679370949948</c:v>
                </c:pt>
                <c:pt idx="818">
                  <c:v>4.8202010805605395</c:v>
                </c:pt>
                <c:pt idx="819">
                  <c:v>4.8226021515143183</c:v>
                </c:pt>
                <c:pt idx="820">
                  <c:v>4.7473915521128776</c:v>
                </c:pt>
                <c:pt idx="821">
                  <c:v>4.7655602215868491</c:v>
                </c:pt>
                <c:pt idx="822">
                  <c:v>4.7635817136193781</c:v>
                </c:pt>
                <c:pt idx="823">
                  <c:v>4.8033086104155744</c:v>
                </c:pt>
                <c:pt idx="824">
                  <c:v>4.787181851094843</c:v>
                </c:pt>
                <c:pt idx="825">
                  <c:v>4.7159834817606701</c:v>
                </c:pt>
                <c:pt idx="826">
                  <c:v>4.7811500439285144</c:v>
                </c:pt>
                <c:pt idx="827">
                  <c:v>4.8239665408536911</c:v>
                </c:pt>
                <c:pt idx="828">
                  <c:v>4.7224267681259962</c:v>
                </c:pt>
                <c:pt idx="829">
                  <c:v>4.721564470697893</c:v>
                </c:pt>
                <c:pt idx="830">
                  <c:v>4.7726382422184281</c:v>
                </c:pt>
                <c:pt idx="831">
                  <c:v>4.8274248177662225</c:v>
                </c:pt>
                <c:pt idx="832">
                  <c:v>4.8554175477025048</c:v>
                </c:pt>
                <c:pt idx="833">
                  <c:v>4.8435840348058443</c:v>
                </c:pt>
                <c:pt idx="834">
                  <c:v>4.8197484117280016</c:v>
                </c:pt>
                <c:pt idx="835">
                  <c:v>4.822614524920235</c:v>
                </c:pt>
                <c:pt idx="836">
                  <c:v>4.7744375845535858</c:v>
                </c:pt>
                <c:pt idx="837">
                  <c:v>4.7857506085251353</c:v>
                </c:pt>
                <c:pt idx="838">
                  <c:v>4.8683658483988754</c:v>
                </c:pt>
                <c:pt idx="839">
                  <c:v>4.8628664033136264</c:v>
                </c:pt>
                <c:pt idx="840">
                  <c:v>4.8459999553326476</c:v>
                </c:pt>
                <c:pt idx="841">
                  <c:v>4.766429057257608</c:v>
                </c:pt>
                <c:pt idx="842">
                  <c:v>4.7482175390267054</c:v>
                </c:pt>
                <c:pt idx="843">
                  <c:v>4.7958674612671679</c:v>
                </c:pt>
                <c:pt idx="844">
                  <c:v>4.7721243494655958</c:v>
                </c:pt>
                <c:pt idx="845">
                  <c:v>4.7435784233572846</c:v>
                </c:pt>
                <c:pt idx="846">
                  <c:v>4.7681031556527831</c:v>
                </c:pt>
                <c:pt idx="847">
                  <c:v>4.8593219779521277</c:v>
                </c:pt>
                <c:pt idx="848">
                  <c:v>4.8065516787213607</c:v>
                </c:pt>
                <c:pt idx="849">
                  <c:v>4.622229891102295</c:v>
                </c:pt>
                <c:pt idx="850">
                  <c:v>4.6686894670287549</c:v>
                </c:pt>
                <c:pt idx="851">
                  <c:v>4.8309076639632709</c:v>
                </c:pt>
                <c:pt idx="852">
                  <c:v>4.7936537671800092</c:v>
                </c:pt>
                <c:pt idx="853">
                  <c:v>4.7315385917286283</c:v>
                </c:pt>
                <c:pt idx="854">
                  <c:v>4.7131273463835086</c:v>
                </c:pt>
                <c:pt idx="855">
                  <c:v>4.7631843821391193</c:v>
                </c:pt>
                <c:pt idx="856">
                  <c:v>4.7629221292666246</c:v>
                </c:pt>
                <c:pt idx="857">
                  <c:v>4.7211029841081702</c:v>
                </c:pt>
                <c:pt idx="858">
                  <c:v>4.7077708615641836</c:v>
                </c:pt>
                <c:pt idx="859">
                  <c:v>4.7470209312283904</c:v>
                </c:pt>
                <c:pt idx="860">
                  <c:v>4.7467202057221192</c:v>
                </c:pt>
                <c:pt idx="861">
                  <c:v>4.6826318331706549</c:v>
                </c:pt>
                <c:pt idx="862">
                  <c:v>4.6825378263932746</c:v>
                </c:pt>
                <c:pt idx="863">
                  <c:v>4.8191867291210624</c:v>
                </c:pt>
                <c:pt idx="864">
                  <c:v>4.7759881752193776</c:v>
                </c:pt>
                <c:pt idx="865">
                  <c:v>4.7187230425217326</c:v>
                </c:pt>
                <c:pt idx="866">
                  <c:v>4.6690753329889061</c:v>
                </c:pt>
                <c:pt idx="867">
                  <c:v>4.7011978070077758</c:v>
                </c:pt>
                <c:pt idx="868">
                  <c:v>4.7101867077106965</c:v>
                </c:pt>
                <c:pt idx="869">
                  <c:v>4.6641979934631808</c:v>
                </c:pt>
                <c:pt idx="870">
                  <c:v>4.6703903565703095</c:v>
                </c:pt>
                <c:pt idx="871">
                  <c:v>4.6692175928108961</c:v>
                </c:pt>
                <c:pt idx="872">
                  <c:v>4.6751546676356854</c:v>
                </c:pt>
                <c:pt idx="873">
                  <c:v>4.710164770445803</c:v>
                </c:pt>
                <c:pt idx="874">
                  <c:v>4.6952672514239184</c:v>
                </c:pt>
                <c:pt idx="875">
                  <c:v>4.6773327348890108</c:v>
                </c:pt>
                <c:pt idx="876">
                  <c:v>4.6675342123208639</c:v>
                </c:pt>
                <c:pt idx="877">
                  <c:v>4.7143060777045172</c:v>
                </c:pt>
                <c:pt idx="878">
                  <c:v>4.681490648847821</c:v>
                </c:pt>
                <c:pt idx="879">
                  <c:v>4.6843401348087275</c:v>
                </c:pt>
                <c:pt idx="880">
                  <c:v>4.6656268057116126</c:v>
                </c:pt>
                <c:pt idx="881">
                  <c:v>4.6551425219898626</c:v>
                </c:pt>
                <c:pt idx="882">
                  <c:v>4.6340061066929543</c:v>
                </c:pt>
                <c:pt idx="883">
                  <c:v>4.6829437799460152</c:v>
                </c:pt>
                <c:pt idx="884">
                  <c:v>4.7030485708227898</c:v>
                </c:pt>
                <c:pt idx="885">
                  <c:v>4.718230840212529</c:v>
                </c:pt>
                <c:pt idx="886">
                  <c:v>4.7278997647422258</c:v>
                </c:pt>
                <c:pt idx="887">
                  <c:v>4.7761118453611404</c:v>
                </c:pt>
                <c:pt idx="888">
                  <c:v>4.7679108116355033</c:v>
                </c:pt>
                <c:pt idx="889">
                  <c:v>4.7201344597816197</c:v>
                </c:pt>
                <c:pt idx="890">
                  <c:v>4.7172927136578888</c:v>
                </c:pt>
                <c:pt idx="891">
                  <c:v>4.6403373036258193</c:v>
                </c:pt>
                <c:pt idx="892">
                  <c:v>4.6115318893216655</c:v>
                </c:pt>
                <c:pt idx="893">
                  <c:v>4.6547507283006766</c:v>
                </c:pt>
                <c:pt idx="894">
                  <c:v>4.6724269700364687</c:v>
                </c:pt>
                <c:pt idx="895">
                  <c:v>4.7484567281847294</c:v>
                </c:pt>
                <c:pt idx="896">
                  <c:v>4.6898484803275862</c:v>
                </c:pt>
                <c:pt idx="897">
                  <c:v>4.6504917660074376</c:v>
                </c:pt>
                <c:pt idx="898">
                  <c:v>4.7053473927812668</c:v>
                </c:pt>
                <c:pt idx="899">
                  <c:v>4.6849818370780989</c:v>
                </c:pt>
                <c:pt idx="900">
                  <c:v>4.6222711648471222</c:v>
                </c:pt>
                <c:pt idx="901">
                  <c:v>4.6430635380556087</c:v>
                </c:pt>
                <c:pt idx="902">
                  <c:v>4.6762271328074778</c:v>
                </c:pt>
                <c:pt idx="903">
                  <c:v>4.6823331553365399</c:v>
                </c:pt>
                <c:pt idx="904">
                  <c:v>4.6946243918185528</c:v>
                </c:pt>
                <c:pt idx="905">
                  <c:v>4.6954005500636136</c:v>
                </c:pt>
                <c:pt idx="906">
                  <c:v>4.6656174432267026</c:v>
                </c:pt>
                <c:pt idx="907">
                  <c:v>4.6712063313739112</c:v>
                </c:pt>
                <c:pt idx="908">
                  <c:v>4.7203470328811568</c:v>
                </c:pt>
                <c:pt idx="909">
                  <c:v>4.6813603575271836</c:v>
                </c:pt>
                <c:pt idx="910">
                  <c:v>4.6767967522027654</c:v>
                </c:pt>
                <c:pt idx="911">
                  <c:v>4.6736424233534084</c:v>
                </c:pt>
                <c:pt idx="912">
                  <c:v>4.669374339795759</c:v>
                </c:pt>
                <c:pt idx="913">
                  <c:v>4.6216365209219026</c:v>
                </c:pt>
                <c:pt idx="914">
                  <c:v>4.6238474539730152</c:v>
                </c:pt>
                <c:pt idx="915">
                  <c:v>4.5971501414712819</c:v>
                </c:pt>
                <c:pt idx="916">
                  <c:v>4.5772637127020834</c:v>
                </c:pt>
                <c:pt idx="917">
                  <c:v>4.6199895087472251</c:v>
                </c:pt>
                <c:pt idx="918">
                  <c:v>4.680827700635767</c:v>
                </c:pt>
                <c:pt idx="919">
                  <c:v>4.7851015200490181</c:v>
                </c:pt>
                <c:pt idx="920">
                  <c:v>4.7342927287778798</c:v>
                </c:pt>
                <c:pt idx="921">
                  <c:v>4.6591682874035376</c:v>
                </c:pt>
                <c:pt idx="922">
                  <c:v>4.5707026674943094</c:v>
                </c:pt>
                <c:pt idx="923">
                  <c:v>4.6067629463508908</c:v>
                </c:pt>
                <c:pt idx="924">
                  <c:v>4.6962210092209276</c:v>
                </c:pt>
                <c:pt idx="925">
                  <c:v>4.6599140691492504</c:v>
                </c:pt>
                <c:pt idx="926">
                  <c:v>4.610992123246203</c:v>
                </c:pt>
                <c:pt idx="927">
                  <c:v>4.6684820681932226</c:v>
                </c:pt>
                <c:pt idx="928">
                  <c:v>4.6220778556303221</c:v>
                </c:pt>
                <c:pt idx="929">
                  <c:v>4.5973971411867431</c:v>
                </c:pt>
                <c:pt idx="930">
                  <c:v>4.5651737717636536</c:v>
                </c:pt>
                <c:pt idx="931">
                  <c:v>4.5531270939775021</c:v>
                </c:pt>
                <c:pt idx="932">
                  <c:v>4.6386625886625925</c:v>
                </c:pt>
                <c:pt idx="933">
                  <c:v>4.5889676621076063</c:v>
                </c:pt>
                <c:pt idx="934">
                  <c:v>4.5566785702058397</c:v>
                </c:pt>
                <c:pt idx="935">
                  <c:v>4.6400501013992157</c:v>
                </c:pt>
                <c:pt idx="936">
                  <c:v>4.5646212854831969</c:v>
                </c:pt>
                <c:pt idx="937">
                  <c:v>4.5557126999922515</c:v>
                </c:pt>
                <c:pt idx="938">
                  <c:v>4.5759973258971511</c:v>
                </c:pt>
                <c:pt idx="939">
                  <c:v>4.5914430851960644</c:v>
                </c:pt>
                <c:pt idx="940">
                  <c:v>4.6159097273752181</c:v>
                </c:pt>
                <c:pt idx="941">
                  <c:v>4.6683019334339964</c:v>
                </c:pt>
                <c:pt idx="942">
                  <c:v>4.6062099527464779</c:v>
                </c:pt>
                <c:pt idx="943">
                  <c:v>4.6007427080483536</c:v>
                </c:pt>
                <c:pt idx="944">
                  <c:v>4.6774368669125801</c:v>
                </c:pt>
                <c:pt idx="945">
                  <c:v>4.6416784066701888</c:v>
                </c:pt>
                <c:pt idx="946">
                  <c:v>4.5515243267615375</c:v>
                </c:pt>
                <c:pt idx="947">
                  <c:v>4.6091864104533942</c:v>
                </c:pt>
                <c:pt idx="948">
                  <c:v>4.5849544425119415</c:v>
                </c:pt>
                <c:pt idx="949">
                  <c:v>4.5841889871991066</c:v>
                </c:pt>
                <c:pt idx="950">
                  <c:v>4.5636120448209647</c:v>
                </c:pt>
                <c:pt idx="951">
                  <c:v>4.4660117077831103</c:v>
                </c:pt>
                <c:pt idx="952">
                  <c:v>4.4535926774121393</c:v>
                </c:pt>
                <c:pt idx="953">
                  <c:v>4.6045920917693763</c:v>
                </c:pt>
                <c:pt idx="954">
                  <c:v>4.5722795390432847</c:v>
                </c:pt>
                <c:pt idx="955">
                  <c:v>4.4751409538932965</c:v>
                </c:pt>
                <c:pt idx="956">
                  <c:v>4.503275512875585</c:v>
                </c:pt>
                <c:pt idx="957">
                  <c:v>4.5093704254976785</c:v>
                </c:pt>
                <c:pt idx="958">
                  <c:v>4.504765649171798</c:v>
                </c:pt>
                <c:pt idx="959">
                  <c:v>4.4925124278898441</c:v>
                </c:pt>
                <c:pt idx="960">
                  <c:v>4.5070182401977545</c:v>
                </c:pt>
                <c:pt idx="961">
                  <c:v>4.4995197869807377</c:v>
                </c:pt>
                <c:pt idx="962">
                  <c:v>4.5283223359315556</c:v>
                </c:pt>
                <c:pt idx="963">
                  <c:v>4.5342931991458242</c:v>
                </c:pt>
                <c:pt idx="964">
                  <c:v>4.5090957988218028</c:v>
                </c:pt>
                <c:pt idx="965">
                  <c:v>4.5392775271662789</c:v>
                </c:pt>
                <c:pt idx="966">
                  <c:v>4.5758223948199692</c:v>
                </c:pt>
                <c:pt idx="967">
                  <c:v>4.5550412826736029</c:v>
                </c:pt>
                <c:pt idx="968">
                  <c:v>4.5896165713755916</c:v>
                </c:pt>
                <c:pt idx="969">
                  <c:v>4.5657346410370909</c:v>
                </c:pt>
                <c:pt idx="970">
                  <c:v>4.5001864062084405</c:v>
                </c:pt>
                <c:pt idx="971">
                  <c:v>4.433769114187001</c:v>
                </c:pt>
                <c:pt idx="972">
                  <c:v>4.514066472440434</c:v>
                </c:pt>
                <c:pt idx="973">
                  <c:v>4.5507956236061844</c:v>
                </c:pt>
                <c:pt idx="974">
                  <c:v>4.4685884497305581</c:v>
                </c:pt>
                <c:pt idx="975">
                  <c:v>4.4501926120521853</c:v>
                </c:pt>
                <c:pt idx="976">
                  <c:v>4.4879670144381096</c:v>
                </c:pt>
                <c:pt idx="977">
                  <c:v>4.4959553888850028</c:v>
                </c:pt>
                <c:pt idx="978">
                  <c:v>4.3927681565605567</c:v>
                </c:pt>
                <c:pt idx="979">
                  <c:v>4.4072982287393936</c:v>
                </c:pt>
                <c:pt idx="980">
                  <c:v>4.4701677452423922</c:v>
                </c:pt>
                <c:pt idx="981">
                  <c:v>4.4761330551456568</c:v>
                </c:pt>
                <c:pt idx="982">
                  <c:v>4.4570724291827855</c:v>
                </c:pt>
                <c:pt idx="983">
                  <c:v>4.3302460957024858</c:v>
                </c:pt>
                <c:pt idx="984">
                  <c:v>4.3587480754981351</c:v>
                </c:pt>
                <c:pt idx="985">
                  <c:v>4.4363622380152066</c:v>
                </c:pt>
                <c:pt idx="986">
                  <c:v>4.4000568056031373</c:v>
                </c:pt>
                <c:pt idx="987">
                  <c:v>4.4986120476406324</c:v>
                </c:pt>
                <c:pt idx="988">
                  <c:v>4.45651385462536</c:v>
                </c:pt>
                <c:pt idx="989">
                  <c:v>4.3378155171413892</c:v>
                </c:pt>
                <c:pt idx="990">
                  <c:v>4.3237566255352675</c:v>
                </c:pt>
                <c:pt idx="991">
                  <c:v>4.4717923239691002</c:v>
                </c:pt>
                <c:pt idx="992">
                  <c:v>4.4678132306335474</c:v>
                </c:pt>
                <c:pt idx="993">
                  <c:v>4.550683845191732</c:v>
                </c:pt>
                <c:pt idx="994">
                  <c:v>4.422188227009304</c:v>
                </c:pt>
                <c:pt idx="995">
                  <c:v>4.4287927451102274</c:v>
                </c:pt>
                <c:pt idx="996">
                  <c:v>4.445733475729579</c:v>
                </c:pt>
                <c:pt idx="997">
                  <c:v>4.4059305062106562</c:v>
                </c:pt>
                <c:pt idx="998">
                  <c:v>4.3679303272058663</c:v>
                </c:pt>
                <c:pt idx="999">
                  <c:v>4.2878126335512565</c:v>
                </c:pt>
                <c:pt idx="1000">
                  <c:v>4.4797130888034111</c:v>
                </c:pt>
                <c:pt idx="1001">
                  <c:v>4.4116243063372451</c:v>
                </c:pt>
                <c:pt idx="1002">
                  <c:v>4.2997348579238261</c:v>
                </c:pt>
                <c:pt idx="1003">
                  <c:v>4.4753686283773852</c:v>
                </c:pt>
                <c:pt idx="1004">
                  <c:v>4.44644807046891</c:v>
                </c:pt>
                <c:pt idx="1005">
                  <c:v>4.3682631679350976</c:v>
                </c:pt>
                <c:pt idx="1006">
                  <c:v>4.2834617208939152</c:v>
                </c:pt>
                <c:pt idx="1007">
                  <c:v>4.1964752649144321</c:v>
                </c:pt>
                <c:pt idx="1008">
                  <c:v>4.2651290987284218</c:v>
                </c:pt>
                <c:pt idx="1009">
                  <c:v>4.3559301764762361</c:v>
                </c:pt>
                <c:pt idx="1010">
                  <c:v>4.1535840644621924</c:v>
                </c:pt>
                <c:pt idx="1011">
                  <c:v>4.1901033509726267</c:v>
                </c:pt>
                <c:pt idx="1012">
                  <c:v>4.2897486959431594</c:v>
                </c:pt>
                <c:pt idx="1013">
                  <c:v>4.4463753942193129</c:v>
                </c:pt>
                <c:pt idx="1014">
                  <c:v>4.3391099046090984</c:v>
                </c:pt>
                <c:pt idx="1015">
                  <c:v>4.1778807762577923</c:v>
                </c:pt>
                <c:pt idx="1016">
                  <c:v>4.3612632663778346</c:v>
                </c:pt>
                <c:pt idx="1017">
                  <c:v>4.2798989113760886</c:v>
                </c:pt>
                <c:pt idx="1018">
                  <c:v>4.0817656570460459</c:v>
                </c:pt>
                <c:pt idx="1019">
                  <c:v>4.2663469627844925</c:v>
                </c:pt>
                <c:pt idx="1020">
                  <c:v>4.3812647386717325</c:v>
                </c:pt>
                <c:pt idx="1021">
                  <c:v>4.3659615634086881</c:v>
                </c:pt>
                <c:pt idx="1022">
                  <c:v>4.3652368806159627</c:v>
                </c:pt>
                <c:pt idx="1023">
                  <c:v>4.2241311494997342</c:v>
                </c:pt>
                <c:pt idx="1024">
                  <c:v>4.3657001878699306</c:v>
                </c:pt>
                <c:pt idx="1025">
                  <c:v>4.2767887957711705</c:v>
                </c:pt>
                <c:pt idx="1026">
                  <c:v>4.1278569511462564</c:v>
                </c:pt>
                <c:pt idx="1027">
                  <c:v>4.2803916239635207</c:v>
                </c:pt>
                <c:pt idx="1028">
                  <c:v>4.5317496944191937</c:v>
                </c:pt>
                <c:pt idx="1029">
                  <c:v>4.3745842616098534</c:v>
                </c:pt>
              </c:numCache>
            </c:numRef>
          </c:yVal>
          <c:smooth val="0"/>
          <c:extLst>
            <c:ext xmlns:c16="http://schemas.microsoft.com/office/drawing/2014/chart" uri="{C3380CC4-5D6E-409C-BE32-E72D297353CC}">
              <c16:uniqueId val="{00000001-3948-4C48-976B-5020DEB638FD}"/>
            </c:ext>
          </c:extLst>
        </c:ser>
        <c:ser>
          <c:idx val="1"/>
          <c:order val="1"/>
          <c:tx>
            <c:strRef>
              <c:f>CrD!$E$1</c:f>
              <c:strCache>
                <c:ptCount val="1"/>
                <c:pt idx="0">
                  <c:v>Alpha, D</c:v>
                </c:pt>
              </c:strCache>
            </c:strRef>
          </c:tx>
          <c:spPr>
            <a:ln w="25400" cap="flat" cmpd="sng" algn="ctr">
              <a:noFill/>
              <a:prstDash val="sysDot"/>
              <a:round/>
            </a:ln>
            <a:effectLst/>
          </c:spPr>
          <c:marker>
            <c:symbol val="none"/>
          </c:marker>
          <c:trendline>
            <c:spPr>
              <a:ln w="9525" cap="rnd">
                <a:solidFill>
                  <a:srgbClr val="FE8002"/>
                </a:solidFill>
              </a:ln>
              <a:effectLst/>
            </c:spPr>
            <c:trendlineType val="movingAvg"/>
            <c:period val="12"/>
            <c:dispRSqr val="0"/>
            <c:dispEq val="0"/>
          </c:trendline>
          <c:xVal>
            <c:numRef>
              <c:f>CrD!$A$2:$A$1032</c:f>
              <c:numCache>
                <c:formatCode>General</c:formatCode>
                <c:ptCount val="1031"/>
                <c:pt idx="0">
                  <c:v>400.00670000000002</c:v>
                </c:pt>
                <c:pt idx="1">
                  <c:v>400.20100000000002</c:v>
                </c:pt>
                <c:pt idx="2">
                  <c:v>400.3954</c:v>
                </c:pt>
                <c:pt idx="3">
                  <c:v>400.58969999999999</c:v>
                </c:pt>
                <c:pt idx="4">
                  <c:v>400.78410000000002</c:v>
                </c:pt>
                <c:pt idx="5">
                  <c:v>400.97840000000002</c:v>
                </c:pt>
                <c:pt idx="6">
                  <c:v>401.1728</c:v>
                </c:pt>
                <c:pt idx="7">
                  <c:v>401.36709999999999</c:v>
                </c:pt>
                <c:pt idx="8">
                  <c:v>401.56150000000002</c:v>
                </c:pt>
                <c:pt idx="9">
                  <c:v>401.75580000000002</c:v>
                </c:pt>
                <c:pt idx="10">
                  <c:v>401.9502</c:v>
                </c:pt>
                <c:pt idx="11">
                  <c:v>402.14449999999999</c:v>
                </c:pt>
                <c:pt idx="12">
                  <c:v>402.33890000000002</c:v>
                </c:pt>
                <c:pt idx="13">
                  <c:v>402.53320000000002</c:v>
                </c:pt>
                <c:pt idx="14">
                  <c:v>402.7276</c:v>
                </c:pt>
                <c:pt idx="15">
                  <c:v>402.92189999999999</c:v>
                </c:pt>
                <c:pt idx="16">
                  <c:v>403.11630000000002</c:v>
                </c:pt>
                <c:pt idx="17">
                  <c:v>403.31060000000002</c:v>
                </c:pt>
                <c:pt idx="18">
                  <c:v>403.505</c:v>
                </c:pt>
                <c:pt idx="19">
                  <c:v>403.69929999999999</c:v>
                </c:pt>
                <c:pt idx="20">
                  <c:v>403.89370000000002</c:v>
                </c:pt>
                <c:pt idx="21">
                  <c:v>404.08800000000002</c:v>
                </c:pt>
                <c:pt idx="22">
                  <c:v>404.2824</c:v>
                </c:pt>
                <c:pt idx="23">
                  <c:v>404.47669999999999</c:v>
                </c:pt>
                <c:pt idx="24">
                  <c:v>404.67110000000002</c:v>
                </c:pt>
                <c:pt idx="25">
                  <c:v>404.86540000000002</c:v>
                </c:pt>
                <c:pt idx="26">
                  <c:v>405.0598</c:v>
                </c:pt>
                <c:pt idx="27">
                  <c:v>405.25409999999999</c:v>
                </c:pt>
                <c:pt idx="28">
                  <c:v>405.44850000000002</c:v>
                </c:pt>
                <c:pt idx="29">
                  <c:v>405.64280000000002</c:v>
                </c:pt>
                <c:pt idx="30">
                  <c:v>405.8372</c:v>
                </c:pt>
                <c:pt idx="31">
                  <c:v>406.03149999999999</c:v>
                </c:pt>
                <c:pt idx="32">
                  <c:v>406.22590000000002</c:v>
                </c:pt>
                <c:pt idx="33">
                  <c:v>406.42020000000002</c:v>
                </c:pt>
                <c:pt idx="34">
                  <c:v>406.6146</c:v>
                </c:pt>
                <c:pt idx="35">
                  <c:v>406.80889999999999</c:v>
                </c:pt>
                <c:pt idx="36">
                  <c:v>407.00330000000002</c:v>
                </c:pt>
                <c:pt idx="37">
                  <c:v>407.19760000000002</c:v>
                </c:pt>
                <c:pt idx="38">
                  <c:v>407.392</c:v>
                </c:pt>
                <c:pt idx="39">
                  <c:v>407.58629999999999</c:v>
                </c:pt>
                <c:pt idx="40">
                  <c:v>407.78070000000002</c:v>
                </c:pt>
                <c:pt idx="41">
                  <c:v>407.97500000000002</c:v>
                </c:pt>
                <c:pt idx="42">
                  <c:v>408.1694</c:v>
                </c:pt>
                <c:pt idx="43">
                  <c:v>408.36369999999999</c:v>
                </c:pt>
                <c:pt idx="44">
                  <c:v>408.55810000000002</c:v>
                </c:pt>
                <c:pt idx="45">
                  <c:v>408.75240000000002</c:v>
                </c:pt>
                <c:pt idx="46">
                  <c:v>408.9468</c:v>
                </c:pt>
                <c:pt idx="47">
                  <c:v>409.14109999999999</c:v>
                </c:pt>
                <c:pt idx="48">
                  <c:v>409.33550000000002</c:v>
                </c:pt>
                <c:pt idx="49">
                  <c:v>409.52980000000002</c:v>
                </c:pt>
                <c:pt idx="50">
                  <c:v>409.7242</c:v>
                </c:pt>
                <c:pt idx="51">
                  <c:v>409.91849999999999</c:v>
                </c:pt>
                <c:pt idx="52">
                  <c:v>410.11290000000002</c:v>
                </c:pt>
                <c:pt idx="53">
                  <c:v>410.30720000000002</c:v>
                </c:pt>
                <c:pt idx="54">
                  <c:v>410.5016</c:v>
                </c:pt>
                <c:pt idx="55">
                  <c:v>410.69589999999999</c:v>
                </c:pt>
                <c:pt idx="56">
                  <c:v>410.89030000000002</c:v>
                </c:pt>
                <c:pt idx="57">
                  <c:v>411.08460000000002</c:v>
                </c:pt>
                <c:pt idx="58">
                  <c:v>411.279</c:v>
                </c:pt>
                <c:pt idx="59">
                  <c:v>411.47340000000003</c:v>
                </c:pt>
                <c:pt idx="60">
                  <c:v>411.66770000000002</c:v>
                </c:pt>
                <c:pt idx="61">
                  <c:v>411.8621</c:v>
                </c:pt>
                <c:pt idx="62">
                  <c:v>412.0564</c:v>
                </c:pt>
                <c:pt idx="63">
                  <c:v>412.25080000000003</c:v>
                </c:pt>
                <c:pt idx="64">
                  <c:v>412.44510000000002</c:v>
                </c:pt>
                <c:pt idx="65">
                  <c:v>412.6395</c:v>
                </c:pt>
                <c:pt idx="66">
                  <c:v>412.8338</c:v>
                </c:pt>
                <c:pt idx="67">
                  <c:v>413.02820000000003</c:v>
                </c:pt>
                <c:pt idx="68">
                  <c:v>413.22250000000003</c:v>
                </c:pt>
                <c:pt idx="69">
                  <c:v>413.4169</c:v>
                </c:pt>
                <c:pt idx="70">
                  <c:v>413.6112</c:v>
                </c:pt>
                <c:pt idx="71">
                  <c:v>413.80560000000003</c:v>
                </c:pt>
                <c:pt idx="72">
                  <c:v>413.99990000000003</c:v>
                </c:pt>
                <c:pt idx="73">
                  <c:v>414.1943</c:v>
                </c:pt>
                <c:pt idx="74">
                  <c:v>414.3886</c:v>
                </c:pt>
                <c:pt idx="75">
                  <c:v>414.58300000000003</c:v>
                </c:pt>
                <c:pt idx="76">
                  <c:v>414.77730000000003</c:v>
                </c:pt>
                <c:pt idx="77">
                  <c:v>414.9717</c:v>
                </c:pt>
                <c:pt idx="78">
                  <c:v>415.166</c:v>
                </c:pt>
                <c:pt idx="79">
                  <c:v>415.36040000000003</c:v>
                </c:pt>
                <c:pt idx="80">
                  <c:v>415.55470000000003</c:v>
                </c:pt>
                <c:pt idx="81">
                  <c:v>415.7491</c:v>
                </c:pt>
                <c:pt idx="82">
                  <c:v>415.9434</c:v>
                </c:pt>
                <c:pt idx="83">
                  <c:v>416.13780000000003</c:v>
                </c:pt>
                <c:pt idx="84">
                  <c:v>416.33210000000003</c:v>
                </c:pt>
                <c:pt idx="85">
                  <c:v>416.5265</c:v>
                </c:pt>
                <c:pt idx="86">
                  <c:v>416.7208</c:v>
                </c:pt>
                <c:pt idx="87">
                  <c:v>416.91520000000003</c:v>
                </c:pt>
                <c:pt idx="88">
                  <c:v>417.10950000000003</c:v>
                </c:pt>
                <c:pt idx="89">
                  <c:v>417.3039</c:v>
                </c:pt>
                <c:pt idx="90">
                  <c:v>417.4982</c:v>
                </c:pt>
                <c:pt idx="91">
                  <c:v>417.69260000000003</c:v>
                </c:pt>
                <c:pt idx="92">
                  <c:v>417.88690000000003</c:v>
                </c:pt>
                <c:pt idx="93">
                  <c:v>418.0813</c:v>
                </c:pt>
                <c:pt idx="94">
                  <c:v>418.2756</c:v>
                </c:pt>
                <c:pt idx="95">
                  <c:v>418.47</c:v>
                </c:pt>
                <c:pt idx="96">
                  <c:v>418.66430000000003</c:v>
                </c:pt>
                <c:pt idx="97">
                  <c:v>418.8587</c:v>
                </c:pt>
                <c:pt idx="98">
                  <c:v>419.053</c:v>
                </c:pt>
                <c:pt idx="99">
                  <c:v>419.24740000000003</c:v>
                </c:pt>
                <c:pt idx="100">
                  <c:v>419.44170000000003</c:v>
                </c:pt>
                <c:pt idx="101">
                  <c:v>419.6361</c:v>
                </c:pt>
                <c:pt idx="102">
                  <c:v>419.8304</c:v>
                </c:pt>
                <c:pt idx="103">
                  <c:v>420.02480000000003</c:v>
                </c:pt>
                <c:pt idx="104">
                  <c:v>420.21910000000003</c:v>
                </c:pt>
                <c:pt idx="105">
                  <c:v>420.4135</c:v>
                </c:pt>
                <c:pt idx="106">
                  <c:v>420.6078</c:v>
                </c:pt>
                <c:pt idx="107">
                  <c:v>420.80220000000003</c:v>
                </c:pt>
                <c:pt idx="108">
                  <c:v>420.99650000000003</c:v>
                </c:pt>
                <c:pt idx="109">
                  <c:v>421.1909</c:v>
                </c:pt>
                <c:pt idx="110">
                  <c:v>421.3852</c:v>
                </c:pt>
                <c:pt idx="111">
                  <c:v>421.57960000000003</c:v>
                </c:pt>
                <c:pt idx="112">
                  <c:v>421.77390000000003</c:v>
                </c:pt>
                <c:pt idx="113">
                  <c:v>421.9683</c:v>
                </c:pt>
                <c:pt idx="114">
                  <c:v>422.1626</c:v>
                </c:pt>
                <c:pt idx="115">
                  <c:v>422.35700000000003</c:v>
                </c:pt>
                <c:pt idx="116">
                  <c:v>422.55130000000003</c:v>
                </c:pt>
                <c:pt idx="117">
                  <c:v>422.7457</c:v>
                </c:pt>
                <c:pt idx="118">
                  <c:v>422.94</c:v>
                </c:pt>
                <c:pt idx="119">
                  <c:v>423.13440000000003</c:v>
                </c:pt>
                <c:pt idx="120">
                  <c:v>423.32870000000003</c:v>
                </c:pt>
                <c:pt idx="121">
                  <c:v>423.5231</c:v>
                </c:pt>
                <c:pt idx="122">
                  <c:v>423.7174</c:v>
                </c:pt>
                <c:pt idx="123">
                  <c:v>423.91180000000003</c:v>
                </c:pt>
                <c:pt idx="124">
                  <c:v>424.10610000000003</c:v>
                </c:pt>
                <c:pt idx="125">
                  <c:v>424.3005</c:v>
                </c:pt>
                <c:pt idx="126">
                  <c:v>424.4948</c:v>
                </c:pt>
                <c:pt idx="127">
                  <c:v>424.68920000000003</c:v>
                </c:pt>
                <c:pt idx="128">
                  <c:v>424.88350000000003</c:v>
                </c:pt>
                <c:pt idx="129">
                  <c:v>425.0779</c:v>
                </c:pt>
                <c:pt idx="130">
                  <c:v>425.2722</c:v>
                </c:pt>
                <c:pt idx="131">
                  <c:v>425.46660000000003</c:v>
                </c:pt>
                <c:pt idx="132">
                  <c:v>425.66090000000003</c:v>
                </c:pt>
                <c:pt idx="133">
                  <c:v>425.8553</c:v>
                </c:pt>
                <c:pt idx="134">
                  <c:v>426.0496</c:v>
                </c:pt>
                <c:pt idx="135">
                  <c:v>426.24400000000003</c:v>
                </c:pt>
                <c:pt idx="136">
                  <c:v>426.43830000000003</c:v>
                </c:pt>
                <c:pt idx="137">
                  <c:v>426.6327</c:v>
                </c:pt>
                <c:pt idx="138">
                  <c:v>426.827</c:v>
                </c:pt>
                <c:pt idx="139">
                  <c:v>427.02140000000003</c:v>
                </c:pt>
                <c:pt idx="140">
                  <c:v>427.21570000000003</c:v>
                </c:pt>
                <c:pt idx="141">
                  <c:v>427.4101</c:v>
                </c:pt>
                <c:pt idx="142">
                  <c:v>427.6044</c:v>
                </c:pt>
                <c:pt idx="143">
                  <c:v>427.79880000000003</c:v>
                </c:pt>
                <c:pt idx="144">
                  <c:v>427.99310000000003</c:v>
                </c:pt>
                <c:pt idx="145">
                  <c:v>428.1875</c:v>
                </c:pt>
                <c:pt idx="146">
                  <c:v>428.38189999999997</c:v>
                </c:pt>
                <c:pt idx="147">
                  <c:v>428.57619999999997</c:v>
                </c:pt>
                <c:pt idx="148">
                  <c:v>428.7706</c:v>
                </c:pt>
                <c:pt idx="149">
                  <c:v>428.9649</c:v>
                </c:pt>
                <c:pt idx="150">
                  <c:v>429.15929999999997</c:v>
                </c:pt>
                <c:pt idx="151">
                  <c:v>429.35359999999997</c:v>
                </c:pt>
                <c:pt idx="152">
                  <c:v>429.548</c:v>
                </c:pt>
                <c:pt idx="153">
                  <c:v>429.7423</c:v>
                </c:pt>
                <c:pt idx="154">
                  <c:v>429.93669999999997</c:v>
                </c:pt>
                <c:pt idx="155">
                  <c:v>430.13099999999997</c:v>
                </c:pt>
                <c:pt idx="156">
                  <c:v>430.3254</c:v>
                </c:pt>
                <c:pt idx="157">
                  <c:v>430.5197</c:v>
                </c:pt>
                <c:pt idx="158">
                  <c:v>430.71409999999997</c:v>
                </c:pt>
                <c:pt idx="159">
                  <c:v>430.90839999999997</c:v>
                </c:pt>
                <c:pt idx="160">
                  <c:v>431.1028</c:v>
                </c:pt>
                <c:pt idx="161">
                  <c:v>431.2971</c:v>
                </c:pt>
                <c:pt idx="162">
                  <c:v>431.49149999999997</c:v>
                </c:pt>
                <c:pt idx="163">
                  <c:v>431.68579999999997</c:v>
                </c:pt>
                <c:pt idx="164">
                  <c:v>431.8802</c:v>
                </c:pt>
                <c:pt idx="165">
                  <c:v>432.0745</c:v>
                </c:pt>
                <c:pt idx="166">
                  <c:v>432.26889999999997</c:v>
                </c:pt>
                <c:pt idx="167">
                  <c:v>432.46319999999997</c:v>
                </c:pt>
                <c:pt idx="168">
                  <c:v>432.6576</c:v>
                </c:pt>
                <c:pt idx="169">
                  <c:v>432.8519</c:v>
                </c:pt>
                <c:pt idx="170">
                  <c:v>433.04629999999997</c:v>
                </c:pt>
                <c:pt idx="171">
                  <c:v>433.24059999999997</c:v>
                </c:pt>
                <c:pt idx="172">
                  <c:v>433.435</c:v>
                </c:pt>
                <c:pt idx="173">
                  <c:v>433.6293</c:v>
                </c:pt>
                <c:pt idx="174">
                  <c:v>433.82369999999997</c:v>
                </c:pt>
                <c:pt idx="175">
                  <c:v>434.01799999999997</c:v>
                </c:pt>
                <c:pt idx="176">
                  <c:v>434.2124</c:v>
                </c:pt>
                <c:pt idx="177">
                  <c:v>434.4067</c:v>
                </c:pt>
                <c:pt idx="178">
                  <c:v>434.60109999999997</c:v>
                </c:pt>
                <c:pt idx="179">
                  <c:v>434.79539999999997</c:v>
                </c:pt>
                <c:pt idx="180">
                  <c:v>434.9898</c:v>
                </c:pt>
                <c:pt idx="181">
                  <c:v>435.1841</c:v>
                </c:pt>
                <c:pt idx="182">
                  <c:v>435.37849999999997</c:v>
                </c:pt>
                <c:pt idx="183">
                  <c:v>435.57279999999997</c:v>
                </c:pt>
                <c:pt idx="184">
                  <c:v>435.7672</c:v>
                </c:pt>
                <c:pt idx="185">
                  <c:v>435.9615</c:v>
                </c:pt>
                <c:pt idx="186">
                  <c:v>436.15589999999997</c:v>
                </c:pt>
                <c:pt idx="187">
                  <c:v>436.35019999999997</c:v>
                </c:pt>
                <c:pt idx="188">
                  <c:v>436.5446</c:v>
                </c:pt>
                <c:pt idx="189">
                  <c:v>436.7389</c:v>
                </c:pt>
                <c:pt idx="190">
                  <c:v>436.93329999999997</c:v>
                </c:pt>
                <c:pt idx="191">
                  <c:v>437.12759999999997</c:v>
                </c:pt>
                <c:pt idx="192">
                  <c:v>437.322</c:v>
                </c:pt>
                <c:pt idx="193">
                  <c:v>437.5163</c:v>
                </c:pt>
                <c:pt idx="194">
                  <c:v>437.71069999999997</c:v>
                </c:pt>
                <c:pt idx="195">
                  <c:v>437.90499999999997</c:v>
                </c:pt>
                <c:pt idx="196">
                  <c:v>438.0994</c:v>
                </c:pt>
                <c:pt idx="197">
                  <c:v>438.2937</c:v>
                </c:pt>
                <c:pt idx="198">
                  <c:v>438.48809999999997</c:v>
                </c:pt>
                <c:pt idx="199">
                  <c:v>438.68239999999997</c:v>
                </c:pt>
                <c:pt idx="200">
                  <c:v>438.8768</c:v>
                </c:pt>
                <c:pt idx="201">
                  <c:v>439.0711</c:v>
                </c:pt>
                <c:pt idx="202">
                  <c:v>439.26549999999997</c:v>
                </c:pt>
                <c:pt idx="203">
                  <c:v>439.45979999999997</c:v>
                </c:pt>
                <c:pt idx="204">
                  <c:v>439.6542</c:v>
                </c:pt>
                <c:pt idx="205">
                  <c:v>439.8485</c:v>
                </c:pt>
                <c:pt idx="206">
                  <c:v>440.04289999999997</c:v>
                </c:pt>
                <c:pt idx="207">
                  <c:v>440.23719999999997</c:v>
                </c:pt>
                <c:pt idx="208">
                  <c:v>440.4316</c:v>
                </c:pt>
                <c:pt idx="209">
                  <c:v>440.6259</c:v>
                </c:pt>
                <c:pt idx="210">
                  <c:v>440.82029999999997</c:v>
                </c:pt>
                <c:pt idx="211">
                  <c:v>441.01459999999997</c:v>
                </c:pt>
                <c:pt idx="212">
                  <c:v>441.209</c:v>
                </c:pt>
                <c:pt idx="213">
                  <c:v>441.4033</c:v>
                </c:pt>
                <c:pt idx="214">
                  <c:v>441.59769999999997</c:v>
                </c:pt>
                <c:pt idx="215">
                  <c:v>441.79199999999997</c:v>
                </c:pt>
                <c:pt idx="216">
                  <c:v>441.9864</c:v>
                </c:pt>
                <c:pt idx="217">
                  <c:v>442.1807</c:v>
                </c:pt>
                <c:pt idx="218">
                  <c:v>442.37509999999997</c:v>
                </c:pt>
                <c:pt idx="219">
                  <c:v>442.56939999999997</c:v>
                </c:pt>
                <c:pt idx="220">
                  <c:v>442.7638</c:v>
                </c:pt>
                <c:pt idx="221">
                  <c:v>442.9581</c:v>
                </c:pt>
                <c:pt idx="222">
                  <c:v>443.15249999999997</c:v>
                </c:pt>
                <c:pt idx="223">
                  <c:v>443.34679999999997</c:v>
                </c:pt>
                <c:pt idx="224">
                  <c:v>443.5412</c:v>
                </c:pt>
                <c:pt idx="225">
                  <c:v>443.7355</c:v>
                </c:pt>
                <c:pt idx="226">
                  <c:v>443.92989999999998</c:v>
                </c:pt>
                <c:pt idx="227">
                  <c:v>444.12419999999997</c:v>
                </c:pt>
                <c:pt idx="228">
                  <c:v>444.3186</c:v>
                </c:pt>
                <c:pt idx="229">
                  <c:v>444.5129</c:v>
                </c:pt>
                <c:pt idx="230">
                  <c:v>444.70729999999998</c:v>
                </c:pt>
                <c:pt idx="231">
                  <c:v>444.90159999999997</c:v>
                </c:pt>
                <c:pt idx="232">
                  <c:v>445.096</c:v>
                </c:pt>
                <c:pt idx="233">
                  <c:v>445.2903</c:v>
                </c:pt>
                <c:pt idx="234">
                  <c:v>445.48469999999998</c:v>
                </c:pt>
                <c:pt idx="235">
                  <c:v>445.67910000000001</c:v>
                </c:pt>
                <c:pt idx="236">
                  <c:v>445.8734</c:v>
                </c:pt>
                <c:pt idx="237">
                  <c:v>446.06779999999998</c:v>
                </c:pt>
                <c:pt idx="238">
                  <c:v>446.26209999999998</c:v>
                </c:pt>
                <c:pt idx="239">
                  <c:v>446.45650000000001</c:v>
                </c:pt>
                <c:pt idx="240">
                  <c:v>446.6508</c:v>
                </c:pt>
                <c:pt idx="241">
                  <c:v>446.84519999999998</c:v>
                </c:pt>
                <c:pt idx="242">
                  <c:v>447.03949999999998</c:v>
                </c:pt>
                <c:pt idx="243">
                  <c:v>447.23390000000001</c:v>
                </c:pt>
                <c:pt idx="244">
                  <c:v>447.4282</c:v>
                </c:pt>
                <c:pt idx="245">
                  <c:v>447.62259999999998</c:v>
                </c:pt>
                <c:pt idx="246">
                  <c:v>447.81689999999998</c:v>
                </c:pt>
                <c:pt idx="247">
                  <c:v>448.01130000000001</c:v>
                </c:pt>
                <c:pt idx="248">
                  <c:v>448.2056</c:v>
                </c:pt>
                <c:pt idx="249">
                  <c:v>448.4</c:v>
                </c:pt>
                <c:pt idx="250">
                  <c:v>448.59429999999998</c:v>
                </c:pt>
                <c:pt idx="251">
                  <c:v>448.78870000000001</c:v>
                </c:pt>
                <c:pt idx="252">
                  <c:v>448.983</c:v>
                </c:pt>
                <c:pt idx="253">
                  <c:v>449.17739999999998</c:v>
                </c:pt>
                <c:pt idx="254">
                  <c:v>449.37169999999998</c:v>
                </c:pt>
                <c:pt idx="255">
                  <c:v>449.56610000000001</c:v>
                </c:pt>
                <c:pt idx="256">
                  <c:v>449.7604</c:v>
                </c:pt>
                <c:pt idx="257">
                  <c:v>449.95479999999998</c:v>
                </c:pt>
                <c:pt idx="258">
                  <c:v>450.14909999999998</c:v>
                </c:pt>
                <c:pt idx="259">
                  <c:v>450.34350000000001</c:v>
                </c:pt>
                <c:pt idx="260">
                  <c:v>450.5378</c:v>
                </c:pt>
                <c:pt idx="261">
                  <c:v>450.73219999999998</c:v>
                </c:pt>
                <c:pt idx="262">
                  <c:v>450.92649999999998</c:v>
                </c:pt>
                <c:pt idx="263">
                  <c:v>451.12090000000001</c:v>
                </c:pt>
                <c:pt idx="264">
                  <c:v>451.3152</c:v>
                </c:pt>
                <c:pt idx="265">
                  <c:v>451.50959999999998</c:v>
                </c:pt>
                <c:pt idx="266">
                  <c:v>451.70389999999998</c:v>
                </c:pt>
                <c:pt idx="267">
                  <c:v>451.89830000000001</c:v>
                </c:pt>
                <c:pt idx="268">
                  <c:v>452.0926</c:v>
                </c:pt>
                <c:pt idx="269">
                  <c:v>452.28699999999998</c:v>
                </c:pt>
                <c:pt idx="270">
                  <c:v>452.48129999999998</c:v>
                </c:pt>
                <c:pt idx="271">
                  <c:v>452.67570000000001</c:v>
                </c:pt>
                <c:pt idx="272">
                  <c:v>452.87</c:v>
                </c:pt>
                <c:pt idx="273">
                  <c:v>453.06439999999998</c:v>
                </c:pt>
                <c:pt idx="274">
                  <c:v>453.25869999999998</c:v>
                </c:pt>
                <c:pt idx="275">
                  <c:v>453.45310000000001</c:v>
                </c:pt>
                <c:pt idx="276">
                  <c:v>453.6474</c:v>
                </c:pt>
                <c:pt idx="277">
                  <c:v>453.84179999999998</c:v>
                </c:pt>
                <c:pt idx="278">
                  <c:v>454.03609999999998</c:v>
                </c:pt>
                <c:pt idx="279">
                  <c:v>454.23050000000001</c:v>
                </c:pt>
                <c:pt idx="280">
                  <c:v>454.4248</c:v>
                </c:pt>
                <c:pt idx="281">
                  <c:v>454.61919999999998</c:v>
                </c:pt>
                <c:pt idx="282">
                  <c:v>454.81349999999998</c:v>
                </c:pt>
                <c:pt idx="283">
                  <c:v>455.00790000000001</c:v>
                </c:pt>
                <c:pt idx="284">
                  <c:v>455.2022</c:v>
                </c:pt>
                <c:pt idx="285">
                  <c:v>455.39659999999998</c:v>
                </c:pt>
                <c:pt idx="286">
                  <c:v>455.59089999999998</c:v>
                </c:pt>
                <c:pt idx="287">
                  <c:v>455.78530000000001</c:v>
                </c:pt>
                <c:pt idx="288">
                  <c:v>455.9796</c:v>
                </c:pt>
                <c:pt idx="289">
                  <c:v>456.17399999999998</c:v>
                </c:pt>
                <c:pt idx="290">
                  <c:v>456.36829999999998</c:v>
                </c:pt>
                <c:pt idx="291">
                  <c:v>456.56270000000001</c:v>
                </c:pt>
                <c:pt idx="292">
                  <c:v>456.75700000000001</c:v>
                </c:pt>
                <c:pt idx="293">
                  <c:v>456.95139999999998</c:v>
                </c:pt>
                <c:pt idx="294">
                  <c:v>457.14569999999998</c:v>
                </c:pt>
                <c:pt idx="295">
                  <c:v>457.34010000000001</c:v>
                </c:pt>
                <c:pt idx="296">
                  <c:v>457.53440000000001</c:v>
                </c:pt>
                <c:pt idx="297">
                  <c:v>457.72879999999998</c:v>
                </c:pt>
                <c:pt idx="298">
                  <c:v>457.92309999999998</c:v>
                </c:pt>
                <c:pt idx="299">
                  <c:v>458.11750000000001</c:v>
                </c:pt>
                <c:pt idx="300">
                  <c:v>458.31180000000001</c:v>
                </c:pt>
                <c:pt idx="301">
                  <c:v>458.50619999999998</c:v>
                </c:pt>
                <c:pt idx="302">
                  <c:v>458.70049999999998</c:v>
                </c:pt>
                <c:pt idx="303">
                  <c:v>458.89490000000001</c:v>
                </c:pt>
                <c:pt idx="304">
                  <c:v>459.08920000000001</c:v>
                </c:pt>
                <c:pt idx="305">
                  <c:v>459.28359999999998</c:v>
                </c:pt>
                <c:pt idx="306">
                  <c:v>459.47789999999998</c:v>
                </c:pt>
                <c:pt idx="307">
                  <c:v>459.67230000000001</c:v>
                </c:pt>
                <c:pt idx="308">
                  <c:v>459.86660000000001</c:v>
                </c:pt>
                <c:pt idx="309">
                  <c:v>460.06099999999998</c:v>
                </c:pt>
                <c:pt idx="310">
                  <c:v>460.25529999999998</c:v>
                </c:pt>
                <c:pt idx="311">
                  <c:v>460.44970000000001</c:v>
                </c:pt>
                <c:pt idx="312">
                  <c:v>460.64400000000001</c:v>
                </c:pt>
                <c:pt idx="313">
                  <c:v>460.83839999999998</c:v>
                </c:pt>
                <c:pt idx="314">
                  <c:v>461.03269999999998</c:v>
                </c:pt>
                <c:pt idx="315">
                  <c:v>461.22710000000001</c:v>
                </c:pt>
                <c:pt idx="316">
                  <c:v>461.42140000000001</c:v>
                </c:pt>
                <c:pt idx="317">
                  <c:v>461.61579999999998</c:v>
                </c:pt>
                <c:pt idx="318">
                  <c:v>461.81009999999998</c:v>
                </c:pt>
                <c:pt idx="319">
                  <c:v>462.00450000000001</c:v>
                </c:pt>
                <c:pt idx="320">
                  <c:v>462.19880000000001</c:v>
                </c:pt>
                <c:pt idx="321">
                  <c:v>462.39319999999998</c:v>
                </c:pt>
                <c:pt idx="322">
                  <c:v>462.58760000000001</c:v>
                </c:pt>
                <c:pt idx="323">
                  <c:v>462.78190000000001</c:v>
                </c:pt>
                <c:pt idx="324">
                  <c:v>462.97629999999998</c:v>
                </c:pt>
                <c:pt idx="325">
                  <c:v>463.17059999999998</c:v>
                </c:pt>
                <c:pt idx="326">
                  <c:v>463.36500000000001</c:v>
                </c:pt>
                <c:pt idx="327">
                  <c:v>463.55930000000001</c:v>
                </c:pt>
                <c:pt idx="328">
                  <c:v>463.75369999999998</c:v>
                </c:pt>
                <c:pt idx="329">
                  <c:v>463.94799999999998</c:v>
                </c:pt>
                <c:pt idx="330">
                  <c:v>464.14240000000001</c:v>
                </c:pt>
                <c:pt idx="331">
                  <c:v>464.33670000000001</c:v>
                </c:pt>
                <c:pt idx="332">
                  <c:v>464.53109999999998</c:v>
                </c:pt>
                <c:pt idx="333">
                  <c:v>464.72539999999998</c:v>
                </c:pt>
                <c:pt idx="334">
                  <c:v>464.91980000000001</c:v>
                </c:pt>
                <c:pt idx="335">
                  <c:v>465.11410000000001</c:v>
                </c:pt>
                <c:pt idx="336">
                  <c:v>465.30849999999998</c:v>
                </c:pt>
                <c:pt idx="337">
                  <c:v>465.50279999999998</c:v>
                </c:pt>
                <c:pt idx="338">
                  <c:v>465.69720000000001</c:v>
                </c:pt>
                <c:pt idx="339">
                  <c:v>465.89150000000001</c:v>
                </c:pt>
                <c:pt idx="340">
                  <c:v>466.08589999999998</c:v>
                </c:pt>
                <c:pt idx="341">
                  <c:v>466.28019999999998</c:v>
                </c:pt>
                <c:pt idx="342">
                  <c:v>466.47460000000001</c:v>
                </c:pt>
                <c:pt idx="343">
                  <c:v>466.66890000000001</c:v>
                </c:pt>
                <c:pt idx="344">
                  <c:v>466.86329999999998</c:v>
                </c:pt>
                <c:pt idx="345">
                  <c:v>467.05759999999998</c:v>
                </c:pt>
                <c:pt idx="346">
                  <c:v>467.25200000000001</c:v>
                </c:pt>
                <c:pt idx="347">
                  <c:v>467.44630000000001</c:v>
                </c:pt>
                <c:pt idx="348">
                  <c:v>467.64069999999998</c:v>
                </c:pt>
                <c:pt idx="349">
                  <c:v>467.83499999999998</c:v>
                </c:pt>
                <c:pt idx="350">
                  <c:v>468.02940000000001</c:v>
                </c:pt>
                <c:pt idx="351">
                  <c:v>468.22370000000001</c:v>
                </c:pt>
                <c:pt idx="352">
                  <c:v>468.41809999999998</c:v>
                </c:pt>
                <c:pt idx="353">
                  <c:v>468.61239999999998</c:v>
                </c:pt>
                <c:pt idx="354">
                  <c:v>468.80680000000001</c:v>
                </c:pt>
                <c:pt idx="355">
                  <c:v>469.00110000000001</c:v>
                </c:pt>
                <c:pt idx="356">
                  <c:v>469.19549999999998</c:v>
                </c:pt>
                <c:pt idx="357">
                  <c:v>469.38979999999998</c:v>
                </c:pt>
                <c:pt idx="358">
                  <c:v>469.58420000000001</c:v>
                </c:pt>
                <c:pt idx="359">
                  <c:v>469.77850000000001</c:v>
                </c:pt>
                <c:pt idx="360">
                  <c:v>469.97289999999998</c:v>
                </c:pt>
                <c:pt idx="361">
                  <c:v>470.16719999999998</c:v>
                </c:pt>
                <c:pt idx="362">
                  <c:v>470.36160000000001</c:v>
                </c:pt>
                <c:pt idx="363">
                  <c:v>470.55590000000001</c:v>
                </c:pt>
                <c:pt idx="364">
                  <c:v>470.75029999999998</c:v>
                </c:pt>
                <c:pt idx="365">
                  <c:v>470.94459999999998</c:v>
                </c:pt>
                <c:pt idx="366">
                  <c:v>471.13900000000001</c:v>
                </c:pt>
                <c:pt idx="367">
                  <c:v>471.33330000000001</c:v>
                </c:pt>
                <c:pt idx="368">
                  <c:v>471.52769999999998</c:v>
                </c:pt>
                <c:pt idx="369">
                  <c:v>471.72199999999998</c:v>
                </c:pt>
                <c:pt idx="370">
                  <c:v>471.91640000000001</c:v>
                </c:pt>
                <c:pt idx="371">
                  <c:v>472.11070000000001</c:v>
                </c:pt>
                <c:pt idx="372">
                  <c:v>472.30509999999998</c:v>
                </c:pt>
                <c:pt idx="373">
                  <c:v>472.49939999999998</c:v>
                </c:pt>
                <c:pt idx="374">
                  <c:v>472.69380000000001</c:v>
                </c:pt>
                <c:pt idx="375">
                  <c:v>472.88810000000001</c:v>
                </c:pt>
                <c:pt idx="376">
                  <c:v>473.08249999999998</c:v>
                </c:pt>
                <c:pt idx="377">
                  <c:v>473.27679999999998</c:v>
                </c:pt>
                <c:pt idx="378">
                  <c:v>473.47120000000001</c:v>
                </c:pt>
                <c:pt idx="379">
                  <c:v>473.66550000000001</c:v>
                </c:pt>
                <c:pt idx="380">
                  <c:v>473.85989999999998</c:v>
                </c:pt>
                <c:pt idx="381">
                  <c:v>474.05419999999998</c:v>
                </c:pt>
                <c:pt idx="382">
                  <c:v>474.24860000000001</c:v>
                </c:pt>
                <c:pt idx="383">
                  <c:v>474.44290000000001</c:v>
                </c:pt>
                <c:pt idx="384">
                  <c:v>474.63729999999998</c:v>
                </c:pt>
                <c:pt idx="385">
                  <c:v>474.83159999999998</c:v>
                </c:pt>
                <c:pt idx="386">
                  <c:v>475.02600000000001</c:v>
                </c:pt>
                <c:pt idx="387">
                  <c:v>475.22030000000001</c:v>
                </c:pt>
                <c:pt idx="388">
                  <c:v>475.41469999999998</c:v>
                </c:pt>
                <c:pt idx="389">
                  <c:v>475.60899999999998</c:v>
                </c:pt>
                <c:pt idx="390">
                  <c:v>475.80340000000001</c:v>
                </c:pt>
                <c:pt idx="391">
                  <c:v>475.99770000000001</c:v>
                </c:pt>
                <c:pt idx="392">
                  <c:v>476.19209999999998</c:v>
                </c:pt>
                <c:pt idx="393">
                  <c:v>476.38639999999998</c:v>
                </c:pt>
                <c:pt idx="394">
                  <c:v>476.58080000000001</c:v>
                </c:pt>
                <c:pt idx="395">
                  <c:v>476.77510000000001</c:v>
                </c:pt>
                <c:pt idx="396">
                  <c:v>476.96949999999998</c:v>
                </c:pt>
                <c:pt idx="397">
                  <c:v>477.16379999999998</c:v>
                </c:pt>
                <c:pt idx="398">
                  <c:v>477.35820000000001</c:v>
                </c:pt>
                <c:pt idx="399">
                  <c:v>477.55250000000001</c:v>
                </c:pt>
                <c:pt idx="400">
                  <c:v>477.74689999999998</c:v>
                </c:pt>
                <c:pt idx="401">
                  <c:v>477.94119999999998</c:v>
                </c:pt>
                <c:pt idx="402">
                  <c:v>478.13560000000001</c:v>
                </c:pt>
                <c:pt idx="403">
                  <c:v>478.32990000000001</c:v>
                </c:pt>
                <c:pt idx="404">
                  <c:v>478.52429999999998</c:v>
                </c:pt>
                <c:pt idx="405">
                  <c:v>478.71859999999998</c:v>
                </c:pt>
                <c:pt idx="406">
                  <c:v>478.91300000000001</c:v>
                </c:pt>
                <c:pt idx="407">
                  <c:v>479.10730000000001</c:v>
                </c:pt>
                <c:pt idx="408">
                  <c:v>479.30169999999998</c:v>
                </c:pt>
                <c:pt idx="409">
                  <c:v>479.49599999999998</c:v>
                </c:pt>
                <c:pt idx="410">
                  <c:v>479.69040000000001</c:v>
                </c:pt>
                <c:pt idx="411">
                  <c:v>479.88479999999998</c:v>
                </c:pt>
                <c:pt idx="412">
                  <c:v>480.07909999999998</c:v>
                </c:pt>
                <c:pt idx="413">
                  <c:v>480.27350000000001</c:v>
                </c:pt>
                <c:pt idx="414">
                  <c:v>480.46780000000001</c:v>
                </c:pt>
                <c:pt idx="415">
                  <c:v>480.66219999999998</c:v>
                </c:pt>
                <c:pt idx="416">
                  <c:v>480.85649999999998</c:v>
                </c:pt>
                <c:pt idx="417">
                  <c:v>481.05090000000001</c:v>
                </c:pt>
                <c:pt idx="418">
                  <c:v>481.24520000000001</c:v>
                </c:pt>
                <c:pt idx="419">
                  <c:v>481.43959999999998</c:v>
                </c:pt>
                <c:pt idx="420">
                  <c:v>481.63389999999998</c:v>
                </c:pt>
                <c:pt idx="421">
                  <c:v>481.82830000000001</c:v>
                </c:pt>
                <c:pt idx="422">
                  <c:v>482.02260000000001</c:v>
                </c:pt>
                <c:pt idx="423">
                  <c:v>482.21699999999998</c:v>
                </c:pt>
                <c:pt idx="424">
                  <c:v>482.41129999999998</c:v>
                </c:pt>
                <c:pt idx="425">
                  <c:v>482.60570000000001</c:v>
                </c:pt>
                <c:pt idx="426">
                  <c:v>482.8</c:v>
                </c:pt>
                <c:pt idx="427">
                  <c:v>482.99439999999998</c:v>
                </c:pt>
                <c:pt idx="428">
                  <c:v>483.18869999999998</c:v>
                </c:pt>
                <c:pt idx="429">
                  <c:v>483.38310000000001</c:v>
                </c:pt>
                <c:pt idx="430">
                  <c:v>483.57740000000001</c:v>
                </c:pt>
                <c:pt idx="431">
                  <c:v>483.77179999999998</c:v>
                </c:pt>
                <c:pt idx="432">
                  <c:v>483.96609999999998</c:v>
                </c:pt>
                <c:pt idx="433">
                  <c:v>484.16050000000001</c:v>
                </c:pt>
                <c:pt idx="434">
                  <c:v>484.35480000000001</c:v>
                </c:pt>
                <c:pt idx="435">
                  <c:v>484.54919999999998</c:v>
                </c:pt>
                <c:pt idx="436">
                  <c:v>484.74349999999998</c:v>
                </c:pt>
                <c:pt idx="437">
                  <c:v>484.93790000000001</c:v>
                </c:pt>
                <c:pt idx="438">
                  <c:v>485.13220000000001</c:v>
                </c:pt>
                <c:pt idx="439">
                  <c:v>485.32659999999998</c:v>
                </c:pt>
                <c:pt idx="440">
                  <c:v>485.52089999999998</c:v>
                </c:pt>
                <c:pt idx="441">
                  <c:v>485.71530000000001</c:v>
                </c:pt>
                <c:pt idx="442">
                  <c:v>485.90960000000001</c:v>
                </c:pt>
                <c:pt idx="443">
                  <c:v>486.10399999999998</c:v>
                </c:pt>
                <c:pt idx="444">
                  <c:v>486.29829999999998</c:v>
                </c:pt>
                <c:pt idx="445">
                  <c:v>486.49270000000001</c:v>
                </c:pt>
                <c:pt idx="446">
                  <c:v>486.68700000000001</c:v>
                </c:pt>
                <c:pt idx="447">
                  <c:v>486.88139999999999</c:v>
                </c:pt>
                <c:pt idx="448">
                  <c:v>487.07569999999998</c:v>
                </c:pt>
                <c:pt idx="449">
                  <c:v>487.27010000000001</c:v>
                </c:pt>
                <c:pt idx="450">
                  <c:v>487.46440000000001</c:v>
                </c:pt>
                <c:pt idx="451">
                  <c:v>487.65879999999999</c:v>
                </c:pt>
                <c:pt idx="452">
                  <c:v>487.85309999999998</c:v>
                </c:pt>
                <c:pt idx="453">
                  <c:v>488.04750000000001</c:v>
                </c:pt>
                <c:pt idx="454">
                  <c:v>488.24180000000001</c:v>
                </c:pt>
                <c:pt idx="455">
                  <c:v>488.43619999999999</c:v>
                </c:pt>
                <c:pt idx="456">
                  <c:v>488.63049999999998</c:v>
                </c:pt>
                <c:pt idx="457">
                  <c:v>488.82490000000001</c:v>
                </c:pt>
                <c:pt idx="458">
                  <c:v>489.01920000000001</c:v>
                </c:pt>
                <c:pt idx="459">
                  <c:v>489.21359999999999</c:v>
                </c:pt>
                <c:pt idx="460">
                  <c:v>489.40789999999998</c:v>
                </c:pt>
                <c:pt idx="461">
                  <c:v>489.60230000000001</c:v>
                </c:pt>
                <c:pt idx="462">
                  <c:v>489.79660000000001</c:v>
                </c:pt>
                <c:pt idx="463">
                  <c:v>489.99099999999999</c:v>
                </c:pt>
                <c:pt idx="464">
                  <c:v>490.18529999999998</c:v>
                </c:pt>
                <c:pt idx="465">
                  <c:v>490.37970000000001</c:v>
                </c:pt>
                <c:pt idx="466">
                  <c:v>490.57400000000001</c:v>
                </c:pt>
                <c:pt idx="467">
                  <c:v>490.76839999999999</c:v>
                </c:pt>
                <c:pt idx="468">
                  <c:v>490.96269999999998</c:v>
                </c:pt>
                <c:pt idx="469">
                  <c:v>491.15710000000001</c:v>
                </c:pt>
                <c:pt idx="470">
                  <c:v>491.35140000000001</c:v>
                </c:pt>
                <c:pt idx="471">
                  <c:v>491.54579999999999</c:v>
                </c:pt>
                <c:pt idx="472">
                  <c:v>491.74009999999998</c:v>
                </c:pt>
                <c:pt idx="473">
                  <c:v>491.93450000000001</c:v>
                </c:pt>
                <c:pt idx="474">
                  <c:v>492.12880000000001</c:v>
                </c:pt>
                <c:pt idx="475">
                  <c:v>492.32319999999999</c:v>
                </c:pt>
                <c:pt idx="476">
                  <c:v>492.51749999999998</c:v>
                </c:pt>
                <c:pt idx="477">
                  <c:v>492.71190000000001</c:v>
                </c:pt>
                <c:pt idx="478">
                  <c:v>492.90620000000001</c:v>
                </c:pt>
                <c:pt idx="479">
                  <c:v>493.10059999999999</c:v>
                </c:pt>
                <c:pt idx="480">
                  <c:v>493.29489999999998</c:v>
                </c:pt>
                <c:pt idx="481">
                  <c:v>493.48930000000001</c:v>
                </c:pt>
                <c:pt idx="482">
                  <c:v>493.68360000000001</c:v>
                </c:pt>
                <c:pt idx="483">
                  <c:v>493.87799999999999</c:v>
                </c:pt>
                <c:pt idx="484">
                  <c:v>494.07229999999998</c:v>
                </c:pt>
                <c:pt idx="485">
                  <c:v>494.26670000000001</c:v>
                </c:pt>
                <c:pt idx="486">
                  <c:v>494.46100000000001</c:v>
                </c:pt>
                <c:pt idx="487">
                  <c:v>494.65539999999999</c:v>
                </c:pt>
                <c:pt idx="488">
                  <c:v>494.84969999999998</c:v>
                </c:pt>
                <c:pt idx="489">
                  <c:v>495.04410000000001</c:v>
                </c:pt>
                <c:pt idx="490">
                  <c:v>495.23840000000001</c:v>
                </c:pt>
                <c:pt idx="491">
                  <c:v>495.43279999999999</c:v>
                </c:pt>
                <c:pt idx="492">
                  <c:v>495.62709999999998</c:v>
                </c:pt>
                <c:pt idx="493">
                  <c:v>495.82150000000001</c:v>
                </c:pt>
                <c:pt idx="494">
                  <c:v>496.01580000000001</c:v>
                </c:pt>
                <c:pt idx="495">
                  <c:v>496.21019999999999</c:v>
                </c:pt>
                <c:pt idx="496">
                  <c:v>496.40449999999998</c:v>
                </c:pt>
                <c:pt idx="497">
                  <c:v>496.59890000000001</c:v>
                </c:pt>
                <c:pt idx="498">
                  <c:v>496.79329999999999</c:v>
                </c:pt>
                <c:pt idx="499">
                  <c:v>496.98759999999999</c:v>
                </c:pt>
                <c:pt idx="500">
                  <c:v>497.18200000000002</c:v>
                </c:pt>
                <c:pt idx="501">
                  <c:v>497.37630000000001</c:v>
                </c:pt>
                <c:pt idx="502">
                  <c:v>497.57069999999999</c:v>
                </c:pt>
                <c:pt idx="503">
                  <c:v>497.76499999999999</c:v>
                </c:pt>
                <c:pt idx="504">
                  <c:v>497.95940000000002</c:v>
                </c:pt>
                <c:pt idx="505">
                  <c:v>498.15370000000001</c:v>
                </c:pt>
                <c:pt idx="506">
                  <c:v>498.34809999999999</c:v>
                </c:pt>
                <c:pt idx="507">
                  <c:v>498.54239999999999</c:v>
                </c:pt>
                <c:pt idx="508">
                  <c:v>498.73680000000002</c:v>
                </c:pt>
                <c:pt idx="509">
                  <c:v>498.93110000000001</c:v>
                </c:pt>
                <c:pt idx="510">
                  <c:v>499.12549999999999</c:v>
                </c:pt>
                <c:pt idx="511">
                  <c:v>499.31979999999999</c:v>
                </c:pt>
                <c:pt idx="512">
                  <c:v>499.51420000000002</c:v>
                </c:pt>
                <c:pt idx="513">
                  <c:v>499.70850000000002</c:v>
                </c:pt>
                <c:pt idx="514">
                  <c:v>499.90289999999999</c:v>
                </c:pt>
                <c:pt idx="515">
                  <c:v>500.09719999999999</c:v>
                </c:pt>
                <c:pt idx="516">
                  <c:v>500.29160000000002</c:v>
                </c:pt>
                <c:pt idx="517">
                  <c:v>500.48590000000002</c:v>
                </c:pt>
                <c:pt idx="518">
                  <c:v>500.68029999999999</c:v>
                </c:pt>
                <c:pt idx="519">
                  <c:v>500.87459999999999</c:v>
                </c:pt>
                <c:pt idx="520">
                  <c:v>501.06900000000002</c:v>
                </c:pt>
                <c:pt idx="521">
                  <c:v>501.26330000000002</c:v>
                </c:pt>
                <c:pt idx="522">
                  <c:v>501.45769999999999</c:v>
                </c:pt>
                <c:pt idx="523">
                  <c:v>501.65199999999999</c:v>
                </c:pt>
                <c:pt idx="524">
                  <c:v>501.84640000000002</c:v>
                </c:pt>
                <c:pt idx="525">
                  <c:v>502.04070000000002</c:v>
                </c:pt>
                <c:pt idx="526">
                  <c:v>502.23509999999999</c:v>
                </c:pt>
                <c:pt idx="527">
                  <c:v>502.42939999999999</c:v>
                </c:pt>
                <c:pt idx="528">
                  <c:v>502.62380000000002</c:v>
                </c:pt>
                <c:pt idx="529">
                  <c:v>502.81810000000002</c:v>
                </c:pt>
                <c:pt idx="530">
                  <c:v>503.01249999999999</c:v>
                </c:pt>
                <c:pt idx="531">
                  <c:v>503.20679999999999</c:v>
                </c:pt>
                <c:pt idx="532">
                  <c:v>503.40120000000002</c:v>
                </c:pt>
                <c:pt idx="533">
                  <c:v>503.59550000000002</c:v>
                </c:pt>
                <c:pt idx="534">
                  <c:v>503.78989999999999</c:v>
                </c:pt>
                <c:pt idx="535">
                  <c:v>503.98419999999999</c:v>
                </c:pt>
                <c:pt idx="536">
                  <c:v>504.17860000000002</c:v>
                </c:pt>
                <c:pt idx="537">
                  <c:v>504.37290000000002</c:v>
                </c:pt>
                <c:pt idx="538">
                  <c:v>504.56729999999999</c:v>
                </c:pt>
                <c:pt idx="539">
                  <c:v>504.76159999999999</c:v>
                </c:pt>
                <c:pt idx="540">
                  <c:v>504.95600000000002</c:v>
                </c:pt>
                <c:pt idx="541">
                  <c:v>505.15030000000002</c:v>
                </c:pt>
                <c:pt idx="542">
                  <c:v>505.34469999999999</c:v>
                </c:pt>
                <c:pt idx="543">
                  <c:v>505.53899999999999</c:v>
                </c:pt>
                <c:pt idx="544">
                  <c:v>505.73340000000002</c:v>
                </c:pt>
                <c:pt idx="545">
                  <c:v>505.92770000000002</c:v>
                </c:pt>
                <c:pt idx="546">
                  <c:v>506.12209999999999</c:v>
                </c:pt>
                <c:pt idx="547">
                  <c:v>506.31639999999999</c:v>
                </c:pt>
                <c:pt idx="548">
                  <c:v>506.51080000000002</c:v>
                </c:pt>
                <c:pt idx="549">
                  <c:v>506.70510000000002</c:v>
                </c:pt>
                <c:pt idx="550">
                  <c:v>506.89949999999999</c:v>
                </c:pt>
                <c:pt idx="551">
                  <c:v>507.09379999999999</c:v>
                </c:pt>
                <c:pt idx="552">
                  <c:v>507.28820000000002</c:v>
                </c:pt>
                <c:pt idx="553">
                  <c:v>507.48250000000002</c:v>
                </c:pt>
                <c:pt idx="554">
                  <c:v>507.67689999999999</c:v>
                </c:pt>
                <c:pt idx="555">
                  <c:v>507.87119999999999</c:v>
                </c:pt>
                <c:pt idx="556">
                  <c:v>508.06560000000002</c:v>
                </c:pt>
                <c:pt idx="557">
                  <c:v>508.25990000000002</c:v>
                </c:pt>
                <c:pt idx="558">
                  <c:v>508.45429999999999</c:v>
                </c:pt>
                <c:pt idx="559">
                  <c:v>508.64859999999999</c:v>
                </c:pt>
                <c:pt idx="560">
                  <c:v>508.84300000000002</c:v>
                </c:pt>
                <c:pt idx="561">
                  <c:v>509.03730000000002</c:v>
                </c:pt>
                <c:pt idx="562">
                  <c:v>509.23169999999999</c:v>
                </c:pt>
                <c:pt idx="563">
                  <c:v>509.42599999999999</c:v>
                </c:pt>
                <c:pt idx="564">
                  <c:v>509.62040000000002</c:v>
                </c:pt>
                <c:pt idx="565">
                  <c:v>509.81470000000002</c:v>
                </c:pt>
                <c:pt idx="566">
                  <c:v>510.00909999999999</c:v>
                </c:pt>
                <c:pt idx="567">
                  <c:v>510.20339999999999</c:v>
                </c:pt>
                <c:pt idx="568">
                  <c:v>510.39780000000002</c:v>
                </c:pt>
                <c:pt idx="569">
                  <c:v>510.59210000000002</c:v>
                </c:pt>
                <c:pt idx="570">
                  <c:v>510.78649999999999</c:v>
                </c:pt>
                <c:pt idx="571">
                  <c:v>510.98079999999999</c:v>
                </c:pt>
                <c:pt idx="572">
                  <c:v>511.17520000000002</c:v>
                </c:pt>
                <c:pt idx="573">
                  <c:v>511.36950000000002</c:v>
                </c:pt>
                <c:pt idx="574">
                  <c:v>511.56389999999999</c:v>
                </c:pt>
                <c:pt idx="575">
                  <c:v>511.75819999999999</c:v>
                </c:pt>
                <c:pt idx="576">
                  <c:v>511.95260000000002</c:v>
                </c:pt>
                <c:pt idx="577">
                  <c:v>512.14689999999996</c:v>
                </c:pt>
                <c:pt idx="578">
                  <c:v>512.34130000000005</c:v>
                </c:pt>
                <c:pt idx="579">
                  <c:v>512.53560000000004</c:v>
                </c:pt>
                <c:pt idx="580">
                  <c:v>512.73</c:v>
                </c:pt>
                <c:pt idx="581">
                  <c:v>512.92430000000002</c:v>
                </c:pt>
                <c:pt idx="582">
                  <c:v>513.11869999999999</c:v>
                </c:pt>
                <c:pt idx="583">
                  <c:v>513.31299999999999</c:v>
                </c:pt>
                <c:pt idx="584">
                  <c:v>513.50739999999996</c:v>
                </c:pt>
                <c:pt idx="585">
                  <c:v>513.70180000000005</c:v>
                </c:pt>
                <c:pt idx="586">
                  <c:v>513.89610000000005</c:v>
                </c:pt>
                <c:pt idx="587">
                  <c:v>514.09050000000002</c:v>
                </c:pt>
                <c:pt idx="588">
                  <c:v>514.28480000000002</c:v>
                </c:pt>
                <c:pt idx="589">
                  <c:v>514.47919999999999</c:v>
                </c:pt>
                <c:pt idx="590">
                  <c:v>514.67349999999999</c:v>
                </c:pt>
                <c:pt idx="591">
                  <c:v>514.86789999999996</c:v>
                </c:pt>
                <c:pt idx="592">
                  <c:v>515.06219999999996</c:v>
                </c:pt>
                <c:pt idx="593">
                  <c:v>515.25660000000005</c:v>
                </c:pt>
                <c:pt idx="594">
                  <c:v>515.45090000000005</c:v>
                </c:pt>
                <c:pt idx="595">
                  <c:v>515.64530000000002</c:v>
                </c:pt>
                <c:pt idx="596">
                  <c:v>515.83960000000002</c:v>
                </c:pt>
                <c:pt idx="597">
                  <c:v>516.03399999999999</c:v>
                </c:pt>
                <c:pt idx="598">
                  <c:v>516.22829999999999</c:v>
                </c:pt>
                <c:pt idx="599">
                  <c:v>516.42269999999996</c:v>
                </c:pt>
                <c:pt idx="600">
                  <c:v>516.61699999999996</c:v>
                </c:pt>
                <c:pt idx="601">
                  <c:v>516.81140000000005</c:v>
                </c:pt>
                <c:pt idx="602">
                  <c:v>517.00570000000005</c:v>
                </c:pt>
                <c:pt idx="603">
                  <c:v>517.20010000000002</c:v>
                </c:pt>
                <c:pt idx="604">
                  <c:v>517.39440000000002</c:v>
                </c:pt>
                <c:pt idx="605">
                  <c:v>517.58879999999999</c:v>
                </c:pt>
                <c:pt idx="606">
                  <c:v>517.78309999999999</c:v>
                </c:pt>
                <c:pt idx="607">
                  <c:v>517.97749999999996</c:v>
                </c:pt>
                <c:pt idx="608">
                  <c:v>518.17179999999996</c:v>
                </c:pt>
                <c:pt idx="609">
                  <c:v>518.36620000000005</c:v>
                </c:pt>
                <c:pt idx="610">
                  <c:v>518.56050000000005</c:v>
                </c:pt>
                <c:pt idx="611">
                  <c:v>518.75490000000002</c:v>
                </c:pt>
                <c:pt idx="612">
                  <c:v>518.94920000000002</c:v>
                </c:pt>
                <c:pt idx="613">
                  <c:v>519.14359999999999</c:v>
                </c:pt>
                <c:pt idx="614">
                  <c:v>519.33789999999999</c:v>
                </c:pt>
                <c:pt idx="615">
                  <c:v>519.53229999999996</c:v>
                </c:pt>
                <c:pt idx="616">
                  <c:v>519.72659999999996</c:v>
                </c:pt>
                <c:pt idx="617">
                  <c:v>519.92100000000005</c:v>
                </c:pt>
                <c:pt idx="618">
                  <c:v>520.11530000000005</c:v>
                </c:pt>
                <c:pt idx="619">
                  <c:v>520.30970000000002</c:v>
                </c:pt>
                <c:pt idx="620">
                  <c:v>520.50400000000002</c:v>
                </c:pt>
                <c:pt idx="621">
                  <c:v>520.69839999999999</c:v>
                </c:pt>
                <c:pt idx="622">
                  <c:v>520.89269999999999</c:v>
                </c:pt>
                <c:pt idx="623">
                  <c:v>521.08709999999996</c:v>
                </c:pt>
                <c:pt idx="624">
                  <c:v>521.28139999999996</c:v>
                </c:pt>
                <c:pt idx="625">
                  <c:v>521.47580000000005</c:v>
                </c:pt>
                <c:pt idx="626">
                  <c:v>521.67010000000005</c:v>
                </c:pt>
                <c:pt idx="627">
                  <c:v>521.86450000000002</c:v>
                </c:pt>
                <c:pt idx="628">
                  <c:v>522.05880000000002</c:v>
                </c:pt>
                <c:pt idx="629">
                  <c:v>522.25319999999999</c:v>
                </c:pt>
                <c:pt idx="630">
                  <c:v>522.44749999999999</c:v>
                </c:pt>
                <c:pt idx="631">
                  <c:v>522.64189999999996</c:v>
                </c:pt>
                <c:pt idx="632">
                  <c:v>522.83619999999996</c:v>
                </c:pt>
                <c:pt idx="633">
                  <c:v>523.03060000000005</c:v>
                </c:pt>
                <c:pt idx="634">
                  <c:v>523.22490000000005</c:v>
                </c:pt>
                <c:pt idx="635">
                  <c:v>523.41930000000002</c:v>
                </c:pt>
                <c:pt idx="636">
                  <c:v>523.61360000000002</c:v>
                </c:pt>
                <c:pt idx="637">
                  <c:v>523.80799999999999</c:v>
                </c:pt>
                <c:pt idx="638">
                  <c:v>524.00229999999999</c:v>
                </c:pt>
                <c:pt idx="639">
                  <c:v>524.19669999999996</c:v>
                </c:pt>
                <c:pt idx="640">
                  <c:v>524.39099999999996</c:v>
                </c:pt>
                <c:pt idx="641">
                  <c:v>524.58540000000005</c:v>
                </c:pt>
                <c:pt idx="642">
                  <c:v>524.77970000000005</c:v>
                </c:pt>
                <c:pt idx="643">
                  <c:v>524.97410000000002</c:v>
                </c:pt>
                <c:pt idx="644">
                  <c:v>525.16840000000002</c:v>
                </c:pt>
                <c:pt idx="645">
                  <c:v>525.36279999999999</c:v>
                </c:pt>
                <c:pt idx="646">
                  <c:v>525.55709999999999</c:v>
                </c:pt>
                <c:pt idx="647">
                  <c:v>525.75149999999996</c:v>
                </c:pt>
                <c:pt idx="648">
                  <c:v>525.94579999999996</c:v>
                </c:pt>
                <c:pt idx="649">
                  <c:v>526.14020000000005</c:v>
                </c:pt>
                <c:pt idx="650">
                  <c:v>526.33450000000005</c:v>
                </c:pt>
                <c:pt idx="651">
                  <c:v>526.52890000000002</c:v>
                </c:pt>
                <c:pt idx="652">
                  <c:v>526.72320000000002</c:v>
                </c:pt>
                <c:pt idx="653">
                  <c:v>526.91759999999999</c:v>
                </c:pt>
                <c:pt idx="654">
                  <c:v>527.11189999999999</c:v>
                </c:pt>
                <c:pt idx="655">
                  <c:v>527.30629999999996</c:v>
                </c:pt>
                <c:pt idx="656">
                  <c:v>527.50059999999996</c:v>
                </c:pt>
                <c:pt idx="657">
                  <c:v>527.69500000000005</c:v>
                </c:pt>
                <c:pt idx="658">
                  <c:v>527.88930000000005</c:v>
                </c:pt>
                <c:pt idx="659">
                  <c:v>528.08370000000002</c:v>
                </c:pt>
                <c:pt idx="660">
                  <c:v>528.27800000000002</c:v>
                </c:pt>
                <c:pt idx="661">
                  <c:v>528.47239999999999</c:v>
                </c:pt>
                <c:pt idx="662">
                  <c:v>528.66669999999999</c:v>
                </c:pt>
                <c:pt idx="663">
                  <c:v>528.86109999999996</c:v>
                </c:pt>
                <c:pt idx="664">
                  <c:v>529.05539999999996</c:v>
                </c:pt>
                <c:pt idx="665">
                  <c:v>529.24980000000005</c:v>
                </c:pt>
                <c:pt idx="666">
                  <c:v>529.44410000000005</c:v>
                </c:pt>
                <c:pt idx="667">
                  <c:v>529.63850000000002</c:v>
                </c:pt>
                <c:pt idx="668">
                  <c:v>529.83280000000002</c:v>
                </c:pt>
                <c:pt idx="669">
                  <c:v>530.02719999999999</c:v>
                </c:pt>
                <c:pt idx="670">
                  <c:v>530.22149999999999</c:v>
                </c:pt>
                <c:pt idx="671">
                  <c:v>530.41589999999997</c:v>
                </c:pt>
                <c:pt idx="672">
                  <c:v>530.61019999999996</c:v>
                </c:pt>
                <c:pt idx="673">
                  <c:v>530.80460000000005</c:v>
                </c:pt>
                <c:pt idx="674">
                  <c:v>530.99900000000002</c:v>
                </c:pt>
                <c:pt idx="675">
                  <c:v>531.19330000000002</c:v>
                </c:pt>
                <c:pt idx="676">
                  <c:v>531.3877</c:v>
                </c:pt>
                <c:pt idx="677">
                  <c:v>531.58199999999999</c:v>
                </c:pt>
                <c:pt idx="678">
                  <c:v>531.77639999999997</c:v>
                </c:pt>
                <c:pt idx="679">
                  <c:v>531.97069999999997</c:v>
                </c:pt>
                <c:pt idx="680">
                  <c:v>532.16510000000005</c:v>
                </c:pt>
                <c:pt idx="681">
                  <c:v>532.35940000000005</c:v>
                </c:pt>
                <c:pt idx="682">
                  <c:v>532.55380000000002</c:v>
                </c:pt>
                <c:pt idx="683">
                  <c:v>532.74810000000002</c:v>
                </c:pt>
                <c:pt idx="684">
                  <c:v>532.9425</c:v>
                </c:pt>
                <c:pt idx="685">
                  <c:v>533.13679999999999</c:v>
                </c:pt>
                <c:pt idx="686">
                  <c:v>533.33119999999997</c:v>
                </c:pt>
                <c:pt idx="687">
                  <c:v>533.52549999999997</c:v>
                </c:pt>
                <c:pt idx="688">
                  <c:v>533.71990000000005</c:v>
                </c:pt>
                <c:pt idx="689">
                  <c:v>533.91420000000005</c:v>
                </c:pt>
                <c:pt idx="690">
                  <c:v>534.10860000000002</c:v>
                </c:pt>
                <c:pt idx="691">
                  <c:v>534.30290000000002</c:v>
                </c:pt>
                <c:pt idx="692">
                  <c:v>534.4973</c:v>
                </c:pt>
                <c:pt idx="693">
                  <c:v>534.69159999999999</c:v>
                </c:pt>
                <c:pt idx="694">
                  <c:v>534.88599999999997</c:v>
                </c:pt>
                <c:pt idx="695">
                  <c:v>535.08029999999997</c:v>
                </c:pt>
                <c:pt idx="696">
                  <c:v>535.27470000000005</c:v>
                </c:pt>
                <c:pt idx="697">
                  <c:v>535.46900000000005</c:v>
                </c:pt>
                <c:pt idx="698">
                  <c:v>535.66340000000002</c:v>
                </c:pt>
                <c:pt idx="699">
                  <c:v>535.85770000000002</c:v>
                </c:pt>
                <c:pt idx="700">
                  <c:v>536.0521</c:v>
                </c:pt>
                <c:pt idx="701">
                  <c:v>536.24639999999999</c:v>
                </c:pt>
                <c:pt idx="702">
                  <c:v>536.44079999999997</c:v>
                </c:pt>
                <c:pt idx="703">
                  <c:v>536.63509999999997</c:v>
                </c:pt>
                <c:pt idx="704">
                  <c:v>536.82950000000005</c:v>
                </c:pt>
                <c:pt idx="705">
                  <c:v>537.02380000000005</c:v>
                </c:pt>
                <c:pt idx="706">
                  <c:v>537.21820000000002</c:v>
                </c:pt>
                <c:pt idx="707">
                  <c:v>537.41250000000002</c:v>
                </c:pt>
                <c:pt idx="708">
                  <c:v>537.6069</c:v>
                </c:pt>
                <c:pt idx="709">
                  <c:v>537.80119999999999</c:v>
                </c:pt>
                <c:pt idx="710">
                  <c:v>537.99559999999997</c:v>
                </c:pt>
                <c:pt idx="711">
                  <c:v>538.18989999999997</c:v>
                </c:pt>
                <c:pt idx="712">
                  <c:v>538.38430000000005</c:v>
                </c:pt>
                <c:pt idx="713">
                  <c:v>538.57860000000005</c:v>
                </c:pt>
                <c:pt idx="714">
                  <c:v>538.77300000000002</c:v>
                </c:pt>
                <c:pt idx="715">
                  <c:v>538.96730000000002</c:v>
                </c:pt>
                <c:pt idx="716">
                  <c:v>539.1617</c:v>
                </c:pt>
                <c:pt idx="717">
                  <c:v>539.35599999999999</c:v>
                </c:pt>
                <c:pt idx="718">
                  <c:v>539.55039999999997</c:v>
                </c:pt>
                <c:pt idx="719">
                  <c:v>539.74469999999997</c:v>
                </c:pt>
                <c:pt idx="720">
                  <c:v>539.93910000000005</c:v>
                </c:pt>
                <c:pt idx="721">
                  <c:v>540.13340000000005</c:v>
                </c:pt>
                <c:pt idx="722">
                  <c:v>540.32780000000002</c:v>
                </c:pt>
                <c:pt idx="723">
                  <c:v>540.52210000000002</c:v>
                </c:pt>
                <c:pt idx="724">
                  <c:v>540.7165</c:v>
                </c:pt>
                <c:pt idx="725">
                  <c:v>540.91079999999999</c:v>
                </c:pt>
                <c:pt idx="726">
                  <c:v>541.10519999999997</c:v>
                </c:pt>
                <c:pt idx="727">
                  <c:v>541.29949999999997</c:v>
                </c:pt>
                <c:pt idx="728">
                  <c:v>541.49390000000005</c:v>
                </c:pt>
                <c:pt idx="729">
                  <c:v>541.68820000000005</c:v>
                </c:pt>
                <c:pt idx="730">
                  <c:v>541.88260000000002</c:v>
                </c:pt>
                <c:pt idx="731">
                  <c:v>542.07690000000002</c:v>
                </c:pt>
                <c:pt idx="732">
                  <c:v>542.2713</c:v>
                </c:pt>
                <c:pt idx="733">
                  <c:v>542.46559999999999</c:v>
                </c:pt>
                <c:pt idx="734">
                  <c:v>542.66</c:v>
                </c:pt>
                <c:pt idx="735">
                  <c:v>542.85429999999997</c:v>
                </c:pt>
                <c:pt idx="736">
                  <c:v>543.04870000000005</c:v>
                </c:pt>
                <c:pt idx="737">
                  <c:v>543.24300000000005</c:v>
                </c:pt>
                <c:pt idx="738">
                  <c:v>543.43740000000003</c:v>
                </c:pt>
                <c:pt idx="739">
                  <c:v>543.63170000000002</c:v>
                </c:pt>
                <c:pt idx="740">
                  <c:v>543.8261</c:v>
                </c:pt>
                <c:pt idx="741">
                  <c:v>544.0204</c:v>
                </c:pt>
                <c:pt idx="742">
                  <c:v>544.21479999999997</c:v>
                </c:pt>
                <c:pt idx="743">
                  <c:v>544.40909999999997</c:v>
                </c:pt>
                <c:pt idx="744">
                  <c:v>544.60350000000005</c:v>
                </c:pt>
                <c:pt idx="745">
                  <c:v>544.79780000000005</c:v>
                </c:pt>
                <c:pt idx="746">
                  <c:v>544.99220000000003</c:v>
                </c:pt>
                <c:pt idx="747">
                  <c:v>545.18650000000002</c:v>
                </c:pt>
                <c:pt idx="748">
                  <c:v>545.3809</c:v>
                </c:pt>
                <c:pt idx="749">
                  <c:v>545.5752</c:v>
                </c:pt>
                <c:pt idx="750">
                  <c:v>545.76959999999997</c:v>
                </c:pt>
                <c:pt idx="751">
                  <c:v>545.96389999999997</c:v>
                </c:pt>
                <c:pt idx="752">
                  <c:v>546.15830000000005</c:v>
                </c:pt>
                <c:pt idx="753">
                  <c:v>546.35260000000005</c:v>
                </c:pt>
                <c:pt idx="754">
                  <c:v>546.54700000000003</c:v>
                </c:pt>
                <c:pt idx="755">
                  <c:v>546.74130000000002</c:v>
                </c:pt>
                <c:pt idx="756">
                  <c:v>546.9357</c:v>
                </c:pt>
                <c:pt idx="757">
                  <c:v>547.13</c:v>
                </c:pt>
                <c:pt idx="758">
                  <c:v>547.32439999999997</c:v>
                </c:pt>
                <c:pt idx="759">
                  <c:v>547.51869999999997</c:v>
                </c:pt>
                <c:pt idx="760">
                  <c:v>547.71310000000005</c:v>
                </c:pt>
                <c:pt idx="761">
                  <c:v>547.90750000000003</c:v>
                </c:pt>
                <c:pt idx="762">
                  <c:v>548.10180000000003</c:v>
                </c:pt>
                <c:pt idx="763">
                  <c:v>548.2962</c:v>
                </c:pt>
                <c:pt idx="764">
                  <c:v>548.4905</c:v>
                </c:pt>
                <c:pt idx="765">
                  <c:v>548.68489999999997</c:v>
                </c:pt>
                <c:pt idx="766">
                  <c:v>548.87919999999997</c:v>
                </c:pt>
                <c:pt idx="767">
                  <c:v>549.07360000000006</c:v>
                </c:pt>
                <c:pt idx="768">
                  <c:v>549.26790000000005</c:v>
                </c:pt>
                <c:pt idx="769">
                  <c:v>549.46230000000003</c:v>
                </c:pt>
                <c:pt idx="770">
                  <c:v>549.65660000000003</c:v>
                </c:pt>
                <c:pt idx="771">
                  <c:v>549.851</c:v>
                </c:pt>
                <c:pt idx="772">
                  <c:v>550.0453</c:v>
                </c:pt>
                <c:pt idx="773">
                  <c:v>550.23969999999997</c:v>
                </c:pt>
                <c:pt idx="774">
                  <c:v>550.43399999999997</c:v>
                </c:pt>
                <c:pt idx="775">
                  <c:v>550.62840000000006</c:v>
                </c:pt>
                <c:pt idx="776">
                  <c:v>550.82270000000005</c:v>
                </c:pt>
                <c:pt idx="777">
                  <c:v>551.01710000000003</c:v>
                </c:pt>
                <c:pt idx="778">
                  <c:v>551.21140000000003</c:v>
                </c:pt>
                <c:pt idx="779">
                  <c:v>551.4058</c:v>
                </c:pt>
                <c:pt idx="780">
                  <c:v>551.6001</c:v>
                </c:pt>
                <c:pt idx="781">
                  <c:v>551.79449999999997</c:v>
                </c:pt>
                <c:pt idx="782">
                  <c:v>551.98879999999997</c:v>
                </c:pt>
                <c:pt idx="783">
                  <c:v>552.18320000000006</c:v>
                </c:pt>
                <c:pt idx="784">
                  <c:v>552.37750000000005</c:v>
                </c:pt>
                <c:pt idx="785">
                  <c:v>552.57190000000003</c:v>
                </c:pt>
                <c:pt idx="786">
                  <c:v>552.76620000000003</c:v>
                </c:pt>
                <c:pt idx="787">
                  <c:v>552.9606</c:v>
                </c:pt>
                <c:pt idx="788">
                  <c:v>553.1549</c:v>
                </c:pt>
                <c:pt idx="789">
                  <c:v>553.34929999999997</c:v>
                </c:pt>
                <c:pt idx="790">
                  <c:v>553.54359999999997</c:v>
                </c:pt>
                <c:pt idx="791">
                  <c:v>553.73800000000006</c:v>
                </c:pt>
                <c:pt idx="792">
                  <c:v>553.93230000000005</c:v>
                </c:pt>
                <c:pt idx="793">
                  <c:v>554.12670000000003</c:v>
                </c:pt>
                <c:pt idx="794">
                  <c:v>554.32100000000003</c:v>
                </c:pt>
                <c:pt idx="795">
                  <c:v>554.5154</c:v>
                </c:pt>
                <c:pt idx="796">
                  <c:v>554.7097</c:v>
                </c:pt>
                <c:pt idx="797">
                  <c:v>554.90409999999997</c:v>
                </c:pt>
                <c:pt idx="798">
                  <c:v>555.09839999999997</c:v>
                </c:pt>
                <c:pt idx="799">
                  <c:v>555.29280000000006</c:v>
                </c:pt>
                <c:pt idx="800">
                  <c:v>555.48710000000005</c:v>
                </c:pt>
                <c:pt idx="801">
                  <c:v>555.68150000000003</c:v>
                </c:pt>
                <c:pt idx="802">
                  <c:v>555.87580000000003</c:v>
                </c:pt>
                <c:pt idx="803">
                  <c:v>556.0702</c:v>
                </c:pt>
                <c:pt idx="804">
                  <c:v>556.2645</c:v>
                </c:pt>
                <c:pt idx="805">
                  <c:v>556.45889999999997</c:v>
                </c:pt>
                <c:pt idx="806">
                  <c:v>556.65319999999997</c:v>
                </c:pt>
                <c:pt idx="807">
                  <c:v>556.84760000000006</c:v>
                </c:pt>
                <c:pt idx="808">
                  <c:v>557.04190000000006</c:v>
                </c:pt>
                <c:pt idx="809">
                  <c:v>557.23630000000003</c:v>
                </c:pt>
                <c:pt idx="810">
                  <c:v>557.43060000000003</c:v>
                </c:pt>
                <c:pt idx="811">
                  <c:v>557.625</c:v>
                </c:pt>
                <c:pt idx="812">
                  <c:v>557.8193</c:v>
                </c:pt>
                <c:pt idx="813">
                  <c:v>558.01369999999997</c:v>
                </c:pt>
                <c:pt idx="814">
                  <c:v>558.20799999999997</c:v>
                </c:pt>
                <c:pt idx="815">
                  <c:v>558.40239999999994</c:v>
                </c:pt>
                <c:pt idx="816">
                  <c:v>558.59670000000006</c:v>
                </c:pt>
                <c:pt idx="817">
                  <c:v>558.79110000000003</c:v>
                </c:pt>
                <c:pt idx="818">
                  <c:v>558.98540000000003</c:v>
                </c:pt>
                <c:pt idx="819">
                  <c:v>559.1798</c:v>
                </c:pt>
                <c:pt idx="820">
                  <c:v>559.3741</c:v>
                </c:pt>
                <c:pt idx="821">
                  <c:v>559.56849999999997</c:v>
                </c:pt>
                <c:pt idx="822">
                  <c:v>559.76279999999997</c:v>
                </c:pt>
                <c:pt idx="823">
                  <c:v>559.95719999999994</c:v>
                </c:pt>
                <c:pt idx="824">
                  <c:v>560.15150000000006</c:v>
                </c:pt>
                <c:pt idx="825">
                  <c:v>560.34590000000003</c:v>
                </c:pt>
                <c:pt idx="826">
                  <c:v>560.54020000000003</c:v>
                </c:pt>
                <c:pt idx="827">
                  <c:v>560.7346</c:v>
                </c:pt>
                <c:pt idx="828">
                  <c:v>560.9289</c:v>
                </c:pt>
                <c:pt idx="829">
                  <c:v>561.12329999999997</c:v>
                </c:pt>
                <c:pt idx="830">
                  <c:v>561.31759999999997</c:v>
                </c:pt>
                <c:pt idx="831">
                  <c:v>561.51199999999994</c:v>
                </c:pt>
                <c:pt idx="832">
                  <c:v>561.70630000000006</c:v>
                </c:pt>
                <c:pt idx="833">
                  <c:v>561.90070000000003</c:v>
                </c:pt>
                <c:pt idx="834">
                  <c:v>562.09500000000003</c:v>
                </c:pt>
                <c:pt idx="835">
                  <c:v>562.2894</c:v>
                </c:pt>
                <c:pt idx="836">
                  <c:v>562.4837</c:v>
                </c:pt>
                <c:pt idx="837">
                  <c:v>562.67809999999997</c:v>
                </c:pt>
                <c:pt idx="838">
                  <c:v>562.87239999999997</c:v>
                </c:pt>
                <c:pt idx="839">
                  <c:v>563.06679999999994</c:v>
                </c:pt>
                <c:pt idx="840">
                  <c:v>563.26110000000006</c:v>
                </c:pt>
                <c:pt idx="841">
                  <c:v>563.45550000000003</c:v>
                </c:pt>
                <c:pt idx="842">
                  <c:v>563.64980000000003</c:v>
                </c:pt>
                <c:pt idx="843">
                  <c:v>563.8442</c:v>
                </c:pt>
                <c:pt idx="844">
                  <c:v>564.0385</c:v>
                </c:pt>
                <c:pt idx="845">
                  <c:v>564.23289999999997</c:v>
                </c:pt>
                <c:pt idx="846">
                  <c:v>564.42719999999997</c:v>
                </c:pt>
                <c:pt idx="847">
                  <c:v>564.62159999999994</c:v>
                </c:pt>
                <c:pt idx="848">
                  <c:v>564.81590000000006</c:v>
                </c:pt>
                <c:pt idx="849">
                  <c:v>565.01030000000003</c:v>
                </c:pt>
                <c:pt idx="850">
                  <c:v>565.2047</c:v>
                </c:pt>
                <c:pt idx="851">
                  <c:v>565.399</c:v>
                </c:pt>
                <c:pt idx="852">
                  <c:v>565.59339999999997</c:v>
                </c:pt>
                <c:pt idx="853">
                  <c:v>565.78769999999997</c:v>
                </c:pt>
                <c:pt idx="854">
                  <c:v>565.98209999999995</c:v>
                </c:pt>
                <c:pt idx="855">
                  <c:v>566.17639999999994</c:v>
                </c:pt>
                <c:pt idx="856">
                  <c:v>566.37080000000003</c:v>
                </c:pt>
                <c:pt idx="857">
                  <c:v>566.56510000000003</c:v>
                </c:pt>
                <c:pt idx="858">
                  <c:v>566.7595</c:v>
                </c:pt>
                <c:pt idx="859">
                  <c:v>566.9538</c:v>
                </c:pt>
                <c:pt idx="860">
                  <c:v>567.14819999999997</c:v>
                </c:pt>
                <c:pt idx="861">
                  <c:v>567.34249999999997</c:v>
                </c:pt>
                <c:pt idx="862">
                  <c:v>567.53689999999995</c:v>
                </c:pt>
                <c:pt idx="863">
                  <c:v>567.73119999999994</c:v>
                </c:pt>
                <c:pt idx="864">
                  <c:v>567.92560000000003</c:v>
                </c:pt>
                <c:pt idx="865">
                  <c:v>568.11990000000003</c:v>
                </c:pt>
                <c:pt idx="866">
                  <c:v>568.3143</c:v>
                </c:pt>
                <c:pt idx="867">
                  <c:v>568.5086</c:v>
                </c:pt>
                <c:pt idx="868">
                  <c:v>568.70299999999997</c:v>
                </c:pt>
                <c:pt idx="869">
                  <c:v>568.89729999999997</c:v>
                </c:pt>
                <c:pt idx="870">
                  <c:v>569.09169999999995</c:v>
                </c:pt>
                <c:pt idx="871">
                  <c:v>569.28599999999994</c:v>
                </c:pt>
                <c:pt idx="872">
                  <c:v>569.48040000000003</c:v>
                </c:pt>
                <c:pt idx="873">
                  <c:v>569.67470000000003</c:v>
                </c:pt>
                <c:pt idx="874">
                  <c:v>569.8691</c:v>
                </c:pt>
                <c:pt idx="875">
                  <c:v>570.0634</c:v>
                </c:pt>
                <c:pt idx="876">
                  <c:v>570.25779999999997</c:v>
                </c:pt>
                <c:pt idx="877">
                  <c:v>570.45209999999997</c:v>
                </c:pt>
                <c:pt idx="878">
                  <c:v>570.64649999999995</c:v>
                </c:pt>
                <c:pt idx="879">
                  <c:v>570.84079999999994</c:v>
                </c:pt>
                <c:pt idx="880">
                  <c:v>571.03520000000003</c:v>
                </c:pt>
                <c:pt idx="881">
                  <c:v>571.22950000000003</c:v>
                </c:pt>
                <c:pt idx="882">
                  <c:v>571.4239</c:v>
                </c:pt>
                <c:pt idx="883">
                  <c:v>571.6182</c:v>
                </c:pt>
                <c:pt idx="884">
                  <c:v>571.81259999999997</c:v>
                </c:pt>
                <c:pt idx="885">
                  <c:v>572.00689999999997</c:v>
                </c:pt>
                <c:pt idx="886">
                  <c:v>572.20129999999995</c:v>
                </c:pt>
                <c:pt idx="887">
                  <c:v>572.39559999999994</c:v>
                </c:pt>
                <c:pt idx="888">
                  <c:v>572.59</c:v>
                </c:pt>
                <c:pt idx="889">
                  <c:v>572.78430000000003</c:v>
                </c:pt>
                <c:pt idx="890">
                  <c:v>572.9787</c:v>
                </c:pt>
                <c:pt idx="891">
                  <c:v>573.173</c:v>
                </c:pt>
                <c:pt idx="892">
                  <c:v>573.36739999999998</c:v>
                </c:pt>
                <c:pt idx="893">
                  <c:v>573.56169999999997</c:v>
                </c:pt>
                <c:pt idx="894">
                  <c:v>573.75609999999995</c:v>
                </c:pt>
                <c:pt idx="895">
                  <c:v>573.95039999999995</c:v>
                </c:pt>
                <c:pt idx="896">
                  <c:v>574.14480000000003</c:v>
                </c:pt>
                <c:pt idx="897">
                  <c:v>574.33910000000003</c:v>
                </c:pt>
                <c:pt idx="898">
                  <c:v>574.5335</c:v>
                </c:pt>
                <c:pt idx="899">
                  <c:v>574.7278</c:v>
                </c:pt>
                <c:pt idx="900">
                  <c:v>574.92219999999998</c:v>
                </c:pt>
                <c:pt idx="901">
                  <c:v>575.11649999999997</c:v>
                </c:pt>
                <c:pt idx="902">
                  <c:v>575.31089999999995</c:v>
                </c:pt>
                <c:pt idx="903">
                  <c:v>575.50519999999995</c:v>
                </c:pt>
                <c:pt idx="904">
                  <c:v>575.69960000000003</c:v>
                </c:pt>
                <c:pt idx="905">
                  <c:v>575.89390000000003</c:v>
                </c:pt>
                <c:pt idx="906">
                  <c:v>576.0883</c:v>
                </c:pt>
                <c:pt idx="907">
                  <c:v>576.2826</c:v>
                </c:pt>
                <c:pt idx="908">
                  <c:v>576.47699999999998</c:v>
                </c:pt>
                <c:pt idx="909">
                  <c:v>576.67129999999997</c:v>
                </c:pt>
                <c:pt idx="910">
                  <c:v>576.86569999999995</c:v>
                </c:pt>
                <c:pt idx="911">
                  <c:v>577.05999999999995</c:v>
                </c:pt>
                <c:pt idx="912">
                  <c:v>577.25440000000003</c:v>
                </c:pt>
                <c:pt idx="913">
                  <c:v>577.44870000000003</c:v>
                </c:pt>
                <c:pt idx="914">
                  <c:v>577.6431</c:v>
                </c:pt>
                <c:pt idx="915">
                  <c:v>577.8374</c:v>
                </c:pt>
                <c:pt idx="916">
                  <c:v>578.03179999999998</c:v>
                </c:pt>
                <c:pt idx="917">
                  <c:v>578.22609999999997</c:v>
                </c:pt>
                <c:pt idx="918">
                  <c:v>578.42049999999995</c:v>
                </c:pt>
                <c:pt idx="919">
                  <c:v>578.61479999999995</c:v>
                </c:pt>
                <c:pt idx="920">
                  <c:v>578.80920000000003</c:v>
                </c:pt>
                <c:pt idx="921">
                  <c:v>579.00350000000003</c:v>
                </c:pt>
                <c:pt idx="922">
                  <c:v>579.1979</c:v>
                </c:pt>
                <c:pt idx="923">
                  <c:v>579.3922</c:v>
                </c:pt>
                <c:pt idx="924">
                  <c:v>579.58659999999998</c:v>
                </c:pt>
                <c:pt idx="925">
                  <c:v>579.78089999999997</c:v>
                </c:pt>
                <c:pt idx="926">
                  <c:v>579.97529999999995</c:v>
                </c:pt>
                <c:pt idx="927">
                  <c:v>580.16959999999995</c:v>
                </c:pt>
                <c:pt idx="928">
                  <c:v>580.36400000000003</c:v>
                </c:pt>
                <c:pt idx="929">
                  <c:v>580.55830000000003</c:v>
                </c:pt>
                <c:pt idx="930">
                  <c:v>580.7527</c:v>
                </c:pt>
                <c:pt idx="931">
                  <c:v>580.947</c:v>
                </c:pt>
                <c:pt idx="932">
                  <c:v>581.14139999999998</c:v>
                </c:pt>
                <c:pt idx="933">
                  <c:v>581.33569999999997</c:v>
                </c:pt>
                <c:pt idx="934">
                  <c:v>581.53009999999995</c:v>
                </c:pt>
                <c:pt idx="935">
                  <c:v>581.72439999999995</c:v>
                </c:pt>
                <c:pt idx="936">
                  <c:v>581.91880000000003</c:v>
                </c:pt>
                <c:pt idx="937">
                  <c:v>582.11320000000001</c:v>
                </c:pt>
                <c:pt idx="938">
                  <c:v>582.3075</c:v>
                </c:pt>
                <c:pt idx="939">
                  <c:v>582.50189999999998</c:v>
                </c:pt>
                <c:pt idx="940">
                  <c:v>582.69619999999998</c:v>
                </c:pt>
                <c:pt idx="941">
                  <c:v>582.89059999999995</c:v>
                </c:pt>
                <c:pt idx="942">
                  <c:v>583.08489999999995</c:v>
                </c:pt>
                <c:pt idx="943">
                  <c:v>583.27930000000003</c:v>
                </c:pt>
                <c:pt idx="944">
                  <c:v>583.47360000000003</c:v>
                </c:pt>
                <c:pt idx="945">
                  <c:v>583.66800000000001</c:v>
                </c:pt>
                <c:pt idx="946">
                  <c:v>583.8623</c:v>
                </c:pt>
                <c:pt idx="947">
                  <c:v>584.05669999999998</c:v>
                </c:pt>
                <c:pt idx="948">
                  <c:v>584.25099999999998</c:v>
                </c:pt>
                <c:pt idx="949">
                  <c:v>584.44539999999995</c:v>
                </c:pt>
                <c:pt idx="950">
                  <c:v>584.63969999999995</c:v>
                </c:pt>
                <c:pt idx="951">
                  <c:v>584.83410000000003</c:v>
                </c:pt>
                <c:pt idx="952">
                  <c:v>585.02840000000003</c:v>
                </c:pt>
                <c:pt idx="953">
                  <c:v>585.22280000000001</c:v>
                </c:pt>
                <c:pt idx="954">
                  <c:v>585.4171</c:v>
                </c:pt>
                <c:pt idx="955">
                  <c:v>585.61149999999998</c:v>
                </c:pt>
                <c:pt idx="956">
                  <c:v>585.80579999999998</c:v>
                </c:pt>
                <c:pt idx="957">
                  <c:v>586.00019999999995</c:v>
                </c:pt>
                <c:pt idx="958">
                  <c:v>586.19449999999995</c:v>
                </c:pt>
                <c:pt idx="959">
                  <c:v>586.38890000000004</c:v>
                </c:pt>
                <c:pt idx="960">
                  <c:v>586.58320000000003</c:v>
                </c:pt>
                <c:pt idx="961">
                  <c:v>586.77760000000001</c:v>
                </c:pt>
                <c:pt idx="962">
                  <c:v>586.97190000000001</c:v>
                </c:pt>
                <c:pt idx="963">
                  <c:v>587.16629999999998</c:v>
                </c:pt>
                <c:pt idx="964">
                  <c:v>587.36059999999998</c:v>
                </c:pt>
                <c:pt idx="965">
                  <c:v>587.55499999999995</c:v>
                </c:pt>
                <c:pt idx="966">
                  <c:v>587.74929999999995</c:v>
                </c:pt>
                <c:pt idx="967">
                  <c:v>587.94370000000004</c:v>
                </c:pt>
                <c:pt idx="968">
                  <c:v>588.13800000000003</c:v>
                </c:pt>
                <c:pt idx="969">
                  <c:v>588.33240000000001</c:v>
                </c:pt>
                <c:pt idx="970">
                  <c:v>588.52670000000001</c:v>
                </c:pt>
                <c:pt idx="971">
                  <c:v>588.72109999999998</c:v>
                </c:pt>
                <c:pt idx="972">
                  <c:v>588.91539999999998</c:v>
                </c:pt>
                <c:pt idx="973">
                  <c:v>589.10979999999995</c:v>
                </c:pt>
                <c:pt idx="974">
                  <c:v>589.30409999999995</c:v>
                </c:pt>
                <c:pt idx="975">
                  <c:v>589.49850000000004</c:v>
                </c:pt>
                <c:pt idx="976">
                  <c:v>589.69280000000003</c:v>
                </c:pt>
                <c:pt idx="977">
                  <c:v>589.88720000000001</c:v>
                </c:pt>
                <c:pt idx="978">
                  <c:v>590.08150000000001</c:v>
                </c:pt>
                <c:pt idx="979">
                  <c:v>590.27589999999998</c:v>
                </c:pt>
                <c:pt idx="980">
                  <c:v>590.47019999999998</c:v>
                </c:pt>
                <c:pt idx="981">
                  <c:v>590.66459999999995</c:v>
                </c:pt>
                <c:pt idx="982">
                  <c:v>590.85889999999995</c:v>
                </c:pt>
                <c:pt idx="983">
                  <c:v>591.05330000000004</c:v>
                </c:pt>
                <c:pt idx="984">
                  <c:v>591.24760000000003</c:v>
                </c:pt>
                <c:pt idx="985">
                  <c:v>591.44200000000001</c:v>
                </c:pt>
                <c:pt idx="986">
                  <c:v>591.63630000000001</c:v>
                </c:pt>
                <c:pt idx="987">
                  <c:v>591.83069999999998</c:v>
                </c:pt>
                <c:pt idx="988">
                  <c:v>592.02499999999998</c:v>
                </c:pt>
                <c:pt idx="989">
                  <c:v>592.21939999999995</c:v>
                </c:pt>
                <c:pt idx="990">
                  <c:v>592.41369999999995</c:v>
                </c:pt>
                <c:pt idx="991">
                  <c:v>592.60810000000004</c:v>
                </c:pt>
                <c:pt idx="992">
                  <c:v>592.80240000000003</c:v>
                </c:pt>
                <c:pt idx="993">
                  <c:v>592.99680000000001</c:v>
                </c:pt>
                <c:pt idx="994">
                  <c:v>593.19110000000001</c:v>
                </c:pt>
                <c:pt idx="995">
                  <c:v>593.38549999999998</c:v>
                </c:pt>
                <c:pt idx="996">
                  <c:v>593.57979999999998</c:v>
                </c:pt>
                <c:pt idx="997">
                  <c:v>593.77419999999995</c:v>
                </c:pt>
                <c:pt idx="998">
                  <c:v>593.96849999999995</c:v>
                </c:pt>
                <c:pt idx="999">
                  <c:v>594.16290000000004</c:v>
                </c:pt>
                <c:pt idx="1000">
                  <c:v>594.35720000000003</c:v>
                </c:pt>
                <c:pt idx="1001">
                  <c:v>594.55160000000001</c:v>
                </c:pt>
                <c:pt idx="1002">
                  <c:v>594.74590000000001</c:v>
                </c:pt>
                <c:pt idx="1003">
                  <c:v>594.94029999999998</c:v>
                </c:pt>
                <c:pt idx="1004">
                  <c:v>595.13459999999998</c:v>
                </c:pt>
                <c:pt idx="1005">
                  <c:v>595.32899999999995</c:v>
                </c:pt>
                <c:pt idx="1006">
                  <c:v>595.52329999999995</c:v>
                </c:pt>
                <c:pt idx="1007">
                  <c:v>595.71770000000004</c:v>
                </c:pt>
                <c:pt idx="1008">
                  <c:v>595.91200000000003</c:v>
                </c:pt>
                <c:pt idx="1009">
                  <c:v>596.10640000000001</c:v>
                </c:pt>
                <c:pt idx="1010">
                  <c:v>596.30070000000001</c:v>
                </c:pt>
                <c:pt idx="1011">
                  <c:v>596.49509999999998</c:v>
                </c:pt>
                <c:pt idx="1012">
                  <c:v>596.68939999999998</c:v>
                </c:pt>
                <c:pt idx="1013">
                  <c:v>596.88379999999995</c:v>
                </c:pt>
                <c:pt idx="1014">
                  <c:v>597.07809999999995</c:v>
                </c:pt>
                <c:pt idx="1015">
                  <c:v>597.27250000000004</c:v>
                </c:pt>
                <c:pt idx="1016">
                  <c:v>597.46680000000003</c:v>
                </c:pt>
                <c:pt idx="1017">
                  <c:v>597.66120000000001</c:v>
                </c:pt>
                <c:pt idx="1018">
                  <c:v>597.85550000000001</c:v>
                </c:pt>
                <c:pt idx="1019">
                  <c:v>598.04989999999998</c:v>
                </c:pt>
                <c:pt idx="1020">
                  <c:v>598.24419999999998</c:v>
                </c:pt>
                <c:pt idx="1021">
                  <c:v>598.43859999999995</c:v>
                </c:pt>
                <c:pt idx="1022">
                  <c:v>598.63289999999995</c:v>
                </c:pt>
                <c:pt idx="1023">
                  <c:v>598.82730000000004</c:v>
                </c:pt>
                <c:pt idx="1024">
                  <c:v>599.02160000000003</c:v>
                </c:pt>
                <c:pt idx="1025">
                  <c:v>599.21600000000001</c:v>
                </c:pt>
                <c:pt idx="1026">
                  <c:v>599.41039999999998</c:v>
                </c:pt>
                <c:pt idx="1027">
                  <c:v>599.60469999999998</c:v>
                </c:pt>
                <c:pt idx="1028">
                  <c:v>599.79909999999995</c:v>
                </c:pt>
                <c:pt idx="1029">
                  <c:v>599.99339999999995</c:v>
                </c:pt>
              </c:numCache>
            </c:numRef>
          </c:xVal>
          <c:yVal>
            <c:numRef>
              <c:f>CrD!$E$2:$E$1032</c:f>
              <c:numCache>
                <c:formatCode>General</c:formatCode>
                <c:ptCount val="1031"/>
                <c:pt idx="0">
                  <c:v>4.8827293134894347</c:v>
                </c:pt>
                <c:pt idx="1">
                  <c:v>4.6302222970640319</c:v>
                </c:pt>
                <c:pt idx="2">
                  <c:v>4.5877904401890834</c:v>
                </c:pt>
                <c:pt idx="3">
                  <c:v>62.14217852763494</c:v>
                </c:pt>
                <c:pt idx="4">
                  <c:v>4.5972221466559242</c:v>
                </c:pt>
                <c:pt idx="5">
                  <c:v>4.3224356443448526</c:v>
                </c:pt>
                <c:pt idx="6">
                  <c:v>4.4470941372961263</c:v>
                </c:pt>
                <c:pt idx="7">
                  <c:v>-0.90456541613842156</c:v>
                </c:pt>
                <c:pt idx="8">
                  <c:v>5.2397970035577197</c:v>
                </c:pt>
                <c:pt idx="9">
                  <c:v>4.7103204845119864</c:v>
                </c:pt>
                <c:pt idx="10">
                  <c:v>4.568527647453867</c:v>
                </c:pt>
                <c:pt idx="11">
                  <c:v>4.7449718279220585</c:v>
                </c:pt>
                <c:pt idx="12">
                  <c:v>4.4814187545848059</c:v>
                </c:pt>
                <c:pt idx="13">
                  <c:v>5.7057203074514131</c:v>
                </c:pt>
                <c:pt idx="14">
                  <c:v>3.8047113747646071</c:v>
                </c:pt>
                <c:pt idx="15">
                  <c:v>3.3528366027349059</c:v>
                </c:pt>
                <c:pt idx="16">
                  <c:v>0.1093174094798785</c:v>
                </c:pt>
                <c:pt idx="17">
                  <c:v>4.5310038391882781</c:v>
                </c:pt>
                <c:pt idx="18">
                  <c:v>5.5580095922561812</c:v>
                </c:pt>
                <c:pt idx="19">
                  <c:v>4.4981909564499105</c:v>
                </c:pt>
                <c:pt idx="20">
                  <c:v>3.4918542602110318</c:v>
                </c:pt>
                <c:pt idx="21">
                  <c:v>6.1012572561584424</c:v>
                </c:pt>
                <c:pt idx="22">
                  <c:v>4.4578092144948567</c:v>
                </c:pt>
                <c:pt idx="23">
                  <c:v>4.1865587533477049</c:v>
                </c:pt>
                <c:pt idx="24">
                  <c:v>5.4465123369522788</c:v>
                </c:pt>
                <c:pt idx="25">
                  <c:v>4.6453650675286884</c:v>
                </c:pt>
                <c:pt idx="26">
                  <c:v>4.696433223230442</c:v>
                </c:pt>
                <c:pt idx="27">
                  <c:v>4.1917704300642358</c:v>
                </c:pt>
                <c:pt idx="28">
                  <c:v>3.4967955424288011</c:v>
                </c:pt>
                <c:pt idx="29">
                  <c:v>0.67665406729197064</c:v>
                </c:pt>
                <c:pt idx="30">
                  <c:v>3.7746791516551821</c:v>
                </c:pt>
                <c:pt idx="31">
                  <c:v>3.1500813957040692</c:v>
                </c:pt>
                <c:pt idx="32">
                  <c:v>-3.0012953492949359</c:v>
                </c:pt>
                <c:pt idx="33">
                  <c:v>4.6746176855737591</c:v>
                </c:pt>
                <c:pt idx="34">
                  <c:v>4.6122553275212423</c:v>
                </c:pt>
                <c:pt idx="35">
                  <c:v>4.2649242232486042</c:v>
                </c:pt>
                <c:pt idx="36">
                  <c:v>4.4169851056482106</c:v>
                </c:pt>
                <c:pt idx="37">
                  <c:v>6.8615978809062916</c:v>
                </c:pt>
                <c:pt idx="38">
                  <c:v>4.619245367101354</c:v>
                </c:pt>
                <c:pt idx="39">
                  <c:v>3.6661066223180918</c:v>
                </c:pt>
                <c:pt idx="40">
                  <c:v>4.2641318751795385</c:v>
                </c:pt>
                <c:pt idx="41">
                  <c:v>4.5152484950663645</c:v>
                </c:pt>
                <c:pt idx="42">
                  <c:v>4.6631303208814652</c:v>
                </c:pt>
                <c:pt idx="43">
                  <c:v>2.3727763004282378</c:v>
                </c:pt>
                <c:pt idx="44">
                  <c:v>3.9881758616050473</c:v>
                </c:pt>
                <c:pt idx="45">
                  <c:v>62.14217852763494</c:v>
                </c:pt>
                <c:pt idx="46">
                  <c:v>4.9236165519402544</c:v>
                </c:pt>
                <c:pt idx="47">
                  <c:v>4.7399407682589185</c:v>
                </c:pt>
                <c:pt idx="48">
                  <c:v>8.0445353690830146</c:v>
                </c:pt>
                <c:pt idx="49">
                  <c:v>3.5152275674143398</c:v>
                </c:pt>
                <c:pt idx="50">
                  <c:v>5.003605896010157</c:v>
                </c:pt>
                <c:pt idx="51">
                  <c:v>5.1668987454931816</c:v>
                </c:pt>
                <c:pt idx="52">
                  <c:v>3.4623576902308315</c:v>
                </c:pt>
                <c:pt idx="53">
                  <c:v>4.4738280027536437</c:v>
                </c:pt>
                <c:pt idx="54">
                  <c:v>5.9163946063910373</c:v>
                </c:pt>
                <c:pt idx="55">
                  <c:v>-1.8867083148497805</c:v>
                </c:pt>
                <c:pt idx="56">
                  <c:v>62.14217852763494</c:v>
                </c:pt>
                <c:pt idx="57">
                  <c:v>3.2966192508095169</c:v>
                </c:pt>
                <c:pt idx="58">
                  <c:v>6.2229722641592433</c:v>
                </c:pt>
                <c:pt idx="59">
                  <c:v>5.4769229517589739</c:v>
                </c:pt>
                <c:pt idx="60">
                  <c:v>62.14217852763494</c:v>
                </c:pt>
                <c:pt idx="61">
                  <c:v>2.9738249284457638</c:v>
                </c:pt>
                <c:pt idx="62">
                  <c:v>7.4684203663215776</c:v>
                </c:pt>
                <c:pt idx="63">
                  <c:v>5.8456144058332073</c:v>
                </c:pt>
                <c:pt idx="64">
                  <c:v>62.14217852763494</c:v>
                </c:pt>
                <c:pt idx="65">
                  <c:v>0.91222191822722543</c:v>
                </c:pt>
                <c:pt idx="66">
                  <c:v>62.14217852763494</c:v>
                </c:pt>
                <c:pt idx="67">
                  <c:v>5.6779285096488561</c:v>
                </c:pt>
                <c:pt idx="68">
                  <c:v>5.4148684832453124</c:v>
                </c:pt>
                <c:pt idx="69">
                  <c:v>1.2821031276001895</c:v>
                </c:pt>
                <c:pt idx="70">
                  <c:v>1.9861319917435298</c:v>
                </c:pt>
                <c:pt idx="71">
                  <c:v>6.328889601242988</c:v>
                </c:pt>
                <c:pt idx="72">
                  <c:v>62.14217852763494</c:v>
                </c:pt>
                <c:pt idx="73">
                  <c:v>1.1903465944785072</c:v>
                </c:pt>
                <c:pt idx="74">
                  <c:v>-2.5392509255814737</c:v>
                </c:pt>
                <c:pt idx="75">
                  <c:v>7.473622884004409</c:v>
                </c:pt>
                <c:pt idx="76">
                  <c:v>5.5612975084272778</c:v>
                </c:pt>
                <c:pt idx="77">
                  <c:v>7.5241927714534338</c:v>
                </c:pt>
                <c:pt idx="78">
                  <c:v>62.14217852763494</c:v>
                </c:pt>
                <c:pt idx="79">
                  <c:v>6.3328111217769596</c:v>
                </c:pt>
                <c:pt idx="80">
                  <c:v>6.0671672950645759</c:v>
                </c:pt>
                <c:pt idx="81">
                  <c:v>12.678790994418726</c:v>
                </c:pt>
                <c:pt idx="82">
                  <c:v>9.4036281894793241</c:v>
                </c:pt>
                <c:pt idx="83">
                  <c:v>6.7700506645662424</c:v>
                </c:pt>
                <c:pt idx="84">
                  <c:v>7.4577004044341768</c:v>
                </c:pt>
                <c:pt idx="85">
                  <c:v>62.14217852763494</c:v>
                </c:pt>
                <c:pt idx="86">
                  <c:v>9.5600565458603519</c:v>
                </c:pt>
                <c:pt idx="87">
                  <c:v>7.8765606843889717</c:v>
                </c:pt>
                <c:pt idx="88">
                  <c:v>6.5912469680168719</c:v>
                </c:pt>
                <c:pt idx="89">
                  <c:v>6.9884266964981494</c:v>
                </c:pt>
                <c:pt idx="90">
                  <c:v>62.14217852763494</c:v>
                </c:pt>
                <c:pt idx="91">
                  <c:v>62.14217852763494</c:v>
                </c:pt>
                <c:pt idx="92">
                  <c:v>5.8957209338789944</c:v>
                </c:pt>
                <c:pt idx="93">
                  <c:v>7.107635194186849</c:v>
                </c:pt>
                <c:pt idx="94">
                  <c:v>62.14217852763494</c:v>
                </c:pt>
                <c:pt idx="95">
                  <c:v>15.798191943160163</c:v>
                </c:pt>
                <c:pt idx="96">
                  <c:v>6.088978705730252</c:v>
                </c:pt>
                <c:pt idx="97">
                  <c:v>6.4994997827531513</c:v>
                </c:pt>
                <c:pt idx="98">
                  <c:v>9.6609645157826787</c:v>
                </c:pt>
                <c:pt idx="99">
                  <c:v>10.759838196005878</c:v>
                </c:pt>
                <c:pt idx="100">
                  <c:v>7.9605104580523181</c:v>
                </c:pt>
                <c:pt idx="101">
                  <c:v>9.772271147130148</c:v>
                </c:pt>
                <c:pt idx="102">
                  <c:v>15.314786817804153</c:v>
                </c:pt>
                <c:pt idx="103">
                  <c:v>10.322156334247532</c:v>
                </c:pt>
                <c:pt idx="104">
                  <c:v>7.2730930280305293</c:v>
                </c:pt>
                <c:pt idx="105">
                  <c:v>6.5539694501481094</c:v>
                </c:pt>
                <c:pt idx="106">
                  <c:v>8.7316211706505626</c:v>
                </c:pt>
                <c:pt idx="107">
                  <c:v>62.14217852763494</c:v>
                </c:pt>
                <c:pt idx="108">
                  <c:v>7.098925756956155</c:v>
                </c:pt>
                <c:pt idx="109">
                  <c:v>5.7709792545341347</c:v>
                </c:pt>
                <c:pt idx="110">
                  <c:v>7.1409044080888506</c:v>
                </c:pt>
                <c:pt idx="111">
                  <c:v>10.138871399144454</c:v>
                </c:pt>
                <c:pt idx="112">
                  <c:v>8.7577990086548407</c:v>
                </c:pt>
                <c:pt idx="113">
                  <c:v>6.8396856680013469</c:v>
                </c:pt>
                <c:pt idx="114">
                  <c:v>6.7795627205581104</c:v>
                </c:pt>
                <c:pt idx="115">
                  <c:v>7.7631992795137679</c:v>
                </c:pt>
                <c:pt idx="116">
                  <c:v>8.7711003327097377</c:v>
                </c:pt>
                <c:pt idx="117">
                  <c:v>6.5030494949486188</c:v>
                </c:pt>
                <c:pt idx="118">
                  <c:v>6.7223846195721828</c:v>
                </c:pt>
                <c:pt idx="119">
                  <c:v>8.0522746509537573</c:v>
                </c:pt>
                <c:pt idx="120">
                  <c:v>9.93582982993839</c:v>
                </c:pt>
                <c:pt idx="121">
                  <c:v>7.3859199491056131</c:v>
                </c:pt>
                <c:pt idx="122">
                  <c:v>6.0880643456604258</c:v>
                </c:pt>
                <c:pt idx="123">
                  <c:v>6.3797446825289139</c:v>
                </c:pt>
                <c:pt idx="124">
                  <c:v>8.1599332984202118</c:v>
                </c:pt>
                <c:pt idx="125">
                  <c:v>7.240820792854878</c:v>
                </c:pt>
                <c:pt idx="126">
                  <c:v>6.6050591260144076</c:v>
                </c:pt>
                <c:pt idx="127">
                  <c:v>7.2100425662617189</c:v>
                </c:pt>
                <c:pt idx="128">
                  <c:v>8.1293201447768961</c:v>
                </c:pt>
                <c:pt idx="129">
                  <c:v>7.9809146488794518</c:v>
                </c:pt>
                <c:pt idx="130">
                  <c:v>7.0147712071514308</c:v>
                </c:pt>
                <c:pt idx="131">
                  <c:v>7.0624953634177636</c:v>
                </c:pt>
                <c:pt idx="132">
                  <c:v>7.9286801132291362</c:v>
                </c:pt>
                <c:pt idx="133">
                  <c:v>8.7236036757614421</c:v>
                </c:pt>
                <c:pt idx="134">
                  <c:v>7.5372619238188125</c:v>
                </c:pt>
                <c:pt idx="135">
                  <c:v>6.7544638286028418</c:v>
                </c:pt>
                <c:pt idx="136">
                  <c:v>7.4214234934594758</c:v>
                </c:pt>
                <c:pt idx="137">
                  <c:v>8.660399398535537</c:v>
                </c:pt>
                <c:pt idx="138">
                  <c:v>7.2164656070335935</c:v>
                </c:pt>
                <c:pt idx="139">
                  <c:v>6.7871891641342215</c:v>
                </c:pt>
                <c:pt idx="140">
                  <c:v>7.4229301857129508</c:v>
                </c:pt>
                <c:pt idx="141">
                  <c:v>8.5346826071920656</c:v>
                </c:pt>
                <c:pt idx="142">
                  <c:v>7.7296773948775384</c:v>
                </c:pt>
                <c:pt idx="143">
                  <c:v>7.2609072825603924</c:v>
                </c:pt>
                <c:pt idx="144">
                  <c:v>7.3858692621767323</c:v>
                </c:pt>
                <c:pt idx="145">
                  <c:v>7.8309758060689632</c:v>
                </c:pt>
                <c:pt idx="146">
                  <c:v>7.937808244314736</c:v>
                </c:pt>
                <c:pt idx="147">
                  <c:v>7.5900219026912756</c:v>
                </c:pt>
                <c:pt idx="148">
                  <c:v>7.8700395904109621</c:v>
                </c:pt>
                <c:pt idx="149">
                  <c:v>7.869050738594936</c:v>
                </c:pt>
                <c:pt idx="150">
                  <c:v>7.440645552475412</c:v>
                </c:pt>
                <c:pt idx="151">
                  <c:v>7.0093131426112683</c:v>
                </c:pt>
                <c:pt idx="152">
                  <c:v>7.2353251585027625</c:v>
                </c:pt>
                <c:pt idx="153">
                  <c:v>7.7589367072924063</c:v>
                </c:pt>
                <c:pt idx="154">
                  <c:v>7.7241834841233645</c:v>
                </c:pt>
                <c:pt idx="155">
                  <c:v>7.1929645282326087</c:v>
                </c:pt>
                <c:pt idx="156">
                  <c:v>6.0544594305369177</c:v>
                </c:pt>
                <c:pt idx="157">
                  <c:v>7.6724265417767086</c:v>
                </c:pt>
                <c:pt idx="158">
                  <c:v>7.6104856632752513</c:v>
                </c:pt>
                <c:pt idx="159">
                  <c:v>6.9788473777666837</c:v>
                </c:pt>
                <c:pt idx="160">
                  <c:v>7.1460892734821346</c:v>
                </c:pt>
                <c:pt idx="161">
                  <c:v>7.3395547931048197</c:v>
                </c:pt>
                <c:pt idx="162">
                  <c:v>7.7066121117270425</c:v>
                </c:pt>
                <c:pt idx="163">
                  <c:v>7.2120282669342899</c:v>
                </c:pt>
                <c:pt idx="164">
                  <c:v>6.945759512911434</c:v>
                </c:pt>
                <c:pt idx="165">
                  <c:v>7.2140808123249709</c:v>
                </c:pt>
                <c:pt idx="166">
                  <c:v>7.5836723947576896</c:v>
                </c:pt>
                <c:pt idx="167">
                  <c:v>7.3868618571287739</c:v>
                </c:pt>
                <c:pt idx="168">
                  <c:v>7.1509205034860459</c:v>
                </c:pt>
                <c:pt idx="169">
                  <c:v>7.3364860896696813</c:v>
                </c:pt>
                <c:pt idx="170">
                  <c:v>7.4583234258018258</c:v>
                </c:pt>
                <c:pt idx="171">
                  <c:v>7.4656119554476437</c:v>
                </c:pt>
                <c:pt idx="172">
                  <c:v>6.9744721990672733</c:v>
                </c:pt>
                <c:pt idx="173">
                  <c:v>7.139579530898196</c:v>
                </c:pt>
                <c:pt idx="174">
                  <c:v>7.5864809079224678</c:v>
                </c:pt>
                <c:pt idx="175">
                  <c:v>7.6586705547794711</c:v>
                </c:pt>
                <c:pt idx="176">
                  <c:v>6.8758529172706089</c:v>
                </c:pt>
                <c:pt idx="177">
                  <c:v>7.175677917183255</c:v>
                </c:pt>
                <c:pt idx="178">
                  <c:v>7.3926618979586074</c:v>
                </c:pt>
                <c:pt idx="179">
                  <c:v>7.4309420354116087</c:v>
                </c:pt>
                <c:pt idx="180">
                  <c:v>6.7632735318440531</c:v>
                </c:pt>
                <c:pt idx="181">
                  <c:v>6.8934294783878318</c:v>
                </c:pt>
                <c:pt idx="182">
                  <c:v>7.2190119930303753</c:v>
                </c:pt>
                <c:pt idx="183">
                  <c:v>7.2599973844295098</c:v>
                </c:pt>
                <c:pt idx="184">
                  <c:v>7.1890465000160946</c:v>
                </c:pt>
                <c:pt idx="185">
                  <c:v>7.2341125978417322</c:v>
                </c:pt>
                <c:pt idx="186">
                  <c:v>7.2294855628221937</c:v>
                </c:pt>
                <c:pt idx="187">
                  <c:v>7.2899552664687173</c:v>
                </c:pt>
                <c:pt idx="188">
                  <c:v>7.1746869670481379</c:v>
                </c:pt>
                <c:pt idx="189">
                  <c:v>7.0651370645468141</c:v>
                </c:pt>
                <c:pt idx="190">
                  <c:v>7.1842752593395325</c:v>
                </c:pt>
                <c:pt idx="191">
                  <c:v>7.3101674084037471</c:v>
                </c:pt>
                <c:pt idx="192">
                  <c:v>7.2678391815781769</c:v>
                </c:pt>
                <c:pt idx="193">
                  <c:v>7.0542903682676119</c:v>
                </c:pt>
                <c:pt idx="194">
                  <c:v>7.0411757205891989</c:v>
                </c:pt>
                <c:pt idx="195">
                  <c:v>7.2150333109259472</c:v>
                </c:pt>
                <c:pt idx="196">
                  <c:v>7.2916117613359361</c:v>
                </c:pt>
                <c:pt idx="197">
                  <c:v>6.9990725187224809</c:v>
                </c:pt>
                <c:pt idx="198">
                  <c:v>7.1395186537050002</c:v>
                </c:pt>
                <c:pt idx="199">
                  <c:v>7.2112481413761733</c:v>
                </c:pt>
                <c:pt idx="200">
                  <c:v>7.1849537484506358</c:v>
                </c:pt>
                <c:pt idx="201">
                  <c:v>7.1593708504897799</c:v>
                </c:pt>
                <c:pt idx="202">
                  <c:v>7.12185104790625</c:v>
                </c:pt>
                <c:pt idx="203">
                  <c:v>7.215325223937497</c:v>
                </c:pt>
                <c:pt idx="204">
                  <c:v>7.1281663631620571</c:v>
                </c:pt>
                <c:pt idx="205">
                  <c:v>7.1036322911821532</c:v>
                </c:pt>
                <c:pt idx="206">
                  <c:v>7.0313904047844495</c:v>
                </c:pt>
                <c:pt idx="207">
                  <c:v>7.0673918940710134</c:v>
                </c:pt>
                <c:pt idx="208">
                  <c:v>7.0880563167928967</c:v>
                </c:pt>
                <c:pt idx="209">
                  <c:v>7.0729774330050095</c:v>
                </c:pt>
                <c:pt idx="210">
                  <c:v>6.9801807047043081</c:v>
                </c:pt>
                <c:pt idx="211">
                  <c:v>6.9999160009681827</c:v>
                </c:pt>
                <c:pt idx="212">
                  <c:v>7.1581964453603915</c:v>
                </c:pt>
                <c:pt idx="213">
                  <c:v>7.0471505127393197</c:v>
                </c:pt>
                <c:pt idx="214">
                  <c:v>6.8626072200668897</c:v>
                </c:pt>
                <c:pt idx="215">
                  <c:v>6.9863263435379199</c:v>
                </c:pt>
                <c:pt idx="216">
                  <c:v>7.1106362620939025</c:v>
                </c:pt>
                <c:pt idx="217">
                  <c:v>7.0323012872609283</c:v>
                </c:pt>
                <c:pt idx="218">
                  <c:v>6.8972259077281217</c:v>
                </c:pt>
                <c:pt idx="219">
                  <c:v>6.8390446404837402</c:v>
                </c:pt>
                <c:pt idx="220">
                  <c:v>6.9762309073960704</c:v>
                </c:pt>
                <c:pt idx="221">
                  <c:v>7.1049350864549989</c:v>
                </c:pt>
                <c:pt idx="222">
                  <c:v>6.9341212845934246</c:v>
                </c:pt>
                <c:pt idx="223">
                  <c:v>6.8600418148411224</c:v>
                </c:pt>
                <c:pt idx="224">
                  <c:v>6.9518958070964594</c:v>
                </c:pt>
                <c:pt idx="225">
                  <c:v>7.0323681281946779</c:v>
                </c:pt>
                <c:pt idx="226">
                  <c:v>6.8860869885663165</c:v>
                </c:pt>
                <c:pt idx="227">
                  <c:v>6.8367029319580546</c:v>
                </c:pt>
                <c:pt idx="228">
                  <c:v>6.9574893516248224</c:v>
                </c:pt>
                <c:pt idx="229">
                  <c:v>7.002736796480586</c:v>
                </c:pt>
                <c:pt idx="230">
                  <c:v>6.9550403303530945</c:v>
                </c:pt>
                <c:pt idx="231">
                  <c:v>6.9020498313637555</c:v>
                </c:pt>
                <c:pt idx="232">
                  <c:v>6.9598062218402674</c:v>
                </c:pt>
                <c:pt idx="233">
                  <c:v>7.0103312693963185</c:v>
                </c:pt>
                <c:pt idx="234">
                  <c:v>6.9407054808360682</c:v>
                </c:pt>
                <c:pt idx="235">
                  <c:v>6.8456202114747517</c:v>
                </c:pt>
                <c:pt idx="236">
                  <c:v>6.8440191332789562</c:v>
                </c:pt>
                <c:pt idx="237">
                  <c:v>6.9077072840781542</c:v>
                </c:pt>
                <c:pt idx="238">
                  <c:v>6.9019799533724742</c:v>
                </c:pt>
                <c:pt idx="239">
                  <c:v>6.8762023049916197</c:v>
                </c:pt>
                <c:pt idx="240">
                  <c:v>6.9029517993697347</c:v>
                </c:pt>
                <c:pt idx="241">
                  <c:v>6.8493999032909905</c:v>
                </c:pt>
                <c:pt idx="242">
                  <c:v>6.9248239507906568</c:v>
                </c:pt>
                <c:pt idx="243">
                  <c:v>6.748286493287825</c:v>
                </c:pt>
                <c:pt idx="244">
                  <c:v>6.726166456380918</c:v>
                </c:pt>
                <c:pt idx="245">
                  <c:v>6.8782449647986956</c:v>
                </c:pt>
                <c:pt idx="246">
                  <c:v>6.8165300967600402</c:v>
                </c:pt>
                <c:pt idx="247">
                  <c:v>6.6616042631349295</c:v>
                </c:pt>
                <c:pt idx="248">
                  <c:v>6.8337660096472463</c:v>
                </c:pt>
                <c:pt idx="249">
                  <c:v>6.8108476013488399</c:v>
                </c:pt>
                <c:pt idx="250">
                  <c:v>6.8894899087930952</c:v>
                </c:pt>
                <c:pt idx="251">
                  <c:v>6.7233872879858483</c:v>
                </c:pt>
                <c:pt idx="252">
                  <c:v>6.7264518725419364</c:v>
                </c:pt>
                <c:pt idx="253">
                  <c:v>6.8261018035809666</c:v>
                </c:pt>
                <c:pt idx="254">
                  <c:v>6.8790846052825394</c:v>
                </c:pt>
                <c:pt idx="255">
                  <c:v>6.7501129749515361</c:v>
                </c:pt>
                <c:pt idx="256">
                  <c:v>6.7031311725630056</c:v>
                </c:pt>
                <c:pt idx="257">
                  <c:v>6.7372709182856569</c:v>
                </c:pt>
                <c:pt idx="258">
                  <c:v>6.8290369030431153</c:v>
                </c:pt>
                <c:pt idx="259">
                  <c:v>6.7912025403427272</c:v>
                </c:pt>
                <c:pt idx="260">
                  <c:v>6.6806780711345013</c:v>
                </c:pt>
                <c:pt idx="261">
                  <c:v>6.7250403349622658</c:v>
                </c:pt>
                <c:pt idx="262">
                  <c:v>6.8098129871250332</c:v>
                </c:pt>
                <c:pt idx="263">
                  <c:v>6.7444256609050806</c:v>
                </c:pt>
                <c:pt idx="264">
                  <c:v>6.663567730015119</c:v>
                </c:pt>
                <c:pt idx="265">
                  <c:v>6.6703635021443546</c:v>
                </c:pt>
                <c:pt idx="266">
                  <c:v>6.753593434826791</c:v>
                </c:pt>
                <c:pt idx="267">
                  <c:v>6.7875000360841558</c:v>
                </c:pt>
                <c:pt idx="268">
                  <c:v>6.6552123989111092</c:v>
                </c:pt>
                <c:pt idx="269">
                  <c:v>6.6309584666161161</c:v>
                </c:pt>
                <c:pt idx="270">
                  <c:v>6.7887735077057378</c:v>
                </c:pt>
                <c:pt idx="271">
                  <c:v>6.7332189586726727</c:v>
                </c:pt>
                <c:pt idx="272">
                  <c:v>6.6622996520593221</c:v>
                </c:pt>
                <c:pt idx="273">
                  <c:v>6.679423406713382</c:v>
                </c:pt>
                <c:pt idx="274">
                  <c:v>6.6917047115146087</c:v>
                </c:pt>
                <c:pt idx="275">
                  <c:v>6.7077104063984549</c:v>
                </c:pt>
                <c:pt idx="276">
                  <c:v>6.5768812039673872</c:v>
                </c:pt>
                <c:pt idx="277">
                  <c:v>6.5784427773696343</c:v>
                </c:pt>
                <c:pt idx="278">
                  <c:v>6.6674726716761956</c:v>
                </c:pt>
                <c:pt idx="279">
                  <c:v>6.7072734434994414</c:v>
                </c:pt>
                <c:pt idx="280">
                  <c:v>6.6001464398288308</c:v>
                </c:pt>
                <c:pt idx="281">
                  <c:v>6.55746537141244</c:v>
                </c:pt>
                <c:pt idx="282">
                  <c:v>6.6520708679220837</c:v>
                </c:pt>
                <c:pt idx="283">
                  <c:v>6.7409829601927269</c:v>
                </c:pt>
                <c:pt idx="284">
                  <c:v>6.646496557870007</c:v>
                </c:pt>
                <c:pt idx="285">
                  <c:v>6.6147143916325497</c:v>
                </c:pt>
                <c:pt idx="286">
                  <c:v>6.6779290685418031</c:v>
                </c:pt>
                <c:pt idx="287">
                  <c:v>6.703891830831008</c:v>
                </c:pt>
                <c:pt idx="288">
                  <c:v>6.6819855877225249</c:v>
                </c:pt>
                <c:pt idx="289">
                  <c:v>6.5721663672804675</c:v>
                </c:pt>
                <c:pt idx="290">
                  <c:v>6.587858279345185</c:v>
                </c:pt>
                <c:pt idx="291">
                  <c:v>6.6751067423103514</c:v>
                </c:pt>
                <c:pt idx="292">
                  <c:v>6.6259075321351339</c:v>
                </c:pt>
                <c:pt idx="293">
                  <c:v>6.404062876737969</c:v>
                </c:pt>
                <c:pt idx="294">
                  <c:v>6.6503588017326827</c:v>
                </c:pt>
                <c:pt idx="295">
                  <c:v>6.6514429829402113</c:v>
                </c:pt>
                <c:pt idx="296">
                  <c:v>6.664040694746646</c:v>
                </c:pt>
                <c:pt idx="297">
                  <c:v>6.5072603093445043</c:v>
                </c:pt>
                <c:pt idx="298">
                  <c:v>6.5583178590467019</c:v>
                </c:pt>
                <c:pt idx="299">
                  <c:v>6.605471941600058</c:v>
                </c:pt>
                <c:pt idx="300">
                  <c:v>6.6752246170218665</c:v>
                </c:pt>
                <c:pt idx="301">
                  <c:v>6.4875492773492764</c:v>
                </c:pt>
                <c:pt idx="302">
                  <c:v>6.4128292451033104</c:v>
                </c:pt>
                <c:pt idx="303">
                  <c:v>6.5909071644725827</c:v>
                </c:pt>
                <c:pt idx="304">
                  <c:v>6.6633140835480633</c:v>
                </c:pt>
                <c:pt idx="305">
                  <c:v>6.6113398345989198</c:v>
                </c:pt>
                <c:pt idx="306">
                  <c:v>6.5501867913298684</c:v>
                </c:pt>
                <c:pt idx="307">
                  <c:v>6.593708837894761</c:v>
                </c:pt>
                <c:pt idx="308">
                  <c:v>6.5977166257827395</c:v>
                </c:pt>
                <c:pt idx="309">
                  <c:v>6.4765437804332304</c:v>
                </c:pt>
                <c:pt idx="310">
                  <c:v>6.4128434849217371</c:v>
                </c:pt>
                <c:pt idx="311">
                  <c:v>6.489717211063553</c:v>
                </c:pt>
                <c:pt idx="312">
                  <c:v>6.5586684214710314</c:v>
                </c:pt>
                <c:pt idx="313">
                  <c:v>6.5686910196208723</c:v>
                </c:pt>
                <c:pt idx="314">
                  <c:v>6.5032069185731771</c:v>
                </c:pt>
                <c:pt idx="315">
                  <c:v>6.4545673089549753</c:v>
                </c:pt>
                <c:pt idx="316">
                  <c:v>6.5532242919271413</c:v>
                </c:pt>
                <c:pt idx="317">
                  <c:v>6.4221129220971527</c:v>
                </c:pt>
                <c:pt idx="318">
                  <c:v>6.3260632425845316</c:v>
                </c:pt>
                <c:pt idx="319">
                  <c:v>6.438295817954744</c:v>
                </c:pt>
                <c:pt idx="320">
                  <c:v>6.5201786865161759</c:v>
                </c:pt>
                <c:pt idx="321">
                  <c:v>6.550063036209373</c:v>
                </c:pt>
                <c:pt idx="322">
                  <c:v>6.5173914918384446</c:v>
                </c:pt>
                <c:pt idx="323">
                  <c:v>6.5064029779451982</c:v>
                </c:pt>
                <c:pt idx="324">
                  <c:v>6.5268135720144</c:v>
                </c:pt>
                <c:pt idx="325">
                  <c:v>6.5057165779591921</c:v>
                </c:pt>
                <c:pt idx="326">
                  <c:v>6.3137863865261892</c:v>
                </c:pt>
                <c:pt idx="327">
                  <c:v>6.4483133718777896</c:v>
                </c:pt>
                <c:pt idx="328">
                  <c:v>6.4826796605397288</c:v>
                </c:pt>
                <c:pt idx="329">
                  <c:v>6.5281442134182788</c:v>
                </c:pt>
                <c:pt idx="330">
                  <c:v>6.3320771822635624</c:v>
                </c:pt>
                <c:pt idx="331">
                  <c:v>6.344349551658814</c:v>
                </c:pt>
                <c:pt idx="332">
                  <c:v>6.4813483232927442</c:v>
                </c:pt>
                <c:pt idx="333">
                  <c:v>6.5075066178553609</c:v>
                </c:pt>
                <c:pt idx="334">
                  <c:v>6.4012470454220942</c:v>
                </c:pt>
                <c:pt idx="335">
                  <c:v>6.3347831133606123</c:v>
                </c:pt>
                <c:pt idx="336">
                  <c:v>6.4060979681102239</c:v>
                </c:pt>
                <c:pt idx="337">
                  <c:v>6.4256557200733688</c:v>
                </c:pt>
                <c:pt idx="338">
                  <c:v>6.2554187746209244</c:v>
                </c:pt>
                <c:pt idx="339">
                  <c:v>6.1766724096450858</c:v>
                </c:pt>
                <c:pt idx="340">
                  <c:v>6.2898892595558182</c:v>
                </c:pt>
                <c:pt idx="341">
                  <c:v>6.3690743607545679</c:v>
                </c:pt>
                <c:pt idx="342">
                  <c:v>6.3164671795466321</c:v>
                </c:pt>
                <c:pt idx="343">
                  <c:v>6.2215012735985944</c:v>
                </c:pt>
                <c:pt idx="344">
                  <c:v>6.1970314108702018</c:v>
                </c:pt>
                <c:pt idx="345">
                  <c:v>6.4961776020989745</c:v>
                </c:pt>
                <c:pt idx="346">
                  <c:v>6.3893776988896782</c:v>
                </c:pt>
                <c:pt idx="347">
                  <c:v>6.1478115820392683</c:v>
                </c:pt>
                <c:pt idx="348">
                  <c:v>6.3178183458578951</c:v>
                </c:pt>
                <c:pt idx="349">
                  <c:v>6.4240322397790175</c:v>
                </c:pt>
                <c:pt idx="350">
                  <c:v>6.5098870260563793</c:v>
                </c:pt>
                <c:pt idx="351">
                  <c:v>6.2066941897825858</c:v>
                </c:pt>
                <c:pt idx="352">
                  <c:v>6.3179100841734552</c:v>
                </c:pt>
                <c:pt idx="353">
                  <c:v>6.3914223711561036</c:v>
                </c:pt>
                <c:pt idx="354">
                  <c:v>6.5177180509032695</c:v>
                </c:pt>
                <c:pt idx="355">
                  <c:v>6.2829469641345437</c:v>
                </c:pt>
                <c:pt idx="356">
                  <c:v>6.2266065194898541</c:v>
                </c:pt>
                <c:pt idx="357">
                  <c:v>6.3419479278426039</c:v>
                </c:pt>
                <c:pt idx="358">
                  <c:v>6.491848013153378</c:v>
                </c:pt>
                <c:pt idx="359">
                  <c:v>6.3019495783133861</c:v>
                </c:pt>
                <c:pt idx="360">
                  <c:v>6.1126944835861545</c:v>
                </c:pt>
                <c:pt idx="361">
                  <c:v>6.3674202726917146</c:v>
                </c:pt>
                <c:pt idx="362">
                  <c:v>6.3951479787904226</c:v>
                </c:pt>
                <c:pt idx="363">
                  <c:v>5.9915570621806236</c:v>
                </c:pt>
                <c:pt idx="364">
                  <c:v>5.9660331194116454</c:v>
                </c:pt>
                <c:pt idx="365">
                  <c:v>6.200160253902145</c:v>
                </c:pt>
                <c:pt idx="366">
                  <c:v>6.3957068172920382</c:v>
                </c:pt>
                <c:pt idx="367">
                  <c:v>6.2654960874425534</c:v>
                </c:pt>
                <c:pt idx="368">
                  <c:v>6.0826846443166742</c:v>
                </c:pt>
                <c:pt idx="369">
                  <c:v>6.1719333843500905</c:v>
                </c:pt>
                <c:pt idx="370">
                  <c:v>6.3710296312745722</c:v>
                </c:pt>
                <c:pt idx="371">
                  <c:v>6.1706024392059877</c:v>
                </c:pt>
                <c:pt idx="372">
                  <c:v>6.0965983868039215</c:v>
                </c:pt>
                <c:pt idx="373">
                  <c:v>6.438314703712245</c:v>
                </c:pt>
                <c:pt idx="374">
                  <c:v>6.3949146681693652</c:v>
                </c:pt>
                <c:pt idx="375">
                  <c:v>6.3676360417501821</c:v>
                </c:pt>
                <c:pt idx="376">
                  <c:v>5.9824728188995007</c:v>
                </c:pt>
                <c:pt idx="377">
                  <c:v>6.0046346498831999</c:v>
                </c:pt>
                <c:pt idx="378">
                  <c:v>6.3138135651583944</c:v>
                </c:pt>
                <c:pt idx="379">
                  <c:v>6.4159249609952695</c:v>
                </c:pt>
                <c:pt idx="380">
                  <c:v>6.1855739384652377</c:v>
                </c:pt>
                <c:pt idx="381">
                  <c:v>6.1914043026134742</c:v>
                </c:pt>
                <c:pt idx="382">
                  <c:v>6.4901596371137407</c:v>
                </c:pt>
                <c:pt idx="383">
                  <c:v>6.3580243555767417</c:v>
                </c:pt>
                <c:pt idx="384">
                  <c:v>6.0841349420137369</c:v>
                </c:pt>
                <c:pt idx="385">
                  <c:v>6.0974072072405008</c:v>
                </c:pt>
                <c:pt idx="386">
                  <c:v>6.369695693929172</c:v>
                </c:pt>
                <c:pt idx="387">
                  <c:v>6.3468557687448204</c:v>
                </c:pt>
                <c:pt idx="388">
                  <c:v>6.1466467965361025</c:v>
                </c:pt>
                <c:pt idx="389">
                  <c:v>6.0204741444613594</c:v>
                </c:pt>
                <c:pt idx="390">
                  <c:v>6.2957007658774407</c:v>
                </c:pt>
                <c:pt idx="391">
                  <c:v>6.4012341361090881</c:v>
                </c:pt>
                <c:pt idx="392">
                  <c:v>5.9668291982912134</c:v>
                </c:pt>
                <c:pt idx="393">
                  <c:v>5.9495630459550686</c:v>
                </c:pt>
                <c:pt idx="394">
                  <c:v>6.1659526615514109</c:v>
                </c:pt>
                <c:pt idx="395">
                  <c:v>6.1849267597219928</c:v>
                </c:pt>
                <c:pt idx="396">
                  <c:v>6.1028149760476333</c:v>
                </c:pt>
                <c:pt idx="397">
                  <c:v>5.8339128832543334</c:v>
                </c:pt>
                <c:pt idx="398">
                  <c:v>5.8839589997881356</c:v>
                </c:pt>
                <c:pt idx="399">
                  <c:v>6.242207785161999</c:v>
                </c:pt>
                <c:pt idx="400">
                  <c:v>6.208766999521095</c:v>
                </c:pt>
                <c:pt idx="401">
                  <c:v>6.1473991937339081</c:v>
                </c:pt>
                <c:pt idx="402">
                  <c:v>6.2216236817542816</c:v>
                </c:pt>
                <c:pt idx="403">
                  <c:v>6.285337409688025</c:v>
                </c:pt>
                <c:pt idx="404">
                  <c:v>6.1701145121333685</c:v>
                </c:pt>
                <c:pt idx="405">
                  <c:v>5.9043473751797988</c:v>
                </c:pt>
                <c:pt idx="406">
                  <c:v>5.813204549881358</c:v>
                </c:pt>
                <c:pt idx="407">
                  <c:v>6.1908519511863602</c:v>
                </c:pt>
                <c:pt idx="408">
                  <c:v>6.1999591355660693</c:v>
                </c:pt>
                <c:pt idx="409">
                  <c:v>5.9269287260436956</c:v>
                </c:pt>
                <c:pt idx="410">
                  <c:v>5.9079972239811465</c:v>
                </c:pt>
                <c:pt idx="411">
                  <c:v>6.3659262024828278</c:v>
                </c:pt>
                <c:pt idx="412">
                  <c:v>6.1811008988109579</c:v>
                </c:pt>
                <c:pt idx="413">
                  <c:v>6.1337920397744341</c:v>
                </c:pt>
                <c:pt idx="414">
                  <c:v>5.8924965442855406</c:v>
                </c:pt>
                <c:pt idx="415">
                  <c:v>6.4109312539953596</c:v>
                </c:pt>
                <c:pt idx="416">
                  <c:v>6.5028656211028739</c:v>
                </c:pt>
                <c:pt idx="417">
                  <c:v>5.8547665445073651</c:v>
                </c:pt>
                <c:pt idx="418">
                  <c:v>5.6853731521355426</c:v>
                </c:pt>
                <c:pt idx="419">
                  <c:v>6.0411324159165218</c:v>
                </c:pt>
                <c:pt idx="420">
                  <c:v>6.4906133209531056</c:v>
                </c:pt>
                <c:pt idx="421">
                  <c:v>5.768735464807131</c:v>
                </c:pt>
                <c:pt idx="422">
                  <c:v>5.8918436263442331</c:v>
                </c:pt>
                <c:pt idx="423">
                  <c:v>6.2361607733727178</c:v>
                </c:pt>
                <c:pt idx="424">
                  <c:v>6.2506659602903074</c:v>
                </c:pt>
                <c:pt idx="425">
                  <c:v>5.9448704833511954</c:v>
                </c:pt>
                <c:pt idx="426">
                  <c:v>5.8158139705873495</c:v>
                </c:pt>
                <c:pt idx="427">
                  <c:v>6.1369488540015755</c:v>
                </c:pt>
                <c:pt idx="428">
                  <c:v>6.2790125256052329</c:v>
                </c:pt>
                <c:pt idx="429">
                  <c:v>5.9586912469275113</c:v>
                </c:pt>
                <c:pt idx="430">
                  <c:v>5.7181229614271318</c:v>
                </c:pt>
                <c:pt idx="431">
                  <c:v>5.8271193866644548</c:v>
                </c:pt>
                <c:pt idx="432">
                  <c:v>6.2262413420931253</c:v>
                </c:pt>
                <c:pt idx="433">
                  <c:v>5.7735590253686144</c:v>
                </c:pt>
                <c:pt idx="434">
                  <c:v>5.5056428983835497</c:v>
                </c:pt>
                <c:pt idx="435">
                  <c:v>5.8574508503952343</c:v>
                </c:pt>
                <c:pt idx="436">
                  <c:v>6.247846734181647</c:v>
                </c:pt>
                <c:pt idx="437">
                  <c:v>6.2996478520269719</c:v>
                </c:pt>
                <c:pt idx="438">
                  <c:v>5.7494703734890678</c:v>
                </c:pt>
                <c:pt idx="439">
                  <c:v>5.8915860289517177</c:v>
                </c:pt>
                <c:pt idx="440">
                  <c:v>6.2042579235686635</c:v>
                </c:pt>
                <c:pt idx="441">
                  <c:v>6.2296170480244095</c:v>
                </c:pt>
                <c:pt idx="442">
                  <c:v>5.7203369127302954</c:v>
                </c:pt>
                <c:pt idx="443">
                  <c:v>5.791553549216431</c:v>
                </c:pt>
                <c:pt idx="444">
                  <c:v>6.1475352348490446</c:v>
                </c:pt>
                <c:pt idx="445">
                  <c:v>6.3051758988529789</c:v>
                </c:pt>
                <c:pt idx="446">
                  <c:v>5.7509439206879369</c:v>
                </c:pt>
                <c:pt idx="447">
                  <c:v>5.9262001282646048</c:v>
                </c:pt>
                <c:pt idx="448">
                  <c:v>6.1078453460937272</c:v>
                </c:pt>
                <c:pt idx="449">
                  <c:v>6.2310989623660538</c:v>
                </c:pt>
                <c:pt idx="450">
                  <c:v>5.7490023042037235</c:v>
                </c:pt>
                <c:pt idx="451">
                  <c:v>6.0801620302606283</c:v>
                </c:pt>
                <c:pt idx="452">
                  <c:v>6.0319531483845399</c:v>
                </c:pt>
                <c:pt idx="453">
                  <c:v>6.3263947981462811</c:v>
                </c:pt>
                <c:pt idx="454">
                  <c:v>6.2123679071344124</c:v>
                </c:pt>
                <c:pt idx="455">
                  <c:v>5.8425228091217845</c:v>
                </c:pt>
                <c:pt idx="456">
                  <c:v>6.016843364927178</c:v>
                </c:pt>
                <c:pt idx="457">
                  <c:v>6.070255533283528</c:v>
                </c:pt>
                <c:pt idx="458">
                  <c:v>5.9188228405612548</c:v>
                </c:pt>
                <c:pt idx="459">
                  <c:v>5.7309341225985504</c:v>
                </c:pt>
                <c:pt idx="460">
                  <c:v>6.0116935112544603</c:v>
                </c:pt>
                <c:pt idx="461">
                  <c:v>6.1910900670448639</c:v>
                </c:pt>
                <c:pt idx="462">
                  <c:v>5.8421186712372082</c:v>
                </c:pt>
                <c:pt idx="463">
                  <c:v>5.6876937673399279</c:v>
                </c:pt>
                <c:pt idx="464">
                  <c:v>5.8514452699010713</c:v>
                </c:pt>
                <c:pt idx="465">
                  <c:v>6.0875261227188036</c:v>
                </c:pt>
                <c:pt idx="466">
                  <c:v>5.6965613004096838</c:v>
                </c:pt>
                <c:pt idx="467">
                  <c:v>5.581635296316886</c:v>
                </c:pt>
                <c:pt idx="468">
                  <c:v>5.8457302088141345</c:v>
                </c:pt>
                <c:pt idx="469">
                  <c:v>6.0704027913069538</c:v>
                </c:pt>
                <c:pt idx="470">
                  <c:v>6.1750513780243432</c:v>
                </c:pt>
                <c:pt idx="471">
                  <c:v>5.8000500378908351</c:v>
                </c:pt>
                <c:pt idx="472">
                  <c:v>5.6606304850045879</c:v>
                </c:pt>
                <c:pt idx="473">
                  <c:v>5.9374277556808961</c:v>
                </c:pt>
                <c:pt idx="474">
                  <c:v>5.892931308424048</c:v>
                </c:pt>
                <c:pt idx="475">
                  <c:v>5.655714538310475</c:v>
                </c:pt>
                <c:pt idx="476">
                  <c:v>6.0049022667117704</c:v>
                </c:pt>
                <c:pt idx="477">
                  <c:v>6.1395479200703722</c:v>
                </c:pt>
                <c:pt idx="478">
                  <c:v>5.9625894611922439</c:v>
                </c:pt>
                <c:pt idx="479">
                  <c:v>5.5935825869817961</c:v>
                </c:pt>
                <c:pt idx="480">
                  <c:v>5.4689607858839278</c:v>
                </c:pt>
                <c:pt idx="481">
                  <c:v>6.1729164433100587</c:v>
                </c:pt>
                <c:pt idx="482">
                  <c:v>5.979479855554696</c:v>
                </c:pt>
                <c:pt idx="483">
                  <c:v>5.6474898113703524</c:v>
                </c:pt>
                <c:pt idx="484">
                  <c:v>5.7493721187363489</c:v>
                </c:pt>
                <c:pt idx="485">
                  <c:v>5.9056446310586415</c:v>
                </c:pt>
                <c:pt idx="486">
                  <c:v>5.7859183232490299</c:v>
                </c:pt>
                <c:pt idx="487">
                  <c:v>5.4385444902780415</c:v>
                </c:pt>
                <c:pt idx="488">
                  <c:v>5.8192635595224855</c:v>
                </c:pt>
                <c:pt idx="489">
                  <c:v>5.9852529658322373</c:v>
                </c:pt>
                <c:pt idx="490">
                  <c:v>6.0445183886646916</c:v>
                </c:pt>
                <c:pt idx="491">
                  <c:v>5.8583884996794726</c:v>
                </c:pt>
                <c:pt idx="492">
                  <c:v>5.4938954489925491</c:v>
                </c:pt>
                <c:pt idx="493">
                  <c:v>5.6834966175762736</c:v>
                </c:pt>
                <c:pt idx="494">
                  <c:v>5.9831424305511725</c:v>
                </c:pt>
                <c:pt idx="495">
                  <c:v>5.6152012509461837</c:v>
                </c:pt>
                <c:pt idx="496">
                  <c:v>5.5666526478325791</c:v>
                </c:pt>
                <c:pt idx="497">
                  <c:v>5.7579693398175422</c:v>
                </c:pt>
                <c:pt idx="498">
                  <c:v>5.8949794805585611</c:v>
                </c:pt>
                <c:pt idx="499">
                  <c:v>5.8631235928451719</c:v>
                </c:pt>
                <c:pt idx="500">
                  <c:v>5.5169724935312905</c:v>
                </c:pt>
                <c:pt idx="501">
                  <c:v>5.5928472705785044</c:v>
                </c:pt>
                <c:pt idx="502">
                  <c:v>6.050918203401487</c:v>
                </c:pt>
                <c:pt idx="503">
                  <c:v>5.8701300792501518</c:v>
                </c:pt>
                <c:pt idx="504">
                  <c:v>5.6775286307603094</c:v>
                </c:pt>
                <c:pt idx="505">
                  <c:v>5.8171692264069739</c:v>
                </c:pt>
                <c:pt idx="506">
                  <c:v>5.929676080581503</c:v>
                </c:pt>
                <c:pt idx="507">
                  <c:v>5.7938900028278528</c:v>
                </c:pt>
                <c:pt idx="508">
                  <c:v>5.6105334483904192</c:v>
                </c:pt>
                <c:pt idx="509">
                  <c:v>5.4668114305087236</c:v>
                </c:pt>
                <c:pt idx="510">
                  <c:v>5.7290545385326341</c:v>
                </c:pt>
                <c:pt idx="511">
                  <c:v>5.8812997283815243</c:v>
                </c:pt>
                <c:pt idx="512">
                  <c:v>5.5352427126749779</c:v>
                </c:pt>
                <c:pt idx="513">
                  <c:v>5.4214143780956938</c:v>
                </c:pt>
                <c:pt idx="514">
                  <c:v>5.885987935114156</c:v>
                </c:pt>
                <c:pt idx="515">
                  <c:v>5.8544812263285726</c:v>
                </c:pt>
                <c:pt idx="516">
                  <c:v>5.5704830232148206</c:v>
                </c:pt>
                <c:pt idx="517">
                  <c:v>5.6337166167868418</c:v>
                </c:pt>
                <c:pt idx="518">
                  <c:v>5.802240878973886</c:v>
                </c:pt>
                <c:pt idx="519">
                  <c:v>5.749980452248515</c:v>
                </c:pt>
                <c:pt idx="520">
                  <c:v>5.6093798574375375</c:v>
                </c:pt>
                <c:pt idx="521">
                  <c:v>5.4660109938804604</c:v>
                </c:pt>
                <c:pt idx="522">
                  <c:v>5.8383190959982603</c:v>
                </c:pt>
                <c:pt idx="523">
                  <c:v>5.8781735795646108</c:v>
                </c:pt>
                <c:pt idx="524">
                  <c:v>5.509781833589364</c:v>
                </c:pt>
                <c:pt idx="525">
                  <c:v>5.4352700833967891</c:v>
                </c:pt>
                <c:pt idx="526">
                  <c:v>5.5970934775245018</c:v>
                </c:pt>
                <c:pt idx="527">
                  <c:v>5.7917665589783915</c:v>
                </c:pt>
                <c:pt idx="528">
                  <c:v>5.5438911645315638</c:v>
                </c:pt>
                <c:pt idx="529">
                  <c:v>5.3990682200739641</c:v>
                </c:pt>
                <c:pt idx="530">
                  <c:v>5.7769554573160171</c:v>
                </c:pt>
                <c:pt idx="531">
                  <c:v>5.7833587165093814</c:v>
                </c:pt>
                <c:pt idx="532">
                  <c:v>5.4226206786424482</c:v>
                </c:pt>
                <c:pt idx="533">
                  <c:v>5.297222159822299</c:v>
                </c:pt>
                <c:pt idx="534">
                  <c:v>5.5774572429929137</c:v>
                </c:pt>
                <c:pt idx="535">
                  <c:v>5.8290127975866399</c:v>
                </c:pt>
                <c:pt idx="536">
                  <c:v>5.5594870930667284</c:v>
                </c:pt>
                <c:pt idx="537">
                  <c:v>5.4965206218344518</c:v>
                </c:pt>
                <c:pt idx="538">
                  <c:v>5.6159619068935083</c:v>
                </c:pt>
                <c:pt idx="539">
                  <c:v>5.7042228034500324</c:v>
                </c:pt>
                <c:pt idx="540">
                  <c:v>5.5062614458876968</c:v>
                </c:pt>
                <c:pt idx="541">
                  <c:v>5.4586955717301677</c:v>
                </c:pt>
                <c:pt idx="542">
                  <c:v>5.5937904982314084</c:v>
                </c:pt>
                <c:pt idx="543">
                  <c:v>5.6266407035746804</c:v>
                </c:pt>
                <c:pt idx="544">
                  <c:v>5.7348971578537</c:v>
                </c:pt>
                <c:pt idx="545">
                  <c:v>5.7251157123884759</c:v>
                </c:pt>
                <c:pt idx="546">
                  <c:v>5.5679878846427311</c:v>
                </c:pt>
                <c:pt idx="547">
                  <c:v>5.7057235848556243</c:v>
                </c:pt>
                <c:pt idx="548">
                  <c:v>5.5952605299797709</c:v>
                </c:pt>
                <c:pt idx="549">
                  <c:v>5.4063248538155282</c:v>
                </c:pt>
                <c:pt idx="550">
                  <c:v>5.5726135313757865</c:v>
                </c:pt>
                <c:pt idx="551">
                  <c:v>5.7383139567998054</c:v>
                </c:pt>
                <c:pt idx="552">
                  <c:v>5.5297502454560119</c:v>
                </c:pt>
                <c:pt idx="553">
                  <c:v>5.3505613450354259</c:v>
                </c:pt>
                <c:pt idx="554">
                  <c:v>5.5177133366960875</c:v>
                </c:pt>
                <c:pt idx="555">
                  <c:v>5.920138988747782</c:v>
                </c:pt>
                <c:pt idx="556">
                  <c:v>5.7270764244112158</c:v>
                </c:pt>
                <c:pt idx="557">
                  <c:v>5.4184577656982711</c:v>
                </c:pt>
                <c:pt idx="558">
                  <c:v>5.3889300168634726</c:v>
                </c:pt>
                <c:pt idx="559">
                  <c:v>5.7498573431082898</c:v>
                </c:pt>
                <c:pt idx="560">
                  <c:v>5.675385022780481</c:v>
                </c:pt>
                <c:pt idx="561">
                  <c:v>5.4605332663663573</c:v>
                </c:pt>
                <c:pt idx="562">
                  <c:v>5.5175170187026712</c:v>
                </c:pt>
                <c:pt idx="563">
                  <c:v>5.5715333312620841</c:v>
                </c:pt>
                <c:pt idx="564">
                  <c:v>5.6000843227070858</c:v>
                </c:pt>
                <c:pt idx="565">
                  <c:v>5.4930679925696868</c:v>
                </c:pt>
                <c:pt idx="566">
                  <c:v>5.4926994795508248</c:v>
                </c:pt>
                <c:pt idx="567">
                  <c:v>5.4972936882044161</c:v>
                </c:pt>
                <c:pt idx="568">
                  <c:v>5.648606050147138</c:v>
                </c:pt>
                <c:pt idx="569">
                  <c:v>5.4247876917839735</c:v>
                </c:pt>
                <c:pt idx="570">
                  <c:v>5.678398972616824</c:v>
                </c:pt>
                <c:pt idx="571">
                  <c:v>5.6285298708604019</c:v>
                </c:pt>
                <c:pt idx="572">
                  <c:v>5.5596885631018456</c:v>
                </c:pt>
                <c:pt idx="573">
                  <c:v>5.5106115737129135</c:v>
                </c:pt>
                <c:pt idx="574">
                  <c:v>5.5376994261277144</c:v>
                </c:pt>
                <c:pt idx="575">
                  <c:v>5.5290763686093225</c:v>
                </c:pt>
                <c:pt idx="576">
                  <c:v>5.684289408745431</c:v>
                </c:pt>
                <c:pt idx="577">
                  <c:v>5.5161080819901258</c:v>
                </c:pt>
                <c:pt idx="578">
                  <c:v>5.4774395147548498</c:v>
                </c:pt>
                <c:pt idx="579">
                  <c:v>5.6406620550959028</c:v>
                </c:pt>
                <c:pt idx="580">
                  <c:v>5.6434550989636119</c:v>
                </c:pt>
                <c:pt idx="581">
                  <c:v>5.5626695591006836</c:v>
                </c:pt>
                <c:pt idx="582">
                  <c:v>5.3785255426624738</c:v>
                </c:pt>
                <c:pt idx="583">
                  <c:v>5.4172108747091601</c:v>
                </c:pt>
                <c:pt idx="584">
                  <c:v>5.5971780945729686</c:v>
                </c:pt>
                <c:pt idx="585">
                  <c:v>5.4495824170500438</c:v>
                </c:pt>
                <c:pt idx="586">
                  <c:v>5.4297385279632682</c:v>
                </c:pt>
                <c:pt idx="587">
                  <c:v>5.5247377881272612</c:v>
                </c:pt>
                <c:pt idx="588">
                  <c:v>5.7064058872954124</c:v>
                </c:pt>
                <c:pt idx="589">
                  <c:v>5.602790070372575</c:v>
                </c:pt>
                <c:pt idx="590">
                  <c:v>5.3840855542608743</c:v>
                </c:pt>
                <c:pt idx="591">
                  <c:v>5.5802871990645979</c:v>
                </c:pt>
                <c:pt idx="592">
                  <c:v>5.8447666000972438</c:v>
                </c:pt>
                <c:pt idx="593">
                  <c:v>5.5653991722411789</c:v>
                </c:pt>
                <c:pt idx="594">
                  <c:v>5.3171126386883456</c:v>
                </c:pt>
                <c:pt idx="595">
                  <c:v>5.3684069144598965</c:v>
                </c:pt>
                <c:pt idx="596">
                  <c:v>5.6107742427371861</c:v>
                </c:pt>
                <c:pt idx="597">
                  <c:v>5.5128770009104464</c:v>
                </c:pt>
                <c:pt idx="598">
                  <c:v>5.2706059341111127</c:v>
                </c:pt>
                <c:pt idx="599">
                  <c:v>5.3121043966414119</c:v>
                </c:pt>
                <c:pt idx="600">
                  <c:v>5.5128227622555244</c:v>
                </c:pt>
                <c:pt idx="601">
                  <c:v>5.4858344906736658</c:v>
                </c:pt>
                <c:pt idx="602">
                  <c:v>5.3218419519354789</c:v>
                </c:pt>
                <c:pt idx="603">
                  <c:v>5.3801195668972639</c:v>
                </c:pt>
                <c:pt idx="604">
                  <c:v>5.581476237375731</c:v>
                </c:pt>
                <c:pt idx="605">
                  <c:v>5.5532468755382771</c:v>
                </c:pt>
                <c:pt idx="606">
                  <c:v>5.4572014011001091</c:v>
                </c:pt>
                <c:pt idx="607">
                  <c:v>5.4139969830387287</c:v>
                </c:pt>
                <c:pt idx="608">
                  <c:v>5.6468924878741129</c:v>
                </c:pt>
                <c:pt idx="609">
                  <c:v>5.5031914795003312</c:v>
                </c:pt>
                <c:pt idx="610">
                  <c:v>5.2524674458279268</c:v>
                </c:pt>
                <c:pt idx="611">
                  <c:v>5.3589922849953249</c:v>
                </c:pt>
                <c:pt idx="612">
                  <c:v>5.3762305321691706</c:v>
                </c:pt>
                <c:pt idx="613">
                  <c:v>5.5189259097143868</c:v>
                </c:pt>
                <c:pt idx="614">
                  <c:v>5.2624234792249895</c:v>
                </c:pt>
                <c:pt idx="615">
                  <c:v>5.3981163026951142</c:v>
                </c:pt>
                <c:pt idx="616">
                  <c:v>5.6035713828971865</c:v>
                </c:pt>
                <c:pt idx="617">
                  <c:v>5.5309417085676227</c:v>
                </c:pt>
                <c:pt idx="618">
                  <c:v>5.3821245797104309</c:v>
                </c:pt>
                <c:pt idx="619">
                  <c:v>5.2823751246690964</c:v>
                </c:pt>
                <c:pt idx="620">
                  <c:v>5.4657712022732232</c:v>
                </c:pt>
                <c:pt idx="621">
                  <c:v>5.4690645154221968</c:v>
                </c:pt>
                <c:pt idx="622">
                  <c:v>5.2950640430420677</c:v>
                </c:pt>
                <c:pt idx="623">
                  <c:v>5.2722842285755913</c:v>
                </c:pt>
                <c:pt idx="624">
                  <c:v>5.5395901514927726</c:v>
                </c:pt>
                <c:pt idx="625">
                  <c:v>5.5104562454661554</c:v>
                </c:pt>
                <c:pt idx="626">
                  <c:v>5.3463690504734691</c:v>
                </c:pt>
                <c:pt idx="627">
                  <c:v>5.2379466988320864</c:v>
                </c:pt>
                <c:pt idx="628">
                  <c:v>5.4317660317331145</c:v>
                </c:pt>
                <c:pt idx="629">
                  <c:v>5.5179201071373303</c:v>
                </c:pt>
                <c:pt idx="630">
                  <c:v>5.2524600968556285</c:v>
                </c:pt>
                <c:pt idx="631">
                  <c:v>5.2234695691634645</c:v>
                </c:pt>
                <c:pt idx="632">
                  <c:v>5.3264369988663294</c:v>
                </c:pt>
                <c:pt idx="633">
                  <c:v>5.5632401485543657</c:v>
                </c:pt>
                <c:pt idx="634">
                  <c:v>5.4166415886386723</c:v>
                </c:pt>
                <c:pt idx="635">
                  <c:v>5.2906240871744608</c:v>
                </c:pt>
                <c:pt idx="636">
                  <c:v>5.340515322071349</c:v>
                </c:pt>
                <c:pt idx="637">
                  <c:v>5.4114334558019204</c:v>
                </c:pt>
                <c:pt idx="638">
                  <c:v>5.3465980588124964</c:v>
                </c:pt>
                <c:pt idx="639">
                  <c:v>5.2331755431708658</c:v>
                </c:pt>
                <c:pt idx="640">
                  <c:v>5.3407935510204894</c:v>
                </c:pt>
                <c:pt idx="641">
                  <c:v>5.5020921925415198</c:v>
                </c:pt>
                <c:pt idx="642">
                  <c:v>5.3382991613714497</c:v>
                </c:pt>
                <c:pt idx="643">
                  <c:v>5.2112967698408417</c:v>
                </c:pt>
                <c:pt idx="644">
                  <c:v>5.2990420054046909</c:v>
                </c:pt>
                <c:pt idx="645">
                  <c:v>5.4419142740392994</c:v>
                </c:pt>
                <c:pt idx="646">
                  <c:v>5.3306517094475332</c:v>
                </c:pt>
                <c:pt idx="647">
                  <c:v>5.2426285004018212</c:v>
                </c:pt>
                <c:pt idx="648">
                  <c:v>5.3842261287457251</c:v>
                </c:pt>
                <c:pt idx="649">
                  <c:v>5.4649328136496118</c:v>
                </c:pt>
                <c:pt idx="650">
                  <c:v>5.3295051774624396</c:v>
                </c:pt>
                <c:pt idx="651">
                  <c:v>5.2217553757307167</c:v>
                </c:pt>
                <c:pt idx="652">
                  <c:v>5.2996251779726196</c:v>
                </c:pt>
                <c:pt idx="653">
                  <c:v>5.4283773558420263</c:v>
                </c:pt>
                <c:pt idx="654">
                  <c:v>5.4614454634409944</c:v>
                </c:pt>
                <c:pt idx="655">
                  <c:v>5.3158991875154031</c:v>
                </c:pt>
                <c:pt idx="656">
                  <c:v>5.3136806648671513</c:v>
                </c:pt>
                <c:pt idx="657">
                  <c:v>5.472616616678244</c:v>
                </c:pt>
                <c:pt idx="658">
                  <c:v>5.3642077066006664</c:v>
                </c:pt>
                <c:pt idx="659">
                  <c:v>5.2607030061128688</c:v>
                </c:pt>
                <c:pt idx="660">
                  <c:v>5.2226576229007042</c:v>
                </c:pt>
                <c:pt idx="661">
                  <c:v>5.3746405173178777</c:v>
                </c:pt>
                <c:pt idx="662">
                  <c:v>5.2778116279338168</c:v>
                </c:pt>
                <c:pt idx="663">
                  <c:v>5.3070430961779334</c:v>
                </c:pt>
                <c:pt idx="664">
                  <c:v>5.3476415340246195</c:v>
                </c:pt>
                <c:pt idx="665">
                  <c:v>5.3333728034421686</c:v>
                </c:pt>
                <c:pt idx="666">
                  <c:v>5.3450383451915719</c:v>
                </c:pt>
                <c:pt idx="667">
                  <c:v>5.191447626931069</c:v>
                </c:pt>
                <c:pt idx="668">
                  <c:v>5.2502892880094052</c:v>
                </c:pt>
                <c:pt idx="669">
                  <c:v>5.3199663129613741</c:v>
                </c:pt>
                <c:pt idx="670">
                  <c:v>5.3817040938491738</c:v>
                </c:pt>
                <c:pt idx="671">
                  <c:v>5.2724767096523726</c:v>
                </c:pt>
                <c:pt idx="672">
                  <c:v>5.1679917874793473</c:v>
                </c:pt>
                <c:pt idx="673">
                  <c:v>5.3450699044402734</c:v>
                </c:pt>
                <c:pt idx="674">
                  <c:v>5.3911945523299236</c:v>
                </c:pt>
                <c:pt idx="675">
                  <c:v>5.26333948883895</c:v>
                </c:pt>
                <c:pt idx="676">
                  <c:v>5.0861061079829257</c:v>
                </c:pt>
                <c:pt idx="677">
                  <c:v>5.3201137038303017</c:v>
                </c:pt>
                <c:pt idx="678">
                  <c:v>5.4057219810495027</c:v>
                </c:pt>
                <c:pt idx="679">
                  <c:v>5.1044844055380434</c:v>
                </c:pt>
                <c:pt idx="680">
                  <c:v>5.2374965774023607</c:v>
                </c:pt>
                <c:pt idx="681">
                  <c:v>5.4020771201113176</c:v>
                </c:pt>
                <c:pt idx="682">
                  <c:v>5.4000472574718499</c:v>
                </c:pt>
                <c:pt idx="683">
                  <c:v>5.172168340605082</c:v>
                </c:pt>
                <c:pt idx="684">
                  <c:v>5.2215277776548552</c:v>
                </c:pt>
                <c:pt idx="685">
                  <c:v>5.2752970107028556</c:v>
                </c:pt>
                <c:pt idx="686">
                  <c:v>5.2131056702569527</c:v>
                </c:pt>
                <c:pt idx="687">
                  <c:v>5.1289654427621967</c:v>
                </c:pt>
                <c:pt idx="688">
                  <c:v>5.12799195578717</c:v>
                </c:pt>
                <c:pt idx="689">
                  <c:v>5.2897717613086828</c:v>
                </c:pt>
                <c:pt idx="690">
                  <c:v>5.3689540293335263</c:v>
                </c:pt>
                <c:pt idx="691">
                  <c:v>5.1345110932442815</c:v>
                </c:pt>
                <c:pt idx="692">
                  <c:v>5.0599830705510005</c:v>
                </c:pt>
                <c:pt idx="693">
                  <c:v>5.2738238337668513</c:v>
                </c:pt>
                <c:pt idx="694">
                  <c:v>5.2807110123162655</c:v>
                </c:pt>
                <c:pt idx="695">
                  <c:v>5.156361313692619</c:v>
                </c:pt>
                <c:pt idx="696">
                  <c:v>5.078075224473551</c:v>
                </c:pt>
                <c:pt idx="697">
                  <c:v>5.2030066493916172</c:v>
                </c:pt>
                <c:pt idx="698">
                  <c:v>5.2782257022001522</c:v>
                </c:pt>
                <c:pt idx="699">
                  <c:v>5.2975841833468245</c:v>
                </c:pt>
                <c:pt idx="700">
                  <c:v>5.2413656936058537</c:v>
                </c:pt>
                <c:pt idx="701">
                  <c:v>5.2777214243558728</c:v>
                </c:pt>
                <c:pt idx="702">
                  <c:v>5.315781294121706</c:v>
                </c:pt>
                <c:pt idx="703">
                  <c:v>5.2099779515492166</c:v>
                </c:pt>
                <c:pt idx="704">
                  <c:v>5.096406729459769</c:v>
                </c:pt>
                <c:pt idx="705">
                  <c:v>5.2207468411698779</c:v>
                </c:pt>
                <c:pt idx="706">
                  <c:v>5.2474814535047569</c:v>
                </c:pt>
                <c:pt idx="707">
                  <c:v>5.1351345598581259</c:v>
                </c:pt>
                <c:pt idx="708">
                  <c:v>5.1061164852828682</c:v>
                </c:pt>
                <c:pt idx="709">
                  <c:v>5.1565236167436321</c:v>
                </c:pt>
                <c:pt idx="710">
                  <c:v>5.227705541208997</c:v>
                </c:pt>
                <c:pt idx="711">
                  <c:v>5.2019750523484634</c:v>
                </c:pt>
                <c:pt idx="712">
                  <c:v>5.1667106003063479</c:v>
                </c:pt>
                <c:pt idx="713">
                  <c:v>5.167695096875673</c:v>
                </c:pt>
                <c:pt idx="714">
                  <c:v>5.2320131030392325</c:v>
                </c:pt>
                <c:pt idx="715">
                  <c:v>5.238230856919242</c:v>
                </c:pt>
                <c:pt idx="716">
                  <c:v>5.1569842279723286</c:v>
                </c:pt>
                <c:pt idx="717">
                  <c:v>5.1532667961737211</c:v>
                </c:pt>
                <c:pt idx="718">
                  <c:v>5.2607064424229906</c:v>
                </c:pt>
                <c:pt idx="719">
                  <c:v>5.1709492863391597</c:v>
                </c:pt>
                <c:pt idx="720">
                  <c:v>5.0440205381632781</c:v>
                </c:pt>
                <c:pt idx="721">
                  <c:v>5.0991910503533884</c:v>
                </c:pt>
                <c:pt idx="722">
                  <c:v>5.1672035395261817</c:v>
                </c:pt>
                <c:pt idx="723">
                  <c:v>5.1703977778685299</c:v>
                </c:pt>
                <c:pt idx="724">
                  <c:v>5.1057872748745625</c:v>
                </c:pt>
                <c:pt idx="725">
                  <c:v>5.1237876975847287</c:v>
                </c:pt>
                <c:pt idx="726">
                  <c:v>5.2179500916634201</c:v>
                </c:pt>
                <c:pt idx="727">
                  <c:v>5.1756347672199663</c:v>
                </c:pt>
                <c:pt idx="728">
                  <c:v>5.0712135580305571</c:v>
                </c:pt>
                <c:pt idx="729">
                  <c:v>5.0847943177826096</c:v>
                </c:pt>
                <c:pt idx="730">
                  <c:v>5.270810147898799</c:v>
                </c:pt>
                <c:pt idx="731">
                  <c:v>5.2107083671872658</c:v>
                </c:pt>
                <c:pt idx="732">
                  <c:v>5.1444676952097419</c:v>
                </c:pt>
                <c:pt idx="733">
                  <c:v>5.1919647477444233</c:v>
                </c:pt>
                <c:pt idx="734">
                  <c:v>5.2648202647866267</c:v>
                </c:pt>
                <c:pt idx="735">
                  <c:v>5.0639712193194777</c:v>
                </c:pt>
                <c:pt idx="736">
                  <c:v>4.9583132100539036</c:v>
                </c:pt>
                <c:pt idx="737">
                  <c:v>5.1161092255904919</c:v>
                </c:pt>
                <c:pt idx="738">
                  <c:v>5.1502405466750645</c:v>
                </c:pt>
                <c:pt idx="739">
                  <c:v>5.0727308271026459</c:v>
                </c:pt>
                <c:pt idx="740">
                  <c:v>5.0959395537352936</c:v>
                </c:pt>
                <c:pt idx="741">
                  <c:v>5.1589776048266911</c:v>
                </c:pt>
                <c:pt idx="742">
                  <c:v>5.2711969513236863</c:v>
                </c:pt>
                <c:pt idx="743">
                  <c:v>5.1300205086041322</c:v>
                </c:pt>
                <c:pt idx="744">
                  <c:v>4.904205317842024</c:v>
                </c:pt>
                <c:pt idx="745">
                  <c:v>4.8931696388369827</c:v>
                </c:pt>
                <c:pt idx="746">
                  <c:v>5.2348617551891143</c:v>
                </c:pt>
                <c:pt idx="747">
                  <c:v>5.136087801079646</c:v>
                </c:pt>
                <c:pt idx="748">
                  <c:v>5.1013185470008118</c:v>
                </c:pt>
                <c:pt idx="749">
                  <c:v>5.1064689016855089</c:v>
                </c:pt>
                <c:pt idx="750">
                  <c:v>5.1816152390181678</c:v>
                </c:pt>
                <c:pt idx="751">
                  <c:v>5.0752129453172872</c:v>
                </c:pt>
                <c:pt idx="752">
                  <c:v>5.0776307706071409</c:v>
                </c:pt>
                <c:pt idx="753">
                  <c:v>5.0371462855286016</c:v>
                </c:pt>
                <c:pt idx="754">
                  <c:v>5.1079110446835001</c:v>
                </c:pt>
                <c:pt idx="755">
                  <c:v>5.1354232245832518</c:v>
                </c:pt>
                <c:pt idx="756">
                  <c:v>5.0330972631648168</c:v>
                </c:pt>
                <c:pt idx="757">
                  <c:v>5.0187849673831186</c:v>
                </c:pt>
                <c:pt idx="758">
                  <c:v>5.1384749572860358</c:v>
                </c:pt>
                <c:pt idx="759">
                  <c:v>5.1197775031965955</c:v>
                </c:pt>
                <c:pt idx="760">
                  <c:v>5.0273181710775141</c:v>
                </c:pt>
                <c:pt idx="761">
                  <c:v>5.0235137914789609</c:v>
                </c:pt>
                <c:pt idx="762">
                  <c:v>5.1810878423347635</c:v>
                </c:pt>
                <c:pt idx="763">
                  <c:v>5.2435137684710673</c:v>
                </c:pt>
                <c:pt idx="764">
                  <c:v>5.177630351878002</c:v>
                </c:pt>
                <c:pt idx="765">
                  <c:v>5.0401664307406122</c:v>
                </c:pt>
                <c:pt idx="766">
                  <c:v>5.0256920696794785</c:v>
                </c:pt>
                <c:pt idx="767">
                  <c:v>5.1380826434638243</c:v>
                </c:pt>
                <c:pt idx="768">
                  <c:v>4.9836452216308507</c:v>
                </c:pt>
                <c:pt idx="769">
                  <c:v>5.0646123189167875</c:v>
                </c:pt>
                <c:pt idx="770">
                  <c:v>5.1795594914965708</c:v>
                </c:pt>
                <c:pt idx="771">
                  <c:v>5.1916702079481496</c:v>
                </c:pt>
                <c:pt idx="772">
                  <c:v>5.0219369203911102</c:v>
                </c:pt>
                <c:pt idx="773">
                  <c:v>4.9052788964353216</c:v>
                </c:pt>
                <c:pt idx="774">
                  <c:v>5.1686250861538809</c:v>
                </c:pt>
                <c:pt idx="775">
                  <c:v>5.1729027322563583</c:v>
                </c:pt>
                <c:pt idx="776">
                  <c:v>5.0161825345258375</c:v>
                </c:pt>
                <c:pt idx="777">
                  <c:v>4.9813060976415846</c:v>
                </c:pt>
                <c:pt idx="778">
                  <c:v>5.1171525036529903</c:v>
                </c:pt>
                <c:pt idx="779">
                  <c:v>5.1600192146031256</c:v>
                </c:pt>
                <c:pt idx="780">
                  <c:v>5.1176049881690737</c:v>
                </c:pt>
                <c:pt idx="781">
                  <c:v>5.0785972599045683</c:v>
                </c:pt>
                <c:pt idx="782">
                  <c:v>5.1356433091460811</c:v>
                </c:pt>
                <c:pt idx="783">
                  <c:v>5.1532132151244801</c:v>
                </c:pt>
                <c:pt idx="784">
                  <c:v>4.9742755129741569</c:v>
                </c:pt>
                <c:pt idx="785">
                  <c:v>5.0560580913922424</c:v>
                </c:pt>
                <c:pt idx="786">
                  <c:v>5.1426902513837094</c:v>
                </c:pt>
                <c:pt idx="787">
                  <c:v>5.1105434854111582</c:v>
                </c:pt>
                <c:pt idx="788">
                  <c:v>5.0085166625032915</c:v>
                </c:pt>
                <c:pt idx="789">
                  <c:v>5.0041814594184135</c:v>
                </c:pt>
                <c:pt idx="790">
                  <c:v>5.0561221220198602</c:v>
                </c:pt>
                <c:pt idx="791">
                  <c:v>5.0052824978577926</c:v>
                </c:pt>
                <c:pt idx="792">
                  <c:v>4.995162520226657</c:v>
                </c:pt>
                <c:pt idx="793">
                  <c:v>4.991694322280968</c:v>
                </c:pt>
                <c:pt idx="794">
                  <c:v>5.0141387733378942</c:v>
                </c:pt>
                <c:pt idx="795">
                  <c:v>5.0211002758429766</c:v>
                </c:pt>
                <c:pt idx="796">
                  <c:v>5.044265674499977</c:v>
                </c:pt>
                <c:pt idx="797">
                  <c:v>4.9713311290052058</c:v>
                </c:pt>
                <c:pt idx="798">
                  <c:v>5.0441034914308398</c:v>
                </c:pt>
                <c:pt idx="799">
                  <c:v>5.1812670052279595</c:v>
                </c:pt>
                <c:pt idx="800">
                  <c:v>5.0431076952794855</c:v>
                </c:pt>
                <c:pt idx="801">
                  <c:v>4.9890866734117338</c:v>
                </c:pt>
                <c:pt idx="802">
                  <c:v>5.0412379004884071</c:v>
                </c:pt>
                <c:pt idx="803">
                  <c:v>5.0803550877352563</c:v>
                </c:pt>
                <c:pt idx="804">
                  <c:v>5.0510093139573513</c:v>
                </c:pt>
                <c:pt idx="805">
                  <c:v>5.014860176906919</c:v>
                </c:pt>
                <c:pt idx="806">
                  <c:v>5.0165116848997329</c:v>
                </c:pt>
                <c:pt idx="807">
                  <c:v>4.9593889497304398</c:v>
                </c:pt>
                <c:pt idx="808">
                  <c:v>4.9383774472915363</c:v>
                </c:pt>
                <c:pt idx="809">
                  <c:v>4.9638775426698452</c:v>
                </c:pt>
                <c:pt idx="810">
                  <c:v>5.0693953458622252</c:v>
                </c:pt>
                <c:pt idx="811">
                  <c:v>5.0843383238506279</c:v>
                </c:pt>
                <c:pt idx="812">
                  <c:v>4.9088166317949495</c:v>
                </c:pt>
                <c:pt idx="813">
                  <c:v>4.9205489354176475</c:v>
                </c:pt>
                <c:pt idx="814">
                  <c:v>5.0432535316891434</c:v>
                </c:pt>
                <c:pt idx="815">
                  <c:v>5.0500057991676366</c:v>
                </c:pt>
                <c:pt idx="816">
                  <c:v>4.9704523859940464</c:v>
                </c:pt>
                <c:pt idx="817">
                  <c:v>4.890479622357228</c:v>
                </c:pt>
                <c:pt idx="818">
                  <c:v>4.963944743811421</c:v>
                </c:pt>
                <c:pt idx="819">
                  <c:v>5.0552972772015536</c:v>
                </c:pt>
                <c:pt idx="820">
                  <c:v>4.9330253715606753</c:v>
                </c:pt>
                <c:pt idx="821">
                  <c:v>4.9426747061279208</c:v>
                </c:pt>
                <c:pt idx="822">
                  <c:v>4.968349467182386</c:v>
                </c:pt>
                <c:pt idx="823">
                  <c:v>5.005086274734575</c:v>
                </c:pt>
                <c:pt idx="824">
                  <c:v>4.9732147085771832</c:v>
                </c:pt>
                <c:pt idx="825">
                  <c:v>4.8961011141603912</c:v>
                </c:pt>
                <c:pt idx="826">
                  <c:v>4.9580771871865199</c:v>
                </c:pt>
                <c:pt idx="827">
                  <c:v>4.9756428139065418</c:v>
                </c:pt>
                <c:pt idx="828">
                  <c:v>4.8944579750300239</c:v>
                </c:pt>
                <c:pt idx="829">
                  <c:v>4.9197455189408874</c:v>
                </c:pt>
                <c:pt idx="830">
                  <c:v>4.98200944170084</c:v>
                </c:pt>
                <c:pt idx="831">
                  <c:v>5.0393410141874702</c:v>
                </c:pt>
                <c:pt idx="832">
                  <c:v>4.9984017428378094</c:v>
                </c:pt>
                <c:pt idx="833">
                  <c:v>5.0059931337431527</c:v>
                </c:pt>
                <c:pt idx="834">
                  <c:v>5.0368662103901993</c:v>
                </c:pt>
                <c:pt idx="835">
                  <c:v>5.0102807603611383</c:v>
                </c:pt>
                <c:pt idx="836">
                  <c:v>4.9992536664566423</c:v>
                </c:pt>
                <c:pt idx="837">
                  <c:v>4.9671341583383537</c:v>
                </c:pt>
                <c:pt idx="838">
                  <c:v>4.9712381630579054</c:v>
                </c:pt>
                <c:pt idx="839">
                  <c:v>4.9486690818985473</c:v>
                </c:pt>
                <c:pt idx="840">
                  <c:v>4.9669131895838339</c:v>
                </c:pt>
                <c:pt idx="841">
                  <c:v>4.9450618648356723</c:v>
                </c:pt>
                <c:pt idx="842">
                  <c:v>4.9742700135076596</c:v>
                </c:pt>
                <c:pt idx="843">
                  <c:v>4.9853014026035778</c:v>
                </c:pt>
                <c:pt idx="844">
                  <c:v>4.9280236959953134</c:v>
                </c:pt>
                <c:pt idx="845">
                  <c:v>4.9267571103984968</c:v>
                </c:pt>
                <c:pt idx="846">
                  <c:v>4.9719155338889029</c:v>
                </c:pt>
                <c:pt idx="847">
                  <c:v>5.0538400610251708</c:v>
                </c:pt>
                <c:pt idx="848">
                  <c:v>4.9578726752813482</c:v>
                </c:pt>
                <c:pt idx="849">
                  <c:v>4.7787137021012196</c:v>
                </c:pt>
                <c:pt idx="850">
                  <c:v>4.8433997217790159</c:v>
                </c:pt>
                <c:pt idx="851">
                  <c:v>4.9672229151327363</c:v>
                </c:pt>
                <c:pt idx="852">
                  <c:v>4.9285009746232653</c:v>
                </c:pt>
                <c:pt idx="853">
                  <c:v>4.8862277547896085</c:v>
                </c:pt>
                <c:pt idx="854">
                  <c:v>4.8406826060277943</c:v>
                </c:pt>
                <c:pt idx="855">
                  <c:v>4.9686753180643288</c:v>
                </c:pt>
                <c:pt idx="856">
                  <c:v>4.9646945443390722</c:v>
                </c:pt>
                <c:pt idx="857">
                  <c:v>4.9240874395497718</c:v>
                </c:pt>
                <c:pt idx="858">
                  <c:v>4.9520797555530516</c:v>
                </c:pt>
                <c:pt idx="859">
                  <c:v>4.9269392575029203</c:v>
                </c:pt>
                <c:pt idx="860">
                  <c:v>4.8458879692487793</c:v>
                </c:pt>
                <c:pt idx="861">
                  <c:v>4.7924427250792405</c:v>
                </c:pt>
                <c:pt idx="862">
                  <c:v>4.8818067527497</c:v>
                </c:pt>
                <c:pt idx="863">
                  <c:v>5.0315590431483903</c:v>
                </c:pt>
                <c:pt idx="864">
                  <c:v>5.055473915779535</c:v>
                </c:pt>
                <c:pt idx="865">
                  <c:v>4.8983937777166364</c:v>
                </c:pt>
                <c:pt idx="866">
                  <c:v>4.8231479420312775</c:v>
                </c:pt>
                <c:pt idx="867">
                  <c:v>4.9111898825377951</c:v>
                </c:pt>
                <c:pt idx="868">
                  <c:v>4.977438908841604</c:v>
                </c:pt>
                <c:pt idx="869">
                  <c:v>4.9157321143213499</c:v>
                </c:pt>
                <c:pt idx="870">
                  <c:v>4.9321741775793901</c:v>
                </c:pt>
                <c:pt idx="871">
                  <c:v>4.893915800368311</c:v>
                </c:pt>
                <c:pt idx="872">
                  <c:v>4.8700134779279125</c:v>
                </c:pt>
                <c:pt idx="873">
                  <c:v>4.8333002939422647</c:v>
                </c:pt>
                <c:pt idx="874">
                  <c:v>4.8559141991498658</c:v>
                </c:pt>
                <c:pt idx="875">
                  <c:v>4.8597125331089144</c:v>
                </c:pt>
                <c:pt idx="876">
                  <c:v>4.90877422431931</c:v>
                </c:pt>
                <c:pt idx="877">
                  <c:v>4.8757354122049614</c:v>
                </c:pt>
                <c:pt idx="878">
                  <c:v>4.83164231474567</c:v>
                </c:pt>
                <c:pt idx="879">
                  <c:v>4.941001735080067</c:v>
                </c:pt>
                <c:pt idx="880">
                  <c:v>4.9092917152517908</c:v>
                </c:pt>
                <c:pt idx="881">
                  <c:v>4.8007902636091337</c:v>
                </c:pt>
                <c:pt idx="882">
                  <c:v>4.7697722545320325</c:v>
                </c:pt>
                <c:pt idx="883">
                  <c:v>4.8416693534683679</c:v>
                </c:pt>
                <c:pt idx="884">
                  <c:v>4.9114783388416559</c:v>
                </c:pt>
                <c:pt idx="885">
                  <c:v>4.887667004957013</c:v>
                </c:pt>
                <c:pt idx="886">
                  <c:v>4.8807728130069741</c:v>
                </c:pt>
                <c:pt idx="887">
                  <c:v>4.8919899873771442</c:v>
                </c:pt>
                <c:pt idx="888">
                  <c:v>4.8977467013180958</c:v>
                </c:pt>
                <c:pt idx="889">
                  <c:v>4.7987712331043646</c:v>
                </c:pt>
                <c:pt idx="890">
                  <c:v>4.8466034877136153</c:v>
                </c:pt>
                <c:pt idx="891">
                  <c:v>4.8447056331868676</c:v>
                </c:pt>
                <c:pt idx="892">
                  <c:v>4.8117515739130408</c:v>
                </c:pt>
                <c:pt idx="893">
                  <c:v>4.7580838688804397</c:v>
                </c:pt>
                <c:pt idx="894">
                  <c:v>4.7861614873635903</c:v>
                </c:pt>
                <c:pt idx="895">
                  <c:v>4.9073903533781911</c:v>
                </c:pt>
                <c:pt idx="896">
                  <c:v>4.863903942198581</c:v>
                </c:pt>
                <c:pt idx="897">
                  <c:v>4.8278415968131494</c:v>
                </c:pt>
                <c:pt idx="898">
                  <c:v>4.8239364814651804</c:v>
                </c:pt>
                <c:pt idx="899">
                  <c:v>4.923791770247349</c:v>
                </c:pt>
                <c:pt idx="900">
                  <c:v>4.8695884370847393</c:v>
                </c:pt>
                <c:pt idx="901">
                  <c:v>4.8131468046861361</c:v>
                </c:pt>
                <c:pt idx="902">
                  <c:v>4.7636714669848006</c:v>
                </c:pt>
                <c:pt idx="903">
                  <c:v>4.8208609610774333</c:v>
                </c:pt>
                <c:pt idx="904">
                  <c:v>4.8368723063432641</c:v>
                </c:pt>
                <c:pt idx="905">
                  <c:v>4.8193284673531869</c:v>
                </c:pt>
                <c:pt idx="906">
                  <c:v>4.8105467173756464</c:v>
                </c:pt>
                <c:pt idx="907">
                  <c:v>4.8552246936359893</c:v>
                </c:pt>
                <c:pt idx="908">
                  <c:v>4.956732066439411</c:v>
                </c:pt>
                <c:pt idx="909">
                  <c:v>4.8826486148935242</c:v>
                </c:pt>
                <c:pt idx="910">
                  <c:v>4.7803944943557859</c:v>
                </c:pt>
                <c:pt idx="911">
                  <c:v>4.9001141036318341</c:v>
                </c:pt>
                <c:pt idx="912">
                  <c:v>4.8976207176012281</c:v>
                </c:pt>
                <c:pt idx="913">
                  <c:v>4.77831317614912</c:v>
                </c:pt>
                <c:pt idx="914">
                  <c:v>4.8520761551345499</c:v>
                </c:pt>
                <c:pt idx="915">
                  <c:v>4.8887066978511342</c:v>
                </c:pt>
                <c:pt idx="916">
                  <c:v>4.7643873846395266</c:v>
                </c:pt>
                <c:pt idx="917">
                  <c:v>4.7428374589715867</c:v>
                </c:pt>
                <c:pt idx="918">
                  <c:v>4.8781776656307994</c:v>
                </c:pt>
                <c:pt idx="919">
                  <c:v>5.0191157131544148</c:v>
                </c:pt>
                <c:pt idx="920">
                  <c:v>4.9310514664132192</c:v>
                </c:pt>
                <c:pt idx="921">
                  <c:v>4.8226790439892628</c:v>
                </c:pt>
                <c:pt idx="922">
                  <c:v>4.8131979499827642</c:v>
                </c:pt>
                <c:pt idx="923">
                  <c:v>4.8216017948452468</c:v>
                </c:pt>
                <c:pt idx="924">
                  <c:v>4.8426736521914151</c:v>
                </c:pt>
                <c:pt idx="925">
                  <c:v>4.7665310799543672</c:v>
                </c:pt>
                <c:pt idx="926">
                  <c:v>4.7435931659399966</c:v>
                </c:pt>
                <c:pt idx="927">
                  <c:v>4.9030662388502186</c:v>
                </c:pt>
                <c:pt idx="928">
                  <c:v>4.8109067276179633</c:v>
                </c:pt>
                <c:pt idx="929">
                  <c:v>4.7632126994665427</c:v>
                </c:pt>
                <c:pt idx="930">
                  <c:v>4.8675277602078006</c:v>
                </c:pt>
                <c:pt idx="931">
                  <c:v>4.8693471082703006</c:v>
                </c:pt>
                <c:pt idx="932">
                  <c:v>4.7906763756622981</c:v>
                </c:pt>
                <c:pt idx="933">
                  <c:v>4.6965069647701894</c:v>
                </c:pt>
                <c:pt idx="934">
                  <c:v>4.7247091154914402</c:v>
                </c:pt>
                <c:pt idx="935">
                  <c:v>4.8581567717884502</c:v>
                </c:pt>
                <c:pt idx="936">
                  <c:v>4.8047744990958687</c:v>
                </c:pt>
                <c:pt idx="937">
                  <c:v>4.758588634881634</c:v>
                </c:pt>
                <c:pt idx="938">
                  <c:v>4.7700912305916345</c:v>
                </c:pt>
                <c:pt idx="939">
                  <c:v>4.7802588861786468</c:v>
                </c:pt>
                <c:pt idx="940">
                  <c:v>4.7927454526070141</c:v>
                </c:pt>
                <c:pt idx="941">
                  <c:v>4.8881504568178427</c:v>
                </c:pt>
                <c:pt idx="942">
                  <c:v>4.8895243588132136</c:v>
                </c:pt>
                <c:pt idx="943">
                  <c:v>4.9458433228749952</c:v>
                </c:pt>
                <c:pt idx="944">
                  <c:v>5.0492960167401337</c:v>
                </c:pt>
                <c:pt idx="945">
                  <c:v>4.8592127538939183</c:v>
                </c:pt>
                <c:pt idx="946">
                  <c:v>4.7698590869090873</c:v>
                </c:pt>
                <c:pt idx="947">
                  <c:v>4.8875758870727122</c:v>
                </c:pt>
                <c:pt idx="948">
                  <c:v>4.8548795383186603</c:v>
                </c:pt>
                <c:pt idx="949">
                  <c:v>4.8949826838523913</c:v>
                </c:pt>
                <c:pt idx="950">
                  <c:v>4.883844907549574</c:v>
                </c:pt>
                <c:pt idx="951">
                  <c:v>4.781781013108179</c:v>
                </c:pt>
                <c:pt idx="952">
                  <c:v>4.783572926398441</c:v>
                </c:pt>
                <c:pt idx="953">
                  <c:v>4.8062378224538591</c:v>
                </c:pt>
                <c:pt idx="954">
                  <c:v>4.8085634732922617</c:v>
                </c:pt>
                <c:pt idx="955">
                  <c:v>4.8053848515081938</c:v>
                </c:pt>
                <c:pt idx="956">
                  <c:v>4.7836854390937766</c:v>
                </c:pt>
                <c:pt idx="957">
                  <c:v>4.6887947567161206</c:v>
                </c:pt>
                <c:pt idx="958">
                  <c:v>4.6574108102490275</c:v>
                </c:pt>
                <c:pt idx="959">
                  <c:v>4.7621759750948049</c:v>
                </c:pt>
                <c:pt idx="960">
                  <c:v>4.7761472427911604</c:v>
                </c:pt>
                <c:pt idx="961">
                  <c:v>4.7701065036557804</c:v>
                </c:pt>
                <c:pt idx="962">
                  <c:v>4.7928345201106213</c:v>
                </c:pt>
                <c:pt idx="963">
                  <c:v>4.8438500817209764</c:v>
                </c:pt>
                <c:pt idx="964">
                  <c:v>4.6783997846477359</c:v>
                </c:pt>
                <c:pt idx="965">
                  <c:v>4.6628496237112458</c:v>
                </c:pt>
                <c:pt idx="966">
                  <c:v>4.7263211912662273</c:v>
                </c:pt>
                <c:pt idx="967">
                  <c:v>4.814766563631018</c:v>
                </c:pt>
                <c:pt idx="968">
                  <c:v>4.790977659182853</c:v>
                </c:pt>
                <c:pt idx="969">
                  <c:v>4.723486011935349</c:v>
                </c:pt>
                <c:pt idx="970">
                  <c:v>4.7940746428450582</c:v>
                </c:pt>
                <c:pt idx="971">
                  <c:v>4.8080689106533718</c:v>
                </c:pt>
                <c:pt idx="972">
                  <c:v>4.7541887844539197</c:v>
                </c:pt>
                <c:pt idx="973">
                  <c:v>4.743113191588046</c:v>
                </c:pt>
                <c:pt idx="974">
                  <c:v>4.6811557442993683</c:v>
                </c:pt>
                <c:pt idx="975">
                  <c:v>4.7273257080900377</c:v>
                </c:pt>
                <c:pt idx="976">
                  <c:v>4.7280557110222832</c:v>
                </c:pt>
                <c:pt idx="977">
                  <c:v>4.7151126115943685</c:v>
                </c:pt>
                <c:pt idx="978">
                  <c:v>4.7729281807945334</c:v>
                </c:pt>
                <c:pt idx="979">
                  <c:v>4.7044714401613108</c:v>
                </c:pt>
                <c:pt idx="980">
                  <c:v>4.6901280057601138</c:v>
                </c:pt>
                <c:pt idx="981">
                  <c:v>4.7031241471948277</c:v>
                </c:pt>
                <c:pt idx="982">
                  <c:v>4.6559279182209341</c:v>
                </c:pt>
                <c:pt idx="983">
                  <c:v>4.5851314271137733</c:v>
                </c:pt>
                <c:pt idx="984">
                  <c:v>4.5556712513454656</c:v>
                </c:pt>
                <c:pt idx="985">
                  <c:v>4.5353489828002864</c:v>
                </c:pt>
                <c:pt idx="986">
                  <c:v>4.6380956218095681</c:v>
                </c:pt>
                <c:pt idx="987">
                  <c:v>4.8265449403289491</c:v>
                </c:pt>
                <c:pt idx="988">
                  <c:v>4.7071565879559261</c:v>
                </c:pt>
                <c:pt idx="989">
                  <c:v>4.5380308860703975</c:v>
                </c:pt>
                <c:pt idx="990">
                  <c:v>4.547753836519342</c:v>
                </c:pt>
                <c:pt idx="991">
                  <c:v>4.8468941744106511</c:v>
                </c:pt>
                <c:pt idx="992">
                  <c:v>4.7549604664820908</c:v>
                </c:pt>
                <c:pt idx="993">
                  <c:v>4.7494583462520845</c:v>
                </c:pt>
                <c:pt idx="994">
                  <c:v>4.7200292552006129</c:v>
                </c:pt>
                <c:pt idx="995">
                  <c:v>4.7552878767422371</c:v>
                </c:pt>
                <c:pt idx="996">
                  <c:v>4.7714297999203588</c:v>
                </c:pt>
                <c:pt idx="997">
                  <c:v>4.8146898170346217</c:v>
                </c:pt>
                <c:pt idx="998">
                  <c:v>4.7358513872676227</c:v>
                </c:pt>
                <c:pt idx="999">
                  <c:v>4.7099634691723944</c:v>
                </c:pt>
                <c:pt idx="1000">
                  <c:v>4.7582970815420671</c:v>
                </c:pt>
                <c:pt idx="1001">
                  <c:v>4.6199911924762969</c:v>
                </c:pt>
                <c:pt idx="1002">
                  <c:v>4.7249905578036255</c:v>
                </c:pt>
                <c:pt idx="1003">
                  <c:v>4.7505427270286669</c:v>
                </c:pt>
                <c:pt idx="1004">
                  <c:v>4.6421806910533983</c:v>
                </c:pt>
                <c:pt idx="1005">
                  <c:v>4.6306328913870285</c:v>
                </c:pt>
                <c:pt idx="1006">
                  <c:v>4.5735989111830087</c:v>
                </c:pt>
                <c:pt idx="1007">
                  <c:v>4.541693439846811</c:v>
                </c:pt>
                <c:pt idx="1008">
                  <c:v>4.6357507797880029</c:v>
                </c:pt>
                <c:pt idx="1009">
                  <c:v>4.6459029517392798</c:v>
                </c:pt>
                <c:pt idx="1010">
                  <c:v>4.5769929068554491</c:v>
                </c:pt>
                <c:pt idx="1011">
                  <c:v>4.614507528374248</c:v>
                </c:pt>
                <c:pt idx="1012">
                  <c:v>4.6326218714623266</c:v>
                </c:pt>
                <c:pt idx="1013">
                  <c:v>4.7519814762069501</c:v>
                </c:pt>
                <c:pt idx="1014">
                  <c:v>4.7117376639410793</c:v>
                </c:pt>
                <c:pt idx="1015">
                  <c:v>4.7828033684891489</c:v>
                </c:pt>
                <c:pt idx="1016">
                  <c:v>4.6887369851013316</c:v>
                </c:pt>
                <c:pt idx="1017">
                  <c:v>4.657112660702591</c:v>
                </c:pt>
                <c:pt idx="1018">
                  <c:v>4.6414524619164181</c:v>
                </c:pt>
                <c:pt idx="1019">
                  <c:v>4.6875299555376024</c:v>
                </c:pt>
                <c:pt idx="1020">
                  <c:v>4.7094809018766837</c:v>
                </c:pt>
                <c:pt idx="1021">
                  <c:v>4.7236331624176282</c:v>
                </c:pt>
                <c:pt idx="1022">
                  <c:v>4.7813928813661661</c:v>
                </c:pt>
                <c:pt idx="1023">
                  <c:v>4.7946658716027004</c:v>
                </c:pt>
                <c:pt idx="1024">
                  <c:v>4.6550932804555174</c:v>
                </c:pt>
                <c:pt idx="1025">
                  <c:v>4.6983740894719794</c:v>
                </c:pt>
                <c:pt idx="1026">
                  <c:v>4.7138755308972904</c:v>
                </c:pt>
                <c:pt idx="1027">
                  <c:v>4.7630981243892512</c:v>
                </c:pt>
                <c:pt idx="1028">
                  <c:v>4.6512385408453989</c:v>
                </c:pt>
                <c:pt idx="1029">
                  <c:v>4.703793229637049</c:v>
                </c:pt>
              </c:numCache>
            </c:numRef>
          </c:yVal>
          <c:smooth val="0"/>
          <c:extLst>
            <c:ext xmlns:c16="http://schemas.microsoft.com/office/drawing/2014/chart" uri="{C3380CC4-5D6E-409C-BE32-E72D297353CC}">
              <c16:uniqueId val="{00000003-3948-4C48-976B-5020DEB638FD}"/>
            </c:ext>
          </c:extLst>
        </c:ser>
        <c:dLbls>
          <c:showLegendKey val="0"/>
          <c:showVal val="0"/>
          <c:showCatName val="0"/>
          <c:showSerName val="0"/>
          <c:showPercent val="0"/>
          <c:showBubbleSize val="0"/>
        </c:dLbls>
        <c:axId val="211226703"/>
        <c:axId val="219545679"/>
      </c:scatterChart>
      <c:valAx>
        <c:axId val="211226703"/>
        <c:scaling>
          <c:orientation val="minMax"/>
          <c:max val="600"/>
          <c:min val="420"/>
        </c:scaling>
        <c:delete val="0"/>
        <c:axPos val="b"/>
        <c:title>
          <c:tx>
            <c:rich>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n-US"/>
          </a:p>
        </c:txPr>
        <c:crossAx val="219545679"/>
        <c:crosses val="autoZero"/>
        <c:crossBetween val="midCat"/>
        <c:majorUnit val="20"/>
      </c:valAx>
      <c:valAx>
        <c:axId val="219545679"/>
        <c:scaling>
          <c:orientation val="minMax"/>
          <c:max val="20"/>
          <c:min val="0"/>
        </c:scaling>
        <c:delete val="0"/>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Absorption Coefficient, </a:t>
                </a:r>
                <a:r>
                  <a:rPr lang="el-GR"/>
                  <a:t>α</a:t>
                </a:r>
                <a:r>
                  <a:rPr lang="en-US"/>
                  <a:t> (cm-1)</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tx1"/>
                </a:solidFill>
                <a:latin typeface="+mn-lt"/>
                <a:ea typeface="+mn-ea"/>
                <a:cs typeface="+mn-cs"/>
              </a:defRPr>
            </a:pPr>
            <a:endParaRPr lang="en-US"/>
          </a:p>
        </c:txPr>
        <c:crossAx val="211226703"/>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b="0" baseline="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456181393162572E-2"/>
          <c:y val="4.0676185534651625E-2"/>
          <c:w val="0.94071732549122011"/>
          <c:h val="0.81097307801383745"/>
        </c:manualLayout>
      </c:layout>
      <c:scatterChart>
        <c:scatterStyle val="smoothMarker"/>
        <c:varyColors val="0"/>
        <c:ser>
          <c:idx val="0"/>
          <c:order val="0"/>
          <c:tx>
            <c:strRef>
              <c:f>'10_2_24'!$B$1</c:f>
              <c:strCache>
                <c:ptCount val="1"/>
                <c:pt idx="0">
                  <c:v>P26</c:v>
                </c:pt>
              </c:strCache>
            </c:strRef>
          </c:tx>
          <c:spPr>
            <a:ln w="19050" cap="rnd">
              <a:solidFill>
                <a:schemeClr val="accent1"/>
              </a:solidFill>
              <a:round/>
            </a:ln>
            <a:effectLst/>
          </c:spPr>
          <c:marker>
            <c:symbol val="none"/>
          </c:marker>
          <c:xVal>
            <c:numRef>
              <c:f>'10_2_24'!$A$2:$A$986</c:f>
              <c:numCache>
                <c:formatCode>General</c:formatCode>
                <c:ptCount val="985"/>
                <c:pt idx="0">
                  <c:v>-234.92023</c:v>
                </c:pt>
                <c:pt idx="1">
                  <c:v>-232.51988</c:v>
                </c:pt>
                <c:pt idx="2">
                  <c:v>-230.12239</c:v>
                </c:pt>
                <c:pt idx="3">
                  <c:v>-227.72284999999999</c:v>
                </c:pt>
                <c:pt idx="4">
                  <c:v>-225.32619</c:v>
                </c:pt>
                <c:pt idx="5">
                  <c:v>-222.92746</c:v>
                </c:pt>
                <c:pt idx="6">
                  <c:v>-220.53158999999999</c:v>
                </c:pt>
                <c:pt idx="7">
                  <c:v>-218.13367</c:v>
                </c:pt>
                <c:pt idx="8">
                  <c:v>-215.73859999999999</c:v>
                </c:pt>
                <c:pt idx="9">
                  <c:v>-213.34395000000001</c:v>
                </c:pt>
                <c:pt idx="10">
                  <c:v>-210.94971000000001</c:v>
                </c:pt>
                <c:pt idx="11">
                  <c:v>-208.55584999999999</c:v>
                </c:pt>
                <c:pt idx="12">
                  <c:v>-206.16240999999999</c:v>
                </c:pt>
                <c:pt idx="13">
                  <c:v>-203.76938000000001</c:v>
                </c:pt>
                <c:pt idx="14">
                  <c:v>-201.37674000000001</c:v>
                </c:pt>
                <c:pt idx="15">
                  <c:v>-198.98451</c:v>
                </c:pt>
                <c:pt idx="16">
                  <c:v>-196.59268</c:v>
                </c:pt>
                <c:pt idx="17">
                  <c:v>-194.20372</c:v>
                </c:pt>
                <c:pt idx="18">
                  <c:v>-191.81270000000001</c:v>
                </c:pt>
                <c:pt idx="19">
                  <c:v>-189.42453</c:v>
                </c:pt>
                <c:pt idx="20">
                  <c:v>-187.03432000000001</c:v>
                </c:pt>
                <c:pt idx="21">
                  <c:v>-184.64696000000001</c:v>
                </c:pt>
                <c:pt idx="22">
                  <c:v>-182.25755000000001</c:v>
                </c:pt>
                <c:pt idx="23">
                  <c:v>-179.87099000000001</c:v>
                </c:pt>
                <c:pt idx="24">
                  <c:v>-177.48484999999999</c:v>
                </c:pt>
                <c:pt idx="25">
                  <c:v>-175.09663</c:v>
                </c:pt>
                <c:pt idx="26">
                  <c:v>-172.71128999999999</c:v>
                </c:pt>
                <c:pt idx="27">
                  <c:v>-170.32633999999999</c:v>
                </c:pt>
                <c:pt idx="28">
                  <c:v>-167.94179</c:v>
                </c:pt>
                <c:pt idx="29">
                  <c:v>-165.55765</c:v>
                </c:pt>
                <c:pt idx="30">
                  <c:v>-163.1739</c:v>
                </c:pt>
                <c:pt idx="31">
                  <c:v>-160.79301000000001</c:v>
                </c:pt>
                <c:pt idx="32">
                  <c:v>-158.41005999999999</c:v>
                </c:pt>
                <c:pt idx="33">
                  <c:v>-156.02753000000001</c:v>
                </c:pt>
                <c:pt idx="34">
                  <c:v>-153.64538999999999</c:v>
                </c:pt>
                <c:pt idx="35">
                  <c:v>-151.26607999999999</c:v>
                </c:pt>
                <c:pt idx="36">
                  <c:v>-148.88475</c:v>
                </c:pt>
                <c:pt idx="37">
                  <c:v>-146.50626</c:v>
                </c:pt>
                <c:pt idx="38">
                  <c:v>-144.12572</c:v>
                </c:pt>
                <c:pt idx="39">
                  <c:v>-141.74803</c:v>
                </c:pt>
                <c:pt idx="40">
                  <c:v>-139.37073000000001</c:v>
                </c:pt>
                <c:pt idx="41">
                  <c:v>-136.99137999999999</c:v>
                </c:pt>
                <c:pt idx="42">
                  <c:v>-134.61490000000001</c:v>
                </c:pt>
                <c:pt idx="43">
                  <c:v>-132.2388</c:v>
                </c:pt>
                <c:pt idx="44">
                  <c:v>-129.8631</c:v>
                </c:pt>
                <c:pt idx="45">
                  <c:v>-127.48779999999999</c:v>
                </c:pt>
                <c:pt idx="46">
                  <c:v>-125.1129</c:v>
                </c:pt>
                <c:pt idx="47">
                  <c:v>-122.7384</c:v>
                </c:pt>
                <c:pt idx="48">
                  <c:v>-120.36429</c:v>
                </c:pt>
                <c:pt idx="49">
                  <c:v>-117.99303</c:v>
                </c:pt>
                <c:pt idx="50">
                  <c:v>-115.61973</c:v>
                </c:pt>
                <c:pt idx="51">
                  <c:v>-113.24682</c:v>
                </c:pt>
                <c:pt idx="52">
                  <c:v>-110.87674</c:v>
                </c:pt>
                <c:pt idx="53">
                  <c:v>-108.50463999999999</c:v>
                </c:pt>
                <c:pt idx="54">
                  <c:v>-106.13535</c:v>
                </c:pt>
                <c:pt idx="55">
                  <c:v>-103.76403999999999</c:v>
                </c:pt>
                <c:pt idx="56">
                  <c:v>-101.39556</c:v>
                </c:pt>
                <c:pt idx="57">
                  <c:v>-99.027473000000001</c:v>
                </c:pt>
                <c:pt idx="58">
                  <c:v>-96.657348999999996</c:v>
                </c:pt>
                <c:pt idx="59">
                  <c:v>-94.290062000000006</c:v>
                </c:pt>
                <c:pt idx="60">
                  <c:v>-91.923164</c:v>
                </c:pt>
                <c:pt idx="61">
                  <c:v>-89.556670999999994</c:v>
                </c:pt>
                <c:pt idx="62">
                  <c:v>-87.190567000000001</c:v>
                </c:pt>
                <c:pt idx="63">
                  <c:v>-84.824860000000001</c:v>
                </c:pt>
                <c:pt idx="64">
                  <c:v>-82.459548999999996</c:v>
                </c:pt>
                <c:pt idx="65">
                  <c:v>-80.094643000000005</c:v>
                </c:pt>
                <c:pt idx="66">
                  <c:v>-77.730118000000004</c:v>
                </c:pt>
                <c:pt idx="67">
                  <c:v>-75.368431000000001</c:v>
                </c:pt>
                <c:pt idx="68">
                  <c:v>-73.004715000000004</c:v>
                </c:pt>
                <c:pt idx="69">
                  <c:v>-70.641379999999998</c:v>
                </c:pt>
                <c:pt idx="70">
                  <c:v>-68.280876000000006</c:v>
                </c:pt>
                <c:pt idx="71">
                  <c:v>-65.918342999999993</c:v>
                </c:pt>
                <c:pt idx="72">
                  <c:v>-63.558624000000002</c:v>
                </c:pt>
                <c:pt idx="73">
                  <c:v>-61.196877000000001</c:v>
                </c:pt>
                <c:pt idx="74">
                  <c:v>-58.837955000000001</c:v>
                </c:pt>
                <c:pt idx="75">
                  <c:v>-56.479427000000001</c:v>
                </c:pt>
                <c:pt idx="76">
                  <c:v>-54.118858000000003</c:v>
                </c:pt>
                <c:pt idx="77">
                  <c:v>-51.761119999999998</c:v>
                </c:pt>
                <c:pt idx="78">
                  <c:v>-49.403773999999999</c:v>
                </c:pt>
                <c:pt idx="79">
                  <c:v>-47.046821999999999</c:v>
                </c:pt>
                <c:pt idx="80">
                  <c:v>-44.690261999999997</c:v>
                </c:pt>
                <c:pt idx="81">
                  <c:v>-42.334094999999998</c:v>
                </c:pt>
                <c:pt idx="82">
                  <c:v>-39.978321000000001</c:v>
                </c:pt>
                <c:pt idx="83">
                  <c:v>-37.622943999999997</c:v>
                </c:pt>
                <c:pt idx="84">
                  <c:v>-35.267960000000002</c:v>
                </c:pt>
                <c:pt idx="85">
                  <c:v>-32.915793999999998</c:v>
                </c:pt>
                <c:pt idx="86">
                  <c:v>-30.561596000000002</c:v>
                </c:pt>
                <c:pt idx="87">
                  <c:v>-28.207789999999999</c:v>
                </c:pt>
                <c:pt idx="88">
                  <c:v>-25.856804</c:v>
                </c:pt>
                <c:pt idx="89">
                  <c:v>-23.503782000000001</c:v>
                </c:pt>
                <c:pt idx="90">
                  <c:v>-21.153580000000002</c:v>
                </c:pt>
                <c:pt idx="91">
                  <c:v>-18.801344</c:v>
                </c:pt>
                <c:pt idx="92">
                  <c:v>-16.451924999999999</c:v>
                </c:pt>
                <c:pt idx="93">
                  <c:v>-14.100472999999999</c:v>
                </c:pt>
                <c:pt idx="94">
                  <c:v>-11.751837999999999</c:v>
                </c:pt>
                <c:pt idx="95">
                  <c:v>-9.4035931000000001</c:v>
                </c:pt>
                <c:pt idx="96">
                  <c:v>-7.0557407999999997</c:v>
                </c:pt>
                <c:pt idx="97">
                  <c:v>-4.7058568000000003</c:v>
                </c:pt>
                <c:pt idx="98">
                  <c:v>-2.3587867999999999</c:v>
                </c:pt>
                <c:pt idx="99">
                  <c:v>-1.2107753000000001E-2</c:v>
                </c:pt>
                <c:pt idx="100">
                  <c:v>2.3341804000000002</c:v>
                </c:pt>
                <c:pt idx="101">
                  <c:v>4.6800775999999997</c:v>
                </c:pt>
                <c:pt idx="102">
                  <c:v>7.0231637999999998</c:v>
                </c:pt>
                <c:pt idx="103">
                  <c:v>9.3682794999999999</c:v>
                </c:pt>
                <c:pt idx="104">
                  <c:v>11.713006</c:v>
                </c:pt>
                <c:pt idx="105">
                  <c:v>14.057342</c:v>
                </c:pt>
                <c:pt idx="106">
                  <c:v>16.398869000000001</c:v>
                </c:pt>
                <c:pt idx="107">
                  <c:v>18.742422000000001</c:v>
                </c:pt>
                <c:pt idx="108">
                  <c:v>21.085587</c:v>
                </c:pt>
                <c:pt idx="109">
                  <c:v>23.425944999999999</c:v>
                </c:pt>
                <c:pt idx="110">
                  <c:v>25.768329999999999</c:v>
                </c:pt>
                <c:pt idx="111">
                  <c:v>28.10791</c:v>
                </c:pt>
                <c:pt idx="112">
                  <c:v>30.447098</c:v>
                </c:pt>
                <c:pt idx="113">
                  <c:v>32.788319000000001</c:v>
                </c:pt>
                <c:pt idx="114">
                  <c:v>35.126728</c:v>
                </c:pt>
                <c:pt idx="115">
                  <c:v>37.464751999999997</c:v>
                </c:pt>
                <c:pt idx="116">
                  <c:v>39.802387000000003</c:v>
                </c:pt>
                <c:pt idx="117">
                  <c:v>42.139628999999999</c:v>
                </c:pt>
                <c:pt idx="118">
                  <c:v>44.478904999999997</c:v>
                </c:pt>
                <c:pt idx="119">
                  <c:v>46.815372000000004</c:v>
                </c:pt>
                <c:pt idx="120">
                  <c:v>49.151454999999999</c:v>
                </c:pt>
                <c:pt idx="121">
                  <c:v>51.484734000000003</c:v>
                </c:pt>
                <c:pt idx="122">
                  <c:v>53.820042000000001</c:v>
                </c:pt>
                <c:pt idx="123">
                  <c:v>56.154957000000003</c:v>
                </c:pt>
                <c:pt idx="124">
                  <c:v>58.489486999999997</c:v>
                </c:pt>
                <c:pt idx="125">
                  <c:v>60.823630999999999</c:v>
                </c:pt>
                <c:pt idx="126">
                  <c:v>63.154972000000001</c:v>
                </c:pt>
                <c:pt idx="127">
                  <c:v>65.488335000000006</c:v>
                </c:pt>
                <c:pt idx="128">
                  <c:v>67.82132</c:v>
                </c:pt>
                <c:pt idx="129">
                  <c:v>70.151505</c:v>
                </c:pt>
                <c:pt idx="130">
                  <c:v>72.483711</c:v>
                </c:pt>
                <c:pt idx="131">
                  <c:v>74.813118000000003</c:v>
                </c:pt>
                <c:pt idx="132">
                  <c:v>77.142143000000004</c:v>
                </c:pt>
                <c:pt idx="133">
                  <c:v>79.473183000000006</c:v>
                </c:pt>
                <c:pt idx="134">
                  <c:v>81.801437000000007</c:v>
                </c:pt>
                <c:pt idx="135">
                  <c:v>84.129302999999993</c:v>
                </c:pt>
                <c:pt idx="136">
                  <c:v>86.459190000000007</c:v>
                </c:pt>
                <c:pt idx="137">
                  <c:v>88.786285000000007</c:v>
                </c:pt>
                <c:pt idx="138">
                  <c:v>91.112990999999994</c:v>
                </c:pt>
                <c:pt idx="139">
                  <c:v>93.439307999999997</c:v>
                </c:pt>
                <c:pt idx="140">
                  <c:v>95.765243999999996</c:v>
                </c:pt>
                <c:pt idx="141">
                  <c:v>98.090796999999995</c:v>
                </c:pt>
                <c:pt idx="142">
                  <c:v>100.41596</c:v>
                </c:pt>
                <c:pt idx="143">
                  <c:v>102.74075000000001</c:v>
                </c:pt>
                <c:pt idx="144">
                  <c:v>105.06274000000001</c:v>
                </c:pt>
                <c:pt idx="145">
                  <c:v>107.38675000000001</c:v>
                </c:pt>
                <c:pt idx="146">
                  <c:v>109.71038</c:v>
                </c:pt>
                <c:pt idx="147">
                  <c:v>112.03362</c:v>
                </c:pt>
                <c:pt idx="148">
                  <c:v>114.35406999999999</c:v>
                </c:pt>
                <c:pt idx="149">
                  <c:v>116.67654</c:v>
                </c:pt>
                <c:pt idx="150">
                  <c:v>118.99863000000001</c:v>
                </c:pt>
                <c:pt idx="151">
                  <c:v>121.31793999999999</c:v>
                </c:pt>
                <c:pt idx="152">
                  <c:v>123.63925999999999</c:v>
                </c:pt>
                <c:pt idx="153">
                  <c:v>125.95779</c:v>
                </c:pt>
                <c:pt idx="154">
                  <c:v>128.27593999999999</c:v>
                </c:pt>
                <c:pt idx="155">
                  <c:v>130.59612000000001</c:v>
                </c:pt>
                <c:pt idx="156">
                  <c:v>132.9135</c:v>
                </c:pt>
                <c:pt idx="157">
                  <c:v>135.23050000000001</c:v>
                </c:pt>
                <c:pt idx="158">
                  <c:v>137.54712000000001</c:v>
                </c:pt>
                <c:pt idx="159">
                  <c:v>139.86574999999999</c:v>
                </c:pt>
                <c:pt idx="160">
                  <c:v>142.18161000000001</c:v>
                </c:pt>
                <c:pt idx="161">
                  <c:v>144.49708999999999</c:v>
                </c:pt>
                <c:pt idx="162">
                  <c:v>146.81216000000001</c:v>
                </c:pt>
                <c:pt idx="163">
                  <c:v>149.12688</c:v>
                </c:pt>
                <c:pt idx="164">
                  <c:v>151.44119000000001</c:v>
                </c:pt>
                <c:pt idx="165">
                  <c:v>153.75514000000001</c:v>
                </c:pt>
                <c:pt idx="166">
                  <c:v>156.06630999999999</c:v>
                </c:pt>
                <c:pt idx="167">
                  <c:v>158.37949</c:v>
                </c:pt>
                <c:pt idx="168">
                  <c:v>160.69228000000001</c:v>
                </c:pt>
                <c:pt idx="169">
                  <c:v>163.00468000000001</c:v>
                </c:pt>
                <c:pt idx="170">
                  <c:v>165.31433000000001</c:v>
                </c:pt>
                <c:pt idx="171">
                  <c:v>167.62598</c:v>
                </c:pt>
                <c:pt idx="172">
                  <c:v>169.93724</c:v>
                </c:pt>
                <c:pt idx="173">
                  <c:v>172.24574000000001</c:v>
                </c:pt>
                <c:pt idx="174">
                  <c:v>174.55626000000001</c:v>
                </c:pt>
                <c:pt idx="175">
                  <c:v>176.86398</c:v>
                </c:pt>
                <c:pt idx="176">
                  <c:v>179.17372</c:v>
                </c:pt>
                <c:pt idx="177">
                  <c:v>181.48070000000001</c:v>
                </c:pt>
                <c:pt idx="178">
                  <c:v>183.78729000000001</c:v>
                </c:pt>
                <c:pt idx="179">
                  <c:v>186.09589</c:v>
                </c:pt>
                <c:pt idx="180">
                  <c:v>188.40172999999999</c:v>
                </c:pt>
                <c:pt idx="181">
                  <c:v>190.70717999999999</c:v>
                </c:pt>
                <c:pt idx="182">
                  <c:v>193.01224999999999</c:v>
                </c:pt>
                <c:pt idx="183">
                  <c:v>195.31934000000001</c:v>
                </c:pt>
                <c:pt idx="184">
                  <c:v>197.62363999999999</c:v>
                </c:pt>
                <c:pt idx="185">
                  <c:v>199.92758000000001</c:v>
                </c:pt>
                <c:pt idx="186">
                  <c:v>202.23112</c:v>
                </c:pt>
                <c:pt idx="187">
                  <c:v>204.5343</c:v>
                </c:pt>
                <c:pt idx="188">
                  <c:v>206.83709999999999</c:v>
                </c:pt>
                <c:pt idx="189">
                  <c:v>209.13712000000001</c:v>
                </c:pt>
                <c:pt idx="190">
                  <c:v>211.43915999999999</c:v>
                </c:pt>
                <c:pt idx="191">
                  <c:v>213.74081000000001</c:v>
                </c:pt>
                <c:pt idx="192">
                  <c:v>216.0421</c:v>
                </c:pt>
                <c:pt idx="193">
                  <c:v>218.34298999999999</c:v>
                </c:pt>
                <c:pt idx="194">
                  <c:v>220.64113</c:v>
                </c:pt>
                <c:pt idx="195">
                  <c:v>222.94127</c:v>
                </c:pt>
                <c:pt idx="196">
                  <c:v>225.24102999999999</c:v>
                </c:pt>
                <c:pt idx="197">
                  <c:v>227.53804</c:v>
                </c:pt>
                <c:pt idx="198">
                  <c:v>229.83704</c:v>
                </c:pt>
                <c:pt idx="199">
                  <c:v>232.13329999999999</c:v>
                </c:pt>
                <c:pt idx="200">
                  <c:v>234.43153000000001</c:v>
                </c:pt>
                <c:pt idx="201">
                  <c:v>236.72703999999999</c:v>
                </c:pt>
                <c:pt idx="202">
                  <c:v>239.02452</c:v>
                </c:pt>
                <c:pt idx="203">
                  <c:v>241.31926999999999</c:v>
                </c:pt>
                <c:pt idx="204">
                  <c:v>243.61363</c:v>
                </c:pt>
                <c:pt idx="205">
                  <c:v>245.90761000000001</c:v>
                </c:pt>
                <c:pt idx="206">
                  <c:v>248.20359999999999</c:v>
                </c:pt>
                <c:pt idx="207">
                  <c:v>250.49682999999999</c:v>
                </c:pt>
                <c:pt idx="208">
                  <c:v>252.78967</c:v>
                </c:pt>
                <c:pt idx="209">
                  <c:v>255.08215000000001</c:v>
                </c:pt>
                <c:pt idx="210">
                  <c:v>257.37427000000002</c:v>
                </c:pt>
                <c:pt idx="211">
                  <c:v>259.66599000000002</c:v>
                </c:pt>
                <c:pt idx="212">
                  <c:v>261.95733999999999</c:v>
                </c:pt>
                <c:pt idx="213">
                  <c:v>264.24829</c:v>
                </c:pt>
                <c:pt idx="214">
                  <c:v>266.53888000000001</c:v>
                </c:pt>
                <c:pt idx="215">
                  <c:v>268.82909999999998</c:v>
                </c:pt>
                <c:pt idx="216">
                  <c:v>271.11896000000002</c:v>
                </c:pt>
                <c:pt idx="217">
                  <c:v>273.40841999999998</c:v>
                </c:pt>
                <c:pt idx="218">
                  <c:v>275.69751000000002</c:v>
                </c:pt>
                <c:pt idx="219">
                  <c:v>277.98385999999999</c:v>
                </c:pt>
                <c:pt idx="220">
                  <c:v>280.27219000000002</c:v>
                </c:pt>
                <c:pt idx="221">
                  <c:v>282.56015000000002</c:v>
                </c:pt>
                <c:pt idx="222">
                  <c:v>284.84537</c:v>
                </c:pt>
                <c:pt idx="223">
                  <c:v>287.13260000000002</c:v>
                </c:pt>
                <c:pt idx="224">
                  <c:v>289.41705000000002</c:v>
                </c:pt>
                <c:pt idx="225">
                  <c:v>291.70352000000003</c:v>
                </c:pt>
                <c:pt idx="226">
                  <c:v>293.98721</c:v>
                </c:pt>
                <c:pt idx="227">
                  <c:v>296.27294999999998</c:v>
                </c:pt>
                <c:pt idx="228">
                  <c:v>298.55590999999998</c:v>
                </c:pt>
                <c:pt idx="229">
                  <c:v>300.84088000000003</c:v>
                </c:pt>
                <c:pt idx="230">
                  <c:v>303.12311</c:v>
                </c:pt>
                <c:pt idx="231">
                  <c:v>305.40496999999999</c:v>
                </c:pt>
                <c:pt idx="232">
                  <c:v>307.68880999999999</c:v>
                </c:pt>
                <c:pt idx="233">
                  <c:v>309.96987999999999</c:v>
                </c:pt>
                <c:pt idx="234">
                  <c:v>312.25060999999999</c:v>
                </c:pt>
                <c:pt idx="235">
                  <c:v>314.53098</c:v>
                </c:pt>
                <c:pt idx="236">
                  <c:v>316.81331999999998</c:v>
                </c:pt>
                <c:pt idx="237">
                  <c:v>319.09293000000002</c:v>
                </c:pt>
                <c:pt idx="238">
                  <c:v>321.37216000000001</c:v>
                </c:pt>
                <c:pt idx="239">
                  <c:v>323.65102999999999</c:v>
                </c:pt>
                <c:pt idx="240">
                  <c:v>325.92950000000002</c:v>
                </c:pt>
                <c:pt idx="241">
                  <c:v>328.20764000000003</c:v>
                </c:pt>
                <c:pt idx="242">
                  <c:v>330.48534999999998</c:v>
                </c:pt>
                <c:pt idx="243">
                  <c:v>332.76272999999998</c:v>
                </c:pt>
                <c:pt idx="244">
                  <c:v>335.03737999999998</c:v>
                </c:pt>
                <c:pt idx="245">
                  <c:v>337.31400000000002</c:v>
                </c:pt>
                <c:pt idx="246">
                  <c:v>339.59023999999999</c:v>
                </c:pt>
                <c:pt idx="247">
                  <c:v>341.86612000000002</c:v>
                </c:pt>
                <c:pt idx="248">
                  <c:v>344.14163000000002</c:v>
                </c:pt>
                <c:pt idx="249">
                  <c:v>346.4144</c:v>
                </c:pt>
                <c:pt idx="250">
                  <c:v>348.68918000000002</c:v>
                </c:pt>
                <c:pt idx="251">
                  <c:v>350.96355999999997</c:v>
                </c:pt>
                <c:pt idx="252">
                  <c:v>353.23520000000002</c:v>
                </c:pt>
                <c:pt idx="253">
                  <c:v>355.50887999999998</c:v>
                </c:pt>
                <c:pt idx="254">
                  <c:v>357.77978999999999</c:v>
                </c:pt>
                <c:pt idx="255">
                  <c:v>360.05270000000002</c:v>
                </c:pt>
                <c:pt idx="256">
                  <c:v>362.32285000000002</c:v>
                </c:pt>
                <c:pt idx="257">
                  <c:v>364.59503000000001</c:v>
                </c:pt>
                <c:pt idx="258">
                  <c:v>366.86446999999998</c:v>
                </c:pt>
                <c:pt idx="259">
                  <c:v>369.13589000000002</c:v>
                </c:pt>
                <c:pt idx="260">
                  <c:v>371.40456999999998</c:v>
                </c:pt>
                <c:pt idx="261">
                  <c:v>373.67291</c:v>
                </c:pt>
                <c:pt idx="262">
                  <c:v>375.94321000000002</c:v>
                </c:pt>
                <c:pt idx="263">
                  <c:v>378.21078</c:v>
                </c:pt>
                <c:pt idx="264">
                  <c:v>380.47800000000001</c:v>
                </c:pt>
                <c:pt idx="265">
                  <c:v>382.74484000000001</c:v>
                </c:pt>
                <c:pt idx="266">
                  <c:v>385.01366999999999</c:v>
                </c:pt>
                <c:pt idx="267">
                  <c:v>387.27974999999998</c:v>
                </c:pt>
                <c:pt idx="268">
                  <c:v>389.5455</c:v>
                </c:pt>
                <c:pt idx="269">
                  <c:v>391.81085000000002</c:v>
                </c:pt>
                <c:pt idx="270">
                  <c:v>394.07587000000001</c:v>
                </c:pt>
                <c:pt idx="271">
                  <c:v>396.34048000000001</c:v>
                </c:pt>
                <c:pt idx="272">
                  <c:v>398.60473999999999</c:v>
                </c:pt>
                <c:pt idx="273">
                  <c:v>400.86862000000002</c:v>
                </c:pt>
                <c:pt idx="274">
                  <c:v>403.13213999999999</c:v>
                </c:pt>
                <c:pt idx="275">
                  <c:v>405.39528999999999</c:v>
                </c:pt>
                <c:pt idx="276">
                  <c:v>407.65805</c:v>
                </c:pt>
                <c:pt idx="277">
                  <c:v>409.92043999999999</c:v>
                </c:pt>
                <c:pt idx="278">
                  <c:v>412.18015000000003</c:v>
                </c:pt>
                <c:pt idx="279">
                  <c:v>414.44182999999998</c:v>
                </c:pt>
                <c:pt idx="280">
                  <c:v>416.70312999999999</c:v>
                </c:pt>
                <c:pt idx="281">
                  <c:v>418.96404999999999</c:v>
                </c:pt>
                <c:pt idx="282">
                  <c:v>421.22226000000001</c:v>
                </c:pt>
                <c:pt idx="283">
                  <c:v>423.48248000000001</c:v>
                </c:pt>
                <c:pt idx="284">
                  <c:v>425.74230999999997</c:v>
                </c:pt>
                <c:pt idx="285">
                  <c:v>427.99939000000001</c:v>
                </c:pt>
                <c:pt idx="286">
                  <c:v>430.25851</c:v>
                </c:pt>
                <c:pt idx="287">
                  <c:v>432.51724000000002</c:v>
                </c:pt>
                <c:pt idx="288">
                  <c:v>434.77325000000002</c:v>
                </c:pt>
                <c:pt idx="289">
                  <c:v>437.03125</c:v>
                </c:pt>
                <c:pt idx="290">
                  <c:v>439.28653000000003</c:v>
                </c:pt>
                <c:pt idx="291">
                  <c:v>441.54140999999998</c:v>
                </c:pt>
                <c:pt idx="292">
                  <c:v>443.79831000000001</c:v>
                </c:pt>
                <c:pt idx="293">
                  <c:v>446.05248999999998</c:v>
                </c:pt>
                <c:pt idx="294">
                  <c:v>448.30865</c:v>
                </c:pt>
                <c:pt idx="295">
                  <c:v>450.56209999999999</c:v>
                </c:pt>
                <c:pt idx="296">
                  <c:v>452.81515999999999</c:v>
                </c:pt>
                <c:pt idx="297">
                  <c:v>455.07022000000001</c:v>
                </c:pt>
                <c:pt idx="298">
                  <c:v>457.32256999999998</c:v>
                </c:pt>
                <c:pt idx="299">
                  <c:v>459.57454999999999</c:v>
                </c:pt>
                <c:pt idx="300">
                  <c:v>461.82616999999999</c:v>
                </c:pt>
                <c:pt idx="301">
                  <c:v>464.07977</c:v>
                </c:pt>
                <c:pt idx="302">
                  <c:v>466.33062999999999</c:v>
                </c:pt>
                <c:pt idx="303">
                  <c:v>468.58114999999998</c:v>
                </c:pt>
                <c:pt idx="304">
                  <c:v>470.8313</c:v>
                </c:pt>
                <c:pt idx="305">
                  <c:v>473.08109000000002</c:v>
                </c:pt>
                <c:pt idx="306">
                  <c:v>475.33046999999999</c:v>
                </c:pt>
                <c:pt idx="307">
                  <c:v>477.57956000000001</c:v>
                </c:pt>
                <c:pt idx="308">
                  <c:v>479.82825000000003</c:v>
                </c:pt>
                <c:pt idx="309">
                  <c:v>482.07654000000002</c:v>
                </c:pt>
                <c:pt idx="310">
                  <c:v>484.32452000000001</c:v>
                </c:pt>
                <c:pt idx="311">
                  <c:v>486.57211000000001</c:v>
                </c:pt>
                <c:pt idx="312">
                  <c:v>488.81934000000001</c:v>
                </c:pt>
                <c:pt idx="313">
                  <c:v>491.06619000000001</c:v>
                </c:pt>
                <c:pt idx="314">
                  <c:v>493.31268</c:v>
                </c:pt>
                <c:pt idx="315">
                  <c:v>495.55883999999998</c:v>
                </c:pt>
                <c:pt idx="316">
                  <c:v>497.80225000000002</c:v>
                </c:pt>
                <c:pt idx="317">
                  <c:v>500.04766999999998</c:v>
                </c:pt>
                <c:pt idx="318">
                  <c:v>502.29268999999999</c:v>
                </c:pt>
                <c:pt idx="319">
                  <c:v>504.53735</c:v>
                </c:pt>
                <c:pt idx="320">
                  <c:v>506.77936</c:v>
                </c:pt>
                <c:pt idx="321">
                  <c:v>509.02332000000001</c:v>
                </c:pt>
                <c:pt idx="322">
                  <c:v>511.26688000000001</c:v>
                </c:pt>
                <c:pt idx="323">
                  <c:v>513.50780999999995</c:v>
                </c:pt>
                <c:pt idx="324">
                  <c:v>515.75061000000005</c:v>
                </c:pt>
                <c:pt idx="325">
                  <c:v>517.99310000000003</c:v>
                </c:pt>
                <c:pt idx="326">
                  <c:v>520.23290999999995</c:v>
                </c:pt>
                <c:pt idx="327">
                  <c:v>522.47466999999995</c:v>
                </c:pt>
                <c:pt idx="328">
                  <c:v>524.71375</c:v>
                </c:pt>
                <c:pt idx="329">
                  <c:v>526.95483000000002</c:v>
                </c:pt>
                <c:pt idx="330">
                  <c:v>529.19312000000002</c:v>
                </c:pt>
                <c:pt idx="331">
                  <c:v>531.43347000000006</c:v>
                </c:pt>
                <c:pt idx="332">
                  <c:v>533.67107999999996</c:v>
                </c:pt>
                <c:pt idx="333">
                  <c:v>535.91063999999994</c:v>
                </c:pt>
                <c:pt idx="334">
                  <c:v>538.14757999999995</c:v>
                </c:pt>
                <c:pt idx="335">
                  <c:v>540.38409000000001</c:v>
                </c:pt>
                <c:pt idx="336">
                  <c:v>542.62261999999998</c:v>
                </c:pt>
                <c:pt idx="337">
                  <c:v>544.85839999999996</c:v>
                </c:pt>
                <c:pt idx="338">
                  <c:v>547.09380999999996</c:v>
                </c:pt>
                <c:pt idx="339">
                  <c:v>549.33123999999998</c:v>
                </c:pt>
                <c:pt idx="340">
                  <c:v>551.56597999999997</c:v>
                </c:pt>
                <c:pt idx="341">
                  <c:v>553.80034999999998</c:v>
                </c:pt>
                <c:pt idx="342">
                  <c:v>556.03435999999999</c:v>
                </c:pt>
                <c:pt idx="343">
                  <c:v>558.27026000000001</c:v>
                </c:pt>
                <c:pt idx="344">
                  <c:v>560.50360000000001</c:v>
                </c:pt>
                <c:pt idx="345">
                  <c:v>562.73650999999995</c:v>
                </c:pt>
                <c:pt idx="346">
                  <c:v>564.96906000000001</c:v>
                </c:pt>
                <c:pt idx="347">
                  <c:v>567.20123000000001</c:v>
                </c:pt>
                <c:pt idx="348">
                  <c:v>569.43304000000001</c:v>
                </c:pt>
                <c:pt idx="349">
                  <c:v>571.66687000000002</c:v>
                </c:pt>
                <c:pt idx="350">
                  <c:v>573.89795000000004</c:v>
                </c:pt>
                <c:pt idx="351">
                  <c:v>576.12872000000004</c:v>
                </c:pt>
                <c:pt idx="352">
                  <c:v>578.35913000000005</c:v>
                </c:pt>
                <c:pt idx="353">
                  <c:v>580.58911000000001</c:v>
                </c:pt>
                <c:pt idx="354">
                  <c:v>582.81879000000004</c:v>
                </c:pt>
                <c:pt idx="355">
                  <c:v>585.04809999999998</c:v>
                </c:pt>
                <c:pt idx="356">
                  <c:v>587.27704000000006</c:v>
                </c:pt>
                <c:pt idx="357">
                  <c:v>589.50562000000002</c:v>
                </c:pt>
                <c:pt idx="358">
                  <c:v>591.73150999999996</c:v>
                </c:pt>
                <c:pt idx="359">
                  <c:v>593.95941000000005</c:v>
                </c:pt>
                <c:pt idx="360">
                  <c:v>596.18688999999995</c:v>
                </c:pt>
                <c:pt idx="361">
                  <c:v>598.41405999999995</c:v>
                </c:pt>
                <c:pt idx="362">
                  <c:v>600.64080999999999</c:v>
                </c:pt>
                <c:pt idx="363">
                  <c:v>602.86725000000001</c:v>
                </c:pt>
                <c:pt idx="364">
                  <c:v>605.09331999999995</c:v>
                </c:pt>
                <c:pt idx="365">
                  <c:v>607.31670999999994</c:v>
                </c:pt>
                <c:pt idx="366">
                  <c:v>609.54210999999998</c:v>
                </c:pt>
                <c:pt idx="367">
                  <c:v>611.76709000000005</c:v>
                </c:pt>
                <c:pt idx="368">
                  <c:v>613.99170000000004</c:v>
                </c:pt>
                <c:pt idx="369">
                  <c:v>616.21361999999999</c:v>
                </c:pt>
                <c:pt idx="370">
                  <c:v>618.43755999999996</c:v>
                </c:pt>
                <c:pt idx="371">
                  <c:v>620.66112999999996</c:v>
                </c:pt>
                <c:pt idx="372">
                  <c:v>622.88202000000001</c:v>
                </c:pt>
                <c:pt idx="373">
                  <c:v>625.10486000000003</c:v>
                </c:pt>
                <c:pt idx="374">
                  <c:v>627.32732999999996</c:v>
                </c:pt>
                <c:pt idx="375">
                  <c:v>629.54711999999995</c:v>
                </c:pt>
                <c:pt idx="376">
                  <c:v>631.76886000000002</c:v>
                </c:pt>
                <c:pt idx="377">
                  <c:v>633.98797999999999</c:v>
                </c:pt>
                <c:pt idx="378">
                  <c:v>636.20898</c:v>
                </c:pt>
                <c:pt idx="379">
                  <c:v>638.42969000000005</c:v>
                </c:pt>
                <c:pt idx="380">
                  <c:v>640.64770999999996</c:v>
                </c:pt>
                <c:pt idx="381">
                  <c:v>642.86767999999995</c:v>
                </c:pt>
                <c:pt idx="382">
                  <c:v>645.08496000000002</c:v>
                </c:pt>
                <c:pt idx="383">
                  <c:v>647.30426</c:v>
                </c:pt>
                <c:pt idx="384">
                  <c:v>649.52080999999998</c:v>
                </c:pt>
                <c:pt idx="385">
                  <c:v>651.73937999999998</c:v>
                </c:pt>
                <c:pt idx="386">
                  <c:v>653.95525999999995</c:v>
                </c:pt>
                <c:pt idx="387">
                  <c:v>656.17078000000004</c:v>
                </c:pt>
                <c:pt idx="388">
                  <c:v>658.38824</c:v>
                </c:pt>
                <c:pt idx="389">
                  <c:v>660.60302999999999</c:v>
                </c:pt>
                <c:pt idx="390">
                  <c:v>662.81975999999997</c:v>
                </c:pt>
                <c:pt idx="391">
                  <c:v>665.03386999999998</c:v>
                </c:pt>
                <c:pt idx="392">
                  <c:v>667.24761999999998</c:v>
                </c:pt>
                <c:pt idx="393">
                  <c:v>669.46331999999995</c:v>
                </c:pt>
                <c:pt idx="394">
                  <c:v>671.67633000000001</c:v>
                </c:pt>
                <c:pt idx="395">
                  <c:v>673.88897999999995</c:v>
                </c:pt>
                <c:pt idx="396">
                  <c:v>676.10357999999997</c:v>
                </c:pt>
                <c:pt idx="397">
                  <c:v>678.31555000000003</c:v>
                </c:pt>
                <c:pt idx="398">
                  <c:v>680.52710000000002</c:v>
                </c:pt>
                <c:pt idx="399">
                  <c:v>682.73833999999999</c:v>
                </c:pt>
                <c:pt idx="400">
                  <c:v>684.95154000000002</c:v>
                </c:pt>
                <c:pt idx="401">
                  <c:v>687.16205000000002</c:v>
                </c:pt>
                <c:pt idx="402">
                  <c:v>689.37225000000001</c:v>
                </c:pt>
                <c:pt idx="403">
                  <c:v>691.58203000000003</c:v>
                </c:pt>
                <c:pt idx="404">
                  <c:v>693.79150000000004</c:v>
                </c:pt>
                <c:pt idx="405">
                  <c:v>696.00292999999999</c:v>
                </c:pt>
                <c:pt idx="406">
                  <c:v>698.21167000000003</c:v>
                </c:pt>
                <c:pt idx="407">
                  <c:v>700.42003999999997</c:v>
                </c:pt>
                <c:pt idx="408">
                  <c:v>702.62810999999999</c:v>
                </c:pt>
                <c:pt idx="409">
                  <c:v>704.83582000000001</c:v>
                </c:pt>
                <c:pt idx="410">
                  <c:v>707.04309000000001</c:v>
                </c:pt>
                <c:pt idx="411">
                  <c:v>709.25005999999996</c:v>
                </c:pt>
                <c:pt idx="412">
                  <c:v>711.45667000000003</c:v>
                </c:pt>
                <c:pt idx="413">
                  <c:v>713.66528000000005</c:v>
                </c:pt>
                <c:pt idx="414">
                  <c:v>715.87114999999994</c:v>
                </c:pt>
                <c:pt idx="415">
                  <c:v>718.07672000000002</c:v>
                </c:pt>
                <c:pt idx="416">
                  <c:v>720.28192000000001</c:v>
                </c:pt>
                <c:pt idx="417">
                  <c:v>722.48676</c:v>
                </c:pt>
                <c:pt idx="418">
                  <c:v>724.69128000000001</c:v>
                </c:pt>
                <c:pt idx="419">
                  <c:v>726.89544999999998</c:v>
                </c:pt>
                <c:pt idx="420">
                  <c:v>729.09918000000005</c:v>
                </c:pt>
                <c:pt idx="421">
                  <c:v>731.30260999999996</c:v>
                </c:pt>
                <c:pt idx="422">
                  <c:v>733.50567999999998</c:v>
                </c:pt>
                <c:pt idx="423">
                  <c:v>735.70844</c:v>
                </c:pt>
                <c:pt idx="424">
                  <c:v>737.91076999999996</c:v>
                </c:pt>
                <c:pt idx="425">
                  <c:v>740.11284999999998</c:v>
                </c:pt>
                <c:pt idx="426">
                  <c:v>742.31444999999997</c:v>
                </c:pt>
                <c:pt idx="427">
                  <c:v>744.51349000000005</c:v>
                </c:pt>
                <c:pt idx="428">
                  <c:v>746.71442000000002</c:v>
                </c:pt>
                <c:pt idx="429">
                  <c:v>748.91503999999998</c:v>
                </c:pt>
                <c:pt idx="430">
                  <c:v>751.11530000000005</c:v>
                </c:pt>
                <c:pt idx="431">
                  <c:v>753.31519000000003</c:v>
                </c:pt>
                <c:pt idx="432">
                  <c:v>755.51471000000004</c:v>
                </c:pt>
                <c:pt idx="433">
                  <c:v>757.71393</c:v>
                </c:pt>
                <c:pt idx="434">
                  <c:v>759.91272000000004</c:v>
                </c:pt>
                <c:pt idx="435">
                  <c:v>762.11121000000003</c:v>
                </c:pt>
                <c:pt idx="436">
                  <c:v>764.30706999999995</c:v>
                </c:pt>
                <c:pt idx="437">
                  <c:v>766.50487999999996</c:v>
                </c:pt>
                <c:pt idx="438">
                  <c:v>768.70227</c:v>
                </c:pt>
                <c:pt idx="439">
                  <c:v>770.89935000000003</c:v>
                </c:pt>
                <c:pt idx="440">
                  <c:v>773.09607000000005</c:v>
                </c:pt>
                <c:pt idx="441">
                  <c:v>775.29016000000001</c:v>
                </c:pt>
                <c:pt idx="442">
                  <c:v>777.48621000000003</c:v>
                </c:pt>
                <c:pt idx="443">
                  <c:v>779.68182000000002</c:v>
                </c:pt>
                <c:pt idx="444">
                  <c:v>781.87714000000005</c:v>
                </c:pt>
                <c:pt idx="445">
                  <c:v>784.07208000000003</c:v>
                </c:pt>
                <c:pt idx="446">
                  <c:v>786.26446999999996</c:v>
                </c:pt>
                <c:pt idx="447">
                  <c:v>788.45867999999996</c:v>
                </c:pt>
                <c:pt idx="448">
                  <c:v>790.65259000000003</c:v>
                </c:pt>
                <c:pt idx="449">
                  <c:v>792.84613000000002</c:v>
                </c:pt>
                <c:pt idx="450">
                  <c:v>795.03710999999998</c:v>
                </c:pt>
                <c:pt idx="451">
                  <c:v>797.22991999999999</c:v>
                </c:pt>
                <c:pt idx="452">
                  <c:v>799.42241999999999</c:v>
                </c:pt>
                <c:pt idx="453">
                  <c:v>801.6123</c:v>
                </c:pt>
                <c:pt idx="454">
                  <c:v>803.80413999999996</c:v>
                </c:pt>
                <c:pt idx="455">
                  <c:v>805.99554000000001</c:v>
                </c:pt>
                <c:pt idx="456">
                  <c:v>808.18439000000001</c:v>
                </c:pt>
                <c:pt idx="457">
                  <c:v>810.37512000000004</c:v>
                </c:pt>
                <c:pt idx="458">
                  <c:v>812.56555000000003</c:v>
                </c:pt>
                <c:pt idx="459">
                  <c:v>814.75554999999997</c:v>
                </c:pt>
                <c:pt idx="460">
                  <c:v>816.94293000000005</c:v>
                </c:pt>
                <c:pt idx="461">
                  <c:v>819.13232000000005</c:v>
                </c:pt>
                <c:pt idx="462">
                  <c:v>821.31903</c:v>
                </c:pt>
                <c:pt idx="463">
                  <c:v>823.50769000000003</c:v>
                </c:pt>
                <c:pt idx="464">
                  <c:v>825.69597999999996</c:v>
                </c:pt>
                <c:pt idx="465">
                  <c:v>827.88165000000004</c:v>
                </c:pt>
                <c:pt idx="466">
                  <c:v>830.06921</c:v>
                </c:pt>
                <c:pt idx="467">
                  <c:v>832.25647000000004</c:v>
                </c:pt>
                <c:pt idx="468">
                  <c:v>834.44110000000001</c:v>
                </c:pt>
                <c:pt idx="469">
                  <c:v>836.62761999999998</c:v>
                </c:pt>
                <c:pt idx="470">
                  <c:v>838.81384000000003</c:v>
                </c:pt>
                <c:pt idx="471">
                  <c:v>840.99738000000002</c:v>
                </c:pt>
                <c:pt idx="472">
                  <c:v>843.18291999999997</c:v>
                </c:pt>
                <c:pt idx="473">
                  <c:v>845.36577999999997</c:v>
                </c:pt>
                <c:pt idx="474">
                  <c:v>847.55053999999996</c:v>
                </c:pt>
                <c:pt idx="475">
                  <c:v>849.73499000000004</c:v>
                </c:pt>
                <c:pt idx="476">
                  <c:v>851.91687000000002</c:v>
                </c:pt>
                <c:pt idx="477">
                  <c:v>854.10059000000001</c:v>
                </c:pt>
                <c:pt idx="478">
                  <c:v>856.28174000000001</c:v>
                </c:pt>
                <c:pt idx="479">
                  <c:v>858.46478000000002</c:v>
                </c:pt>
                <c:pt idx="480">
                  <c:v>860.64520000000005</c:v>
                </c:pt>
                <c:pt idx="481">
                  <c:v>862.82750999999996</c:v>
                </c:pt>
                <c:pt idx="482">
                  <c:v>865.00958000000003</c:v>
                </c:pt>
                <c:pt idx="483">
                  <c:v>867.18895999999995</c:v>
                </c:pt>
                <c:pt idx="484">
                  <c:v>869.37023999999997</c:v>
                </c:pt>
                <c:pt idx="485">
                  <c:v>871.54894999999999</c:v>
                </c:pt>
                <c:pt idx="486">
                  <c:v>873.72955000000002</c:v>
                </c:pt>
                <c:pt idx="487">
                  <c:v>875.90752999999995</c:v>
                </c:pt>
                <c:pt idx="488">
                  <c:v>878.08745999999996</c:v>
                </c:pt>
                <c:pt idx="489">
                  <c:v>880.26477</c:v>
                </c:pt>
                <c:pt idx="490">
                  <c:v>882.44397000000004</c:v>
                </c:pt>
                <c:pt idx="491">
                  <c:v>884.62279999999998</c:v>
                </c:pt>
                <c:pt idx="492">
                  <c:v>886.79912999999999</c:v>
                </c:pt>
                <c:pt idx="493">
                  <c:v>888.97729000000004</c:v>
                </c:pt>
                <c:pt idx="494">
                  <c:v>891.15282999999999</c:v>
                </c:pt>
                <c:pt idx="495">
                  <c:v>893.33032000000003</c:v>
                </c:pt>
                <c:pt idx="496">
                  <c:v>895.50518999999997</c:v>
                </c:pt>
                <c:pt idx="497">
                  <c:v>897.68195000000003</c:v>
                </c:pt>
                <c:pt idx="498">
                  <c:v>899.85613999999998</c:v>
                </c:pt>
                <c:pt idx="499">
                  <c:v>902.03223000000003</c:v>
                </c:pt>
                <c:pt idx="500">
                  <c:v>904.20569</c:v>
                </c:pt>
                <c:pt idx="501">
                  <c:v>906.38116000000002</c:v>
                </c:pt>
                <c:pt idx="502">
                  <c:v>908.55389000000002</c:v>
                </c:pt>
                <c:pt idx="503">
                  <c:v>910.72857999999997</c:v>
                </c:pt>
                <c:pt idx="504">
                  <c:v>912.90295000000003</c:v>
                </c:pt>
                <c:pt idx="505">
                  <c:v>915.07470999999998</c:v>
                </c:pt>
                <c:pt idx="506">
                  <c:v>917.24834999999996</c:v>
                </c:pt>
                <c:pt idx="507">
                  <c:v>919.41943000000003</c:v>
                </c:pt>
                <c:pt idx="508">
                  <c:v>921.59240999999997</c:v>
                </c:pt>
                <c:pt idx="509">
                  <c:v>923.76275999999996</c:v>
                </c:pt>
                <c:pt idx="510">
                  <c:v>925.93499999999995</c:v>
                </c:pt>
                <c:pt idx="511">
                  <c:v>928.10473999999999</c:v>
                </c:pt>
                <c:pt idx="512">
                  <c:v>930.27630999999997</c:v>
                </c:pt>
                <c:pt idx="513">
                  <c:v>932.44530999999995</c:v>
                </c:pt>
                <c:pt idx="514">
                  <c:v>934.61614999999995</c:v>
                </c:pt>
                <c:pt idx="515">
                  <c:v>936.78441999999995</c:v>
                </c:pt>
                <c:pt idx="516">
                  <c:v>938.95465000000002</c:v>
                </c:pt>
                <c:pt idx="517">
                  <c:v>941.12450999999999</c:v>
                </c:pt>
                <c:pt idx="518">
                  <c:v>943.29174999999998</c:v>
                </c:pt>
                <c:pt idx="519">
                  <c:v>945.46094000000005</c:v>
                </c:pt>
                <c:pt idx="520">
                  <c:v>947.62750000000005</c:v>
                </c:pt>
                <c:pt idx="521">
                  <c:v>949.79596000000004</c:v>
                </c:pt>
                <c:pt idx="522">
                  <c:v>951.96178999999995</c:v>
                </c:pt>
                <c:pt idx="523">
                  <c:v>954.12958000000003</c:v>
                </c:pt>
                <c:pt idx="524">
                  <c:v>956.29480000000001</c:v>
                </c:pt>
                <c:pt idx="525">
                  <c:v>958.46185000000003</c:v>
                </c:pt>
                <c:pt idx="526">
                  <c:v>960.62639999999999</c:v>
                </c:pt>
                <c:pt idx="527">
                  <c:v>962.79278999999997</c:v>
                </c:pt>
                <c:pt idx="528">
                  <c:v>964.95885999999996</c:v>
                </c:pt>
                <c:pt idx="529">
                  <c:v>967.12225000000001</c:v>
                </c:pt>
                <c:pt idx="530">
                  <c:v>969.28772000000004</c:v>
                </c:pt>
                <c:pt idx="531">
                  <c:v>971.45043999999996</c:v>
                </c:pt>
                <c:pt idx="532">
                  <c:v>973.61510999999996</c:v>
                </c:pt>
                <c:pt idx="533">
                  <c:v>975.77722000000006</c:v>
                </c:pt>
                <c:pt idx="534">
                  <c:v>977.94122000000004</c:v>
                </c:pt>
                <c:pt idx="535">
                  <c:v>980.10486000000003</c:v>
                </c:pt>
                <c:pt idx="536">
                  <c:v>982.26593000000003</c:v>
                </c:pt>
                <c:pt idx="537">
                  <c:v>984.42889000000002</c:v>
                </c:pt>
                <c:pt idx="538">
                  <c:v>986.58923000000004</c:v>
                </c:pt>
                <c:pt idx="539">
                  <c:v>988.75145999999995</c:v>
                </c:pt>
                <c:pt idx="540">
                  <c:v>990.91345000000001</c:v>
                </c:pt>
                <c:pt idx="541">
                  <c:v>993.07275000000004</c:v>
                </c:pt>
                <c:pt idx="542">
                  <c:v>995.23401000000001</c:v>
                </c:pt>
                <c:pt idx="543">
                  <c:v>997.39490000000001</c:v>
                </c:pt>
                <c:pt idx="544">
                  <c:v>999.55322000000001</c:v>
                </c:pt>
                <c:pt idx="545">
                  <c:v>1001.7134</c:v>
                </c:pt>
                <c:pt idx="546">
                  <c:v>1003.871</c:v>
                </c:pt>
                <c:pt idx="547">
                  <c:v>1006.0306</c:v>
                </c:pt>
                <c:pt idx="548">
                  <c:v>1008.1898</c:v>
                </c:pt>
                <c:pt idx="549">
                  <c:v>1010.3463</c:v>
                </c:pt>
                <c:pt idx="550">
                  <c:v>1012.5048</c:v>
                </c:pt>
                <c:pt idx="551">
                  <c:v>1014.663</c:v>
                </c:pt>
                <c:pt idx="552">
                  <c:v>1016.8185</c:v>
                </c:pt>
                <c:pt idx="553">
                  <c:v>1018.976</c:v>
                </c:pt>
                <c:pt idx="554">
                  <c:v>1021.1331</c:v>
                </c:pt>
                <c:pt idx="555">
                  <c:v>1023.2877</c:v>
                </c:pt>
                <c:pt idx="556">
                  <c:v>1025.4440999999999</c:v>
                </c:pt>
                <c:pt idx="557">
                  <c:v>1027.6002000000001</c:v>
                </c:pt>
                <c:pt idx="558">
                  <c:v>1029.7559000000001</c:v>
                </c:pt>
                <c:pt idx="559">
                  <c:v>1031.9091000000001</c:v>
                </c:pt>
                <c:pt idx="560">
                  <c:v>1034.0642</c:v>
                </c:pt>
                <c:pt idx="561">
                  <c:v>1036.2189000000001</c:v>
                </c:pt>
                <c:pt idx="562">
                  <c:v>1038.3711000000001</c:v>
                </c:pt>
                <c:pt idx="563">
                  <c:v>1040.5251000000001</c:v>
                </c:pt>
                <c:pt idx="564">
                  <c:v>1042.6787999999999</c:v>
                </c:pt>
                <c:pt idx="565">
                  <c:v>1044.8322000000001</c:v>
                </c:pt>
                <c:pt idx="566">
                  <c:v>1046.9829</c:v>
                </c:pt>
                <c:pt idx="567">
                  <c:v>1049.1356000000001</c:v>
                </c:pt>
                <c:pt idx="568">
                  <c:v>1051.288</c:v>
                </c:pt>
                <c:pt idx="569">
                  <c:v>1053.4399000000001</c:v>
                </c:pt>
                <c:pt idx="570">
                  <c:v>1055.5916</c:v>
                </c:pt>
                <c:pt idx="571">
                  <c:v>1057.7406000000001</c:v>
                </c:pt>
                <c:pt idx="572">
                  <c:v>1059.8915999999999</c:v>
                </c:pt>
                <c:pt idx="573">
                  <c:v>1062.0422000000001</c:v>
                </c:pt>
                <c:pt idx="574">
                  <c:v>1064.1925000000001</c:v>
                </c:pt>
                <c:pt idx="575">
                  <c:v>1066.3424</c:v>
                </c:pt>
                <c:pt idx="576">
                  <c:v>1068.4920999999999</c:v>
                </c:pt>
                <c:pt idx="577">
                  <c:v>1070.6389999999999</c:v>
                </c:pt>
                <c:pt idx="578">
                  <c:v>1072.788</c:v>
                </c:pt>
                <c:pt idx="579">
                  <c:v>1074.9365</c:v>
                </c:pt>
                <c:pt idx="580">
                  <c:v>1077.0848000000001</c:v>
                </c:pt>
                <c:pt idx="581">
                  <c:v>1079.2327</c:v>
                </c:pt>
                <c:pt idx="582">
                  <c:v>1081.3804</c:v>
                </c:pt>
                <c:pt idx="583">
                  <c:v>1083.5274999999999</c:v>
                </c:pt>
                <c:pt idx="584">
                  <c:v>1085.6744000000001</c:v>
                </c:pt>
                <c:pt idx="585">
                  <c:v>1087.8208999999999</c:v>
                </c:pt>
                <c:pt idx="586">
                  <c:v>1089.9672</c:v>
                </c:pt>
                <c:pt idx="587">
                  <c:v>1092.1107</c:v>
                </c:pt>
                <c:pt idx="588">
                  <c:v>1094.2562</c:v>
                </c:pt>
                <c:pt idx="589">
                  <c:v>1096.4014999999999</c:v>
                </c:pt>
                <c:pt idx="590">
                  <c:v>1098.5463</c:v>
                </c:pt>
                <c:pt idx="591">
                  <c:v>1100.6908000000001</c:v>
                </c:pt>
                <c:pt idx="592">
                  <c:v>1102.835</c:v>
                </c:pt>
                <c:pt idx="593">
                  <c:v>1104.9788000000001</c:v>
                </c:pt>
                <c:pt idx="594">
                  <c:v>1107.1222</c:v>
                </c:pt>
                <c:pt idx="595">
                  <c:v>1109.2677000000001</c:v>
                </c:pt>
                <c:pt idx="596">
                  <c:v>1111.4104</c:v>
                </c:pt>
                <c:pt idx="597">
                  <c:v>1113.5528999999999</c:v>
                </c:pt>
                <c:pt idx="598">
                  <c:v>1115.6949</c:v>
                </c:pt>
                <c:pt idx="599">
                  <c:v>1117.8368</c:v>
                </c:pt>
                <c:pt idx="600">
                  <c:v>1119.9783</c:v>
                </c:pt>
                <c:pt idx="601">
                  <c:v>1122.1193000000001</c:v>
                </c:pt>
                <c:pt idx="602">
                  <c:v>1124.26</c:v>
                </c:pt>
                <c:pt idx="603">
                  <c:v>1126.4005</c:v>
                </c:pt>
                <c:pt idx="604">
                  <c:v>1128.5405000000001</c:v>
                </c:pt>
                <c:pt idx="605">
                  <c:v>1130.6826000000001</c:v>
                </c:pt>
                <c:pt idx="606">
                  <c:v>1132.8219999999999</c:v>
                </c:pt>
                <c:pt idx="607">
                  <c:v>1134.9611</c:v>
                </c:pt>
                <c:pt idx="608">
                  <c:v>1137.0998999999999</c:v>
                </c:pt>
                <c:pt idx="609">
                  <c:v>1139.2382</c:v>
                </c:pt>
                <c:pt idx="610">
                  <c:v>1141.3784000000001</c:v>
                </c:pt>
                <c:pt idx="611">
                  <c:v>1143.5161000000001</c:v>
                </c:pt>
                <c:pt idx="612">
                  <c:v>1145.6536000000001</c:v>
                </c:pt>
                <c:pt idx="613">
                  <c:v>1147.7905000000001</c:v>
                </c:pt>
                <c:pt idx="614">
                  <c:v>1149.9295999999999</c:v>
                </c:pt>
                <c:pt idx="615">
                  <c:v>1152.0659000000001</c:v>
                </c:pt>
                <c:pt idx="616">
                  <c:v>1154.2019</c:v>
                </c:pt>
                <c:pt idx="617">
                  <c:v>1156.3398</c:v>
                </c:pt>
                <c:pt idx="618">
                  <c:v>1158.4751000000001</c:v>
                </c:pt>
                <c:pt idx="619">
                  <c:v>1160.6104</c:v>
                </c:pt>
                <c:pt idx="620">
                  <c:v>1162.7472</c:v>
                </c:pt>
                <c:pt idx="621">
                  <c:v>1164.8815</c:v>
                </c:pt>
                <c:pt idx="622">
                  <c:v>1167.0155</c:v>
                </c:pt>
                <c:pt idx="623">
                  <c:v>1169.1512</c:v>
                </c:pt>
                <c:pt idx="624">
                  <c:v>1171.2846999999999</c:v>
                </c:pt>
                <c:pt idx="625">
                  <c:v>1173.4199000000001</c:v>
                </c:pt>
                <c:pt idx="626">
                  <c:v>1175.5526</c:v>
                </c:pt>
                <c:pt idx="627">
                  <c:v>1177.6869999999999</c:v>
                </c:pt>
                <c:pt idx="628">
                  <c:v>1179.819</c:v>
                </c:pt>
                <c:pt idx="629">
                  <c:v>1181.953</c:v>
                </c:pt>
                <c:pt idx="630">
                  <c:v>1184.0842</c:v>
                </c:pt>
                <c:pt idx="631">
                  <c:v>1186.2174</c:v>
                </c:pt>
                <c:pt idx="632">
                  <c:v>1188.348</c:v>
                </c:pt>
                <c:pt idx="633">
                  <c:v>1190.4806000000001</c:v>
                </c:pt>
                <c:pt idx="634">
                  <c:v>1192.6106</c:v>
                </c:pt>
                <c:pt idx="635">
                  <c:v>1194.7422999999999</c:v>
                </c:pt>
                <c:pt idx="636">
                  <c:v>1196.8738000000001</c:v>
                </c:pt>
                <c:pt idx="637">
                  <c:v>1199.0029</c:v>
                </c:pt>
                <c:pt idx="638">
                  <c:v>1201.1337000000001</c:v>
                </c:pt>
                <c:pt idx="639">
                  <c:v>1203.2619999999999</c:v>
                </c:pt>
                <c:pt idx="640">
                  <c:v>1205.3921</c:v>
                </c:pt>
                <c:pt idx="641">
                  <c:v>1207.5219999999999</c:v>
                </c:pt>
                <c:pt idx="642">
                  <c:v>1209.6514</c:v>
                </c:pt>
                <c:pt idx="643">
                  <c:v>1211.7782999999999</c:v>
                </c:pt>
                <c:pt idx="644">
                  <c:v>1213.9072000000001</c:v>
                </c:pt>
                <c:pt idx="645">
                  <c:v>1216.0355999999999</c:v>
                </c:pt>
                <c:pt idx="646">
                  <c:v>1218.1637000000001</c:v>
                </c:pt>
                <c:pt idx="647">
                  <c:v>1220.2892999999999</c:v>
                </c:pt>
                <c:pt idx="648">
                  <c:v>1222.4168999999999</c:v>
                </c:pt>
                <c:pt idx="649">
                  <c:v>1224.5438999999999</c:v>
                </c:pt>
                <c:pt idx="650">
                  <c:v>1226.6706999999999</c:v>
                </c:pt>
                <c:pt idx="651">
                  <c:v>1228.7972</c:v>
                </c:pt>
                <c:pt idx="652">
                  <c:v>1230.9232999999999</c:v>
                </c:pt>
                <c:pt idx="653">
                  <c:v>1233.0491999999999</c:v>
                </c:pt>
                <c:pt idx="654">
                  <c:v>1235.1746000000001</c:v>
                </c:pt>
                <c:pt idx="655">
                  <c:v>1237.2997</c:v>
                </c:pt>
                <c:pt idx="656">
                  <c:v>1239.4222</c:v>
                </c:pt>
                <c:pt idx="657">
                  <c:v>1241.5468000000001</c:v>
                </c:pt>
                <c:pt idx="658">
                  <c:v>1243.6708000000001</c:v>
                </c:pt>
                <c:pt idx="659">
                  <c:v>1245.7969000000001</c:v>
                </c:pt>
                <c:pt idx="660">
                  <c:v>1247.9203</c:v>
                </c:pt>
                <c:pt idx="661">
                  <c:v>1250.0435</c:v>
                </c:pt>
                <c:pt idx="662">
                  <c:v>1252.1660999999999</c:v>
                </c:pt>
                <c:pt idx="663">
                  <c:v>1254.2886000000001</c:v>
                </c:pt>
                <c:pt idx="664">
                  <c:v>1256.4108000000001</c:v>
                </c:pt>
                <c:pt idx="665">
                  <c:v>1258.5325</c:v>
                </c:pt>
                <c:pt idx="666">
                  <c:v>1260.6538</c:v>
                </c:pt>
                <c:pt idx="667">
                  <c:v>1262.7750000000001</c:v>
                </c:pt>
                <c:pt idx="668">
                  <c:v>1264.8981000000001</c:v>
                </c:pt>
                <c:pt idx="669">
                  <c:v>1267.0183999999999</c:v>
                </c:pt>
                <c:pt idx="670">
                  <c:v>1269.1385</c:v>
                </c:pt>
                <c:pt idx="671">
                  <c:v>1271.2583999999999</c:v>
                </c:pt>
                <c:pt idx="672">
                  <c:v>1273.3798999999999</c:v>
                </c:pt>
                <c:pt idx="673">
                  <c:v>1275.4991</c:v>
                </c:pt>
                <c:pt idx="674">
                  <c:v>1277.6178</c:v>
                </c:pt>
                <c:pt idx="675">
                  <c:v>1279.7384999999999</c:v>
                </c:pt>
                <c:pt idx="676">
                  <c:v>1281.8566000000001</c:v>
                </c:pt>
                <c:pt idx="677">
                  <c:v>1283.9766</c:v>
                </c:pt>
                <c:pt idx="678">
                  <c:v>1286.0939000000001</c:v>
                </c:pt>
                <c:pt idx="679">
                  <c:v>1288.2111</c:v>
                </c:pt>
                <c:pt idx="680">
                  <c:v>1290.33</c:v>
                </c:pt>
                <c:pt idx="681">
                  <c:v>1292.4464</c:v>
                </c:pt>
                <c:pt idx="682">
                  <c:v>1294.5646999999999</c:v>
                </c:pt>
                <c:pt idx="683">
                  <c:v>1296.6804999999999</c:v>
                </c:pt>
                <c:pt idx="684">
                  <c:v>1298.7981</c:v>
                </c:pt>
                <c:pt idx="685">
                  <c:v>1300.9154000000001</c:v>
                </c:pt>
                <c:pt idx="686">
                  <c:v>1303.03</c:v>
                </c:pt>
                <c:pt idx="687">
                  <c:v>1305.1467</c:v>
                </c:pt>
                <c:pt idx="688">
                  <c:v>1307.2607</c:v>
                </c:pt>
                <c:pt idx="689">
                  <c:v>1309.3768</c:v>
                </c:pt>
                <c:pt idx="690">
                  <c:v>1311.4924000000001</c:v>
                </c:pt>
                <c:pt idx="691">
                  <c:v>1313.6078</c:v>
                </c:pt>
                <c:pt idx="692">
                  <c:v>1315.7206000000001</c:v>
                </c:pt>
                <c:pt idx="693">
                  <c:v>1317.8352</c:v>
                </c:pt>
                <c:pt idx="694">
                  <c:v>1319.9494999999999</c:v>
                </c:pt>
                <c:pt idx="695">
                  <c:v>1322.0635</c:v>
                </c:pt>
                <c:pt idx="696">
                  <c:v>1324.1748</c:v>
                </c:pt>
                <c:pt idx="697">
                  <c:v>1326.2881</c:v>
                </c:pt>
                <c:pt idx="698">
                  <c:v>1328.4011</c:v>
                </c:pt>
                <c:pt idx="699">
                  <c:v>1330.5137</c:v>
                </c:pt>
                <c:pt idx="700">
                  <c:v>1332.6261</c:v>
                </c:pt>
                <c:pt idx="701">
                  <c:v>1334.7380000000001</c:v>
                </c:pt>
                <c:pt idx="702">
                  <c:v>1336.8496</c:v>
                </c:pt>
                <c:pt idx="703">
                  <c:v>1338.9609</c:v>
                </c:pt>
                <c:pt idx="704">
                  <c:v>1341.0719999999999</c:v>
                </c:pt>
                <c:pt idx="705">
                  <c:v>1343.1824999999999</c:v>
                </c:pt>
                <c:pt idx="706">
                  <c:v>1345.2927999999999</c:v>
                </c:pt>
                <c:pt idx="707">
                  <c:v>1347.4028000000001</c:v>
                </c:pt>
                <c:pt idx="708">
                  <c:v>1349.5125</c:v>
                </c:pt>
                <c:pt idx="709">
                  <c:v>1351.6239</c:v>
                </c:pt>
                <c:pt idx="710">
                  <c:v>1353.7329</c:v>
                </c:pt>
                <c:pt idx="711">
                  <c:v>1355.8416999999999</c:v>
                </c:pt>
                <c:pt idx="712">
                  <c:v>1357.9501</c:v>
                </c:pt>
                <c:pt idx="713">
                  <c:v>1360.0601999999999</c:v>
                </c:pt>
                <c:pt idx="714">
                  <c:v>1362.1677</c:v>
                </c:pt>
                <c:pt idx="715">
                  <c:v>1364.2751000000001</c:v>
                </c:pt>
                <c:pt idx="716">
                  <c:v>1366.3822</c:v>
                </c:pt>
                <c:pt idx="717">
                  <c:v>1368.491</c:v>
                </c:pt>
                <c:pt idx="718">
                  <c:v>1370.5971999999999</c:v>
                </c:pt>
                <c:pt idx="719">
                  <c:v>1372.7054000000001</c:v>
                </c:pt>
                <c:pt idx="720">
                  <c:v>1374.8112000000001</c:v>
                </c:pt>
                <c:pt idx="721">
                  <c:v>1376.9186999999999</c:v>
                </c:pt>
                <c:pt idx="722">
                  <c:v>1379.0237</c:v>
                </c:pt>
                <c:pt idx="723">
                  <c:v>1381.1306</c:v>
                </c:pt>
                <c:pt idx="724">
                  <c:v>1383.2348999999999</c:v>
                </c:pt>
                <c:pt idx="725">
                  <c:v>1385.3411000000001</c:v>
                </c:pt>
                <c:pt idx="726">
                  <c:v>1387.4447</c:v>
                </c:pt>
                <c:pt idx="727">
                  <c:v>1389.5503000000001</c:v>
                </c:pt>
                <c:pt idx="728">
                  <c:v>1391.6555000000001</c:v>
                </c:pt>
                <c:pt idx="729">
                  <c:v>1393.7582</c:v>
                </c:pt>
                <c:pt idx="730">
                  <c:v>1395.8628000000001</c:v>
                </c:pt>
                <c:pt idx="731">
                  <c:v>1397.9670000000001</c:v>
                </c:pt>
                <c:pt idx="732">
                  <c:v>1400.0708999999999</c:v>
                </c:pt>
                <c:pt idx="733">
                  <c:v>1402.1744000000001</c:v>
                </c:pt>
                <c:pt idx="734">
                  <c:v>1404.2754</c:v>
                </c:pt>
                <c:pt idx="735">
                  <c:v>1406.3783000000001</c:v>
                </c:pt>
                <c:pt idx="736">
                  <c:v>1408.4808</c:v>
                </c:pt>
                <c:pt idx="737">
                  <c:v>1410.5830000000001</c:v>
                </c:pt>
                <c:pt idx="738">
                  <c:v>1412.6849</c:v>
                </c:pt>
                <c:pt idx="739">
                  <c:v>1414.7864999999999</c:v>
                </c:pt>
                <c:pt idx="740">
                  <c:v>1416.8878</c:v>
                </c:pt>
                <c:pt idx="741">
                  <c:v>1418.9885999999999</c:v>
                </c:pt>
                <c:pt idx="742">
                  <c:v>1421.0891999999999</c:v>
                </c:pt>
                <c:pt idx="743">
                  <c:v>1423.1895</c:v>
                </c:pt>
                <c:pt idx="744">
                  <c:v>1425.2916</c:v>
                </c:pt>
                <c:pt idx="745">
                  <c:v>1427.3911000000001</c:v>
                </c:pt>
                <c:pt idx="746">
                  <c:v>1429.4905000000001</c:v>
                </c:pt>
                <c:pt idx="747">
                  <c:v>1431.5894000000001</c:v>
                </c:pt>
                <c:pt idx="748">
                  <c:v>1433.6880000000001</c:v>
                </c:pt>
                <c:pt idx="749">
                  <c:v>1435.7886000000001</c:v>
                </c:pt>
                <c:pt idx="750">
                  <c:v>1437.8865000000001</c:v>
                </c:pt>
                <c:pt idx="751">
                  <c:v>1439.9840999999999</c:v>
                </c:pt>
                <c:pt idx="752">
                  <c:v>1442.0835</c:v>
                </c:pt>
                <c:pt idx="753">
                  <c:v>1444.1804</c:v>
                </c:pt>
                <c:pt idx="754">
                  <c:v>1446.2791999999999</c:v>
                </c:pt>
                <c:pt idx="755">
                  <c:v>1448.3755000000001</c:v>
                </c:pt>
                <c:pt idx="756">
                  <c:v>1450.4736</c:v>
                </c:pt>
                <c:pt idx="757">
                  <c:v>1452.5691999999999</c:v>
                </c:pt>
                <c:pt idx="758">
                  <c:v>1454.6668999999999</c:v>
                </c:pt>
                <c:pt idx="759">
                  <c:v>1456.7618</c:v>
                </c:pt>
                <c:pt idx="760">
                  <c:v>1458.8586</c:v>
                </c:pt>
                <c:pt idx="761">
                  <c:v>1460.9550999999999</c:v>
                </c:pt>
                <c:pt idx="762">
                  <c:v>1463.0514000000001</c:v>
                </c:pt>
                <c:pt idx="763">
                  <c:v>1465.145</c:v>
                </c:pt>
                <c:pt idx="764">
                  <c:v>1467.2405000000001</c:v>
                </c:pt>
                <c:pt idx="765">
                  <c:v>1469.3357000000001</c:v>
                </c:pt>
                <c:pt idx="766">
                  <c:v>1471.4306999999999</c:v>
                </c:pt>
                <c:pt idx="767">
                  <c:v>1473.5251000000001</c:v>
                </c:pt>
                <c:pt idx="768">
                  <c:v>1475.6171999999999</c:v>
                </c:pt>
                <c:pt idx="769">
                  <c:v>1477.7109</c:v>
                </c:pt>
                <c:pt idx="770">
                  <c:v>1479.8044</c:v>
                </c:pt>
                <c:pt idx="771">
                  <c:v>1481.8978</c:v>
                </c:pt>
                <c:pt idx="772">
                  <c:v>1483.9906000000001</c:v>
                </c:pt>
                <c:pt idx="773">
                  <c:v>1486.0853999999999</c:v>
                </c:pt>
                <c:pt idx="774">
                  <c:v>1488.1776</c:v>
                </c:pt>
                <c:pt idx="775">
                  <c:v>1490.2693999999999</c:v>
                </c:pt>
                <c:pt idx="776">
                  <c:v>1492.3610000000001</c:v>
                </c:pt>
                <c:pt idx="777">
                  <c:v>1494.4522999999999</c:v>
                </c:pt>
                <c:pt idx="778">
                  <c:v>1496.5432000000001</c:v>
                </c:pt>
                <c:pt idx="779">
                  <c:v>1498.636</c:v>
                </c:pt>
                <c:pt idx="780">
                  <c:v>1500.7262000000001</c:v>
                </c:pt>
                <c:pt idx="781">
                  <c:v>1502.8162</c:v>
                </c:pt>
                <c:pt idx="782">
                  <c:v>1504.9079999999999</c:v>
                </c:pt>
                <c:pt idx="783">
                  <c:v>1506.9972</c:v>
                </c:pt>
                <c:pt idx="784">
                  <c:v>1509.0884000000001</c:v>
                </c:pt>
                <c:pt idx="785">
                  <c:v>1511.1769999999999</c:v>
                </c:pt>
                <c:pt idx="786">
                  <c:v>1513.2674999999999</c:v>
                </c:pt>
                <c:pt idx="787">
                  <c:v>1515.3552999999999</c:v>
                </c:pt>
                <c:pt idx="788">
                  <c:v>1517.4453000000001</c:v>
                </c:pt>
                <c:pt idx="789">
                  <c:v>1519.5346999999999</c:v>
                </c:pt>
                <c:pt idx="790">
                  <c:v>1521.6215999999999</c:v>
                </c:pt>
                <c:pt idx="791">
                  <c:v>1523.7103999999999</c:v>
                </c:pt>
                <c:pt idx="792">
                  <c:v>1525.7991</c:v>
                </c:pt>
                <c:pt idx="793">
                  <c:v>1527.885</c:v>
                </c:pt>
                <c:pt idx="794">
                  <c:v>1529.9729</c:v>
                </c:pt>
                <c:pt idx="795">
                  <c:v>1532.0603000000001</c:v>
                </c:pt>
                <c:pt idx="796">
                  <c:v>1534.1476</c:v>
                </c:pt>
                <c:pt idx="797">
                  <c:v>1536.2344000000001</c:v>
                </c:pt>
                <c:pt idx="798">
                  <c:v>1538.3208999999999</c:v>
                </c:pt>
                <c:pt idx="799">
                  <c:v>1540.4072000000001</c:v>
                </c:pt>
                <c:pt idx="800">
                  <c:v>1542.4929999999999</c:v>
                </c:pt>
                <c:pt idx="801">
                  <c:v>1544.5786000000001</c:v>
                </c:pt>
                <c:pt idx="802">
                  <c:v>1546.6638</c:v>
                </c:pt>
                <c:pt idx="803">
                  <c:v>1548.7488000000001</c:v>
                </c:pt>
                <c:pt idx="804">
                  <c:v>1550.8334</c:v>
                </c:pt>
                <c:pt idx="805">
                  <c:v>1552.9196999999999</c:v>
                </c:pt>
                <c:pt idx="806">
                  <c:v>1555.0037</c:v>
                </c:pt>
                <c:pt idx="807">
                  <c:v>1557.0872999999999</c:v>
                </c:pt>
                <c:pt idx="808">
                  <c:v>1559.1727000000001</c:v>
                </c:pt>
                <c:pt idx="809">
                  <c:v>1561.2556</c:v>
                </c:pt>
                <c:pt idx="810">
                  <c:v>1563.3382999999999</c:v>
                </c:pt>
                <c:pt idx="811">
                  <c:v>1565.4227000000001</c:v>
                </c:pt>
                <c:pt idx="812">
                  <c:v>1567.5046</c:v>
                </c:pt>
                <c:pt idx="813">
                  <c:v>1569.5884000000001</c:v>
                </c:pt>
                <c:pt idx="814">
                  <c:v>1571.6719000000001</c:v>
                </c:pt>
                <c:pt idx="815">
                  <c:v>1573.7529</c:v>
                </c:pt>
                <c:pt idx="816">
                  <c:v>1575.8358000000001</c:v>
                </c:pt>
                <c:pt idx="817">
                  <c:v>1577.9159999999999</c:v>
                </c:pt>
                <c:pt idx="818">
                  <c:v>1579.9983</c:v>
                </c:pt>
                <c:pt idx="819">
                  <c:v>1582.0800999999999</c:v>
                </c:pt>
                <c:pt idx="820">
                  <c:v>1584.1615999999999</c:v>
                </c:pt>
                <c:pt idx="821">
                  <c:v>1586.2428</c:v>
                </c:pt>
                <c:pt idx="822">
                  <c:v>1588.3236999999999</c:v>
                </c:pt>
                <c:pt idx="823">
                  <c:v>1590.4042999999999</c:v>
                </c:pt>
                <c:pt idx="824">
                  <c:v>1592.4821999999999</c:v>
                </c:pt>
                <c:pt idx="825">
                  <c:v>1594.5621000000001</c:v>
                </c:pt>
                <c:pt idx="826">
                  <c:v>1596.6438000000001</c:v>
                </c:pt>
                <c:pt idx="827">
                  <c:v>1598.723</c:v>
                </c:pt>
                <c:pt idx="828">
                  <c:v>1600.8019999999999</c:v>
                </c:pt>
                <c:pt idx="829">
                  <c:v>1602.8806</c:v>
                </c:pt>
                <c:pt idx="830">
                  <c:v>1604.9589000000001</c:v>
                </c:pt>
                <c:pt idx="831">
                  <c:v>1607.0369000000001</c:v>
                </c:pt>
                <c:pt idx="832">
                  <c:v>1609.1166000000001</c:v>
                </c:pt>
                <c:pt idx="833">
                  <c:v>1611.1938</c:v>
                </c:pt>
                <c:pt idx="834">
                  <c:v>1613.2709</c:v>
                </c:pt>
                <c:pt idx="835">
                  <c:v>1615.3496</c:v>
                </c:pt>
                <c:pt idx="836">
                  <c:v>1617.4259</c:v>
                </c:pt>
                <c:pt idx="837">
                  <c:v>1619.5039999999999</c:v>
                </c:pt>
                <c:pt idx="838">
                  <c:v>1621.5797</c:v>
                </c:pt>
                <c:pt idx="839">
                  <c:v>1623.6570999999999</c:v>
                </c:pt>
                <c:pt idx="840">
                  <c:v>1625.7344000000001</c:v>
                </c:pt>
                <c:pt idx="841">
                  <c:v>1627.8090999999999</c:v>
                </c:pt>
                <c:pt idx="842">
                  <c:v>1629.8856000000001</c:v>
                </c:pt>
                <c:pt idx="843">
                  <c:v>1631.9618</c:v>
                </c:pt>
                <c:pt idx="844">
                  <c:v>1634.0376000000001</c:v>
                </c:pt>
                <c:pt idx="845">
                  <c:v>1636.1130000000001</c:v>
                </c:pt>
                <c:pt idx="846">
                  <c:v>1638.1862000000001</c:v>
                </c:pt>
                <c:pt idx="847">
                  <c:v>1640.2611999999999</c:v>
                </c:pt>
                <c:pt idx="848">
                  <c:v>1642.3357000000001</c:v>
                </c:pt>
                <c:pt idx="849">
                  <c:v>1644.4099000000001</c:v>
                </c:pt>
                <c:pt idx="850">
                  <c:v>1646.4838</c:v>
                </c:pt>
                <c:pt idx="851">
                  <c:v>1648.5596</c:v>
                </c:pt>
                <c:pt idx="852">
                  <c:v>1650.6328000000001</c:v>
                </c:pt>
                <c:pt idx="853">
                  <c:v>1652.7057</c:v>
                </c:pt>
                <c:pt idx="854">
                  <c:v>1654.7782999999999</c:v>
                </c:pt>
                <c:pt idx="855">
                  <c:v>1656.8507</c:v>
                </c:pt>
                <c:pt idx="856">
                  <c:v>1658.9248</c:v>
                </c:pt>
                <c:pt idx="857">
                  <c:v>1660.9963</c:v>
                </c:pt>
                <c:pt idx="858">
                  <c:v>1663.0699</c:v>
                </c:pt>
                <c:pt idx="859">
                  <c:v>1665.1409000000001</c:v>
                </c:pt>
                <c:pt idx="860">
                  <c:v>1667.2139</c:v>
                </c:pt>
                <c:pt idx="861">
                  <c:v>1669.2842000000001</c:v>
                </c:pt>
                <c:pt idx="862">
                  <c:v>1671.3561999999999</c:v>
                </c:pt>
                <c:pt idx="863">
                  <c:v>1673.4259</c:v>
                </c:pt>
                <c:pt idx="864">
                  <c:v>1675.4974</c:v>
                </c:pt>
                <c:pt idx="865">
                  <c:v>1677.5687</c:v>
                </c:pt>
                <c:pt idx="866">
                  <c:v>1679.6395</c:v>
                </c:pt>
                <c:pt idx="867">
                  <c:v>1681.7079000000001</c:v>
                </c:pt>
                <c:pt idx="868">
                  <c:v>1683.7782</c:v>
                </c:pt>
                <c:pt idx="869">
                  <c:v>1685.848</c:v>
                </c:pt>
                <c:pt idx="870">
                  <c:v>1687.9177</c:v>
                </c:pt>
                <c:pt idx="871">
                  <c:v>1689.9867999999999</c:v>
                </c:pt>
                <c:pt idx="872">
                  <c:v>1692.0559000000001</c:v>
                </c:pt>
                <c:pt idx="873">
                  <c:v>1694.1243999999999</c:v>
                </c:pt>
                <c:pt idx="874">
                  <c:v>1696.1948</c:v>
                </c:pt>
                <c:pt idx="875">
                  <c:v>1698.2628999999999</c:v>
                </c:pt>
                <c:pt idx="876">
                  <c:v>1700.3304000000001</c:v>
                </c:pt>
                <c:pt idx="877">
                  <c:v>1702.3978</c:v>
                </c:pt>
                <c:pt idx="878">
                  <c:v>1704.4670000000001</c:v>
                </c:pt>
                <c:pt idx="879">
                  <c:v>1706.5336</c:v>
                </c:pt>
                <c:pt idx="880">
                  <c:v>1708.6022</c:v>
                </c:pt>
                <c:pt idx="881">
                  <c:v>1710.6681000000001</c:v>
                </c:pt>
                <c:pt idx="882">
                  <c:v>1712.7360000000001</c:v>
                </c:pt>
                <c:pt idx="883">
                  <c:v>1714.8014000000001</c:v>
                </c:pt>
                <c:pt idx="884">
                  <c:v>1716.8687</c:v>
                </c:pt>
                <c:pt idx="885">
                  <c:v>1718.9331999999999</c:v>
                </c:pt>
                <c:pt idx="886">
                  <c:v>1720.9999</c:v>
                </c:pt>
                <c:pt idx="887">
                  <c:v>1723.066</c:v>
                </c:pt>
                <c:pt idx="888">
                  <c:v>1725.1321</c:v>
                </c:pt>
                <c:pt idx="889">
                  <c:v>1727.1974</c:v>
                </c:pt>
                <c:pt idx="890">
                  <c:v>1729.2627</c:v>
                </c:pt>
                <c:pt idx="891">
                  <c:v>1731.3278</c:v>
                </c:pt>
                <c:pt idx="892">
                  <c:v>1733.3923</c:v>
                </c:pt>
                <c:pt idx="893">
                  <c:v>1735.4567</c:v>
                </c:pt>
                <c:pt idx="894">
                  <c:v>1737.5206000000001</c:v>
                </c:pt>
                <c:pt idx="895">
                  <c:v>1739.5841</c:v>
                </c:pt>
                <c:pt idx="896">
                  <c:v>1741.6475</c:v>
                </c:pt>
                <c:pt idx="897">
                  <c:v>1743.7106000000001</c:v>
                </c:pt>
                <c:pt idx="898">
                  <c:v>1745.7753</c:v>
                </c:pt>
                <c:pt idx="899">
                  <c:v>1747.8378</c:v>
                </c:pt>
                <c:pt idx="900">
                  <c:v>1749.9019000000001</c:v>
                </c:pt>
                <c:pt idx="901">
                  <c:v>1751.9636</c:v>
                </c:pt>
                <c:pt idx="902">
                  <c:v>1754.0271</c:v>
                </c:pt>
                <c:pt idx="903">
                  <c:v>1756.0880999999999</c:v>
                </c:pt>
                <c:pt idx="904">
                  <c:v>1758.1510000000001</c:v>
                </c:pt>
                <c:pt idx="905">
                  <c:v>1760.2114999999999</c:v>
                </c:pt>
                <c:pt idx="906">
                  <c:v>1762.2737</c:v>
                </c:pt>
                <c:pt idx="907">
                  <c:v>1764.3356000000001</c:v>
                </c:pt>
                <c:pt idx="908">
                  <c:v>1766.3970999999999</c:v>
                </c:pt>
                <c:pt idx="909">
                  <c:v>1768.4585999999999</c:v>
                </c:pt>
                <c:pt idx="910">
                  <c:v>1770.5195000000001</c:v>
                </c:pt>
                <c:pt idx="911">
                  <c:v>1772.5800999999999</c:v>
                </c:pt>
                <c:pt idx="912">
                  <c:v>1774.6404</c:v>
                </c:pt>
                <c:pt idx="913">
                  <c:v>1776.7003</c:v>
                </c:pt>
                <c:pt idx="914">
                  <c:v>1778.76</c:v>
                </c:pt>
                <c:pt idx="915">
                  <c:v>1780.8191999999999</c:v>
                </c:pt>
                <c:pt idx="916">
                  <c:v>1782.8783000000001</c:v>
                </c:pt>
                <c:pt idx="917">
                  <c:v>1784.9371000000001</c:v>
                </c:pt>
                <c:pt idx="918">
                  <c:v>1786.9975999999999</c:v>
                </c:pt>
                <c:pt idx="919">
                  <c:v>1789.0554999999999</c:v>
                </c:pt>
                <c:pt idx="920">
                  <c:v>1791.1155000000001</c:v>
                </c:pt>
                <c:pt idx="921">
                  <c:v>1793.1729</c:v>
                </c:pt>
                <c:pt idx="922">
                  <c:v>1795.2320999999999</c:v>
                </c:pt>
                <c:pt idx="923">
                  <c:v>1797.2887000000001</c:v>
                </c:pt>
                <c:pt idx="924">
                  <c:v>1799.3474000000001</c:v>
                </c:pt>
                <c:pt idx="925">
                  <c:v>1801.4056</c:v>
                </c:pt>
                <c:pt idx="926">
                  <c:v>1803.4612999999999</c:v>
                </c:pt>
                <c:pt idx="927">
                  <c:v>1805.519</c:v>
                </c:pt>
                <c:pt idx="928">
                  <c:v>1807.5762999999999</c:v>
                </c:pt>
                <c:pt idx="929">
                  <c:v>1809.6333</c:v>
                </c:pt>
                <c:pt idx="930">
                  <c:v>1811.6899000000001</c:v>
                </c:pt>
                <c:pt idx="931">
                  <c:v>1813.7463</c:v>
                </c:pt>
                <c:pt idx="932">
                  <c:v>1815.8022000000001</c:v>
                </c:pt>
                <c:pt idx="933">
                  <c:v>1817.8578</c:v>
                </c:pt>
                <c:pt idx="934">
                  <c:v>1819.9132999999999</c:v>
                </c:pt>
                <c:pt idx="935">
                  <c:v>1821.9704999999999</c:v>
                </c:pt>
                <c:pt idx="936">
                  <c:v>1824.0251000000001</c:v>
                </c:pt>
                <c:pt idx="937">
                  <c:v>1826.0795000000001</c:v>
                </c:pt>
                <c:pt idx="938">
                  <c:v>1828.1356000000001</c:v>
                </c:pt>
                <c:pt idx="939">
                  <c:v>1830.1895999999999</c:v>
                </c:pt>
                <c:pt idx="940">
                  <c:v>1832.2449999999999</c:v>
                </c:pt>
                <c:pt idx="941">
                  <c:v>1834.2982</c:v>
                </c:pt>
                <c:pt idx="942">
                  <c:v>1836.3531</c:v>
                </c:pt>
                <c:pt idx="943">
                  <c:v>1838.4076</c:v>
                </c:pt>
                <c:pt idx="944">
                  <c:v>1840.4598000000001</c:v>
                </c:pt>
                <c:pt idx="945">
                  <c:v>1842.5137999999999</c:v>
                </c:pt>
                <c:pt idx="946">
                  <c:v>1844.5672999999999</c:v>
                </c:pt>
                <c:pt idx="947">
                  <c:v>1846.6206</c:v>
                </c:pt>
                <c:pt idx="948">
                  <c:v>1848.6737000000001</c:v>
                </c:pt>
                <c:pt idx="949">
                  <c:v>1850.7264</c:v>
                </c:pt>
                <c:pt idx="950">
                  <c:v>1852.7786000000001</c:v>
                </c:pt>
                <c:pt idx="951">
                  <c:v>1854.8307</c:v>
                </c:pt>
                <c:pt idx="952">
                  <c:v>1856.8824</c:v>
                </c:pt>
                <c:pt idx="953">
                  <c:v>1858.9358999999999</c:v>
                </c:pt>
                <c:pt idx="954">
                  <c:v>1860.9871000000001</c:v>
                </c:pt>
                <c:pt idx="955">
                  <c:v>1863.0376000000001</c:v>
                </c:pt>
                <c:pt idx="956">
                  <c:v>1865.0902000000001</c:v>
                </c:pt>
                <c:pt idx="957">
                  <c:v>1867.1404</c:v>
                </c:pt>
                <c:pt idx="958">
                  <c:v>1869.1922999999999</c:v>
                </c:pt>
                <c:pt idx="959">
                  <c:v>1871.2417</c:v>
                </c:pt>
                <c:pt idx="960">
                  <c:v>1873.2929999999999</c:v>
                </c:pt>
                <c:pt idx="961">
                  <c:v>1875.3439000000001</c:v>
                </c:pt>
                <c:pt idx="962">
                  <c:v>1877.3945000000001</c:v>
                </c:pt>
                <c:pt idx="963">
                  <c:v>1879.4427000000001</c:v>
                </c:pt>
                <c:pt idx="964">
                  <c:v>1881.4927</c:v>
                </c:pt>
                <c:pt idx="965">
                  <c:v>1883.5424</c:v>
                </c:pt>
                <c:pt idx="966">
                  <c:v>1885.5916999999999</c:v>
                </c:pt>
                <c:pt idx="967">
                  <c:v>1887.6406999999999</c:v>
                </c:pt>
                <c:pt idx="968">
                  <c:v>1889.6895</c:v>
                </c:pt>
                <c:pt idx="969">
                  <c:v>1891.7399</c:v>
                </c:pt>
                <c:pt idx="970">
                  <c:v>1893.7881</c:v>
                </c:pt>
                <c:pt idx="971">
                  <c:v>1895.8358000000001</c:v>
                </c:pt>
                <c:pt idx="972">
                  <c:v>1897.8832</c:v>
                </c:pt>
                <c:pt idx="973">
                  <c:v>1899.9323999999999</c:v>
                </c:pt>
                <c:pt idx="974">
                  <c:v>1901.9791</c:v>
                </c:pt>
                <c:pt idx="975">
                  <c:v>1904.0275999999999</c:v>
                </c:pt>
                <c:pt idx="976">
                  <c:v>1906.076</c:v>
                </c:pt>
                <c:pt idx="977">
                  <c:v>1908.1217999999999</c:v>
                </c:pt>
                <c:pt idx="978">
                  <c:v>1910.1693</c:v>
                </c:pt>
                <c:pt idx="979">
                  <c:v>1912.2167999999999</c:v>
                </c:pt>
                <c:pt idx="980">
                  <c:v>1914.2617</c:v>
                </c:pt>
                <c:pt idx="981">
                  <c:v>1916.3081999999999</c:v>
                </c:pt>
                <c:pt idx="982">
                  <c:v>1918.3544999999999</c:v>
                </c:pt>
                <c:pt idx="983">
                  <c:v>1920.4005999999999</c:v>
                </c:pt>
                <c:pt idx="984">
                  <c:v>1922.4463000000001</c:v>
                </c:pt>
              </c:numCache>
            </c:numRef>
          </c:xVal>
          <c:yVal>
            <c:numRef>
              <c:f>'10_2_24'!$B$2:$B$986</c:f>
              <c:numCache>
                <c:formatCode>General</c:formatCode>
                <c:ptCount val="985"/>
                <c:pt idx="0">
                  <c:v>69583304</c:v>
                </c:pt>
                <c:pt idx="1">
                  <c:v>69625616</c:v>
                </c:pt>
                <c:pt idx="2">
                  <c:v>69727920</c:v>
                </c:pt>
                <c:pt idx="3">
                  <c:v>69866248</c:v>
                </c:pt>
                <c:pt idx="4">
                  <c:v>69966736</c:v>
                </c:pt>
                <c:pt idx="5">
                  <c:v>69908568</c:v>
                </c:pt>
                <c:pt idx="6">
                  <c:v>69830640</c:v>
                </c:pt>
                <c:pt idx="7">
                  <c:v>69830696</c:v>
                </c:pt>
                <c:pt idx="8">
                  <c:v>69864728</c:v>
                </c:pt>
                <c:pt idx="9">
                  <c:v>69863304</c:v>
                </c:pt>
                <c:pt idx="10">
                  <c:v>69820528</c:v>
                </c:pt>
                <c:pt idx="11">
                  <c:v>69804032</c:v>
                </c:pt>
                <c:pt idx="12">
                  <c:v>69760224</c:v>
                </c:pt>
                <c:pt idx="13">
                  <c:v>69752752</c:v>
                </c:pt>
                <c:pt idx="14">
                  <c:v>69800480</c:v>
                </c:pt>
                <c:pt idx="15">
                  <c:v>69841488</c:v>
                </c:pt>
                <c:pt idx="16">
                  <c:v>69843968</c:v>
                </c:pt>
                <c:pt idx="17">
                  <c:v>69798824</c:v>
                </c:pt>
                <c:pt idx="18">
                  <c:v>69804640</c:v>
                </c:pt>
                <c:pt idx="19">
                  <c:v>69861584</c:v>
                </c:pt>
                <c:pt idx="20">
                  <c:v>69865640</c:v>
                </c:pt>
                <c:pt idx="21">
                  <c:v>69862480</c:v>
                </c:pt>
                <c:pt idx="22">
                  <c:v>69870048</c:v>
                </c:pt>
                <c:pt idx="23">
                  <c:v>69888144</c:v>
                </c:pt>
                <c:pt idx="24">
                  <c:v>69890848</c:v>
                </c:pt>
                <c:pt idx="25">
                  <c:v>69873624</c:v>
                </c:pt>
                <c:pt idx="26">
                  <c:v>69900992</c:v>
                </c:pt>
                <c:pt idx="27">
                  <c:v>69933744</c:v>
                </c:pt>
                <c:pt idx="28">
                  <c:v>69911168</c:v>
                </c:pt>
                <c:pt idx="29">
                  <c:v>69926616</c:v>
                </c:pt>
                <c:pt idx="30">
                  <c:v>69935576</c:v>
                </c:pt>
                <c:pt idx="31">
                  <c:v>69948304</c:v>
                </c:pt>
                <c:pt idx="32">
                  <c:v>69934008</c:v>
                </c:pt>
                <c:pt idx="33">
                  <c:v>69945208</c:v>
                </c:pt>
                <c:pt idx="34">
                  <c:v>69963376</c:v>
                </c:pt>
                <c:pt idx="35">
                  <c:v>69945992</c:v>
                </c:pt>
                <c:pt idx="36">
                  <c:v>69937408</c:v>
                </c:pt>
                <c:pt idx="37">
                  <c:v>69956104</c:v>
                </c:pt>
                <c:pt idx="38">
                  <c:v>69976352</c:v>
                </c:pt>
                <c:pt idx="39">
                  <c:v>69972984</c:v>
                </c:pt>
                <c:pt idx="40">
                  <c:v>69973176</c:v>
                </c:pt>
                <c:pt idx="41">
                  <c:v>69978512</c:v>
                </c:pt>
                <c:pt idx="42">
                  <c:v>69987200</c:v>
                </c:pt>
                <c:pt idx="43">
                  <c:v>70011056</c:v>
                </c:pt>
                <c:pt idx="44">
                  <c:v>70017936</c:v>
                </c:pt>
                <c:pt idx="45">
                  <c:v>70034520</c:v>
                </c:pt>
                <c:pt idx="46">
                  <c:v>70034800</c:v>
                </c:pt>
                <c:pt idx="47">
                  <c:v>70043800</c:v>
                </c:pt>
                <c:pt idx="48">
                  <c:v>70060064</c:v>
                </c:pt>
                <c:pt idx="49">
                  <c:v>70074752</c:v>
                </c:pt>
                <c:pt idx="50">
                  <c:v>70060632</c:v>
                </c:pt>
                <c:pt idx="51">
                  <c:v>70051552</c:v>
                </c:pt>
                <c:pt idx="52">
                  <c:v>70075168</c:v>
                </c:pt>
                <c:pt idx="53">
                  <c:v>70095960</c:v>
                </c:pt>
                <c:pt idx="54">
                  <c:v>70106640</c:v>
                </c:pt>
                <c:pt idx="55">
                  <c:v>70114672</c:v>
                </c:pt>
                <c:pt idx="56">
                  <c:v>70146368</c:v>
                </c:pt>
                <c:pt idx="57">
                  <c:v>70176448</c:v>
                </c:pt>
                <c:pt idx="58">
                  <c:v>70183280</c:v>
                </c:pt>
                <c:pt idx="59">
                  <c:v>70211840</c:v>
                </c:pt>
                <c:pt idx="60">
                  <c:v>70211360</c:v>
                </c:pt>
                <c:pt idx="61">
                  <c:v>70238248</c:v>
                </c:pt>
                <c:pt idx="62">
                  <c:v>70245088</c:v>
                </c:pt>
                <c:pt idx="63">
                  <c:v>70275088</c:v>
                </c:pt>
                <c:pt idx="64">
                  <c:v>70319896</c:v>
                </c:pt>
                <c:pt idx="65">
                  <c:v>70346832</c:v>
                </c:pt>
                <c:pt idx="66">
                  <c:v>70387320</c:v>
                </c:pt>
                <c:pt idx="67">
                  <c:v>70418248</c:v>
                </c:pt>
                <c:pt idx="68">
                  <c:v>70458784</c:v>
                </c:pt>
                <c:pt idx="69">
                  <c:v>70525520</c:v>
                </c:pt>
                <c:pt idx="70">
                  <c:v>70576128</c:v>
                </c:pt>
                <c:pt idx="71">
                  <c:v>70670792</c:v>
                </c:pt>
                <c:pt idx="72">
                  <c:v>70746344</c:v>
                </c:pt>
                <c:pt idx="73">
                  <c:v>70821104</c:v>
                </c:pt>
                <c:pt idx="74">
                  <c:v>70934008</c:v>
                </c:pt>
                <c:pt idx="75">
                  <c:v>71039904</c:v>
                </c:pt>
                <c:pt idx="76">
                  <c:v>71151120</c:v>
                </c:pt>
                <c:pt idx="77">
                  <c:v>71249704</c:v>
                </c:pt>
                <c:pt idx="78">
                  <c:v>71401216</c:v>
                </c:pt>
                <c:pt idx="79">
                  <c:v>71595600</c:v>
                </c:pt>
                <c:pt idx="80">
                  <c:v>71753224</c:v>
                </c:pt>
                <c:pt idx="81">
                  <c:v>71937488</c:v>
                </c:pt>
                <c:pt idx="82">
                  <c:v>72247824</c:v>
                </c:pt>
                <c:pt idx="83">
                  <c:v>72718488</c:v>
                </c:pt>
                <c:pt idx="84">
                  <c:v>73307376</c:v>
                </c:pt>
                <c:pt idx="85">
                  <c:v>73940792</c:v>
                </c:pt>
                <c:pt idx="86">
                  <c:v>74691688</c:v>
                </c:pt>
                <c:pt idx="87">
                  <c:v>75597400</c:v>
                </c:pt>
                <c:pt idx="88">
                  <c:v>76629440</c:v>
                </c:pt>
                <c:pt idx="89">
                  <c:v>77770760</c:v>
                </c:pt>
                <c:pt idx="90">
                  <c:v>79077616</c:v>
                </c:pt>
                <c:pt idx="91">
                  <c:v>80426416</c:v>
                </c:pt>
                <c:pt idx="92">
                  <c:v>81591016</c:v>
                </c:pt>
                <c:pt idx="93">
                  <c:v>82618192</c:v>
                </c:pt>
                <c:pt idx="94">
                  <c:v>83607008</c:v>
                </c:pt>
                <c:pt idx="95">
                  <c:v>85295400</c:v>
                </c:pt>
                <c:pt idx="96">
                  <c:v>88137720</c:v>
                </c:pt>
                <c:pt idx="97">
                  <c:v>92372368</c:v>
                </c:pt>
                <c:pt idx="98">
                  <c:v>97910136</c:v>
                </c:pt>
                <c:pt idx="99" formatCode="0.00E+00">
                  <c:v>104006160</c:v>
                </c:pt>
                <c:pt idx="100" formatCode="0.00E+00">
                  <c:v>107208750</c:v>
                </c:pt>
                <c:pt idx="101" formatCode="0.00E+00">
                  <c:v>106163570</c:v>
                </c:pt>
                <c:pt idx="102" formatCode="0.00E+00">
                  <c:v>101049580</c:v>
                </c:pt>
                <c:pt idx="103">
                  <c:v>93868616</c:v>
                </c:pt>
                <c:pt idx="104">
                  <c:v>87481336</c:v>
                </c:pt>
                <c:pt idx="105">
                  <c:v>82457608</c:v>
                </c:pt>
                <c:pt idx="106">
                  <c:v>79083104</c:v>
                </c:pt>
                <c:pt idx="107">
                  <c:v>76750424</c:v>
                </c:pt>
                <c:pt idx="108">
                  <c:v>74883568</c:v>
                </c:pt>
                <c:pt idx="109">
                  <c:v>73624480</c:v>
                </c:pt>
                <c:pt idx="110">
                  <c:v>72801208</c:v>
                </c:pt>
                <c:pt idx="111">
                  <c:v>72295024</c:v>
                </c:pt>
                <c:pt idx="112">
                  <c:v>71925848</c:v>
                </c:pt>
                <c:pt idx="113">
                  <c:v>71642024</c:v>
                </c:pt>
                <c:pt idx="114">
                  <c:v>71436192</c:v>
                </c:pt>
                <c:pt idx="115">
                  <c:v>71266168</c:v>
                </c:pt>
                <c:pt idx="116">
                  <c:v>71134392</c:v>
                </c:pt>
                <c:pt idx="117">
                  <c:v>71032360</c:v>
                </c:pt>
                <c:pt idx="118">
                  <c:v>70968992</c:v>
                </c:pt>
                <c:pt idx="119">
                  <c:v>70871504</c:v>
                </c:pt>
                <c:pt idx="120">
                  <c:v>70781720</c:v>
                </c:pt>
                <c:pt idx="121">
                  <c:v>70732352</c:v>
                </c:pt>
                <c:pt idx="122">
                  <c:v>70659312</c:v>
                </c:pt>
                <c:pt idx="123">
                  <c:v>70609640</c:v>
                </c:pt>
                <c:pt idx="124">
                  <c:v>70542864</c:v>
                </c:pt>
                <c:pt idx="125">
                  <c:v>70501112</c:v>
                </c:pt>
                <c:pt idx="126">
                  <c:v>70481264</c:v>
                </c:pt>
                <c:pt idx="127">
                  <c:v>70449640</c:v>
                </c:pt>
                <c:pt idx="128">
                  <c:v>70410728</c:v>
                </c:pt>
                <c:pt idx="129">
                  <c:v>70360440</c:v>
                </c:pt>
                <c:pt idx="130">
                  <c:v>70342376</c:v>
                </c:pt>
                <c:pt idx="131">
                  <c:v>70288920</c:v>
                </c:pt>
                <c:pt idx="132">
                  <c:v>70270296</c:v>
                </c:pt>
                <c:pt idx="133">
                  <c:v>70243720</c:v>
                </c:pt>
                <c:pt idx="134">
                  <c:v>70191488</c:v>
                </c:pt>
                <c:pt idx="135">
                  <c:v>70175744</c:v>
                </c:pt>
                <c:pt idx="136">
                  <c:v>70159832</c:v>
                </c:pt>
                <c:pt idx="137">
                  <c:v>70152696</c:v>
                </c:pt>
                <c:pt idx="138">
                  <c:v>70136328</c:v>
                </c:pt>
                <c:pt idx="139">
                  <c:v>70118912</c:v>
                </c:pt>
                <c:pt idx="140">
                  <c:v>70120440</c:v>
                </c:pt>
                <c:pt idx="141">
                  <c:v>70098536</c:v>
                </c:pt>
                <c:pt idx="142">
                  <c:v>70106016</c:v>
                </c:pt>
                <c:pt idx="143">
                  <c:v>70078240</c:v>
                </c:pt>
                <c:pt idx="144">
                  <c:v>70065296</c:v>
                </c:pt>
                <c:pt idx="145">
                  <c:v>70077760</c:v>
                </c:pt>
                <c:pt idx="146">
                  <c:v>70065272</c:v>
                </c:pt>
                <c:pt idx="147">
                  <c:v>70069216</c:v>
                </c:pt>
                <c:pt idx="148">
                  <c:v>70077488</c:v>
                </c:pt>
                <c:pt idx="149">
                  <c:v>70063040</c:v>
                </c:pt>
                <c:pt idx="150">
                  <c:v>70067104</c:v>
                </c:pt>
                <c:pt idx="151">
                  <c:v>70081376</c:v>
                </c:pt>
                <c:pt idx="152">
                  <c:v>70073336</c:v>
                </c:pt>
                <c:pt idx="153">
                  <c:v>70075368</c:v>
                </c:pt>
                <c:pt idx="154">
                  <c:v>70074168</c:v>
                </c:pt>
                <c:pt idx="155">
                  <c:v>70099936</c:v>
                </c:pt>
                <c:pt idx="156">
                  <c:v>70094088</c:v>
                </c:pt>
                <c:pt idx="157">
                  <c:v>70062744</c:v>
                </c:pt>
                <c:pt idx="158">
                  <c:v>70045104</c:v>
                </c:pt>
                <c:pt idx="159">
                  <c:v>70030816</c:v>
                </c:pt>
                <c:pt idx="160">
                  <c:v>70024352</c:v>
                </c:pt>
                <c:pt idx="161">
                  <c:v>70047664</c:v>
                </c:pt>
                <c:pt idx="162">
                  <c:v>70012704</c:v>
                </c:pt>
                <c:pt idx="163">
                  <c:v>69990144</c:v>
                </c:pt>
                <c:pt idx="164">
                  <c:v>69976600</c:v>
                </c:pt>
                <c:pt idx="165">
                  <c:v>69991216</c:v>
                </c:pt>
                <c:pt idx="166">
                  <c:v>69986544</c:v>
                </c:pt>
                <c:pt idx="167">
                  <c:v>69947904</c:v>
                </c:pt>
                <c:pt idx="168">
                  <c:v>69936216</c:v>
                </c:pt>
                <c:pt idx="169">
                  <c:v>69941024</c:v>
                </c:pt>
                <c:pt idx="170">
                  <c:v>69941720</c:v>
                </c:pt>
                <c:pt idx="171">
                  <c:v>69935016</c:v>
                </c:pt>
                <c:pt idx="172">
                  <c:v>69917736</c:v>
                </c:pt>
                <c:pt idx="173">
                  <c:v>69886464</c:v>
                </c:pt>
                <c:pt idx="174">
                  <c:v>69878856</c:v>
                </c:pt>
                <c:pt idx="175">
                  <c:v>69868032</c:v>
                </c:pt>
                <c:pt idx="176">
                  <c:v>69858936</c:v>
                </c:pt>
                <c:pt idx="177">
                  <c:v>69863312</c:v>
                </c:pt>
                <c:pt idx="178">
                  <c:v>69857360</c:v>
                </c:pt>
                <c:pt idx="179">
                  <c:v>69834928</c:v>
                </c:pt>
                <c:pt idx="180">
                  <c:v>69843632</c:v>
                </c:pt>
                <c:pt idx="181">
                  <c:v>69848920</c:v>
                </c:pt>
                <c:pt idx="182">
                  <c:v>69823656</c:v>
                </c:pt>
                <c:pt idx="183">
                  <c:v>69829264</c:v>
                </c:pt>
                <c:pt idx="184">
                  <c:v>69824112</c:v>
                </c:pt>
                <c:pt idx="185">
                  <c:v>69836664</c:v>
                </c:pt>
                <c:pt idx="186">
                  <c:v>69814192</c:v>
                </c:pt>
                <c:pt idx="187">
                  <c:v>69806448</c:v>
                </c:pt>
                <c:pt idx="188">
                  <c:v>69789920</c:v>
                </c:pt>
                <c:pt idx="189">
                  <c:v>69797816</c:v>
                </c:pt>
                <c:pt idx="190">
                  <c:v>69783960</c:v>
                </c:pt>
                <c:pt idx="191">
                  <c:v>69796000</c:v>
                </c:pt>
                <c:pt idx="192">
                  <c:v>69801168</c:v>
                </c:pt>
                <c:pt idx="193">
                  <c:v>69786032</c:v>
                </c:pt>
                <c:pt idx="194">
                  <c:v>69801800</c:v>
                </c:pt>
                <c:pt idx="195">
                  <c:v>69805400</c:v>
                </c:pt>
                <c:pt idx="196">
                  <c:v>69797144</c:v>
                </c:pt>
                <c:pt idx="197">
                  <c:v>69795552</c:v>
                </c:pt>
                <c:pt idx="198">
                  <c:v>69781056</c:v>
                </c:pt>
                <c:pt idx="199">
                  <c:v>69792880</c:v>
                </c:pt>
                <c:pt idx="200">
                  <c:v>69797968</c:v>
                </c:pt>
                <c:pt idx="201">
                  <c:v>69788136</c:v>
                </c:pt>
                <c:pt idx="202">
                  <c:v>69787424</c:v>
                </c:pt>
                <c:pt idx="203">
                  <c:v>69780768</c:v>
                </c:pt>
                <c:pt idx="204">
                  <c:v>69785080</c:v>
                </c:pt>
                <c:pt idx="205">
                  <c:v>69787424</c:v>
                </c:pt>
                <c:pt idx="206">
                  <c:v>69774688</c:v>
                </c:pt>
                <c:pt idx="207">
                  <c:v>69785728</c:v>
                </c:pt>
                <c:pt idx="208">
                  <c:v>69764624</c:v>
                </c:pt>
                <c:pt idx="209">
                  <c:v>69779896</c:v>
                </c:pt>
                <c:pt idx="210">
                  <c:v>69773544</c:v>
                </c:pt>
                <c:pt idx="211">
                  <c:v>69766696</c:v>
                </c:pt>
                <c:pt idx="212">
                  <c:v>69760432</c:v>
                </c:pt>
                <c:pt idx="213">
                  <c:v>69765184</c:v>
                </c:pt>
                <c:pt idx="214">
                  <c:v>69768208</c:v>
                </c:pt>
                <c:pt idx="215">
                  <c:v>69769952</c:v>
                </c:pt>
                <c:pt idx="216">
                  <c:v>69775296</c:v>
                </c:pt>
                <c:pt idx="217">
                  <c:v>69763168</c:v>
                </c:pt>
                <c:pt idx="218">
                  <c:v>69761032</c:v>
                </c:pt>
                <c:pt idx="219">
                  <c:v>69765072</c:v>
                </c:pt>
                <c:pt idx="220">
                  <c:v>69749104</c:v>
                </c:pt>
                <c:pt idx="221">
                  <c:v>69750480</c:v>
                </c:pt>
                <c:pt idx="222">
                  <c:v>69751592</c:v>
                </c:pt>
                <c:pt idx="223">
                  <c:v>69752384</c:v>
                </c:pt>
                <c:pt idx="224">
                  <c:v>69753584</c:v>
                </c:pt>
                <c:pt idx="225">
                  <c:v>69749056</c:v>
                </c:pt>
                <c:pt idx="226">
                  <c:v>69741680</c:v>
                </c:pt>
                <c:pt idx="227">
                  <c:v>69747952</c:v>
                </c:pt>
                <c:pt idx="228">
                  <c:v>69759752</c:v>
                </c:pt>
                <c:pt idx="229">
                  <c:v>69746784</c:v>
                </c:pt>
                <c:pt idx="230">
                  <c:v>69765208</c:v>
                </c:pt>
                <c:pt idx="231">
                  <c:v>69755920</c:v>
                </c:pt>
                <c:pt idx="232">
                  <c:v>69771208</c:v>
                </c:pt>
                <c:pt idx="233">
                  <c:v>69762384</c:v>
                </c:pt>
                <c:pt idx="234">
                  <c:v>69768064</c:v>
                </c:pt>
                <c:pt idx="235">
                  <c:v>69763416</c:v>
                </c:pt>
                <c:pt idx="236">
                  <c:v>69758768</c:v>
                </c:pt>
                <c:pt idx="237">
                  <c:v>69774304</c:v>
                </c:pt>
                <c:pt idx="238">
                  <c:v>69780288</c:v>
                </c:pt>
                <c:pt idx="239">
                  <c:v>69763760</c:v>
                </c:pt>
                <c:pt idx="240">
                  <c:v>69775616</c:v>
                </c:pt>
                <c:pt idx="241">
                  <c:v>69773272</c:v>
                </c:pt>
                <c:pt idx="242">
                  <c:v>69777160</c:v>
                </c:pt>
                <c:pt idx="243">
                  <c:v>69774744</c:v>
                </c:pt>
                <c:pt idx="244">
                  <c:v>69785320</c:v>
                </c:pt>
                <c:pt idx="245">
                  <c:v>69774944</c:v>
                </c:pt>
                <c:pt idx="246">
                  <c:v>69797808</c:v>
                </c:pt>
                <c:pt idx="247">
                  <c:v>69800000</c:v>
                </c:pt>
                <c:pt idx="248">
                  <c:v>69808328</c:v>
                </c:pt>
                <c:pt idx="249">
                  <c:v>69826744</c:v>
                </c:pt>
                <c:pt idx="250">
                  <c:v>69822304</c:v>
                </c:pt>
                <c:pt idx="251">
                  <c:v>69832048</c:v>
                </c:pt>
                <c:pt idx="252">
                  <c:v>69838616</c:v>
                </c:pt>
                <c:pt idx="253">
                  <c:v>69843424</c:v>
                </c:pt>
                <c:pt idx="254">
                  <c:v>69846896</c:v>
                </c:pt>
                <c:pt idx="255">
                  <c:v>69868768</c:v>
                </c:pt>
                <c:pt idx="256">
                  <c:v>69893784</c:v>
                </c:pt>
                <c:pt idx="257">
                  <c:v>69904584</c:v>
                </c:pt>
                <c:pt idx="258">
                  <c:v>69925872</c:v>
                </c:pt>
                <c:pt idx="259">
                  <c:v>69921008</c:v>
                </c:pt>
                <c:pt idx="260">
                  <c:v>69916208</c:v>
                </c:pt>
                <c:pt idx="261">
                  <c:v>69914824</c:v>
                </c:pt>
                <c:pt idx="262">
                  <c:v>69915224</c:v>
                </c:pt>
                <c:pt idx="263">
                  <c:v>69925568</c:v>
                </c:pt>
                <c:pt idx="264">
                  <c:v>69955592</c:v>
                </c:pt>
                <c:pt idx="265">
                  <c:v>69999192</c:v>
                </c:pt>
                <c:pt idx="266">
                  <c:v>70013784</c:v>
                </c:pt>
                <c:pt idx="267">
                  <c:v>70025472</c:v>
                </c:pt>
                <c:pt idx="268">
                  <c:v>70011240</c:v>
                </c:pt>
                <c:pt idx="269">
                  <c:v>69954752</c:v>
                </c:pt>
                <c:pt idx="270">
                  <c:v>69935400</c:v>
                </c:pt>
                <c:pt idx="271">
                  <c:v>69922360</c:v>
                </c:pt>
                <c:pt idx="272">
                  <c:v>69903672</c:v>
                </c:pt>
                <c:pt idx="273">
                  <c:v>69903128</c:v>
                </c:pt>
                <c:pt idx="274">
                  <c:v>69907376</c:v>
                </c:pt>
                <c:pt idx="275">
                  <c:v>69911464</c:v>
                </c:pt>
                <c:pt idx="276">
                  <c:v>69893080</c:v>
                </c:pt>
                <c:pt idx="277">
                  <c:v>69892928</c:v>
                </c:pt>
                <c:pt idx="278">
                  <c:v>69877128</c:v>
                </c:pt>
                <c:pt idx="279">
                  <c:v>69869112</c:v>
                </c:pt>
                <c:pt idx="280">
                  <c:v>69845160</c:v>
                </c:pt>
                <c:pt idx="281">
                  <c:v>69855224</c:v>
                </c:pt>
                <c:pt idx="282">
                  <c:v>69828096</c:v>
                </c:pt>
                <c:pt idx="283">
                  <c:v>69799360</c:v>
                </c:pt>
                <c:pt idx="284">
                  <c:v>69800224</c:v>
                </c:pt>
                <c:pt idx="285">
                  <c:v>69791296</c:v>
                </c:pt>
                <c:pt idx="286">
                  <c:v>69789920</c:v>
                </c:pt>
                <c:pt idx="287">
                  <c:v>69805200</c:v>
                </c:pt>
                <c:pt idx="288">
                  <c:v>69788840</c:v>
                </c:pt>
                <c:pt idx="289">
                  <c:v>69785136</c:v>
                </c:pt>
                <c:pt idx="290">
                  <c:v>69776736</c:v>
                </c:pt>
                <c:pt idx="291">
                  <c:v>69777992</c:v>
                </c:pt>
                <c:pt idx="292">
                  <c:v>69781224</c:v>
                </c:pt>
                <c:pt idx="293">
                  <c:v>69783424</c:v>
                </c:pt>
                <c:pt idx="294">
                  <c:v>69798528</c:v>
                </c:pt>
                <c:pt idx="295">
                  <c:v>69786272</c:v>
                </c:pt>
                <c:pt idx="296">
                  <c:v>69768424</c:v>
                </c:pt>
                <c:pt idx="297">
                  <c:v>69783528</c:v>
                </c:pt>
                <c:pt idx="298">
                  <c:v>69775560</c:v>
                </c:pt>
                <c:pt idx="299">
                  <c:v>69766600</c:v>
                </c:pt>
                <c:pt idx="300">
                  <c:v>69780208</c:v>
                </c:pt>
                <c:pt idx="301">
                  <c:v>69768288</c:v>
                </c:pt>
                <c:pt idx="302">
                  <c:v>69761792</c:v>
                </c:pt>
                <c:pt idx="303">
                  <c:v>69770496</c:v>
                </c:pt>
                <c:pt idx="304">
                  <c:v>69766792</c:v>
                </c:pt>
                <c:pt idx="305">
                  <c:v>69772584</c:v>
                </c:pt>
                <c:pt idx="306">
                  <c:v>69768072</c:v>
                </c:pt>
                <c:pt idx="307">
                  <c:v>69764960</c:v>
                </c:pt>
                <c:pt idx="308">
                  <c:v>69759840</c:v>
                </c:pt>
                <c:pt idx="309">
                  <c:v>69763360</c:v>
                </c:pt>
                <c:pt idx="310">
                  <c:v>69771576</c:v>
                </c:pt>
                <c:pt idx="311">
                  <c:v>69770888</c:v>
                </c:pt>
                <c:pt idx="312">
                  <c:v>69764368</c:v>
                </c:pt>
                <c:pt idx="313">
                  <c:v>69752096</c:v>
                </c:pt>
                <c:pt idx="314">
                  <c:v>69770360</c:v>
                </c:pt>
                <c:pt idx="315">
                  <c:v>69764104</c:v>
                </c:pt>
                <c:pt idx="316">
                  <c:v>69776848</c:v>
                </c:pt>
                <c:pt idx="317">
                  <c:v>69764624</c:v>
                </c:pt>
                <c:pt idx="318">
                  <c:v>69769112</c:v>
                </c:pt>
                <c:pt idx="319">
                  <c:v>69773376</c:v>
                </c:pt>
                <c:pt idx="320">
                  <c:v>69775752</c:v>
                </c:pt>
                <c:pt idx="321">
                  <c:v>69767544</c:v>
                </c:pt>
                <c:pt idx="322">
                  <c:v>69762416</c:v>
                </c:pt>
                <c:pt idx="323">
                  <c:v>69768592</c:v>
                </c:pt>
                <c:pt idx="324">
                  <c:v>69753864</c:v>
                </c:pt>
                <c:pt idx="325">
                  <c:v>69764440</c:v>
                </c:pt>
                <c:pt idx="326">
                  <c:v>69771152</c:v>
                </c:pt>
                <c:pt idx="327">
                  <c:v>69770200</c:v>
                </c:pt>
                <c:pt idx="328">
                  <c:v>69759560</c:v>
                </c:pt>
                <c:pt idx="329">
                  <c:v>69755608</c:v>
                </c:pt>
                <c:pt idx="330">
                  <c:v>69770056</c:v>
                </c:pt>
                <c:pt idx="331">
                  <c:v>69771656</c:v>
                </c:pt>
                <c:pt idx="332">
                  <c:v>69782944</c:v>
                </c:pt>
                <c:pt idx="333">
                  <c:v>69761112</c:v>
                </c:pt>
                <c:pt idx="334">
                  <c:v>69766176</c:v>
                </c:pt>
                <c:pt idx="335">
                  <c:v>69773504</c:v>
                </c:pt>
                <c:pt idx="336">
                  <c:v>69766432</c:v>
                </c:pt>
                <c:pt idx="337">
                  <c:v>69759120</c:v>
                </c:pt>
                <c:pt idx="338">
                  <c:v>69767936</c:v>
                </c:pt>
                <c:pt idx="339">
                  <c:v>69768360</c:v>
                </c:pt>
                <c:pt idx="340">
                  <c:v>69763384</c:v>
                </c:pt>
                <c:pt idx="341">
                  <c:v>69773728</c:v>
                </c:pt>
                <c:pt idx="342">
                  <c:v>69768384</c:v>
                </c:pt>
                <c:pt idx="343">
                  <c:v>69762560</c:v>
                </c:pt>
                <c:pt idx="344">
                  <c:v>69762384</c:v>
                </c:pt>
                <c:pt idx="345">
                  <c:v>69765992</c:v>
                </c:pt>
                <c:pt idx="346">
                  <c:v>69783728</c:v>
                </c:pt>
                <c:pt idx="347">
                  <c:v>69776288</c:v>
                </c:pt>
                <c:pt idx="348">
                  <c:v>69767888</c:v>
                </c:pt>
                <c:pt idx="349">
                  <c:v>69776136</c:v>
                </c:pt>
                <c:pt idx="350">
                  <c:v>69778184</c:v>
                </c:pt>
                <c:pt idx="351">
                  <c:v>69773248</c:v>
                </c:pt>
                <c:pt idx="352">
                  <c:v>69751864</c:v>
                </c:pt>
                <c:pt idx="353">
                  <c:v>69761344</c:v>
                </c:pt>
                <c:pt idx="354">
                  <c:v>69758216</c:v>
                </c:pt>
                <c:pt idx="355">
                  <c:v>69751840</c:v>
                </c:pt>
                <c:pt idx="356">
                  <c:v>69766896</c:v>
                </c:pt>
                <c:pt idx="357">
                  <c:v>69768248</c:v>
                </c:pt>
                <c:pt idx="358">
                  <c:v>69760344</c:v>
                </c:pt>
                <c:pt idx="359">
                  <c:v>69756352</c:v>
                </c:pt>
                <c:pt idx="360">
                  <c:v>69764256</c:v>
                </c:pt>
                <c:pt idx="361">
                  <c:v>69770960</c:v>
                </c:pt>
                <c:pt idx="362">
                  <c:v>69780400</c:v>
                </c:pt>
                <c:pt idx="363">
                  <c:v>69772336</c:v>
                </c:pt>
                <c:pt idx="364">
                  <c:v>69773744</c:v>
                </c:pt>
                <c:pt idx="365">
                  <c:v>69757752</c:v>
                </c:pt>
                <c:pt idx="366">
                  <c:v>69755520</c:v>
                </c:pt>
                <c:pt idx="367">
                  <c:v>69762704</c:v>
                </c:pt>
                <c:pt idx="368">
                  <c:v>69761576</c:v>
                </c:pt>
                <c:pt idx="369">
                  <c:v>69765560</c:v>
                </c:pt>
                <c:pt idx="370">
                  <c:v>69762264</c:v>
                </c:pt>
                <c:pt idx="371">
                  <c:v>69762248</c:v>
                </c:pt>
                <c:pt idx="372">
                  <c:v>69769008</c:v>
                </c:pt>
                <c:pt idx="373">
                  <c:v>69764352</c:v>
                </c:pt>
                <c:pt idx="374">
                  <c:v>69772432</c:v>
                </c:pt>
                <c:pt idx="375">
                  <c:v>69764232</c:v>
                </c:pt>
                <c:pt idx="376">
                  <c:v>69767080</c:v>
                </c:pt>
                <c:pt idx="377">
                  <c:v>69767896</c:v>
                </c:pt>
                <c:pt idx="378">
                  <c:v>69766904</c:v>
                </c:pt>
                <c:pt idx="379">
                  <c:v>69764032</c:v>
                </c:pt>
                <c:pt idx="380">
                  <c:v>69760896</c:v>
                </c:pt>
                <c:pt idx="381">
                  <c:v>69754832</c:v>
                </c:pt>
                <c:pt idx="382">
                  <c:v>69770576</c:v>
                </c:pt>
                <c:pt idx="383">
                  <c:v>69760664</c:v>
                </c:pt>
                <c:pt idx="384">
                  <c:v>69768984</c:v>
                </c:pt>
                <c:pt idx="385">
                  <c:v>69767168</c:v>
                </c:pt>
                <c:pt idx="386">
                  <c:v>69756464</c:v>
                </c:pt>
                <c:pt idx="387">
                  <c:v>69756376</c:v>
                </c:pt>
                <c:pt idx="388">
                  <c:v>69756376</c:v>
                </c:pt>
                <c:pt idx="389">
                  <c:v>69765632</c:v>
                </c:pt>
                <c:pt idx="390">
                  <c:v>69763512</c:v>
                </c:pt>
                <c:pt idx="391">
                  <c:v>69766544</c:v>
                </c:pt>
                <c:pt idx="392">
                  <c:v>69757096</c:v>
                </c:pt>
                <c:pt idx="393">
                  <c:v>69763080</c:v>
                </c:pt>
                <c:pt idx="394">
                  <c:v>69766296</c:v>
                </c:pt>
                <c:pt idx="395">
                  <c:v>69756424</c:v>
                </c:pt>
                <c:pt idx="396">
                  <c:v>69758584</c:v>
                </c:pt>
                <c:pt idx="397">
                  <c:v>69760448</c:v>
                </c:pt>
                <c:pt idx="398">
                  <c:v>69760320</c:v>
                </c:pt>
                <c:pt idx="399">
                  <c:v>69766608</c:v>
                </c:pt>
                <c:pt idx="400">
                  <c:v>69768552</c:v>
                </c:pt>
                <c:pt idx="401">
                  <c:v>69765176</c:v>
                </c:pt>
                <c:pt idx="402">
                  <c:v>69760320</c:v>
                </c:pt>
                <c:pt idx="403">
                  <c:v>69770096</c:v>
                </c:pt>
                <c:pt idx="404">
                  <c:v>69765760</c:v>
                </c:pt>
                <c:pt idx="405">
                  <c:v>69760320</c:v>
                </c:pt>
                <c:pt idx="406">
                  <c:v>69759280</c:v>
                </c:pt>
                <c:pt idx="407">
                  <c:v>69770960</c:v>
                </c:pt>
                <c:pt idx="408">
                  <c:v>69770208</c:v>
                </c:pt>
                <c:pt idx="409">
                  <c:v>69773120</c:v>
                </c:pt>
                <c:pt idx="410">
                  <c:v>69779968</c:v>
                </c:pt>
                <c:pt idx="411">
                  <c:v>69776768</c:v>
                </c:pt>
                <c:pt idx="412">
                  <c:v>69776744</c:v>
                </c:pt>
                <c:pt idx="413">
                  <c:v>69783848</c:v>
                </c:pt>
                <c:pt idx="414">
                  <c:v>69797080</c:v>
                </c:pt>
                <c:pt idx="415">
                  <c:v>69793040</c:v>
                </c:pt>
                <c:pt idx="416">
                  <c:v>69790848</c:v>
                </c:pt>
                <c:pt idx="417">
                  <c:v>69789232</c:v>
                </c:pt>
                <c:pt idx="418">
                  <c:v>69783280</c:v>
                </c:pt>
                <c:pt idx="419">
                  <c:v>69804456</c:v>
                </c:pt>
                <c:pt idx="420">
                  <c:v>69821448</c:v>
                </c:pt>
                <c:pt idx="421">
                  <c:v>69831336</c:v>
                </c:pt>
                <c:pt idx="422">
                  <c:v>69834432</c:v>
                </c:pt>
                <c:pt idx="423">
                  <c:v>69834344</c:v>
                </c:pt>
                <c:pt idx="424">
                  <c:v>69825280</c:v>
                </c:pt>
                <c:pt idx="425">
                  <c:v>69835888</c:v>
                </c:pt>
                <c:pt idx="426">
                  <c:v>69852944</c:v>
                </c:pt>
                <c:pt idx="427">
                  <c:v>69863920</c:v>
                </c:pt>
                <c:pt idx="428">
                  <c:v>69874224</c:v>
                </c:pt>
                <c:pt idx="429">
                  <c:v>69873840</c:v>
                </c:pt>
                <c:pt idx="430">
                  <c:v>69880256</c:v>
                </c:pt>
                <c:pt idx="431">
                  <c:v>69888000</c:v>
                </c:pt>
                <c:pt idx="432">
                  <c:v>69890752</c:v>
                </c:pt>
                <c:pt idx="433">
                  <c:v>69907328</c:v>
                </c:pt>
                <c:pt idx="434">
                  <c:v>69897264</c:v>
                </c:pt>
                <c:pt idx="435">
                  <c:v>69910272</c:v>
                </c:pt>
                <c:pt idx="436">
                  <c:v>69914064</c:v>
                </c:pt>
                <c:pt idx="437">
                  <c:v>69885520</c:v>
                </c:pt>
                <c:pt idx="438">
                  <c:v>69885616</c:v>
                </c:pt>
                <c:pt idx="439">
                  <c:v>69890200</c:v>
                </c:pt>
                <c:pt idx="440">
                  <c:v>69889728</c:v>
                </c:pt>
                <c:pt idx="441">
                  <c:v>69872416</c:v>
                </c:pt>
                <c:pt idx="442">
                  <c:v>69854816</c:v>
                </c:pt>
                <c:pt idx="443">
                  <c:v>69842800</c:v>
                </c:pt>
                <c:pt idx="444">
                  <c:v>69836288</c:v>
                </c:pt>
                <c:pt idx="445">
                  <c:v>69835736</c:v>
                </c:pt>
                <c:pt idx="446">
                  <c:v>69850064</c:v>
                </c:pt>
                <c:pt idx="447">
                  <c:v>69835992</c:v>
                </c:pt>
                <c:pt idx="448">
                  <c:v>69836208</c:v>
                </c:pt>
                <c:pt idx="449">
                  <c:v>69830192</c:v>
                </c:pt>
                <c:pt idx="450">
                  <c:v>69817392</c:v>
                </c:pt>
                <c:pt idx="451">
                  <c:v>69812232</c:v>
                </c:pt>
                <c:pt idx="452">
                  <c:v>69809128</c:v>
                </c:pt>
                <c:pt idx="453">
                  <c:v>69792008</c:v>
                </c:pt>
                <c:pt idx="454">
                  <c:v>69788136</c:v>
                </c:pt>
                <c:pt idx="455">
                  <c:v>69784216</c:v>
                </c:pt>
                <c:pt idx="456">
                  <c:v>69777256</c:v>
                </c:pt>
                <c:pt idx="457">
                  <c:v>69777552</c:v>
                </c:pt>
                <c:pt idx="458">
                  <c:v>69765912</c:v>
                </c:pt>
                <c:pt idx="459">
                  <c:v>69767768</c:v>
                </c:pt>
                <c:pt idx="460">
                  <c:v>69771088</c:v>
                </c:pt>
                <c:pt idx="461">
                  <c:v>69759264</c:v>
                </c:pt>
                <c:pt idx="462">
                  <c:v>69768208</c:v>
                </c:pt>
                <c:pt idx="463">
                  <c:v>69768568</c:v>
                </c:pt>
                <c:pt idx="464">
                  <c:v>69765896</c:v>
                </c:pt>
                <c:pt idx="465">
                  <c:v>69780928</c:v>
                </c:pt>
                <c:pt idx="466">
                  <c:v>69762648</c:v>
                </c:pt>
                <c:pt idx="467">
                  <c:v>69764240</c:v>
                </c:pt>
                <c:pt idx="468">
                  <c:v>69767056</c:v>
                </c:pt>
                <c:pt idx="469">
                  <c:v>69773208</c:v>
                </c:pt>
                <c:pt idx="470">
                  <c:v>69766744</c:v>
                </c:pt>
                <c:pt idx="471">
                  <c:v>69767560</c:v>
                </c:pt>
                <c:pt idx="472">
                  <c:v>69763264</c:v>
                </c:pt>
                <c:pt idx="473">
                  <c:v>69759736</c:v>
                </c:pt>
                <c:pt idx="474">
                  <c:v>69748576</c:v>
                </c:pt>
                <c:pt idx="475">
                  <c:v>69751480</c:v>
                </c:pt>
                <c:pt idx="476">
                  <c:v>69763616</c:v>
                </c:pt>
                <c:pt idx="477">
                  <c:v>69762064</c:v>
                </c:pt>
                <c:pt idx="478">
                  <c:v>69766800</c:v>
                </c:pt>
                <c:pt idx="479">
                  <c:v>69764960</c:v>
                </c:pt>
                <c:pt idx="480">
                  <c:v>69759864</c:v>
                </c:pt>
                <c:pt idx="481">
                  <c:v>69763168</c:v>
                </c:pt>
                <c:pt idx="482">
                  <c:v>69762992</c:v>
                </c:pt>
                <c:pt idx="483">
                  <c:v>69769320</c:v>
                </c:pt>
                <c:pt idx="484">
                  <c:v>69776624</c:v>
                </c:pt>
                <c:pt idx="485">
                  <c:v>69763568</c:v>
                </c:pt>
                <c:pt idx="486">
                  <c:v>69758744</c:v>
                </c:pt>
                <c:pt idx="487">
                  <c:v>69767376</c:v>
                </c:pt>
                <c:pt idx="488">
                  <c:v>69767280</c:v>
                </c:pt>
                <c:pt idx="489">
                  <c:v>69770048</c:v>
                </c:pt>
                <c:pt idx="490">
                  <c:v>69762072</c:v>
                </c:pt>
                <c:pt idx="491">
                  <c:v>69766768</c:v>
                </c:pt>
                <c:pt idx="492">
                  <c:v>69774096</c:v>
                </c:pt>
                <c:pt idx="493">
                  <c:v>69762320</c:v>
                </c:pt>
                <c:pt idx="494">
                  <c:v>69758424</c:v>
                </c:pt>
                <c:pt idx="495">
                  <c:v>69751688</c:v>
                </c:pt>
                <c:pt idx="496">
                  <c:v>69763800</c:v>
                </c:pt>
                <c:pt idx="497">
                  <c:v>69771424</c:v>
                </c:pt>
                <c:pt idx="498">
                  <c:v>69773520</c:v>
                </c:pt>
                <c:pt idx="499">
                  <c:v>69776496</c:v>
                </c:pt>
                <c:pt idx="500">
                  <c:v>69769624</c:v>
                </c:pt>
                <c:pt idx="501">
                  <c:v>69770520</c:v>
                </c:pt>
                <c:pt idx="502">
                  <c:v>69764752</c:v>
                </c:pt>
                <c:pt idx="503">
                  <c:v>69751488</c:v>
                </c:pt>
                <c:pt idx="504">
                  <c:v>69768680</c:v>
                </c:pt>
                <c:pt idx="505">
                  <c:v>69774528</c:v>
                </c:pt>
                <c:pt idx="506">
                  <c:v>69759104</c:v>
                </c:pt>
                <c:pt idx="507">
                  <c:v>69762960</c:v>
                </c:pt>
                <c:pt idx="508">
                  <c:v>69761512</c:v>
                </c:pt>
                <c:pt idx="509">
                  <c:v>69762336</c:v>
                </c:pt>
                <c:pt idx="510">
                  <c:v>69753272</c:v>
                </c:pt>
                <c:pt idx="511">
                  <c:v>69757856</c:v>
                </c:pt>
                <c:pt idx="512">
                  <c:v>69759016</c:v>
                </c:pt>
                <c:pt idx="513">
                  <c:v>69753024</c:v>
                </c:pt>
                <c:pt idx="514">
                  <c:v>69756304</c:v>
                </c:pt>
                <c:pt idx="515">
                  <c:v>69757080</c:v>
                </c:pt>
                <c:pt idx="516">
                  <c:v>69749472</c:v>
                </c:pt>
                <c:pt idx="517">
                  <c:v>69744008</c:v>
                </c:pt>
                <c:pt idx="518">
                  <c:v>69756080</c:v>
                </c:pt>
                <c:pt idx="519">
                  <c:v>69758016</c:v>
                </c:pt>
                <c:pt idx="520">
                  <c:v>69758224</c:v>
                </c:pt>
                <c:pt idx="521">
                  <c:v>69763288</c:v>
                </c:pt>
                <c:pt idx="522">
                  <c:v>69762368</c:v>
                </c:pt>
                <c:pt idx="523">
                  <c:v>69761584</c:v>
                </c:pt>
                <c:pt idx="524">
                  <c:v>69764824</c:v>
                </c:pt>
                <c:pt idx="525">
                  <c:v>69756504</c:v>
                </c:pt>
                <c:pt idx="526">
                  <c:v>69762808</c:v>
                </c:pt>
                <c:pt idx="527">
                  <c:v>69763680</c:v>
                </c:pt>
                <c:pt idx="528">
                  <c:v>69760336</c:v>
                </c:pt>
                <c:pt idx="529">
                  <c:v>69767752</c:v>
                </c:pt>
                <c:pt idx="530">
                  <c:v>69763584</c:v>
                </c:pt>
                <c:pt idx="531">
                  <c:v>69752048</c:v>
                </c:pt>
                <c:pt idx="532">
                  <c:v>69765296</c:v>
                </c:pt>
                <c:pt idx="533">
                  <c:v>69765424</c:v>
                </c:pt>
                <c:pt idx="534">
                  <c:v>69773024</c:v>
                </c:pt>
                <c:pt idx="535">
                  <c:v>69766080</c:v>
                </c:pt>
                <c:pt idx="536">
                  <c:v>69765912</c:v>
                </c:pt>
                <c:pt idx="537">
                  <c:v>69785928</c:v>
                </c:pt>
                <c:pt idx="538">
                  <c:v>69772912</c:v>
                </c:pt>
                <c:pt idx="539">
                  <c:v>69787168</c:v>
                </c:pt>
                <c:pt idx="540">
                  <c:v>69792752</c:v>
                </c:pt>
                <c:pt idx="541">
                  <c:v>69787304</c:v>
                </c:pt>
                <c:pt idx="542">
                  <c:v>69797040</c:v>
                </c:pt>
                <c:pt idx="543">
                  <c:v>69792936</c:v>
                </c:pt>
                <c:pt idx="544">
                  <c:v>69811584</c:v>
                </c:pt>
                <c:pt idx="545">
                  <c:v>69817792</c:v>
                </c:pt>
                <c:pt idx="546">
                  <c:v>69816704</c:v>
                </c:pt>
                <c:pt idx="547">
                  <c:v>69836880</c:v>
                </c:pt>
                <c:pt idx="548">
                  <c:v>69828976</c:v>
                </c:pt>
                <c:pt idx="549">
                  <c:v>69845864</c:v>
                </c:pt>
                <c:pt idx="550">
                  <c:v>69862344</c:v>
                </c:pt>
                <c:pt idx="551">
                  <c:v>69873272</c:v>
                </c:pt>
                <c:pt idx="552">
                  <c:v>69888424</c:v>
                </c:pt>
                <c:pt idx="553">
                  <c:v>69911896</c:v>
                </c:pt>
                <c:pt idx="554">
                  <c:v>69920472</c:v>
                </c:pt>
                <c:pt idx="555">
                  <c:v>69957592</c:v>
                </c:pt>
                <c:pt idx="556">
                  <c:v>69932736</c:v>
                </c:pt>
                <c:pt idx="557">
                  <c:v>69964384</c:v>
                </c:pt>
                <c:pt idx="558">
                  <c:v>69976448</c:v>
                </c:pt>
                <c:pt idx="559">
                  <c:v>69968264</c:v>
                </c:pt>
                <c:pt idx="560">
                  <c:v>69995360</c:v>
                </c:pt>
                <c:pt idx="561">
                  <c:v>70031360</c:v>
                </c:pt>
                <c:pt idx="562">
                  <c:v>70041344</c:v>
                </c:pt>
                <c:pt idx="563">
                  <c:v>70061568</c:v>
                </c:pt>
                <c:pt idx="564">
                  <c:v>70062104</c:v>
                </c:pt>
                <c:pt idx="565">
                  <c:v>70086792</c:v>
                </c:pt>
                <c:pt idx="566">
                  <c:v>70135472</c:v>
                </c:pt>
                <c:pt idx="567">
                  <c:v>70220352</c:v>
                </c:pt>
                <c:pt idx="568">
                  <c:v>70297424</c:v>
                </c:pt>
                <c:pt idx="569">
                  <c:v>70311632</c:v>
                </c:pt>
                <c:pt idx="570">
                  <c:v>70253200</c:v>
                </c:pt>
                <c:pt idx="571">
                  <c:v>70199576</c:v>
                </c:pt>
                <c:pt idx="572">
                  <c:v>70188664</c:v>
                </c:pt>
                <c:pt idx="573">
                  <c:v>70136680</c:v>
                </c:pt>
                <c:pt idx="574">
                  <c:v>70094008</c:v>
                </c:pt>
                <c:pt idx="575">
                  <c:v>70083536</c:v>
                </c:pt>
                <c:pt idx="576">
                  <c:v>70038528</c:v>
                </c:pt>
                <c:pt idx="577">
                  <c:v>70019000</c:v>
                </c:pt>
                <c:pt idx="578">
                  <c:v>69985016</c:v>
                </c:pt>
                <c:pt idx="579">
                  <c:v>69933488</c:v>
                </c:pt>
                <c:pt idx="580">
                  <c:v>69903384</c:v>
                </c:pt>
                <c:pt idx="581">
                  <c:v>69872560</c:v>
                </c:pt>
                <c:pt idx="582">
                  <c:v>69846632</c:v>
                </c:pt>
                <c:pt idx="583">
                  <c:v>69823448</c:v>
                </c:pt>
                <c:pt idx="584">
                  <c:v>69817080</c:v>
                </c:pt>
                <c:pt idx="585">
                  <c:v>69818184</c:v>
                </c:pt>
                <c:pt idx="586">
                  <c:v>69809104</c:v>
                </c:pt>
                <c:pt idx="587">
                  <c:v>69802904</c:v>
                </c:pt>
                <c:pt idx="588">
                  <c:v>69807176</c:v>
                </c:pt>
                <c:pt idx="589">
                  <c:v>69806488</c:v>
                </c:pt>
                <c:pt idx="590">
                  <c:v>69798384</c:v>
                </c:pt>
                <c:pt idx="591">
                  <c:v>69792360</c:v>
                </c:pt>
                <c:pt idx="592">
                  <c:v>69801632</c:v>
                </c:pt>
                <c:pt idx="593">
                  <c:v>69808096</c:v>
                </c:pt>
                <c:pt idx="594">
                  <c:v>69800704</c:v>
                </c:pt>
                <c:pt idx="595">
                  <c:v>69804760</c:v>
                </c:pt>
                <c:pt idx="596">
                  <c:v>69825160</c:v>
                </c:pt>
                <c:pt idx="597">
                  <c:v>69813952</c:v>
                </c:pt>
                <c:pt idx="598">
                  <c:v>69812528</c:v>
                </c:pt>
                <c:pt idx="599">
                  <c:v>69809600</c:v>
                </c:pt>
                <c:pt idx="600">
                  <c:v>69824280</c:v>
                </c:pt>
                <c:pt idx="601">
                  <c:v>69811488</c:v>
                </c:pt>
                <c:pt idx="602">
                  <c:v>69807224</c:v>
                </c:pt>
                <c:pt idx="603">
                  <c:v>69802144</c:v>
                </c:pt>
                <c:pt idx="604">
                  <c:v>69803840</c:v>
                </c:pt>
                <c:pt idx="605">
                  <c:v>69815832</c:v>
                </c:pt>
                <c:pt idx="606">
                  <c:v>69834120</c:v>
                </c:pt>
                <c:pt idx="607">
                  <c:v>69821504</c:v>
                </c:pt>
                <c:pt idx="608">
                  <c:v>69829904</c:v>
                </c:pt>
                <c:pt idx="609">
                  <c:v>69827224</c:v>
                </c:pt>
                <c:pt idx="610">
                  <c:v>69820960</c:v>
                </c:pt>
                <c:pt idx="611">
                  <c:v>69823304</c:v>
                </c:pt>
                <c:pt idx="612">
                  <c:v>69824304</c:v>
                </c:pt>
                <c:pt idx="613">
                  <c:v>69809552</c:v>
                </c:pt>
                <c:pt idx="614">
                  <c:v>69814152</c:v>
                </c:pt>
                <c:pt idx="615">
                  <c:v>69804640</c:v>
                </c:pt>
                <c:pt idx="616">
                  <c:v>69810024</c:v>
                </c:pt>
                <c:pt idx="617">
                  <c:v>69807056</c:v>
                </c:pt>
                <c:pt idx="618">
                  <c:v>69808968</c:v>
                </c:pt>
                <c:pt idx="619">
                  <c:v>69804592</c:v>
                </c:pt>
                <c:pt idx="620">
                  <c:v>69811816</c:v>
                </c:pt>
                <c:pt idx="621">
                  <c:v>69809056</c:v>
                </c:pt>
                <c:pt idx="622">
                  <c:v>69796704</c:v>
                </c:pt>
                <c:pt idx="623">
                  <c:v>69795528</c:v>
                </c:pt>
                <c:pt idx="624">
                  <c:v>69796272</c:v>
                </c:pt>
                <c:pt idx="625">
                  <c:v>69770960</c:v>
                </c:pt>
                <c:pt idx="626">
                  <c:v>69787720</c:v>
                </c:pt>
                <c:pt idx="627">
                  <c:v>69792376</c:v>
                </c:pt>
                <c:pt idx="628">
                  <c:v>69801456</c:v>
                </c:pt>
                <c:pt idx="629">
                  <c:v>69800824</c:v>
                </c:pt>
                <c:pt idx="630">
                  <c:v>69810608</c:v>
                </c:pt>
                <c:pt idx="631">
                  <c:v>69816128</c:v>
                </c:pt>
                <c:pt idx="632">
                  <c:v>69795480</c:v>
                </c:pt>
                <c:pt idx="633">
                  <c:v>69782800</c:v>
                </c:pt>
                <c:pt idx="634">
                  <c:v>69797528</c:v>
                </c:pt>
                <c:pt idx="635">
                  <c:v>69785696</c:v>
                </c:pt>
                <c:pt idx="636">
                  <c:v>69787968</c:v>
                </c:pt>
                <c:pt idx="637">
                  <c:v>69801040</c:v>
                </c:pt>
                <c:pt idx="638">
                  <c:v>69817736</c:v>
                </c:pt>
                <c:pt idx="639">
                  <c:v>69829344</c:v>
                </c:pt>
                <c:pt idx="640">
                  <c:v>69819584</c:v>
                </c:pt>
                <c:pt idx="641">
                  <c:v>69829120</c:v>
                </c:pt>
                <c:pt idx="642">
                  <c:v>69823520</c:v>
                </c:pt>
                <c:pt idx="643">
                  <c:v>69836480</c:v>
                </c:pt>
                <c:pt idx="644">
                  <c:v>69842552</c:v>
                </c:pt>
                <c:pt idx="645">
                  <c:v>69814968</c:v>
                </c:pt>
                <c:pt idx="646">
                  <c:v>69861448</c:v>
                </c:pt>
                <c:pt idx="647">
                  <c:v>69838712</c:v>
                </c:pt>
                <c:pt idx="648">
                  <c:v>69830312</c:v>
                </c:pt>
                <c:pt idx="649">
                  <c:v>69841384</c:v>
                </c:pt>
                <c:pt idx="650">
                  <c:v>69850880</c:v>
                </c:pt>
                <c:pt idx="651">
                  <c:v>69864672</c:v>
                </c:pt>
                <c:pt idx="652">
                  <c:v>69853368</c:v>
                </c:pt>
                <c:pt idx="653">
                  <c:v>69851608</c:v>
                </c:pt>
                <c:pt idx="654">
                  <c:v>69831080</c:v>
                </c:pt>
                <c:pt idx="655">
                  <c:v>69826640</c:v>
                </c:pt>
                <c:pt idx="656">
                  <c:v>69808360</c:v>
                </c:pt>
                <c:pt idx="657">
                  <c:v>69815120</c:v>
                </c:pt>
                <c:pt idx="658">
                  <c:v>69813504</c:v>
                </c:pt>
                <c:pt idx="659">
                  <c:v>69811512</c:v>
                </c:pt>
                <c:pt idx="660">
                  <c:v>69810208</c:v>
                </c:pt>
                <c:pt idx="661">
                  <c:v>69814112</c:v>
                </c:pt>
                <c:pt idx="662">
                  <c:v>69798080</c:v>
                </c:pt>
                <c:pt idx="663">
                  <c:v>69799032</c:v>
                </c:pt>
                <c:pt idx="664">
                  <c:v>69792192</c:v>
                </c:pt>
                <c:pt idx="665">
                  <c:v>69771808</c:v>
                </c:pt>
                <c:pt idx="666">
                  <c:v>69780960</c:v>
                </c:pt>
                <c:pt idx="667">
                  <c:v>69787672</c:v>
                </c:pt>
                <c:pt idx="668">
                  <c:v>69798584</c:v>
                </c:pt>
                <c:pt idx="669">
                  <c:v>69782160</c:v>
                </c:pt>
                <c:pt idx="670">
                  <c:v>69787768</c:v>
                </c:pt>
                <c:pt idx="671">
                  <c:v>69790784</c:v>
                </c:pt>
                <c:pt idx="672">
                  <c:v>69782792</c:v>
                </c:pt>
                <c:pt idx="673">
                  <c:v>69777632</c:v>
                </c:pt>
                <c:pt idx="674">
                  <c:v>69778672</c:v>
                </c:pt>
                <c:pt idx="675">
                  <c:v>69776624</c:v>
                </c:pt>
                <c:pt idx="676">
                  <c:v>69783472</c:v>
                </c:pt>
                <c:pt idx="677">
                  <c:v>69777704</c:v>
                </c:pt>
                <c:pt idx="678">
                  <c:v>69779488</c:v>
                </c:pt>
                <c:pt idx="679">
                  <c:v>69779432</c:v>
                </c:pt>
                <c:pt idx="680">
                  <c:v>69776704</c:v>
                </c:pt>
                <c:pt idx="681">
                  <c:v>69771624</c:v>
                </c:pt>
                <c:pt idx="682">
                  <c:v>69771632</c:v>
                </c:pt>
                <c:pt idx="683">
                  <c:v>69762096</c:v>
                </c:pt>
                <c:pt idx="684">
                  <c:v>69759728</c:v>
                </c:pt>
                <c:pt idx="685">
                  <c:v>69765664</c:v>
                </c:pt>
                <c:pt idx="686">
                  <c:v>69761544</c:v>
                </c:pt>
                <c:pt idx="687">
                  <c:v>69769528</c:v>
                </c:pt>
                <c:pt idx="688">
                  <c:v>69768288</c:v>
                </c:pt>
                <c:pt idx="689">
                  <c:v>69766896</c:v>
                </c:pt>
                <c:pt idx="690">
                  <c:v>69766376</c:v>
                </c:pt>
                <c:pt idx="691">
                  <c:v>69752216</c:v>
                </c:pt>
                <c:pt idx="692">
                  <c:v>69760560</c:v>
                </c:pt>
                <c:pt idx="693">
                  <c:v>69763256</c:v>
                </c:pt>
                <c:pt idx="694">
                  <c:v>69764384</c:v>
                </c:pt>
                <c:pt idx="695">
                  <c:v>69768176</c:v>
                </c:pt>
                <c:pt idx="696">
                  <c:v>69758256</c:v>
                </c:pt>
                <c:pt idx="697">
                  <c:v>69757360</c:v>
                </c:pt>
                <c:pt idx="698">
                  <c:v>69758568</c:v>
                </c:pt>
                <c:pt idx="699">
                  <c:v>69775328</c:v>
                </c:pt>
                <c:pt idx="700">
                  <c:v>69758904</c:v>
                </c:pt>
                <c:pt idx="701">
                  <c:v>69767616</c:v>
                </c:pt>
                <c:pt idx="702">
                  <c:v>69752600</c:v>
                </c:pt>
                <c:pt idx="703">
                  <c:v>69755920</c:v>
                </c:pt>
                <c:pt idx="704">
                  <c:v>69755200</c:v>
                </c:pt>
                <c:pt idx="705">
                  <c:v>69756616</c:v>
                </c:pt>
                <c:pt idx="706">
                  <c:v>69757520</c:v>
                </c:pt>
                <c:pt idx="707">
                  <c:v>69762752</c:v>
                </c:pt>
                <c:pt idx="708">
                  <c:v>69762368</c:v>
                </c:pt>
                <c:pt idx="709">
                  <c:v>69755472</c:v>
                </c:pt>
                <c:pt idx="710">
                  <c:v>69763168</c:v>
                </c:pt>
                <c:pt idx="711">
                  <c:v>69763496</c:v>
                </c:pt>
                <c:pt idx="712">
                  <c:v>69765704</c:v>
                </c:pt>
                <c:pt idx="713">
                  <c:v>69759920</c:v>
                </c:pt>
                <c:pt idx="714">
                  <c:v>69755312</c:v>
                </c:pt>
                <c:pt idx="715">
                  <c:v>69759424</c:v>
                </c:pt>
                <c:pt idx="716">
                  <c:v>69759792</c:v>
                </c:pt>
                <c:pt idx="717">
                  <c:v>69749584</c:v>
                </c:pt>
                <c:pt idx="718">
                  <c:v>69751976</c:v>
                </c:pt>
                <c:pt idx="719">
                  <c:v>69755616</c:v>
                </c:pt>
                <c:pt idx="720">
                  <c:v>69763392</c:v>
                </c:pt>
                <c:pt idx="721">
                  <c:v>69765136</c:v>
                </c:pt>
                <c:pt idx="722">
                  <c:v>69768080</c:v>
                </c:pt>
                <c:pt idx="723">
                  <c:v>69762336</c:v>
                </c:pt>
                <c:pt idx="724">
                  <c:v>69779368</c:v>
                </c:pt>
                <c:pt idx="725">
                  <c:v>69772880</c:v>
                </c:pt>
                <c:pt idx="726">
                  <c:v>69771144</c:v>
                </c:pt>
                <c:pt idx="727">
                  <c:v>69772664</c:v>
                </c:pt>
                <c:pt idx="728">
                  <c:v>69763344</c:v>
                </c:pt>
                <c:pt idx="729">
                  <c:v>69767504</c:v>
                </c:pt>
                <c:pt idx="730">
                  <c:v>69765464</c:v>
                </c:pt>
                <c:pt idx="731">
                  <c:v>69759504</c:v>
                </c:pt>
                <c:pt idx="732">
                  <c:v>69759296</c:v>
                </c:pt>
                <c:pt idx="733">
                  <c:v>69754504</c:v>
                </c:pt>
                <c:pt idx="734">
                  <c:v>69761496</c:v>
                </c:pt>
                <c:pt idx="735">
                  <c:v>69756000</c:v>
                </c:pt>
                <c:pt idx="736">
                  <c:v>69772344</c:v>
                </c:pt>
                <c:pt idx="737">
                  <c:v>69760176</c:v>
                </c:pt>
                <c:pt idx="738">
                  <c:v>69776368</c:v>
                </c:pt>
                <c:pt idx="739">
                  <c:v>69775088</c:v>
                </c:pt>
                <c:pt idx="740">
                  <c:v>69762128</c:v>
                </c:pt>
                <c:pt idx="741">
                  <c:v>69755104</c:v>
                </c:pt>
                <c:pt idx="742">
                  <c:v>69749560</c:v>
                </c:pt>
                <c:pt idx="743">
                  <c:v>69752464</c:v>
                </c:pt>
                <c:pt idx="744">
                  <c:v>69756704</c:v>
                </c:pt>
                <c:pt idx="745">
                  <c:v>69754192</c:v>
                </c:pt>
                <c:pt idx="746">
                  <c:v>69751848</c:v>
                </c:pt>
                <c:pt idx="747">
                  <c:v>69756360</c:v>
                </c:pt>
                <c:pt idx="748">
                  <c:v>69764800</c:v>
                </c:pt>
                <c:pt idx="749">
                  <c:v>69760496</c:v>
                </c:pt>
                <c:pt idx="750">
                  <c:v>69748648</c:v>
                </c:pt>
                <c:pt idx="751">
                  <c:v>69768296</c:v>
                </c:pt>
                <c:pt idx="752">
                  <c:v>69762608</c:v>
                </c:pt>
                <c:pt idx="753">
                  <c:v>69753656</c:v>
                </c:pt>
                <c:pt idx="754">
                  <c:v>69763384</c:v>
                </c:pt>
                <c:pt idx="755">
                  <c:v>69760400</c:v>
                </c:pt>
                <c:pt idx="756">
                  <c:v>69758376</c:v>
                </c:pt>
                <c:pt idx="757">
                  <c:v>69762080</c:v>
                </c:pt>
                <c:pt idx="758">
                  <c:v>69755328</c:v>
                </c:pt>
                <c:pt idx="759">
                  <c:v>69762664</c:v>
                </c:pt>
                <c:pt idx="760">
                  <c:v>69767152</c:v>
                </c:pt>
                <c:pt idx="761">
                  <c:v>69749848</c:v>
                </c:pt>
                <c:pt idx="762">
                  <c:v>69763872</c:v>
                </c:pt>
                <c:pt idx="763">
                  <c:v>69763320</c:v>
                </c:pt>
                <c:pt idx="764">
                  <c:v>69757464</c:v>
                </c:pt>
                <c:pt idx="765">
                  <c:v>69753680</c:v>
                </c:pt>
                <c:pt idx="766">
                  <c:v>69757664</c:v>
                </c:pt>
                <c:pt idx="767">
                  <c:v>69759792</c:v>
                </c:pt>
                <c:pt idx="768">
                  <c:v>69773784</c:v>
                </c:pt>
                <c:pt idx="769">
                  <c:v>69781048</c:v>
                </c:pt>
                <c:pt idx="770">
                  <c:v>69764456</c:v>
                </c:pt>
                <c:pt idx="771">
                  <c:v>69759184</c:v>
                </c:pt>
                <c:pt idx="772">
                  <c:v>69770064</c:v>
                </c:pt>
                <c:pt idx="773">
                  <c:v>69780784</c:v>
                </c:pt>
                <c:pt idx="774">
                  <c:v>69783344</c:v>
                </c:pt>
                <c:pt idx="775">
                  <c:v>69786552</c:v>
                </c:pt>
                <c:pt idx="776">
                  <c:v>69790672</c:v>
                </c:pt>
                <c:pt idx="777">
                  <c:v>69788032</c:v>
                </c:pt>
                <c:pt idx="778">
                  <c:v>69799344</c:v>
                </c:pt>
                <c:pt idx="779">
                  <c:v>69811000</c:v>
                </c:pt>
                <c:pt idx="780">
                  <c:v>69823600</c:v>
                </c:pt>
                <c:pt idx="781">
                  <c:v>69822088</c:v>
                </c:pt>
                <c:pt idx="782">
                  <c:v>69820256</c:v>
                </c:pt>
                <c:pt idx="783">
                  <c:v>69808304</c:v>
                </c:pt>
                <c:pt idx="784">
                  <c:v>69821008</c:v>
                </c:pt>
                <c:pt idx="785">
                  <c:v>69821896</c:v>
                </c:pt>
                <c:pt idx="786">
                  <c:v>69812192</c:v>
                </c:pt>
                <c:pt idx="787">
                  <c:v>69810128</c:v>
                </c:pt>
                <c:pt idx="788">
                  <c:v>69832256</c:v>
                </c:pt>
                <c:pt idx="789">
                  <c:v>69831072</c:v>
                </c:pt>
                <c:pt idx="790">
                  <c:v>69828216</c:v>
                </c:pt>
                <c:pt idx="791">
                  <c:v>69831584</c:v>
                </c:pt>
                <c:pt idx="792">
                  <c:v>69816168</c:v>
                </c:pt>
                <c:pt idx="793">
                  <c:v>69812600</c:v>
                </c:pt>
                <c:pt idx="794">
                  <c:v>69823832</c:v>
                </c:pt>
                <c:pt idx="795">
                  <c:v>69829368</c:v>
                </c:pt>
                <c:pt idx="796">
                  <c:v>69843472</c:v>
                </c:pt>
                <c:pt idx="797">
                  <c:v>69840704</c:v>
                </c:pt>
                <c:pt idx="798">
                  <c:v>69846128</c:v>
                </c:pt>
                <c:pt idx="799">
                  <c:v>69843352</c:v>
                </c:pt>
                <c:pt idx="800">
                  <c:v>69828048</c:v>
                </c:pt>
                <c:pt idx="801">
                  <c:v>69811744</c:v>
                </c:pt>
                <c:pt idx="802">
                  <c:v>69823760</c:v>
                </c:pt>
                <c:pt idx="803">
                  <c:v>69827464</c:v>
                </c:pt>
                <c:pt idx="804">
                  <c:v>69813152</c:v>
                </c:pt>
                <c:pt idx="805">
                  <c:v>69811632</c:v>
                </c:pt>
                <c:pt idx="806">
                  <c:v>69823232</c:v>
                </c:pt>
                <c:pt idx="807">
                  <c:v>69816416</c:v>
                </c:pt>
                <c:pt idx="808">
                  <c:v>69801248</c:v>
                </c:pt>
                <c:pt idx="809">
                  <c:v>69813568</c:v>
                </c:pt>
                <c:pt idx="810">
                  <c:v>69806560</c:v>
                </c:pt>
                <c:pt idx="811">
                  <c:v>69790552</c:v>
                </c:pt>
                <c:pt idx="812">
                  <c:v>69799568</c:v>
                </c:pt>
                <c:pt idx="813">
                  <c:v>69783824</c:v>
                </c:pt>
                <c:pt idx="814">
                  <c:v>69785112</c:v>
                </c:pt>
                <c:pt idx="815">
                  <c:v>69788608</c:v>
                </c:pt>
                <c:pt idx="816">
                  <c:v>69778672</c:v>
                </c:pt>
                <c:pt idx="817">
                  <c:v>69765864</c:v>
                </c:pt>
                <c:pt idx="818">
                  <c:v>69776704</c:v>
                </c:pt>
                <c:pt idx="819">
                  <c:v>69768816</c:v>
                </c:pt>
                <c:pt idx="820">
                  <c:v>69759648</c:v>
                </c:pt>
                <c:pt idx="821">
                  <c:v>69772408</c:v>
                </c:pt>
                <c:pt idx="822">
                  <c:v>69771752</c:v>
                </c:pt>
                <c:pt idx="823">
                  <c:v>69766792</c:v>
                </c:pt>
                <c:pt idx="824">
                  <c:v>69755664</c:v>
                </c:pt>
                <c:pt idx="825">
                  <c:v>69761336</c:v>
                </c:pt>
                <c:pt idx="826">
                  <c:v>69762976</c:v>
                </c:pt>
                <c:pt idx="827">
                  <c:v>69769472</c:v>
                </c:pt>
                <c:pt idx="828">
                  <c:v>69759808</c:v>
                </c:pt>
                <c:pt idx="829">
                  <c:v>69763192</c:v>
                </c:pt>
                <c:pt idx="830">
                  <c:v>69765360</c:v>
                </c:pt>
                <c:pt idx="831">
                  <c:v>69771688</c:v>
                </c:pt>
                <c:pt idx="832">
                  <c:v>69764856</c:v>
                </c:pt>
                <c:pt idx="833">
                  <c:v>69768952</c:v>
                </c:pt>
                <c:pt idx="834">
                  <c:v>69760832</c:v>
                </c:pt>
                <c:pt idx="835">
                  <c:v>69759648</c:v>
                </c:pt>
                <c:pt idx="836">
                  <c:v>69766992</c:v>
                </c:pt>
                <c:pt idx="837">
                  <c:v>69749144</c:v>
                </c:pt>
                <c:pt idx="838">
                  <c:v>69749656</c:v>
                </c:pt>
                <c:pt idx="839">
                  <c:v>69739744</c:v>
                </c:pt>
                <c:pt idx="840">
                  <c:v>69745216</c:v>
                </c:pt>
                <c:pt idx="841">
                  <c:v>69748488</c:v>
                </c:pt>
                <c:pt idx="842">
                  <c:v>69768832</c:v>
                </c:pt>
                <c:pt idx="843">
                  <c:v>69758448</c:v>
                </c:pt>
                <c:pt idx="844">
                  <c:v>69751936</c:v>
                </c:pt>
                <c:pt idx="845">
                  <c:v>69769384</c:v>
                </c:pt>
                <c:pt idx="846">
                  <c:v>69758080</c:v>
                </c:pt>
                <c:pt idx="847">
                  <c:v>69759024</c:v>
                </c:pt>
                <c:pt idx="848">
                  <c:v>69757024</c:v>
                </c:pt>
                <c:pt idx="849">
                  <c:v>69767696</c:v>
                </c:pt>
                <c:pt idx="850">
                  <c:v>69749824</c:v>
                </c:pt>
                <c:pt idx="851">
                  <c:v>69762032</c:v>
                </c:pt>
                <c:pt idx="852">
                  <c:v>69752320</c:v>
                </c:pt>
                <c:pt idx="853">
                  <c:v>69753456</c:v>
                </c:pt>
                <c:pt idx="854">
                  <c:v>69758456</c:v>
                </c:pt>
                <c:pt idx="855">
                  <c:v>69756120</c:v>
                </c:pt>
                <c:pt idx="856">
                  <c:v>69751792</c:v>
                </c:pt>
                <c:pt idx="857">
                  <c:v>69756424</c:v>
                </c:pt>
                <c:pt idx="858">
                  <c:v>69759696</c:v>
                </c:pt>
                <c:pt idx="859">
                  <c:v>69772320</c:v>
                </c:pt>
                <c:pt idx="860">
                  <c:v>69761888</c:v>
                </c:pt>
                <c:pt idx="861">
                  <c:v>69769088</c:v>
                </c:pt>
                <c:pt idx="862">
                  <c:v>69762944</c:v>
                </c:pt>
                <c:pt idx="863">
                  <c:v>69756720</c:v>
                </c:pt>
                <c:pt idx="864">
                  <c:v>69751080</c:v>
                </c:pt>
                <c:pt idx="865">
                  <c:v>69750736</c:v>
                </c:pt>
                <c:pt idx="866">
                  <c:v>69762848</c:v>
                </c:pt>
                <c:pt idx="867">
                  <c:v>69758824</c:v>
                </c:pt>
                <c:pt idx="868">
                  <c:v>69758488</c:v>
                </c:pt>
                <c:pt idx="869">
                  <c:v>69757104</c:v>
                </c:pt>
                <c:pt idx="870">
                  <c:v>69762448</c:v>
                </c:pt>
                <c:pt idx="871">
                  <c:v>69748048</c:v>
                </c:pt>
                <c:pt idx="872">
                  <c:v>69760864</c:v>
                </c:pt>
                <c:pt idx="873">
                  <c:v>69751840</c:v>
                </c:pt>
                <c:pt idx="874">
                  <c:v>69756536</c:v>
                </c:pt>
                <c:pt idx="875">
                  <c:v>69751624</c:v>
                </c:pt>
                <c:pt idx="876">
                  <c:v>69769384</c:v>
                </c:pt>
                <c:pt idx="877">
                  <c:v>69756576</c:v>
                </c:pt>
                <c:pt idx="878">
                  <c:v>69753584</c:v>
                </c:pt>
                <c:pt idx="879">
                  <c:v>69756440</c:v>
                </c:pt>
                <c:pt idx="880">
                  <c:v>69761376</c:v>
                </c:pt>
                <c:pt idx="881">
                  <c:v>69764520</c:v>
                </c:pt>
                <c:pt idx="882">
                  <c:v>69755816</c:v>
                </c:pt>
                <c:pt idx="883">
                  <c:v>69753968</c:v>
                </c:pt>
                <c:pt idx="884">
                  <c:v>69752232</c:v>
                </c:pt>
                <c:pt idx="885">
                  <c:v>69756024</c:v>
                </c:pt>
                <c:pt idx="886">
                  <c:v>69760736</c:v>
                </c:pt>
                <c:pt idx="887">
                  <c:v>69752312</c:v>
                </c:pt>
                <c:pt idx="888">
                  <c:v>69751768</c:v>
                </c:pt>
                <c:pt idx="889">
                  <c:v>69745664</c:v>
                </c:pt>
                <c:pt idx="890">
                  <c:v>69752776</c:v>
                </c:pt>
                <c:pt idx="891">
                  <c:v>69747376</c:v>
                </c:pt>
                <c:pt idx="892">
                  <c:v>69751392</c:v>
                </c:pt>
                <c:pt idx="893">
                  <c:v>69750816</c:v>
                </c:pt>
                <c:pt idx="894">
                  <c:v>69756600</c:v>
                </c:pt>
                <c:pt idx="895">
                  <c:v>69747560</c:v>
                </c:pt>
                <c:pt idx="896">
                  <c:v>69755264</c:v>
                </c:pt>
                <c:pt idx="897">
                  <c:v>69756808</c:v>
                </c:pt>
                <c:pt idx="898">
                  <c:v>69759704</c:v>
                </c:pt>
                <c:pt idx="899">
                  <c:v>69749280</c:v>
                </c:pt>
                <c:pt idx="900">
                  <c:v>69759264</c:v>
                </c:pt>
                <c:pt idx="901">
                  <c:v>69751696</c:v>
                </c:pt>
                <c:pt idx="902">
                  <c:v>69751168</c:v>
                </c:pt>
                <c:pt idx="903">
                  <c:v>69751592</c:v>
                </c:pt>
                <c:pt idx="904">
                  <c:v>69760752</c:v>
                </c:pt>
                <c:pt idx="905">
                  <c:v>69757976</c:v>
                </c:pt>
                <c:pt idx="906">
                  <c:v>69759832</c:v>
                </c:pt>
                <c:pt idx="907">
                  <c:v>69748080</c:v>
                </c:pt>
                <c:pt idx="908">
                  <c:v>69765296</c:v>
                </c:pt>
                <c:pt idx="909">
                  <c:v>69767736</c:v>
                </c:pt>
                <c:pt idx="910">
                  <c:v>69752592</c:v>
                </c:pt>
                <c:pt idx="911">
                  <c:v>69774112</c:v>
                </c:pt>
                <c:pt idx="912">
                  <c:v>69750336</c:v>
                </c:pt>
                <c:pt idx="913">
                  <c:v>69762736</c:v>
                </c:pt>
                <c:pt idx="914">
                  <c:v>69755688</c:v>
                </c:pt>
                <c:pt idx="915">
                  <c:v>69764688</c:v>
                </c:pt>
                <c:pt idx="916">
                  <c:v>69753192</c:v>
                </c:pt>
                <c:pt idx="917">
                  <c:v>69758272</c:v>
                </c:pt>
                <c:pt idx="918">
                  <c:v>69759304</c:v>
                </c:pt>
                <c:pt idx="919">
                  <c:v>69758400</c:v>
                </c:pt>
                <c:pt idx="920">
                  <c:v>69764616</c:v>
                </c:pt>
                <c:pt idx="921">
                  <c:v>69767584</c:v>
                </c:pt>
                <c:pt idx="922">
                  <c:v>69758560</c:v>
                </c:pt>
                <c:pt idx="923">
                  <c:v>69760960</c:v>
                </c:pt>
                <c:pt idx="924">
                  <c:v>69754856</c:v>
                </c:pt>
                <c:pt idx="925">
                  <c:v>69755824</c:v>
                </c:pt>
                <c:pt idx="926">
                  <c:v>69765840</c:v>
                </c:pt>
                <c:pt idx="927">
                  <c:v>69772024</c:v>
                </c:pt>
                <c:pt idx="928">
                  <c:v>69754128</c:v>
                </c:pt>
                <c:pt idx="929">
                  <c:v>69764736</c:v>
                </c:pt>
                <c:pt idx="930">
                  <c:v>69751328</c:v>
                </c:pt>
                <c:pt idx="931">
                  <c:v>69756320</c:v>
                </c:pt>
                <c:pt idx="932">
                  <c:v>69759448</c:v>
                </c:pt>
                <c:pt idx="933">
                  <c:v>69748856</c:v>
                </c:pt>
                <c:pt idx="934">
                  <c:v>69752616</c:v>
                </c:pt>
                <c:pt idx="935">
                  <c:v>69765368</c:v>
                </c:pt>
                <c:pt idx="936">
                  <c:v>69757696</c:v>
                </c:pt>
                <c:pt idx="937">
                  <c:v>69746616</c:v>
                </c:pt>
                <c:pt idx="938">
                  <c:v>69757432</c:v>
                </c:pt>
                <c:pt idx="939">
                  <c:v>69761160</c:v>
                </c:pt>
                <c:pt idx="940">
                  <c:v>69767256</c:v>
                </c:pt>
                <c:pt idx="941">
                  <c:v>69762816</c:v>
                </c:pt>
                <c:pt idx="942">
                  <c:v>69766416</c:v>
                </c:pt>
                <c:pt idx="943">
                  <c:v>69773520</c:v>
                </c:pt>
                <c:pt idx="944">
                  <c:v>69778144</c:v>
                </c:pt>
                <c:pt idx="945">
                  <c:v>69767928</c:v>
                </c:pt>
                <c:pt idx="946">
                  <c:v>69775408</c:v>
                </c:pt>
                <c:pt idx="947">
                  <c:v>69775224</c:v>
                </c:pt>
                <c:pt idx="948">
                  <c:v>69770576</c:v>
                </c:pt>
                <c:pt idx="949">
                  <c:v>69789032</c:v>
                </c:pt>
                <c:pt idx="950">
                  <c:v>69773112</c:v>
                </c:pt>
                <c:pt idx="951">
                  <c:v>69770736</c:v>
                </c:pt>
                <c:pt idx="952">
                  <c:v>69789032</c:v>
                </c:pt>
                <c:pt idx="953">
                  <c:v>69778864</c:v>
                </c:pt>
                <c:pt idx="954">
                  <c:v>69791160</c:v>
                </c:pt>
                <c:pt idx="955">
                  <c:v>69798312</c:v>
                </c:pt>
                <c:pt idx="956">
                  <c:v>69812312</c:v>
                </c:pt>
                <c:pt idx="957">
                  <c:v>69813952</c:v>
                </c:pt>
                <c:pt idx="958">
                  <c:v>69813992</c:v>
                </c:pt>
                <c:pt idx="959">
                  <c:v>69819064</c:v>
                </c:pt>
                <c:pt idx="960">
                  <c:v>69837160</c:v>
                </c:pt>
                <c:pt idx="961">
                  <c:v>69829784</c:v>
                </c:pt>
                <c:pt idx="962">
                  <c:v>69823744</c:v>
                </c:pt>
                <c:pt idx="963">
                  <c:v>69826064</c:v>
                </c:pt>
                <c:pt idx="964">
                  <c:v>69833008</c:v>
                </c:pt>
                <c:pt idx="965">
                  <c:v>69848352</c:v>
                </c:pt>
                <c:pt idx="966">
                  <c:v>69842856</c:v>
                </c:pt>
                <c:pt idx="967">
                  <c:v>69834888</c:v>
                </c:pt>
                <c:pt idx="968">
                  <c:v>69836800</c:v>
                </c:pt>
                <c:pt idx="969">
                  <c:v>69836336</c:v>
                </c:pt>
                <c:pt idx="970">
                  <c:v>69840592</c:v>
                </c:pt>
                <c:pt idx="971">
                  <c:v>69823448</c:v>
                </c:pt>
                <c:pt idx="972">
                  <c:v>69836640</c:v>
                </c:pt>
                <c:pt idx="973">
                  <c:v>69832520</c:v>
                </c:pt>
                <c:pt idx="974">
                  <c:v>69835264</c:v>
                </c:pt>
                <c:pt idx="975">
                  <c:v>69845432</c:v>
                </c:pt>
                <c:pt idx="976">
                  <c:v>69855504</c:v>
                </c:pt>
                <c:pt idx="977">
                  <c:v>69861776</c:v>
                </c:pt>
                <c:pt idx="978">
                  <c:v>69854336</c:v>
                </c:pt>
                <c:pt idx="979">
                  <c:v>69839536</c:v>
                </c:pt>
                <c:pt idx="980">
                  <c:v>69846224</c:v>
                </c:pt>
                <c:pt idx="981">
                  <c:v>69836048</c:v>
                </c:pt>
                <c:pt idx="982">
                  <c:v>69840808</c:v>
                </c:pt>
                <c:pt idx="983">
                  <c:v>69829056</c:v>
                </c:pt>
                <c:pt idx="984">
                  <c:v>69828032</c:v>
                </c:pt>
              </c:numCache>
            </c:numRef>
          </c:yVal>
          <c:smooth val="1"/>
          <c:extLst>
            <c:ext xmlns:c16="http://schemas.microsoft.com/office/drawing/2014/chart" uri="{C3380CC4-5D6E-409C-BE32-E72D297353CC}">
              <c16:uniqueId val="{00000000-7641-4B09-829A-47748B235BB6}"/>
            </c:ext>
          </c:extLst>
        </c:ser>
        <c:dLbls>
          <c:showLegendKey val="0"/>
          <c:showVal val="0"/>
          <c:showCatName val="0"/>
          <c:showSerName val="0"/>
          <c:showPercent val="0"/>
          <c:showBubbleSize val="0"/>
        </c:dLbls>
        <c:axId val="1171560783"/>
        <c:axId val="1171561743"/>
      </c:scatterChart>
      <c:valAx>
        <c:axId val="1171560783"/>
        <c:scaling>
          <c:orientation val="minMax"/>
          <c:max val="200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dirty="0"/>
                  <a:t>Relative</a:t>
                </a:r>
                <a:r>
                  <a:rPr lang="en-US" baseline="0" dirty="0"/>
                  <a:t> wavelength </a:t>
                </a:r>
                <a:r>
                  <a:rPr lang="en-US" dirty="0"/>
                  <a:t> cm</a:t>
                </a:r>
                <a:r>
                  <a:rPr lang="en-US" baseline="30000" dirty="0"/>
                  <a:t>-1</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1561743"/>
        <c:crosses val="autoZero"/>
        <c:crossBetween val="midCat"/>
      </c:valAx>
      <c:valAx>
        <c:axId val="1171561743"/>
        <c:scaling>
          <c:orientation val="minMax"/>
          <c:max val="71000000"/>
          <c:min val="696500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a:t>Intensity</a:t>
                </a:r>
              </a:p>
            </c:rich>
          </c:tx>
          <c:layout>
            <c:manualLayout>
              <c:xMode val="edge"/>
              <c:yMode val="edge"/>
              <c:x val="4.583187101395797E-2"/>
              <c:y val="0.35030552270208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715607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solidFill>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90779121519742E-2"/>
          <c:y val="4.2161429685932054E-2"/>
          <c:w val="0.85697541174324399"/>
          <c:h val="0.78764703308178319"/>
        </c:manualLayout>
      </c:layout>
      <c:scatterChart>
        <c:scatterStyle val="lineMarker"/>
        <c:varyColors val="0"/>
        <c:ser>
          <c:idx val="0"/>
          <c:order val="0"/>
          <c:spPr>
            <a:ln w="12700" cap="rnd">
              <a:solidFill>
                <a:schemeClr val="tx1"/>
              </a:solidFill>
              <a:round/>
            </a:ln>
            <a:effectLst/>
          </c:spPr>
          <c:marker>
            <c:symbol val="none"/>
          </c:marker>
          <c:xVal>
            <c:numRef>
              <c:f>'ZnSe Fe D 07102023_1'!$B$11:$B$1033</c:f>
              <c:numCache>
                <c:formatCode>General</c:formatCode>
                <c:ptCount val="1023"/>
                <c:pt idx="0">
                  <c:v>6.0046389721392188</c:v>
                </c:pt>
                <c:pt idx="1">
                  <c:v>10.911464350014285</c:v>
                </c:pt>
                <c:pt idx="2">
                  <c:v>15.780454466075753</c:v>
                </c:pt>
                <c:pt idx="3">
                  <c:v>20.646921339324763</c:v>
                </c:pt>
                <c:pt idx="4">
                  <c:v>25.510866930671909</c:v>
                </c:pt>
                <c:pt idx="5">
                  <c:v>30.407511736240849</c:v>
                </c:pt>
                <c:pt idx="6">
                  <c:v>35.266402403758548</c:v>
                </c:pt>
                <c:pt idx="7">
                  <c:v>40.122777674092504</c:v>
                </c:pt>
                <c:pt idx="8">
                  <c:v>45.011803243898612</c:v>
                </c:pt>
                <c:pt idx="9">
                  <c:v>49.86313538408649</c:v>
                </c:pt>
                <c:pt idx="10">
                  <c:v>54.711957993506076</c:v>
                </c:pt>
                <c:pt idx="11">
                  <c:v>59.558273018872569</c:v>
                </c:pt>
                <c:pt idx="12">
                  <c:v>64.437173333462852</c:v>
                </c:pt>
                <c:pt idx="13">
                  <c:v>69.2784608871807</c:v>
                </c:pt>
                <c:pt idx="14">
                  <c:v>74.117246698995586</c:v>
                </c:pt>
                <c:pt idx="15">
                  <c:v>78.953532707564591</c:v>
                </c:pt>
                <c:pt idx="16">
                  <c:v>83.822339188762271</c:v>
                </c:pt>
                <c:pt idx="17">
                  <c:v>88.653613319424039</c:v>
                </c:pt>
                <c:pt idx="18">
                  <c:v>93.482393464841152</c:v>
                </c:pt>
                <c:pt idx="19">
                  <c:v>98.308681555667135</c:v>
                </c:pt>
                <c:pt idx="20">
                  <c:v>103.16742549540868</c:v>
                </c:pt>
                <c:pt idx="21">
                  <c:v>107.98871723764751</c:v>
                </c:pt>
                <c:pt idx="22">
                  <c:v>112.80752271926758</c:v>
                </c:pt>
                <c:pt idx="23">
                  <c:v>117.62384386295162</c:v>
                </c:pt>
                <c:pt idx="24">
                  <c:v>122.4376825894069</c:v>
                </c:pt>
                <c:pt idx="25">
                  <c:v>127.283896684301</c:v>
                </c:pt>
                <c:pt idx="26">
                  <c:v>132.09275837676978</c:v>
                </c:pt>
                <c:pt idx="27">
                  <c:v>136.89914341613257</c:v>
                </c:pt>
                <c:pt idx="28">
                  <c:v>141.70305371518771</c:v>
                </c:pt>
                <c:pt idx="29">
                  <c:v>146.53927519009812</c:v>
                </c:pt>
                <c:pt idx="30">
                  <c:v>151.33822384077212</c:v>
                </c:pt>
                <c:pt idx="31">
                  <c:v>156.13470349150884</c:v>
                </c:pt>
                <c:pt idx="32">
                  <c:v>160.92871604723041</c:v>
                </c:pt>
                <c:pt idx="33">
                  <c:v>165.72026341088713</c:v>
                </c:pt>
                <c:pt idx="34">
                  <c:v>170.54404200625504</c:v>
                </c:pt>
                <c:pt idx="35">
                  <c:v>175.33064685758654</c:v>
                </c:pt>
                <c:pt idx="36">
                  <c:v>180.11479222773778</c:v>
                </c:pt>
                <c:pt idx="37">
                  <c:v>184.89648001183377</c:v>
                </c:pt>
                <c:pt idx="38">
                  <c:v>189.6757121030605</c:v>
                </c:pt>
                <c:pt idx="39">
                  <c:v>194.45249039266491</c:v>
                </c:pt>
                <c:pt idx="40">
                  <c:v>199.2614043943795</c:v>
                </c:pt>
                <c:pt idx="41">
                  <c:v>204.03326299975743</c:v>
                </c:pt>
                <c:pt idx="42">
                  <c:v>208.80267347924382</c:v>
                </c:pt>
                <c:pt idx="43">
                  <c:v>213.56963771631126</c:v>
                </c:pt>
                <c:pt idx="44">
                  <c:v>218.3341575925042</c:v>
                </c:pt>
                <c:pt idx="45">
                  <c:v>223.13073388553676</c:v>
                </c:pt>
                <c:pt idx="46">
                  <c:v>227.89035299821262</c:v>
                </c:pt>
                <c:pt idx="47">
                  <c:v>232.64753339666277</c:v>
                </c:pt>
                <c:pt idx="48">
                  <c:v>237.40227695471549</c:v>
                </c:pt>
                <c:pt idx="49">
                  <c:v>242.15458554428187</c:v>
                </c:pt>
                <c:pt idx="50">
                  <c:v>246.90446103535214</c:v>
                </c:pt>
                <c:pt idx="51">
                  <c:v>251.68629819792841</c:v>
                </c:pt>
                <c:pt idx="52">
                  <c:v>256.43129549703735</c:v>
                </c:pt>
                <c:pt idx="53">
                  <c:v>261.1738653096545</c:v>
                </c:pt>
                <c:pt idx="54">
                  <c:v>265.91400949811214</c:v>
                </c:pt>
                <c:pt idx="55">
                  <c:v>270.65172992283988</c:v>
                </c:pt>
                <c:pt idx="56">
                  <c:v>275.38702844236104</c:v>
                </c:pt>
                <c:pt idx="57">
                  <c:v>280.11990691331448</c:v>
                </c:pt>
                <c:pt idx="58">
                  <c:v>284.88463706755283</c:v>
                </c:pt>
                <c:pt idx="59">
                  <c:v>289.61266350070218</c:v>
                </c:pt>
                <c:pt idx="60">
                  <c:v>294.33827545719396</c:v>
                </c:pt>
                <c:pt idx="61">
                  <c:v>299.06147478607454</c:v>
                </c:pt>
                <c:pt idx="62">
                  <c:v>303.78226333449857</c:v>
                </c:pt>
                <c:pt idx="63">
                  <c:v>308.50064294772892</c:v>
                </c:pt>
                <c:pt idx="64">
                  <c:v>313.21661546915493</c:v>
                </c:pt>
                <c:pt idx="65">
                  <c:v>317.96433025152146</c:v>
                </c:pt>
                <c:pt idx="66">
                  <c:v>322.67547670266504</c:v>
                </c:pt>
                <c:pt idx="67">
                  <c:v>327.38422159419133</c:v>
                </c:pt>
                <c:pt idx="68">
                  <c:v>332.09056676197724</c:v>
                </c:pt>
                <c:pt idx="69">
                  <c:v>336.79451404000793</c:v>
                </c:pt>
                <c:pt idx="70">
                  <c:v>341.49606526041316</c:v>
                </c:pt>
                <c:pt idx="71">
                  <c:v>346.19522225344917</c:v>
                </c:pt>
                <c:pt idx="72">
                  <c:v>350.89198684751318</c:v>
                </c:pt>
                <c:pt idx="73">
                  <c:v>355.58636086914703</c:v>
                </c:pt>
                <c:pt idx="74">
                  <c:v>360.31233732315741</c:v>
                </c:pt>
                <c:pt idx="75">
                  <c:v>365.00191838217506</c:v>
                </c:pt>
                <c:pt idx="76">
                  <c:v>369.68911435041082</c:v>
                </c:pt>
                <c:pt idx="77">
                  <c:v>374.37392704695958</c:v>
                </c:pt>
                <c:pt idx="78">
                  <c:v>379.05635828906816</c:v>
                </c:pt>
                <c:pt idx="79">
                  <c:v>383.73640989214982</c:v>
                </c:pt>
                <c:pt idx="80">
                  <c:v>388.41408366975884</c:v>
                </c:pt>
                <c:pt idx="81">
                  <c:v>393.08938143360865</c:v>
                </c:pt>
                <c:pt idx="82">
                  <c:v>397.76230499357916</c:v>
                </c:pt>
                <c:pt idx="83">
                  <c:v>402.4328561577131</c:v>
                </c:pt>
                <c:pt idx="84">
                  <c:v>407.1010367322051</c:v>
                </c:pt>
                <c:pt idx="85">
                  <c:v>411.80065011144325</c:v>
                </c:pt>
                <c:pt idx="86">
                  <c:v>416.4640777724635</c:v>
                </c:pt>
                <c:pt idx="87">
                  <c:v>421.1251402645139</c:v>
                </c:pt>
                <c:pt idx="88">
                  <c:v>425.7838393864622</c:v>
                </c:pt>
                <c:pt idx="89">
                  <c:v>430.44017693535352</c:v>
                </c:pt>
                <c:pt idx="90">
                  <c:v>435.09415470642125</c:v>
                </c:pt>
                <c:pt idx="91">
                  <c:v>439.74577449306889</c:v>
                </c:pt>
                <c:pt idx="92">
                  <c:v>444.39503808688096</c:v>
                </c:pt>
                <c:pt idx="93">
                  <c:v>449.04194727764479</c:v>
                </c:pt>
                <c:pt idx="94">
                  <c:v>453.68650385332148</c:v>
                </c:pt>
                <c:pt idx="95">
                  <c:v>458.32870960006403</c:v>
                </c:pt>
                <c:pt idx="96">
                  <c:v>462.96856630221373</c:v>
                </c:pt>
                <c:pt idx="97">
                  <c:v>467.60607574231835</c:v>
                </c:pt>
                <c:pt idx="98">
                  <c:v>472.24123970111395</c:v>
                </c:pt>
                <c:pt idx="99">
                  <c:v>476.87405995753215</c:v>
                </c:pt>
                <c:pt idx="100">
                  <c:v>481.50453828871832</c:v>
                </c:pt>
                <c:pt idx="101">
                  <c:v>486.13267647001703</c:v>
                </c:pt>
                <c:pt idx="102">
                  <c:v>490.75847627496842</c:v>
                </c:pt>
                <c:pt idx="103">
                  <c:v>495.41543430887396</c:v>
                </c:pt>
                <c:pt idx="104">
                  <c:v>500.03654576198824</c:v>
                </c:pt>
                <c:pt idx="105">
                  <c:v>504.6553241614638</c:v>
                </c:pt>
                <c:pt idx="106">
                  <c:v>509.27177127369214</c:v>
                </c:pt>
                <c:pt idx="107">
                  <c:v>513.88588886326397</c:v>
                </c:pt>
                <c:pt idx="108">
                  <c:v>518.49767869300558</c:v>
                </c:pt>
                <c:pt idx="109">
                  <c:v>523.10714252395337</c:v>
                </c:pt>
                <c:pt idx="110">
                  <c:v>527.71428211537568</c:v>
                </c:pt>
                <c:pt idx="111">
                  <c:v>532.31909922476189</c:v>
                </c:pt>
                <c:pt idx="112">
                  <c:v>536.92159560782966</c:v>
                </c:pt>
                <c:pt idx="113">
                  <c:v>541.52177301853226</c:v>
                </c:pt>
                <c:pt idx="114">
                  <c:v>546.11963320905124</c:v>
                </c:pt>
                <c:pt idx="115">
                  <c:v>550.7151779298074</c:v>
                </c:pt>
                <c:pt idx="116">
                  <c:v>555.30840892945707</c:v>
                </c:pt>
                <c:pt idx="117">
                  <c:v>559.89932795488858</c:v>
                </c:pt>
                <c:pt idx="118">
                  <c:v>564.48793675125125</c:v>
                </c:pt>
                <c:pt idx="119">
                  <c:v>569.07423706191912</c:v>
                </c:pt>
                <c:pt idx="120">
                  <c:v>573.65823062851632</c:v>
                </c:pt>
                <c:pt idx="121">
                  <c:v>578.23991919092805</c:v>
                </c:pt>
                <c:pt idx="122">
                  <c:v>582.81930448727871</c:v>
                </c:pt>
                <c:pt idx="123">
                  <c:v>587.39638825394286</c:v>
                </c:pt>
                <c:pt idx="124">
                  <c:v>591.97117222556335</c:v>
                </c:pt>
                <c:pt idx="125">
                  <c:v>596.54365813502955</c:v>
                </c:pt>
                <c:pt idx="126">
                  <c:v>601.11384771349549</c:v>
                </c:pt>
                <c:pt idx="127">
                  <c:v>605.68174269036535</c:v>
                </c:pt>
                <c:pt idx="128">
                  <c:v>610.24734479332619</c:v>
                </c:pt>
                <c:pt idx="129">
                  <c:v>614.81065574831882</c:v>
                </c:pt>
                <c:pt idx="130">
                  <c:v>619.37167727954875</c:v>
                </c:pt>
                <c:pt idx="131">
                  <c:v>623.93041110950799</c:v>
                </c:pt>
                <c:pt idx="132">
                  <c:v>628.4538494393164</c:v>
                </c:pt>
                <c:pt idx="133">
                  <c:v>633.00802957369524</c:v>
                </c:pt>
                <c:pt idx="134">
                  <c:v>637.55992715145476</c:v>
                </c:pt>
                <c:pt idx="135">
                  <c:v>642.10954388818936</c:v>
                </c:pt>
                <c:pt idx="136">
                  <c:v>646.65688149776906</c:v>
                </c:pt>
                <c:pt idx="137">
                  <c:v>651.20194169236129</c:v>
                </c:pt>
                <c:pt idx="138">
                  <c:v>655.74472618241634</c:v>
                </c:pt>
                <c:pt idx="139">
                  <c:v>660.28523667666741</c:v>
                </c:pt>
                <c:pt idx="140">
                  <c:v>664.82347488213418</c:v>
                </c:pt>
                <c:pt idx="141">
                  <c:v>669.35944250413741</c:v>
                </c:pt>
                <c:pt idx="142">
                  <c:v>673.893141246288</c:v>
                </c:pt>
                <c:pt idx="143">
                  <c:v>678.42457281048701</c:v>
                </c:pt>
                <c:pt idx="144">
                  <c:v>682.95373889694383</c:v>
                </c:pt>
                <c:pt idx="145">
                  <c:v>687.48064120416893</c:v>
                </c:pt>
                <c:pt idx="146">
                  <c:v>692.00528142895564</c:v>
                </c:pt>
                <c:pt idx="147">
                  <c:v>696.5276612664311</c:v>
                </c:pt>
                <c:pt idx="148">
                  <c:v>701.04778241000895</c:v>
                </c:pt>
                <c:pt idx="149">
                  <c:v>705.56564655141483</c:v>
                </c:pt>
                <c:pt idx="150">
                  <c:v>710.04854168574821</c:v>
                </c:pt>
                <c:pt idx="151">
                  <c:v>714.56191321578081</c:v>
                </c:pt>
                <c:pt idx="152">
                  <c:v>719.07303279648477</c:v>
                </c:pt>
                <c:pt idx="153">
                  <c:v>723.5819021128591</c:v>
                </c:pt>
                <c:pt idx="154">
                  <c:v>728.08852284821842</c:v>
                </c:pt>
                <c:pt idx="155">
                  <c:v>732.59289668420024</c:v>
                </c:pt>
                <c:pt idx="156">
                  <c:v>737.09502530076134</c:v>
                </c:pt>
                <c:pt idx="157">
                  <c:v>741.59491037619591</c:v>
                </c:pt>
                <c:pt idx="158">
                  <c:v>746.09255358711744</c:v>
                </c:pt>
                <c:pt idx="159">
                  <c:v>750.58795660846226</c:v>
                </c:pt>
                <c:pt idx="160">
                  <c:v>755.08112111351875</c:v>
                </c:pt>
                <c:pt idx="161">
                  <c:v>759.53951386162225</c:v>
                </c:pt>
                <c:pt idx="162">
                  <c:v>764.02822253816703</c:v>
                </c:pt>
                <c:pt idx="163">
                  <c:v>768.51469769618052</c:v>
                </c:pt>
                <c:pt idx="164">
                  <c:v>772.99894100229358</c:v>
                </c:pt>
                <c:pt idx="165">
                  <c:v>777.48095412148177</c:v>
                </c:pt>
                <c:pt idx="166">
                  <c:v>781.96073871707631</c:v>
                </c:pt>
                <c:pt idx="167">
                  <c:v>786.4382964507422</c:v>
                </c:pt>
                <c:pt idx="168">
                  <c:v>790.91362898250009</c:v>
                </c:pt>
                <c:pt idx="169">
                  <c:v>795.38673797071169</c:v>
                </c:pt>
                <c:pt idx="170">
                  <c:v>799.82523532750929</c:v>
                </c:pt>
                <c:pt idx="171">
                  <c:v>804.29391827984</c:v>
                </c:pt>
                <c:pt idx="172">
                  <c:v>808.76038264188537</c:v>
                </c:pt>
                <c:pt idx="173">
                  <c:v>813.22463006544422</c:v>
                </c:pt>
                <c:pt idx="174">
                  <c:v>817.68666220068189</c:v>
                </c:pt>
                <c:pt idx="175">
                  <c:v>822.14648069611576</c:v>
                </c:pt>
                <c:pt idx="176">
                  <c:v>826.6040871986479</c:v>
                </c:pt>
                <c:pt idx="177">
                  <c:v>831.02720582069014</c:v>
                </c:pt>
                <c:pt idx="178">
                  <c:v>835.4804092707418</c:v>
                </c:pt>
                <c:pt idx="179">
                  <c:v>839.93140564687928</c:v>
                </c:pt>
                <c:pt idx="180">
                  <c:v>844.38019658947451</c:v>
                </c:pt>
                <c:pt idx="181">
                  <c:v>848.82678373728777</c:v>
                </c:pt>
                <c:pt idx="182">
                  <c:v>853.27116872745682</c:v>
                </c:pt>
                <c:pt idx="183">
                  <c:v>857.71335319548962</c:v>
                </c:pt>
                <c:pt idx="184">
                  <c:v>862.12117287208093</c:v>
                </c:pt>
                <c:pt idx="185">
                  <c:v>866.55897711218131</c:v>
                </c:pt>
                <c:pt idx="186">
                  <c:v>870.99458571516152</c:v>
                </c:pt>
                <c:pt idx="187">
                  <c:v>875.42800031008301</c:v>
                </c:pt>
                <c:pt idx="188">
                  <c:v>879.85922252439559</c:v>
                </c:pt>
                <c:pt idx="189">
                  <c:v>884.28825398393747</c:v>
                </c:pt>
                <c:pt idx="190">
                  <c:v>888.68302561561359</c:v>
                </c:pt>
                <c:pt idx="191">
                  <c:v>893.1076962823754</c:v>
                </c:pt>
                <c:pt idx="192">
                  <c:v>897.53018105050432</c:v>
                </c:pt>
                <c:pt idx="193">
                  <c:v>901.95048153943208</c:v>
                </c:pt>
                <c:pt idx="194">
                  <c:v>906.36859936700057</c:v>
                </c:pt>
                <c:pt idx="195">
                  <c:v>910.75254444875463</c:v>
                </c:pt>
                <c:pt idx="196">
                  <c:v>915.1663175878748</c:v>
                </c:pt>
                <c:pt idx="197">
                  <c:v>919.57791289787565</c:v>
                </c:pt>
                <c:pt idx="198">
                  <c:v>923.98733199022536</c:v>
                </c:pt>
                <c:pt idx="199">
                  <c:v>928.39457647479503</c:v>
                </c:pt>
                <c:pt idx="200">
                  <c:v>932.79964795988781</c:v>
                </c:pt>
                <c:pt idx="201">
                  <c:v>937.1706507855888</c:v>
                </c:pt>
                <c:pt idx="202">
                  <c:v>941.57139680757246</c:v>
                </c:pt>
                <c:pt idx="203">
                  <c:v>945.96997463383013</c:v>
                </c:pt>
                <c:pt idx="204">
                  <c:v>950.36638586633126</c:v>
                </c:pt>
                <c:pt idx="205">
                  <c:v>954.728797524931</c:v>
                </c:pt>
                <c:pt idx="206">
                  <c:v>959.12089604054927</c:v>
                </c:pt>
                <c:pt idx="207">
                  <c:v>963.51083274729899</c:v>
                </c:pt>
                <c:pt idx="208">
                  <c:v>967.89860924086315</c:v>
                </c:pt>
                <c:pt idx="209">
                  <c:v>972.28422711535677</c:v>
                </c:pt>
                <c:pt idx="210">
                  <c:v>976.63593150916131</c:v>
                </c:pt>
                <c:pt idx="211">
                  <c:v>981.01725253496625</c:v>
                </c:pt>
                <c:pt idx="212">
                  <c:v>985.39641970313096</c:v>
                </c:pt>
                <c:pt idx="213">
                  <c:v>989.77343460151678</c:v>
                </c:pt>
                <c:pt idx="214">
                  <c:v>994.148298816428</c:v>
                </c:pt>
                <c:pt idx="215">
                  <c:v>998.48933531757575</c:v>
                </c:pt>
                <c:pt idx="216">
                  <c:v>1002.8599184742416</c:v>
                </c:pt>
                <c:pt idx="217">
                  <c:v>1007.2283556855473</c:v>
                </c:pt>
                <c:pt idx="218">
                  <c:v>1011.5946485315872</c:v>
                </c:pt>
                <c:pt idx="219">
                  <c:v>1015.9271820188005</c:v>
                </c:pt>
                <c:pt idx="220">
                  <c:v>1020.2892063787294</c:v>
                </c:pt>
                <c:pt idx="221">
                  <c:v>1024.6490910929606</c:v>
                </c:pt>
                <c:pt idx="222">
                  <c:v>1029.0068377354073</c:v>
                </c:pt>
                <c:pt idx="223">
                  <c:v>1033.3308931671891</c:v>
                </c:pt>
                <c:pt idx="224">
                  <c:v>1037.6843838464811</c:v>
                </c:pt>
                <c:pt idx="225">
                  <c:v>1042.0357411551049</c:v>
                </c:pt>
                <c:pt idx="226">
                  <c:v>1046.3849666608221</c:v>
                </c:pt>
                <c:pt idx="227">
                  <c:v>1050.7005688980862</c:v>
                </c:pt>
                <c:pt idx="228">
                  <c:v>1055.0455509146632</c:v>
                </c:pt>
                <c:pt idx="229">
                  <c:v>1059.3884058110962</c:v>
                </c:pt>
                <c:pt idx="230">
                  <c:v>1063.697688230357</c:v>
                </c:pt>
                <c:pt idx="231">
                  <c:v>1068.0363089555613</c:v>
                </c:pt>
                <c:pt idx="232">
                  <c:v>1072.3728072296617</c:v>
                </c:pt>
                <c:pt idx="233">
                  <c:v>1076.7071846097351</c:v>
                </c:pt>
                <c:pt idx="234">
                  <c:v>1081.0080570965147</c:v>
                </c:pt>
                <c:pt idx="235">
                  <c:v>1085.3382126943288</c:v>
                </c:pt>
                <c:pt idx="236">
                  <c:v>1089.666252048959</c:v>
                </c:pt>
                <c:pt idx="237">
                  <c:v>1093.9921767114029</c:v>
                </c:pt>
                <c:pt idx="238">
                  <c:v>1098.2846638607516</c:v>
                </c:pt>
                <c:pt idx="239">
                  <c:v>1102.6063790816261</c:v>
                </c:pt>
                <c:pt idx="240">
                  <c:v>1106.9259842430438</c:v>
                </c:pt>
                <c:pt idx="241">
                  <c:v>1111.2122022628828</c:v>
                </c:pt>
                <c:pt idx="242">
                  <c:v>1115.5276072011256</c:v>
                </c:pt>
                <c:pt idx="243">
                  <c:v>1119.8409066991153</c:v>
                </c:pt>
                <c:pt idx="244">
                  <c:v>1124.1208693134067</c:v>
                </c:pt>
                <c:pt idx="245">
                  <c:v>1128.4299777797241</c:v>
                </c:pt>
                <c:pt idx="246">
                  <c:v>1132.7369854115168</c:v>
                </c:pt>
                <c:pt idx="247">
                  <c:v>1137.0418937447539</c:v>
                </c:pt>
                <c:pt idx="248">
                  <c:v>1141.3135320690199</c:v>
                </c:pt>
                <c:pt idx="249">
                  <c:v>1145.6142615916215</c:v>
                </c:pt>
                <c:pt idx="250">
                  <c:v>1149.9128964034971</c:v>
                </c:pt>
                <c:pt idx="251">
                  <c:v>1154.1783112003795</c:v>
                </c:pt>
                <c:pt idx="252">
                  <c:v>1158.4727763307201</c:v>
                </c:pt>
                <c:pt idx="253">
                  <c:v>1162.7651513248056</c:v>
                </c:pt>
                <c:pt idx="254">
                  <c:v>1167.0243561853786</c:v>
                </c:pt>
                <c:pt idx="255">
                  <c:v>1171.3125706004575</c:v>
                </c:pt>
                <c:pt idx="256">
                  <c:v>1175.5986994404448</c:v>
                </c:pt>
                <c:pt idx="257">
                  <c:v>1179.8517079162302</c:v>
                </c:pt>
                <c:pt idx="258">
                  <c:v>1184.1336852532622</c:v>
                </c:pt>
                <c:pt idx="259">
                  <c:v>1188.4135815631016</c:v>
                </c:pt>
                <c:pt idx="260">
                  <c:v>1192.6604071662296</c:v>
                </c:pt>
                <c:pt idx="261">
                  <c:v>1196.9361610227825</c:v>
                </c:pt>
                <c:pt idx="262">
                  <c:v>1201.2098383868361</c:v>
                </c:pt>
                <c:pt idx="263">
                  <c:v>1205.4504945901717</c:v>
                </c:pt>
                <c:pt idx="264">
                  <c:v>1209.7200385243232</c:v>
                </c:pt>
                <c:pt idx="265">
                  <c:v>1213.9875104875027</c:v>
                </c:pt>
                <c:pt idx="266">
                  <c:v>1218.2220107247958</c:v>
                </c:pt>
                <c:pt idx="267">
                  <c:v>1222.4853582552714</c:v>
                </c:pt>
                <c:pt idx="268">
                  <c:v>1226.7157669150365</c:v>
                </c:pt>
                <c:pt idx="269">
                  <c:v>1230.9749959891997</c:v>
                </c:pt>
                <c:pt idx="270">
                  <c:v>1235.2321605955112</c:v>
                </c:pt>
                <c:pt idx="271">
                  <c:v>1239.4564355815055</c:v>
                </c:pt>
                <c:pt idx="272">
                  <c:v>1243.7094906852908</c:v>
                </c:pt>
                <c:pt idx="273">
                  <c:v>1247.9604858078746</c:v>
                </c:pt>
                <c:pt idx="274">
                  <c:v>1252.1786404502673</c:v>
                </c:pt>
                <c:pt idx="275">
                  <c:v>1256.4255349981722</c:v>
                </c:pt>
                <c:pt idx="276">
                  <c:v>1260.6703740385419</c:v>
                </c:pt>
                <c:pt idx="277">
                  <c:v>1264.8824216288958</c:v>
                </c:pt>
                <c:pt idx="278">
                  <c:v>1269.1231689965971</c:v>
                </c:pt>
                <c:pt idx="279">
                  <c:v>1273.331157500681</c:v>
                </c:pt>
                <c:pt idx="280">
                  <c:v>1277.56781910891</c:v>
                </c:pt>
                <c:pt idx="281">
                  <c:v>1281.8024326333871</c:v>
                </c:pt>
                <c:pt idx="282">
                  <c:v>1286.0043361419848</c:v>
                </c:pt>
                <c:pt idx="283">
                  <c:v>1290.2348727661483</c:v>
                </c:pt>
                <c:pt idx="284">
                  <c:v>1294.4327318396645</c:v>
                </c:pt>
                <c:pt idx="285">
                  <c:v>1298.6591974482835</c:v>
                </c:pt>
                <c:pt idx="286">
                  <c:v>1302.8836223612234</c:v>
                </c:pt>
                <c:pt idx="287">
                  <c:v>1307.0754183897225</c:v>
                </c:pt>
                <c:pt idx="288">
                  <c:v>1311.2957811036867</c:v>
                </c:pt>
                <c:pt idx="289">
                  <c:v>1315.4835472778686</c:v>
                </c:pt>
                <c:pt idx="290">
                  <c:v>1319.6998536493593</c:v>
                </c:pt>
                <c:pt idx="291">
                  <c:v>1323.9141266777406</c:v>
                </c:pt>
                <c:pt idx="292">
                  <c:v>1328.095851651924</c:v>
                </c:pt>
                <c:pt idx="293">
                  <c:v>1332.3060771120763</c:v>
                </c:pt>
                <c:pt idx="294">
                  <c:v>1336.483786742705</c:v>
                </c:pt>
                <c:pt idx="295">
                  <c:v>1340.6899704630196</c:v>
                </c:pt>
                <c:pt idx="296">
                  <c:v>1344.8636705306817</c:v>
                </c:pt>
                <c:pt idx="297">
                  <c:v>1349.0658183283558</c:v>
                </c:pt>
                <c:pt idx="298">
                  <c:v>1353.2659430152016</c:v>
                </c:pt>
                <c:pt idx="299">
                  <c:v>1357.4336322836498</c:v>
                </c:pt>
                <c:pt idx="300">
                  <c:v>1361.6297297632846</c:v>
                </c:pt>
                <c:pt idx="301">
                  <c:v>1365.7934238822527</c:v>
                </c:pt>
                <c:pt idx="302">
                  <c:v>1369.9854999440104</c:v>
                </c:pt>
                <c:pt idx="303">
                  <c:v>1374.1452046553786</c:v>
                </c:pt>
                <c:pt idx="304">
                  <c:v>1378.3332650775083</c:v>
                </c:pt>
                <c:pt idx="305">
                  <c:v>1382.4889861121555</c:v>
                </c:pt>
                <c:pt idx="306">
                  <c:v>1386.6730366618394</c:v>
                </c:pt>
                <c:pt idx="307">
                  <c:v>1390.8550771543414</c:v>
                </c:pt>
                <c:pt idx="308">
                  <c:v>1395.0048261730517</c:v>
                </c:pt>
                <c:pt idx="309">
                  <c:v>1399.1828654336314</c:v>
                </c:pt>
                <c:pt idx="310">
                  <c:v>1403.3286450652377</c:v>
                </c:pt>
                <c:pt idx="311">
                  <c:v>1407.5026888335124</c:v>
                </c:pt>
                <c:pt idx="312">
                  <c:v>1411.6445047705856</c:v>
                </c:pt>
                <c:pt idx="313">
                  <c:v>1415.8145587752042</c:v>
                </c:pt>
                <c:pt idx="314">
                  <c:v>1419.9524166994343</c:v>
                </c:pt>
                <c:pt idx="315">
                  <c:v>1424.1184866580916</c:v>
                </c:pt>
                <c:pt idx="316">
                  <c:v>1428.2523922403198</c:v>
                </c:pt>
                <c:pt idx="317">
                  <c:v>1432.4144838597895</c:v>
                </c:pt>
                <c:pt idx="318">
                  <c:v>1436.5444427600341</c:v>
                </c:pt>
                <c:pt idx="319">
                  <c:v>1440.7025617361905</c:v>
                </c:pt>
                <c:pt idx="320">
                  <c:v>1444.828579603658</c:v>
                </c:pt>
                <c:pt idx="321">
                  <c:v>1448.9827316215269</c:v>
                </c:pt>
                <c:pt idx="322">
                  <c:v>1453.1048140946514</c:v>
                </c:pt>
                <c:pt idx="323">
                  <c:v>1457.2550048283993</c:v>
                </c:pt>
                <c:pt idx="324">
                  <c:v>1461.3731575348611</c:v>
                </c:pt>
                <c:pt idx="325">
                  <c:v>1465.519392647846</c:v>
                </c:pt>
                <c:pt idx="326">
                  <c:v>1469.6336212046008</c:v>
                </c:pt>
                <c:pt idx="327">
                  <c:v>1473.7759063493868</c:v>
                </c:pt>
                <c:pt idx="328">
                  <c:v>1477.8862163626982</c:v>
                </c:pt>
                <c:pt idx="329">
                  <c:v>1482.0245571810847</c:v>
                </c:pt>
                <c:pt idx="330">
                  <c:v>1486.1309542465351</c:v>
                </c:pt>
                <c:pt idx="331">
                  <c:v>1490.2653563695822</c:v>
                </c:pt>
                <c:pt idx="332">
                  <c:v>1494.3678460721057</c:v>
                </c:pt>
                <c:pt idx="333">
                  <c:v>1498.4983151201668</c:v>
                </c:pt>
                <c:pt idx="334">
                  <c:v>1502.5969030340675</c:v>
                </c:pt>
                <c:pt idx="335">
                  <c:v>1506.7234446168004</c:v>
                </c:pt>
                <c:pt idx="336">
                  <c:v>1510.8181363057993</c:v>
                </c:pt>
                <c:pt idx="337">
                  <c:v>1514.9407560221953</c:v>
                </c:pt>
                <c:pt idx="338">
                  <c:v>1519.0315570394341</c:v>
                </c:pt>
                <c:pt idx="339">
                  <c:v>1523.1502604778507</c:v>
                </c:pt>
                <c:pt idx="340">
                  <c:v>1527.2371763659212</c:v>
                </c:pt>
                <c:pt idx="341">
                  <c:v>1531.3519691041074</c:v>
                </c:pt>
                <c:pt idx="342">
                  <c:v>1535.4350053950802</c:v>
                </c:pt>
                <c:pt idx="343">
                  <c:v>1539.5458930001987</c:v>
                </c:pt>
                <c:pt idx="344">
                  <c:v>1543.6250552156416</c:v>
                </c:pt>
                <c:pt idx="345">
                  <c:v>1547.7320432442866</c:v>
                </c:pt>
                <c:pt idx="346">
                  <c:v>1551.8073368952973</c:v>
                </c:pt>
                <c:pt idx="347">
                  <c:v>1555.8807053512537</c:v>
                </c:pt>
                <c:pt idx="348">
                  <c:v>1559.9818614807664</c:v>
                </c:pt>
                <c:pt idx="349">
                  <c:v>1564.0513696093731</c:v>
                </c:pt>
                <c:pt idx="350">
                  <c:v>1568.1486399978166</c:v>
                </c:pt>
                <c:pt idx="351">
                  <c:v>1572.2142932841234</c:v>
                </c:pt>
                <c:pt idx="352">
                  <c:v>1576.3076834513413</c:v>
                </c:pt>
                <c:pt idx="353">
                  <c:v>1580.3694873700006</c:v>
                </c:pt>
                <c:pt idx="354">
                  <c:v>1584.4590028253915</c:v>
                </c:pt>
                <c:pt idx="355">
                  <c:v>1588.5169628407057</c:v>
                </c:pt>
                <c:pt idx="356">
                  <c:v>1592.5730099292268</c:v>
                </c:pt>
                <c:pt idx="357">
                  <c:v>1596.6567306491561</c:v>
                </c:pt>
                <c:pt idx="358">
                  <c:v>1600.7089420015</c:v>
                </c:pt>
                <c:pt idx="359">
                  <c:v>1604.7888017275764</c:v>
                </c:pt>
                <c:pt idx="360">
                  <c:v>1608.8371827822557</c:v>
                </c:pt>
                <c:pt idx="361">
                  <c:v>1612.9131869875127</c:v>
                </c:pt>
                <c:pt idx="362">
                  <c:v>1616.9577431727666</c:v>
                </c:pt>
                <c:pt idx="363">
                  <c:v>1621.0003959001588</c:v>
                </c:pt>
                <c:pt idx="364">
                  <c:v>1625.0706340537181</c:v>
                </c:pt>
                <c:pt idx="365">
                  <c:v>1629.109470024996</c:v>
                </c:pt>
                <c:pt idx="366">
                  <c:v>1633.175866285248</c:v>
                </c:pt>
                <c:pt idx="367">
                  <c:v>1637.2108909030903</c:v>
                </c:pt>
                <c:pt idx="368">
                  <c:v>1641.2440187869615</c:v>
                </c:pt>
                <c:pt idx="369">
                  <c:v>1645.3046693638826</c:v>
                </c:pt>
                <c:pt idx="370">
                  <c:v>1649.3339939694379</c:v>
                </c:pt>
                <c:pt idx="371">
                  <c:v>1653.3908162164153</c:v>
                </c:pt>
                <c:pt idx="372">
                  <c:v>1657.4163429209075</c:v>
                </c:pt>
                <c:pt idx="373">
                  <c:v>1661.439979583698</c:v>
                </c:pt>
                <c:pt idx="374">
                  <c:v>1665.4910764198939</c:v>
                </c:pt>
                <c:pt idx="375">
                  <c:v>1669.5109232187751</c:v>
                </c:pt>
                <c:pt idx="376">
                  <c:v>1673.5288839742716</c:v>
                </c:pt>
                <c:pt idx="377">
                  <c:v>1677.5742675115798</c:v>
                </c:pt>
                <c:pt idx="378">
                  <c:v>1681.5884464176597</c:v>
                </c:pt>
                <c:pt idx="379">
                  <c:v>1685.6300231900132</c:v>
                </c:pt>
                <c:pt idx="380">
                  <c:v>1689.6404255835841</c:v>
                </c:pt>
                <c:pt idx="381">
                  <c:v>1693.6489485758138</c:v>
                </c:pt>
                <c:pt idx="382">
                  <c:v>1697.6848321697144</c:v>
                </c:pt>
                <c:pt idx="383">
                  <c:v>1701.6895866263221</c:v>
                </c:pt>
                <c:pt idx="384">
                  <c:v>1705.692465649925</c:v>
                </c:pt>
                <c:pt idx="385">
                  <c:v>1709.7226680864769</c:v>
                </c:pt>
                <c:pt idx="386">
                  <c:v>1713.7217865288912</c:v>
                </c:pt>
                <c:pt idx="387">
                  <c:v>1717.7482036038018</c:v>
                </c:pt>
                <c:pt idx="388">
                  <c:v>1721.7435667619575</c:v>
                </c:pt>
                <c:pt idx="389">
                  <c:v>1725.7370610794096</c:v>
                </c:pt>
                <c:pt idx="390">
                  <c:v>1729.757816966714</c:v>
                </c:pt>
                <c:pt idx="391">
                  <c:v>1733.7475639170843</c:v>
                </c:pt>
                <c:pt idx="392">
                  <c:v>1737.7354459654052</c:v>
                </c:pt>
                <c:pt idx="393">
                  <c:v>1741.7505525962515</c:v>
                </c:pt>
                <c:pt idx="394">
                  <c:v>1745.7346951724212</c:v>
                </c:pt>
                <c:pt idx="395">
                  <c:v>1749.7169767741252</c:v>
                </c:pt>
                <c:pt idx="396">
                  <c:v>1753.7264460461556</c:v>
                </c:pt>
                <c:pt idx="397">
                  <c:v>1757.7049960484874</c:v>
                </c:pt>
                <c:pt idx="398">
                  <c:v>1761.6816889929141</c:v>
                </c:pt>
                <c:pt idx="399">
                  <c:v>1765.6855327703997</c:v>
                </c:pt>
                <c:pt idx="400">
                  <c:v>1769.6585019661397</c:v>
                </c:pt>
                <c:pt idx="401">
                  <c:v>1773.6296180095596</c:v>
                </c:pt>
                <c:pt idx="402">
                  <c:v>1777.6278481234913</c:v>
                </c:pt>
                <c:pt idx="403">
                  <c:v>1781.5952482469038</c:v>
                </c:pt>
                <c:pt idx="404">
                  <c:v>1785.5607991126453</c:v>
                </c:pt>
                <c:pt idx="405">
                  <c:v>1789.5534273608573</c:v>
                </c:pt>
                <c:pt idx="406">
                  <c:v>1793.5152701133411</c:v>
                </c:pt>
                <c:pt idx="407">
                  <c:v>1797.4752674918745</c:v>
                </c:pt>
                <c:pt idx="408">
                  <c:v>1801.4334207854954</c:v>
                </c:pt>
                <c:pt idx="409">
                  <c:v>1805.4186026893622</c:v>
                </c:pt>
                <c:pt idx="410">
                  <c:v>1809.3730582384633</c:v>
                </c:pt>
                <c:pt idx="411">
                  <c:v>1813.3256735719078</c:v>
                </c:pt>
                <c:pt idx="412">
                  <c:v>1817.3052810006084</c:v>
                </c:pt>
                <c:pt idx="413">
                  <c:v>1821.2542063454348</c:v>
                </c:pt>
                <c:pt idx="414">
                  <c:v>1825.2012953330413</c:v>
                </c:pt>
                <c:pt idx="415">
                  <c:v>1829.1753399747759</c:v>
                </c:pt>
                <c:pt idx="416">
                  <c:v>1833.1187467079908</c:v>
                </c:pt>
                <c:pt idx="417">
                  <c:v>1837.0603209316505</c:v>
                </c:pt>
                <c:pt idx="418">
                  <c:v>1841.0000639228165</c:v>
                </c:pt>
                <c:pt idx="419">
                  <c:v>1844.9667141238424</c:v>
                </c:pt>
                <c:pt idx="420">
                  <c:v>1848.9027851331011</c:v>
                </c:pt>
                <c:pt idx="421">
                  <c:v>1852.8370287432226</c:v>
                </c:pt>
                <c:pt idx="422">
                  <c:v>1856.7694462265317</c:v>
                </c:pt>
                <c:pt idx="423">
                  <c:v>1860.7287226057342</c:v>
                </c:pt>
                <c:pt idx="424">
                  <c:v>1864.6574783414435</c:v>
                </c:pt>
                <c:pt idx="425">
                  <c:v>1868.5844117694469</c:v>
                </c:pt>
                <c:pt idx="426">
                  <c:v>1872.5381679212041</c:v>
                </c:pt>
                <c:pt idx="427">
                  <c:v>1876.4614472570393</c:v>
                </c:pt>
                <c:pt idx="428">
                  <c:v>1880.3829080936484</c:v>
                </c:pt>
                <c:pt idx="429">
                  <c:v>1884.302551695102</c:v>
                </c:pt>
                <c:pt idx="430">
                  <c:v>1888.248969933331</c:v>
                </c:pt>
                <c:pt idx="431">
                  <c:v>1892.1649696105233</c:v>
                </c:pt>
                <c:pt idx="432">
                  <c:v>1896.0791558469027</c:v>
                </c:pt>
                <c:pt idx="433">
                  <c:v>1899.9915299018539</c:v>
                </c:pt>
                <c:pt idx="434">
                  <c:v>1903.9306306356521</c:v>
                </c:pt>
                <c:pt idx="435">
                  <c:v>1907.8393708965705</c:v>
                </c:pt>
                <c:pt idx="436">
                  <c:v>1911.7463027563463</c:v>
                </c:pt>
                <c:pt idx="437">
                  <c:v>1915.6514274697001</c:v>
                </c:pt>
                <c:pt idx="438">
                  <c:v>1919.5547462901704</c:v>
                </c:pt>
                <c:pt idx="439">
                  <c:v>1923.4847320445733</c:v>
                </c:pt>
                <c:pt idx="440">
                  <c:v>1927.3844296764764</c:v>
                </c:pt>
                <c:pt idx="441">
                  <c:v>1931.2823251783229</c:v>
                </c:pt>
                <c:pt idx="442">
                  <c:v>1935.1784197990273</c:v>
                </c:pt>
                <c:pt idx="443">
                  <c:v>1939.1011336843185</c:v>
                </c:pt>
                <c:pt idx="444">
                  <c:v>1942.9936171625304</c:v>
                </c:pt>
                <c:pt idx="445">
                  <c:v>1946.8843035085047</c:v>
                </c:pt>
                <c:pt idx="446">
                  <c:v>1950.7731939665464</c:v>
                </c:pt>
                <c:pt idx="447">
                  <c:v>1954.6602897797966</c:v>
                </c:pt>
                <c:pt idx="448">
                  <c:v>1958.5739454718823</c:v>
                </c:pt>
                <c:pt idx="449">
                  <c:v>1962.4574426435065</c:v>
                </c:pt>
                <c:pt idx="450">
                  <c:v>1966.3391489019559</c:v>
                </c:pt>
                <c:pt idx="451">
                  <c:v>1970.2190654857914</c:v>
                </c:pt>
                <c:pt idx="452">
                  <c:v>1974.0971936324349</c:v>
                </c:pt>
                <c:pt idx="453">
                  <c:v>1978.0018224704218</c:v>
                </c:pt>
                <c:pt idx="454">
                  <c:v>1981.876364418662</c:v>
                </c:pt>
                <c:pt idx="455">
                  <c:v>1985.749121644134</c:v>
                </c:pt>
                <c:pt idx="456">
                  <c:v>1989.6200953796906</c:v>
                </c:pt>
                <c:pt idx="457">
                  <c:v>1993.4892868570496</c:v>
                </c:pt>
                <c:pt idx="458">
                  <c:v>1997.3849200356344</c:v>
                </c:pt>
                <c:pt idx="459">
                  <c:v>2001.2505377005255</c:v>
                </c:pt>
                <c:pt idx="460">
                  <c:v>2005.1143768045404</c:v>
                </c:pt>
                <c:pt idx="461">
                  <c:v>2008.9764385748786</c:v>
                </c:pt>
                <c:pt idx="462">
                  <c:v>2012.8367242375825</c:v>
                </c:pt>
                <c:pt idx="463">
                  <c:v>2016.723392807904</c:v>
                </c:pt>
                <c:pt idx="464">
                  <c:v>2020.5801169870974</c:v>
                </c:pt>
                <c:pt idx="465">
                  <c:v>2024.4350687389851</c:v>
                </c:pt>
                <c:pt idx="466">
                  <c:v>2028.2882492851204</c:v>
                </c:pt>
                <c:pt idx="467">
                  <c:v>2032.1396598459251</c:v>
                </c:pt>
                <c:pt idx="468">
                  <c:v>2035.9893016407041</c:v>
                </c:pt>
                <c:pt idx="469">
                  <c:v>2039.8652560659757</c:v>
                </c:pt>
                <c:pt idx="470">
                  <c:v>2043.7113510936761</c:v>
                </c:pt>
                <c:pt idx="471">
                  <c:v>2047.5556810154121</c:v>
                </c:pt>
                <c:pt idx="472">
                  <c:v>2051.3982470460141</c:v>
                </c:pt>
                <c:pt idx="473">
                  <c:v>2055.2390503991846</c:v>
                </c:pt>
                <c:pt idx="474">
                  <c:v>2059.0780922875238</c:v>
                </c:pt>
                <c:pt idx="475">
                  <c:v>2062.9153739225112</c:v>
                </c:pt>
                <c:pt idx="476">
                  <c:v>2066.7788865660441</c:v>
                </c:pt>
                <c:pt idx="477">
                  <c:v>2070.6126384978816</c:v>
                </c:pt>
                <c:pt idx="478">
                  <c:v>2074.4446338129783</c:v>
                </c:pt>
                <c:pt idx="479">
                  <c:v>2078.274873718372</c:v>
                </c:pt>
                <c:pt idx="480">
                  <c:v>2082.103359419998</c:v>
                </c:pt>
                <c:pt idx="481">
                  <c:v>2085.9300921226823</c:v>
                </c:pt>
                <c:pt idx="482">
                  <c:v>2089.7550730301627</c:v>
                </c:pt>
                <c:pt idx="483">
                  <c:v>2093.5783033450534</c:v>
                </c:pt>
                <c:pt idx="484">
                  <c:v>2097.4276718619403</c:v>
                </c:pt>
                <c:pt idx="485">
                  <c:v>2101.2473918390315</c:v>
                </c:pt>
                <c:pt idx="486">
                  <c:v>2105.0653648335683</c:v>
                </c:pt>
                <c:pt idx="487">
                  <c:v>2108.8815920437737</c:v>
                </c:pt>
                <c:pt idx="488">
                  <c:v>2112.6960746667683</c:v>
                </c:pt>
                <c:pt idx="489">
                  <c:v>2116.5088138985921</c:v>
                </c:pt>
                <c:pt idx="490">
                  <c:v>2120.3198109341793</c:v>
                </c:pt>
                <c:pt idx="491">
                  <c:v>2124.1290669673836</c:v>
                </c:pt>
                <c:pt idx="492">
                  <c:v>2127.9365831909599</c:v>
                </c:pt>
                <c:pt idx="493">
                  <c:v>2131.7701338064508</c:v>
                </c:pt>
                <c:pt idx="494">
                  <c:v>2135.5741613071077</c:v>
                </c:pt>
                <c:pt idx="495">
                  <c:v>2139.3764525785591</c:v>
                </c:pt>
                <c:pt idx="496">
                  <c:v>2143.1770088092053</c:v>
                </c:pt>
                <c:pt idx="497">
                  <c:v>2146.9758311863588</c:v>
                </c:pt>
                <c:pt idx="498">
                  <c:v>2150.7729208962519</c:v>
                </c:pt>
                <c:pt idx="499">
                  <c:v>2154.5682791240361</c:v>
                </c:pt>
                <c:pt idx="500">
                  <c:v>2158.3619070537825</c:v>
                </c:pt>
                <c:pt idx="501">
                  <c:v>2162.1538058684819</c:v>
                </c:pt>
                <c:pt idx="502">
                  <c:v>2165.9439767500444</c:v>
                </c:pt>
                <c:pt idx="503">
                  <c:v>2169.732420879307</c:v>
                </c:pt>
                <c:pt idx="504">
                  <c:v>2173.5467733766891</c:v>
                </c:pt>
                <c:pt idx="505">
                  <c:v>2177.3317549570747</c:v>
                </c:pt>
                <c:pt idx="506">
                  <c:v>2181.115013329807</c:v>
                </c:pt>
                <c:pt idx="507">
                  <c:v>2184.8965496714227</c:v>
                </c:pt>
                <c:pt idx="508">
                  <c:v>2188.6763651573783</c:v>
                </c:pt>
                <c:pt idx="509">
                  <c:v>2192.4544609620752</c:v>
                </c:pt>
                <c:pt idx="510">
                  <c:v>2196.2308382588271</c:v>
                </c:pt>
                <c:pt idx="511">
                  <c:v>2200.0054982198999</c:v>
                </c:pt>
                <c:pt idx="512">
                  <c:v>2203.7784420164717</c:v>
                </c:pt>
                <c:pt idx="513">
                  <c:v>2207.5496708186802</c:v>
                </c:pt>
                <c:pt idx="514">
                  <c:v>2211.319185795579</c:v>
                </c:pt>
                <c:pt idx="515">
                  <c:v>2215.0869881151739</c:v>
                </c:pt>
                <c:pt idx="516">
                  <c:v>2218.8530789444012</c:v>
                </c:pt>
                <c:pt idx="517">
                  <c:v>2222.6174594491422</c:v>
                </c:pt>
                <c:pt idx="518">
                  <c:v>2226.3801307942085</c:v>
                </c:pt>
                <c:pt idx="519">
                  <c:v>2230.1410941433751</c:v>
                </c:pt>
                <c:pt idx="520">
                  <c:v>2233.9003506593399</c:v>
                </c:pt>
                <c:pt idx="521">
                  <c:v>2237.6579015037569</c:v>
                </c:pt>
                <c:pt idx="522">
                  <c:v>2241.4411565105693</c:v>
                </c:pt>
                <c:pt idx="523">
                  <c:v>2245.1952870636669</c:v>
                </c:pt>
                <c:pt idx="524">
                  <c:v>2248.9477154323067</c:v>
                </c:pt>
                <c:pt idx="525">
                  <c:v>2252.6984427739226</c:v>
                </c:pt>
                <c:pt idx="526">
                  <c:v>2256.447470244897</c:v>
                </c:pt>
                <c:pt idx="527">
                  <c:v>2260.1947990005719</c:v>
                </c:pt>
                <c:pt idx="528">
                  <c:v>2263.9404301952382</c:v>
                </c:pt>
                <c:pt idx="529">
                  <c:v>2267.6843649821349</c:v>
                </c:pt>
                <c:pt idx="530">
                  <c:v>2271.4266045134755</c:v>
                </c:pt>
                <c:pt idx="531">
                  <c:v>2275.167149940411</c:v>
                </c:pt>
                <c:pt idx="532">
                  <c:v>2278.9060024130595</c:v>
                </c:pt>
                <c:pt idx="533">
                  <c:v>2282.6431630804909</c:v>
                </c:pt>
                <c:pt idx="534">
                  <c:v>2286.3786330907496</c:v>
                </c:pt>
                <c:pt idx="535">
                  <c:v>2290.1124135908249</c:v>
                </c:pt>
                <c:pt idx="536">
                  <c:v>2293.8445057266872</c:v>
                </c:pt>
                <c:pt idx="537">
                  <c:v>2297.5749106432486</c:v>
                </c:pt>
                <c:pt idx="538">
                  <c:v>2301.303629484406</c:v>
                </c:pt>
                <c:pt idx="539">
                  <c:v>2305.0306633930086</c:v>
                </c:pt>
                <c:pt idx="540">
                  <c:v>2308.7560135108833</c:v>
                </c:pt>
                <c:pt idx="541">
                  <c:v>2312.4796809788168</c:v>
                </c:pt>
                <c:pt idx="542">
                  <c:v>2316.2016669365767</c:v>
                </c:pt>
                <c:pt idx="543">
                  <c:v>2319.9219725228868</c:v>
                </c:pt>
                <c:pt idx="544">
                  <c:v>2323.6405988754559</c:v>
                </c:pt>
                <c:pt idx="545">
                  <c:v>2327.3575471309559</c:v>
                </c:pt>
                <c:pt idx="546">
                  <c:v>2331.0728184250438</c:v>
                </c:pt>
                <c:pt idx="547">
                  <c:v>2334.7864138923396</c:v>
                </c:pt>
                <c:pt idx="548">
                  <c:v>2338.4712464189106</c:v>
                </c:pt>
                <c:pt idx="549">
                  <c:v>2342.181505844088</c:v>
                </c:pt>
                <c:pt idx="550">
                  <c:v>2345.8900928319636</c:v>
                </c:pt>
                <c:pt idx="551">
                  <c:v>2349.5970085130866</c:v>
                </c:pt>
                <c:pt idx="552">
                  <c:v>2353.3022540169841</c:v>
                </c:pt>
                <c:pt idx="553">
                  <c:v>2357.0058304721679</c:v>
                </c:pt>
                <c:pt idx="554">
                  <c:v>2360.7077390061313</c:v>
                </c:pt>
                <c:pt idx="555">
                  <c:v>2364.40798074536</c:v>
                </c:pt>
                <c:pt idx="556">
                  <c:v>2368.1065568153099</c:v>
                </c:pt>
                <c:pt idx="557">
                  <c:v>2371.8034683404439</c:v>
                </c:pt>
                <c:pt idx="558">
                  <c:v>2375.4987164441882</c:v>
                </c:pt>
                <c:pt idx="559">
                  <c:v>2379.1923022489864</c:v>
                </c:pt>
                <c:pt idx="560">
                  <c:v>2382.8842268762492</c:v>
                </c:pt>
                <c:pt idx="561">
                  <c:v>2386.5744914463903</c:v>
                </c:pt>
                <c:pt idx="562">
                  <c:v>2390.2630970788159</c:v>
                </c:pt>
                <c:pt idx="563">
                  <c:v>2393.9500448919207</c:v>
                </c:pt>
                <c:pt idx="564">
                  <c:v>2397.6353360030989</c:v>
                </c:pt>
                <c:pt idx="565">
                  <c:v>2401.3189715287408</c:v>
                </c:pt>
                <c:pt idx="566">
                  <c:v>2405.0009525842288</c:v>
                </c:pt>
                <c:pt idx="567">
                  <c:v>2408.6544225655343</c:v>
                </c:pt>
                <c:pt idx="568">
                  <c:v>2412.3331100790019</c:v>
                </c:pt>
                <c:pt idx="569">
                  <c:v>2416.0101464543586</c:v>
                </c:pt>
                <c:pt idx="570">
                  <c:v>2419.6855328029887</c:v>
                </c:pt>
                <c:pt idx="571">
                  <c:v>2423.3592702352944</c:v>
                </c:pt>
                <c:pt idx="572">
                  <c:v>2427.0313598606699</c:v>
                </c:pt>
                <c:pt idx="573">
                  <c:v>2430.7018027875256</c:v>
                </c:pt>
                <c:pt idx="574">
                  <c:v>2434.3706001232713</c:v>
                </c:pt>
                <c:pt idx="575">
                  <c:v>2438.0377529743218</c:v>
                </c:pt>
                <c:pt idx="576">
                  <c:v>2441.7032624461081</c:v>
                </c:pt>
                <c:pt idx="577">
                  <c:v>2445.3671296430603</c:v>
                </c:pt>
                <c:pt idx="578">
                  <c:v>2449.0026300351074</c:v>
                </c:pt>
                <c:pt idx="579">
                  <c:v>2452.6632279590667</c:v>
                </c:pt>
                <c:pt idx="580">
                  <c:v>2456.3221869075369</c:v>
                </c:pt>
                <c:pt idx="581">
                  <c:v>2459.9795079810046</c:v>
                </c:pt>
                <c:pt idx="582">
                  <c:v>2463.6351922789854</c:v>
                </c:pt>
                <c:pt idx="583">
                  <c:v>2467.2892408999924</c:v>
                </c:pt>
                <c:pt idx="584">
                  <c:v>2470.9416549415764</c:v>
                </c:pt>
                <c:pt idx="585">
                  <c:v>2474.5924355002862</c:v>
                </c:pt>
                <c:pt idx="586">
                  <c:v>2478.2415836717082</c:v>
                </c:pt>
                <c:pt idx="587">
                  <c:v>2481.8624822471756</c:v>
                </c:pt>
                <c:pt idx="588">
                  <c:v>2485.5083808221352</c:v>
                </c:pt>
                <c:pt idx="589">
                  <c:v>2489.152650282691</c:v>
                </c:pt>
                <c:pt idx="590">
                  <c:v>2492.7952917205203</c:v>
                </c:pt>
                <c:pt idx="591">
                  <c:v>2496.4363062263183</c:v>
                </c:pt>
                <c:pt idx="592">
                  <c:v>2500.0756948898124</c:v>
                </c:pt>
                <c:pt idx="593">
                  <c:v>2503.7134587997498</c:v>
                </c:pt>
                <c:pt idx="594">
                  <c:v>2507.3495990439114</c:v>
                </c:pt>
                <c:pt idx="595">
                  <c:v>2510.9575932590706</c:v>
                </c:pt>
                <c:pt idx="596">
                  <c:v>2514.5905012629264</c:v>
                </c:pt>
                <c:pt idx="597">
                  <c:v>2518.2217888506111</c:v>
                </c:pt>
                <c:pt idx="598">
                  <c:v>2521.8514571060332</c:v>
                </c:pt>
                <c:pt idx="599">
                  <c:v>2525.4795071121389</c:v>
                </c:pt>
                <c:pt idx="600">
                  <c:v>2529.1059399508995</c:v>
                </c:pt>
                <c:pt idx="601">
                  <c:v>2532.704304039371</c:v>
                </c:pt>
                <c:pt idx="602">
                  <c:v>2536.3275175699855</c:v>
                </c:pt>
                <c:pt idx="603">
                  <c:v>2539.9491171655391</c:v>
                </c:pt>
                <c:pt idx="604">
                  <c:v>2543.5691039041631</c:v>
                </c:pt>
                <c:pt idx="605">
                  <c:v>2547.1874788630375</c:v>
                </c:pt>
                <c:pt idx="606">
                  <c:v>2550.8042431183676</c:v>
                </c:pt>
                <c:pt idx="607">
                  <c:v>2554.3930155845283</c:v>
                </c:pt>
                <c:pt idx="608">
                  <c:v>2558.0065733949796</c:v>
                </c:pt>
                <c:pt idx="609">
                  <c:v>2561.6185237169575</c:v>
                </c:pt>
                <c:pt idx="610">
                  <c:v>2565.2288676228654</c:v>
                </c:pt>
                <c:pt idx="611">
                  <c:v>2568.8376061841409</c:v>
                </c:pt>
                <c:pt idx="612">
                  <c:v>2572.444740471281</c:v>
                </c:pt>
                <c:pt idx="613">
                  <c:v>2576.0239596145202</c:v>
                </c:pt>
                <c:pt idx="614">
                  <c:v>2579.6279002516003</c:v>
                </c:pt>
                <c:pt idx="615">
                  <c:v>2583.2302398125157</c:v>
                </c:pt>
                <c:pt idx="616">
                  <c:v>2586.8309793639655</c:v>
                </c:pt>
                <c:pt idx="617">
                  <c:v>2590.4301199716974</c:v>
                </c:pt>
                <c:pt idx="618">
                  <c:v>2594.0014090510867</c:v>
                </c:pt>
                <c:pt idx="619">
                  <c:v>2597.5973666165864</c:v>
                </c:pt>
                <c:pt idx="620">
                  <c:v>2601.1917284221872</c:v>
                </c:pt>
                <c:pt idx="621">
                  <c:v>2604.7844955298733</c:v>
                </c:pt>
                <c:pt idx="622">
                  <c:v>2608.375669000674</c:v>
                </c:pt>
                <c:pt idx="623">
                  <c:v>2611.9390543416466</c:v>
                </c:pt>
                <c:pt idx="624">
                  <c:v>2615.5270553311093</c:v>
                </c:pt>
                <c:pt idx="625">
                  <c:v>2619.1134658534374</c:v>
                </c:pt>
                <c:pt idx="626">
                  <c:v>2622.6982869659078</c:v>
                </c:pt>
                <c:pt idx="627">
                  <c:v>2626.2815197248765</c:v>
                </c:pt>
                <c:pt idx="628">
                  <c:v>2629.8370275364596</c:v>
                </c:pt>
                <c:pt idx="629">
                  <c:v>2633.4170983283148</c:v>
                </c:pt>
                <c:pt idx="630">
                  <c:v>2636.9955839224131</c:v>
                </c:pt>
                <c:pt idx="631">
                  <c:v>2640.5724853713637</c:v>
                </c:pt>
                <c:pt idx="632">
                  <c:v>2644.1217122455964</c:v>
                </c:pt>
                <c:pt idx="633">
                  <c:v>2647.6954601023353</c:v>
                </c:pt>
                <c:pt idx="634">
                  <c:v>2651.267626958539</c:v>
                </c:pt>
                <c:pt idx="635">
                  <c:v>2654.8382138631059</c:v>
                </c:pt>
                <c:pt idx="636">
                  <c:v>2658.3811764285601</c:v>
                </c:pt>
                <c:pt idx="637">
                  <c:v>2661.9486180862659</c:v>
                </c:pt>
                <c:pt idx="638">
                  <c:v>2665.5144829258479</c:v>
                </c:pt>
                <c:pt idx="639">
                  <c:v>2669.0787719925174</c:v>
                </c:pt>
                <c:pt idx="640">
                  <c:v>2672.6154868191279</c:v>
                </c:pt>
                <c:pt idx="641">
                  <c:v>2676.1766389548648</c:v>
                </c:pt>
                <c:pt idx="642">
                  <c:v>2679.7362184401554</c:v>
                </c:pt>
                <c:pt idx="643">
                  <c:v>2683.2942263165296</c:v>
                </c:pt>
                <c:pt idx="644">
                  <c:v>2686.824709915838</c:v>
                </c:pt>
                <c:pt idx="645">
                  <c:v>2690.3795891479185</c:v>
                </c:pt>
                <c:pt idx="646">
                  <c:v>2693.9328998825567</c:v>
                </c:pt>
                <c:pt idx="647">
                  <c:v>2697.4846431576152</c:v>
                </c:pt>
                <c:pt idx="648">
                  <c:v>2701.0089119830354</c:v>
                </c:pt>
                <c:pt idx="649">
                  <c:v>2704.5575348712773</c:v>
                </c:pt>
                <c:pt idx="650">
                  <c:v>2708.104593400476</c:v>
                </c:pt>
                <c:pt idx="651">
                  <c:v>2711.6500886048379</c:v>
                </c:pt>
                <c:pt idx="652">
                  <c:v>2715.1681590519038</c:v>
                </c:pt>
                <c:pt idx="653">
                  <c:v>2718.7105420978933</c:v>
                </c:pt>
                <c:pt idx="654">
                  <c:v>2722.2513649086868</c:v>
                </c:pt>
                <c:pt idx="655">
                  <c:v>2725.7648001204507</c:v>
                </c:pt>
                <c:pt idx="656">
                  <c:v>2729.3025169214816</c:v>
                </c:pt>
                <c:pt idx="657">
                  <c:v>2732.838676568821</c:v>
                </c:pt>
                <c:pt idx="658">
                  <c:v>2736.3732800903272</c:v>
                </c:pt>
                <c:pt idx="659">
                  <c:v>2739.8805454699941</c:v>
                </c:pt>
                <c:pt idx="660">
                  <c:v>2743.4120511596939</c:v>
                </c:pt>
                <c:pt idx="661">
                  <c:v>2746.9420037942582</c:v>
                </c:pt>
                <c:pt idx="662">
                  <c:v>2750.4446552695408</c:v>
                </c:pt>
                <c:pt idx="663">
                  <c:v>2753.97151618321</c:v>
                </c:pt>
                <c:pt idx="664">
                  <c:v>2757.4968271043563</c:v>
                </c:pt>
                <c:pt idx="665">
                  <c:v>2760.9948737738505</c:v>
                </c:pt>
                <c:pt idx="666">
                  <c:v>2764.5170990689585</c:v>
                </c:pt>
                <c:pt idx="667">
                  <c:v>2768.0377774261051</c:v>
                </c:pt>
                <c:pt idx="668">
                  <c:v>2771.556909864179</c:v>
                </c:pt>
                <c:pt idx="669">
                  <c:v>2775.0488271744507</c:v>
                </c:pt>
                <c:pt idx="670">
                  <c:v>2778.564882092991</c:v>
                </c:pt>
                <c:pt idx="671">
                  <c:v>2782.0793941363318</c:v>
                </c:pt>
                <c:pt idx="672">
                  <c:v>2785.5667277853681</c:v>
                </c:pt>
                <c:pt idx="673">
                  <c:v>2789.0781683667428</c:v>
                </c:pt>
                <c:pt idx="674">
                  <c:v>2792.5880691087987</c:v>
                </c:pt>
                <c:pt idx="675">
                  <c:v>2796.0708281157913</c:v>
                </c:pt>
                <c:pt idx="676">
                  <c:v>2799.5776634375579</c:v>
                </c:pt>
                <c:pt idx="677">
                  <c:v>2803.0829619479409</c:v>
                </c:pt>
                <c:pt idx="678">
                  <c:v>2806.5611553084236</c:v>
                </c:pt>
                <c:pt idx="679">
                  <c:v>2810.0633944243564</c:v>
                </c:pt>
                <c:pt idx="680">
                  <c:v>2813.564099748899</c:v>
                </c:pt>
                <c:pt idx="681">
                  <c:v>2817.0377364348442</c:v>
                </c:pt>
                <c:pt idx="682">
                  <c:v>2820.5353883749995</c:v>
                </c:pt>
                <c:pt idx="683">
                  <c:v>2824.0059959468726</c:v>
                </c:pt>
                <c:pt idx="684">
                  <c:v>2827.5005984957297</c:v>
                </c:pt>
                <c:pt idx="685">
                  <c:v>2830.9936722665188</c:v>
                </c:pt>
                <c:pt idx="686">
                  <c:v>2834.4597380577179</c:v>
                </c:pt>
                <c:pt idx="687">
                  <c:v>2837.9497684210928</c:v>
                </c:pt>
                <c:pt idx="688">
                  <c:v>2841.4382730053621</c:v>
                </c:pt>
                <c:pt idx="689">
                  <c:v>2844.8998059254009</c:v>
                </c:pt>
                <c:pt idx="690">
                  <c:v>2848.3852730704948</c:v>
                </c:pt>
                <c:pt idx="691">
                  <c:v>2851.8692174276166</c:v>
                </c:pt>
                <c:pt idx="692">
                  <c:v>2855.3262263627203</c:v>
                </c:pt>
                <c:pt idx="693">
                  <c:v>2858.8071392333022</c:v>
                </c:pt>
                <c:pt idx="694">
                  <c:v>2862.2611407734057</c:v>
                </c:pt>
                <c:pt idx="695">
                  <c:v>2865.7390261124146</c:v>
                </c:pt>
                <c:pt idx="696">
                  <c:v>2869.2153936289014</c:v>
                </c:pt>
                <c:pt idx="697">
                  <c:v>2872.6648859357192</c:v>
                </c:pt>
                <c:pt idx="698">
                  <c:v>2876.1382318474043</c:v>
                </c:pt>
                <c:pt idx="699">
                  <c:v>2879.5847265602988</c:v>
                </c:pt>
                <c:pt idx="700">
                  <c:v>2883.0550548049687</c:v>
                </c:pt>
                <c:pt idx="701">
                  <c:v>2886.5238701710077</c:v>
                </c:pt>
                <c:pt idx="702">
                  <c:v>2889.9658703381901</c:v>
                </c:pt>
                <c:pt idx="703">
                  <c:v>2893.4316739382593</c:v>
                </c:pt>
                <c:pt idx="704">
                  <c:v>2896.8706862700601</c:v>
                </c:pt>
                <c:pt idx="705">
                  <c:v>2900.3334820248638</c:v>
                </c:pt>
                <c:pt idx="706">
                  <c:v>2903.7947698234784</c:v>
                </c:pt>
                <c:pt idx="707">
                  <c:v>2907.229302233427</c:v>
                </c:pt>
                <c:pt idx="708">
                  <c:v>2910.6875880622356</c:v>
                </c:pt>
                <c:pt idx="709">
                  <c:v>2914.1191423530236</c:v>
                </c:pt>
                <c:pt idx="710">
                  <c:v>2917.5744301157429</c:v>
                </c:pt>
                <c:pt idx="711">
                  <c:v>2921.02821482338</c:v>
                </c:pt>
                <c:pt idx="712">
                  <c:v>2924.455303752804</c:v>
                </c:pt>
                <c:pt idx="713">
                  <c:v>2927.9060962443618</c:v>
                </c:pt>
                <c:pt idx="714">
                  <c:v>2931.3302167287638</c:v>
                </c:pt>
                <c:pt idx="715">
                  <c:v>2934.7780208910608</c:v>
                </c:pt>
                <c:pt idx="716">
                  <c:v>2938.1991767855416</c:v>
                </c:pt>
                <c:pt idx="717">
                  <c:v>2941.6439964986621</c:v>
                </c:pt>
                <c:pt idx="718">
                  <c:v>2945.0873199812067</c:v>
                </c:pt>
                <c:pt idx="719">
                  <c:v>2948.5040307889667</c:v>
                </c:pt>
                <c:pt idx="720">
                  <c:v>2951.9443756369583</c:v>
                </c:pt>
                <c:pt idx="721">
                  <c:v>2955.3581314704152</c:v>
                </c:pt>
                <c:pt idx="722">
                  <c:v>2958.7955015471707</c:v>
                </c:pt>
                <c:pt idx="723">
                  <c:v>2962.2063062381203</c:v>
                </c:pt>
                <c:pt idx="724">
                  <c:v>2965.6407054002793</c:v>
                </c:pt>
                <c:pt idx="725">
                  <c:v>2969.0485627738981</c:v>
                </c:pt>
                <c:pt idx="726">
                  <c:v>2972.4799948714317</c:v>
                </c:pt>
                <c:pt idx="727">
                  <c:v>2975.9099394511704</c:v>
                </c:pt>
                <c:pt idx="728">
                  <c:v>2979.3133776225168</c:v>
                </c:pt>
                <c:pt idx="729">
                  <c:v>2982.7403609071553</c:v>
                </c:pt>
                <c:pt idx="730">
                  <c:v>2986.1408613022049</c:v>
                </c:pt>
                <c:pt idx="731">
                  <c:v>2989.5648871251033</c:v>
                </c:pt>
                <c:pt idx="732">
                  <c:v>2992.9624535459552</c:v>
                </c:pt>
                <c:pt idx="733">
                  <c:v>2996.3835257338633</c:v>
                </c:pt>
                <c:pt idx="734">
                  <c:v>2999.7781619760608</c:v>
                </c:pt>
                <c:pt idx="735">
                  <c:v>3003.196284349131</c:v>
                </c:pt>
                <c:pt idx="736">
                  <c:v>3006.5879942016691</c:v>
                </c:pt>
                <c:pt idx="737">
                  <c:v>3010.0031705734691</c:v>
                </c:pt>
                <c:pt idx="738">
                  <c:v>3013.3919578188124</c:v>
                </c:pt>
                <c:pt idx="739">
                  <c:v>3016.8041919963416</c:v>
                </c:pt>
                <c:pt idx="740">
                  <c:v>3020.190060410443</c:v>
                </c:pt>
                <c:pt idx="741">
                  <c:v>3023.5993561941359</c:v>
                </c:pt>
                <c:pt idx="742">
                  <c:v>3026.9823095464471</c:v>
                </c:pt>
                <c:pt idx="743">
                  <c:v>3030.3886707301972</c:v>
                </c:pt>
                <c:pt idx="744">
                  <c:v>3033.7687127836816</c:v>
                </c:pt>
                <c:pt idx="745">
                  <c:v>3037.1721431548613</c:v>
                </c:pt>
                <c:pt idx="746">
                  <c:v>3040.5492776659994</c:v>
                </c:pt>
                <c:pt idx="747">
                  <c:v>3043.9497810054654</c:v>
                </c:pt>
                <c:pt idx="748">
                  <c:v>3047.3240117242894</c:v>
                </c:pt>
                <c:pt idx="749">
                  <c:v>3050.7215918063903</c:v>
                </c:pt>
                <c:pt idx="750">
                  <c:v>3054.0929224764823</c:v>
                </c:pt>
                <c:pt idx="751">
                  <c:v>3057.4875830690853</c:v>
                </c:pt>
                <c:pt idx="752">
                  <c:v>3060.8560174275935</c:v>
                </c:pt>
                <c:pt idx="753">
                  <c:v>3064.2477622920906</c:v>
                </c:pt>
                <c:pt idx="754">
                  <c:v>3067.6133040697514</c:v>
                </c:pt>
                <c:pt idx="755">
                  <c:v>3071.0021369610786</c:v>
                </c:pt>
                <c:pt idx="756">
                  <c:v>3074.364789882211</c:v>
                </c:pt>
                <c:pt idx="757">
                  <c:v>3077.7507145488635</c:v>
                </c:pt>
                <c:pt idx="758">
                  <c:v>3081.1104823314072</c:v>
                </c:pt>
                <c:pt idx="759">
                  <c:v>3084.4935025154427</c:v>
                </c:pt>
                <c:pt idx="760">
                  <c:v>3087.8503888709547</c:v>
                </c:pt>
                <c:pt idx="761">
                  <c:v>3091.23050830801</c:v>
                </c:pt>
                <c:pt idx="762">
                  <c:v>3094.584516941688</c:v>
                </c:pt>
                <c:pt idx="763">
                  <c:v>3097.9370933656937</c:v>
                </c:pt>
                <c:pt idx="764">
                  <c:v>3101.3128739716958</c:v>
                </c:pt>
                <c:pt idx="765">
                  <c:v>3104.6625782129922</c:v>
                </c:pt>
                <c:pt idx="766">
                  <c:v>3108.0354673763286</c:v>
                </c:pt>
                <c:pt idx="767">
                  <c:v>3111.3823031242755</c:v>
                </c:pt>
                <c:pt idx="768">
                  <c:v>3114.7523045582548</c:v>
                </c:pt>
                <c:pt idx="769">
                  <c:v>3118.0962754958891</c:v>
                </c:pt>
                <c:pt idx="770">
                  <c:v>3121.4633929074553</c:v>
                </c:pt>
                <c:pt idx="771">
                  <c:v>3124.8045027115186</c:v>
                </c:pt>
                <c:pt idx="772">
                  <c:v>3128.1441885590611</c:v>
                </c:pt>
                <c:pt idx="773">
                  <c:v>3131.5069921422164</c:v>
                </c:pt>
                <c:pt idx="774">
                  <c:v>3134.8438223527974</c:v>
                </c:pt>
                <c:pt idx="775">
                  <c:v>3138.2037511464332</c:v>
                </c:pt>
                <c:pt idx="776">
                  <c:v>3141.5377293811034</c:v>
                </c:pt>
                <c:pt idx="777">
                  <c:v>3144.8947870700413</c:v>
                </c:pt>
                <c:pt idx="778">
                  <c:v>3148.2259169835997</c:v>
                </c:pt>
                <c:pt idx="779">
                  <c:v>3151.5556293152295</c:v>
                </c:pt>
                <c:pt idx="780">
                  <c:v>3154.9083924873648</c:v>
                </c:pt>
                <c:pt idx="781">
                  <c:v>3158.2352619617068</c:v>
                </c:pt>
                <c:pt idx="782">
                  <c:v>3161.5851632069662</c:v>
                </c:pt>
                <c:pt idx="783">
                  <c:v>3164.9091934632506</c:v>
                </c:pt>
                <c:pt idx="784">
                  <c:v>3168.2318106666607</c:v>
                </c:pt>
                <c:pt idx="785">
                  <c:v>3171.5774311157384</c:v>
                </c:pt>
                <c:pt idx="786">
                  <c:v>3174.8972145416537</c:v>
                </c:pt>
                <c:pt idx="787">
                  <c:v>3178.2399822026073</c:v>
                </c:pt>
                <c:pt idx="788">
                  <c:v>3181.5569354747677</c:v>
                </c:pt>
                <c:pt idx="789">
                  <c:v>3184.8724802038323</c:v>
                </c:pt>
                <c:pt idx="790">
                  <c:v>3188.2109807308407</c:v>
                </c:pt>
                <c:pt idx="791">
                  <c:v>3191.5237007235773</c:v>
                </c:pt>
                <c:pt idx="792">
                  <c:v>3194.8593575623436</c:v>
                </c:pt>
                <c:pt idx="793">
                  <c:v>3198.1692564270834</c:v>
                </c:pt>
                <c:pt idx="794">
                  <c:v>3201.4777512393466</c:v>
                </c:pt>
                <c:pt idx="795">
                  <c:v>3204.8091545483258</c:v>
                </c:pt>
                <c:pt idx="796">
                  <c:v>3208.114833626998</c:v>
                </c:pt>
                <c:pt idx="797">
                  <c:v>3211.443402308958</c:v>
                </c:pt>
                <c:pt idx="798">
                  <c:v>3214.7462692470617</c:v>
                </c:pt>
                <c:pt idx="799">
                  <c:v>3218.0477366042287</c:v>
                </c:pt>
                <c:pt idx="800">
                  <c:v>3221.3720653027904</c:v>
                </c:pt>
                <c:pt idx="801">
                  <c:v>3224.6707258908991</c:v>
                </c:pt>
                <c:pt idx="802">
                  <c:v>3227.9679895705813</c:v>
                </c:pt>
                <c:pt idx="803">
                  <c:v>3231.2880863820283</c:v>
                </c:pt>
                <c:pt idx="804">
                  <c:v>3234.5825486504909</c:v>
                </c:pt>
                <c:pt idx="805">
                  <c:v>3237.8756166762396</c:v>
                </c:pt>
                <c:pt idx="806">
                  <c:v>3241.1914896762519</c:v>
                </c:pt>
                <c:pt idx="807">
                  <c:v>3244.4817616349937</c:v>
                </c:pt>
                <c:pt idx="808">
                  <c:v>3247.7706420099512</c:v>
                </c:pt>
                <c:pt idx="809">
                  <c:v>3251.0822992536741</c:v>
                </c:pt>
                <c:pt idx="810">
                  <c:v>3254.3683888922551</c:v>
                </c:pt>
                <c:pt idx="811">
                  <c:v>3257.6530895992237</c:v>
                </c:pt>
                <c:pt idx="812">
                  <c:v>3260.9605391213336</c:v>
                </c:pt>
                <c:pt idx="813">
                  <c:v>3264.2424544090154</c:v>
                </c:pt>
                <c:pt idx="814">
                  <c:v>3267.5229834105212</c:v>
                </c:pt>
                <c:pt idx="815">
                  <c:v>3270.8262332252889</c:v>
                </c:pt>
                <c:pt idx="816">
                  <c:v>3274.1039821110971</c:v>
                </c:pt>
                <c:pt idx="817">
                  <c:v>3277.3803473494572</c:v>
                </c:pt>
                <c:pt idx="818">
                  <c:v>3280.6794054508136</c:v>
                </c:pt>
                <c:pt idx="819">
                  <c:v>3283.9529958636067</c:v>
                </c:pt>
                <c:pt idx="820">
                  <c:v>3287.2252052609838</c:v>
                </c:pt>
                <c:pt idx="821">
                  <c:v>3290.520079622589</c:v>
                </c:pt>
                <c:pt idx="822">
                  <c:v>3293.7895194711145</c:v>
                </c:pt>
                <c:pt idx="823">
                  <c:v>3297.0575809295879</c:v>
                </c:pt>
                <c:pt idx="824">
                  <c:v>3300.3482795048858</c:v>
                </c:pt>
                <c:pt idx="825">
                  <c:v>3303.6135766778571</c:v>
                </c:pt>
                <c:pt idx="826">
                  <c:v>3306.8774980794879</c:v>
                </c:pt>
                <c:pt idx="827">
                  <c:v>3310.1640288017752</c:v>
                </c:pt>
                <c:pt idx="828">
                  <c:v>3313.4251911679221</c:v>
                </c:pt>
                <c:pt idx="829">
                  <c:v>3316.68498037481</c:v>
                </c:pt>
                <c:pt idx="830">
                  <c:v>3319.9673511573055</c:v>
                </c:pt>
                <c:pt idx="831">
                  <c:v>3323.2243865654418</c:v>
                </c:pt>
                <c:pt idx="832">
                  <c:v>3326.4800514197959</c:v>
                </c:pt>
                <c:pt idx="833">
                  <c:v>3329.7343465852737</c:v>
                </c:pt>
                <c:pt idx="834">
                  <c:v>3333.0111864347818</c:v>
                </c:pt>
                <c:pt idx="835">
                  <c:v>3336.2627347589751</c:v>
                </c:pt>
                <c:pt idx="836">
                  <c:v>3339.5129159909939</c:v>
                </c:pt>
                <c:pt idx="837">
                  <c:v>3342.7856142807286</c:v>
                </c:pt>
                <c:pt idx="838">
                  <c:v>3346.0330538773669</c:v>
                </c:pt>
                <c:pt idx="839">
                  <c:v>3349.2791289719717</c:v>
                </c:pt>
                <c:pt idx="840">
                  <c:v>3352.5238404243592</c:v>
                </c:pt>
                <c:pt idx="841">
                  <c:v>3355.7910322006646</c:v>
                </c:pt>
                <c:pt idx="842">
                  <c:v>3359.0330089342151</c:v>
                </c:pt>
                <c:pt idx="843">
                  <c:v>3362.2736246069799</c:v>
                </c:pt>
                <c:pt idx="844">
                  <c:v>3365.5128800758921</c:v>
                </c:pt>
                <c:pt idx="845">
                  <c:v>3368.7745792246478</c:v>
                </c:pt>
                <c:pt idx="846">
                  <c:v>3372.0111068680162</c:v>
                </c:pt>
                <c:pt idx="847">
                  <c:v>3375.2462768802907</c:v>
                </c:pt>
                <c:pt idx="848">
                  <c:v>3378.4800901155249</c:v>
                </c:pt>
                <c:pt idx="849">
                  <c:v>3381.7363104759625</c:v>
                </c:pt>
                <c:pt idx="850">
                  <c:v>3384.9674027558012</c:v>
                </c:pt>
                <c:pt idx="851">
                  <c:v>3388.1971408227182</c:v>
                </c:pt>
                <c:pt idx="852">
                  <c:v>3391.425525527904</c:v>
                </c:pt>
                <c:pt idx="853">
                  <c:v>3394.6762808928052</c:v>
                </c:pt>
                <c:pt idx="854">
                  <c:v>3397.9019514896936</c:v>
                </c:pt>
                <c:pt idx="855">
                  <c:v>3401.1262712803709</c:v>
                </c:pt>
                <c:pt idx="856">
                  <c:v>3404.3492411131756</c:v>
                </c:pt>
                <c:pt idx="857">
                  <c:v>3407.594545229058</c:v>
                </c:pt>
                <c:pt idx="858">
                  <c:v>3410.8148077777059</c:v>
                </c:pt>
                <c:pt idx="859">
                  <c:v>3414.0337229154393</c:v>
                </c:pt>
                <c:pt idx="860">
                  <c:v>3417.2512914877479</c:v>
                </c:pt>
                <c:pt idx="861">
                  <c:v>3420.4675143394179</c:v>
                </c:pt>
                <c:pt idx="862">
                  <c:v>3423.7060261445058</c:v>
                </c:pt>
                <c:pt idx="863">
                  <c:v>3426.9195502069506</c:v>
                </c:pt>
                <c:pt idx="864">
                  <c:v>3430.1317310850663</c:v>
                </c:pt>
                <c:pt idx="865">
                  <c:v>3433.3425696208124</c:v>
                </c:pt>
                <c:pt idx="866">
                  <c:v>3436.5756609321725</c:v>
                </c:pt>
                <c:pt idx="867">
                  <c:v>3439.7838074515475</c:v>
                </c:pt>
                <c:pt idx="868">
                  <c:v>3442.9906141563824</c:v>
                </c:pt>
                <c:pt idx="869">
                  <c:v>3446.1960818858115</c:v>
                </c:pt>
                <c:pt idx="870">
                  <c:v>3449.4002114782816</c:v>
                </c:pt>
                <c:pt idx="871">
                  <c:v>3452.6265487642522</c:v>
                </c:pt>
                <c:pt idx="872">
                  <c:v>3455.8279947715</c:v>
                </c:pt>
                <c:pt idx="873">
                  <c:v>3459.0281051590664</c:v>
                </c:pt>
                <c:pt idx="874">
                  <c:v>3462.2268807625951</c:v>
                </c:pt>
                <c:pt idx="875">
                  <c:v>3465.4243224170223</c:v>
                </c:pt>
                <c:pt idx="876">
                  <c:v>3468.6204309566037</c:v>
                </c:pt>
                <c:pt idx="877">
                  <c:v>3471.8386932847461</c:v>
                </c:pt>
                <c:pt idx="878">
                  <c:v>3475.0321283076173</c:v>
                </c:pt>
                <c:pt idx="879">
                  <c:v>3478.2242327203312</c:v>
                </c:pt>
                <c:pt idx="880">
                  <c:v>3481.4150073543551</c:v>
                </c:pt>
                <c:pt idx="881">
                  <c:v>3484.6044530404652</c:v>
                </c:pt>
                <c:pt idx="882">
                  <c:v>3487.8160077330449</c:v>
                </c:pt>
                <c:pt idx="883">
                  <c:v>3491.0027882564682</c:v>
                </c:pt>
                <c:pt idx="884">
                  <c:v>3494.1882423262341</c:v>
                </c:pt>
                <c:pt idx="885">
                  <c:v>3497.3723707703502</c:v>
                </c:pt>
                <c:pt idx="886">
                  <c:v>3500.5551744161312</c:v>
                </c:pt>
                <c:pt idx="887">
                  <c:v>3503.7366540902076</c:v>
                </c:pt>
                <c:pt idx="888">
                  <c:v>3506.9401892241694</c:v>
                </c:pt>
                <c:pt idx="889">
                  <c:v>3510.119013712072</c:v>
                </c:pt>
                <c:pt idx="890">
                  <c:v>3513.2965167100901</c:v>
                </c:pt>
                <c:pt idx="891">
                  <c:v>3516.4726990420968</c:v>
                </c:pt>
                <c:pt idx="892">
                  <c:v>3519.6475615312866</c:v>
                </c:pt>
                <c:pt idx="893">
                  <c:v>3522.8211050001682</c:v>
                </c:pt>
                <c:pt idx="894">
                  <c:v>3525.9933302705613</c:v>
                </c:pt>
                <c:pt idx="895">
                  <c:v>3529.1875487859452</c:v>
                </c:pt>
                <c:pt idx="896">
                  <c:v>3532.357130444585</c:v>
                </c:pt>
                <c:pt idx="897">
                  <c:v>3535.5253963721425</c:v>
                </c:pt>
                <c:pt idx="898">
                  <c:v>3538.6923473877141</c:v>
                </c:pt>
                <c:pt idx="899">
                  <c:v>3541.8579843097177</c:v>
                </c:pt>
                <c:pt idx="900">
                  <c:v>3545.0223079558782</c:v>
                </c:pt>
                <c:pt idx="901">
                  <c:v>3548.1853191432601</c:v>
                </c:pt>
                <c:pt idx="902">
                  <c:v>3551.3470186882369</c:v>
                </c:pt>
                <c:pt idx="903">
                  <c:v>3554.5306407062253</c:v>
                </c:pt>
                <c:pt idx="904">
                  <c:v>3557.6897097834044</c:v>
                </c:pt>
                <c:pt idx="905">
                  <c:v>3560.8474696692447</c:v>
                </c:pt>
                <c:pt idx="906">
                  <c:v>3564.0039211774165</c:v>
                </c:pt>
                <c:pt idx="907">
                  <c:v>3567.1590651209135</c:v>
                </c:pt>
                <c:pt idx="908">
                  <c:v>3570.3129023120564</c:v>
                </c:pt>
                <c:pt idx="909">
                  <c:v>3573.4654335625037</c:v>
                </c:pt>
                <c:pt idx="910">
                  <c:v>3576.6166596832227</c:v>
                </c:pt>
                <c:pt idx="911">
                  <c:v>3579.7665814845259</c:v>
                </c:pt>
                <c:pt idx="912">
                  <c:v>3582.9383465555857</c:v>
                </c:pt>
                <c:pt idx="913">
                  <c:v>3586.0856525706058</c:v>
                </c:pt>
                <c:pt idx="914">
                  <c:v>3589.2316566990467</c:v>
                </c:pt>
                <c:pt idx="915">
                  <c:v>3592.3763597485358</c:v>
                </c:pt>
                <c:pt idx="916">
                  <c:v>3595.5197625260225</c:v>
                </c:pt>
                <c:pt idx="917">
                  <c:v>3598.6618658377993</c:v>
                </c:pt>
                <c:pt idx="918">
                  <c:v>3601.8026704894855</c:v>
                </c:pt>
                <c:pt idx="919">
                  <c:v>3604.9421772860424</c:v>
                </c:pt>
                <c:pt idx="920">
                  <c:v>3608.0803870317523</c:v>
                </c:pt>
                <c:pt idx="921">
                  <c:v>3611.2173005302466</c:v>
                </c:pt>
                <c:pt idx="922">
                  <c:v>3614.3529185844891</c:v>
                </c:pt>
                <c:pt idx="923">
                  <c:v>3617.4872419967742</c:v>
                </c:pt>
                <c:pt idx="924">
                  <c:v>3620.6433037611314</c:v>
                </c:pt>
                <c:pt idx="925">
                  <c:v>3623.7750307890838</c:v>
                </c:pt>
                <c:pt idx="926">
                  <c:v>3626.9054655838863</c:v>
                </c:pt>
                <c:pt idx="927">
                  <c:v>3630.0346089451923</c:v>
                </c:pt>
                <c:pt idx="928">
                  <c:v>3633.1624616719964</c:v>
                </c:pt>
                <c:pt idx="929">
                  <c:v>3636.2890245626204</c:v>
                </c:pt>
                <c:pt idx="930">
                  <c:v>3639.4142984147402</c:v>
                </c:pt>
                <c:pt idx="931">
                  <c:v>3642.5382840253715</c:v>
                </c:pt>
                <c:pt idx="932">
                  <c:v>3645.6609821908751</c:v>
                </c:pt>
                <c:pt idx="933">
                  <c:v>3648.7823937069461</c:v>
                </c:pt>
                <c:pt idx="934">
                  <c:v>3651.9025193686339</c:v>
                </c:pt>
                <c:pt idx="935">
                  <c:v>3655.0213599703311</c:v>
                </c:pt>
                <c:pt idx="936">
                  <c:v>3658.1389163057702</c:v>
                </c:pt>
                <c:pt idx="937">
                  <c:v>3661.2551891680378</c:v>
                </c:pt>
                <c:pt idx="938">
                  <c:v>3664.3701793495638</c:v>
                </c:pt>
                <c:pt idx="939">
                  <c:v>3667.4838876421272</c:v>
                </c:pt>
                <c:pt idx="940">
                  <c:v>3670.5963148368519</c:v>
                </c:pt>
                <c:pt idx="941">
                  <c:v>3673.707461724216</c:v>
                </c:pt>
                <c:pt idx="942">
                  <c:v>3676.8173290940467</c:v>
                </c:pt>
                <c:pt idx="943">
                  <c:v>3679.9259177355161</c:v>
                </c:pt>
                <c:pt idx="944">
                  <c:v>3683.0332284371525</c:v>
                </c:pt>
                <c:pt idx="945">
                  <c:v>3686.1392619868366</c:v>
                </c:pt>
                <c:pt idx="946">
                  <c:v>3689.2440191718015</c:v>
                </c:pt>
                <c:pt idx="947">
                  <c:v>3692.3703157741638</c:v>
                </c:pt>
                <c:pt idx="948">
                  <c:v>3695.4725132182284</c:v>
                </c:pt>
                <c:pt idx="949">
                  <c:v>3698.5734366611614</c:v>
                </c:pt>
                <c:pt idx="950">
                  <c:v>3701.673086887602</c:v>
                </c:pt>
                <c:pt idx="951">
                  <c:v>3704.771464681553</c:v>
                </c:pt>
                <c:pt idx="952">
                  <c:v>3707.8685708263693</c:v>
                </c:pt>
                <c:pt idx="953">
                  <c:v>3710.9644061047602</c:v>
                </c:pt>
                <c:pt idx="954">
                  <c:v>3714.0589712987985</c:v>
                </c:pt>
                <c:pt idx="955">
                  <c:v>3717.1522671899147</c:v>
                </c:pt>
                <c:pt idx="956">
                  <c:v>3720.2442945588955</c:v>
                </c:pt>
                <c:pt idx="957">
                  <c:v>3723.335054185889</c:v>
                </c:pt>
                <c:pt idx="958">
                  <c:v>3726.4245468504014</c:v>
                </c:pt>
                <c:pt idx="959">
                  <c:v>3729.5127733313057</c:v>
                </c:pt>
                <c:pt idx="960">
                  <c:v>3732.577040779759</c:v>
                </c:pt>
                <c:pt idx="961">
                  <c:v>3735.6627465233923</c:v>
                </c:pt>
                <c:pt idx="962">
                  <c:v>3738.7471884104853</c:v>
                </c:pt>
                <c:pt idx="963">
                  <c:v>3741.8303672173661</c:v>
                </c:pt>
                <c:pt idx="964">
                  <c:v>3744.9122837197156</c:v>
                </c:pt>
                <c:pt idx="965">
                  <c:v>3747.9929386925942</c:v>
                </c:pt>
                <c:pt idx="966">
                  <c:v>3751.0723329104167</c:v>
                </c:pt>
                <c:pt idx="967">
                  <c:v>3754.1504671469775</c:v>
                </c:pt>
                <c:pt idx="968">
                  <c:v>3757.227342175418</c:v>
                </c:pt>
                <c:pt idx="969">
                  <c:v>3760.3029587682668</c:v>
                </c:pt>
                <c:pt idx="970">
                  <c:v>3763.37731769741</c:v>
                </c:pt>
                <c:pt idx="971">
                  <c:v>3766.450419734103</c:v>
                </c:pt>
                <c:pt idx="972">
                  <c:v>3769.522265648975</c:v>
                </c:pt>
                <c:pt idx="973">
                  <c:v>3772.5928562120207</c:v>
                </c:pt>
                <c:pt idx="974">
                  <c:v>3775.6621921926144</c:v>
                </c:pt>
                <c:pt idx="975">
                  <c:v>3778.7302743594864</c:v>
                </c:pt>
                <c:pt idx="976">
                  <c:v>3781.7971034807524</c:v>
                </c:pt>
                <c:pt idx="977">
                  <c:v>3784.8626803238985</c:v>
                </c:pt>
                <c:pt idx="978">
                  <c:v>3787.927005655778</c:v>
                </c:pt>
                <c:pt idx="979">
                  <c:v>3790.9900802426237</c:v>
                </c:pt>
                <c:pt idx="980">
                  <c:v>3794.051904850041</c:v>
                </c:pt>
                <c:pt idx="981">
                  <c:v>3797.1124802430168</c:v>
                </c:pt>
                <c:pt idx="982">
                  <c:v>3800.1718071858995</c:v>
                </c:pt>
                <c:pt idx="983">
                  <c:v>3803.2074051170457</c:v>
                </c:pt>
                <c:pt idx="984">
                  <c:v>3806.2642466160978</c:v>
                </c:pt>
                <c:pt idx="985">
                  <c:v>3809.3198419487944</c:v>
                </c:pt>
                <c:pt idx="986">
                  <c:v>3812.3741918770011</c:v>
                </c:pt>
                <c:pt idx="987">
                  <c:v>3815.4272971619703</c:v>
                </c:pt>
                <c:pt idx="988">
                  <c:v>3818.4791585643343</c:v>
                </c:pt>
                <c:pt idx="989">
                  <c:v>3821.5297768440996</c:v>
                </c:pt>
                <c:pt idx="990">
                  <c:v>3824.5791527606616</c:v>
                </c:pt>
                <c:pt idx="991">
                  <c:v>3827.6272870727935</c:v>
                </c:pt>
                <c:pt idx="992">
                  <c:v>3830.6741805386537</c:v>
                </c:pt>
                <c:pt idx="993">
                  <c:v>3833.7198339157749</c:v>
                </c:pt>
                <c:pt idx="994">
                  <c:v>3836.7642479610804</c:v>
                </c:pt>
                <c:pt idx="995">
                  <c:v>3839.7850516589315</c:v>
                </c:pt>
                <c:pt idx="996">
                  <c:v>3842.826998407776</c:v>
                </c:pt>
                <c:pt idx="997">
                  <c:v>3845.8677080863254</c:v>
                </c:pt>
                <c:pt idx="998">
                  <c:v>3848.9071814490526</c:v>
                </c:pt>
                <c:pt idx="999">
                  <c:v>3851.9454192498106</c:v>
                </c:pt>
                <c:pt idx="1000">
                  <c:v>3854.9824222418356</c:v>
                </c:pt>
                <c:pt idx="1001">
                  <c:v>3858.0181911777599</c:v>
                </c:pt>
                <c:pt idx="1002">
                  <c:v>3861.0527268095993</c:v>
                </c:pt>
                <c:pt idx="1003">
                  <c:v>3864.0860298887637</c:v>
                </c:pt>
                <c:pt idx="1004">
                  <c:v>3867.0958110178617</c:v>
                </c:pt>
                <c:pt idx="1005">
                  <c:v>3870.1266602925589</c:v>
                </c:pt>
                <c:pt idx="1006">
                  <c:v>3873.1562792596251</c:v>
                </c:pt>
                <c:pt idx="1007">
                  <c:v>3876.1846686680383</c:v>
                </c:pt>
                <c:pt idx="1008">
                  <c:v>3879.211829266158</c:v>
                </c:pt>
                <c:pt idx="1009">
                  <c:v>3882.2377618017454</c:v>
                </c:pt>
                <c:pt idx="1010">
                  <c:v>3885.2624670219539</c:v>
                </c:pt>
                <c:pt idx="1011">
                  <c:v>3888.2637186871307</c:v>
                </c:pt>
                <c:pt idx="1012">
                  <c:v>3891.2859805262888</c:v>
                </c:pt>
                <c:pt idx="1013">
                  <c:v>3894.3070172824082</c:v>
                </c:pt>
                <c:pt idx="1014">
                  <c:v>3897.3268297002269</c:v>
                </c:pt>
                <c:pt idx="1015">
                  <c:v>3900.345418523877</c:v>
                </c:pt>
                <c:pt idx="1016">
                  <c:v>3903.3627844968833</c:v>
                </c:pt>
                <c:pt idx="1017">
                  <c:v>3906.3789283621754</c:v>
                </c:pt>
                <c:pt idx="1018">
                  <c:v>3909.3716867697858</c:v>
                </c:pt>
                <c:pt idx="1019">
                  <c:v>3912.3853976184982</c:v>
                </c:pt>
                <c:pt idx="1020">
                  <c:v>3915.3978885792185</c:v>
                </c:pt>
                <c:pt idx="1021">
                  <c:v>3918.4091603924808</c:v>
                </c:pt>
                <c:pt idx="1022">
                  <c:v>3921.4192137982154</c:v>
                </c:pt>
              </c:numCache>
            </c:numRef>
          </c:xVal>
          <c:yVal>
            <c:numRef>
              <c:f>'ZnSe Fe D 07102023_1'!$C$11:$C$1033</c:f>
              <c:numCache>
                <c:formatCode>General</c:formatCode>
                <c:ptCount val="1023"/>
                <c:pt idx="0">
                  <c:v>1458977</c:v>
                </c:pt>
                <c:pt idx="1">
                  <c:v>1301138</c:v>
                </c:pt>
                <c:pt idx="2">
                  <c:v>1167116</c:v>
                </c:pt>
                <c:pt idx="3">
                  <c:v>1053594</c:v>
                </c:pt>
                <c:pt idx="4">
                  <c:v>951463.8</c:v>
                </c:pt>
                <c:pt idx="5">
                  <c:v>881150</c:v>
                </c:pt>
                <c:pt idx="6">
                  <c:v>826675.3</c:v>
                </c:pt>
                <c:pt idx="7">
                  <c:v>777363.7</c:v>
                </c:pt>
                <c:pt idx="8">
                  <c:v>723410.1</c:v>
                </c:pt>
                <c:pt idx="9">
                  <c:v>671403.8</c:v>
                </c:pt>
                <c:pt idx="10">
                  <c:v>629478.80000000005</c:v>
                </c:pt>
                <c:pt idx="11">
                  <c:v>599404.4</c:v>
                </c:pt>
                <c:pt idx="12">
                  <c:v>577907.4</c:v>
                </c:pt>
                <c:pt idx="13">
                  <c:v>570328</c:v>
                </c:pt>
                <c:pt idx="14">
                  <c:v>547203.6</c:v>
                </c:pt>
                <c:pt idx="15">
                  <c:v>527013.9</c:v>
                </c:pt>
                <c:pt idx="16">
                  <c:v>515764.5</c:v>
                </c:pt>
                <c:pt idx="17">
                  <c:v>507798.4</c:v>
                </c:pt>
                <c:pt idx="18">
                  <c:v>492974</c:v>
                </c:pt>
                <c:pt idx="19">
                  <c:v>491786.8</c:v>
                </c:pt>
                <c:pt idx="20">
                  <c:v>482121.6</c:v>
                </c:pt>
                <c:pt idx="21">
                  <c:v>475252.2</c:v>
                </c:pt>
                <c:pt idx="22">
                  <c:v>475559.1</c:v>
                </c:pt>
                <c:pt idx="23">
                  <c:v>469047.4</c:v>
                </c:pt>
                <c:pt idx="24">
                  <c:v>462101.9</c:v>
                </c:pt>
                <c:pt idx="25">
                  <c:v>462912.2</c:v>
                </c:pt>
                <c:pt idx="26">
                  <c:v>471325</c:v>
                </c:pt>
                <c:pt idx="27">
                  <c:v>464312.7</c:v>
                </c:pt>
                <c:pt idx="28">
                  <c:v>463298.2</c:v>
                </c:pt>
                <c:pt idx="29">
                  <c:v>465376.9</c:v>
                </c:pt>
                <c:pt idx="30">
                  <c:v>462948.5</c:v>
                </c:pt>
                <c:pt idx="31">
                  <c:v>465599.5</c:v>
                </c:pt>
                <c:pt idx="32">
                  <c:v>464874.6</c:v>
                </c:pt>
                <c:pt idx="33">
                  <c:v>476948.1</c:v>
                </c:pt>
                <c:pt idx="34">
                  <c:v>494496.5</c:v>
                </c:pt>
                <c:pt idx="35">
                  <c:v>501740.6</c:v>
                </c:pt>
                <c:pt idx="36">
                  <c:v>512627.1</c:v>
                </c:pt>
                <c:pt idx="37">
                  <c:v>530463.9</c:v>
                </c:pt>
                <c:pt idx="38">
                  <c:v>550090.69999999995</c:v>
                </c:pt>
                <c:pt idx="39">
                  <c:v>577011.80000000005</c:v>
                </c:pt>
                <c:pt idx="40">
                  <c:v>616248.6</c:v>
                </c:pt>
                <c:pt idx="41">
                  <c:v>645230.6</c:v>
                </c:pt>
                <c:pt idx="42">
                  <c:v>689426.1</c:v>
                </c:pt>
                <c:pt idx="43">
                  <c:v>750965.3</c:v>
                </c:pt>
                <c:pt idx="44">
                  <c:v>800050.8</c:v>
                </c:pt>
                <c:pt idx="45">
                  <c:v>844422.4</c:v>
                </c:pt>
                <c:pt idx="46">
                  <c:v>888065.6</c:v>
                </c:pt>
                <c:pt idx="47">
                  <c:v>926678.3</c:v>
                </c:pt>
                <c:pt idx="48">
                  <c:v>977313.4</c:v>
                </c:pt>
                <c:pt idx="49">
                  <c:v>1035472</c:v>
                </c:pt>
                <c:pt idx="50">
                  <c:v>1083297</c:v>
                </c:pt>
                <c:pt idx="51">
                  <c:v>1120832</c:v>
                </c:pt>
                <c:pt idx="52">
                  <c:v>1165051</c:v>
                </c:pt>
                <c:pt idx="53">
                  <c:v>1193911</c:v>
                </c:pt>
                <c:pt idx="54">
                  <c:v>1221380</c:v>
                </c:pt>
                <c:pt idx="55">
                  <c:v>1242631</c:v>
                </c:pt>
                <c:pt idx="56">
                  <c:v>1242922</c:v>
                </c:pt>
                <c:pt idx="57">
                  <c:v>1257587</c:v>
                </c:pt>
                <c:pt idx="58">
                  <c:v>1268509</c:v>
                </c:pt>
                <c:pt idx="59">
                  <c:v>1277254</c:v>
                </c:pt>
                <c:pt idx="60">
                  <c:v>1297541</c:v>
                </c:pt>
                <c:pt idx="61">
                  <c:v>1306796</c:v>
                </c:pt>
                <c:pt idx="62">
                  <c:v>1306236</c:v>
                </c:pt>
                <c:pt idx="63">
                  <c:v>1310785</c:v>
                </c:pt>
                <c:pt idx="64">
                  <c:v>1322010</c:v>
                </c:pt>
                <c:pt idx="65">
                  <c:v>1321205</c:v>
                </c:pt>
                <c:pt idx="66">
                  <c:v>1315980</c:v>
                </c:pt>
                <c:pt idx="67">
                  <c:v>1305129</c:v>
                </c:pt>
                <c:pt idx="68">
                  <c:v>1297436</c:v>
                </c:pt>
                <c:pt idx="69">
                  <c:v>1318093</c:v>
                </c:pt>
                <c:pt idx="70">
                  <c:v>1302134</c:v>
                </c:pt>
                <c:pt idx="71">
                  <c:v>1300913</c:v>
                </c:pt>
                <c:pt idx="72">
                  <c:v>1304166</c:v>
                </c:pt>
                <c:pt idx="73">
                  <c:v>1304524</c:v>
                </c:pt>
                <c:pt idx="74">
                  <c:v>1314784</c:v>
                </c:pt>
                <c:pt idx="75">
                  <c:v>1295563</c:v>
                </c:pt>
                <c:pt idx="76">
                  <c:v>1289976</c:v>
                </c:pt>
                <c:pt idx="77">
                  <c:v>1298242</c:v>
                </c:pt>
                <c:pt idx="78">
                  <c:v>1295078</c:v>
                </c:pt>
                <c:pt idx="79">
                  <c:v>1301161</c:v>
                </c:pt>
                <c:pt idx="80">
                  <c:v>1319528</c:v>
                </c:pt>
                <c:pt idx="81">
                  <c:v>1308549</c:v>
                </c:pt>
                <c:pt idx="82">
                  <c:v>1320698</c:v>
                </c:pt>
                <c:pt idx="83">
                  <c:v>1338728</c:v>
                </c:pt>
                <c:pt idx="84">
                  <c:v>1351199</c:v>
                </c:pt>
                <c:pt idx="85">
                  <c:v>1354896</c:v>
                </c:pt>
                <c:pt idx="86">
                  <c:v>1357535</c:v>
                </c:pt>
                <c:pt idx="87">
                  <c:v>1372011</c:v>
                </c:pt>
                <c:pt idx="88">
                  <c:v>1384204</c:v>
                </c:pt>
                <c:pt idx="89">
                  <c:v>1368718</c:v>
                </c:pt>
                <c:pt idx="90">
                  <c:v>1365497</c:v>
                </c:pt>
                <c:pt idx="91">
                  <c:v>1363213</c:v>
                </c:pt>
                <c:pt idx="92">
                  <c:v>1366218</c:v>
                </c:pt>
                <c:pt idx="93">
                  <c:v>1367964</c:v>
                </c:pt>
                <c:pt idx="94">
                  <c:v>1349377</c:v>
                </c:pt>
                <c:pt idx="95">
                  <c:v>1354842</c:v>
                </c:pt>
                <c:pt idx="96">
                  <c:v>1357844</c:v>
                </c:pt>
                <c:pt idx="97">
                  <c:v>1351210</c:v>
                </c:pt>
                <c:pt idx="98">
                  <c:v>1348998</c:v>
                </c:pt>
                <c:pt idx="99">
                  <c:v>1340789</c:v>
                </c:pt>
                <c:pt idx="100">
                  <c:v>1340847</c:v>
                </c:pt>
                <c:pt idx="101">
                  <c:v>1338063</c:v>
                </c:pt>
                <c:pt idx="102">
                  <c:v>1353252</c:v>
                </c:pt>
                <c:pt idx="103">
                  <c:v>1371518</c:v>
                </c:pt>
                <c:pt idx="104">
                  <c:v>1348830</c:v>
                </c:pt>
                <c:pt idx="105">
                  <c:v>1340023</c:v>
                </c:pt>
                <c:pt idx="106">
                  <c:v>1366771</c:v>
                </c:pt>
                <c:pt idx="107">
                  <c:v>1366455</c:v>
                </c:pt>
                <c:pt idx="108">
                  <c:v>1366771</c:v>
                </c:pt>
                <c:pt idx="109">
                  <c:v>1373133</c:v>
                </c:pt>
                <c:pt idx="110">
                  <c:v>1363549</c:v>
                </c:pt>
                <c:pt idx="111">
                  <c:v>1369611</c:v>
                </c:pt>
                <c:pt idx="112">
                  <c:v>1363128</c:v>
                </c:pt>
                <c:pt idx="113">
                  <c:v>1362928</c:v>
                </c:pt>
                <c:pt idx="114">
                  <c:v>1372992</c:v>
                </c:pt>
                <c:pt idx="115">
                  <c:v>1366925</c:v>
                </c:pt>
                <c:pt idx="116">
                  <c:v>1365139</c:v>
                </c:pt>
                <c:pt idx="117">
                  <c:v>1374898</c:v>
                </c:pt>
                <c:pt idx="118">
                  <c:v>1363226</c:v>
                </c:pt>
                <c:pt idx="119">
                  <c:v>1374510</c:v>
                </c:pt>
                <c:pt idx="120">
                  <c:v>1398668</c:v>
                </c:pt>
                <c:pt idx="121">
                  <c:v>1397056</c:v>
                </c:pt>
                <c:pt idx="122">
                  <c:v>1404425</c:v>
                </c:pt>
                <c:pt idx="123">
                  <c:v>1412748</c:v>
                </c:pt>
                <c:pt idx="124">
                  <c:v>1400897</c:v>
                </c:pt>
                <c:pt idx="125">
                  <c:v>1384627</c:v>
                </c:pt>
                <c:pt idx="126">
                  <c:v>1396007</c:v>
                </c:pt>
                <c:pt idx="127">
                  <c:v>1387613</c:v>
                </c:pt>
                <c:pt idx="128">
                  <c:v>1391263</c:v>
                </c:pt>
                <c:pt idx="129">
                  <c:v>1383647</c:v>
                </c:pt>
                <c:pt idx="130">
                  <c:v>1372285</c:v>
                </c:pt>
                <c:pt idx="131">
                  <c:v>1378325</c:v>
                </c:pt>
                <c:pt idx="132">
                  <c:v>1397156</c:v>
                </c:pt>
                <c:pt idx="133">
                  <c:v>1394137</c:v>
                </c:pt>
                <c:pt idx="134">
                  <c:v>1387540</c:v>
                </c:pt>
                <c:pt idx="135">
                  <c:v>1387930</c:v>
                </c:pt>
                <c:pt idx="136">
                  <c:v>1383712</c:v>
                </c:pt>
                <c:pt idx="137">
                  <c:v>1401023</c:v>
                </c:pt>
                <c:pt idx="138">
                  <c:v>1408841</c:v>
                </c:pt>
                <c:pt idx="139">
                  <c:v>1410275</c:v>
                </c:pt>
                <c:pt idx="140">
                  <c:v>1416280</c:v>
                </c:pt>
                <c:pt idx="141">
                  <c:v>1416971</c:v>
                </c:pt>
                <c:pt idx="142">
                  <c:v>1400410</c:v>
                </c:pt>
                <c:pt idx="143">
                  <c:v>1416185</c:v>
                </c:pt>
                <c:pt idx="144">
                  <c:v>1411942</c:v>
                </c:pt>
                <c:pt idx="145">
                  <c:v>1412884</c:v>
                </c:pt>
                <c:pt idx="146">
                  <c:v>1428943</c:v>
                </c:pt>
                <c:pt idx="147">
                  <c:v>1426000</c:v>
                </c:pt>
                <c:pt idx="148">
                  <c:v>1428950</c:v>
                </c:pt>
                <c:pt idx="149">
                  <c:v>1420310</c:v>
                </c:pt>
                <c:pt idx="150">
                  <c:v>1421224</c:v>
                </c:pt>
                <c:pt idx="151">
                  <c:v>1407395</c:v>
                </c:pt>
                <c:pt idx="152">
                  <c:v>1391855</c:v>
                </c:pt>
                <c:pt idx="153">
                  <c:v>1409518</c:v>
                </c:pt>
                <c:pt idx="154">
                  <c:v>1405881</c:v>
                </c:pt>
                <c:pt idx="155">
                  <c:v>1398708</c:v>
                </c:pt>
                <c:pt idx="156">
                  <c:v>1404182</c:v>
                </c:pt>
                <c:pt idx="157">
                  <c:v>1409011</c:v>
                </c:pt>
                <c:pt idx="158">
                  <c:v>1414524</c:v>
                </c:pt>
                <c:pt idx="159">
                  <c:v>1403934</c:v>
                </c:pt>
                <c:pt idx="160">
                  <c:v>1420864</c:v>
                </c:pt>
                <c:pt idx="161">
                  <c:v>1422253</c:v>
                </c:pt>
                <c:pt idx="162">
                  <c:v>1421825</c:v>
                </c:pt>
                <c:pt idx="163">
                  <c:v>1432376</c:v>
                </c:pt>
                <c:pt idx="164">
                  <c:v>1420243</c:v>
                </c:pt>
                <c:pt idx="165">
                  <c:v>1441243</c:v>
                </c:pt>
                <c:pt idx="166">
                  <c:v>1435657</c:v>
                </c:pt>
                <c:pt idx="167">
                  <c:v>1444243</c:v>
                </c:pt>
                <c:pt idx="168">
                  <c:v>1437883</c:v>
                </c:pt>
                <c:pt idx="169">
                  <c:v>1437680</c:v>
                </c:pt>
                <c:pt idx="170">
                  <c:v>1438712</c:v>
                </c:pt>
                <c:pt idx="171">
                  <c:v>1430609</c:v>
                </c:pt>
                <c:pt idx="172">
                  <c:v>1435728</c:v>
                </c:pt>
                <c:pt idx="173">
                  <c:v>1431831</c:v>
                </c:pt>
                <c:pt idx="174">
                  <c:v>1434871</c:v>
                </c:pt>
                <c:pt idx="175">
                  <c:v>1441145</c:v>
                </c:pt>
                <c:pt idx="176">
                  <c:v>1423569</c:v>
                </c:pt>
                <c:pt idx="177">
                  <c:v>1423485</c:v>
                </c:pt>
                <c:pt idx="178">
                  <c:v>1410512</c:v>
                </c:pt>
                <c:pt idx="179">
                  <c:v>1404812</c:v>
                </c:pt>
                <c:pt idx="180">
                  <c:v>1427691</c:v>
                </c:pt>
                <c:pt idx="181">
                  <c:v>1438796</c:v>
                </c:pt>
                <c:pt idx="182">
                  <c:v>1432974</c:v>
                </c:pt>
                <c:pt idx="183">
                  <c:v>1445489</c:v>
                </c:pt>
                <c:pt idx="184">
                  <c:v>1438510</c:v>
                </c:pt>
                <c:pt idx="185">
                  <c:v>1449292</c:v>
                </c:pt>
                <c:pt idx="186">
                  <c:v>1456897</c:v>
                </c:pt>
                <c:pt idx="187">
                  <c:v>1456744</c:v>
                </c:pt>
                <c:pt idx="188">
                  <c:v>1465748</c:v>
                </c:pt>
                <c:pt idx="189">
                  <c:v>1452273</c:v>
                </c:pt>
                <c:pt idx="190">
                  <c:v>1461603</c:v>
                </c:pt>
                <c:pt idx="191">
                  <c:v>1462997</c:v>
                </c:pt>
                <c:pt idx="192">
                  <c:v>1460664</c:v>
                </c:pt>
                <c:pt idx="193">
                  <c:v>1461868</c:v>
                </c:pt>
                <c:pt idx="194">
                  <c:v>1472158</c:v>
                </c:pt>
                <c:pt idx="195">
                  <c:v>1477422</c:v>
                </c:pt>
                <c:pt idx="196">
                  <c:v>1483197</c:v>
                </c:pt>
                <c:pt idx="197">
                  <c:v>1475493</c:v>
                </c:pt>
                <c:pt idx="198">
                  <c:v>1469944</c:v>
                </c:pt>
                <c:pt idx="199">
                  <c:v>1452156</c:v>
                </c:pt>
                <c:pt idx="200">
                  <c:v>1463180</c:v>
                </c:pt>
                <c:pt idx="201">
                  <c:v>1473057</c:v>
                </c:pt>
                <c:pt idx="202">
                  <c:v>1473091</c:v>
                </c:pt>
                <c:pt idx="203">
                  <c:v>1472578</c:v>
                </c:pt>
                <c:pt idx="204">
                  <c:v>1478567</c:v>
                </c:pt>
                <c:pt idx="205">
                  <c:v>1472467</c:v>
                </c:pt>
                <c:pt idx="206">
                  <c:v>1482383</c:v>
                </c:pt>
                <c:pt idx="207">
                  <c:v>1476276</c:v>
                </c:pt>
                <c:pt idx="208">
                  <c:v>1473756</c:v>
                </c:pt>
                <c:pt idx="209">
                  <c:v>1494878</c:v>
                </c:pt>
                <c:pt idx="210">
                  <c:v>1478847</c:v>
                </c:pt>
                <c:pt idx="211">
                  <c:v>1477681</c:v>
                </c:pt>
                <c:pt idx="212">
                  <c:v>1464906</c:v>
                </c:pt>
                <c:pt idx="213">
                  <c:v>1479958</c:v>
                </c:pt>
                <c:pt idx="214">
                  <c:v>1495542</c:v>
                </c:pt>
                <c:pt idx="215">
                  <c:v>1497455</c:v>
                </c:pt>
                <c:pt idx="216">
                  <c:v>1484445</c:v>
                </c:pt>
                <c:pt idx="217">
                  <c:v>1506100</c:v>
                </c:pt>
                <c:pt idx="218">
                  <c:v>1504618</c:v>
                </c:pt>
                <c:pt idx="219">
                  <c:v>1499270</c:v>
                </c:pt>
                <c:pt idx="220">
                  <c:v>1503891</c:v>
                </c:pt>
                <c:pt idx="221">
                  <c:v>1502423</c:v>
                </c:pt>
                <c:pt idx="222">
                  <c:v>1486908</c:v>
                </c:pt>
                <c:pt idx="223">
                  <c:v>1502423</c:v>
                </c:pt>
                <c:pt idx="224">
                  <c:v>1510403</c:v>
                </c:pt>
                <c:pt idx="225">
                  <c:v>1491302</c:v>
                </c:pt>
                <c:pt idx="226">
                  <c:v>1489823</c:v>
                </c:pt>
                <c:pt idx="227">
                  <c:v>1486137</c:v>
                </c:pt>
                <c:pt idx="228">
                  <c:v>1481618</c:v>
                </c:pt>
                <c:pt idx="229">
                  <c:v>1495734</c:v>
                </c:pt>
                <c:pt idx="230">
                  <c:v>1508154</c:v>
                </c:pt>
                <c:pt idx="231">
                  <c:v>1521377</c:v>
                </c:pt>
                <c:pt idx="232">
                  <c:v>1514726</c:v>
                </c:pt>
                <c:pt idx="233">
                  <c:v>1521411</c:v>
                </c:pt>
                <c:pt idx="234">
                  <c:v>1510539</c:v>
                </c:pt>
                <c:pt idx="235">
                  <c:v>1503542</c:v>
                </c:pt>
                <c:pt idx="236">
                  <c:v>1498302</c:v>
                </c:pt>
                <c:pt idx="237">
                  <c:v>1505652</c:v>
                </c:pt>
                <c:pt idx="238">
                  <c:v>1507559</c:v>
                </c:pt>
                <c:pt idx="239">
                  <c:v>1511291</c:v>
                </c:pt>
                <c:pt idx="240">
                  <c:v>1498863</c:v>
                </c:pt>
                <c:pt idx="241">
                  <c:v>1495565</c:v>
                </c:pt>
                <c:pt idx="242">
                  <c:v>1495399</c:v>
                </c:pt>
                <c:pt idx="243">
                  <c:v>1498427</c:v>
                </c:pt>
                <c:pt idx="244">
                  <c:v>1501560</c:v>
                </c:pt>
                <c:pt idx="245">
                  <c:v>1494005</c:v>
                </c:pt>
                <c:pt idx="246">
                  <c:v>1490070</c:v>
                </c:pt>
                <c:pt idx="247">
                  <c:v>1502840</c:v>
                </c:pt>
                <c:pt idx="248">
                  <c:v>1501757</c:v>
                </c:pt>
                <c:pt idx="249">
                  <c:v>1487093</c:v>
                </c:pt>
                <c:pt idx="250">
                  <c:v>1479533</c:v>
                </c:pt>
                <c:pt idx="251">
                  <c:v>1495560</c:v>
                </c:pt>
                <c:pt idx="252">
                  <c:v>1481172</c:v>
                </c:pt>
                <c:pt idx="253">
                  <c:v>1487345</c:v>
                </c:pt>
                <c:pt idx="254">
                  <c:v>1493443</c:v>
                </c:pt>
                <c:pt idx="255">
                  <c:v>1499819</c:v>
                </c:pt>
                <c:pt idx="256">
                  <c:v>1498370</c:v>
                </c:pt>
                <c:pt idx="257">
                  <c:v>1505139</c:v>
                </c:pt>
                <c:pt idx="258">
                  <c:v>1490545</c:v>
                </c:pt>
                <c:pt idx="259">
                  <c:v>1480172</c:v>
                </c:pt>
                <c:pt idx="260">
                  <c:v>1475354</c:v>
                </c:pt>
                <c:pt idx="261">
                  <c:v>1470645</c:v>
                </c:pt>
                <c:pt idx="262">
                  <c:v>1463590</c:v>
                </c:pt>
                <c:pt idx="263">
                  <c:v>1457954</c:v>
                </c:pt>
                <c:pt idx="264">
                  <c:v>1469076</c:v>
                </c:pt>
                <c:pt idx="265">
                  <c:v>1469087</c:v>
                </c:pt>
                <c:pt idx="266">
                  <c:v>1466646</c:v>
                </c:pt>
                <c:pt idx="267">
                  <c:v>1475862</c:v>
                </c:pt>
                <c:pt idx="268">
                  <c:v>1478898</c:v>
                </c:pt>
                <c:pt idx="269">
                  <c:v>1477613</c:v>
                </c:pt>
                <c:pt idx="270">
                  <c:v>1464476</c:v>
                </c:pt>
                <c:pt idx="271">
                  <c:v>1461147</c:v>
                </c:pt>
                <c:pt idx="272">
                  <c:v>1463800</c:v>
                </c:pt>
                <c:pt idx="273">
                  <c:v>1457897</c:v>
                </c:pt>
                <c:pt idx="274">
                  <c:v>1459206</c:v>
                </c:pt>
                <c:pt idx="275">
                  <c:v>1462845</c:v>
                </c:pt>
                <c:pt idx="276">
                  <c:v>1445382</c:v>
                </c:pt>
                <c:pt idx="277">
                  <c:v>1453582</c:v>
                </c:pt>
                <c:pt idx="278">
                  <c:v>1462431</c:v>
                </c:pt>
                <c:pt idx="279">
                  <c:v>1453384</c:v>
                </c:pt>
                <c:pt idx="280">
                  <c:v>1457450</c:v>
                </c:pt>
                <c:pt idx="281">
                  <c:v>1455234</c:v>
                </c:pt>
                <c:pt idx="282">
                  <c:v>1445832</c:v>
                </c:pt>
                <c:pt idx="283">
                  <c:v>1435713</c:v>
                </c:pt>
                <c:pt idx="284">
                  <c:v>1429960</c:v>
                </c:pt>
                <c:pt idx="285">
                  <c:v>1428060</c:v>
                </c:pt>
                <c:pt idx="286">
                  <c:v>1414447</c:v>
                </c:pt>
                <c:pt idx="287">
                  <c:v>1406001</c:v>
                </c:pt>
                <c:pt idx="288">
                  <c:v>1397372</c:v>
                </c:pt>
                <c:pt idx="289">
                  <c:v>1410750</c:v>
                </c:pt>
                <c:pt idx="290">
                  <c:v>1432526</c:v>
                </c:pt>
                <c:pt idx="291">
                  <c:v>1422425</c:v>
                </c:pt>
                <c:pt idx="292">
                  <c:v>1414773</c:v>
                </c:pt>
                <c:pt idx="293">
                  <c:v>1414041</c:v>
                </c:pt>
                <c:pt idx="294">
                  <c:v>1425651</c:v>
                </c:pt>
                <c:pt idx="295">
                  <c:v>1419059</c:v>
                </c:pt>
                <c:pt idx="296">
                  <c:v>1416359</c:v>
                </c:pt>
                <c:pt idx="297">
                  <c:v>1418293</c:v>
                </c:pt>
                <c:pt idx="298">
                  <c:v>1418151</c:v>
                </c:pt>
                <c:pt idx="299">
                  <c:v>1421562</c:v>
                </c:pt>
                <c:pt idx="300">
                  <c:v>1412038</c:v>
                </c:pt>
                <c:pt idx="301">
                  <c:v>1402669</c:v>
                </c:pt>
                <c:pt idx="302">
                  <c:v>1406074</c:v>
                </c:pt>
                <c:pt idx="303">
                  <c:v>1405507</c:v>
                </c:pt>
                <c:pt idx="304">
                  <c:v>1402389</c:v>
                </c:pt>
                <c:pt idx="305">
                  <c:v>1404923</c:v>
                </c:pt>
                <c:pt idx="306">
                  <c:v>1396263</c:v>
                </c:pt>
                <c:pt idx="307">
                  <c:v>1405024</c:v>
                </c:pt>
                <c:pt idx="308">
                  <c:v>1398883</c:v>
                </c:pt>
                <c:pt idx="309">
                  <c:v>1394665</c:v>
                </c:pt>
                <c:pt idx="310">
                  <c:v>1393746</c:v>
                </c:pt>
                <c:pt idx="311">
                  <c:v>1379045</c:v>
                </c:pt>
                <c:pt idx="312">
                  <c:v>1374578</c:v>
                </c:pt>
                <c:pt idx="313">
                  <c:v>1370794</c:v>
                </c:pt>
                <c:pt idx="314">
                  <c:v>1361411</c:v>
                </c:pt>
                <c:pt idx="315">
                  <c:v>1367597</c:v>
                </c:pt>
                <c:pt idx="316">
                  <c:v>1375834</c:v>
                </c:pt>
                <c:pt idx="317">
                  <c:v>1370440</c:v>
                </c:pt>
                <c:pt idx="318">
                  <c:v>1370116</c:v>
                </c:pt>
                <c:pt idx="319">
                  <c:v>1375867</c:v>
                </c:pt>
                <c:pt idx="320">
                  <c:v>1366249</c:v>
                </c:pt>
                <c:pt idx="321">
                  <c:v>1360035</c:v>
                </c:pt>
                <c:pt idx="322">
                  <c:v>1380727</c:v>
                </c:pt>
                <c:pt idx="323">
                  <c:v>1354040</c:v>
                </c:pt>
                <c:pt idx="324">
                  <c:v>1350347</c:v>
                </c:pt>
                <c:pt idx="325">
                  <c:v>1359436</c:v>
                </c:pt>
                <c:pt idx="326">
                  <c:v>1370735</c:v>
                </c:pt>
                <c:pt idx="327">
                  <c:v>1360890</c:v>
                </c:pt>
                <c:pt idx="328">
                  <c:v>1362316</c:v>
                </c:pt>
                <c:pt idx="329">
                  <c:v>1366273</c:v>
                </c:pt>
                <c:pt idx="330">
                  <c:v>1369003</c:v>
                </c:pt>
                <c:pt idx="331">
                  <c:v>1385102</c:v>
                </c:pt>
                <c:pt idx="332">
                  <c:v>1374016</c:v>
                </c:pt>
                <c:pt idx="333">
                  <c:v>1373781</c:v>
                </c:pt>
                <c:pt idx="334">
                  <c:v>1388074</c:v>
                </c:pt>
                <c:pt idx="335">
                  <c:v>1379456</c:v>
                </c:pt>
                <c:pt idx="336">
                  <c:v>1365416</c:v>
                </c:pt>
                <c:pt idx="337">
                  <c:v>1369870</c:v>
                </c:pt>
                <c:pt idx="338">
                  <c:v>1369273</c:v>
                </c:pt>
                <c:pt idx="339">
                  <c:v>1372188</c:v>
                </c:pt>
                <c:pt idx="340">
                  <c:v>1341404</c:v>
                </c:pt>
                <c:pt idx="341">
                  <c:v>1328984</c:v>
                </c:pt>
                <c:pt idx="342">
                  <c:v>1333550</c:v>
                </c:pt>
                <c:pt idx="343">
                  <c:v>1326693</c:v>
                </c:pt>
                <c:pt idx="344">
                  <c:v>1316647</c:v>
                </c:pt>
                <c:pt idx="345">
                  <c:v>1311588</c:v>
                </c:pt>
                <c:pt idx="346">
                  <c:v>1314108</c:v>
                </c:pt>
                <c:pt idx="347">
                  <c:v>1310463</c:v>
                </c:pt>
                <c:pt idx="348">
                  <c:v>1306237</c:v>
                </c:pt>
                <c:pt idx="349">
                  <c:v>1290132</c:v>
                </c:pt>
                <c:pt idx="350">
                  <c:v>1276074</c:v>
                </c:pt>
                <c:pt idx="351">
                  <c:v>1282177</c:v>
                </c:pt>
                <c:pt idx="352">
                  <c:v>1281249</c:v>
                </c:pt>
                <c:pt idx="353">
                  <c:v>1276799</c:v>
                </c:pt>
                <c:pt idx="354">
                  <c:v>1282132</c:v>
                </c:pt>
                <c:pt idx="355">
                  <c:v>1274008</c:v>
                </c:pt>
                <c:pt idx="356">
                  <c:v>1268155</c:v>
                </c:pt>
                <c:pt idx="357">
                  <c:v>1272777</c:v>
                </c:pt>
                <c:pt idx="358">
                  <c:v>1272434</c:v>
                </c:pt>
                <c:pt idx="359">
                  <c:v>1279859</c:v>
                </c:pt>
                <c:pt idx="360">
                  <c:v>1270465</c:v>
                </c:pt>
                <c:pt idx="361">
                  <c:v>1251760</c:v>
                </c:pt>
                <c:pt idx="362">
                  <c:v>1264088</c:v>
                </c:pt>
                <c:pt idx="363">
                  <c:v>1269265</c:v>
                </c:pt>
                <c:pt idx="364">
                  <c:v>1257671</c:v>
                </c:pt>
                <c:pt idx="365">
                  <c:v>1231751</c:v>
                </c:pt>
                <c:pt idx="366">
                  <c:v>1226394</c:v>
                </c:pt>
                <c:pt idx="367">
                  <c:v>1220368</c:v>
                </c:pt>
                <c:pt idx="368">
                  <c:v>1225348</c:v>
                </c:pt>
                <c:pt idx="369">
                  <c:v>1227291</c:v>
                </c:pt>
                <c:pt idx="370">
                  <c:v>1213726</c:v>
                </c:pt>
                <c:pt idx="371">
                  <c:v>1200210</c:v>
                </c:pt>
                <c:pt idx="372">
                  <c:v>1202653</c:v>
                </c:pt>
                <c:pt idx="373">
                  <c:v>1211310</c:v>
                </c:pt>
                <c:pt idx="374">
                  <c:v>1212307</c:v>
                </c:pt>
                <c:pt idx="375">
                  <c:v>1199736</c:v>
                </c:pt>
                <c:pt idx="376">
                  <c:v>1207210</c:v>
                </c:pt>
                <c:pt idx="377">
                  <c:v>1205831</c:v>
                </c:pt>
                <c:pt idx="378">
                  <c:v>1209323</c:v>
                </c:pt>
                <c:pt idx="379">
                  <c:v>1212253</c:v>
                </c:pt>
                <c:pt idx="380">
                  <c:v>1201352</c:v>
                </c:pt>
                <c:pt idx="381">
                  <c:v>1192751</c:v>
                </c:pt>
                <c:pt idx="382">
                  <c:v>1183688</c:v>
                </c:pt>
                <c:pt idx="383">
                  <c:v>1174932</c:v>
                </c:pt>
                <c:pt idx="384">
                  <c:v>1179556</c:v>
                </c:pt>
                <c:pt idx="385">
                  <c:v>1186027</c:v>
                </c:pt>
                <c:pt idx="386">
                  <c:v>1182445</c:v>
                </c:pt>
                <c:pt idx="387">
                  <c:v>1188014</c:v>
                </c:pt>
                <c:pt idx="388">
                  <c:v>1180148</c:v>
                </c:pt>
                <c:pt idx="389">
                  <c:v>1185913</c:v>
                </c:pt>
                <c:pt idx="390">
                  <c:v>1188328</c:v>
                </c:pt>
                <c:pt idx="391">
                  <c:v>1173063</c:v>
                </c:pt>
                <c:pt idx="392">
                  <c:v>1148561</c:v>
                </c:pt>
                <c:pt idx="393">
                  <c:v>1146881</c:v>
                </c:pt>
                <c:pt idx="394">
                  <c:v>1155778</c:v>
                </c:pt>
                <c:pt idx="395">
                  <c:v>1167382</c:v>
                </c:pt>
                <c:pt idx="396">
                  <c:v>1161490</c:v>
                </c:pt>
                <c:pt idx="397">
                  <c:v>1165030</c:v>
                </c:pt>
                <c:pt idx="398">
                  <c:v>1170577</c:v>
                </c:pt>
                <c:pt idx="399">
                  <c:v>1163428</c:v>
                </c:pt>
                <c:pt idx="400">
                  <c:v>1155037</c:v>
                </c:pt>
                <c:pt idx="401">
                  <c:v>1163782</c:v>
                </c:pt>
                <c:pt idx="402">
                  <c:v>1158494</c:v>
                </c:pt>
                <c:pt idx="403">
                  <c:v>1158168</c:v>
                </c:pt>
                <c:pt idx="404">
                  <c:v>1162144</c:v>
                </c:pt>
                <c:pt idx="405">
                  <c:v>1148032</c:v>
                </c:pt>
                <c:pt idx="406">
                  <c:v>1127693</c:v>
                </c:pt>
                <c:pt idx="407">
                  <c:v>1128352</c:v>
                </c:pt>
                <c:pt idx="408">
                  <c:v>1134697</c:v>
                </c:pt>
                <c:pt idx="409">
                  <c:v>1131021</c:v>
                </c:pt>
                <c:pt idx="410">
                  <c:v>1121030</c:v>
                </c:pt>
                <c:pt idx="411">
                  <c:v>1141858</c:v>
                </c:pt>
                <c:pt idx="412">
                  <c:v>1142213</c:v>
                </c:pt>
                <c:pt idx="413">
                  <c:v>1127130</c:v>
                </c:pt>
                <c:pt idx="414">
                  <c:v>1130129</c:v>
                </c:pt>
                <c:pt idx="415">
                  <c:v>1132627</c:v>
                </c:pt>
                <c:pt idx="416">
                  <c:v>1122877</c:v>
                </c:pt>
                <c:pt idx="417">
                  <c:v>1112078</c:v>
                </c:pt>
                <c:pt idx="418">
                  <c:v>1094109</c:v>
                </c:pt>
                <c:pt idx="419">
                  <c:v>1110267</c:v>
                </c:pt>
                <c:pt idx="420">
                  <c:v>1100719</c:v>
                </c:pt>
                <c:pt idx="421">
                  <c:v>1099539</c:v>
                </c:pt>
                <c:pt idx="422">
                  <c:v>1110601</c:v>
                </c:pt>
                <c:pt idx="423">
                  <c:v>1122784</c:v>
                </c:pt>
                <c:pt idx="424">
                  <c:v>1123070</c:v>
                </c:pt>
                <c:pt idx="425">
                  <c:v>1094929</c:v>
                </c:pt>
                <c:pt idx="426">
                  <c:v>1088047</c:v>
                </c:pt>
                <c:pt idx="427">
                  <c:v>1090226</c:v>
                </c:pt>
                <c:pt idx="428">
                  <c:v>1081412</c:v>
                </c:pt>
                <c:pt idx="429">
                  <c:v>1094266</c:v>
                </c:pt>
                <c:pt idx="430">
                  <c:v>1090323</c:v>
                </c:pt>
                <c:pt idx="431">
                  <c:v>1087117</c:v>
                </c:pt>
                <c:pt idx="432">
                  <c:v>1079255</c:v>
                </c:pt>
                <c:pt idx="433">
                  <c:v>1082163</c:v>
                </c:pt>
                <c:pt idx="434">
                  <c:v>1085888</c:v>
                </c:pt>
                <c:pt idx="435">
                  <c:v>1078333</c:v>
                </c:pt>
                <c:pt idx="436">
                  <c:v>1068209</c:v>
                </c:pt>
                <c:pt idx="437">
                  <c:v>1065600</c:v>
                </c:pt>
                <c:pt idx="438">
                  <c:v>1086348</c:v>
                </c:pt>
                <c:pt idx="439">
                  <c:v>1077323</c:v>
                </c:pt>
                <c:pt idx="440">
                  <c:v>1072344</c:v>
                </c:pt>
                <c:pt idx="441">
                  <c:v>1063910</c:v>
                </c:pt>
                <c:pt idx="442">
                  <c:v>1056569</c:v>
                </c:pt>
                <c:pt idx="443">
                  <c:v>1057174</c:v>
                </c:pt>
                <c:pt idx="444">
                  <c:v>1050603</c:v>
                </c:pt>
                <c:pt idx="445">
                  <c:v>1061041</c:v>
                </c:pt>
                <c:pt idx="446">
                  <c:v>1060050</c:v>
                </c:pt>
                <c:pt idx="447">
                  <c:v>1053922</c:v>
                </c:pt>
                <c:pt idx="448">
                  <c:v>1039527</c:v>
                </c:pt>
                <c:pt idx="449">
                  <c:v>1037298</c:v>
                </c:pt>
                <c:pt idx="450">
                  <c:v>1040381</c:v>
                </c:pt>
                <c:pt idx="451">
                  <c:v>1026452</c:v>
                </c:pt>
                <c:pt idx="452">
                  <c:v>1028223</c:v>
                </c:pt>
                <c:pt idx="453">
                  <c:v>1037082</c:v>
                </c:pt>
                <c:pt idx="454">
                  <c:v>1035843</c:v>
                </c:pt>
                <c:pt idx="455">
                  <c:v>1023919</c:v>
                </c:pt>
                <c:pt idx="456">
                  <c:v>1024512</c:v>
                </c:pt>
                <c:pt idx="457">
                  <c:v>1024575</c:v>
                </c:pt>
                <c:pt idx="458">
                  <c:v>1025299</c:v>
                </c:pt>
                <c:pt idx="459">
                  <c:v>1023426</c:v>
                </c:pt>
                <c:pt idx="460">
                  <c:v>1015113</c:v>
                </c:pt>
                <c:pt idx="461">
                  <c:v>1003599</c:v>
                </c:pt>
                <c:pt idx="462">
                  <c:v>990803.4</c:v>
                </c:pt>
                <c:pt idx="463">
                  <c:v>989581.3</c:v>
                </c:pt>
                <c:pt idx="464">
                  <c:v>997572.6</c:v>
                </c:pt>
                <c:pt idx="465">
                  <c:v>984005.6</c:v>
                </c:pt>
                <c:pt idx="466">
                  <c:v>963866.8</c:v>
                </c:pt>
                <c:pt idx="467">
                  <c:v>954342.9</c:v>
                </c:pt>
                <c:pt idx="468">
                  <c:v>949157.8</c:v>
                </c:pt>
                <c:pt idx="469">
                  <c:v>953585.8</c:v>
                </c:pt>
                <c:pt idx="470">
                  <c:v>942554.6</c:v>
                </c:pt>
                <c:pt idx="471">
                  <c:v>935690.2</c:v>
                </c:pt>
                <c:pt idx="472">
                  <c:v>919347.19999999995</c:v>
                </c:pt>
                <c:pt idx="473">
                  <c:v>912628.1</c:v>
                </c:pt>
                <c:pt idx="474">
                  <c:v>920710.1</c:v>
                </c:pt>
                <c:pt idx="475">
                  <c:v>914971.6</c:v>
                </c:pt>
                <c:pt idx="476">
                  <c:v>906742.8</c:v>
                </c:pt>
                <c:pt idx="477">
                  <c:v>913100.80000000005</c:v>
                </c:pt>
                <c:pt idx="478">
                  <c:v>915658.6</c:v>
                </c:pt>
                <c:pt idx="479">
                  <c:v>912973.2</c:v>
                </c:pt>
                <c:pt idx="480">
                  <c:v>906392.2</c:v>
                </c:pt>
                <c:pt idx="481">
                  <c:v>902819.9</c:v>
                </c:pt>
                <c:pt idx="482">
                  <c:v>894135.1</c:v>
                </c:pt>
                <c:pt idx="483">
                  <c:v>888684.2</c:v>
                </c:pt>
                <c:pt idx="484">
                  <c:v>897438.1</c:v>
                </c:pt>
                <c:pt idx="485">
                  <c:v>896415.9</c:v>
                </c:pt>
                <c:pt idx="486">
                  <c:v>900522.3</c:v>
                </c:pt>
                <c:pt idx="487">
                  <c:v>899278.4</c:v>
                </c:pt>
                <c:pt idx="488">
                  <c:v>903588.8</c:v>
                </c:pt>
                <c:pt idx="489">
                  <c:v>914709.6</c:v>
                </c:pt>
                <c:pt idx="490">
                  <c:v>909855.4</c:v>
                </c:pt>
                <c:pt idx="491">
                  <c:v>906361.4</c:v>
                </c:pt>
                <c:pt idx="492">
                  <c:v>909439.8</c:v>
                </c:pt>
                <c:pt idx="493">
                  <c:v>921662.8</c:v>
                </c:pt>
                <c:pt idx="494">
                  <c:v>914829.3</c:v>
                </c:pt>
                <c:pt idx="495">
                  <c:v>914912.4</c:v>
                </c:pt>
                <c:pt idx="496">
                  <c:v>919151.9</c:v>
                </c:pt>
                <c:pt idx="497">
                  <c:v>929478.3</c:v>
                </c:pt>
                <c:pt idx="498">
                  <c:v>918635</c:v>
                </c:pt>
                <c:pt idx="499">
                  <c:v>923565.6</c:v>
                </c:pt>
                <c:pt idx="500">
                  <c:v>921205.8</c:v>
                </c:pt>
                <c:pt idx="501">
                  <c:v>933615.8</c:v>
                </c:pt>
                <c:pt idx="502">
                  <c:v>919898.8</c:v>
                </c:pt>
                <c:pt idx="503">
                  <c:v>911809.1</c:v>
                </c:pt>
                <c:pt idx="504">
                  <c:v>909238.3</c:v>
                </c:pt>
                <c:pt idx="505">
                  <c:v>917044.7</c:v>
                </c:pt>
                <c:pt idx="506">
                  <c:v>913430.2</c:v>
                </c:pt>
                <c:pt idx="507">
                  <c:v>901099.8</c:v>
                </c:pt>
                <c:pt idx="508">
                  <c:v>901984.8</c:v>
                </c:pt>
                <c:pt idx="509">
                  <c:v>904375.9</c:v>
                </c:pt>
                <c:pt idx="510">
                  <c:v>889288.1</c:v>
                </c:pt>
                <c:pt idx="511">
                  <c:v>890351.4</c:v>
                </c:pt>
                <c:pt idx="512">
                  <c:v>885990.9</c:v>
                </c:pt>
                <c:pt idx="513">
                  <c:v>874366.7</c:v>
                </c:pt>
                <c:pt idx="514">
                  <c:v>874949.5</c:v>
                </c:pt>
                <c:pt idx="515">
                  <c:v>878792.8</c:v>
                </c:pt>
                <c:pt idx="516">
                  <c:v>879954.1</c:v>
                </c:pt>
                <c:pt idx="517">
                  <c:v>880094.1</c:v>
                </c:pt>
                <c:pt idx="518">
                  <c:v>883187.6</c:v>
                </c:pt>
                <c:pt idx="519">
                  <c:v>877077.5</c:v>
                </c:pt>
                <c:pt idx="520">
                  <c:v>875416.9</c:v>
                </c:pt>
                <c:pt idx="521">
                  <c:v>867773.1</c:v>
                </c:pt>
                <c:pt idx="522">
                  <c:v>863565</c:v>
                </c:pt>
                <c:pt idx="523">
                  <c:v>865853.7</c:v>
                </c:pt>
                <c:pt idx="524">
                  <c:v>861599.6</c:v>
                </c:pt>
                <c:pt idx="525">
                  <c:v>866022.6</c:v>
                </c:pt>
                <c:pt idx="526">
                  <c:v>862792.8</c:v>
                </c:pt>
                <c:pt idx="527">
                  <c:v>869654.8</c:v>
                </c:pt>
                <c:pt idx="528">
                  <c:v>879847.9</c:v>
                </c:pt>
                <c:pt idx="529">
                  <c:v>886286.3</c:v>
                </c:pt>
                <c:pt idx="530">
                  <c:v>894513.1</c:v>
                </c:pt>
                <c:pt idx="531">
                  <c:v>902510.8</c:v>
                </c:pt>
                <c:pt idx="532">
                  <c:v>913369</c:v>
                </c:pt>
                <c:pt idx="533">
                  <c:v>929387.3</c:v>
                </c:pt>
                <c:pt idx="534">
                  <c:v>926013.3</c:v>
                </c:pt>
                <c:pt idx="535">
                  <c:v>921691.3</c:v>
                </c:pt>
                <c:pt idx="536">
                  <c:v>918838.5</c:v>
                </c:pt>
                <c:pt idx="537">
                  <c:v>915084.4</c:v>
                </c:pt>
                <c:pt idx="538">
                  <c:v>915996.4</c:v>
                </c:pt>
                <c:pt idx="539">
                  <c:v>915352.8</c:v>
                </c:pt>
                <c:pt idx="540">
                  <c:v>912666.2</c:v>
                </c:pt>
                <c:pt idx="541">
                  <c:v>901239.9</c:v>
                </c:pt>
                <c:pt idx="542">
                  <c:v>890705.8</c:v>
                </c:pt>
                <c:pt idx="543">
                  <c:v>876439.2</c:v>
                </c:pt>
                <c:pt idx="544">
                  <c:v>857279.8</c:v>
                </c:pt>
                <c:pt idx="545">
                  <c:v>841504.4</c:v>
                </c:pt>
                <c:pt idx="546">
                  <c:v>827875.6</c:v>
                </c:pt>
                <c:pt idx="547">
                  <c:v>823169.9</c:v>
                </c:pt>
                <c:pt idx="548">
                  <c:v>823090.6</c:v>
                </c:pt>
                <c:pt idx="549">
                  <c:v>824728.7</c:v>
                </c:pt>
                <c:pt idx="550">
                  <c:v>811339.2</c:v>
                </c:pt>
                <c:pt idx="551">
                  <c:v>811318.4</c:v>
                </c:pt>
                <c:pt idx="552">
                  <c:v>817515.6</c:v>
                </c:pt>
                <c:pt idx="553">
                  <c:v>808024.3</c:v>
                </c:pt>
                <c:pt idx="554">
                  <c:v>813283.1</c:v>
                </c:pt>
                <c:pt idx="555">
                  <c:v>815257.59999999998</c:v>
                </c:pt>
                <c:pt idx="556">
                  <c:v>805341.6</c:v>
                </c:pt>
                <c:pt idx="557">
                  <c:v>794392.8</c:v>
                </c:pt>
                <c:pt idx="558">
                  <c:v>802203.8</c:v>
                </c:pt>
                <c:pt idx="559">
                  <c:v>790388.9</c:v>
                </c:pt>
                <c:pt idx="560">
                  <c:v>799473.6</c:v>
                </c:pt>
                <c:pt idx="561">
                  <c:v>800897.8</c:v>
                </c:pt>
                <c:pt idx="562">
                  <c:v>795096.2</c:v>
                </c:pt>
                <c:pt idx="563">
                  <c:v>794234.3</c:v>
                </c:pt>
                <c:pt idx="564">
                  <c:v>791979</c:v>
                </c:pt>
                <c:pt idx="565">
                  <c:v>787650.3</c:v>
                </c:pt>
                <c:pt idx="566">
                  <c:v>773653.9</c:v>
                </c:pt>
                <c:pt idx="567">
                  <c:v>784958.3</c:v>
                </c:pt>
                <c:pt idx="568">
                  <c:v>785901.9</c:v>
                </c:pt>
                <c:pt idx="569">
                  <c:v>768317.1</c:v>
                </c:pt>
                <c:pt idx="570">
                  <c:v>780042</c:v>
                </c:pt>
                <c:pt idx="571">
                  <c:v>788722.3</c:v>
                </c:pt>
                <c:pt idx="572">
                  <c:v>776297.8</c:v>
                </c:pt>
                <c:pt idx="573">
                  <c:v>768519.4</c:v>
                </c:pt>
                <c:pt idx="574">
                  <c:v>765910.6</c:v>
                </c:pt>
                <c:pt idx="575">
                  <c:v>766563.1</c:v>
                </c:pt>
                <c:pt idx="576">
                  <c:v>758005.8</c:v>
                </c:pt>
                <c:pt idx="577">
                  <c:v>754008.2</c:v>
                </c:pt>
                <c:pt idx="578">
                  <c:v>754061.3</c:v>
                </c:pt>
                <c:pt idx="579">
                  <c:v>755260.6</c:v>
                </c:pt>
                <c:pt idx="580">
                  <c:v>756591.8</c:v>
                </c:pt>
                <c:pt idx="581">
                  <c:v>752578.1</c:v>
                </c:pt>
                <c:pt idx="582">
                  <c:v>749010</c:v>
                </c:pt>
                <c:pt idx="583">
                  <c:v>747572.1</c:v>
                </c:pt>
                <c:pt idx="584">
                  <c:v>748806</c:v>
                </c:pt>
                <c:pt idx="585">
                  <c:v>743684.1</c:v>
                </c:pt>
                <c:pt idx="586">
                  <c:v>741129</c:v>
                </c:pt>
                <c:pt idx="587">
                  <c:v>726650.9</c:v>
                </c:pt>
                <c:pt idx="588">
                  <c:v>729407.9</c:v>
                </c:pt>
                <c:pt idx="589">
                  <c:v>736680.4</c:v>
                </c:pt>
                <c:pt idx="590">
                  <c:v>732396</c:v>
                </c:pt>
                <c:pt idx="591">
                  <c:v>740038.4</c:v>
                </c:pt>
                <c:pt idx="592">
                  <c:v>723231.4</c:v>
                </c:pt>
                <c:pt idx="593">
                  <c:v>714342.40000000002</c:v>
                </c:pt>
                <c:pt idx="594">
                  <c:v>714684</c:v>
                </c:pt>
                <c:pt idx="595">
                  <c:v>716286.7</c:v>
                </c:pt>
                <c:pt idx="596">
                  <c:v>722484.7</c:v>
                </c:pt>
                <c:pt idx="597">
                  <c:v>720792.5</c:v>
                </c:pt>
                <c:pt idx="598">
                  <c:v>708071.3</c:v>
                </c:pt>
                <c:pt idx="599">
                  <c:v>707053.4</c:v>
                </c:pt>
                <c:pt idx="600">
                  <c:v>705931.3</c:v>
                </c:pt>
                <c:pt idx="601">
                  <c:v>700005.4</c:v>
                </c:pt>
                <c:pt idx="602">
                  <c:v>710716.6</c:v>
                </c:pt>
                <c:pt idx="603">
                  <c:v>709484.4</c:v>
                </c:pt>
                <c:pt idx="604">
                  <c:v>698890.4</c:v>
                </c:pt>
                <c:pt idx="605">
                  <c:v>691649.3</c:v>
                </c:pt>
                <c:pt idx="606">
                  <c:v>697149.4</c:v>
                </c:pt>
                <c:pt idx="607">
                  <c:v>693081.7</c:v>
                </c:pt>
                <c:pt idx="608">
                  <c:v>694117.6</c:v>
                </c:pt>
                <c:pt idx="609">
                  <c:v>694360.1</c:v>
                </c:pt>
                <c:pt idx="610">
                  <c:v>680354.1</c:v>
                </c:pt>
                <c:pt idx="611">
                  <c:v>687146.5</c:v>
                </c:pt>
                <c:pt idx="612">
                  <c:v>698390.6</c:v>
                </c:pt>
                <c:pt idx="613">
                  <c:v>688355.4</c:v>
                </c:pt>
                <c:pt idx="614">
                  <c:v>686324.8</c:v>
                </c:pt>
                <c:pt idx="615">
                  <c:v>685283.4</c:v>
                </c:pt>
                <c:pt idx="616">
                  <c:v>685161.3</c:v>
                </c:pt>
                <c:pt idx="617">
                  <c:v>687104.4</c:v>
                </c:pt>
                <c:pt idx="618">
                  <c:v>690784.5</c:v>
                </c:pt>
                <c:pt idx="619">
                  <c:v>675454.2</c:v>
                </c:pt>
                <c:pt idx="620">
                  <c:v>664957.4</c:v>
                </c:pt>
                <c:pt idx="621">
                  <c:v>671671.8</c:v>
                </c:pt>
                <c:pt idx="622">
                  <c:v>678548.6</c:v>
                </c:pt>
                <c:pt idx="623">
                  <c:v>680131.4</c:v>
                </c:pt>
                <c:pt idx="624">
                  <c:v>673738.4</c:v>
                </c:pt>
                <c:pt idx="625">
                  <c:v>672116.2</c:v>
                </c:pt>
                <c:pt idx="626">
                  <c:v>675962.9</c:v>
                </c:pt>
                <c:pt idx="627">
                  <c:v>669608.19999999995</c:v>
                </c:pt>
                <c:pt idx="628">
                  <c:v>674525.3</c:v>
                </c:pt>
                <c:pt idx="629">
                  <c:v>670218.30000000005</c:v>
                </c:pt>
                <c:pt idx="630">
                  <c:v>668482.69999999995</c:v>
                </c:pt>
                <c:pt idx="631">
                  <c:v>671675.6</c:v>
                </c:pt>
                <c:pt idx="632">
                  <c:v>664320.19999999995</c:v>
                </c:pt>
                <c:pt idx="633">
                  <c:v>671196.9</c:v>
                </c:pt>
                <c:pt idx="634">
                  <c:v>671731.3</c:v>
                </c:pt>
                <c:pt idx="635">
                  <c:v>668084</c:v>
                </c:pt>
                <c:pt idx="636">
                  <c:v>661386.9</c:v>
                </c:pt>
                <c:pt idx="637">
                  <c:v>653881.80000000005</c:v>
                </c:pt>
                <c:pt idx="638">
                  <c:v>650659.1</c:v>
                </c:pt>
                <c:pt idx="639">
                  <c:v>643851.4</c:v>
                </c:pt>
                <c:pt idx="640">
                  <c:v>643014.40000000002</c:v>
                </c:pt>
                <c:pt idx="641">
                  <c:v>652111.5</c:v>
                </c:pt>
                <c:pt idx="642">
                  <c:v>649136.1</c:v>
                </c:pt>
                <c:pt idx="643">
                  <c:v>646077.1</c:v>
                </c:pt>
                <c:pt idx="644">
                  <c:v>649613.6</c:v>
                </c:pt>
                <c:pt idx="645">
                  <c:v>646536.1</c:v>
                </c:pt>
                <c:pt idx="646">
                  <c:v>640944.69999999995</c:v>
                </c:pt>
                <c:pt idx="647">
                  <c:v>643531.19999999995</c:v>
                </c:pt>
                <c:pt idx="648">
                  <c:v>637451.19999999995</c:v>
                </c:pt>
                <c:pt idx="649">
                  <c:v>642868.1</c:v>
                </c:pt>
                <c:pt idx="650">
                  <c:v>638834.6</c:v>
                </c:pt>
                <c:pt idx="651">
                  <c:v>633570.4</c:v>
                </c:pt>
                <c:pt idx="652">
                  <c:v>627162.9</c:v>
                </c:pt>
                <c:pt idx="653">
                  <c:v>622862.30000000005</c:v>
                </c:pt>
                <c:pt idx="654">
                  <c:v>632408.30000000005</c:v>
                </c:pt>
                <c:pt idx="655">
                  <c:v>633520.30000000005</c:v>
                </c:pt>
                <c:pt idx="656">
                  <c:v>629229.80000000005</c:v>
                </c:pt>
                <c:pt idx="657">
                  <c:v>622954.80000000005</c:v>
                </c:pt>
                <c:pt idx="658">
                  <c:v>623029.6</c:v>
                </c:pt>
                <c:pt idx="659">
                  <c:v>624629.5</c:v>
                </c:pt>
                <c:pt idx="660">
                  <c:v>622441.80000000005</c:v>
                </c:pt>
                <c:pt idx="661">
                  <c:v>618157.80000000005</c:v>
                </c:pt>
                <c:pt idx="662">
                  <c:v>607817.4</c:v>
                </c:pt>
                <c:pt idx="663">
                  <c:v>609569.19999999995</c:v>
                </c:pt>
                <c:pt idx="664">
                  <c:v>618449.9</c:v>
                </c:pt>
                <c:pt idx="665">
                  <c:v>611823.6</c:v>
                </c:pt>
                <c:pt idx="666">
                  <c:v>601821.4</c:v>
                </c:pt>
                <c:pt idx="667">
                  <c:v>605056.80000000005</c:v>
                </c:pt>
                <c:pt idx="668">
                  <c:v>605673.9</c:v>
                </c:pt>
                <c:pt idx="669">
                  <c:v>607601.4</c:v>
                </c:pt>
                <c:pt idx="670">
                  <c:v>606295.6</c:v>
                </c:pt>
                <c:pt idx="671">
                  <c:v>610142.80000000005</c:v>
                </c:pt>
                <c:pt idx="672">
                  <c:v>609214.1</c:v>
                </c:pt>
                <c:pt idx="673">
                  <c:v>612661</c:v>
                </c:pt>
                <c:pt idx="674">
                  <c:v>594294.4</c:v>
                </c:pt>
                <c:pt idx="675">
                  <c:v>588356.4</c:v>
                </c:pt>
                <c:pt idx="676">
                  <c:v>591409.80000000005</c:v>
                </c:pt>
                <c:pt idx="677">
                  <c:v>587690.80000000005</c:v>
                </c:pt>
                <c:pt idx="678">
                  <c:v>590148.80000000005</c:v>
                </c:pt>
                <c:pt idx="679">
                  <c:v>590434.9</c:v>
                </c:pt>
                <c:pt idx="680">
                  <c:v>586365.5</c:v>
                </c:pt>
                <c:pt idx="681">
                  <c:v>586036.80000000005</c:v>
                </c:pt>
                <c:pt idx="682">
                  <c:v>592195.6</c:v>
                </c:pt>
                <c:pt idx="683">
                  <c:v>593462.6</c:v>
                </c:pt>
                <c:pt idx="684">
                  <c:v>597591.1</c:v>
                </c:pt>
                <c:pt idx="685">
                  <c:v>587120.80000000005</c:v>
                </c:pt>
                <c:pt idx="686">
                  <c:v>584975.4</c:v>
                </c:pt>
                <c:pt idx="687">
                  <c:v>586116.6</c:v>
                </c:pt>
                <c:pt idx="688">
                  <c:v>578799.30000000005</c:v>
                </c:pt>
                <c:pt idx="689">
                  <c:v>583450.4</c:v>
                </c:pt>
                <c:pt idx="690">
                  <c:v>580792.9</c:v>
                </c:pt>
                <c:pt idx="691">
                  <c:v>568782.6</c:v>
                </c:pt>
                <c:pt idx="692">
                  <c:v>569374.6</c:v>
                </c:pt>
                <c:pt idx="693">
                  <c:v>566171.1</c:v>
                </c:pt>
                <c:pt idx="694">
                  <c:v>570393.30000000005</c:v>
                </c:pt>
                <c:pt idx="695">
                  <c:v>575187.4</c:v>
                </c:pt>
                <c:pt idx="696">
                  <c:v>569142.6</c:v>
                </c:pt>
                <c:pt idx="697">
                  <c:v>562122.80000000005</c:v>
                </c:pt>
                <c:pt idx="698">
                  <c:v>562975.80000000005</c:v>
                </c:pt>
                <c:pt idx="699">
                  <c:v>567188.6</c:v>
                </c:pt>
                <c:pt idx="700">
                  <c:v>557395.9</c:v>
                </c:pt>
                <c:pt idx="701">
                  <c:v>570528.1</c:v>
                </c:pt>
                <c:pt idx="702">
                  <c:v>577487.6</c:v>
                </c:pt>
                <c:pt idx="703">
                  <c:v>571473.6</c:v>
                </c:pt>
                <c:pt idx="704">
                  <c:v>556899.1</c:v>
                </c:pt>
                <c:pt idx="705">
                  <c:v>551558.80000000005</c:v>
                </c:pt>
                <c:pt idx="706">
                  <c:v>545503.6</c:v>
                </c:pt>
                <c:pt idx="707">
                  <c:v>544514.80000000005</c:v>
                </c:pt>
                <c:pt idx="708">
                  <c:v>542012.80000000005</c:v>
                </c:pt>
                <c:pt idx="709">
                  <c:v>550495.19999999995</c:v>
                </c:pt>
                <c:pt idx="710">
                  <c:v>553316.9</c:v>
                </c:pt>
                <c:pt idx="711">
                  <c:v>551552.19999999995</c:v>
                </c:pt>
                <c:pt idx="712">
                  <c:v>545021.9</c:v>
                </c:pt>
                <c:pt idx="713">
                  <c:v>551756.6</c:v>
                </c:pt>
                <c:pt idx="714">
                  <c:v>545855.30000000005</c:v>
                </c:pt>
                <c:pt idx="715">
                  <c:v>532866.1</c:v>
                </c:pt>
                <c:pt idx="716">
                  <c:v>544099.6</c:v>
                </c:pt>
                <c:pt idx="717">
                  <c:v>548380.1</c:v>
                </c:pt>
                <c:pt idx="718">
                  <c:v>549877</c:v>
                </c:pt>
                <c:pt idx="719">
                  <c:v>542929.9</c:v>
                </c:pt>
                <c:pt idx="720">
                  <c:v>534230.4</c:v>
                </c:pt>
                <c:pt idx="721">
                  <c:v>541169.6</c:v>
                </c:pt>
                <c:pt idx="722">
                  <c:v>536990.6</c:v>
                </c:pt>
                <c:pt idx="723">
                  <c:v>537525.9</c:v>
                </c:pt>
                <c:pt idx="724">
                  <c:v>532751.5</c:v>
                </c:pt>
                <c:pt idx="725">
                  <c:v>539519.69999999995</c:v>
                </c:pt>
                <c:pt idx="726">
                  <c:v>538057.80000000005</c:v>
                </c:pt>
                <c:pt idx="727">
                  <c:v>533913.1</c:v>
                </c:pt>
                <c:pt idx="728">
                  <c:v>535080.30000000005</c:v>
                </c:pt>
                <c:pt idx="729">
                  <c:v>530679.4</c:v>
                </c:pt>
                <c:pt idx="730">
                  <c:v>528050.69999999995</c:v>
                </c:pt>
                <c:pt idx="731">
                  <c:v>527624.1</c:v>
                </c:pt>
                <c:pt idx="732">
                  <c:v>518782.4</c:v>
                </c:pt>
                <c:pt idx="733">
                  <c:v>523668.2</c:v>
                </c:pt>
                <c:pt idx="734">
                  <c:v>529120.80000000005</c:v>
                </c:pt>
                <c:pt idx="735">
                  <c:v>523737.1</c:v>
                </c:pt>
                <c:pt idx="736">
                  <c:v>517224</c:v>
                </c:pt>
                <c:pt idx="737">
                  <c:v>518444.4</c:v>
                </c:pt>
                <c:pt idx="738">
                  <c:v>523010</c:v>
                </c:pt>
                <c:pt idx="739">
                  <c:v>522045.1</c:v>
                </c:pt>
                <c:pt idx="740">
                  <c:v>521584.1</c:v>
                </c:pt>
                <c:pt idx="741">
                  <c:v>507400.3</c:v>
                </c:pt>
                <c:pt idx="742">
                  <c:v>503971.6</c:v>
                </c:pt>
                <c:pt idx="743">
                  <c:v>503756.3</c:v>
                </c:pt>
                <c:pt idx="744">
                  <c:v>490650.3</c:v>
                </c:pt>
                <c:pt idx="745">
                  <c:v>495043.2</c:v>
                </c:pt>
                <c:pt idx="746">
                  <c:v>505674.6</c:v>
                </c:pt>
                <c:pt idx="747">
                  <c:v>500998.2</c:v>
                </c:pt>
                <c:pt idx="748">
                  <c:v>504152.5</c:v>
                </c:pt>
                <c:pt idx="749">
                  <c:v>509027.8</c:v>
                </c:pt>
                <c:pt idx="750">
                  <c:v>505607.4</c:v>
                </c:pt>
                <c:pt idx="751">
                  <c:v>501243.6</c:v>
                </c:pt>
                <c:pt idx="752">
                  <c:v>503948</c:v>
                </c:pt>
                <c:pt idx="753">
                  <c:v>500930.1</c:v>
                </c:pt>
                <c:pt idx="754">
                  <c:v>497968.9</c:v>
                </c:pt>
                <c:pt idx="755">
                  <c:v>495731.3</c:v>
                </c:pt>
                <c:pt idx="756">
                  <c:v>498366.6</c:v>
                </c:pt>
                <c:pt idx="757">
                  <c:v>498744.5</c:v>
                </c:pt>
                <c:pt idx="758">
                  <c:v>488986.8</c:v>
                </c:pt>
                <c:pt idx="759">
                  <c:v>492305.3</c:v>
                </c:pt>
                <c:pt idx="760">
                  <c:v>490545.6</c:v>
                </c:pt>
                <c:pt idx="761">
                  <c:v>489544.5</c:v>
                </c:pt>
                <c:pt idx="762">
                  <c:v>488113.9</c:v>
                </c:pt>
                <c:pt idx="763">
                  <c:v>487793.2</c:v>
                </c:pt>
                <c:pt idx="764">
                  <c:v>487297.3</c:v>
                </c:pt>
                <c:pt idx="765">
                  <c:v>486750</c:v>
                </c:pt>
                <c:pt idx="766">
                  <c:v>491428.9</c:v>
                </c:pt>
                <c:pt idx="767">
                  <c:v>481619.6</c:v>
                </c:pt>
                <c:pt idx="768">
                  <c:v>488218.9</c:v>
                </c:pt>
                <c:pt idx="769">
                  <c:v>484687.3</c:v>
                </c:pt>
                <c:pt idx="770">
                  <c:v>481965</c:v>
                </c:pt>
                <c:pt idx="771">
                  <c:v>483892</c:v>
                </c:pt>
                <c:pt idx="772">
                  <c:v>486208.7</c:v>
                </c:pt>
                <c:pt idx="773">
                  <c:v>487188.1</c:v>
                </c:pt>
                <c:pt idx="774">
                  <c:v>483932.6</c:v>
                </c:pt>
                <c:pt idx="775">
                  <c:v>485915.1</c:v>
                </c:pt>
                <c:pt idx="776">
                  <c:v>482423.8</c:v>
                </c:pt>
                <c:pt idx="777">
                  <c:v>486053.8</c:v>
                </c:pt>
                <c:pt idx="778">
                  <c:v>480986.9</c:v>
                </c:pt>
                <c:pt idx="779">
                  <c:v>473489.2</c:v>
                </c:pt>
                <c:pt idx="780">
                  <c:v>479028.3</c:v>
                </c:pt>
                <c:pt idx="781">
                  <c:v>477968.1</c:v>
                </c:pt>
                <c:pt idx="782">
                  <c:v>472470.3</c:v>
                </c:pt>
                <c:pt idx="783">
                  <c:v>467384.6</c:v>
                </c:pt>
                <c:pt idx="784">
                  <c:v>472485.1</c:v>
                </c:pt>
                <c:pt idx="785">
                  <c:v>464357</c:v>
                </c:pt>
                <c:pt idx="786">
                  <c:v>467972.6</c:v>
                </c:pt>
                <c:pt idx="787">
                  <c:v>466474</c:v>
                </c:pt>
                <c:pt idx="788">
                  <c:v>460645.9</c:v>
                </c:pt>
                <c:pt idx="789">
                  <c:v>461239.4</c:v>
                </c:pt>
                <c:pt idx="790">
                  <c:v>468886</c:v>
                </c:pt>
                <c:pt idx="791">
                  <c:v>468445.3</c:v>
                </c:pt>
                <c:pt idx="792">
                  <c:v>464292.5</c:v>
                </c:pt>
                <c:pt idx="793">
                  <c:v>461675.8</c:v>
                </c:pt>
                <c:pt idx="794">
                  <c:v>456082.4</c:v>
                </c:pt>
                <c:pt idx="795">
                  <c:v>454732.6</c:v>
                </c:pt>
                <c:pt idx="796">
                  <c:v>452635.2</c:v>
                </c:pt>
                <c:pt idx="797">
                  <c:v>448423.9</c:v>
                </c:pt>
                <c:pt idx="798">
                  <c:v>451479</c:v>
                </c:pt>
                <c:pt idx="799">
                  <c:v>456122.8</c:v>
                </c:pt>
                <c:pt idx="800">
                  <c:v>450827.5</c:v>
                </c:pt>
                <c:pt idx="801">
                  <c:v>444694.5</c:v>
                </c:pt>
                <c:pt idx="802">
                  <c:v>449524.7</c:v>
                </c:pt>
                <c:pt idx="803">
                  <c:v>459536</c:v>
                </c:pt>
                <c:pt idx="804">
                  <c:v>467549.2</c:v>
                </c:pt>
                <c:pt idx="805">
                  <c:v>466225.8</c:v>
                </c:pt>
                <c:pt idx="806">
                  <c:v>463196.8</c:v>
                </c:pt>
                <c:pt idx="807">
                  <c:v>459283.7</c:v>
                </c:pt>
                <c:pt idx="808">
                  <c:v>450834.3</c:v>
                </c:pt>
                <c:pt idx="809">
                  <c:v>445603.4</c:v>
                </c:pt>
                <c:pt idx="810">
                  <c:v>446103.5</c:v>
                </c:pt>
                <c:pt idx="811">
                  <c:v>447109.7</c:v>
                </c:pt>
                <c:pt idx="812">
                  <c:v>447234.1</c:v>
                </c:pt>
                <c:pt idx="813">
                  <c:v>444887</c:v>
                </c:pt>
                <c:pt idx="814">
                  <c:v>443489.8</c:v>
                </c:pt>
                <c:pt idx="815">
                  <c:v>437518.9</c:v>
                </c:pt>
                <c:pt idx="816">
                  <c:v>430100.7</c:v>
                </c:pt>
                <c:pt idx="817">
                  <c:v>434912.9</c:v>
                </c:pt>
                <c:pt idx="818">
                  <c:v>442693.1</c:v>
                </c:pt>
                <c:pt idx="819">
                  <c:v>438442.1</c:v>
                </c:pt>
                <c:pt idx="820">
                  <c:v>434445.1</c:v>
                </c:pt>
                <c:pt idx="821">
                  <c:v>440797.3</c:v>
                </c:pt>
                <c:pt idx="822">
                  <c:v>444056.2</c:v>
                </c:pt>
                <c:pt idx="823">
                  <c:v>443620.2</c:v>
                </c:pt>
                <c:pt idx="824">
                  <c:v>441334.8</c:v>
                </c:pt>
                <c:pt idx="825">
                  <c:v>433419.8</c:v>
                </c:pt>
                <c:pt idx="826">
                  <c:v>440209.2</c:v>
                </c:pt>
                <c:pt idx="827">
                  <c:v>431783.5</c:v>
                </c:pt>
                <c:pt idx="828">
                  <c:v>432859.9</c:v>
                </c:pt>
                <c:pt idx="829">
                  <c:v>427632.9</c:v>
                </c:pt>
                <c:pt idx="830">
                  <c:v>422765.3</c:v>
                </c:pt>
                <c:pt idx="831">
                  <c:v>425636.1</c:v>
                </c:pt>
                <c:pt idx="832">
                  <c:v>431511.3</c:v>
                </c:pt>
                <c:pt idx="833">
                  <c:v>430762</c:v>
                </c:pt>
                <c:pt idx="834">
                  <c:v>427656.9</c:v>
                </c:pt>
                <c:pt idx="835">
                  <c:v>421869.3</c:v>
                </c:pt>
                <c:pt idx="836">
                  <c:v>409349.6</c:v>
                </c:pt>
                <c:pt idx="837">
                  <c:v>412362.1</c:v>
                </c:pt>
                <c:pt idx="838">
                  <c:v>419510</c:v>
                </c:pt>
                <c:pt idx="839">
                  <c:v>424605.3</c:v>
                </c:pt>
                <c:pt idx="840">
                  <c:v>417392.7</c:v>
                </c:pt>
                <c:pt idx="841">
                  <c:v>418617.1</c:v>
                </c:pt>
                <c:pt idx="842">
                  <c:v>424411.2</c:v>
                </c:pt>
                <c:pt idx="843">
                  <c:v>423072.2</c:v>
                </c:pt>
                <c:pt idx="844">
                  <c:v>423786</c:v>
                </c:pt>
                <c:pt idx="845">
                  <c:v>420457.7</c:v>
                </c:pt>
                <c:pt idx="846">
                  <c:v>419661.5</c:v>
                </c:pt>
                <c:pt idx="847">
                  <c:v>411514.5</c:v>
                </c:pt>
                <c:pt idx="848">
                  <c:v>421311.1</c:v>
                </c:pt>
                <c:pt idx="849">
                  <c:v>423770.8</c:v>
                </c:pt>
                <c:pt idx="850">
                  <c:v>423844.2</c:v>
                </c:pt>
                <c:pt idx="851">
                  <c:v>416209.9</c:v>
                </c:pt>
                <c:pt idx="852">
                  <c:v>415161.1</c:v>
                </c:pt>
                <c:pt idx="853">
                  <c:v>416582.3</c:v>
                </c:pt>
                <c:pt idx="854">
                  <c:v>415131.8</c:v>
                </c:pt>
                <c:pt idx="855">
                  <c:v>419416.1</c:v>
                </c:pt>
                <c:pt idx="856">
                  <c:v>413021.2</c:v>
                </c:pt>
                <c:pt idx="857">
                  <c:v>409629.5</c:v>
                </c:pt>
                <c:pt idx="858">
                  <c:v>415561.2</c:v>
                </c:pt>
                <c:pt idx="859">
                  <c:v>410971.3</c:v>
                </c:pt>
                <c:pt idx="860">
                  <c:v>411452.3</c:v>
                </c:pt>
                <c:pt idx="861">
                  <c:v>409791.1</c:v>
                </c:pt>
                <c:pt idx="862">
                  <c:v>407403.9</c:v>
                </c:pt>
                <c:pt idx="863">
                  <c:v>409932.79999999999</c:v>
                </c:pt>
                <c:pt idx="864">
                  <c:v>410461.4</c:v>
                </c:pt>
                <c:pt idx="865">
                  <c:v>408683.8</c:v>
                </c:pt>
                <c:pt idx="866">
                  <c:v>403209.3</c:v>
                </c:pt>
                <c:pt idx="867">
                  <c:v>395909</c:v>
                </c:pt>
                <c:pt idx="868">
                  <c:v>399655.6</c:v>
                </c:pt>
                <c:pt idx="869">
                  <c:v>410730.2</c:v>
                </c:pt>
                <c:pt idx="870">
                  <c:v>405758.7</c:v>
                </c:pt>
                <c:pt idx="871">
                  <c:v>399883.4</c:v>
                </c:pt>
                <c:pt idx="872">
                  <c:v>403579.4</c:v>
                </c:pt>
                <c:pt idx="873">
                  <c:v>403105.5</c:v>
                </c:pt>
                <c:pt idx="874">
                  <c:v>399457.7</c:v>
                </c:pt>
                <c:pt idx="875">
                  <c:v>396965.1</c:v>
                </c:pt>
                <c:pt idx="876">
                  <c:v>393664.3</c:v>
                </c:pt>
                <c:pt idx="877">
                  <c:v>386763.5</c:v>
                </c:pt>
                <c:pt idx="878">
                  <c:v>391285.2</c:v>
                </c:pt>
                <c:pt idx="879">
                  <c:v>388012.1</c:v>
                </c:pt>
                <c:pt idx="880">
                  <c:v>392881.5</c:v>
                </c:pt>
                <c:pt idx="881">
                  <c:v>392854.5</c:v>
                </c:pt>
                <c:pt idx="882">
                  <c:v>399738.5</c:v>
                </c:pt>
                <c:pt idx="883">
                  <c:v>397006.1</c:v>
                </c:pt>
                <c:pt idx="884">
                  <c:v>395979.2</c:v>
                </c:pt>
                <c:pt idx="885">
                  <c:v>397998.3</c:v>
                </c:pt>
                <c:pt idx="886">
                  <c:v>395276</c:v>
                </c:pt>
                <c:pt idx="887">
                  <c:v>397814.1</c:v>
                </c:pt>
                <c:pt idx="888">
                  <c:v>403429.4</c:v>
                </c:pt>
                <c:pt idx="889">
                  <c:v>400412.9</c:v>
                </c:pt>
                <c:pt idx="890">
                  <c:v>395721</c:v>
                </c:pt>
                <c:pt idx="891">
                  <c:v>405181.3</c:v>
                </c:pt>
                <c:pt idx="892">
                  <c:v>402985.2</c:v>
                </c:pt>
                <c:pt idx="893">
                  <c:v>393140.6</c:v>
                </c:pt>
                <c:pt idx="894">
                  <c:v>397941.9</c:v>
                </c:pt>
                <c:pt idx="895">
                  <c:v>389870.9</c:v>
                </c:pt>
                <c:pt idx="896">
                  <c:v>391160.3</c:v>
                </c:pt>
                <c:pt idx="897">
                  <c:v>386533.2</c:v>
                </c:pt>
                <c:pt idx="898">
                  <c:v>391318.5</c:v>
                </c:pt>
                <c:pt idx="899">
                  <c:v>404340.4</c:v>
                </c:pt>
                <c:pt idx="900">
                  <c:v>406143.4</c:v>
                </c:pt>
                <c:pt idx="901">
                  <c:v>398782.8</c:v>
                </c:pt>
                <c:pt idx="902">
                  <c:v>388405.6</c:v>
                </c:pt>
                <c:pt idx="903">
                  <c:v>386524.1</c:v>
                </c:pt>
                <c:pt idx="904">
                  <c:v>384735.6</c:v>
                </c:pt>
                <c:pt idx="905">
                  <c:v>393453.7</c:v>
                </c:pt>
                <c:pt idx="906">
                  <c:v>387905.5</c:v>
                </c:pt>
                <c:pt idx="907">
                  <c:v>386628.7</c:v>
                </c:pt>
                <c:pt idx="908">
                  <c:v>386097.4</c:v>
                </c:pt>
                <c:pt idx="909">
                  <c:v>389962.2</c:v>
                </c:pt>
                <c:pt idx="910">
                  <c:v>384641.3</c:v>
                </c:pt>
                <c:pt idx="911">
                  <c:v>388001.2</c:v>
                </c:pt>
                <c:pt idx="912">
                  <c:v>384355.1</c:v>
                </c:pt>
                <c:pt idx="913">
                  <c:v>384068.1</c:v>
                </c:pt>
                <c:pt idx="914">
                  <c:v>381587.8</c:v>
                </c:pt>
                <c:pt idx="915">
                  <c:v>385222.7</c:v>
                </c:pt>
                <c:pt idx="916">
                  <c:v>385536.2</c:v>
                </c:pt>
                <c:pt idx="917">
                  <c:v>388250.1</c:v>
                </c:pt>
                <c:pt idx="918">
                  <c:v>383032.4</c:v>
                </c:pt>
                <c:pt idx="919">
                  <c:v>380827.8</c:v>
                </c:pt>
                <c:pt idx="920">
                  <c:v>382767.4</c:v>
                </c:pt>
                <c:pt idx="921">
                  <c:v>384594.5</c:v>
                </c:pt>
                <c:pt idx="922">
                  <c:v>380712.9</c:v>
                </c:pt>
                <c:pt idx="923">
                  <c:v>384712.4</c:v>
                </c:pt>
                <c:pt idx="924">
                  <c:v>389519.7</c:v>
                </c:pt>
                <c:pt idx="925">
                  <c:v>383651.3</c:v>
                </c:pt>
                <c:pt idx="926">
                  <c:v>381524</c:v>
                </c:pt>
                <c:pt idx="927">
                  <c:v>383464.3</c:v>
                </c:pt>
                <c:pt idx="928">
                  <c:v>379006.3</c:v>
                </c:pt>
                <c:pt idx="929">
                  <c:v>374376.3</c:v>
                </c:pt>
                <c:pt idx="930">
                  <c:v>380167.7</c:v>
                </c:pt>
                <c:pt idx="931">
                  <c:v>387685.5</c:v>
                </c:pt>
                <c:pt idx="932">
                  <c:v>383955.5</c:v>
                </c:pt>
                <c:pt idx="933">
                  <c:v>381169.7</c:v>
                </c:pt>
                <c:pt idx="934">
                  <c:v>377841.1</c:v>
                </c:pt>
                <c:pt idx="935">
                  <c:v>377859.8</c:v>
                </c:pt>
                <c:pt idx="936">
                  <c:v>381729.5</c:v>
                </c:pt>
                <c:pt idx="937">
                  <c:v>381274.5</c:v>
                </c:pt>
                <c:pt idx="938">
                  <c:v>375705.8</c:v>
                </c:pt>
                <c:pt idx="939">
                  <c:v>377940.2</c:v>
                </c:pt>
                <c:pt idx="940">
                  <c:v>378591.2</c:v>
                </c:pt>
                <c:pt idx="941">
                  <c:v>376356.8</c:v>
                </c:pt>
                <c:pt idx="942">
                  <c:v>372652.6</c:v>
                </c:pt>
                <c:pt idx="943">
                  <c:v>373702.3</c:v>
                </c:pt>
                <c:pt idx="944">
                  <c:v>372185.7</c:v>
                </c:pt>
                <c:pt idx="945">
                  <c:v>379541.9</c:v>
                </c:pt>
                <c:pt idx="946">
                  <c:v>382638.8</c:v>
                </c:pt>
                <c:pt idx="947">
                  <c:v>382372.4</c:v>
                </c:pt>
                <c:pt idx="948">
                  <c:v>378981</c:v>
                </c:pt>
                <c:pt idx="949">
                  <c:v>371513.5</c:v>
                </c:pt>
                <c:pt idx="950">
                  <c:v>365338.6</c:v>
                </c:pt>
                <c:pt idx="951">
                  <c:v>369338.5</c:v>
                </c:pt>
                <c:pt idx="952">
                  <c:v>370054.40000000002</c:v>
                </c:pt>
                <c:pt idx="953">
                  <c:v>370250.2</c:v>
                </c:pt>
                <c:pt idx="954">
                  <c:v>368885.8</c:v>
                </c:pt>
                <c:pt idx="955">
                  <c:v>367541.9</c:v>
                </c:pt>
                <c:pt idx="956">
                  <c:v>362205.4</c:v>
                </c:pt>
                <c:pt idx="957">
                  <c:v>354184.7</c:v>
                </c:pt>
                <c:pt idx="958">
                  <c:v>352328.7</c:v>
                </c:pt>
                <c:pt idx="959">
                  <c:v>349654.3</c:v>
                </c:pt>
                <c:pt idx="960">
                  <c:v>346561</c:v>
                </c:pt>
                <c:pt idx="961">
                  <c:v>349538.2</c:v>
                </c:pt>
                <c:pt idx="962">
                  <c:v>355082.8</c:v>
                </c:pt>
                <c:pt idx="963">
                  <c:v>366039.9</c:v>
                </c:pt>
                <c:pt idx="964">
                  <c:v>369084.2</c:v>
                </c:pt>
                <c:pt idx="965">
                  <c:v>366222.6</c:v>
                </c:pt>
                <c:pt idx="966">
                  <c:v>368318.8</c:v>
                </c:pt>
                <c:pt idx="967">
                  <c:v>361527.6</c:v>
                </c:pt>
                <c:pt idx="968">
                  <c:v>357772.4</c:v>
                </c:pt>
                <c:pt idx="969">
                  <c:v>356995.2</c:v>
                </c:pt>
                <c:pt idx="970">
                  <c:v>357709.7</c:v>
                </c:pt>
                <c:pt idx="971">
                  <c:v>362380.6</c:v>
                </c:pt>
                <c:pt idx="972">
                  <c:v>357121.8</c:v>
                </c:pt>
                <c:pt idx="973">
                  <c:v>363121.2</c:v>
                </c:pt>
                <c:pt idx="974">
                  <c:v>361649.8</c:v>
                </c:pt>
                <c:pt idx="975">
                  <c:v>356762.9</c:v>
                </c:pt>
                <c:pt idx="976">
                  <c:v>356394.9</c:v>
                </c:pt>
                <c:pt idx="977">
                  <c:v>358069.2</c:v>
                </c:pt>
                <c:pt idx="978">
                  <c:v>360925.9</c:v>
                </c:pt>
                <c:pt idx="979">
                  <c:v>355196.8</c:v>
                </c:pt>
                <c:pt idx="980">
                  <c:v>354153.3</c:v>
                </c:pt>
                <c:pt idx="981">
                  <c:v>354770.4</c:v>
                </c:pt>
                <c:pt idx="982">
                  <c:v>360033.7</c:v>
                </c:pt>
                <c:pt idx="983">
                  <c:v>362198.7</c:v>
                </c:pt>
                <c:pt idx="984">
                  <c:v>362584.9</c:v>
                </c:pt>
                <c:pt idx="985">
                  <c:v>356800.5</c:v>
                </c:pt>
                <c:pt idx="986">
                  <c:v>352452.4</c:v>
                </c:pt>
                <c:pt idx="987">
                  <c:v>349908</c:v>
                </c:pt>
                <c:pt idx="988">
                  <c:v>349785.9</c:v>
                </c:pt>
                <c:pt idx="989">
                  <c:v>352859.7</c:v>
                </c:pt>
                <c:pt idx="990">
                  <c:v>366728</c:v>
                </c:pt>
                <c:pt idx="991">
                  <c:v>366028.9</c:v>
                </c:pt>
                <c:pt idx="992">
                  <c:v>358223.8</c:v>
                </c:pt>
                <c:pt idx="993">
                  <c:v>351461.8</c:v>
                </c:pt>
                <c:pt idx="994">
                  <c:v>350228.1</c:v>
                </c:pt>
                <c:pt idx="995">
                  <c:v>339397</c:v>
                </c:pt>
                <c:pt idx="996">
                  <c:v>347920.8</c:v>
                </c:pt>
                <c:pt idx="997">
                  <c:v>347959.3</c:v>
                </c:pt>
                <c:pt idx="998">
                  <c:v>344096.8</c:v>
                </c:pt>
                <c:pt idx="999">
                  <c:v>345637.3</c:v>
                </c:pt>
                <c:pt idx="1000">
                  <c:v>355844.5</c:v>
                </c:pt>
                <c:pt idx="1001">
                  <c:v>357484.3</c:v>
                </c:pt>
                <c:pt idx="1002">
                  <c:v>352751.3</c:v>
                </c:pt>
                <c:pt idx="1003">
                  <c:v>347091.9</c:v>
                </c:pt>
                <c:pt idx="1004">
                  <c:v>343667</c:v>
                </c:pt>
                <c:pt idx="1005">
                  <c:v>344195.9</c:v>
                </c:pt>
                <c:pt idx="1006">
                  <c:v>349488.9</c:v>
                </c:pt>
                <c:pt idx="1007">
                  <c:v>350858.4</c:v>
                </c:pt>
                <c:pt idx="1008">
                  <c:v>351511</c:v>
                </c:pt>
                <c:pt idx="1009">
                  <c:v>344387.8</c:v>
                </c:pt>
                <c:pt idx="1010">
                  <c:v>348068</c:v>
                </c:pt>
                <c:pt idx="1011">
                  <c:v>349122.8</c:v>
                </c:pt>
                <c:pt idx="1012">
                  <c:v>348960.7</c:v>
                </c:pt>
                <c:pt idx="1013">
                  <c:v>345691.4</c:v>
                </c:pt>
                <c:pt idx="1014">
                  <c:v>337518.9</c:v>
                </c:pt>
                <c:pt idx="1015">
                  <c:v>339643</c:v>
                </c:pt>
                <c:pt idx="1016">
                  <c:v>348170.7</c:v>
                </c:pt>
                <c:pt idx="1017">
                  <c:v>348700.2</c:v>
                </c:pt>
                <c:pt idx="1018">
                  <c:v>342572.79999999999</c:v>
                </c:pt>
                <c:pt idx="1019">
                  <c:v>344181.5</c:v>
                </c:pt>
                <c:pt idx="1020">
                  <c:v>348052.7</c:v>
                </c:pt>
                <c:pt idx="1021">
                  <c:v>342680.6</c:v>
                </c:pt>
                <c:pt idx="1022">
                  <c:v>347360.5</c:v>
                </c:pt>
              </c:numCache>
            </c:numRef>
          </c:yVal>
          <c:smooth val="1"/>
          <c:extLst>
            <c:ext xmlns:c16="http://schemas.microsoft.com/office/drawing/2014/chart" uri="{C3380CC4-5D6E-409C-BE32-E72D297353CC}">
              <c16:uniqueId val="{00000000-77EF-4EF3-973A-8BD9ABBF993B}"/>
            </c:ext>
          </c:extLst>
        </c:ser>
        <c:dLbls>
          <c:showLegendKey val="0"/>
          <c:showVal val="0"/>
          <c:showCatName val="0"/>
          <c:showSerName val="0"/>
          <c:showPercent val="0"/>
          <c:showBubbleSize val="0"/>
        </c:dLbls>
        <c:axId val="1670478528"/>
        <c:axId val="1670478112"/>
      </c:scatterChart>
      <c:valAx>
        <c:axId val="1670478528"/>
        <c:scaling>
          <c:orientation val="minMax"/>
          <c:max val="4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Rama</a:t>
                </a:r>
                <a:r>
                  <a:rPr lang="en-US" baseline="0"/>
                  <a:t>n Shift (cm</a:t>
                </a:r>
                <a:r>
                  <a:rPr lang="en-US" baseline="30000"/>
                  <a:t>-1</a:t>
                </a:r>
                <a:r>
                  <a:rPr lang="en-US" baseline="0"/>
                  <a:t>)</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0478112"/>
        <c:crosses val="autoZero"/>
        <c:crossBetween val="midCat"/>
        <c:majorUnit val="1000"/>
      </c:valAx>
      <c:valAx>
        <c:axId val="16704781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Intensity (AU)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0478528"/>
        <c:crosses val="autoZero"/>
        <c:crossBetween val="midCat"/>
        <c:majorUnit val="1000000"/>
        <c:dispUnits>
          <c:builtInUnit val="million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2700" cap="rnd">
              <a:solidFill>
                <a:schemeClr val="tx1"/>
              </a:solidFill>
              <a:round/>
            </a:ln>
            <a:effectLst/>
          </c:spPr>
          <c:marker>
            <c:symbol val="none"/>
          </c:marker>
          <c:xVal>
            <c:numRef>
              <c:f>'ZnSe Fe D 07102023_1'!$B$11:$B$1033</c:f>
              <c:numCache>
                <c:formatCode>General</c:formatCode>
                <c:ptCount val="1023"/>
                <c:pt idx="0">
                  <c:v>6.0046389721392188</c:v>
                </c:pt>
                <c:pt idx="1">
                  <c:v>10.911464350014285</c:v>
                </c:pt>
                <c:pt idx="2">
                  <c:v>15.780454466075753</c:v>
                </c:pt>
                <c:pt idx="3">
                  <c:v>20.646921339324763</c:v>
                </c:pt>
                <c:pt idx="4">
                  <c:v>25.510866930671909</c:v>
                </c:pt>
                <c:pt idx="5">
                  <c:v>30.407511736240849</c:v>
                </c:pt>
                <c:pt idx="6">
                  <c:v>35.266402403758548</c:v>
                </c:pt>
                <c:pt idx="7">
                  <c:v>40.122777674092504</c:v>
                </c:pt>
                <c:pt idx="8">
                  <c:v>45.011803243898612</c:v>
                </c:pt>
                <c:pt idx="9">
                  <c:v>49.86313538408649</c:v>
                </c:pt>
                <c:pt idx="10">
                  <c:v>54.711957993506076</c:v>
                </c:pt>
                <c:pt idx="11">
                  <c:v>59.558273018872569</c:v>
                </c:pt>
                <c:pt idx="12">
                  <c:v>64.437173333462852</c:v>
                </c:pt>
                <c:pt idx="13">
                  <c:v>69.2784608871807</c:v>
                </c:pt>
                <c:pt idx="14">
                  <c:v>74.117246698995586</c:v>
                </c:pt>
                <c:pt idx="15">
                  <c:v>78.953532707564591</c:v>
                </c:pt>
                <c:pt idx="16">
                  <c:v>83.822339188762271</c:v>
                </c:pt>
                <c:pt idx="17">
                  <c:v>88.653613319424039</c:v>
                </c:pt>
                <c:pt idx="18">
                  <c:v>93.482393464841152</c:v>
                </c:pt>
                <c:pt idx="19">
                  <c:v>98.308681555667135</c:v>
                </c:pt>
                <c:pt idx="20">
                  <c:v>103.16742549540868</c:v>
                </c:pt>
                <c:pt idx="21">
                  <c:v>107.98871723764751</c:v>
                </c:pt>
                <c:pt idx="22">
                  <c:v>112.80752271926758</c:v>
                </c:pt>
                <c:pt idx="23">
                  <c:v>117.62384386295162</c:v>
                </c:pt>
                <c:pt idx="24">
                  <c:v>122.4376825894069</c:v>
                </c:pt>
                <c:pt idx="25">
                  <c:v>127.283896684301</c:v>
                </c:pt>
                <c:pt idx="26">
                  <c:v>132.09275837676978</c:v>
                </c:pt>
                <c:pt idx="27">
                  <c:v>136.89914341613257</c:v>
                </c:pt>
                <c:pt idx="28">
                  <c:v>141.70305371518771</c:v>
                </c:pt>
                <c:pt idx="29">
                  <c:v>146.53927519009812</c:v>
                </c:pt>
                <c:pt idx="30">
                  <c:v>151.33822384077212</c:v>
                </c:pt>
                <c:pt idx="31">
                  <c:v>156.13470349150884</c:v>
                </c:pt>
                <c:pt idx="32">
                  <c:v>160.92871604723041</c:v>
                </c:pt>
                <c:pt idx="33">
                  <c:v>165.72026341088713</c:v>
                </c:pt>
                <c:pt idx="34">
                  <c:v>170.54404200625504</c:v>
                </c:pt>
                <c:pt idx="35">
                  <c:v>175.33064685758654</c:v>
                </c:pt>
                <c:pt idx="36">
                  <c:v>180.11479222773778</c:v>
                </c:pt>
                <c:pt idx="37">
                  <c:v>184.89648001183377</c:v>
                </c:pt>
                <c:pt idx="38">
                  <c:v>189.6757121030605</c:v>
                </c:pt>
                <c:pt idx="39">
                  <c:v>194.45249039266491</c:v>
                </c:pt>
                <c:pt idx="40">
                  <c:v>199.2614043943795</c:v>
                </c:pt>
                <c:pt idx="41">
                  <c:v>204.03326299975743</c:v>
                </c:pt>
                <c:pt idx="42">
                  <c:v>208.80267347924382</c:v>
                </c:pt>
                <c:pt idx="43">
                  <c:v>213.56963771631126</c:v>
                </c:pt>
                <c:pt idx="44">
                  <c:v>218.3341575925042</c:v>
                </c:pt>
                <c:pt idx="45">
                  <c:v>223.13073388553676</c:v>
                </c:pt>
                <c:pt idx="46">
                  <c:v>227.89035299821262</c:v>
                </c:pt>
                <c:pt idx="47">
                  <c:v>232.64753339666277</c:v>
                </c:pt>
                <c:pt idx="48">
                  <c:v>237.40227695471549</c:v>
                </c:pt>
                <c:pt idx="49">
                  <c:v>242.15458554428187</c:v>
                </c:pt>
                <c:pt idx="50">
                  <c:v>246.90446103535214</c:v>
                </c:pt>
                <c:pt idx="51">
                  <c:v>251.68629819792841</c:v>
                </c:pt>
                <c:pt idx="52">
                  <c:v>256.43129549703735</c:v>
                </c:pt>
                <c:pt idx="53">
                  <c:v>261.1738653096545</c:v>
                </c:pt>
                <c:pt idx="54">
                  <c:v>265.91400949811214</c:v>
                </c:pt>
                <c:pt idx="55">
                  <c:v>270.65172992283988</c:v>
                </c:pt>
                <c:pt idx="56">
                  <c:v>275.38702844236104</c:v>
                </c:pt>
                <c:pt idx="57">
                  <c:v>280.11990691331448</c:v>
                </c:pt>
                <c:pt idx="58">
                  <c:v>284.88463706755283</c:v>
                </c:pt>
                <c:pt idx="59">
                  <c:v>289.61266350070218</c:v>
                </c:pt>
                <c:pt idx="60">
                  <c:v>294.33827545719396</c:v>
                </c:pt>
                <c:pt idx="61">
                  <c:v>299.06147478607454</c:v>
                </c:pt>
                <c:pt idx="62">
                  <c:v>303.78226333449857</c:v>
                </c:pt>
                <c:pt idx="63">
                  <c:v>308.50064294772892</c:v>
                </c:pt>
                <c:pt idx="64">
                  <c:v>313.21661546915493</c:v>
                </c:pt>
                <c:pt idx="65">
                  <c:v>317.96433025152146</c:v>
                </c:pt>
                <c:pt idx="66">
                  <c:v>322.67547670266504</c:v>
                </c:pt>
                <c:pt idx="67">
                  <c:v>327.38422159419133</c:v>
                </c:pt>
                <c:pt idx="68">
                  <c:v>332.09056676197724</c:v>
                </c:pt>
                <c:pt idx="69">
                  <c:v>336.79451404000793</c:v>
                </c:pt>
                <c:pt idx="70">
                  <c:v>341.49606526041316</c:v>
                </c:pt>
                <c:pt idx="71">
                  <c:v>346.19522225344917</c:v>
                </c:pt>
                <c:pt idx="72">
                  <c:v>350.89198684751318</c:v>
                </c:pt>
                <c:pt idx="73">
                  <c:v>355.58636086914703</c:v>
                </c:pt>
                <c:pt idx="74">
                  <c:v>360.31233732315741</c:v>
                </c:pt>
                <c:pt idx="75">
                  <c:v>365.00191838217506</c:v>
                </c:pt>
                <c:pt idx="76">
                  <c:v>369.68911435041082</c:v>
                </c:pt>
                <c:pt idx="77">
                  <c:v>374.37392704695958</c:v>
                </c:pt>
                <c:pt idx="78">
                  <c:v>379.05635828906816</c:v>
                </c:pt>
                <c:pt idx="79">
                  <c:v>383.73640989214982</c:v>
                </c:pt>
                <c:pt idx="80">
                  <c:v>388.41408366975884</c:v>
                </c:pt>
                <c:pt idx="81">
                  <c:v>393.08938143360865</c:v>
                </c:pt>
                <c:pt idx="82">
                  <c:v>397.76230499357916</c:v>
                </c:pt>
                <c:pt idx="83">
                  <c:v>402.4328561577131</c:v>
                </c:pt>
                <c:pt idx="84">
                  <c:v>407.1010367322051</c:v>
                </c:pt>
                <c:pt idx="85">
                  <c:v>411.80065011144325</c:v>
                </c:pt>
                <c:pt idx="86">
                  <c:v>416.4640777724635</c:v>
                </c:pt>
                <c:pt idx="87">
                  <c:v>421.1251402645139</c:v>
                </c:pt>
                <c:pt idx="88">
                  <c:v>425.7838393864622</c:v>
                </c:pt>
                <c:pt idx="89">
                  <c:v>430.44017693535352</c:v>
                </c:pt>
                <c:pt idx="90">
                  <c:v>435.09415470642125</c:v>
                </c:pt>
                <c:pt idx="91">
                  <c:v>439.74577449306889</c:v>
                </c:pt>
                <c:pt idx="92">
                  <c:v>444.39503808688096</c:v>
                </c:pt>
                <c:pt idx="93">
                  <c:v>449.04194727764479</c:v>
                </c:pt>
                <c:pt idx="94">
                  <c:v>453.68650385332148</c:v>
                </c:pt>
                <c:pt idx="95">
                  <c:v>458.32870960006403</c:v>
                </c:pt>
                <c:pt idx="96">
                  <c:v>462.96856630221373</c:v>
                </c:pt>
                <c:pt idx="97">
                  <c:v>467.60607574231835</c:v>
                </c:pt>
                <c:pt idx="98">
                  <c:v>472.24123970111395</c:v>
                </c:pt>
                <c:pt idx="99">
                  <c:v>476.87405995753215</c:v>
                </c:pt>
                <c:pt idx="100">
                  <c:v>481.50453828871832</c:v>
                </c:pt>
                <c:pt idx="101">
                  <c:v>486.13267647001703</c:v>
                </c:pt>
                <c:pt idx="102">
                  <c:v>490.75847627496842</c:v>
                </c:pt>
                <c:pt idx="103">
                  <c:v>495.41543430887396</c:v>
                </c:pt>
                <c:pt idx="104">
                  <c:v>500.03654576198824</c:v>
                </c:pt>
                <c:pt idx="105">
                  <c:v>504.6553241614638</c:v>
                </c:pt>
                <c:pt idx="106">
                  <c:v>509.27177127369214</c:v>
                </c:pt>
                <c:pt idx="107">
                  <c:v>513.88588886326397</c:v>
                </c:pt>
                <c:pt idx="108">
                  <c:v>518.49767869300558</c:v>
                </c:pt>
                <c:pt idx="109">
                  <c:v>523.10714252395337</c:v>
                </c:pt>
                <c:pt idx="110">
                  <c:v>527.71428211537568</c:v>
                </c:pt>
                <c:pt idx="111">
                  <c:v>532.31909922476189</c:v>
                </c:pt>
                <c:pt idx="112">
                  <c:v>536.92159560782966</c:v>
                </c:pt>
                <c:pt idx="113">
                  <c:v>541.52177301853226</c:v>
                </c:pt>
                <c:pt idx="114">
                  <c:v>546.11963320905124</c:v>
                </c:pt>
                <c:pt idx="115">
                  <c:v>550.7151779298074</c:v>
                </c:pt>
                <c:pt idx="116">
                  <c:v>555.30840892945707</c:v>
                </c:pt>
                <c:pt idx="117">
                  <c:v>559.89932795488858</c:v>
                </c:pt>
                <c:pt idx="118">
                  <c:v>564.48793675125125</c:v>
                </c:pt>
                <c:pt idx="119">
                  <c:v>569.07423706191912</c:v>
                </c:pt>
                <c:pt idx="120">
                  <c:v>573.65823062851632</c:v>
                </c:pt>
                <c:pt idx="121">
                  <c:v>578.23991919092805</c:v>
                </c:pt>
                <c:pt idx="122">
                  <c:v>582.81930448727871</c:v>
                </c:pt>
                <c:pt idx="123">
                  <c:v>587.39638825394286</c:v>
                </c:pt>
                <c:pt idx="124">
                  <c:v>591.97117222556335</c:v>
                </c:pt>
                <c:pt idx="125">
                  <c:v>596.54365813502955</c:v>
                </c:pt>
                <c:pt idx="126">
                  <c:v>601.11384771349549</c:v>
                </c:pt>
                <c:pt idx="127">
                  <c:v>605.68174269036535</c:v>
                </c:pt>
                <c:pt idx="128">
                  <c:v>610.24734479332619</c:v>
                </c:pt>
                <c:pt idx="129">
                  <c:v>614.81065574831882</c:v>
                </c:pt>
                <c:pt idx="130">
                  <c:v>619.37167727954875</c:v>
                </c:pt>
                <c:pt idx="131">
                  <c:v>623.93041110950799</c:v>
                </c:pt>
                <c:pt idx="132">
                  <c:v>628.4538494393164</c:v>
                </c:pt>
                <c:pt idx="133">
                  <c:v>633.00802957369524</c:v>
                </c:pt>
                <c:pt idx="134">
                  <c:v>637.55992715145476</c:v>
                </c:pt>
                <c:pt idx="135">
                  <c:v>642.10954388818936</c:v>
                </c:pt>
                <c:pt idx="136">
                  <c:v>646.65688149776906</c:v>
                </c:pt>
                <c:pt idx="137">
                  <c:v>651.20194169236129</c:v>
                </c:pt>
                <c:pt idx="138">
                  <c:v>655.74472618241634</c:v>
                </c:pt>
                <c:pt idx="139">
                  <c:v>660.28523667666741</c:v>
                </c:pt>
                <c:pt idx="140">
                  <c:v>664.82347488213418</c:v>
                </c:pt>
                <c:pt idx="141">
                  <c:v>669.35944250413741</c:v>
                </c:pt>
                <c:pt idx="142">
                  <c:v>673.893141246288</c:v>
                </c:pt>
                <c:pt idx="143">
                  <c:v>678.42457281048701</c:v>
                </c:pt>
                <c:pt idx="144">
                  <c:v>682.95373889694383</c:v>
                </c:pt>
                <c:pt idx="145">
                  <c:v>687.48064120416893</c:v>
                </c:pt>
                <c:pt idx="146">
                  <c:v>692.00528142895564</c:v>
                </c:pt>
                <c:pt idx="147">
                  <c:v>696.5276612664311</c:v>
                </c:pt>
                <c:pt idx="148">
                  <c:v>701.04778241000895</c:v>
                </c:pt>
                <c:pt idx="149">
                  <c:v>705.56564655141483</c:v>
                </c:pt>
                <c:pt idx="150">
                  <c:v>710.04854168574821</c:v>
                </c:pt>
                <c:pt idx="151">
                  <c:v>714.56191321578081</c:v>
                </c:pt>
                <c:pt idx="152">
                  <c:v>719.07303279648477</c:v>
                </c:pt>
                <c:pt idx="153">
                  <c:v>723.5819021128591</c:v>
                </c:pt>
                <c:pt idx="154">
                  <c:v>728.08852284821842</c:v>
                </c:pt>
                <c:pt idx="155">
                  <c:v>732.59289668420024</c:v>
                </c:pt>
                <c:pt idx="156">
                  <c:v>737.09502530076134</c:v>
                </c:pt>
                <c:pt idx="157">
                  <c:v>741.59491037619591</c:v>
                </c:pt>
                <c:pt idx="158">
                  <c:v>746.09255358711744</c:v>
                </c:pt>
                <c:pt idx="159">
                  <c:v>750.58795660846226</c:v>
                </c:pt>
                <c:pt idx="160">
                  <c:v>755.08112111351875</c:v>
                </c:pt>
                <c:pt idx="161">
                  <c:v>759.53951386162225</c:v>
                </c:pt>
                <c:pt idx="162">
                  <c:v>764.02822253816703</c:v>
                </c:pt>
                <c:pt idx="163">
                  <c:v>768.51469769618052</c:v>
                </c:pt>
                <c:pt idx="164">
                  <c:v>772.99894100229358</c:v>
                </c:pt>
                <c:pt idx="165">
                  <c:v>777.48095412148177</c:v>
                </c:pt>
                <c:pt idx="166">
                  <c:v>781.96073871707631</c:v>
                </c:pt>
                <c:pt idx="167">
                  <c:v>786.4382964507422</c:v>
                </c:pt>
                <c:pt idx="168">
                  <c:v>790.91362898250009</c:v>
                </c:pt>
                <c:pt idx="169">
                  <c:v>795.38673797071169</c:v>
                </c:pt>
                <c:pt idx="170">
                  <c:v>799.82523532750929</c:v>
                </c:pt>
                <c:pt idx="171">
                  <c:v>804.29391827984</c:v>
                </c:pt>
                <c:pt idx="172">
                  <c:v>808.76038264188537</c:v>
                </c:pt>
                <c:pt idx="173">
                  <c:v>813.22463006544422</c:v>
                </c:pt>
                <c:pt idx="174">
                  <c:v>817.68666220068189</c:v>
                </c:pt>
                <c:pt idx="175">
                  <c:v>822.14648069611576</c:v>
                </c:pt>
                <c:pt idx="176">
                  <c:v>826.6040871986479</c:v>
                </c:pt>
                <c:pt idx="177">
                  <c:v>831.02720582069014</c:v>
                </c:pt>
                <c:pt idx="178">
                  <c:v>835.4804092707418</c:v>
                </c:pt>
                <c:pt idx="179">
                  <c:v>839.93140564687928</c:v>
                </c:pt>
                <c:pt idx="180">
                  <c:v>844.38019658947451</c:v>
                </c:pt>
                <c:pt idx="181">
                  <c:v>848.82678373728777</c:v>
                </c:pt>
                <c:pt idx="182">
                  <c:v>853.27116872745682</c:v>
                </c:pt>
                <c:pt idx="183">
                  <c:v>857.71335319548962</c:v>
                </c:pt>
                <c:pt idx="184">
                  <c:v>862.12117287208093</c:v>
                </c:pt>
                <c:pt idx="185">
                  <c:v>866.55897711218131</c:v>
                </c:pt>
                <c:pt idx="186">
                  <c:v>870.99458571516152</c:v>
                </c:pt>
                <c:pt idx="187">
                  <c:v>875.42800031008301</c:v>
                </c:pt>
                <c:pt idx="188">
                  <c:v>879.85922252439559</c:v>
                </c:pt>
                <c:pt idx="189">
                  <c:v>884.28825398393747</c:v>
                </c:pt>
                <c:pt idx="190">
                  <c:v>888.68302561561359</c:v>
                </c:pt>
                <c:pt idx="191">
                  <c:v>893.1076962823754</c:v>
                </c:pt>
                <c:pt idx="192">
                  <c:v>897.53018105050432</c:v>
                </c:pt>
                <c:pt idx="193">
                  <c:v>901.95048153943208</c:v>
                </c:pt>
                <c:pt idx="194">
                  <c:v>906.36859936700057</c:v>
                </c:pt>
                <c:pt idx="195">
                  <c:v>910.75254444875463</c:v>
                </c:pt>
                <c:pt idx="196">
                  <c:v>915.1663175878748</c:v>
                </c:pt>
                <c:pt idx="197">
                  <c:v>919.57791289787565</c:v>
                </c:pt>
                <c:pt idx="198">
                  <c:v>923.98733199022536</c:v>
                </c:pt>
                <c:pt idx="199">
                  <c:v>928.39457647479503</c:v>
                </c:pt>
                <c:pt idx="200">
                  <c:v>932.79964795988781</c:v>
                </c:pt>
                <c:pt idx="201">
                  <c:v>937.1706507855888</c:v>
                </c:pt>
                <c:pt idx="202">
                  <c:v>941.57139680757246</c:v>
                </c:pt>
                <c:pt idx="203">
                  <c:v>945.96997463383013</c:v>
                </c:pt>
                <c:pt idx="204">
                  <c:v>950.36638586633126</c:v>
                </c:pt>
                <c:pt idx="205">
                  <c:v>954.728797524931</c:v>
                </c:pt>
                <c:pt idx="206">
                  <c:v>959.12089604054927</c:v>
                </c:pt>
                <c:pt idx="207">
                  <c:v>963.51083274729899</c:v>
                </c:pt>
                <c:pt idx="208">
                  <c:v>967.89860924086315</c:v>
                </c:pt>
                <c:pt idx="209">
                  <c:v>972.28422711535677</c:v>
                </c:pt>
                <c:pt idx="210">
                  <c:v>976.63593150916131</c:v>
                </c:pt>
                <c:pt idx="211">
                  <c:v>981.01725253496625</c:v>
                </c:pt>
                <c:pt idx="212">
                  <c:v>985.39641970313096</c:v>
                </c:pt>
                <c:pt idx="213">
                  <c:v>989.77343460151678</c:v>
                </c:pt>
                <c:pt idx="214">
                  <c:v>994.148298816428</c:v>
                </c:pt>
                <c:pt idx="215">
                  <c:v>998.48933531757575</c:v>
                </c:pt>
                <c:pt idx="216">
                  <c:v>1002.8599184742416</c:v>
                </c:pt>
                <c:pt idx="217">
                  <c:v>1007.2283556855473</c:v>
                </c:pt>
                <c:pt idx="218">
                  <c:v>1011.5946485315872</c:v>
                </c:pt>
                <c:pt idx="219">
                  <c:v>1015.9271820188005</c:v>
                </c:pt>
                <c:pt idx="220">
                  <c:v>1020.2892063787294</c:v>
                </c:pt>
                <c:pt idx="221">
                  <c:v>1024.6490910929606</c:v>
                </c:pt>
                <c:pt idx="222">
                  <c:v>1029.0068377354073</c:v>
                </c:pt>
                <c:pt idx="223">
                  <c:v>1033.3308931671891</c:v>
                </c:pt>
                <c:pt idx="224">
                  <c:v>1037.6843838464811</c:v>
                </c:pt>
                <c:pt idx="225">
                  <c:v>1042.0357411551049</c:v>
                </c:pt>
                <c:pt idx="226">
                  <c:v>1046.3849666608221</c:v>
                </c:pt>
                <c:pt idx="227">
                  <c:v>1050.7005688980862</c:v>
                </c:pt>
                <c:pt idx="228">
                  <c:v>1055.0455509146632</c:v>
                </c:pt>
                <c:pt idx="229">
                  <c:v>1059.3884058110962</c:v>
                </c:pt>
                <c:pt idx="230">
                  <c:v>1063.697688230357</c:v>
                </c:pt>
                <c:pt idx="231">
                  <c:v>1068.0363089555613</c:v>
                </c:pt>
                <c:pt idx="232">
                  <c:v>1072.3728072296617</c:v>
                </c:pt>
                <c:pt idx="233">
                  <c:v>1076.7071846097351</c:v>
                </c:pt>
                <c:pt idx="234">
                  <c:v>1081.0080570965147</c:v>
                </c:pt>
                <c:pt idx="235">
                  <c:v>1085.3382126943288</c:v>
                </c:pt>
                <c:pt idx="236">
                  <c:v>1089.666252048959</c:v>
                </c:pt>
                <c:pt idx="237">
                  <c:v>1093.9921767114029</c:v>
                </c:pt>
                <c:pt idx="238">
                  <c:v>1098.2846638607516</c:v>
                </c:pt>
                <c:pt idx="239">
                  <c:v>1102.6063790816261</c:v>
                </c:pt>
                <c:pt idx="240">
                  <c:v>1106.9259842430438</c:v>
                </c:pt>
                <c:pt idx="241">
                  <c:v>1111.2122022628828</c:v>
                </c:pt>
                <c:pt idx="242">
                  <c:v>1115.5276072011256</c:v>
                </c:pt>
                <c:pt idx="243">
                  <c:v>1119.8409066991153</c:v>
                </c:pt>
                <c:pt idx="244">
                  <c:v>1124.1208693134067</c:v>
                </c:pt>
                <c:pt idx="245">
                  <c:v>1128.4299777797241</c:v>
                </c:pt>
                <c:pt idx="246">
                  <c:v>1132.7369854115168</c:v>
                </c:pt>
                <c:pt idx="247">
                  <c:v>1137.0418937447539</c:v>
                </c:pt>
                <c:pt idx="248">
                  <c:v>1141.3135320690199</c:v>
                </c:pt>
                <c:pt idx="249">
                  <c:v>1145.6142615916215</c:v>
                </c:pt>
                <c:pt idx="250">
                  <c:v>1149.9128964034971</c:v>
                </c:pt>
                <c:pt idx="251">
                  <c:v>1154.1783112003795</c:v>
                </c:pt>
                <c:pt idx="252">
                  <c:v>1158.4727763307201</c:v>
                </c:pt>
                <c:pt idx="253">
                  <c:v>1162.7651513248056</c:v>
                </c:pt>
                <c:pt idx="254">
                  <c:v>1167.0243561853786</c:v>
                </c:pt>
                <c:pt idx="255">
                  <c:v>1171.3125706004575</c:v>
                </c:pt>
                <c:pt idx="256">
                  <c:v>1175.5986994404448</c:v>
                </c:pt>
                <c:pt idx="257">
                  <c:v>1179.8517079162302</c:v>
                </c:pt>
                <c:pt idx="258">
                  <c:v>1184.1336852532622</c:v>
                </c:pt>
                <c:pt idx="259">
                  <c:v>1188.4135815631016</c:v>
                </c:pt>
                <c:pt idx="260">
                  <c:v>1192.6604071662296</c:v>
                </c:pt>
                <c:pt idx="261">
                  <c:v>1196.9361610227825</c:v>
                </c:pt>
                <c:pt idx="262">
                  <c:v>1201.2098383868361</c:v>
                </c:pt>
                <c:pt idx="263">
                  <c:v>1205.4504945901717</c:v>
                </c:pt>
                <c:pt idx="264">
                  <c:v>1209.7200385243232</c:v>
                </c:pt>
                <c:pt idx="265">
                  <c:v>1213.9875104875027</c:v>
                </c:pt>
                <c:pt idx="266">
                  <c:v>1218.2220107247958</c:v>
                </c:pt>
                <c:pt idx="267">
                  <c:v>1222.4853582552714</c:v>
                </c:pt>
                <c:pt idx="268">
                  <c:v>1226.7157669150365</c:v>
                </c:pt>
                <c:pt idx="269">
                  <c:v>1230.9749959891997</c:v>
                </c:pt>
                <c:pt idx="270">
                  <c:v>1235.2321605955112</c:v>
                </c:pt>
                <c:pt idx="271">
                  <c:v>1239.4564355815055</c:v>
                </c:pt>
                <c:pt idx="272">
                  <c:v>1243.7094906852908</c:v>
                </c:pt>
                <c:pt idx="273">
                  <c:v>1247.9604858078746</c:v>
                </c:pt>
                <c:pt idx="274">
                  <c:v>1252.1786404502673</c:v>
                </c:pt>
                <c:pt idx="275">
                  <c:v>1256.4255349981722</c:v>
                </c:pt>
                <c:pt idx="276">
                  <c:v>1260.6703740385419</c:v>
                </c:pt>
                <c:pt idx="277">
                  <c:v>1264.8824216288958</c:v>
                </c:pt>
                <c:pt idx="278">
                  <c:v>1269.1231689965971</c:v>
                </c:pt>
                <c:pt idx="279">
                  <c:v>1273.331157500681</c:v>
                </c:pt>
                <c:pt idx="280">
                  <c:v>1277.56781910891</c:v>
                </c:pt>
                <c:pt idx="281">
                  <c:v>1281.8024326333871</c:v>
                </c:pt>
                <c:pt idx="282">
                  <c:v>1286.0043361419848</c:v>
                </c:pt>
                <c:pt idx="283">
                  <c:v>1290.2348727661483</c:v>
                </c:pt>
                <c:pt idx="284">
                  <c:v>1294.4327318396645</c:v>
                </c:pt>
                <c:pt idx="285">
                  <c:v>1298.6591974482835</c:v>
                </c:pt>
                <c:pt idx="286">
                  <c:v>1302.8836223612234</c:v>
                </c:pt>
                <c:pt idx="287">
                  <c:v>1307.0754183897225</c:v>
                </c:pt>
                <c:pt idx="288">
                  <c:v>1311.2957811036867</c:v>
                </c:pt>
                <c:pt idx="289">
                  <c:v>1315.4835472778686</c:v>
                </c:pt>
                <c:pt idx="290">
                  <c:v>1319.6998536493593</c:v>
                </c:pt>
                <c:pt idx="291">
                  <c:v>1323.9141266777406</c:v>
                </c:pt>
                <c:pt idx="292">
                  <c:v>1328.095851651924</c:v>
                </c:pt>
                <c:pt idx="293">
                  <c:v>1332.3060771120763</c:v>
                </c:pt>
                <c:pt idx="294">
                  <c:v>1336.483786742705</c:v>
                </c:pt>
                <c:pt idx="295">
                  <c:v>1340.6899704630196</c:v>
                </c:pt>
                <c:pt idx="296">
                  <c:v>1344.8636705306817</c:v>
                </c:pt>
                <c:pt idx="297">
                  <c:v>1349.0658183283558</c:v>
                </c:pt>
                <c:pt idx="298">
                  <c:v>1353.2659430152016</c:v>
                </c:pt>
                <c:pt idx="299">
                  <c:v>1357.4336322836498</c:v>
                </c:pt>
                <c:pt idx="300">
                  <c:v>1361.6297297632846</c:v>
                </c:pt>
                <c:pt idx="301">
                  <c:v>1365.7934238822527</c:v>
                </c:pt>
                <c:pt idx="302">
                  <c:v>1369.9854999440104</c:v>
                </c:pt>
                <c:pt idx="303">
                  <c:v>1374.1452046553786</c:v>
                </c:pt>
                <c:pt idx="304">
                  <c:v>1378.3332650775083</c:v>
                </c:pt>
                <c:pt idx="305">
                  <c:v>1382.4889861121555</c:v>
                </c:pt>
                <c:pt idx="306">
                  <c:v>1386.6730366618394</c:v>
                </c:pt>
                <c:pt idx="307">
                  <c:v>1390.8550771543414</c:v>
                </c:pt>
                <c:pt idx="308">
                  <c:v>1395.0048261730517</c:v>
                </c:pt>
                <c:pt idx="309">
                  <c:v>1399.1828654336314</c:v>
                </c:pt>
                <c:pt idx="310">
                  <c:v>1403.3286450652377</c:v>
                </c:pt>
                <c:pt idx="311">
                  <c:v>1407.5026888335124</c:v>
                </c:pt>
                <c:pt idx="312">
                  <c:v>1411.6445047705856</c:v>
                </c:pt>
                <c:pt idx="313">
                  <c:v>1415.8145587752042</c:v>
                </c:pt>
                <c:pt idx="314">
                  <c:v>1419.9524166994343</c:v>
                </c:pt>
                <c:pt idx="315">
                  <c:v>1424.1184866580916</c:v>
                </c:pt>
                <c:pt idx="316">
                  <c:v>1428.2523922403198</c:v>
                </c:pt>
                <c:pt idx="317">
                  <c:v>1432.4144838597895</c:v>
                </c:pt>
                <c:pt idx="318">
                  <c:v>1436.5444427600341</c:v>
                </c:pt>
                <c:pt idx="319">
                  <c:v>1440.7025617361905</c:v>
                </c:pt>
                <c:pt idx="320">
                  <c:v>1444.828579603658</c:v>
                </c:pt>
                <c:pt idx="321">
                  <c:v>1448.9827316215269</c:v>
                </c:pt>
                <c:pt idx="322">
                  <c:v>1453.1048140946514</c:v>
                </c:pt>
                <c:pt idx="323">
                  <c:v>1457.2550048283993</c:v>
                </c:pt>
                <c:pt idx="324">
                  <c:v>1461.3731575348611</c:v>
                </c:pt>
                <c:pt idx="325">
                  <c:v>1465.519392647846</c:v>
                </c:pt>
                <c:pt idx="326">
                  <c:v>1469.6336212046008</c:v>
                </c:pt>
                <c:pt idx="327">
                  <c:v>1473.7759063493868</c:v>
                </c:pt>
                <c:pt idx="328">
                  <c:v>1477.8862163626982</c:v>
                </c:pt>
                <c:pt idx="329">
                  <c:v>1482.0245571810847</c:v>
                </c:pt>
                <c:pt idx="330">
                  <c:v>1486.1309542465351</c:v>
                </c:pt>
                <c:pt idx="331">
                  <c:v>1490.2653563695822</c:v>
                </c:pt>
                <c:pt idx="332">
                  <c:v>1494.3678460721057</c:v>
                </c:pt>
                <c:pt idx="333">
                  <c:v>1498.4983151201668</c:v>
                </c:pt>
                <c:pt idx="334">
                  <c:v>1502.5969030340675</c:v>
                </c:pt>
                <c:pt idx="335">
                  <c:v>1506.7234446168004</c:v>
                </c:pt>
                <c:pt idx="336">
                  <c:v>1510.8181363057993</c:v>
                </c:pt>
                <c:pt idx="337">
                  <c:v>1514.9407560221953</c:v>
                </c:pt>
                <c:pt idx="338">
                  <c:v>1519.0315570394341</c:v>
                </c:pt>
                <c:pt idx="339">
                  <c:v>1523.1502604778507</c:v>
                </c:pt>
                <c:pt idx="340">
                  <c:v>1527.2371763659212</c:v>
                </c:pt>
                <c:pt idx="341">
                  <c:v>1531.3519691041074</c:v>
                </c:pt>
                <c:pt idx="342">
                  <c:v>1535.4350053950802</c:v>
                </c:pt>
                <c:pt idx="343">
                  <c:v>1539.5458930001987</c:v>
                </c:pt>
                <c:pt idx="344">
                  <c:v>1543.6250552156416</c:v>
                </c:pt>
                <c:pt idx="345">
                  <c:v>1547.7320432442866</c:v>
                </c:pt>
                <c:pt idx="346">
                  <c:v>1551.8073368952973</c:v>
                </c:pt>
                <c:pt idx="347">
                  <c:v>1555.8807053512537</c:v>
                </c:pt>
                <c:pt idx="348">
                  <c:v>1559.9818614807664</c:v>
                </c:pt>
                <c:pt idx="349">
                  <c:v>1564.0513696093731</c:v>
                </c:pt>
                <c:pt idx="350">
                  <c:v>1568.1486399978166</c:v>
                </c:pt>
                <c:pt idx="351">
                  <c:v>1572.2142932841234</c:v>
                </c:pt>
                <c:pt idx="352">
                  <c:v>1576.3076834513413</c:v>
                </c:pt>
                <c:pt idx="353">
                  <c:v>1580.3694873700006</c:v>
                </c:pt>
                <c:pt idx="354">
                  <c:v>1584.4590028253915</c:v>
                </c:pt>
                <c:pt idx="355">
                  <c:v>1588.5169628407057</c:v>
                </c:pt>
                <c:pt idx="356">
                  <c:v>1592.5730099292268</c:v>
                </c:pt>
                <c:pt idx="357">
                  <c:v>1596.6567306491561</c:v>
                </c:pt>
                <c:pt idx="358">
                  <c:v>1600.7089420015</c:v>
                </c:pt>
                <c:pt idx="359">
                  <c:v>1604.7888017275764</c:v>
                </c:pt>
                <c:pt idx="360">
                  <c:v>1608.8371827822557</c:v>
                </c:pt>
                <c:pt idx="361">
                  <c:v>1612.9131869875127</c:v>
                </c:pt>
                <c:pt idx="362">
                  <c:v>1616.9577431727666</c:v>
                </c:pt>
                <c:pt idx="363">
                  <c:v>1621.0003959001588</c:v>
                </c:pt>
                <c:pt idx="364">
                  <c:v>1625.0706340537181</c:v>
                </c:pt>
                <c:pt idx="365">
                  <c:v>1629.109470024996</c:v>
                </c:pt>
                <c:pt idx="366">
                  <c:v>1633.175866285248</c:v>
                </c:pt>
                <c:pt idx="367">
                  <c:v>1637.2108909030903</c:v>
                </c:pt>
                <c:pt idx="368">
                  <c:v>1641.2440187869615</c:v>
                </c:pt>
                <c:pt idx="369">
                  <c:v>1645.3046693638826</c:v>
                </c:pt>
                <c:pt idx="370">
                  <c:v>1649.3339939694379</c:v>
                </c:pt>
                <c:pt idx="371">
                  <c:v>1653.3908162164153</c:v>
                </c:pt>
                <c:pt idx="372">
                  <c:v>1657.4163429209075</c:v>
                </c:pt>
                <c:pt idx="373">
                  <c:v>1661.439979583698</c:v>
                </c:pt>
                <c:pt idx="374">
                  <c:v>1665.4910764198939</c:v>
                </c:pt>
                <c:pt idx="375">
                  <c:v>1669.5109232187751</c:v>
                </c:pt>
                <c:pt idx="376">
                  <c:v>1673.5288839742716</c:v>
                </c:pt>
                <c:pt idx="377">
                  <c:v>1677.5742675115798</c:v>
                </c:pt>
                <c:pt idx="378">
                  <c:v>1681.5884464176597</c:v>
                </c:pt>
                <c:pt idx="379">
                  <c:v>1685.6300231900132</c:v>
                </c:pt>
                <c:pt idx="380">
                  <c:v>1689.6404255835841</c:v>
                </c:pt>
                <c:pt idx="381">
                  <c:v>1693.6489485758138</c:v>
                </c:pt>
                <c:pt idx="382">
                  <c:v>1697.6848321697144</c:v>
                </c:pt>
                <c:pt idx="383">
                  <c:v>1701.6895866263221</c:v>
                </c:pt>
                <c:pt idx="384">
                  <c:v>1705.692465649925</c:v>
                </c:pt>
                <c:pt idx="385">
                  <c:v>1709.7226680864769</c:v>
                </c:pt>
                <c:pt idx="386">
                  <c:v>1713.7217865288912</c:v>
                </c:pt>
                <c:pt idx="387">
                  <c:v>1717.7482036038018</c:v>
                </c:pt>
                <c:pt idx="388">
                  <c:v>1721.7435667619575</c:v>
                </c:pt>
                <c:pt idx="389">
                  <c:v>1725.7370610794096</c:v>
                </c:pt>
                <c:pt idx="390">
                  <c:v>1729.757816966714</c:v>
                </c:pt>
                <c:pt idx="391">
                  <c:v>1733.7475639170843</c:v>
                </c:pt>
                <c:pt idx="392">
                  <c:v>1737.7354459654052</c:v>
                </c:pt>
                <c:pt idx="393">
                  <c:v>1741.7505525962515</c:v>
                </c:pt>
                <c:pt idx="394">
                  <c:v>1745.7346951724212</c:v>
                </c:pt>
                <c:pt idx="395">
                  <c:v>1749.7169767741252</c:v>
                </c:pt>
                <c:pt idx="396">
                  <c:v>1753.7264460461556</c:v>
                </c:pt>
                <c:pt idx="397">
                  <c:v>1757.7049960484874</c:v>
                </c:pt>
                <c:pt idx="398">
                  <c:v>1761.6816889929141</c:v>
                </c:pt>
                <c:pt idx="399">
                  <c:v>1765.6855327703997</c:v>
                </c:pt>
                <c:pt idx="400">
                  <c:v>1769.6585019661397</c:v>
                </c:pt>
                <c:pt idx="401">
                  <c:v>1773.6296180095596</c:v>
                </c:pt>
                <c:pt idx="402">
                  <c:v>1777.6278481234913</c:v>
                </c:pt>
                <c:pt idx="403">
                  <c:v>1781.5952482469038</c:v>
                </c:pt>
                <c:pt idx="404">
                  <c:v>1785.5607991126453</c:v>
                </c:pt>
                <c:pt idx="405">
                  <c:v>1789.5534273608573</c:v>
                </c:pt>
                <c:pt idx="406">
                  <c:v>1793.5152701133411</c:v>
                </c:pt>
                <c:pt idx="407">
                  <c:v>1797.4752674918745</c:v>
                </c:pt>
                <c:pt idx="408">
                  <c:v>1801.4334207854954</c:v>
                </c:pt>
                <c:pt idx="409">
                  <c:v>1805.4186026893622</c:v>
                </c:pt>
                <c:pt idx="410">
                  <c:v>1809.3730582384633</c:v>
                </c:pt>
                <c:pt idx="411">
                  <c:v>1813.3256735719078</c:v>
                </c:pt>
                <c:pt idx="412">
                  <c:v>1817.3052810006084</c:v>
                </c:pt>
                <c:pt idx="413">
                  <c:v>1821.2542063454348</c:v>
                </c:pt>
                <c:pt idx="414">
                  <c:v>1825.2012953330413</c:v>
                </c:pt>
                <c:pt idx="415">
                  <c:v>1829.1753399747759</c:v>
                </c:pt>
                <c:pt idx="416">
                  <c:v>1833.1187467079908</c:v>
                </c:pt>
                <c:pt idx="417">
                  <c:v>1837.0603209316505</c:v>
                </c:pt>
                <c:pt idx="418">
                  <c:v>1841.0000639228165</c:v>
                </c:pt>
                <c:pt idx="419">
                  <c:v>1844.9667141238424</c:v>
                </c:pt>
                <c:pt idx="420">
                  <c:v>1848.9027851331011</c:v>
                </c:pt>
                <c:pt idx="421">
                  <c:v>1852.8370287432226</c:v>
                </c:pt>
                <c:pt idx="422">
                  <c:v>1856.7694462265317</c:v>
                </c:pt>
                <c:pt idx="423">
                  <c:v>1860.7287226057342</c:v>
                </c:pt>
                <c:pt idx="424">
                  <c:v>1864.6574783414435</c:v>
                </c:pt>
                <c:pt idx="425">
                  <c:v>1868.5844117694469</c:v>
                </c:pt>
                <c:pt idx="426">
                  <c:v>1872.5381679212041</c:v>
                </c:pt>
                <c:pt idx="427">
                  <c:v>1876.4614472570393</c:v>
                </c:pt>
                <c:pt idx="428">
                  <c:v>1880.3829080936484</c:v>
                </c:pt>
                <c:pt idx="429">
                  <c:v>1884.302551695102</c:v>
                </c:pt>
                <c:pt idx="430">
                  <c:v>1888.248969933331</c:v>
                </c:pt>
                <c:pt idx="431">
                  <c:v>1892.1649696105233</c:v>
                </c:pt>
                <c:pt idx="432">
                  <c:v>1896.0791558469027</c:v>
                </c:pt>
                <c:pt idx="433">
                  <c:v>1899.9915299018539</c:v>
                </c:pt>
                <c:pt idx="434">
                  <c:v>1903.9306306356521</c:v>
                </c:pt>
                <c:pt idx="435">
                  <c:v>1907.8393708965705</c:v>
                </c:pt>
                <c:pt idx="436">
                  <c:v>1911.7463027563463</c:v>
                </c:pt>
                <c:pt idx="437">
                  <c:v>1915.6514274697001</c:v>
                </c:pt>
                <c:pt idx="438">
                  <c:v>1919.5547462901704</c:v>
                </c:pt>
                <c:pt idx="439">
                  <c:v>1923.4847320445733</c:v>
                </c:pt>
                <c:pt idx="440">
                  <c:v>1927.3844296764764</c:v>
                </c:pt>
                <c:pt idx="441">
                  <c:v>1931.2823251783229</c:v>
                </c:pt>
                <c:pt idx="442">
                  <c:v>1935.1784197990273</c:v>
                </c:pt>
                <c:pt idx="443">
                  <c:v>1939.1011336843185</c:v>
                </c:pt>
                <c:pt idx="444">
                  <c:v>1942.9936171625304</c:v>
                </c:pt>
                <c:pt idx="445">
                  <c:v>1946.8843035085047</c:v>
                </c:pt>
                <c:pt idx="446">
                  <c:v>1950.7731939665464</c:v>
                </c:pt>
                <c:pt idx="447">
                  <c:v>1954.6602897797966</c:v>
                </c:pt>
                <c:pt idx="448">
                  <c:v>1958.5739454718823</c:v>
                </c:pt>
                <c:pt idx="449">
                  <c:v>1962.4574426435065</c:v>
                </c:pt>
                <c:pt idx="450">
                  <c:v>1966.3391489019559</c:v>
                </c:pt>
                <c:pt idx="451">
                  <c:v>1970.2190654857914</c:v>
                </c:pt>
                <c:pt idx="452">
                  <c:v>1974.0971936324349</c:v>
                </c:pt>
                <c:pt idx="453">
                  <c:v>1978.0018224704218</c:v>
                </c:pt>
                <c:pt idx="454">
                  <c:v>1981.876364418662</c:v>
                </c:pt>
                <c:pt idx="455">
                  <c:v>1985.749121644134</c:v>
                </c:pt>
                <c:pt idx="456">
                  <c:v>1989.6200953796906</c:v>
                </c:pt>
                <c:pt idx="457">
                  <c:v>1993.4892868570496</c:v>
                </c:pt>
                <c:pt idx="458">
                  <c:v>1997.3849200356344</c:v>
                </c:pt>
                <c:pt idx="459">
                  <c:v>2001.2505377005255</c:v>
                </c:pt>
                <c:pt idx="460">
                  <c:v>2005.1143768045404</c:v>
                </c:pt>
                <c:pt idx="461">
                  <c:v>2008.9764385748786</c:v>
                </c:pt>
                <c:pt idx="462">
                  <c:v>2012.8367242375825</c:v>
                </c:pt>
                <c:pt idx="463">
                  <c:v>2016.723392807904</c:v>
                </c:pt>
                <c:pt idx="464">
                  <c:v>2020.5801169870974</c:v>
                </c:pt>
                <c:pt idx="465">
                  <c:v>2024.4350687389851</c:v>
                </c:pt>
                <c:pt idx="466">
                  <c:v>2028.2882492851204</c:v>
                </c:pt>
                <c:pt idx="467">
                  <c:v>2032.1396598459251</c:v>
                </c:pt>
                <c:pt idx="468">
                  <c:v>2035.9893016407041</c:v>
                </c:pt>
                <c:pt idx="469">
                  <c:v>2039.8652560659757</c:v>
                </c:pt>
                <c:pt idx="470">
                  <c:v>2043.7113510936761</c:v>
                </c:pt>
                <c:pt idx="471">
                  <c:v>2047.5556810154121</c:v>
                </c:pt>
                <c:pt idx="472">
                  <c:v>2051.3982470460141</c:v>
                </c:pt>
                <c:pt idx="473">
                  <c:v>2055.2390503991846</c:v>
                </c:pt>
                <c:pt idx="474">
                  <c:v>2059.0780922875238</c:v>
                </c:pt>
                <c:pt idx="475">
                  <c:v>2062.9153739225112</c:v>
                </c:pt>
                <c:pt idx="476">
                  <c:v>2066.7788865660441</c:v>
                </c:pt>
                <c:pt idx="477">
                  <c:v>2070.6126384978816</c:v>
                </c:pt>
                <c:pt idx="478">
                  <c:v>2074.4446338129783</c:v>
                </c:pt>
                <c:pt idx="479">
                  <c:v>2078.274873718372</c:v>
                </c:pt>
                <c:pt idx="480">
                  <c:v>2082.103359419998</c:v>
                </c:pt>
                <c:pt idx="481">
                  <c:v>2085.9300921226823</c:v>
                </c:pt>
                <c:pt idx="482">
                  <c:v>2089.7550730301627</c:v>
                </c:pt>
                <c:pt idx="483">
                  <c:v>2093.5783033450534</c:v>
                </c:pt>
                <c:pt idx="484">
                  <c:v>2097.4276718619403</c:v>
                </c:pt>
                <c:pt idx="485">
                  <c:v>2101.2473918390315</c:v>
                </c:pt>
                <c:pt idx="486">
                  <c:v>2105.0653648335683</c:v>
                </c:pt>
                <c:pt idx="487">
                  <c:v>2108.8815920437737</c:v>
                </c:pt>
                <c:pt idx="488">
                  <c:v>2112.6960746667683</c:v>
                </c:pt>
                <c:pt idx="489">
                  <c:v>2116.5088138985921</c:v>
                </c:pt>
                <c:pt idx="490">
                  <c:v>2120.3198109341793</c:v>
                </c:pt>
                <c:pt idx="491">
                  <c:v>2124.1290669673836</c:v>
                </c:pt>
                <c:pt idx="492">
                  <c:v>2127.9365831909599</c:v>
                </c:pt>
                <c:pt idx="493">
                  <c:v>2131.7701338064508</c:v>
                </c:pt>
                <c:pt idx="494">
                  <c:v>2135.5741613071077</c:v>
                </c:pt>
                <c:pt idx="495">
                  <c:v>2139.3764525785591</c:v>
                </c:pt>
                <c:pt idx="496">
                  <c:v>2143.1770088092053</c:v>
                </c:pt>
                <c:pt idx="497">
                  <c:v>2146.9758311863588</c:v>
                </c:pt>
                <c:pt idx="498">
                  <c:v>2150.7729208962519</c:v>
                </c:pt>
                <c:pt idx="499">
                  <c:v>2154.5682791240361</c:v>
                </c:pt>
                <c:pt idx="500">
                  <c:v>2158.3619070537825</c:v>
                </c:pt>
                <c:pt idx="501">
                  <c:v>2162.1538058684819</c:v>
                </c:pt>
                <c:pt idx="502">
                  <c:v>2165.9439767500444</c:v>
                </c:pt>
                <c:pt idx="503">
                  <c:v>2169.732420879307</c:v>
                </c:pt>
                <c:pt idx="504">
                  <c:v>2173.5467733766891</c:v>
                </c:pt>
                <c:pt idx="505">
                  <c:v>2177.3317549570747</c:v>
                </c:pt>
                <c:pt idx="506">
                  <c:v>2181.115013329807</c:v>
                </c:pt>
                <c:pt idx="507">
                  <c:v>2184.8965496714227</c:v>
                </c:pt>
                <c:pt idx="508">
                  <c:v>2188.6763651573783</c:v>
                </c:pt>
                <c:pt idx="509">
                  <c:v>2192.4544609620752</c:v>
                </c:pt>
                <c:pt idx="510">
                  <c:v>2196.2308382588271</c:v>
                </c:pt>
                <c:pt idx="511">
                  <c:v>2200.0054982198999</c:v>
                </c:pt>
                <c:pt idx="512">
                  <c:v>2203.7784420164717</c:v>
                </c:pt>
                <c:pt idx="513">
                  <c:v>2207.5496708186802</c:v>
                </c:pt>
                <c:pt idx="514">
                  <c:v>2211.319185795579</c:v>
                </c:pt>
                <c:pt idx="515">
                  <c:v>2215.0869881151739</c:v>
                </c:pt>
                <c:pt idx="516">
                  <c:v>2218.8530789444012</c:v>
                </c:pt>
                <c:pt idx="517">
                  <c:v>2222.6174594491422</c:v>
                </c:pt>
                <c:pt idx="518">
                  <c:v>2226.3801307942085</c:v>
                </c:pt>
                <c:pt idx="519">
                  <c:v>2230.1410941433751</c:v>
                </c:pt>
                <c:pt idx="520">
                  <c:v>2233.9003506593399</c:v>
                </c:pt>
                <c:pt idx="521">
                  <c:v>2237.6579015037569</c:v>
                </c:pt>
                <c:pt idx="522">
                  <c:v>2241.4411565105693</c:v>
                </c:pt>
                <c:pt idx="523">
                  <c:v>2245.1952870636669</c:v>
                </c:pt>
                <c:pt idx="524">
                  <c:v>2248.9477154323067</c:v>
                </c:pt>
                <c:pt idx="525">
                  <c:v>2252.6984427739226</c:v>
                </c:pt>
                <c:pt idx="526">
                  <c:v>2256.447470244897</c:v>
                </c:pt>
                <c:pt idx="527">
                  <c:v>2260.1947990005719</c:v>
                </c:pt>
                <c:pt idx="528">
                  <c:v>2263.9404301952382</c:v>
                </c:pt>
                <c:pt idx="529">
                  <c:v>2267.6843649821349</c:v>
                </c:pt>
                <c:pt idx="530">
                  <c:v>2271.4266045134755</c:v>
                </c:pt>
                <c:pt idx="531">
                  <c:v>2275.167149940411</c:v>
                </c:pt>
                <c:pt idx="532">
                  <c:v>2278.9060024130595</c:v>
                </c:pt>
                <c:pt idx="533">
                  <c:v>2282.6431630804909</c:v>
                </c:pt>
                <c:pt idx="534">
                  <c:v>2286.3786330907496</c:v>
                </c:pt>
                <c:pt idx="535">
                  <c:v>2290.1124135908249</c:v>
                </c:pt>
                <c:pt idx="536">
                  <c:v>2293.8445057266872</c:v>
                </c:pt>
                <c:pt idx="537">
                  <c:v>2297.5749106432486</c:v>
                </c:pt>
                <c:pt idx="538">
                  <c:v>2301.303629484406</c:v>
                </c:pt>
                <c:pt idx="539">
                  <c:v>2305.0306633930086</c:v>
                </c:pt>
                <c:pt idx="540">
                  <c:v>2308.7560135108833</c:v>
                </c:pt>
                <c:pt idx="541">
                  <c:v>2312.4796809788168</c:v>
                </c:pt>
                <c:pt idx="542">
                  <c:v>2316.2016669365767</c:v>
                </c:pt>
                <c:pt idx="543">
                  <c:v>2319.9219725228868</c:v>
                </c:pt>
                <c:pt idx="544">
                  <c:v>2323.6405988754559</c:v>
                </c:pt>
                <c:pt idx="545">
                  <c:v>2327.3575471309559</c:v>
                </c:pt>
                <c:pt idx="546">
                  <c:v>2331.0728184250438</c:v>
                </c:pt>
                <c:pt idx="547">
                  <c:v>2334.7864138923396</c:v>
                </c:pt>
                <c:pt idx="548">
                  <c:v>2338.4712464189106</c:v>
                </c:pt>
                <c:pt idx="549">
                  <c:v>2342.181505844088</c:v>
                </c:pt>
                <c:pt idx="550">
                  <c:v>2345.8900928319636</c:v>
                </c:pt>
                <c:pt idx="551">
                  <c:v>2349.5970085130866</c:v>
                </c:pt>
                <c:pt idx="552">
                  <c:v>2353.3022540169841</c:v>
                </c:pt>
                <c:pt idx="553">
                  <c:v>2357.0058304721679</c:v>
                </c:pt>
                <c:pt idx="554">
                  <c:v>2360.7077390061313</c:v>
                </c:pt>
                <c:pt idx="555">
                  <c:v>2364.40798074536</c:v>
                </c:pt>
                <c:pt idx="556">
                  <c:v>2368.1065568153099</c:v>
                </c:pt>
                <c:pt idx="557">
                  <c:v>2371.8034683404439</c:v>
                </c:pt>
                <c:pt idx="558">
                  <c:v>2375.4987164441882</c:v>
                </c:pt>
                <c:pt idx="559">
                  <c:v>2379.1923022489864</c:v>
                </c:pt>
                <c:pt idx="560">
                  <c:v>2382.8842268762492</c:v>
                </c:pt>
                <c:pt idx="561">
                  <c:v>2386.5744914463903</c:v>
                </c:pt>
                <c:pt idx="562">
                  <c:v>2390.2630970788159</c:v>
                </c:pt>
                <c:pt idx="563">
                  <c:v>2393.9500448919207</c:v>
                </c:pt>
                <c:pt idx="564">
                  <c:v>2397.6353360030989</c:v>
                </c:pt>
                <c:pt idx="565">
                  <c:v>2401.3189715287408</c:v>
                </c:pt>
                <c:pt idx="566">
                  <c:v>2405.0009525842288</c:v>
                </c:pt>
                <c:pt idx="567">
                  <c:v>2408.6544225655343</c:v>
                </c:pt>
                <c:pt idx="568">
                  <c:v>2412.3331100790019</c:v>
                </c:pt>
                <c:pt idx="569">
                  <c:v>2416.0101464543586</c:v>
                </c:pt>
                <c:pt idx="570">
                  <c:v>2419.6855328029887</c:v>
                </c:pt>
                <c:pt idx="571">
                  <c:v>2423.3592702352944</c:v>
                </c:pt>
                <c:pt idx="572">
                  <c:v>2427.0313598606699</c:v>
                </c:pt>
                <c:pt idx="573">
                  <c:v>2430.7018027875256</c:v>
                </c:pt>
                <c:pt idx="574">
                  <c:v>2434.3706001232713</c:v>
                </c:pt>
                <c:pt idx="575">
                  <c:v>2438.0377529743218</c:v>
                </c:pt>
                <c:pt idx="576">
                  <c:v>2441.7032624461081</c:v>
                </c:pt>
                <c:pt idx="577">
                  <c:v>2445.3671296430603</c:v>
                </c:pt>
                <c:pt idx="578">
                  <c:v>2449.0026300351074</c:v>
                </c:pt>
                <c:pt idx="579">
                  <c:v>2452.6632279590667</c:v>
                </c:pt>
                <c:pt idx="580">
                  <c:v>2456.3221869075369</c:v>
                </c:pt>
                <c:pt idx="581">
                  <c:v>2459.9795079810046</c:v>
                </c:pt>
                <c:pt idx="582">
                  <c:v>2463.6351922789854</c:v>
                </c:pt>
                <c:pt idx="583">
                  <c:v>2467.2892408999924</c:v>
                </c:pt>
                <c:pt idx="584">
                  <c:v>2470.9416549415764</c:v>
                </c:pt>
                <c:pt idx="585">
                  <c:v>2474.5924355002862</c:v>
                </c:pt>
                <c:pt idx="586">
                  <c:v>2478.2415836717082</c:v>
                </c:pt>
                <c:pt idx="587">
                  <c:v>2481.8624822471756</c:v>
                </c:pt>
                <c:pt idx="588">
                  <c:v>2485.5083808221352</c:v>
                </c:pt>
                <c:pt idx="589">
                  <c:v>2489.152650282691</c:v>
                </c:pt>
                <c:pt idx="590">
                  <c:v>2492.7952917205203</c:v>
                </c:pt>
                <c:pt idx="591">
                  <c:v>2496.4363062263183</c:v>
                </c:pt>
                <c:pt idx="592">
                  <c:v>2500.0756948898124</c:v>
                </c:pt>
                <c:pt idx="593">
                  <c:v>2503.7134587997498</c:v>
                </c:pt>
                <c:pt idx="594">
                  <c:v>2507.3495990439114</c:v>
                </c:pt>
                <c:pt idx="595">
                  <c:v>2510.9575932590706</c:v>
                </c:pt>
                <c:pt idx="596">
                  <c:v>2514.5905012629264</c:v>
                </c:pt>
                <c:pt idx="597">
                  <c:v>2518.2217888506111</c:v>
                </c:pt>
                <c:pt idx="598">
                  <c:v>2521.8514571060332</c:v>
                </c:pt>
                <c:pt idx="599">
                  <c:v>2525.4795071121389</c:v>
                </c:pt>
                <c:pt idx="600">
                  <c:v>2529.1059399508995</c:v>
                </c:pt>
                <c:pt idx="601">
                  <c:v>2532.704304039371</c:v>
                </c:pt>
                <c:pt idx="602">
                  <c:v>2536.3275175699855</c:v>
                </c:pt>
                <c:pt idx="603">
                  <c:v>2539.9491171655391</c:v>
                </c:pt>
                <c:pt idx="604">
                  <c:v>2543.5691039041631</c:v>
                </c:pt>
                <c:pt idx="605">
                  <c:v>2547.1874788630375</c:v>
                </c:pt>
                <c:pt idx="606">
                  <c:v>2550.8042431183676</c:v>
                </c:pt>
                <c:pt idx="607">
                  <c:v>2554.3930155845283</c:v>
                </c:pt>
                <c:pt idx="608">
                  <c:v>2558.0065733949796</c:v>
                </c:pt>
                <c:pt idx="609">
                  <c:v>2561.6185237169575</c:v>
                </c:pt>
                <c:pt idx="610">
                  <c:v>2565.2288676228654</c:v>
                </c:pt>
                <c:pt idx="611">
                  <c:v>2568.8376061841409</c:v>
                </c:pt>
                <c:pt idx="612">
                  <c:v>2572.444740471281</c:v>
                </c:pt>
                <c:pt idx="613">
                  <c:v>2576.0239596145202</c:v>
                </c:pt>
                <c:pt idx="614">
                  <c:v>2579.6279002516003</c:v>
                </c:pt>
                <c:pt idx="615">
                  <c:v>2583.2302398125157</c:v>
                </c:pt>
                <c:pt idx="616">
                  <c:v>2586.8309793639655</c:v>
                </c:pt>
                <c:pt idx="617">
                  <c:v>2590.4301199716974</c:v>
                </c:pt>
                <c:pt idx="618">
                  <c:v>2594.0014090510867</c:v>
                </c:pt>
                <c:pt idx="619">
                  <c:v>2597.5973666165864</c:v>
                </c:pt>
                <c:pt idx="620">
                  <c:v>2601.1917284221872</c:v>
                </c:pt>
                <c:pt idx="621">
                  <c:v>2604.7844955298733</c:v>
                </c:pt>
                <c:pt idx="622">
                  <c:v>2608.375669000674</c:v>
                </c:pt>
                <c:pt idx="623">
                  <c:v>2611.9390543416466</c:v>
                </c:pt>
                <c:pt idx="624">
                  <c:v>2615.5270553311093</c:v>
                </c:pt>
                <c:pt idx="625">
                  <c:v>2619.1134658534374</c:v>
                </c:pt>
                <c:pt idx="626">
                  <c:v>2622.6982869659078</c:v>
                </c:pt>
                <c:pt idx="627">
                  <c:v>2626.2815197248765</c:v>
                </c:pt>
                <c:pt idx="628">
                  <c:v>2629.8370275364596</c:v>
                </c:pt>
                <c:pt idx="629">
                  <c:v>2633.4170983283148</c:v>
                </c:pt>
                <c:pt idx="630">
                  <c:v>2636.9955839224131</c:v>
                </c:pt>
                <c:pt idx="631">
                  <c:v>2640.5724853713637</c:v>
                </c:pt>
                <c:pt idx="632">
                  <c:v>2644.1217122455964</c:v>
                </c:pt>
                <c:pt idx="633">
                  <c:v>2647.6954601023353</c:v>
                </c:pt>
                <c:pt idx="634">
                  <c:v>2651.267626958539</c:v>
                </c:pt>
                <c:pt idx="635">
                  <c:v>2654.8382138631059</c:v>
                </c:pt>
                <c:pt idx="636">
                  <c:v>2658.3811764285601</c:v>
                </c:pt>
                <c:pt idx="637">
                  <c:v>2661.9486180862659</c:v>
                </c:pt>
                <c:pt idx="638">
                  <c:v>2665.5144829258479</c:v>
                </c:pt>
                <c:pt idx="639">
                  <c:v>2669.0787719925174</c:v>
                </c:pt>
                <c:pt idx="640">
                  <c:v>2672.6154868191279</c:v>
                </c:pt>
                <c:pt idx="641">
                  <c:v>2676.1766389548648</c:v>
                </c:pt>
                <c:pt idx="642">
                  <c:v>2679.7362184401554</c:v>
                </c:pt>
                <c:pt idx="643">
                  <c:v>2683.2942263165296</c:v>
                </c:pt>
                <c:pt idx="644">
                  <c:v>2686.824709915838</c:v>
                </c:pt>
                <c:pt idx="645">
                  <c:v>2690.3795891479185</c:v>
                </c:pt>
                <c:pt idx="646">
                  <c:v>2693.9328998825567</c:v>
                </c:pt>
                <c:pt idx="647">
                  <c:v>2697.4846431576152</c:v>
                </c:pt>
                <c:pt idx="648">
                  <c:v>2701.0089119830354</c:v>
                </c:pt>
                <c:pt idx="649">
                  <c:v>2704.5575348712773</c:v>
                </c:pt>
                <c:pt idx="650">
                  <c:v>2708.104593400476</c:v>
                </c:pt>
                <c:pt idx="651">
                  <c:v>2711.6500886048379</c:v>
                </c:pt>
                <c:pt idx="652">
                  <c:v>2715.1681590519038</c:v>
                </c:pt>
                <c:pt idx="653">
                  <c:v>2718.7105420978933</c:v>
                </c:pt>
                <c:pt idx="654">
                  <c:v>2722.2513649086868</c:v>
                </c:pt>
                <c:pt idx="655">
                  <c:v>2725.7648001204507</c:v>
                </c:pt>
                <c:pt idx="656">
                  <c:v>2729.3025169214816</c:v>
                </c:pt>
                <c:pt idx="657">
                  <c:v>2732.838676568821</c:v>
                </c:pt>
                <c:pt idx="658">
                  <c:v>2736.3732800903272</c:v>
                </c:pt>
                <c:pt idx="659">
                  <c:v>2739.8805454699941</c:v>
                </c:pt>
                <c:pt idx="660">
                  <c:v>2743.4120511596939</c:v>
                </c:pt>
                <c:pt idx="661">
                  <c:v>2746.9420037942582</c:v>
                </c:pt>
                <c:pt idx="662">
                  <c:v>2750.4446552695408</c:v>
                </c:pt>
                <c:pt idx="663">
                  <c:v>2753.97151618321</c:v>
                </c:pt>
                <c:pt idx="664">
                  <c:v>2757.4968271043563</c:v>
                </c:pt>
                <c:pt idx="665">
                  <c:v>2760.9948737738505</c:v>
                </c:pt>
                <c:pt idx="666">
                  <c:v>2764.5170990689585</c:v>
                </c:pt>
                <c:pt idx="667">
                  <c:v>2768.0377774261051</c:v>
                </c:pt>
                <c:pt idx="668">
                  <c:v>2771.556909864179</c:v>
                </c:pt>
                <c:pt idx="669">
                  <c:v>2775.0488271744507</c:v>
                </c:pt>
                <c:pt idx="670">
                  <c:v>2778.564882092991</c:v>
                </c:pt>
                <c:pt idx="671">
                  <c:v>2782.0793941363318</c:v>
                </c:pt>
                <c:pt idx="672">
                  <c:v>2785.5667277853681</c:v>
                </c:pt>
                <c:pt idx="673">
                  <c:v>2789.0781683667428</c:v>
                </c:pt>
                <c:pt idx="674">
                  <c:v>2792.5880691087987</c:v>
                </c:pt>
                <c:pt idx="675">
                  <c:v>2796.0708281157913</c:v>
                </c:pt>
                <c:pt idx="676">
                  <c:v>2799.5776634375579</c:v>
                </c:pt>
                <c:pt idx="677">
                  <c:v>2803.0829619479409</c:v>
                </c:pt>
                <c:pt idx="678">
                  <c:v>2806.5611553084236</c:v>
                </c:pt>
                <c:pt idx="679">
                  <c:v>2810.0633944243564</c:v>
                </c:pt>
                <c:pt idx="680">
                  <c:v>2813.564099748899</c:v>
                </c:pt>
                <c:pt idx="681">
                  <c:v>2817.0377364348442</c:v>
                </c:pt>
                <c:pt idx="682">
                  <c:v>2820.5353883749995</c:v>
                </c:pt>
                <c:pt idx="683">
                  <c:v>2824.0059959468726</c:v>
                </c:pt>
                <c:pt idx="684">
                  <c:v>2827.5005984957297</c:v>
                </c:pt>
                <c:pt idx="685">
                  <c:v>2830.9936722665188</c:v>
                </c:pt>
                <c:pt idx="686">
                  <c:v>2834.4597380577179</c:v>
                </c:pt>
                <c:pt idx="687">
                  <c:v>2837.9497684210928</c:v>
                </c:pt>
                <c:pt idx="688">
                  <c:v>2841.4382730053621</c:v>
                </c:pt>
                <c:pt idx="689">
                  <c:v>2844.8998059254009</c:v>
                </c:pt>
                <c:pt idx="690">
                  <c:v>2848.3852730704948</c:v>
                </c:pt>
                <c:pt idx="691">
                  <c:v>2851.8692174276166</c:v>
                </c:pt>
                <c:pt idx="692">
                  <c:v>2855.3262263627203</c:v>
                </c:pt>
                <c:pt idx="693">
                  <c:v>2858.8071392333022</c:v>
                </c:pt>
                <c:pt idx="694">
                  <c:v>2862.2611407734057</c:v>
                </c:pt>
                <c:pt idx="695">
                  <c:v>2865.7390261124146</c:v>
                </c:pt>
                <c:pt idx="696">
                  <c:v>2869.2153936289014</c:v>
                </c:pt>
                <c:pt idx="697">
                  <c:v>2872.6648859357192</c:v>
                </c:pt>
                <c:pt idx="698">
                  <c:v>2876.1382318474043</c:v>
                </c:pt>
                <c:pt idx="699">
                  <c:v>2879.5847265602988</c:v>
                </c:pt>
                <c:pt idx="700">
                  <c:v>2883.0550548049687</c:v>
                </c:pt>
                <c:pt idx="701">
                  <c:v>2886.5238701710077</c:v>
                </c:pt>
                <c:pt idx="702">
                  <c:v>2889.9658703381901</c:v>
                </c:pt>
                <c:pt idx="703">
                  <c:v>2893.4316739382593</c:v>
                </c:pt>
                <c:pt idx="704">
                  <c:v>2896.8706862700601</c:v>
                </c:pt>
                <c:pt idx="705">
                  <c:v>2900.3334820248638</c:v>
                </c:pt>
                <c:pt idx="706">
                  <c:v>2903.7947698234784</c:v>
                </c:pt>
                <c:pt idx="707">
                  <c:v>2907.229302233427</c:v>
                </c:pt>
                <c:pt idx="708">
                  <c:v>2910.6875880622356</c:v>
                </c:pt>
                <c:pt idx="709">
                  <c:v>2914.1191423530236</c:v>
                </c:pt>
                <c:pt idx="710">
                  <c:v>2917.5744301157429</c:v>
                </c:pt>
                <c:pt idx="711">
                  <c:v>2921.02821482338</c:v>
                </c:pt>
                <c:pt idx="712">
                  <c:v>2924.455303752804</c:v>
                </c:pt>
                <c:pt idx="713">
                  <c:v>2927.9060962443618</c:v>
                </c:pt>
                <c:pt idx="714">
                  <c:v>2931.3302167287638</c:v>
                </c:pt>
                <c:pt idx="715">
                  <c:v>2934.7780208910608</c:v>
                </c:pt>
                <c:pt idx="716">
                  <c:v>2938.1991767855416</c:v>
                </c:pt>
                <c:pt idx="717">
                  <c:v>2941.6439964986621</c:v>
                </c:pt>
                <c:pt idx="718">
                  <c:v>2945.0873199812067</c:v>
                </c:pt>
                <c:pt idx="719">
                  <c:v>2948.5040307889667</c:v>
                </c:pt>
                <c:pt idx="720">
                  <c:v>2951.9443756369583</c:v>
                </c:pt>
                <c:pt idx="721">
                  <c:v>2955.3581314704152</c:v>
                </c:pt>
                <c:pt idx="722">
                  <c:v>2958.7955015471707</c:v>
                </c:pt>
                <c:pt idx="723">
                  <c:v>2962.2063062381203</c:v>
                </c:pt>
                <c:pt idx="724">
                  <c:v>2965.6407054002793</c:v>
                </c:pt>
                <c:pt idx="725">
                  <c:v>2969.0485627738981</c:v>
                </c:pt>
                <c:pt idx="726">
                  <c:v>2972.4799948714317</c:v>
                </c:pt>
                <c:pt idx="727">
                  <c:v>2975.9099394511704</c:v>
                </c:pt>
                <c:pt idx="728">
                  <c:v>2979.3133776225168</c:v>
                </c:pt>
                <c:pt idx="729">
                  <c:v>2982.7403609071553</c:v>
                </c:pt>
                <c:pt idx="730">
                  <c:v>2986.1408613022049</c:v>
                </c:pt>
                <c:pt idx="731">
                  <c:v>2989.5648871251033</c:v>
                </c:pt>
                <c:pt idx="732">
                  <c:v>2992.9624535459552</c:v>
                </c:pt>
                <c:pt idx="733">
                  <c:v>2996.3835257338633</c:v>
                </c:pt>
                <c:pt idx="734">
                  <c:v>2999.7781619760608</c:v>
                </c:pt>
                <c:pt idx="735">
                  <c:v>3003.196284349131</c:v>
                </c:pt>
                <c:pt idx="736">
                  <c:v>3006.5879942016691</c:v>
                </c:pt>
                <c:pt idx="737">
                  <c:v>3010.0031705734691</c:v>
                </c:pt>
                <c:pt idx="738">
                  <c:v>3013.3919578188124</c:v>
                </c:pt>
                <c:pt idx="739">
                  <c:v>3016.8041919963416</c:v>
                </c:pt>
                <c:pt idx="740">
                  <c:v>3020.190060410443</c:v>
                </c:pt>
                <c:pt idx="741">
                  <c:v>3023.5993561941359</c:v>
                </c:pt>
                <c:pt idx="742">
                  <c:v>3026.9823095464471</c:v>
                </c:pt>
                <c:pt idx="743">
                  <c:v>3030.3886707301972</c:v>
                </c:pt>
                <c:pt idx="744">
                  <c:v>3033.7687127836816</c:v>
                </c:pt>
                <c:pt idx="745">
                  <c:v>3037.1721431548613</c:v>
                </c:pt>
                <c:pt idx="746">
                  <c:v>3040.5492776659994</c:v>
                </c:pt>
                <c:pt idx="747">
                  <c:v>3043.9497810054654</c:v>
                </c:pt>
                <c:pt idx="748">
                  <c:v>3047.3240117242894</c:v>
                </c:pt>
                <c:pt idx="749">
                  <c:v>3050.7215918063903</c:v>
                </c:pt>
                <c:pt idx="750">
                  <c:v>3054.0929224764823</c:v>
                </c:pt>
                <c:pt idx="751">
                  <c:v>3057.4875830690853</c:v>
                </c:pt>
                <c:pt idx="752">
                  <c:v>3060.8560174275935</c:v>
                </c:pt>
                <c:pt idx="753">
                  <c:v>3064.2477622920906</c:v>
                </c:pt>
                <c:pt idx="754">
                  <c:v>3067.6133040697514</c:v>
                </c:pt>
                <c:pt idx="755">
                  <c:v>3071.0021369610786</c:v>
                </c:pt>
                <c:pt idx="756">
                  <c:v>3074.364789882211</c:v>
                </c:pt>
                <c:pt idx="757">
                  <c:v>3077.7507145488635</c:v>
                </c:pt>
                <c:pt idx="758">
                  <c:v>3081.1104823314072</c:v>
                </c:pt>
                <c:pt idx="759">
                  <c:v>3084.4935025154427</c:v>
                </c:pt>
                <c:pt idx="760">
                  <c:v>3087.8503888709547</c:v>
                </c:pt>
                <c:pt idx="761">
                  <c:v>3091.23050830801</c:v>
                </c:pt>
                <c:pt idx="762">
                  <c:v>3094.584516941688</c:v>
                </c:pt>
                <c:pt idx="763">
                  <c:v>3097.9370933656937</c:v>
                </c:pt>
                <c:pt idx="764">
                  <c:v>3101.3128739716958</c:v>
                </c:pt>
                <c:pt idx="765">
                  <c:v>3104.6625782129922</c:v>
                </c:pt>
                <c:pt idx="766">
                  <c:v>3108.0354673763286</c:v>
                </c:pt>
                <c:pt idx="767">
                  <c:v>3111.3823031242755</c:v>
                </c:pt>
                <c:pt idx="768">
                  <c:v>3114.7523045582548</c:v>
                </c:pt>
                <c:pt idx="769">
                  <c:v>3118.0962754958891</c:v>
                </c:pt>
                <c:pt idx="770">
                  <c:v>3121.4633929074553</c:v>
                </c:pt>
                <c:pt idx="771">
                  <c:v>3124.8045027115186</c:v>
                </c:pt>
                <c:pt idx="772">
                  <c:v>3128.1441885590611</c:v>
                </c:pt>
                <c:pt idx="773">
                  <c:v>3131.5069921422164</c:v>
                </c:pt>
                <c:pt idx="774">
                  <c:v>3134.8438223527974</c:v>
                </c:pt>
                <c:pt idx="775">
                  <c:v>3138.2037511464332</c:v>
                </c:pt>
                <c:pt idx="776">
                  <c:v>3141.5377293811034</c:v>
                </c:pt>
                <c:pt idx="777">
                  <c:v>3144.8947870700413</c:v>
                </c:pt>
                <c:pt idx="778">
                  <c:v>3148.2259169835997</c:v>
                </c:pt>
                <c:pt idx="779">
                  <c:v>3151.5556293152295</c:v>
                </c:pt>
                <c:pt idx="780">
                  <c:v>3154.9083924873648</c:v>
                </c:pt>
                <c:pt idx="781">
                  <c:v>3158.2352619617068</c:v>
                </c:pt>
                <c:pt idx="782">
                  <c:v>3161.5851632069662</c:v>
                </c:pt>
                <c:pt idx="783">
                  <c:v>3164.9091934632506</c:v>
                </c:pt>
                <c:pt idx="784">
                  <c:v>3168.2318106666607</c:v>
                </c:pt>
                <c:pt idx="785">
                  <c:v>3171.5774311157384</c:v>
                </c:pt>
                <c:pt idx="786">
                  <c:v>3174.8972145416537</c:v>
                </c:pt>
                <c:pt idx="787">
                  <c:v>3178.2399822026073</c:v>
                </c:pt>
                <c:pt idx="788">
                  <c:v>3181.5569354747677</c:v>
                </c:pt>
                <c:pt idx="789">
                  <c:v>3184.8724802038323</c:v>
                </c:pt>
                <c:pt idx="790">
                  <c:v>3188.2109807308407</c:v>
                </c:pt>
                <c:pt idx="791">
                  <c:v>3191.5237007235773</c:v>
                </c:pt>
                <c:pt idx="792">
                  <c:v>3194.8593575623436</c:v>
                </c:pt>
                <c:pt idx="793">
                  <c:v>3198.1692564270834</c:v>
                </c:pt>
                <c:pt idx="794">
                  <c:v>3201.4777512393466</c:v>
                </c:pt>
                <c:pt idx="795">
                  <c:v>3204.8091545483258</c:v>
                </c:pt>
                <c:pt idx="796">
                  <c:v>3208.114833626998</c:v>
                </c:pt>
                <c:pt idx="797">
                  <c:v>3211.443402308958</c:v>
                </c:pt>
                <c:pt idx="798">
                  <c:v>3214.7462692470617</c:v>
                </c:pt>
                <c:pt idx="799">
                  <c:v>3218.0477366042287</c:v>
                </c:pt>
                <c:pt idx="800">
                  <c:v>3221.3720653027904</c:v>
                </c:pt>
                <c:pt idx="801">
                  <c:v>3224.6707258908991</c:v>
                </c:pt>
                <c:pt idx="802">
                  <c:v>3227.9679895705813</c:v>
                </c:pt>
                <c:pt idx="803">
                  <c:v>3231.2880863820283</c:v>
                </c:pt>
                <c:pt idx="804">
                  <c:v>3234.5825486504909</c:v>
                </c:pt>
                <c:pt idx="805">
                  <c:v>3237.8756166762396</c:v>
                </c:pt>
                <c:pt idx="806">
                  <c:v>3241.1914896762519</c:v>
                </c:pt>
                <c:pt idx="807">
                  <c:v>3244.4817616349937</c:v>
                </c:pt>
                <c:pt idx="808">
                  <c:v>3247.7706420099512</c:v>
                </c:pt>
                <c:pt idx="809">
                  <c:v>3251.0822992536741</c:v>
                </c:pt>
                <c:pt idx="810">
                  <c:v>3254.3683888922551</c:v>
                </c:pt>
                <c:pt idx="811">
                  <c:v>3257.6530895992237</c:v>
                </c:pt>
                <c:pt idx="812">
                  <c:v>3260.9605391213336</c:v>
                </c:pt>
                <c:pt idx="813">
                  <c:v>3264.2424544090154</c:v>
                </c:pt>
                <c:pt idx="814">
                  <c:v>3267.5229834105212</c:v>
                </c:pt>
                <c:pt idx="815">
                  <c:v>3270.8262332252889</c:v>
                </c:pt>
                <c:pt idx="816">
                  <c:v>3274.1039821110971</c:v>
                </c:pt>
                <c:pt idx="817">
                  <c:v>3277.3803473494572</c:v>
                </c:pt>
                <c:pt idx="818">
                  <c:v>3280.6794054508136</c:v>
                </c:pt>
                <c:pt idx="819">
                  <c:v>3283.9529958636067</c:v>
                </c:pt>
                <c:pt idx="820">
                  <c:v>3287.2252052609838</c:v>
                </c:pt>
                <c:pt idx="821">
                  <c:v>3290.520079622589</c:v>
                </c:pt>
                <c:pt idx="822">
                  <c:v>3293.7895194711145</c:v>
                </c:pt>
                <c:pt idx="823">
                  <c:v>3297.0575809295879</c:v>
                </c:pt>
                <c:pt idx="824">
                  <c:v>3300.3482795048858</c:v>
                </c:pt>
                <c:pt idx="825">
                  <c:v>3303.6135766778571</c:v>
                </c:pt>
                <c:pt idx="826">
                  <c:v>3306.8774980794879</c:v>
                </c:pt>
                <c:pt idx="827">
                  <c:v>3310.1640288017752</c:v>
                </c:pt>
                <c:pt idx="828">
                  <c:v>3313.4251911679221</c:v>
                </c:pt>
                <c:pt idx="829">
                  <c:v>3316.68498037481</c:v>
                </c:pt>
                <c:pt idx="830">
                  <c:v>3319.9673511573055</c:v>
                </c:pt>
                <c:pt idx="831">
                  <c:v>3323.2243865654418</c:v>
                </c:pt>
                <c:pt idx="832">
                  <c:v>3326.4800514197959</c:v>
                </c:pt>
                <c:pt idx="833">
                  <c:v>3329.7343465852737</c:v>
                </c:pt>
                <c:pt idx="834">
                  <c:v>3333.0111864347818</c:v>
                </c:pt>
                <c:pt idx="835">
                  <c:v>3336.2627347589751</c:v>
                </c:pt>
                <c:pt idx="836">
                  <c:v>3339.5129159909939</c:v>
                </c:pt>
                <c:pt idx="837">
                  <c:v>3342.7856142807286</c:v>
                </c:pt>
                <c:pt idx="838">
                  <c:v>3346.0330538773669</c:v>
                </c:pt>
                <c:pt idx="839">
                  <c:v>3349.2791289719717</c:v>
                </c:pt>
                <c:pt idx="840">
                  <c:v>3352.5238404243592</c:v>
                </c:pt>
                <c:pt idx="841">
                  <c:v>3355.7910322006646</c:v>
                </c:pt>
                <c:pt idx="842">
                  <c:v>3359.0330089342151</c:v>
                </c:pt>
                <c:pt idx="843">
                  <c:v>3362.2736246069799</c:v>
                </c:pt>
                <c:pt idx="844">
                  <c:v>3365.5128800758921</c:v>
                </c:pt>
                <c:pt idx="845">
                  <c:v>3368.7745792246478</c:v>
                </c:pt>
                <c:pt idx="846">
                  <c:v>3372.0111068680162</c:v>
                </c:pt>
                <c:pt idx="847">
                  <c:v>3375.2462768802907</c:v>
                </c:pt>
                <c:pt idx="848">
                  <c:v>3378.4800901155249</c:v>
                </c:pt>
                <c:pt idx="849">
                  <c:v>3381.7363104759625</c:v>
                </c:pt>
                <c:pt idx="850">
                  <c:v>3384.9674027558012</c:v>
                </c:pt>
                <c:pt idx="851">
                  <c:v>3388.1971408227182</c:v>
                </c:pt>
                <c:pt idx="852">
                  <c:v>3391.425525527904</c:v>
                </c:pt>
                <c:pt idx="853">
                  <c:v>3394.6762808928052</c:v>
                </c:pt>
                <c:pt idx="854">
                  <c:v>3397.9019514896936</c:v>
                </c:pt>
                <c:pt idx="855">
                  <c:v>3401.1262712803709</c:v>
                </c:pt>
                <c:pt idx="856">
                  <c:v>3404.3492411131756</c:v>
                </c:pt>
                <c:pt idx="857">
                  <c:v>3407.594545229058</c:v>
                </c:pt>
                <c:pt idx="858">
                  <c:v>3410.8148077777059</c:v>
                </c:pt>
                <c:pt idx="859">
                  <c:v>3414.0337229154393</c:v>
                </c:pt>
                <c:pt idx="860">
                  <c:v>3417.2512914877479</c:v>
                </c:pt>
                <c:pt idx="861">
                  <c:v>3420.4675143394179</c:v>
                </c:pt>
                <c:pt idx="862">
                  <c:v>3423.7060261445058</c:v>
                </c:pt>
                <c:pt idx="863">
                  <c:v>3426.9195502069506</c:v>
                </c:pt>
                <c:pt idx="864">
                  <c:v>3430.1317310850663</c:v>
                </c:pt>
                <c:pt idx="865">
                  <c:v>3433.3425696208124</c:v>
                </c:pt>
                <c:pt idx="866">
                  <c:v>3436.5756609321725</c:v>
                </c:pt>
                <c:pt idx="867">
                  <c:v>3439.7838074515475</c:v>
                </c:pt>
                <c:pt idx="868">
                  <c:v>3442.9906141563824</c:v>
                </c:pt>
                <c:pt idx="869">
                  <c:v>3446.1960818858115</c:v>
                </c:pt>
                <c:pt idx="870">
                  <c:v>3449.4002114782816</c:v>
                </c:pt>
                <c:pt idx="871">
                  <c:v>3452.6265487642522</c:v>
                </c:pt>
                <c:pt idx="872">
                  <c:v>3455.8279947715</c:v>
                </c:pt>
                <c:pt idx="873">
                  <c:v>3459.0281051590664</c:v>
                </c:pt>
                <c:pt idx="874">
                  <c:v>3462.2268807625951</c:v>
                </c:pt>
                <c:pt idx="875">
                  <c:v>3465.4243224170223</c:v>
                </c:pt>
                <c:pt idx="876">
                  <c:v>3468.6204309566037</c:v>
                </c:pt>
                <c:pt idx="877">
                  <c:v>3471.8386932847461</c:v>
                </c:pt>
                <c:pt idx="878">
                  <c:v>3475.0321283076173</c:v>
                </c:pt>
                <c:pt idx="879">
                  <c:v>3478.2242327203312</c:v>
                </c:pt>
                <c:pt idx="880">
                  <c:v>3481.4150073543551</c:v>
                </c:pt>
                <c:pt idx="881">
                  <c:v>3484.6044530404652</c:v>
                </c:pt>
                <c:pt idx="882">
                  <c:v>3487.8160077330449</c:v>
                </c:pt>
                <c:pt idx="883">
                  <c:v>3491.0027882564682</c:v>
                </c:pt>
                <c:pt idx="884">
                  <c:v>3494.1882423262341</c:v>
                </c:pt>
                <c:pt idx="885">
                  <c:v>3497.3723707703502</c:v>
                </c:pt>
                <c:pt idx="886">
                  <c:v>3500.5551744161312</c:v>
                </c:pt>
                <c:pt idx="887">
                  <c:v>3503.7366540902076</c:v>
                </c:pt>
                <c:pt idx="888">
                  <c:v>3506.9401892241694</c:v>
                </c:pt>
                <c:pt idx="889">
                  <c:v>3510.119013712072</c:v>
                </c:pt>
                <c:pt idx="890">
                  <c:v>3513.2965167100901</c:v>
                </c:pt>
                <c:pt idx="891">
                  <c:v>3516.4726990420968</c:v>
                </c:pt>
                <c:pt idx="892">
                  <c:v>3519.6475615312866</c:v>
                </c:pt>
                <c:pt idx="893">
                  <c:v>3522.8211050001682</c:v>
                </c:pt>
                <c:pt idx="894">
                  <c:v>3525.9933302705613</c:v>
                </c:pt>
                <c:pt idx="895">
                  <c:v>3529.1875487859452</c:v>
                </c:pt>
                <c:pt idx="896">
                  <c:v>3532.357130444585</c:v>
                </c:pt>
                <c:pt idx="897">
                  <c:v>3535.5253963721425</c:v>
                </c:pt>
                <c:pt idx="898">
                  <c:v>3538.6923473877141</c:v>
                </c:pt>
                <c:pt idx="899">
                  <c:v>3541.8579843097177</c:v>
                </c:pt>
                <c:pt idx="900">
                  <c:v>3545.0223079558782</c:v>
                </c:pt>
                <c:pt idx="901">
                  <c:v>3548.1853191432601</c:v>
                </c:pt>
                <c:pt idx="902">
                  <c:v>3551.3470186882369</c:v>
                </c:pt>
                <c:pt idx="903">
                  <c:v>3554.5306407062253</c:v>
                </c:pt>
                <c:pt idx="904">
                  <c:v>3557.6897097834044</c:v>
                </c:pt>
                <c:pt idx="905">
                  <c:v>3560.8474696692447</c:v>
                </c:pt>
                <c:pt idx="906">
                  <c:v>3564.0039211774165</c:v>
                </c:pt>
                <c:pt idx="907">
                  <c:v>3567.1590651209135</c:v>
                </c:pt>
                <c:pt idx="908">
                  <c:v>3570.3129023120564</c:v>
                </c:pt>
                <c:pt idx="909">
                  <c:v>3573.4654335625037</c:v>
                </c:pt>
                <c:pt idx="910">
                  <c:v>3576.6166596832227</c:v>
                </c:pt>
                <c:pt idx="911">
                  <c:v>3579.7665814845259</c:v>
                </c:pt>
                <c:pt idx="912">
                  <c:v>3582.9383465555857</c:v>
                </c:pt>
                <c:pt idx="913">
                  <c:v>3586.0856525706058</c:v>
                </c:pt>
                <c:pt idx="914">
                  <c:v>3589.2316566990467</c:v>
                </c:pt>
                <c:pt idx="915">
                  <c:v>3592.3763597485358</c:v>
                </c:pt>
                <c:pt idx="916">
                  <c:v>3595.5197625260225</c:v>
                </c:pt>
                <c:pt idx="917">
                  <c:v>3598.6618658377993</c:v>
                </c:pt>
                <c:pt idx="918">
                  <c:v>3601.8026704894855</c:v>
                </c:pt>
                <c:pt idx="919">
                  <c:v>3604.9421772860424</c:v>
                </c:pt>
                <c:pt idx="920">
                  <c:v>3608.0803870317523</c:v>
                </c:pt>
                <c:pt idx="921">
                  <c:v>3611.2173005302466</c:v>
                </c:pt>
                <c:pt idx="922">
                  <c:v>3614.3529185844891</c:v>
                </c:pt>
                <c:pt idx="923">
                  <c:v>3617.4872419967742</c:v>
                </c:pt>
                <c:pt idx="924">
                  <c:v>3620.6433037611314</c:v>
                </c:pt>
                <c:pt idx="925">
                  <c:v>3623.7750307890838</c:v>
                </c:pt>
                <c:pt idx="926">
                  <c:v>3626.9054655838863</c:v>
                </c:pt>
                <c:pt idx="927">
                  <c:v>3630.0346089451923</c:v>
                </c:pt>
                <c:pt idx="928">
                  <c:v>3633.1624616719964</c:v>
                </c:pt>
                <c:pt idx="929">
                  <c:v>3636.2890245626204</c:v>
                </c:pt>
                <c:pt idx="930">
                  <c:v>3639.4142984147402</c:v>
                </c:pt>
                <c:pt idx="931">
                  <c:v>3642.5382840253715</c:v>
                </c:pt>
                <c:pt idx="932">
                  <c:v>3645.6609821908751</c:v>
                </c:pt>
                <c:pt idx="933">
                  <c:v>3648.7823937069461</c:v>
                </c:pt>
                <c:pt idx="934">
                  <c:v>3651.9025193686339</c:v>
                </c:pt>
                <c:pt idx="935">
                  <c:v>3655.0213599703311</c:v>
                </c:pt>
                <c:pt idx="936">
                  <c:v>3658.1389163057702</c:v>
                </c:pt>
                <c:pt idx="937">
                  <c:v>3661.2551891680378</c:v>
                </c:pt>
                <c:pt idx="938">
                  <c:v>3664.3701793495638</c:v>
                </c:pt>
                <c:pt idx="939">
                  <c:v>3667.4838876421272</c:v>
                </c:pt>
                <c:pt idx="940">
                  <c:v>3670.5963148368519</c:v>
                </c:pt>
                <c:pt idx="941">
                  <c:v>3673.707461724216</c:v>
                </c:pt>
                <c:pt idx="942">
                  <c:v>3676.8173290940467</c:v>
                </c:pt>
                <c:pt idx="943">
                  <c:v>3679.9259177355161</c:v>
                </c:pt>
                <c:pt idx="944">
                  <c:v>3683.0332284371525</c:v>
                </c:pt>
                <c:pt idx="945">
                  <c:v>3686.1392619868366</c:v>
                </c:pt>
                <c:pt idx="946">
                  <c:v>3689.2440191718015</c:v>
                </c:pt>
                <c:pt idx="947">
                  <c:v>3692.3703157741638</c:v>
                </c:pt>
                <c:pt idx="948">
                  <c:v>3695.4725132182284</c:v>
                </c:pt>
                <c:pt idx="949">
                  <c:v>3698.5734366611614</c:v>
                </c:pt>
                <c:pt idx="950">
                  <c:v>3701.673086887602</c:v>
                </c:pt>
                <c:pt idx="951">
                  <c:v>3704.771464681553</c:v>
                </c:pt>
                <c:pt idx="952">
                  <c:v>3707.8685708263693</c:v>
                </c:pt>
                <c:pt idx="953">
                  <c:v>3710.9644061047602</c:v>
                </c:pt>
                <c:pt idx="954">
                  <c:v>3714.0589712987985</c:v>
                </c:pt>
                <c:pt idx="955">
                  <c:v>3717.1522671899147</c:v>
                </c:pt>
                <c:pt idx="956">
                  <c:v>3720.2442945588955</c:v>
                </c:pt>
                <c:pt idx="957">
                  <c:v>3723.335054185889</c:v>
                </c:pt>
                <c:pt idx="958">
                  <c:v>3726.4245468504014</c:v>
                </c:pt>
                <c:pt idx="959">
                  <c:v>3729.5127733313057</c:v>
                </c:pt>
                <c:pt idx="960">
                  <c:v>3732.577040779759</c:v>
                </c:pt>
                <c:pt idx="961">
                  <c:v>3735.6627465233923</c:v>
                </c:pt>
                <c:pt idx="962">
                  <c:v>3738.7471884104853</c:v>
                </c:pt>
                <c:pt idx="963">
                  <c:v>3741.8303672173661</c:v>
                </c:pt>
                <c:pt idx="964">
                  <c:v>3744.9122837197156</c:v>
                </c:pt>
                <c:pt idx="965">
                  <c:v>3747.9929386925942</c:v>
                </c:pt>
                <c:pt idx="966">
                  <c:v>3751.0723329104167</c:v>
                </c:pt>
                <c:pt idx="967">
                  <c:v>3754.1504671469775</c:v>
                </c:pt>
                <c:pt idx="968">
                  <c:v>3757.227342175418</c:v>
                </c:pt>
                <c:pt idx="969">
                  <c:v>3760.3029587682668</c:v>
                </c:pt>
                <c:pt idx="970">
                  <c:v>3763.37731769741</c:v>
                </c:pt>
                <c:pt idx="971">
                  <c:v>3766.450419734103</c:v>
                </c:pt>
                <c:pt idx="972">
                  <c:v>3769.522265648975</c:v>
                </c:pt>
                <c:pt idx="973">
                  <c:v>3772.5928562120207</c:v>
                </c:pt>
                <c:pt idx="974">
                  <c:v>3775.6621921926144</c:v>
                </c:pt>
                <c:pt idx="975">
                  <c:v>3778.7302743594864</c:v>
                </c:pt>
                <c:pt idx="976">
                  <c:v>3781.7971034807524</c:v>
                </c:pt>
                <c:pt idx="977">
                  <c:v>3784.8626803238985</c:v>
                </c:pt>
                <c:pt idx="978">
                  <c:v>3787.927005655778</c:v>
                </c:pt>
                <c:pt idx="979">
                  <c:v>3790.9900802426237</c:v>
                </c:pt>
                <c:pt idx="980">
                  <c:v>3794.051904850041</c:v>
                </c:pt>
                <c:pt idx="981">
                  <c:v>3797.1124802430168</c:v>
                </c:pt>
                <c:pt idx="982">
                  <c:v>3800.1718071858995</c:v>
                </c:pt>
                <c:pt idx="983">
                  <c:v>3803.2074051170457</c:v>
                </c:pt>
                <c:pt idx="984">
                  <c:v>3806.2642466160978</c:v>
                </c:pt>
                <c:pt idx="985">
                  <c:v>3809.3198419487944</c:v>
                </c:pt>
                <c:pt idx="986">
                  <c:v>3812.3741918770011</c:v>
                </c:pt>
                <c:pt idx="987">
                  <c:v>3815.4272971619703</c:v>
                </c:pt>
                <c:pt idx="988">
                  <c:v>3818.4791585643343</c:v>
                </c:pt>
                <c:pt idx="989">
                  <c:v>3821.5297768440996</c:v>
                </c:pt>
                <c:pt idx="990">
                  <c:v>3824.5791527606616</c:v>
                </c:pt>
                <c:pt idx="991">
                  <c:v>3827.6272870727935</c:v>
                </c:pt>
                <c:pt idx="992">
                  <c:v>3830.6741805386537</c:v>
                </c:pt>
                <c:pt idx="993">
                  <c:v>3833.7198339157749</c:v>
                </c:pt>
                <c:pt idx="994">
                  <c:v>3836.7642479610804</c:v>
                </c:pt>
                <c:pt idx="995">
                  <c:v>3839.7850516589315</c:v>
                </c:pt>
                <c:pt idx="996">
                  <c:v>3842.826998407776</c:v>
                </c:pt>
                <c:pt idx="997">
                  <c:v>3845.8677080863254</c:v>
                </c:pt>
                <c:pt idx="998">
                  <c:v>3848.9071814490526</c:v>
                </c:pt>
                <c:pt idx="999">
                  <c:v>3851.9454192498106</c:v>
                </c:pt>
                <c:pt idx="1000">
                  <c:v>3854.9824222418356</c:v>
                </c:pt>
                <c:pt idx="1001">
                  <c:v>3858.0181911777599</c:v>
                </c:pt>
                <c:pt idx="1002">
                  <c:v>3861.0527268095993</c:v>
                </c:pt>
                <c:pt idx="1003">
                  <c:v>3864.0860298887637</c:v>
                </c:pt>
                <c:pt idx="1004">
                  <c:v>3867.0958110178617</c:v>
                </c:pt>
                <c:pt idx="1005">
                  <c:v>3870.1266602925589</c:v>
                </c:pt>
                <c:pt idx="1006">
                  <c:v>3873.1562792596251</c:v>
                </c:pt>
                <c:pt idx="1007">
                  <c:v>3876.1846686680383</c:v>
                </c:pt>
                <c:pt idx="1008">
                  <c:v>3879.211829266158</c:v>
                </c:pt>
                <c:pt idx="1009">
                  <c:v>3882.2377618017454</c:v>
                </c:pt>
                <c:pt idx="1010">
                  <c:v>3885.2624670219539</c:v>
                </c:pt>
                <c:pt idx="1011">
                  <c:v>3888.2637186871307</c:v>
                </c:pt>
                <c:pt idx="1012">
                  <c:v>3891.2859805262888</c:v>
                </c:pt>
                <c:pt idx="1013">
                  <c:v>3894.3070172824082</c:v>
                </c:pt>
                <c:pt idx="1014">
                  <c:v>3897.3268297002269</c:v>
                </c:pt>
                <c:pt idx="1015">
                  <c:v>3900.345418523877</c:v>
                </c:pt>
                <c:pt idx="1016">
                  <c:v>3903.3627844968833</c:v>
                </c:pt>
                <c:pt idx="1017">
                  <c:v>3906.3789283621754</c:v>
                </c:pt>
                <c:pt idx="1018">
                  <c:v>3909.3716867697858</c:v>
                </c:pt>
                <c:pt idx="1019">
                  <c:v>3912.3853976184982</c:v>
                </c:pt>
                <c:pt idx="1020">
                  <c:v>3915.3978885792185</c:v>
                </c:pt>
                <c:pt idx="1021">
                  <c:v>3918.4091603924808</c:v>
                </c:pt>
                <c:pt idx="1022">
                  <c:v>3921.4192137982154</c:v>
                </c:pt>
              </c:numCache>
            </c:numRef>
          </c:xVal>
          <c:yVal>
            <c:numRef>
              <c:f>'ZnSe Fe D 07102023_1'!$C$11:$C$1033</c:f>
              <c:numCache>
                <c:formatCode>General</c:formatCode>
                <c:ptCount val="1023"/>
                <c:pt idx="0">
                  <c:v>7291692</c:v>
                </c:pt>
                <c:pt idx="1">
                  <c:v>6418000</c:v>
                </c:pt>
                <c:pt idx="2">
                  <c:v>5701940</c:v>
                </c:pt>
                <c:pt idx="3">
                  <c:v>5132091</c:v>
                </c:pt>
                <c:pt idx="4">
                  <c:v>4660821</c:v>
                </c:pt>
                <c:pt idx="5">
                  <c:v>4256021</c:v>
                </c:pt>
                <c:pt idx="6">
                  <c:v>3927229</c:v>
                </c:pt>
                <c:pt idx="7">
                  <c:v>3625022</c:v>
                </c:pt>
                <c:pt idx="8">
                  <c:v>3338939</c:v>
                </c:pt>
                <c:pt idx="9">
                  <c:v>3097999</c:v>
                </c:pt>
                <c:pt idx="10">
                  <c:v>2901593</c:v>
                </c:pt>
                <c:pt idx="11">
                  <c:v>2725301</c:v>
                </c:pt>
                <c:pt idx="12">
                  <c:v>2577813</c:v>
                </c:pt>
                <c:pt idx="13">
                  <c:v>2455685</c:v>
                </c:pt>
                <c:pt idx="14">
                  <c:v>2375433</c:v>
                </c:pt>
                <c:pt idx="15">
                  <c:v>2297787</c:v>
                </c:pt>
                <c:pt idx="16">
                  <c:v>2221640</c:v>
                </c:pt>
                <c:pt idx="17">
                  <c:v>2151735</c:v>
                </c:pt>
                <c:pt idx="18">
                  <c:v>2097358</c:v>
                </c:pt>
                <c:pt idx="19">
                  <c:v>2041863</c:v>
                </c:pt>
                <c:pt idx="20">
                  <c:v>1990648</c:v>
                </c:pt>
                <c:pt idx="21">
                  <c:v>1963993</c:v>
                </c:pt>
                <c:pt idx="22">
                  <c:v>1918092</c:v>
                </c:pt>
                <c:pt idx="23">
                  <c:v>1872626</c:v>
                </c:pt>
                <c:pt idx="24">
                  <c:v>1842371</c:v>
                </c:pt>
                <c:pt idx="25">
                  <c:v>1804090</c:v>
                </c:pt>
                <c:pt idx="26">
                  <c:v>1770699</c:v>
                </c:pt>
                <c:pt idx="27">
                  <c:v>1743184</c:v>
                </c:pt>
                <c:pt idx="28">
                  <c:v>1711424</c:v>
                </c:pt>
                <c:pt idx="29">
                  <c:v>1690156</c:v>
                </c:pt>
                <c:pt idx="30">
                  <c:v>1669319</c:v>
                </c:pt>
                <c:pt idx="31">
                  <c:v>1654872</c:v>
                </c:pt>
                <c:pt idx="32">
                  <c:v>1643616</c:v>
                </c:pt>
                <c:pt idx="33">
                  <c:v>1630891</c:v>
                </c:pt>
                <c:pt idx="34">
                  <c:v>1615800</c:v>
                </c:pt>
                <c:pt idx="35">
                  <c:v>1610672</c:v>
                </c:pt>
                <c:pt idx="36">
                  <c:v>1607062</c:v>
                </c:pt>
                <c:pt idx="37">
                  <c:v>1614573</c:v>
                </c:pt>
                <c:pt idx="38">
                  <c:v>1618601</c:v>
                </c:pt>
                <c:pt idx="39">
                  <c:v>1620901</c:v>
                </c:pt>
                <c:pt idx="40">
                  <c:v>1632834</c:v>
                </c:pt>
                <c:pt idx="41">
                  <c:v>1648168</c:v>
                </c:pt>
                <c:pt idx="42">
                  <c:v>1669000</c:v>
                </c:pt>
                <c:pt idx="43">
                  <c:v>1700511</c:v>
                </c:pt>
                <c:pt idx="44">
                  <c:v>1735685</c:v>
                </c:pt>
                <c:pt idx="45">
                  <c:v>1745629</c:v>
                </c:pt>
                <c:pt idx="46">
                  <c:v>1767117</c:v>
                </c:pt>
                <c:pt idx="47">
                  <c:v>1795551</c:v>
                </c:pt>
                <c:pt idx="48">
                  <c:v>1828161</c:v>
                </c:pt>
                <c:pt idx="49">
                  <c:v>1852830</c:v>
                </c:pt>
                <c:pt idx="50">
                  <c:v>1869925</c:v>
                </c:pt>
                <c:pt idx="51">
                  <c:v>1886767</c:v>
                </c:pt>
                <c:pt idx="52">
                  <c:v>1910031</c:v>
                </c:pt>
                <c:pt idx="53">
                  <c:v>1911571</c:v>
                </c:pt>
                <c:pt idx="54">
                  <c:v>1921376</c:v>
                </c:pt>
                <c:pt idx="55">
                  <c:v>1904041</c:v>
                </c:pt>
                <c:pt idx="56">
                  <c:v>1890232</c:v>
                </c:pt>
                <c:pt idx="57">
                  <c:v>1895074</c:v>
                </c:pt>
                <c:pt idx="58">
                  <c:v>1879998</c:v>
                </c:pt>
                <c:pt idx="59">
                  <c:v>1862782</c:v>
                </c:pt>
                <c:pt idx="60">
                  <c:v>1837646</c:v>
                </c:pt>
                <c:pt idx="61">
                  <c:v>1819126</c:v>
                </c:pt>
                <c:pt idx="62">
                  <c:v>1801620</c:v>
                </c:pt>
                <c:pt idx="63">
                  <c:v>1785608</c:v>
                </c:pt>
                <c:pt idx="64">
                  <c:v>1767545</c:v>
                </c:pt>
                <c:pt idx="65">
                  <c:v>1746854</c:v>
                </c:pt>
                <c:pt idx="66">
                  <c:v>1710627</c:v>
                </c:pt>
                <c:pt idx="67">
                  <c:v>1676569</c:v>
                </c:pt>
                <c:pt idx="68">
                  <c:v>1652412</c:v>
                </c:pt>
                <c:pt idx="69">
                  <c:v>1650696</c:v>
                </c:pt>
                <c:pt idx="70">
                  <c:v>1615360</c:v>
                </c:pt>
                <c:pt idx="71">
                  <c:v>1595208</c:v>
                </c:pt>
                <c:pt idx="72">
                  <c:v>1570386</c:v>
                </c:pt>
                <c:pt idx="73">
                  <c:v>1546967</c:v>
                </c:pt>
                <c:pt idx="74">
                  <c:v>1537003</c:v>
                </c:pt>
                <c:pt idx="75">
                  <c:v>1506238</c:v>
                </c:pt>
                <c:pt idx="76">
                  <c:v>1485220</c:v>
                </c:pt>
                <c:pt idx="77">
                  <c:v>1484113</c:v>
                </c:pt>
                <c:pt idx="78">
                  <c:v>1488229</c:v>
                </c:pt>
                <c:pt idx="79">
                  <c:v>1459424</c:v>
                </c:pt>
                <c:pt idx="80">
                  <c:v>1446755</c:v>
                </c:pt>
                <c:pt idx="81">
                  <c:v>1448765</c:v>
                </c:pt>
                <c:pt idx="82">
                  <c:v>1449408</c:v>
                </c:pt>
                <c:pt idx="83">
                  <c:v>1456219</c:v>
                </c:pt>
                <c:pt idx="84">
                  <c:v>1444421</c:v>
                </c:pt>
                <c:pt idx="85">
                  <c:v>1430289</c:v>
                </c:pt>
                <c:pt idx="86">
                  <c:v>1429729</c:v>
                </c:pt>
                <c:pt idx="87">
                  <c:v>1444200</c:v>
                </c:pt>
                <c:pt idx="88">
                  <c:v>1447453</c:v>
                </c:pt>
                <c:pt idx="89">
                  <c:v>1443972</c:v>
                </c:pt>
                <c:pt idx="90">
                  <c:v>1440694</c:v>
                </c:pt>
                <c:pt idx="91">
                  <c:v>1425051</c:v>
                </c:pt>
                <c:pt idx="92">
                  <c:v>1421626</c:v>
                </c:pt>
                <c:pt idx="93">
                  <c:v>1412459</c:v>
                </c:pt>
                <c:pt idx="94">
                  <c:v>1389475</c:v>
                </c:pt>
                <c:pt idx="95">
                  <c:v>1364911</c:v>
                </c:pt>
                <c:pt idx="96">
                  <c:v>1369563</c:v>
                </c:pt>
                <c:pt idx="97">
                  <c:v>1360727</c:v>
                </c:pt>
                <c:pt idx="98">
                  <c:v>1361687</c:v>
                </c:pt>
                <c:pt idx="99">
                  <c:v>1359257</c:v>
                </c:pt>
                <c:pt idx="100">
                  <c:v>1338333</c:v>
                </c:pt>
                <c:pt idx="101">
                  <c:v>1321469</c:v>
                </c:pt>
                <c:pt idx="102">
                  <c:v>1332979</c:v>
                </c:pt>
                <c:pt idx="103">
                  <c:v>1333013</c:v>
                </c:pt>
                <c:pt idx="104">
                  <c:v>1323363</c:v>
                </c:pt>
                <c:pt idx="105">
                  <c:v>1331770</c:v>
                </c:pt>
                <c:pt idx="106">
                  <c:v>1323062</c:v>
                </c:pt>
                <c:pt idx="107">
                  <c:v>1333775</c:v>
                </c:pt>
                <c:pt idx="108">
                  <c:v>1334600</c:v>
                </c:pt>
                <c:pt idx="109">
                  <c:v>1327127</c:v>
                </c:pt>
                <c:pt idx="110">
                  <c:v>1323850</c:v>
                </c:pt>
                <c:pt idx="111">
                  <c:v>1327973</c:v>
                </c:pt>
                <c:pt idx="112">
                  <c:v>1313081</c:v>
                </c:pt>
                <c:pt idx="113">
                  <c:v>1312626</c:v>
                </c:pt>
                <c:pt idx="114">
                  <c:v>1322879</c:v>
                </c:pt>
                <c:pt idx="115">
                  <c:v>1312392</c:v>
                </c:pt>
                <c:pt idx="116">
                  <c:v>1312198</c:v>
                </c:pt>
                <c:pt idx="117">
                  <c:v>1319131</c:v>
                </c:pt>
                <c:pt idx="118">
                  <c:v>1309714</c:v>
                </c:pt>
                <c:pt idx="119">
                  <c:v>1311542</c:v>
                </c:pt>
                <c:pt idx="120">
                  <c:v>1316748</c:v>
                </c:pt>
                <c:pt idx="121">
                  <c:v>1303862</c:v>
                </c:pt>
                <c:pt idx="122">
                  <c:v>1310416</c:v>
                </c:pt>
                <c:pt idx="123">
                  <c:v>1307465</c:v>
                </c:pt>
                <c:pt idx="124">
                  <c:v>1298015</c:v>
                </c:pt>
                <c:pt idx="125">
                  <c:v>1295568</c:v>
                </c:pt>
                <c:pt idx="126">
                  <c:v>1291299</c:v>
                </c:pt>
                <c:pt idx="127">
                  <c:v>1285682</c:v>
                </c:pt>
                <c:pt idx="128">
                  <c:v>1297757</c:v>
                </c:pt>
                <c:pt idx="129">
                  <c:v>1289700</c:v>
                </c:pt>
                <c:pt idx="130">
                  <c:v>1279403</c:v>
                </c:pt>
                <c:pt idx="131">
                  <c:v>1276610</c:v>
                </c:pt>
                <c:pt idx="132">
                  <c:v>1281151</c:v>
                </c:pt>
                <c:pt idx="133">
                  <c:v>1284204</c:v>
                </c:pt>
                <c:pt idx="134">
                  <c:v>1290493</c:v>
                </c:pt>
                <c:pt idx="135">
                  <c:v>1288228</c:v>
                </c:pt>
                <c:pt idx="136">
                  <c:v>1278280</c:v>
                </c:pt>
                <c:pt idx="137">
                  <c:v>1277323</c:v>
                </c:pt>
                <c:pt idx="138">
                  <c:v>1281159</c:v>
                </c:pt>
                <c:pt idx="139">
                  <c:v>1292411</c:v>
                </c:pt>
                <c:pt idx="140">
                  <c:v>1301720</c:v>
                </c:pt>
                <c:pt idx="141">
                  <c:v>1288623</c:v>
                </c:pt>
                <c:pt idx="142">
                  <c:v>1288777</c:v>
                </c:pt>
                <c:pt idx="143">
                  <c:v>1284058</c:v>
                </c:pt>
                <c:pt idx="144">
                  <c:v>1290367</c:v>
                </c:pt>
                <c:pt idx="145">
                  <c:v>1285721</c:v>
                </c:pt>
                <c:pt idx="146">
                  <c:v>1282689</c:v>
                </c:pt>
                <c:pt idx="147">
                  <c:v>1275154</c:v>
                </c:pt>
                <c:pt idx="148">
                  <c:v>1270328</c:v>
                </c:pt>
                <c:pt idx="149">
                  <c:v>1274452</c:v>
                </c:pt>
                <c:pt idx="150">
                  <c:v>1277220</c:v>
                </c:pt>
                <c:pt idx="151">
                  <c:v>1269916</c:v>
                </c:pt>
                <c:pt idx="152">
                  <c:v>1274873</c:v>
                </c:pt>
                <c:pt idx="153">
                  <c:v>1282339</c:v>
                </c:pt>
                <c:pt idx="154">
                  <c:v>1279930</c:v>
                </c:pt>
                <c:pt idx="155">
                  <c:v>1282266</c:v>
                </c:pt>
                <c:pt idx="156">
                  <c:v>1279901</c:v>
                </c:pt>
                <c:pt idx="157">
                  <c:v>1270265</c:v>
                </c:pt>
                <c:pt idx="158">
                  <c:v>1292033</c:v>
                </c:pt>
                <c:pt idx="159">
                  <c:v>1280035</c:v>
                </c:pt>
                <c:pt idx="160">
                  <c:v>1280737</c:v>
                </c:pt>
                <c:pt idx="161">
                  <c:v>1288536</c:v>
                </c:pt>
                <c:pt idx="162">
                  <c:v>1283601</c:v>
                </c:pt>
                <c:pt idx="163">
                  <c:v>1282925</c:v>
                </c:pt>
                <c:pt idx="164">
                  <c:v>1270150</c:v>
                </c:pt>
                <c:pt idx="165">
                  <c:v>1283093</c:v>
                </c:pt>
                <c:pt idx="166">
                  <c:v>1281408</c:v>
                </c:pt>
                <c:pt idx="167">
                  <c:v>1285157</c:v>
                </c:pt>
                <c:pt idx="168">
                  <c:v>1281505</c:v>
                </c:pt>
                <c:pt idx="169">
                  <c:v>1268749</c:v>
                </c:pt>
                <c:pt idx="170">
                  <c:v>1280149</c:v>
                </c:pt>
                <c:pt idx="171">
                  <c:v>1281664</c:v>
                </c:pt>
                <c:pt idx="172">
                  <c:v>1291176</c:v>
                </c:pt>
                <c:pt idx="173">
                  <c:v>1283062</c:v>
                </c:pt>
                <c:pt idx="174">
                  <c:v>1258484</c:v>
                </c:pt>
                <c:pt idx="175">
                  <c:v>1261772</c:v>
                </c:pt>
                <c:pt idx="176">
                  <c:v>1274881</c:v>
                </c:pt>
                <c:pt idx="177">
                  <c:v>1269394</c:v>
                </c:pt>
                <c:pt idx="178">
                  <c:v>1257144</c:v>
                </c:pt>
                <c:pt idx="179">
                  <c:v>1261039</c:v>
                </c:pt>
                <c:pt idx="180">
                  <c:v>1266254</c:v>
                </c:pt>
                <c:pt idx="181">
                  <c:v>1272550</c:v>
                </c:pt>
                <c:pt idx="182">
                  <c:v>1285613</c:v>
                </c:pt>
                <c:pt idx="183">
                  <c:v>1291173</c:v>
                </c:pt>
                <c:pt idx="184">
                  <c:v>1287406</c:v>
                </c:pt>
                <c:pt idx="185">
                  <c:v>1281727</c:v>
                </c:pt>
                <c:pt idx="186">
                  <c:v>1287903</c:v>
                </c:pt>
                <c:pt idx="187">
                  <c:v>1274628</c:v>
                </c:pt>
                <c:pt idx="188">
                  <c:v>1271628</c:v>
                </c:pt>
                <c:pt idx="189">
                  <c:v>1272936</c:v>
                </c:pt>
                <c:pt idx="190">
                  <c:v>1295316</c:v>
                </c:pt>
                <c:pt idx="191">
                  <c:v>1288385</c:v>
                </c:pt>
                <c:pt idx="192">
                  <c:v>1288396</c:v>
                </c:pt>
                <c:pt idx="193">
                  <c:v>1287265</c:v>
                </c:pt>
                <c:pt idx="194">
                  <c:v>1299070</c:v>
                </c:pt>
                <c:pt idx="195">
                  <c:v>1299746</c:v>
                </c:pt>
                <c:pt idx="196">
                  <c:v>1296358</c:v>
                </c:pt>
                <c:pt idx="197">
                  <c:v>1279226</c:v>
                </c:pt>
                <c:pt idx="198">
                  <c:v>1283320</c:v>
                </c:pt>
                <c:pt idx="199">
                  <c:v>1292253</c:v>
                </c:pt>
                <c:pt idx="200">
                  <c:v>1299292</c:v>
                </c:pt>
                <c:pt idx="201">
                  <c:v>1291061</c:v>
                </c:pt>
                <c:pt idx="202">
                  <c:v>1284281</c:v>
                </c:pt>
                <c:pt idx="203">
                  <c:v>1284890</c:v>
                </c:pt>
                <c:pt idx="204">
                  <c:v>1287022</c:v>
                </c:pt>
                <c:pt idx="205">
                  <c:v>1291467</c:v>
                </c:pt>
                <c:pt idx="206">
                  <c:v>1296913</c:v>
                </c:pt>
                <c:pt idx="207">
                  <c:v>1301633</c:v>
                </c:pt>
                <c:pt idx="208">
                  <c:v>1293814</c:v>
                </c:pt>
                <c:pt idx="209">
                  <c:v>1302508</c:v>
                </c:pt>
                <c:pt idx="210">
                  <c:v>1297497</c:v>
                </c:pt>
                <c:pt idx="211">
                  <c:v>1307515</c:v>
                </c:pt>
                <c:pt idx="212">
                  <c:v>1309942</c:v>
                </c:pt>
                <c:pt idx="213">
                  <c:v>1312947</c:v>
                </c:pt>
                <c:pt idx="214">
                  <c:v>1302480</c:v>
                </c:pt>
                <c:pt idx="215">
                  <c:v>1310961</c:v>
                </c:pt>
                <c:pt idx="216">
                  <c:v>1307527</c:v>
                </c:pt>
                <c:pt idx="217">
                  <c:v>1304348</c:v>
                </c:pt>
                <c:pt idx="218">
                  <c:v>1311178</c:v>
                </c:pt>
                <c:pt idx="219">
                  <c:v>1305036</c:v>
                </c:pt>
                <c:pt idx="220">
                  <c:v>1313022</c:v>
                </c:pt>
                <c:pt idx="221">
                  <c:v>1316972</c:v>
                </c:pt>
                <c:pt idx="222">
                  <c:v>1308331</c:v>
                </c:pt>
                <c:pt idx="223">
                  <c:v>1303798</c:v>
                </c:pt>
                <c:pt idx="224">
                  <c:v>1313322</c:v>
                </c:pt>
                <c:pt idx="225">
                  <c:v>1306237</c:v>
                </c:pt>
                <c:pt idx="226">
                  <c:v>1310301</c:v>
                </c:pt>
                <c:pt idx="227">
                  <c:v>1322165</c:v>
                </c:pt>
                <c:pt idx="228">
                  <c:v>1317930</c:v>
                </c:pt>
                <c:pt idx="229">
                  <c:v>1322363</c:v>
                </c:pt>
                <c:pt idx="230">
                  <c:v>1328654</c:v>
                </c:pt>
                <c:pt idx="231">
                  <c:v>1333234</c:v>
                </c:pt>
                <c:pt idx="232">
                  <c:v>1333303</c:v>
                </c:pt>
                <c:pt idx="233">
                  <c:v>1322823</c:v>
                </c:pt>
                <c:pt idx="234">
                  <c:v>1323133</c:v>
                </c:pt>
                <c:pt idx="235">
                  <c:v>1317170</c:v>
                </c:pt>
                <c:pt idx="236">
                  <c:v>1318696</c:v>
                </c:pt>
                <c:pt idx="237">
                  <c:v>1326442</c:v>
                </c:pt>
                <c:pt idx="238">
                  <c:v>1323047</c:v>
                </c:pt>
                <c:pt idx="239">
                  <c:v>1317472</c:v>
                </c:pt>
                <c:pt idx="240">
                  <c:v>1313381</c:v>
                </c:pt>
                <c:pt idx="241">
                  <c:v>1297957</c:v>
                </c:pt>
                <c:pt idx="242">
                  <c:v>1299480</c:v>
                </c:pt>
                <c:pt idx="243">
                  <c:v>1299084</c:v>
                </c:pt>
                <c:pt idx="244">
                  <c:v>1310498</c:v>
                </c:pt>
                <c:pt idx="245">
                  <c:v>1322079</c:v>
                </c:pt>
                <c:pt idx="246">
                  <c:v>1312828</c:v>
                </c:pt>
                <c:pt idx="247">
                  <c:v>1317207</c:v>
                </c:pt>
                <c:pt idx="248">
                  <c:v>1336499</c:v>
                </c:pt>
                <c:pt idx="249">
                  <c:v>1324266</c:v>
                </c:pt>
                <c:pt idx="250">
                  <c:v>1321855</c:v>
                </c:pt>
                <c:pt idx="251">
                  <c:v>1323918</c:v>
                </c:pt>
                <c:pt idx="252">
                  <c:v>1308373</c:v>
                </c:pt>
                <c:pt idx="253">
                  <c:v>1294635</c:v>
                </c:pt>
                <c:pt idx="254">
                  <c:v>1286822</c:v>
                </c:pt>
                <c:pt idx="255">
                  <c:v>1282469</c:v>
                </c:pt>
                <c:pt idx="256">
                  <c:v>1290339</c:v>
                </c:pt>
                <c:pt idx="257">
                  <c:v>1311541</c:v>
                </c:pt>
                <c:pt idx="258">
                  <c:v>1315416</c:v>
                </c:pt>
                <c:pt idx="259">
                  <c:v>1302406</c:v>
                </c:pt>
                <c:pt idx="260">
                  <c:v>1285911</c:v>
                </c:pt>
                <c:pt idx="261">
                  <c:v>1281243</c:v>
                </c:pt>
                <c:pt idx="262">
                  <c:v>1284361</c:v>
                </c:pt>
                <c:pt idx="263">
                  <c:v>1296756</c:v>
                </c:pt>
                <c:pt idx="264">
                  <c:v>1285029</c:v>
                </c:pt>
                <c:pt idx="265">
                  <c:v>1291821</c:v>
                </c:pt>
                <c:pt idx="266">
                  <c:v>1284917</c:v>
                </c:pt>
                <c:pt idx="267">
                  <c:v>1295678</c:v>
                </c:pt>
                <c:pt idx="268">
                  <c:v>1305697</c:v>
                </c:pt>
                <c:pt idx="269">
                  <c:v>1300450</c:v>
                </c:pt>
                <c:pt idx="270">
                  <c:v>1303289</c:v>
                </c:pt>
                <c:pt idx="271">
                  <c:v>1302920</c:v>
                </c:pt>
                <c:pt idx="272">
                  <c:v>1283910</c:v>
                </c:pt>
                <c:pt idx="273">
                  <c:v>1284003</c:v>
                </c:pt>
                <c:pt idx="274">
                  <c:v>1283852</c:v>
                </c:pt>
                <c:pt idx="275">
                  <c:v>1275633</c:v>
                </c:pt>
                <c:pt idx="276">
                  <c:v>1284113</c:v>
                </c:pt>
                <c:pt idx="277">
                  <c:v>1288617</c:v>
                </c:pt>
                <c:pt idx="278">
                  <c:v>1286103</c:v>
                </c:pt>
                <c:pt idx="279">
                  <c:v>1281640</c:v>
                </c:pt>
                <c:pt idx="280">
                  <c:v>1278334</c:v>
                </c:pt>
                <c:pt idx="281">
                  <c:v>1271704</c:v>
                </c:pt>
                <c:pt idx="282">
                  <c:v>1278355</c:v>
                </c:pt>
                <c:pt idx="283">
                  <c:v>1285588</c:v>
                </c:pt>
                <c:pt idx="284">
                  <c:v>1284691</c:v>
                </c:pt>
                <c:pt idx="285">
                  <c:v>1284852</c:v>
                </c:pt>
                <c:pt idx="286">
                  <c:v>1281855</c:v>
                </c:pt>
                <c:pt idx="287">
                  <c:v>1277049</c:v>
                </c:pt>
                <c:pt idx="288">
                  <c:v>1288313</c:v>
                </c:pt>
                <c:pt idx="289">
                  <c:v>1276288</c:v>
                </c:pt>
                <c:pt idx="290">
                  <c:v>1280233</c:v>
                </c:pt>
                <c:pt idx="291">
                  <c:v>1277251</c:v>
                </c:pt>
                <c:pt idx="292">
                  <c:v>1275771</c:v>
                </c:pt>
                <c:pt idx="293">
                  <c:v>1272877</c:v>
                </c:pt>
                <c:pt idx="294">
                  <c:v>1290774</c:v>
                </c:pt>
                <c:pt idx="295">
                  <c:v>1288386</c:v>
                </c:pt>
                <c:pt idx="296">
                  <c:v>1301317</c:v>
                </c:pt>
                <c:pt idx="297">
                  <c:v>1301000</c:v>
                </c:pt>
                <c:pt idx="298">
                  <c:v>1310198</c:v>
                </c:pt>
                <c:pt idx="299">
                  <c:v>1325267</c:v>
                </c:pt>
                <c:pt idx="300">
                  <c:v>1328278</c:v>
                </c:pt>
                <c:pt idx="301">
                  <c:v>1316059</c:v>
                </c:pt>
                <c:pt idx="302">
                  <c:v>1311817</c:v>
                </c:pt>
                <c:pt idx="303">
                  <c:v>1309277</c:v>
                </c:pt>
                <c:pt idx="304">
                  <c:v>1304617</c:v>
                </c:pt>
                <c:pt idx="305">
                  <c:v>1302842</c:v>
                </c:pt>
                <c:pt idx="306">
                  <c:v>1306450</c:v>
                </c:pt>
                <c:pt idx="307">
                  <c:v>1307674</c:v>
                </c:pt>
                <c:pt idx="308">
                  <c:v>1299958</c:v>
                </c:pt>
                <c:pt idx="309">
                  <c:v>1295902</c:v>
                </c:pt>
                <c:pt idx="310">
                  <c:v>1293969</c:v>
                </c:pt>
                <c:pt idx="311">
                  <c:v>1288522</c:v>
                </c:pt>
                <c:pt idx="312">
                  <c:v>1279157</c:v>
                </c:pt>
                <c:pt idx="313">
                  <c:v>1280915</c:v>
                </c:pt>
                <c:pt idx="314">
                  <c:v>1267098</c:v>
                </c:pt>
                <c:pt idx="315">
                  <c:v>1274267</c:v>
                </c:pt>
                <c:pt idx="316">
                  <c:v>1275550</c:v>
                </c:pt>
                <c:pt idx="317">
                  <c:v>1276273</c:v>
                </c:pt>
                <c:pt idx="318">
                  <c:v>1285781</c:v>
                </c:pt>
                <c:pt idx="319">
                  <c:v>1282420</c:v>
                </c:pt>
                <c:pt idx="320">
                  <c:v>1271929</c:v>
                </c:pt>
                <c:pt idx="321">
                  <c:v>1254790</c:v>
                </c:pt>
                <c:pt idx="322">
                  <c:v>1263369</c:v>
                </c:pt>
                <c:pt idx="323">
                  <c:v>1282306</c:v>
                </c:pt>
                <c:pt idx="324">
                  <c:v>1272280</c:v>
                </c:pt>
                <c:pt idx="325">
                  <c:v>1265504</c:v>
                </c:pt>
                <c:pt idx="326">
                  <c:v>1272808</c:v>
                </c:pt>
                <c:pt idx="327">
                  <c:v>1267182</c:v>
                </c:pt>
                <c:pt idx="328">
                  <c:v>1271553</c:v>
                </c:pt>
                <c:pt idx="329">
                  <c:v>1275662</c:v>
                </c:pt>
                <c:pt idx="330">
                  <c:v>1276406</c:v>
                </c:pt>
                <c:pt idx="331">
                  <c:v>1276844</c:v>
                </c:pt>
                <c:pt idx="332">
                  <c:v>1279507</c:v>
                </c:pt>
                <c:pt idx="333">
                  <c:v>1273608</c:v>
                </c:pt>
                <c:pt idx="334">
                  <c:v>1271237</c:v>
                </c:pt>
                <c:pt idx="335">
                  <c:v>1267280</c:v>
                </c:pt>
                <c:pt idx="336">
                  <c:v>1277196</c:v>
                </c:pt>
                <c:pt idx="337">
                  <c:v>1291472</c:v>
                </c:pt>
                <c:pt idx="338">
                  <c:v>1293043</c:v>
                </c:pt>
                <c:pt idx="339">
                  <c:v>1286478</c:v>
                </c:pt>
                <c:pt idx="340">
                  <c:v>1267956</c:v>
                </c:pt>
                <c:pt idx="341">
                  <c:v>1249428</c:v>
                </c:pt>
                <c:pt idx="342">
                  <c:v>1263334</c:v>
                </c:pt>
                <c:pt idx="343">
                  <c:v>1268876</c:v>
                </c:pt>
                <c:pt idx="344">
                  <c:v>1255172</c:v>
                </c:pt>
                <c:pt idx="345">
                  <c:v>1250989</c:v>
                </c:pt>
                <c:pt idx="346">
                  <c:v>1233922</c:v>
                </c:pt>
                <c:pt idx="347">
                  <c:v>1241701</c:v>
                </c:pt>
                <c:pt idx="348">
                  <c:v>1221458</c:v>
                </c:pt>
                <c:pt idx="349">
                  <c:v>1222322</c:v>
                </c:pt>
                <c:pt idx="350">
                  <c:v>1228618</c:v>
                </c:pt>
                <c:pt idx="351">
                  <c:v>1224793</c:v>
                </c:pt>
                <c:pt idx="352">
                  <c:v>1216205</c:v>
                </c:pt>
                <c:pt idx="353">
                  <c:v>1213069</c:v>
                </c:pt>
                <c:pt idx="354">
                  <c:v>1206835</c:v>
                </c:pt>
                <c:pt idx="355">
                  <c:v>1208530</c:v>
                </c:pt>
                <c:pt idx="356">
                  <c:v>1212051</c:v>
                </c:pt>
                <c:pt idx="357">
                  <c:v>1214339</c:v>
                </c:pt>
                <c:pt idx="358">
                  <c:v>1199668</c:v>
                </c:pt>
                <c:pt idx="359">
                  <c:v>1206023</c:v>
                </c:pt>
                <c:pt idx="360">
                  <c:v>1201431</c:v>
                </c:pt>
                <c:pt idx="361">
                  <c:v>1187517</c:v>
                </c:pt>
                <c:pt idx="362">
                  <c:v>1200482</c:v>
                </c:pt>
                <c:pt idx="363">
                  <c:v>1204093</c:v>
                </c:pt>
                <c:pt idx="364">
                  <c:v>1192102</c:v>
                </c:pt>
                <c:pt idx="365">
                  <c:v>1191835</c:v>
                </c:pt>
                <c:pt idx="366">
                  <c:v>1184083</c:v>
                </c:pt>
                <c:pt idx="367">
                  <c:v>1176802</c:v>
                </c:pt>
                <c:pt idx="368">
                  <c:v>1179093</c:v>
                </c:pt>
                <c:pt idx="369">
                  <c:v>1178429</c:v>
                </c:pt>
                <c:pt idx="370">
                  <c:v>1189294</c:v>
                </c:pt>
                <c:pt idx="371">
                  <c:v>1186848</c:v>
                </c:pt>
                <c:pt idx="372">
                  <c:v>1179454</c:v>
                </c:pt>
                <c:pt idx="373">
                  <c:v>1189259</c:v>
                </c:pt>
                <c:pt idx="374">
                  <c:v>1178964</c:v>
                </c:pt>
                <c:pt idx="375">
                  <c:v>1156752</c:v>
                </c:pt>
                <c:pt idx="376">
                  <c:v>1165612</c:v>
                </c:pt>
                <c:pt idx="377">
                  <c:v>1159637</c:v>
                </c:pt>
                <c:pt idx="378">
                  <c:v>1162720</c:v>
                </c:pt>
                <c:pt idx="379">
                  <c:v>1164684</c:v>
                </c:pt>
                <c:pt idx="380">
                  <c:v>1168484</c:v>
                </c:pt>
                <c:pt idx="381">
                  <c:v>1169321</c:v>
                </c:pt>
                <c:pt idx="382">
                  <c:v>1176292</c:v>
                </c:pt>
                <c:pt idx="383">
                  <c:v>1177938</c:v>
                </c:pt>
                <c:pt idx="384">
                  <c:v>1168858</c:v>
                </c:pt>
                <c:pt idx="385">
                  <c:v>1165420</c:v>
                </c:pt>
                <c:pt idx="386">
                  <c:v>1163591</c:v>
                </c:pt>
                <c:pt idx="387">
                  <c:v>1170346</c:v>
                </c:pt>
                <c:pt idx="388">
                  <c:v>1159977</c:v>
                </c:pt>
                <c:pt idx="389">
                  <c:v>1147615</c:v>
                </c:pt>
                <c:pt idx="390">
                  <c:v>1151762</c:v>
                </c:pt>
                <c:pt idx="391">
                  <c:v>1169290</c:v>
                </c:pt>
                <c:pt idx="392">
                  <c:v>1163339</c:v>
                </c:pt>
                <c:pt idx="393">
                  <c:v>1166712</c:v>
                </c:pt>
                <c:pt idx="394">
                  <c:v>1161137</c:v>
                </c:pt>
                <c:pt idx="395">
                  <c:v>1154187</c:v>
                </c:pt>
                <c:pt idx="396">
                  <c:v>1158754</c:v>
                </c:pt>
                <c:pt idx="397">
                  <c:v>1145723</c:v>
                </c:pt>
                <c:pt idx="398">
                  <c:v>1153577</c:v>
                </c:pt>
                <c:pt idx="399">
                  <c:v>1143031</c:v>
                </c:pt>
                <c:pt idx="400">
                  <c:v>1141608</c:v>
                </c:pt>
                <c:pt idx="401">
                  <c:v>1152052</c:v>
                </c:pt>
                <c:pt idx="402">
                  <c:v>1142775</c:v>
                </c:pt>
                <c:pt idx="403">
                  <c:v>1144942</c:v>
                </c:pt>
                <c:pt idx="404">
                  <c:v>1150267</c:v>
                </c:pt>
                <c:pt idx="405">
                  <c:v>1149289</c:v>
                </c:pt>
                <c:pt idx="406">
                  <c:v>1146489</c:v>
                </c:pt>
                <c:pt idx="407">
                  <c:v>1148783</c:v>
                </c:pt>
                <c:pt idx="408">
                  <c:v>1152176</c:v>
                </c:pt>
                <c:pt idx="409">
                  <c:v>1143919</c:v>
                </c:pt>
                <c:pt idx="410">
                  <c:v>1136638</c:v>
                </c:pt>
                <c:pt idx="411">
                  <c:v>1150341</c:v>
                </c:pt>
                <c:pt idx="412">
                  <c:v>1154898</c:v>
                </c:pt>
                <c:pt idx="413">
                  <c:v>1147592</c:v>
                </c:pt>
                <c:pt idx="414">
                  <c:v>1148640</c:v>
                </c:pt>
                <c:pt idx="415">
                  <c:v>1147676</c:v>
                </c:pt>
                <c:pt idx="416">
                  <c:v>1143839</c:v>
                </c:pt>
                <c:pt idx="417">
                  <c:v>1154651</c:v>
                </c:pt>
                <c:pt idx="418">
                  <c:v>1142183</c:v>
                </c:pt>
                <c:pt idx="419">
                  <c:v>1144385</c:v>
                </c:pt>
                <c:pt idx="420">
                  <c:v>1138161</c:v>
                </c:pt>
                <c:pt idx="421">
                  <c:v>1139939</c:v>
                </c:pt>
                <c:pt idx="422">
                  <c:v>1157312</c:v>
                </c:pt>
                <c:pt idx="423">
                  <c:v>1153188</c:v>
                </c:pt>
                <c:pt idx="424">
                  <c:v>1149589</c:v>
                </c:pt>
                <c:pt idx="425">
                  <c:v>1138883</c:v>
                </c:pt>
                <c:pt idx="426">
                  <c:v>1144718</c:v>
                </c:pt>
                <c:pt idx="427">
                  <c:v>1146237</c:v>
                </c:pt>
                <c:pt idx="428">
                  <c:v>1153735</c:v>
                </c:pt>
                <c:pt idx="429">
                  <c:v>1158615</c:v>
                </c:pt>
                <c:pt idx="430">
                  <c:v>1156489</c:v>
                </c:pt>
                <c:pt idx="431">
                  <c:v>1144414</c:v>
                </c:pt>
                <c:pt idx="432">
                  <c:v>1139707</c:v>
                </c:pt>
                <c:pt idx="433">
                  <c:v>1143552</c:v>
                </c:pt>
                <c:pt idx="434">
                  <c:v>1135497</c:v>
                </c:pt>
                <c:pt idx="435">
                  <c:v>1132653</c:v>
                </c:pt>
                <c:pt idx="436">
                  <c:v>1139528</c:v>
                </c:pt>
                <c:pt idx="437">
                  <c:v>1151372</c:v>
                </c:pt>
                <c:pt idx="438">
                  <c:v>1149553</c:v>
                </c:pt>
                <c:pt idx="439">
                  <c:v>1134150</c:v>
                </c:pt>
                <c:pt idx="440">
                  <c:v>1139360</c:v>
                </c:pt>
                <c:pt idx="441">
                  <c:v>1136112</c:v>
                </c:pt>
                <c:pt idx="442">
                  <c:v>1132642</c:v>
                </c:pt>
                <c:pt idx="443">
                  <c:v>1133502</c:v>
                </c:pt>
                <c:pt idx="444">
                  <c:v>1136899</c:v>
                </c:pt>
                <c:pt idx="445">
                  <c:v>1126292</c:v>
                </c:pt>
                <c:pt idx="446">
                  <c:v>1130881</c:v>
                </c:pt>
                <c:pt idx="447">
                  <c:v>1126787</c:v>
                </c:pt>
                <c:pt idx="448">
                  <c:v>1125891</c:v>
                </c:pt>
                <c:pt idx="449">
                  <c:v>1114478</c:v>
                </c:pt>
                <c:pt idx="450">
                  <c:v>1119526</c:v>
                </c:pt>
                <c:pt idx="451">
                  <c:v>1097320</c:v>
                </c:pt>
                <c:pt idx="452">
                  <c:v>1089364</c:v>
                </c:pt>
                <c:pt idx="453">
                  <c:v>1079328</c:v>
                </c:pt>
                <c:pt idx="454">
                  <c:v>1082994</c:v>
                </c:pt>
                <c:pt idx="455">
                  <c:v>1071299</c:v>
                </c:pt>
                <c:pt idx="456">
                  <c:v>1066877</c:v>
                </c:pt>
                <c:pt idx="457">
                  <c:v>1065621</c:v>
                </c:pt>
                <c:pt idx="458">
                  <c:v>1058330</c:v>
                </c:pt>
                <c:pt idx="459">
                  <c:v>1069547</c:v>
                </c:pt>
                <c:pt idx="460">
                  <c:v>1053189</c:v>
                </c:pt>
                <c:pt idx="461">
                  <c:v>1051887</c:v>
                </c:pt>
                <c:pt idx="462">
                  <c:v>1038691</c:v>
                </c:pt>
                <c:pt idx="463">
                  <c:v>1027952</c:v>
                </c:pt>
                <c:pt idx="464">
                  <c:v>1028610</c:v>
                </c:pt>
                <c:pt idx="465">
                  <c:v>1024035</c:v>
                </c:pt>
                <c:pt idx="466">
                  <c:v>1022208</c:v>
                </c:pt>
                <c:pt idx="467">
                  <c:v>1014297</c:v>
                </c:pt>
                <c:pt idx="468">
                  <c:v>1007498</c:v>
                </c:pt>
                <c:pt idx="469">
                  <c:v>1010838</c:v>
                </c:pt>
                <c:pt idx="470">
                  <c:v>993156.3</c:v>
                </c:pt>
                <c:pt idx="471">
                  <c:v>989795.9</c:v>
                </c:pt>
                <c:pt idx="472">
                  <c:v>984187.9</c:v>
                </c:pt>
                <c:pt idx="473">
                  <c:v>962680</c:v>
                </c:pt>
                <c:pt idx="474">
                  <c:v>968696.6</c:v>
                </c:pt>
                <c:pt idx="475">
                  <c:v>962663.2</c:v>
                </c:pt>
                <c:pt idx="476">
                  <c:v>958895.6</c:v>
                </c:pt>
                <c:pt idx="477">
                  <c:v>969210.9</c:v>
                </c:pt>
                <c:pt idx="478">
                  <c:v>969972.8</c:v>
                </c:pt>
                <c:pt idx="479">
                  <c:v>971688.2</c:v>
                </c:pt>
                <c:pt idx="480">
                  <c:v>972771.5</c:v>
                </c:pt>
                <c:pt idx="481">
                  <c:v>974379.5</c:v>
                </c:pt>
                <c:pt idx="482">
                  <c:v>979892.5</c:v>
                </c:pt>
                <c:pt idx="483">
                  <c:v>980991.7</c:v>
                </c:pt>
                <c:pt idx="484">
                  <c:v>980798.3</c:v>
                </c:pt>
                <c:pt idx="485">
                  <c:v>979277.2</c:v>
                </c:pt>
                <c:pt idx="486">
                  <c:v>987194.7</c:v>
                </c:pt>
                <c:pt idx="487">
                  <c:v>990659.3</c:v>
                </c:pt>
                <c:pt idx="488">
                  <c:v>993585.8</c:v>
                </c:pt>
                <c:pt idx="489">
                  <c:v>1007902</c:v>
                </c:pt>
                <c:pt idx="490">
                  <c:v>997131.7</c:v>
                </c:pt>
                <c:pt idx="491">
                  <c:v>988749</c:v>
                </c:pt>
                <c:pt idx="492">
                  <c:v>979048.6</c:v>
                </c:pt>
                <c:pt idx="493">
                  <c:v>1001256</c:v>
                </c:pt>
                <c:pt idx="494">
                  <c:v>1004974</c:v>
                </c:pt>
                <c:pt idx="495">
                  <c:v>1007024</c:v>
                </c:pt>
                <c:pt idx="496">
                  <c:v>1005979</c:v>
                </c:pt>
                <c:pt idx="497">
                  <c:v>1004748</c:v>
                </c:pt>
                <c:pt idx="498">
                  <c:v>1007441</c:v>
                </c:pt>
                <c:pt idx="499">
                  <c:v>1017718</c:v>
                </c:pt>
                <c:pt idx="500">
                  <c:v>1016728</c:v>
                </c:pt>
                <c:pt idx="501">
                  <c:v>1015658</c:v>
                </c:pt>
                <c:pt idx="502">
                  <c:v>1016236</c:v>
                </c:pt>
                <c:pt idx="503">
                  <c:v>1006529</c:v>
                </c:pt>
                <c:pt idx="504">
                  <c:v>998167.8</c:v>
                </c:pt>
                <c:pt idx="505">
                  <c:v>995573.4</c:v>
                </c:pt>
                <c:pt idx="506">
                  <c:v>993905.9</c:v>
                </c:pt>
                <c:pt idx="507">
                  <c:v>982993.8</c:v>
                </c:pt>
                <c:pt idx="508">
                  <c:v>987593.1</c:v>
                </c:pt>
                <c:pt idx="509">
                  <c:v>995423.5</c:v>
                </c:pt>
                <c:pt idx="510">
                  <c:v>988655.6</c:v>
                </c:pt>
                <c:pt idx="511">
                  <c:v>990344.3</c:v>
                </c:pt>
                <c:pt idx="512">
                  <c:v>981493.8</c:v>
                </c:pt>
                <c:pt idx="513">
                  <c:v>995617.5</c:v>
                </c:pt>
                <c:pt idx="514">
                  <c:v>984265.8</c:v>
                </c:pt>
                <c:pt idx="515">
                  <c:v>980101.8</c:v>
                </c:pt>
                <c:pt idx="516">
                  <c:v>970598.2</c:v>
                </c:pt>
                <c:pt idx="517">
                  <c:v>974763.7</c:v>
                </c:pt>
                <c:pt idx="518">
                  <c:v>981719.2</c:v>
                </c:pt>
                <c:pt idx="519">
                  <c:v>973095.8</c:v>
                </c:pt>
                <c:pt idx="520">
                  <c:v>981059.1</c:v>
                </c:pt>
                <c:pt idx="521">
                  <c:v>976561.8</c:v>
                </c:pt>
                <c:pt idx="522">
                  <c:v>964590.9</c:v>
                </c:pt>
                <c:pt idx="523">
                  <c:v>975078.6</c:v>
                </c:pt>
                <c:pt idx="524">
                  <c:v>986430.7</c:v>
                </c:pt>
                <c:pt idx="525">
                  <c:v>994483.1</c:v>
                </c:pt>
                <c:pt idx="526">
                  <c:v>988537.8</c:v>
                </c:pt>
                <c:pt idx="527">
                  <c:v>990946.7</c:v>
                </c:pt>
                <c:pt idx="528">
                  <c:v>1004450</c:v>
                </c:pt>
                <c:pt idx="529">
                  <c:v>1006212</c:v>
                </c:pt>
                <c:pt idx="530">
                  <c:v>1011850</c:v>
                </c:pt>
                <c:pt idx="531">
                  <c:v>1036126</c:v>
                </c:pt>
                <c:pt idx="532">
                  <c:v>1034104</c:v>
                </c:pt>
                <c:pt idx="533">
                  <c:v>1051294</c:v>
                </c:pt>
                <c:pt idx="534">
                  <c:v>1049526</c:v>
                </c:pt>
                <c:pt idx="535">
                  <c:v>1057616</c:v>
                </c:pt>
                <c:pt idx="536">
                  <c:v>1065096</c:v>
                </c:pt>
                <c:pt idx="537">
                  <c:v>1057929</c:v>
                </c:pt>
                <c:pt idx="538">
                  <c:v>1056715</c:v>
                </c:pt>
                <c:pt idx="539">
                  <c:v>1054206</c:v>
                </c:pt>
                <c:pt idx="540">
                  <c:v>1032351</c:v>
                </c:pt>
                <c:pt idx="541">
                  <c:v>1034333</c:v>
                </c:pt>
                <c:pt idx="542">
                  <c:v>1022434</c:v>
                </c:pt>
                <c:pt idx="543">
                  <c:v>1019043</c:v>
                </c:pt>
                <c:pt idx="544">
                  <c:v>995436.3</c:v>
                </c:pt>
                <c:pt idx="545">
                  <c:v>959900.3</c:v>
                </c:pt>
                <c:pt idx="546">
                  <c:v>961671.7</c:v>
                </c:pt>
                <c:pt idx="547">
                  <c:v>953363.1</c:v>
                </c:pt>
                <c:pt idx="548">
                  <c:v>947305.1</c:v>
                </c:pt>
                <c:pt idx="549">
                  <c:v>937051.8</c:v>
                </c:pt>
                <c:pt idx="550">
                  <c:v>943619.3</c:v>
                </c:pt>
                <c:pt idx="551">
                  <c:v>958667.4</c:v>
                </c:pt>
                <c:pt idx="552">
                  <c:v>954493.6</c:v>
                </c:pt>
                <c:pt idx="553">
                  <c:v>941120.3</c:v>
                </c:pt>
                <c:pt idx="554">
                  <c:v>939392.6</c:v>
                </c:pt>
                <c:pt idx="555">
                  <c:v>940447.7</c:v>
                </c:pt>
                <c:pt idx="556">
                  <c:v>941224.4</c:v>
                </c:pt>
                <c:pt idx="557">
                  <c:v>945299.3</c:v>
                </c:pt>
                <c:pt idx="558">
                  <c:v>940094.1</c:v>
                </c:pt>
                <c:pt idx="559">
                  <c:v>925043.9</c:v>
                </c:pt>
                <c:pt idx="560">
                  <c:v>919269.1</c:v>
                </c:pt>
                <c:pt idx="561">
                  <c:v>922964.8</c:v>
                </c:pt>
                <c:pt idx="562">
                  <c:v>930957.3</c:v>
                </c:pt>
                <c:pt idx="563">
                  <c:v>926085.7</c:v>
                </c:pt>
                <c:pt idx="564">
                  <c:v>923678.4</c:v>
                </c:pt>
                <c:pt idx="565">
                  <c:v>929864.1</c:v>
                </c:pt>
                <c:pt idx="566">
                  <c:v>929671.4</c:v>
                </c:pt>
                <c:pt idx="567">
                  <c:v>925215.1</c:v>
                </c:pt>
                <c:pt idx="568">
                  <c:v>930170.8</c:v>
                </c:pt>
                <c:pt idx="569">
                  <c:v>923419.5</c:v>
                </c:pt>
                <c:pt idx="570">
                  <c:v>925226.2</c:v>
                </c:pt>
                <c:pt idx="571">
                  <c:v>929783.5</c:v>
                </c:pt>
                <c:pt idx="572">
                  <c:v>929090</c:v>
                </c:pt>
                <c:pt idx="573">
                  <c:v>920810</c:v>
                </c:pt>
                <c:pt idx="574">
                  <c:v>924227.9</c:v>
                </c:pt>
                <c:pt idx="575">
                  <c:v>920247.1</c:v>
                </c:pt>
                <c:pt idx="576">
                  <c:v>919228</c:v>
                </c:pt>
                <c:pt idx="577">
                  <c:v>926662.3</c:v>
                </c:pt>
                <c:pt idx="578">
                  <c:v>919688.3</c:v>
                </c:pt>
                <c:pt idx="579">
                  <c:v>907995.4</c:v>
                </c:pt>
                <c:pt idx="580">
                  <c:v>916814.6</c:v>
                </c:pt>
                <c:pt idx="581">
                  <c:v>900536.3</c:v>
                </c:pt>
                <c:pt idx="582">
                  <c:v>899172.8</c:v>
                </c:pt>
                <c:pt idx="583">
                  <c:v>913776.9</c:v>
                </c:pt>
                <c:pt idx="584">
                  <c:v>910226.7</c:v>
                </c:pt>
                <c:pt idx="585">
                  <c:v>911418.4</c:v>
                </c:pt>
                <c:pt idx="586">
                  <c:v>909195.4</c:v>
                </c:pt>
                <c:pt idx="587">
                  <c:v>905568.1</c:v>
                </c:pt>
                <c:pt idx="588">
                  <c:v>909963.9</c:v>
                </c:pt>
                <c:pt idx="589">
                  <c:v>895823.6</c:v>
                </c:pt>
                <c:pt idx="590">
                  <c:v>892713.1</c:v>
                </c:pt>
                <c:pt idx="591">
                  <c:v>904163.3</c:v>
                </c:pt>
                <c:pt idx="592">
                  <c:v>907647.3</c:v>
                </c:pt>
                <c:pt idx="593">
                  <c:v>891468.3</c:v>
                </c:pt>
                <c:pt idx="594">
                  <c:v>890668.2</c:v>
                </c:pt>
                <c:pt idx="595">
                  <c:v>899129.9</c:v>
                </c:pt>
                <c:pt idx="596">
                  <c:v>906502.5</c:v>
                </c:pt>
                <c:pt idx="597">
                  <c:v>900633.4</c:v>
                </c:pt>
                <c:pt idx="598">
                  <c:v>888738.3</c:v>
                </c:pt>
                <c:pt idx="599">
                  <c:v>889625.59999999998</c:v>
                </c:pt>
                <c:pt idx="600">
                  <c:v>886750.2</c:v>
                </c:pt>
                <c:pt idx="601">
                  <c:v>889885.3</c:v>
                </c:pt>
                <c:pt idx="602">
                  <c:v>889938.2</c:v>
                </c:pt>
                <c:pt idx="603">
                  <c:v>880437.1</c:v>
                </c:pt>
                <c:pt idx="604">
                  <c:v>882399.4</c:v>
                </c:pt>
                <c:pt idx="605">
                  <c:v>875224.4</c:v>
                </c:pt>
                <c:pt idx="606">
                  <c:v>870656.4</c:v>
                </c:pt>
                <c:pt idx="607">
                  <c:v>873635.8</c:v>
                </c:pt>
                <c:pt idx="608">
                  <c:v>869184.7</c:v>
                </c:pt>
                <c:pt idx="609">
                  <c:v>860697.2</c:v>
                </c:pt>
                <c:pt idx="610">
                  <c:v>858796.3</c:v>
                </c:pt>
                <c:pt idx="611">
                  <c:v>870295.6</c:v>
                </c:pt>
                <c:pt idx="612">
                  <c:v>869877.5</c:v>
                </c:pt>
                <c:pt idx="613">
                  <c:v>875568.4</c:v>
                </c:pt>
                <c:pt idx="614">
                  <c:v>866911.2</c:v>
                </c:pt>
                <c:pt idx="615">
                  <c:v>872410.6</c:v>
                </c:pt>
                <c:pt idx="616">
                  <c:v>877536.9</c:v>
                </c:pt>
                <c:pt idx="617">
                  <c:v>874610.8</c:v>
                </c:pt>
                <c:pt idx="618">
                  <c:v>878452.6</c:v>
                </c:pt>
                <c:pt idx="619">
                  <c:v>876313.9</c:v>
                </c:pt>
                <c:pt idx="620">
                  <c:v>873816.4</c:v>
                </c:pt>
                <c:pt idx="621">
                  <c:v>881336.1</c:v>
                </c:pt>
                <c:pt idx="622">
                  <c:v>868618.9</c:v>
                </c:pt>
                <c:pt idx="623">
                  <c:v>862690.3</c:v>
                </c:pt>
                <c:pt idx="624">
                  <c:v>857763.4</c:v>
                </c:pt>
                <c:pt idx="625">
                  <c:v>860332</c:v>
                </c:pt>
                <c:pt idx="626">
                  <c:v>852014.1</c:v>
                </c:pt>
                <c:pt idx="627">
                  <c:v>856962.8</c:v>
                </c:pt>
                <c:pt idx="628">
                  <c:v>862460.8</c:v>
                </c:pt>
                <c:pt idx="629">
                  <c:v>865049.59999999998</c:v>
                </c:pt>
                <c:pt idx="630">
                  <c:v>862352.7</c:v>
                </c:pt>
                <c:pt idx="631">
                  <c:v>855325.8</c:v>
                </c:pt>
                <c:pt idx="632">
                  <c:v>854360.9</c:v>
                </c:pt>
                <c:pt idx="633">
                  <c:v>860962.7</c:v>
                </c:pt>
                <c:pt idx="634">
                  <c:v>858151</c:v>
                </c:pt>
                <c:pt idx="635">
                  <c:v>855377</c:v>
                </c:pt>
                <c:pt idx="636">
                  <c:v>867728.9</c:v>
                </c:pt>
                <c:pt idx="637">
                  <c:v>865866.7</c:v>
                </c:pt>
                <c:pt idx="638">
                  <c:v>864424.4</c:v>
                </c:pt>
                <c:pt idx="639">
                  <c:v>858956.3</c:v>
                </c:pt>
                <c:pt idx="640">
                  <c:v>862049</c:v>
                </c:pt>
                <c:pt idx="641">
                  <c:v>860336.8</c:v>
                </c:pt>
                <c:pt idx="642">
                  <c:v>856508.9</c:v>
                </c:pt>
                <c:pt idx="643">
                  <c:v>855816.9</c:v>
                </c:pt>
                <c:pt idx="644">
                  <c:v>846495.8</c:v>
                </c:pt>
                <c:pt idx="645">
                  <c:v>841168</c:v>
                </c:pt>
                <c:pt idx="646">
                  <c:v>851721.3</c:v>
                </c:pt>
                <c:pt idx="647">
                  <c:v>852132.6</c:v>
                </c:pt>
                <c:pt idx="648">
                  <c:v>843897.7</c:v>
                </c:pt>
                <c:pt idx="649">
                  <c:v>841703.1</c:v>
                </c:pt>
                <c:pt idx="650">
                  <c:v>843520.1</c:v>
                </c:pt>
                <c:pt idx="651">
                  <c:v>839688.3</c:v>
                </c:pt>
                <c:pt idx="652">
                  <c:v>845743.4</c:v>
                </c:pt>
                <c:pt idx="653">
                  <c:v>843102.2</c:v>
                </c:pt>
                <c:pt idx="654">
                  <c:v>852615.8</c:v>
                </c:pt>
                <c:pt idx="655">
                  <c:v>845521</c:v>
                </c:pt>
                <c:pt idx="656">
                  <c:v>840228.8</c:v>
                </c:pt>
                <c:pt idx="657">
                  <c:v>846460.1</c:v>
                </c:pt>
                <c:pt idx="658">
                  <c:v>848109.3</c:v>
                </c:pt>
                <c:pt idx="659">
                  <c:v>843378.9</c:v>
                </c:pt>
                <c:pt idx="660">
                  <c:v>844400.5</c:v>
                </c:pt>
                <c:pt idx="661">
                  <c:v>840192.4</c:v>
                </c:pt>
                <c:pt idx="662">
                  <c:v>827439.9</c:v>
                </c:pt>
                <c:pt idx="663">
                  <c:v>830789.1</c:v>
                </c:pt>
                <c:pt idx="664">
                  <c:v>824192.8</c:v>
                </c:pt>
                <c:pt idx="665">
                  <c:v>832146.1</c:v>
                </c:pt>
                <c:pt idx="666">
                  <c:v>830519.4</c:v>
                </c:pt>
                <c:pt idx="667">
                  <c:v>822746.1</c:v>
                </c:pt>
                <c:pt idx="668">
                  <c:v>825603.8</c:v>
                </c:pt>
                <c:pt idx="669">
                  <c:v>843703.5</c:v>
                </c:pt>
                <c:pt idx="670">
                  <c:v>837071.1</c:v>
                </c:pt>
                <c:pt idx="671">
                  <c:v>834899.2</c:v>
                </c:pt>
                <c:pt idx="672">
                  <c:v>832450.8</c:v>
                </c:pt>
                <c:pt idx="673">
                  <c:v>834942.3</c:v>
                </c:pt>
                <c:pt idx="674">
                  <c:v>836064.4</c:v>
                </c:pt>
                <c:pt idx="675">
                  <c:v>833074</c:v>
                </c:pt>
                <c:pt idx="676">
                  <c:v>834172.8</c:v>
                </c:pt>
                <c:pt idx="677">
                  <c:v>832359.3</c:v>
                </c:pt>
                <c:pt idx="678">
                  <c:v>828974.3</c:v>
                </c:pt>
                <c:pt idx="679">
                  <c:v>824024.1</c:v>
                </c:pt>
                <c:pt idx="680">
                  <c:v>823242.1</c:v>
                </c:pt>
                <c:pt idx="681">
                  <c:v>830478.9</c:v>
                </c:pt>
                <c:pt idx="682">
                  <c:v>832240.1</c:v>
                </c:pt>
                <c:pt idx="683">
                  <c:v>826577.7</c:v>
                </c:pt>
                <c:pt idx="684">
                  <c:v>828288.2</c:v>
                </c:pt>
                <c:pt idx="685">
                  <c:v>823544.6</c:v>
                </c:pt>
                <c:pt idx="686">
                  <c:v>814243.9</c:v>
                </c:pt>
                <c:pt idx="687">
                  <c:v>807347.3</c:v>
                </c:pt>
                <c:pt idx="688">
                  <c:v>817918.3</c:v>
                </c:pt>
                <c:pt idx="689">
                  <c:v>816377.9</c:v>
                </c:pt>
                <c:pt idx="690">
                  <c:v>809719.1</c:v>
                </c:pt>
                <c:pt idx="691">
                  <c:v>816484.6</c:v>
                </c:pt>
                <c:pt idx="692">
                  <c:v>826750.9</c:v>
                </c:pt>
                <c:pt idx="693">
                  <c:v>825339.7</c:v>
                </c:pt>
                <c:pt idx="694">
                  <c:v>833355.9</c:v>
                </c:pt>
                <c:pt idx="695">
                  <c:v>828851.3</c:v>
                </c:pt>
                <c:pt idx="696">
                  <c:v>817518.1</c:v>
                </c:pt>
                <c:pt idx="697">
                  <c:v>823638.1</c:v>
                </c:pt>
                <c:pt idx="698">
                  <c:v>826679.3</c:v>
                </c:pt>
                <c:pt idx="699">
                  <c:v>826259.1</c:v>
                </c:pt>
                <c:pt idx="700">
                  <c:v>809586.5</c:v>
                </c:pt>
                <c:pt idx="701">
                  <c:v>813749</c:v>
                </c:pt>
                <c:pt idx="702">
                  <c:v>805646.8</c:v>
                </c:pt>
                <c:pt idx="703">
                  <c:v>796278.4</c:v>
                </c:pt>
                <c:pt idx="704">
                  <c:v>805845.8</c:v>
                </c:pt>
                <c:pt idx="705">
                  <c:v>816052.3</c:v>
                </c:pt>
                <c:pt idx="706">
                  <c:v>818011.6</c:v>
                </c:pt>
                <c:pt idx="707">
                  <c:v>813854.8</c:v>
                </c:pt>
                <c:pt idx="708">
                  <c:v>807428.9</c:v>
                </c:pt>
                <c:pt idx="709">
                  <c:v>805345.1</c:v>
                </c:pt>
                <c:pt idx="710">
                  <c:v>815052.80000000005</c:v>
                </c:pt>
                <c:pt idx="711">
                  <c:v>815096.3</c:v>
                </c:pt>
                <c:pt idx="712">
                  <c:v>803485.8</c:v>
                </c:pt>
                <c:pt idx="713">
                  <c:v>798777.1</c:v>
                </c:pt>
                <c:pt idx="714">
                  <c:v>801671.8</c:v>
                </c:pt>
                <c:pt idx="715">
                  <c:v>801514.6</c:v>
                </c:pt>
                <c:pt idx="716">
                  <c:v>795411.7</c:v>
                </c:pt>
                <c:pt idx="717">
                  <c:v>798734.4</c:v>
                </c:pt>
                <c:pt idx="718">
                  <c:v>809482.1</c:v>
                </c:pt>
                <c:pt idx="719">
                  <c:v>803470.4</c:v>
                </c:pt>
                <c:pt idx="720">
                  <c:v>789651.7</c:v>
                </c:pt>
                <c:pt idx="721">
                  <c:v>788670.9</c:v>
                </c:pt>
                <c:pt idx="722">
                  <c:v>799701</c:v>
                </c:pt>
                <c:pt idx="723">
                  <c:v>788739.3</c:v>
                </c:pt>
                <c:pt idx="724">
                  <c:v>778439</c:v>
                </c:pt>
                <c:pt idx="725">
                  <c:v>782857.6</c:v>
                </c:pt>
                <c:pt idx="726">
                  <c:v>781042.8</c:v>
                </c:pt>
                <c:pt idx="727">
                  <c:v>770464.8</c:v>
                </c:pt>
                <c:pt idx="728">
                  <c:v>772106.5</c:v>
                </c:pt>
                <c:pt idx="729">
                  <c:v>770477.3</c:v>
                </c:pt>
                <c:pt idx="730">
                  <c:v>771335.3</c:v>
                </c:pt>
                <c:pt idx="731">
                  <c:v>772538</c:v>
                </c:pt>
                <c:pt idx="732">
                  <c:v>774160.3</c:v>
                </c:pt>
                <c:pt idx="733">
                  <c:v>775373.7</c:v>
                </c:pt>
                <c:pt idx="734">
                  <c:v>766731.1</c:v>
                </c:pt>
                <c:pt idx="735">
                  <c:v>761371.6</c:v>
                </c:pt>
                <c:pt idx="736">
                  <c:v>759615.6</c:v>
                </c:pt>
                <c:pt idx="737">
                  <c:v>759993.3</c:v>
                </c:pt>
                <c:pt idx="738">
                  <c:v>767473</c:v>
                </c:pt>
                <c:pt idx="739">
                  <c:v>772908.8</c:v>
                </c:pt>
                <c:pt idx="740">
                  <c:v>767672.8</c:v>
                </c:pt>
                <c:pt idx="741">
                  <c:v>764451.7</c:v>
                </c:pt>
                <c:pt idx="742">
                  <c:v>767591.7</c:v>
                </c:pt>
                <c:pt idx="743">
                  <c:v>779418.9</c:v>
                </c:pt>
                <c:pt idx="744">
                  <c:v>763227</c:v>
                </c:pt>
                <c:pt idx="745">
                  <c:v>756387.6</c:v>
                </c:pt>
                <c:pt idx="746">
                  <c:v>765647.2</c:v>
                </c:pt>
                <c:pt idx="747">
                  <c:v>756835</c:v>
                </c:pt>
                <c:pt idx="748">
                  <c:v>758608</c:v>
                </c:pt>
                <c:pt idx="749">
                  <c:v>759448.4</c:v>
                </c:pt>
                <c:pt idx="750">
                  <c:v>754104.9</c:v>
                </c:pt>
                <c:pt idx="751">
                  <c:v>755728.8</c:v>
                </c:pt>
                <c:pt idx="752">
                  <c:v>751120.6</c:v>
                </c:pt>
                <c:pt idx="753">
                  <c:v>759643</c:v>
                </c:pt>
                <c:pt idx="754">
                  <c:v>760850.8</c:v>
                </c:pt>
                <c:pt idx="755">
                  <c:v>757767.8</c:v>
                </c:pt>
                <c:pt idx="756">
                  <c:v>753897.6</c:v>
                </c:pt>
                <c:pt idx="757">
                  <c:v>745911.3</c:v>
                </c:pt>
                <c:pt idx="758">
                  <c:v>750009.7</c:v>
                </c:pt>
                <c:pt idx="759">
                  <c:v>744758.3</c:v>
                </c:pt>
                <c:pt idx="760">
                  <c:v>742694.6</c:v>
                </c:pt>
                <c:pt idx="761">
                  <c:v>741094.8</c:v>
                </c:pt>
                <c:pt idx="762">
                  <c:v>735919.4</c:v>
                </c:pt>
                <c:pt idx="763">
                  <c:v>744622.6</c:v>
                </c:pt>
                <c:pt idx="764">
                  <c:v>733153.6</c:v>
                </c:pt>
                <c:pt idx="765">
                  <c:v>735971.5</c:v>
                </c:pt>
                <c:pt idx="766">
                  <c:v>732532.8</c:v>
                </c:pt>
                <c:pt idx="767">
                  <c:v>742472.4</c:v>
                </c:pt>
                <c:pt idx="768">
                  <c:v>749980.3</c:v>
                </c:pt>
                <c:pt idx="769">
                  <c:v>749348</c:v>
                </c:pt>
                <c:pt idx="770">
                  <c:v>746690.6</c:v>
                </c:pt>
                <c:pt idx="771">
                  <c:v>739898</c:v>
                </c:pt>
                <c:pt idx="772">
                  <c:v>735542.6</c:v>
                </c:pt>
                <c:pt idx="773">
                  <c:v>735200.1</c:v>
                </c:pt>
                <c:pt idx="774">
                  <c:v>735845.3</c:v>
                </c:pt>
                <c:pt idx="775">
                  <c:v>738166.5</c:v>
                </c:pt>
                <c:pt idx="776">
                  <c:v>738585.5</c:v>
                </c:pt>
                <c:pt idx="777">
                  <c:v>732298.1</c:v>
                </c:pt>
                <c:pt idx="778">
                  <c:v>733437.3</c:v>
                </c:pt>
                <c:pt idx="779">
                  <c:v>743608.4</c:v>
                </c:pt>
                <c:pt idx="780">
                  <c:v>743939.4</c:v>
                </c:pt>
                <c:pt idx="781">
                  <c:v>728809.5</c:v>
                </c:pt>
                <c:pt idx="782">
                  <c:v>733141.4</c:v>
                </c:pt>
                <c:pt idx="783">
                  <c:v>729727.3</c:v>
                </c:pt>
                <c:pt idx="784">
                  <c:v>727465.1</c:v>
                </c:pt>
                <c:pt idx="785">
                  <c:v>733648</c:v>
                </c:pt>
                <c:pt idx="786">
                  <c:v>733269.5</c:v>
                </c:pt>
                <c:pt idx="787">
                  <c:v>726125.4</c:v>
                </c:pt>
                <c:pt idx="788">
                  <c:v>718995</c:v>
                </c:pt>
                <c:pt idx="789">
                  <c:v>713393.7</c:v>
                </c:pt>
                <c:pt idx="790">
                  <c:v>714261.4</c:v>
                </c:pt>
                <c:pt idx="791">
                  <c:v>719284.3</c:v>
                </c:pt>
                <c:pt idx="792">
                  <c:v>729263</c:v>
                </c:pt>
                <c:pt idx="793">
                  <c:v>725510.6</c:v>
                </c:pt>
                <c:pt idx="794">
                  <c:v>713429.4</c:v>
                </c:pt>
                <c:pt idx="795">
                  <c:v>722843.4</c:v>
                </c:pt>
                <c:pt idx="796">
                  <c:v>726089.4</c:v>
                </c:pt>
                <c:pt idx="797">
                  <c:v>717763.9</c:v>
                </c:pt>
                <c:pt idx="798">
                  <c:v>717211.2</c:v>
                </c:pt>
                <c:pt idx="799">
                  <c:v>722839.1</c:v>
                </c:pt>
                <c:pt idx="800">
                  <c:v>725182.8</c:v>
                </c:pt>
                <c:pt idx="801">
                  <c:v>715139.1</c:v>
                </c:pt>
                <c:pt idx="802">
                  <c:v>706395.4</c:v>
                </c:pt>
                <c:pt idx="803">
                  <c:v>707104.6</c:v>
                </c:pt>
                <c:pt idx="804">
                  <c:v>710153</c:v>
                </c:pt>
                <c:pt idx="805">
                  <c:v>715240.7</c:v>
                </c:pt>
                <c:pt idx="806">
                  <c:v>709416</c:v>
                </c:pt>
                <c:pt idx="807">
                  <c:v>718172.8</c:v>
                </c:pt>
                <c:pt idx="808">
                  <c:v>707834.9</c:v>
                </c:pt>
                <c:pt idx="809">
                  <c:v>708280.9</c:v>
                </c:pt>
                <c:pt idx="810">
                  <c:v>702084.6</c:v>
                </c:pt>
                <c:pt idx="811">
                  <c:v>700298.4</c:v>
                </c:pt>
                <c:pt idx="812">
                  <c:v>708445.7</c:v>
                </c:pt>
                <c:pt idx="813">
                  <c:v>712855.6</c:v>
                </c:pt>
                <c:pt idx="814">
                  <c:v>711536.1</c:v>
                </c:pt>
                <c:pt idx="815">
                  <c:v>706981.8</c:v>
                </c:pt>
                <c:pt idx="816">
                  <c:v>701161.8</c:v>
                </c:pt>
                <c:pt idx="817">
                  <c:v>703296.1</c:v>
                </c:pt>
                <c:pt idx="818">
                  <c:v>705756.2</c:v>
                </c:pt>
                <c:pt idx="819">
                  <c:v>704790.8</c:v>
                </c:pt>
                <c:pt idx="820">
                  <c:v>703151</c:v>
                </c:pt>
                <c:pt idx="821">
                  <c:v>695491.3</c:v>
                </c:pt>
                <c:pt idx="822">
                  <c:v>691560.9</c:v>
                </c:pt>
                <c:pt idx="823">
                  <c:v>691378.6</c:v>
                </c:pt>
                <c:pt idx="824">
                  <c:v>691125.9</c:v>
                </c:pt>
                <c:pt idx="825">
                  <c:v>690965.3</c:v>
                </c:pt>
                <c:pt idx="826">
                  <c:v>688889.8</c:v>
                </c:pt>
                <c:pt idx="827">
                  <c:v>685471.5</c:v>
                </c:pt>
                <c:pt idx="828">
                  <c:v>702544.6</c:v>
                </c:pt>
                <c:pt idx="829">
                  <c:v>697238.3</c:v>
                </c:pt>
                <c:pt idx="830">
                  <c:v>692663.1</c:v>
                </c:pt>
                <c:pt idx="831">
                  <c:v>692835</c:v>
                </c:pt>
                <c:pt idx="832">
                  <c:v>691197.7</c:v>
                </c:pt>
                <c:pt idx="833">
                  <c:v>686911.5</c:v>
                </c:pt>
                <c:pt idx="834">
                  <c:v>680427.6</c:v>
                </c:pt>
                <c:pt idx="835">
                  <c:v>681865.2</c:v>
                </c:pt>
                <c:pt idx="836">
                  <c:v>683796.9</c:v>
                </c:pt>
                <c:pt idx="837">
                  <c:v>689225.9</c:v>
                </c:pt>
                <c:pt idx="838">
                  <c:v>676844.5</c:v>
                </c:pt>
                <c:pt idx="839">
                  <c:v>667676.9</c:v>
                </c:pt>
                <c:pt idx="840">
                  <c:v>664546.69999999995</c:v>
                </c:pt>
                <c:pt idx="841">
                  <c:v>676067.5</c:v>
                </c:pt>
                <c:pt idx="842">
                  <c:v>672286.6</c:v>
                </c:pt>
                <c:pt idx="843">
                  <c:v>667106.4</c:v>
                </c:pt>
                <c:pt idx="844">
                  <c:v>669286.69999999995</c:v>
                </c:pt>
                <c:pt idx="845">
                  <c:v>666876.1</c:v>
                </c:pt>
                <c:pt idx="846">
                  <c:v>674914.8</c:v>
                </c:pt>
                <c:pt idx="847">
                  <c:v>677183.4</c:v>
                </c:pt>
                <c:pt idx="848">
                  <c:v>669393.4</c:v>
                </c:pt>
                <c:pt idx="849">
                  <c:v>670783.9</c:v>
                </c:pt>
                <c:pt idx="850">
                  <c:v>676657.5</c:v>
                </c:pt>
                <c:pt idx="851">
                  <c:v>676463.4</c:v>
                </c:pt>
                <c:pt idx="852">
                  <c:v>677633.8</c:v>
                </c:pt>
                <c:pt idx="853">
                  <c:v>681104.8</c:v>
                </c:pt>
                <c:pt idx="854">
                  <c:v>688167.3</c:v>
                </c:pt>
                <c:pt idx="855">
                  <c:v>684017.4</c:v>
                </c:pt>
                <c:pt idx="856">
                  <c:v>685067.6</c:v>
                </c:pt>
                <c:pt idx="857">
                  <c:v>680504.6</c:v>
                </c:pt>
                <c:pt idx="858">
                  <c:v>681624.1</c:v>
                </c:pt>
                <c:pt idx="859">
                  <c:v>675997.4</c:v>
                </c:pt>
                <c:pt idx="860">
                  <c:v>671016.30000000005</c:v>
                </c:pt>
                <c:pt idx="861">
                  <c:v>668067.30000000005</c:v>
                </c:pt>
                <c:pt idx="862">
                  <c:v>671263.6</c:v>
                </c:pt>
                <c:pt idx="863">
                  <c:v>666158.80000000005</c:v>
                </c:pt>
                <c:pt idx="864">
                  <c:v>661218.4</c:v>
                </c:pt>
                <c:pt idx="865">
                  <c:v>662374.6</c:v>
                </c:pt>
                <c:pt idx="866">
                  <c:v>665833.30000000005</c:v>
                </c:pt>
                <c:pt idx="867">
                  <c:v>658661.9</c:v>
                </c:pt>
                <c:pt idx="868">
                  <c:v>671650.9</c:v>
                </c:pt>
                <c:pt idx="869">
                  <c:v>674947.9</c:v>
                </c:pt>
                <c:pt idx="870">
                  <c:v>676518.6</c:v>
                </c:pt>
                <c:pt idx="871">
                  <c:v>676523.6</c:v>
                </c:pt>
                <c:pt idx="872">
                  <c:v>678233.4</c:v>
                </c:pt>
                <c:pt idx="873">
                  <c:v>669376.6</c:v>
                </c:pt>
                <c:pt idx="874">
                  <c:v>674331.4</c:v>
                </c:pt>
                <c:pt idx="875">
                  <c:v>674750.6</c:v>
                </c:pt>
                <c:pt idx="876">
                  <c:v>667278.4</c:v>
                </c:pt>
                <c:pt idx="877">
                  <c:v>668760.6</c:v>
                </c:pt>
                <c:pt idx="878">
                  <c:v>674474.8</c:v>
                </c:pt>
                <c:pt idx="879">
                  <c:v>672845.1</c:v>
                </c:pt>
                <c:pt idx="880">
                  <c:v>669951.30000000005</c:v>
                </c:pt>
                <c:pt idx="881">
                  <c:v>668444.4</c:v>
                </c:pt>
                <c:pt idx="882">
                  <c:v>658807.69999999995</c:v>
                </c:pt>
                <c:pt idx="883">
                  <c:v>664294.30000000005</c:v>
                </c:pt>
                <c:pt idx="884">
                  <c:v>659076.6</c:v>
                </c:pt>
                <c:pt idx="885">
                  <c:v>660802</c:v>
                </c:pt>
                <c:pt idx="886">
                  <c:v>659926.19999999995</c:v>
                </c:pt>
                <c:pt idx="887">
                  <c:v>658162.5</c:v>
                </c:pt>
                <c:pt idx="888">
                  <c:v>669394</c:v>
                </c:pt>
                <c:pt idx="889">
                  <c:v>667806.80000000005</c:v>
                </c:pt>
                <c:pt idx="890">
                  <c:v>657748.1</c:v>
                </c:pt>
                <c:pt idx="891">
                  <c:v>653265.9</c:v>
                </c:pt>
                <c:pt idx="892">
                  <c:v>651131.19999999995</c:v>
                </c:pt>
                <c:pt idx="893">
                  <c:v>661881.9</c:v>
                </c:pt>
                <c:pt idx="894">
                  <c:v>672498.9</c:v>
                </c:pt>
                <c:pt idx="895">
                  <c:v>661733.6</c:v>
                </c:pt>
                <c:pt idx="896">
                  <c:v>668791.4</c:v>
                </c:pt>
                <c:pt idx="897">
                  <c:v>664353.9</c:v>
                </c:pt>
                <c:pt idx="898">
                  <c:v>648853.30000000005</c:v>
                </c:pt>
                <c:pt idx="899">
                  <c:v>645330.1</c:v>
                </c:pt>
                <c:pt idx="900">
                  <c:v>647540.1</c:v>
                </c:pt>
                <c:pt idx="901">
                  <c:v>649982.9</c:v>
                </c:pt>
                <c:pt idx="902">
                  <c:v>645800</c:v>
                </c:pt>
                <c:pt idx="903">
                  <c:v>645026.19999999995</c:v>
                </c:pt>
                <c:pt idx="904">
                  <c:v>650843.5</c:v>
                </c:pt>
                <c:pt idx="905">
                  <c:v>644390.80000000005</c:v>
                </c:pt>
                <c:pt idx="906">
                  <c:v>640111.4</c:v>
                </c:pt>
                <c:pt idx="907">
                  <c:v>653549.1</c:v>
                </c:pt>
                <c:pt idx="908">
                  <c:v>655196.6</c:v>
                </c:pt>
                <c:pt idx="909">
                  <c:v>649939.4</c:v>
                </c:pt>
                <c:pt idx="910">
                  <c:v>655721</c:v>
                </c:pt>
                <c:pt idx="911">
                  <c:v>647402.30000000005</c:v>
                </c:pt>
                <c:pt idx="912">
                  <c:v>641077.30000000005</c:v>
                </c:pt>
                <c:pt idx="913">
                  <c:v>647184</c:v>
                </c:pt>
                <c:pt idx="914">
                  <c:v>647162.1</c:v>
                </c:pt>
                <c:pt idx="915">
                  <c:v>631918.30000000005</c:v>
                </c:pt>
                <c:pt idx="916">
                  <c:v>634157.9</c:v>
                </c:pt>
                <c:pt idx="917">
                  <c:v>653208.1</c:v>
                </c:pt>
                <c:pt idx="918">
                  <c:v>655030.1</c:v>
                </c:pt>
                <c:pt idx="919">
                  <c:v>654171.4</c:v>
                </c:pt>
                <c:pt idx="920">
                  <c:v>652387.6</c:v>
                </c:pt>
                <c:pt idx="921">
                  <c:v>654014.69999999995</c:v>
                </c:pt>
                <c:pt idx="922">
                  <c:v>650417.30000000005</c:v>
                </c:pt>
                <c:pt idx="923">
                  <c:v>657370.1</c:v>
                </c:pt>
                <c:pt idx="924">
                  <c:v>654376.9</c:v>
                </c:pt>
                <c:pt idx="925">
                  <c:v>653735.1</c:v>
                </c:pt>
                <c:pt idx="926">
                  <c:v>660657</c:v>
                </c:pt>
                <c:pt idx="927">
                  <c:v>653206.6</c:v>
                </c:pt>
                <c:pt idx="928">
                  <c:v>643431.4</c:v>
                </c:pt>
                <c:pt idx="929">
                  <c:v>632286.4</c:v>
                </c:pt>
                <c:pt idx="930">
                  <c:v>640048.9</c:v>
                </c:pt>
                <c:pt idx="931">
                  <c:v>647867.4</c:v>
                </c:pt>
                <c:pt idx="932">
                  <c:v>642208.4</c:v>
                </c:pt>
                <c:pt idx="933">
                  <c:v>641939.9</c:v>
                </c:pt>
                <c:pt idx="934">
                  <c:v>639732.1</c:v>
                </c:pt>
                <c:pt idx="935">
                  <c:v>640678.9</c:v>
                </c:pt>
                <c:pt idx="936">
                  <c:v>643980.6</c:v>
                </c:pt>
                <c:pt idx="937">
                  <c:v>649195</c:v>
                </c:pt>
                <c:pt idx="938">
                  <c:v>642125.9</c:v>
                </c:pt>
                <c:pt idx="939">
                  <c:v>635888.69999999995</c:v>
                </c:pt>
                <c:pt idx="940">
                  <c:v>632486.9</c:v>
                </c:pt>
                <c:pt idx="941">
                  <c:v>630395.1</c:v>
                </c:pt>
                <c:pt idx="942">
                  <c:v>639136.80000000005</c:v>
                </c:pt>
                <c:pt idx="943">
                  <c:v>636010.9</c:v>
                </c:pt>
                <c:pt idx="944">
                  <c:v>638981.1</c:v>
                </c:pt>
                <c:pt idx="945">
                  <c:v>638830.5</c:v>
                </c:pt>
                <c:pt idx="946">
                  <c:v>625902.6</c:v>
                </c:pt>
                <c:pt idx="947">
                  <c:v>629787.80000000005</c:v>
                </c:pt>
                <c:pt idx="948">
                  <c:v>636555.1</c:v>
                </c:pt>
                <c:pt idx="949">
                  <c:v>634910.5</c:v>
                </c:pt>
                <c:pt idx="950">
                  <c:v>632985.4</c:v>
                </c:pt>
                <c:pt idx="951">
                  <c:v>628361.4</c:v>
                </c:pt>
                <c:pt idx="952">
                  <c:v>630200.80000000005</c:v>
                </c:pt>
                <c:pt idx="953">
                  <c:v>632134.9</c:v>
                </c:pt>
                <c:pt idx="954">
                  <c:v>627631.30000000005</c:v>
                </c:pt>
                <c:pt idx="955">
                  <c:v>615347.80000000005</c:v>
                </c:pt>
                <c:pt idx="956">
                  <c:v>626793.6</c:v>
                </c:pt>
                <c:pt idx="957">
                  <c:v>627988.5</c:v>
                </c:pt>
                <c:pt idx="958">
                  <c:v>623634.80000000005</c:v>
                </c:pt>
                <c:pt idx="959">
                  <c:v>632734.1</c:v>
                </c:pt>
                <c:pt idx="960">
                  <c:v>631242.80000000005</c:v>
                </c:pt>
                <c:pt idx="961">
                  <c:v>630096.4</c:v>
                </c:pt>
                <c:pt idx="962">
                  <c:v>623287.30000000005</c:v>
                </c:pt>
                <c:pt idx="963">
                  <c:v>631483.80000000005</c:v>
                </c:pt>
                <c:pt idx="964">
                  <c:v>632513.6</c:v>
                </c:pt>
                <c:pt idx="965">
                  <c:v>626329.5</c:v>
                </c:pt>
                <c:pt idx="966">
                  <c:v>627176.30000000005</c:v>
                </c:pt>
                <c:pt idx="967">
                  <c:v>625550.30000000005</c:v>
                </c:pt>
                <c:pt idx="968">
                  <c:v>623919.69999999995</c:v>
                </c:pt>
                <c:pt idx="969">
                  <c:v>624085</c:v>
                </c:pt>
                <c:pt idx="970">
                  <c:v>620849.6</c:v>
                </c:pt>
                <c:pt idx="971">
                  <c:v>610516.69999999995</c:v>
                </c:pt>
                <c:pt idx="972">
                  <c:v>605368.1</c:v>
                </c:pt>
                <c:pt idx="973">
                  <c:v>605438.9</c:v>
                </c:pt>
                <c:pt idx="974">
                  <c:v>613079.1</c:v>
                </c:pt>
                <c:pt idx="975">
                  <c:v>615851.4</c:v>
                </c:pt>
                <c:pt idx="976">
                  <c:v>619045.9</c:v>
                </c:pt>
                <c:pt idx="977">
                  <c:v>610019.6</c:v>
                </c:pt>
                <c:pt idx="978">
                  <c:v>612492.6</c:v>
                </c:pt>
                <c:pt idx="979">
                  <c:v>609307.69999999995</c:v>
                </c:pt>
                <c:pt idx="980">
                  <c:v>616163</c:v>
                </c:pt>
                <c:pt idx="981">
                  <c:v>615996.4</c:v>
                </c:pt>
                <c:pt idx="982">
                  <c:v>610002.4</c:v>
                </c:pt>
                <c:pt idx="983">
                  <c:v>615293.9</c:v>
                </c:pt>
                <c:pt idx="984">
                  <c:v>620427.4</c:v>
                </c:pt>
                <c:pt idx="985">
                  <c:v>619380.1</c:v>
                </c:pt>
                <c:pt idx="986">
                  <c:v>610446</c:v>
                </c:pt>
                <c:pt idx="987">
                  <c:v>607817.9</c:v>
                </c:pt>
                <c:pt idx="988">
                  <c:v>610521.4</c:v>
                </c:pt>
                <c:pt idx="989">
                  <c:v>606654.4</c:v>
                </c:pt>
                <c:pt idx="990">
                  <c:v>608838.5</c:v>
                </c:pt>
                <c:pt idx="991">
                  <c:v>603121.4</c:v>
                </c:pt>
                <c:pt idx="992">
                  <c:v>606626.30000000005</c:v>
                </c:pt>
                <c:pt idx="993">
                  <c:v>608709.1</c:v>
                </c:pt>
                <c:pt idx="994">
                  <c:v>604556.80000000005</c:v>
                </c:pt>
                <c:pt idx="995">
                  <c:v>600218.9</c:v>
                </c:pt>
                <c:pt idx="996">
                  <c:v>614000.9</c:v>
                </c:pt>
                <c:pt idx="997">
                  <c:v>606509.19999999995</c:v>
                </c:pt>
                <c:pt idx="998">
                  <c:v>608775.6</c:v>
                </c:pt>
                <c:pt idx="999">
                  <c:v>601492.4</c:v>
                </c:pt>
                <c:pt idx="1000">
                  <c:v>596324.6</c:v>
                </c:pt>
                <c:pt idx="1001">
                  <c:v>597144.80000000005</c:v>
                </c:pt>
                <c:pt idx="1002">
                  <c:v>594058.6</c:v>
                </c:pt>
                <c:pt idx="1003">
                  <c:v>597573.19999999995</c:v>
                </c:pt>
                <c:pt idx="1004">
                  <c:v>595584.30000000005</c:v>
                </c:pt>
                <c:pt idx="1005">
                  <c:v>591813.1</c:v>
                </c:pt>
                <c:pt idx="1006">
                  <c:v>594977</c:v>
                </c:pt>
                <c:pt idx="1007">
                  <c:v>591927.6</c:v>
                </c:pt>
                <c:pt idx="1008">
                  <c:v>592568</c:v>
                </c:pt>
                <c:pt idx="1009">
                  <c:v>597428.6</c:v>
                </c:pt>
                <c:pt idx="1010">
                  <c:v>601325.9</c:v>
                </c:pt>
                <c:pt idx="1011">
                  <c:v>603684.1</c:v>
                </c:pt>
                <c:pt idx="1012">
                  <c:v>603312.6</c:v>
                </c:pt>
                <c:pt idx="1013">
                  <c:v>600713.4</c:v>
                </c:pt>
                <c:pt idx="1014">
                  <c:v>604164.80000000005</c:v>
                </c:pt>
                <c:pt idx="1015">
                  <c:v>597471.1</c:v>
                </c:pt>
                <c:pt idx="1016">
                  <c:v>599522.6</c:v>
                </c:pt>
                <c:pt idx="1017">
                  <c:v>601066.1</c:v>
                </c:pt>
                <c:pt idx="1018">
                  <c:v>605295.9</c:v>
                </c:pt>
                <c:pt idx="1019">
                  <c:v>603282.69999999995</c:v>
                </c:pt>
                <c:pt idx="1020">
                  <c:v>616644.6</c:v>
                </c:pt>
                <c:pt idx="1021">
                  <c:v>614079.30000000005</c:v>
                </c:pt>
                <c:pt idx="1022">
                  <c:v>598630.40000000002</c:v>
                </c:pt>
              </c:numCache>
            </c:numRef>
          </c:yVal>
          <c:smooth val="1"/>
          <c:extLst>
            <c:ext xmlns:c16="http://schemas.microsoft.com/office/drawing/2014/chart" uri="{C3380CC4-5D6E-409C-BE32-E72D297353CC}">
              <c16:uniqueId val="{00000000-3E60-4F22-A5AB-9914D4C54516}"/>
            </c:ext>
          </c:extLst>
        </c:ser>
        <c:dLbls>
          <c:showLegendKey val="0"/>
          <c:showVal val="0"/>
          <c:showCatName val="0"/>
          <c:showSerName val="0"/>
          <c:showPercent val="0"/>
          <c:showBubbleSize val="0"/>
        </c:dLbls>
        <c:axId val="1670478528"/>
        <c:axId val="1670478112"/>
      </c:scatterChart>
      <c:valAx>
        <c:axId val="1670478528"/>
        <c:scaling>
          <c:orientation val="minMax"/>
          <c:max val="4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Rama</a:t>
                </a:r>
                <a:r>
                  <a:rPr lang="en-US" baseline="0"/>
                  <a:t>n Shift (cm</a:t>
                </a:r>
                <a:r>
                  <a:rPr lang="en-US" baseline="30000"/>
                  <a:t>-1</a:t>
                </a:r>
                <a:r>
                  <a:rPr lang="en-US" baseline="0"/>
                  <a:t>)</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0478112"/>
        <c:crosses val="autoZero"/>
        <c:crossBetween val="midCat"/>
        <c:majorUnit val="1000"/>
      </c:valAx>
      <c:valAx>
        <c:axId val="16704781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Intensity (AU)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0478528"/>
        <c:crosses val="autoZero"/>
        <c:crossBetween val="midCat"/>
        <c:majorUnit val="1000000"/>
        <c:dispUnits>
          <c:builtInUnit val="million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'FeZnSe_D Sig'!$A$71:$A$273</c:f>
              <c:numCache>
                <c:formatCode>General</c:formatCode>
                <c:ptCount val="203"/>
                <c:pt idx="0">
                  <c:v>96.90155</c:v>
                </c:pt>
                <c:pt idx="1">
                  <c:v>101.53941</c:v>
                </c:pt>
                <c:pt idx="2">
                  <c:v>106.17182</c:v>
                </c:pt>
                <c:pt idx="3">
                  <c:v>110.8031</c:v>
                </c:pt>
                <c:pt idx="4">
                  <c:v>115.43322000000001</c:v>
                </c:pt>
                <c:pt idx="5">
                  <c:v>120.0622</c:v>
                </c:pt>
                <c:pt idx="6">
                  <c:v>124.69005</c:v>
                </c:pt>
                <c:pt idx="7">
                  <c:v>129.31675999999999</c:v>
                </c:pt>
                <c:pt idx="8">
                  <c:v>133.94230999999999</c:v>
                </c:pt>
                <c:pt idx="9">
                  <c:v>138.56671</c:v>
                </c:pt>
                <c:pt idx="10">
                  <c:v>143.18998999999999</c:v>
                </c:pt>
                <c:pt idx="11">
                  <c:v>147.81211999999999</c:v>
                </c:pt>
                <c:pt idx="12">
                  <c:v>152.43312</c:v>
                </c:pt>
                <c:pt idx="13">
                  <c:v>157.05296000000001</c:v>
                </c:pt>
                <c:pt idx="14">
                  <c:v>161.67166</c:v>
                </c:pt>
                <c:pt idx="15">
                  <c:v>166.28925000000001</c:v>
                </c:pt>
                <c:pt idx="16">
                  <c:v>170.9014</c:v>
                </c:pt>
                <c:pt idx="17">
                  <c:v>175.51669000000001</c:v>
                </c:pt>
                <c:pt idx="18">
                  <c:v>180.13086000000001</c:v>
                </c:pt>
                <c:pt idx="19">
                  <c:v>184.74387999999999</c:v>
                </c:pt>
                <c:pt idx="20">
                  <c:v>189.35574</c:v>
                </c:pt>
                <c:pt idx="21">
                  <c:v>193.96222</c:v>
                </c:pt>
                <c:pt idx="22">
                  <c:v>198.57184000000001</c:v>
                </c:pt>
                <c:pt idx="23">
                  <c:v>203.18030999999999</c:v>
                </c:pt>
                <c:pt idx="24">
                  <c:v>207.78339</c:v>
                </c:pt>
                <c:pt idx="25">
                  <c:v>212.38959</c:v>
                </c:pt>
                <c:pt idx="26">
                  <c:v>216.99464</c:v>
                </c:pt>
                <c:pt idx="27">
                  <c:v>221.59431000000001</c:v>
                </c:pt>
                <c:pt idx="28">
                  <c:v>226.19711000000001</c:v>
                </c:pt>
                <c:pt idx="29">
                  <c:v>230.79453000000001</c:v>
                </c:pt>
                <c:pt idx="30">
                  <c:v>235.39507</c:v>
                </c:pt>
                <c:pt idx="31">
                  <c:v>239.99019000000001</c:v>
                </c:pt>
                <c:pt idx="32">
                  <c:v>244.58846</c:v>
                </c:pt>
                <c:pt idx="33">
                  <c:v>249.18135000000001</c:v>
                </c:pt>
                <c:pt idx="34">
                  <c:v>253.77735999999999</c:v>
                </c:pt>
                <c:pt idx="35">
                  <c:v>258.36797999999999</c:v>
                </c:pt>
                <c:pt idx="36">
                  <c:v>262.96172999999999</c:v>
                </c:pt>
                <c:pt idx="37">
                  <c:v>267.55007999999998</c:v>
                </c:pt>
                <c:pt idx="38">
                  <c:v>272.13733000000002</c:v>
                </c:pt>
                <c:pt idx="39">
                  <c:v>276.72769</c:v>
                </c:pt>
                <c:pt idx="40">
                  <c:v>281.31268</c:v>
                </c:pt>
                <c:pt idx="41">
                  <c:v>285.89654999999999</c:v>
                </c:pt>
                <c:pt idx="42">
                  <c:v>290.48352</c:v>
                </c:pt>
                <c:pt idx="43">
                  <c:v>295.06511999999998</c:v>
                </c:pt>
                <c:pt idx="44">
                  <c:v>299.64557000000002</c:v>
                </c:pt>
                <c:pt idx="45">
                  <c:v>304.22491000000002</c:v>
                </c:pt>
                <c:pt idx="46">
                  <c:v>308.80739999999997</c:v>
                </c:pt>
                <c:pt idx="47">
                  <c:v>313.38452000000001</c:v>
                </c:pt>
                <c:pt idx="48">
                  <c:v>317.96048000000002</c:v>
                </c:pt>
                <c:pt idx="49">
                  <c:v>322.53534000000002</c:v>
                </c:pt>
                <c:pt idx="50">
                  <c:v>327.10906999999997</c:v>
                </c:pt>
                <c:pt idx="51">
                  <c:v>331.68167</c:v>
                </c:pt>
                <c:pt idx="52">
                  <c:v>336.25317000000001</c:v>
                </c:pt>
                <c:pt idx="53">
                  <c:v>340.82355000000001</c:v>
                </c:pt>
                <c:pt idx="54">
                  <c:v>345.39278999999999</c:v>
                </c:pt>
                <c:pt idx="55">
                  <c:v>349.96091000000001</c:v>
                </c:pt>
                <c:pt idx="56">
                  <c:v>354.52791999999999</c:v>
                </c:pt>
                <c:pt idx="57">
                  <c:v>359.09377999999998</c:v>
                </c:pt>
                <c:pt idx="58">
                  <c:v>363.65854000000002</c:v>
                </c:pt>
                <c:pt idx="59">
                  <c:v>368.22219999999999</c:v>
                </c:pt>
                <c:pt idx="60">
                  <c:v>372.78473000000002</c:v>
                </c:pt>
                <c:pt idx="61">
                  <c:v>377.34616</c:v>
                </c:pt>
                <c:pt idx="62">
                  <c:v>381.90645999999998</c:v>
                </c:pt>
                <c:pt idx="63">
                  <c:v>386.46140000000003</c:v>
                </c:pt>
                <c:pt idx="64">
                  <c:v>391.01943999999997</c:v>
                </c:pt>
                <c:pt idx="65">
                  <c:v>395.57639</c:v>
                </c:pt>
                <c:pt idx="66">
                  <c:v>400.13220000000001</c:v>
                </c:pt>
                <c:pt idx="67">
                  <c:v>404.68270999999999</c:v>
                </c:pt>
                <c:pt idx="68">
                  <c:v>409.23630000000003</c:v>
                </c:pt>
                <c:pt idx="69">
                  <c:v>413.78879000000001</c:v>
                </c:pt>
                <c:pt idx="70">
                  <c:v>418.34014999999999</c:v>
                </c:pt>
                <c:pt idx="71">
                  <c:v>422.88614000000001</c:v>
                </c:pt>
                <c:pt idx="72">
                  <c:v>427.43529999999998</c:v>
                </c:pt>
                <c:pt idx="73">
                  <c:v>431.97913</c:v>
                </c:pt>
                <c:pt idx="74">
                  <c:v>436.52602999999999</c:v>
                </c:pt>
                <c:pt idx="75">
                  <c:v>441.07184000000001</c:v>
                </c:pt>
                <c:pt idx="76">
                  <c:v>445.61234000000002</c:v>
                </c:pt>
                <c:pt idx="77">
                  <c:v>450.15591000000001</c:v>
                </c:pt>
                <c:pt idx="78">
                  <c:v>454.69418000000002</c:v>
                </c:pt>
                <c:pt idx="79">
                  <c:v>459.23547000000002</c:v>
                </c:pt>
                <c:pt idx="80">
                  <c:v>463.77150999999998</c:v>
                </c:pt>
                <c:pt idx="81">
                  <c:v>468.30646000000002</c:v>
                </c:pt>
                <c:pt idx="82">
                  <c:v>472.84451000000001</c:v>
                </c:pt>
                <c:pt idx="83">
                  <c:v>477.37723</c:v>
                </c:pt>
                <c:pt idx="84">
                  <c:v>481.91305999999997</c:v>
                </c:pt>
                <c:pt idx="85">
                  <c:v>486.44353999999998</c:v>
                </c:pt>
                <c:pt idx="86">
                  <c:v>490.97296</c:v>
                </c:pt>
                <c:pt idx="87">
                  <c:v>495.50119000000001</c:v>
                </c:pt>
                <c:pt idx="88">
                  <c:v>500.03259000000003</c:v>
                </c:pt>
                <c:pt idx="89">
                  <c:v>504.55865</c:v>
                </c:pt>
                <c:pt idx="90">
                  <c:v>509.08364999999998</c:v>
                </c:pt>
                <c:pt idx="91">
                  <c:v>513.60753999999997</c:v>
                </c:pt>
                <c:pt idx="92">
                  <c:v>518.13451999999995</c:v>
                </c:pt>
                <c:pt idx="93">
                  <c:v>522.65619000000004</c:v>
                </c:pt>
                <c:pt idx="94">
                  <c:v>527.17669999999998</c:v>
                </c:pt>
                <c:pt idx="95">
                  <c:v>531.69610999999998</c:v>
                </c:pt>
                <c:pt idx="96">
                  <c:v>536.21447999999998</c:v>
                </c:pt>
                <c:pt idx="97">
                  <c:v>540.73175000000003</c:v>
                </c:pt>
                <c:pt idx="98">
                  <c:v>545.24792000000002</c:v>
                </c:pt>
                <c:pt idx="99">
                  <c:v>549.76293999999996</c:v>
                </c:pt>
                <c:pt idx="100">
                  <c:v>554.27692000000002</c:v>
                </c:pt>
                <c:pt idx="101">
                  <c:v>558.78979000000004</c:v>
                </c:pt>
                <c:pt idx="102">
                  <c:v>563.30151000000001</c:v>
                </c:pt>
                <c:pt idx="103">
                  <c:v>567.81218999999999</c:v>
                </c:pt>
                <c:pt idx="104">
                  <c:v>572.32172000000003</c:v>
                </c:pt>
                <c:pt idx="105">
                  <c:v>576.83014000000003</c:v>
                </c:pt>
                <c:pt idx="106">
                  <c:v>581.33752000000004</c:v>
                </c:pt>
                <c:pt idx="107">
                  <c:v>585.84380999999996</c:v>
                </c:pt>
                <c:pt idx="108">
                  <c:v>590.34478999999999</c:v>
                </c:pt>
                <c:pt idx="109">
                  <c:v>594.84888000000001</c:v>
                </c:pt>
                <c:pt idx="110">
                  <c:v>599.35181</c:v>
                </c:pt>
                <c:pt idx="111">
                  <c:v>603.8537</c:v>
                </c:pt>
                <c:pt idx="112">
                  <c:v>608.35449000000006</c:v>
                </c:pt>
                <c:pt idx="113">
                  <c:v>612.85004000000004</c:v>
                </c:pt>
                <c:pt idx="114">
                  <c:v>617.34857</c:v>
                </c:pt>
                <c:pt idx="115">
                  <c:v>621.84607000000005</c:v>
                </c:pt>
                <c:pt idx="116">
                  <c:v>626.33831999999995</c:v>
                </c:pt>
                <c:pt idx="117">
                  <c:v>630.83362</c:v>
                </c:pt>
                <c:pt idx="118">
                  <c:v>635.32781999999997</c:v>
                </c:pt>
                <c:pt idx="119">
                  <c:v>639.81677000000002</c:v>
                </c:pt>
                <c:pt idx="120">
                  <c:v>644.30884000000003</c:v>
                </c:pt>
                <c:pt idx="121">
                  <c:v>648.79558999999995</c:v>
                </c:pt>
                <c:pt idx="122">
                  <c:v>653.28545999999994</c:v>
                </c:pt>
                <c:pt idx="123">
                  <c:v>657.77008000000001</c:v>
                </c:pt>
                <c:pt idx="124">
                  <c:v>662.25774999999999</c:v>
                </c:pt>
                <c:pt idx="125">
                  <c:v>666.74010999999996</c:v>
                </c:pt>
                <c:pt idx="126">
                  <c:v>671.22559000000001</c:v>
                </c:pt>
                <c:pt idx="127">
                  <c:v>675.70587</c:v>
                </c:pt>
                <c:pt idx="128">
                  <c:v>680.18499999999995</c:v>
                </c:pt>
                <c:pt idx="129">
                  <c:v>684.66723999999999</c:v>
                </c:pt>
                <c:pt idx="130">
                  <c:v>689.14422999999999</c:v>
                </c:pt>
                <c:pt idx="131">
                  <c:v>693.62012000000004</c:v>
                </c:pt>
                <c:pt idx="132">
                  <c:v>698.09906000000001</c:v>
                </c:pt>
                <c:pt idx="133">
                  <c:v>702.57281</c:v>
                </c:pt>
                <c:pt idx="134">
                  <c:v>707.04547000000002</c:v>
                </c:pt>
                <c:pt idx="135">
                  <c:v>711.51702999999998</c:v>
                </c:pt>
                <c:pt idx="136">
                  <c:v>715.99163999999996</c:v>
                </c:pt>
                <c:pt idx="137">
                  <c:v>720.46094000000005</c:v>
                </c:pt>
                <c:pt idx="138">
                  <c:v>724.92926</c:v>
                </c:pt>
                <c:pt idx="139">
                  <c:v>729.39648</c:v>
                </c:pt>
                <c:pt idx="140">
                  <c:v>733.86261000000002</c:v>
                </c:pt>
                <c:pt idx="141">
                  <c:v>738.32770000000005</c:v>
                </c:pt>
                <c:pt idx="142">
                  <c:v>742.79169000000002</c:v>
                </c:pt>
                <c:pt idx="143">
                  <c:v>747.25458000000003</c:v>
                </c:pt>
                <c:pt idx="144">
                  <c:v>751.71636999999998</c:v>
                </c:pt>
                <c:pt idx="145">
                  <c:v>756.17711999999995</c:v>
                </c:pt>
                <c:pt idx="146">
                  <c:v>760.63678000000004</c:v>
                </c:pt>
                <c:pt idx="147">
                  <c:v>765.09533999999996</c:v>
                </c:pt>
                <c:pt idx="148">
                  <c:v>769.55286000000001</c:v>
                </c:pt>
                <c:pt idx="149">
                  <c:v>774.00927999999999</c:v>
                </c:pt>
                <c:pt idx="150">
                  <c:v>778.46460000000002</c:v>
                </c:pt>
                <c:pt idx="151">
                  <c:v>782.91876000000002</c:v>
                </c:pt>
                <c:pt idx="152">
                  <c:v>787.37194999999997</c:v>
                </c:pt>
                <c:pt idx="153">
                  <c:v>791.82403999999997</c:v>
                </c:pt>
                <c:pt idx="154">
                  <c:v>796.27508999999998</c:v>
                </c:pt>
                <c:pt idx="155">
                  <c:v>800.72089000000005</c:v>
                </c:pt>
                <c:pt idx="156">
                  <c:v>805.16980000000001</c:v>
                </c:pt>
                <c:pt idx="157">
                  <c:v>809.61761000000001</c:v>
                </c:pt>
                <c:pt idx="158">
                  <c:v>814.06433000000004</c:v>
                </c:pt>
                <c:pt idx="159">
                  <c:v>818.50585999999998</c:v>
                </c:pt>
                <c:pt idx="160">
                  <c:v>822.95043999999996</c:v>
                </c:pt>
                <c:pt idx="161">
                  <c:v>827.39391999999998</c:v>
                </c:pt>
                <c:pt idx="162">
                  <c:v>831.83221000000003</c:v>
                </c:pt>
                <c:pt idx="163">
                  <c:v>836.27355999999997</c:v>
                </c:pt>
                <c:pt idx="164">
                  <c:v>840.70971999999995</c:v>
                </c:pt>
                <c:pt idx="165">
                  <c:v>845.14892999999995</c:v>
                </c:pt>
                <c:pt idx="166">
                  <c:v>849.58294999999998</c:v>
                </c:pt>
                <c:pt idx="167">
                  <c:v>854.02002000000005</c:v>
                </c:pt>
                <c:pt idx="168">
                  <c:v>858.45190000000002</c:v>
                </c:pt>
                <c:pt idx="169">
                  <c:v>862.88678000000004</c:v>
                </c:pt>
                <c:pt idx="170">
                  <c:v>867.31646999999998</c:v>
                </c:pt>
                <c:pt idx="171">
                  <c:v>871.74927000000002</c:v>
                </c:pt>
                <c:pt idx="172">
                  <c:v>876.17687999999998</c:v>
                </c:pt>
                <c:pt idx="173">
                  <c:v>880.60753999999997</c:v>
                </c:pt>
                <c:pt idx="174">
                  <c:v>885.03301999999996</c:v>
                </c:pt>
                <c:pt idx="175">
                  <c:v>889.45740000000001</c:v>
                </c:pt>
                <c:pt idx="176">
                  <c:v>893.88073999999995</c:v>
                </c:pt>
                <c:pt idx="177">
                  <c:v>898.30713000000003</c:v>
                </c:pt>
                <c:pt idx="178">
                  <c:v>902.72833000000003</c:v>
                </c:pt>
                <c:pt idx="179">
                  <c:v>907.14844000000005</c:v>
                </c:pt>
                <c:pt idx="180">
                  <c:v>911.57165999999995</c:v>
                </c:pt>
                <c:pt idx="181">
                  <c:v>915.98961999999995</c:v>
                </c:pt>
                <c:pt idx="182">
                  <c:v>920.40656000000001</c:v>
                </c:pt>
                <c:pt idx="183">
                  <c:v>924.82245</c:v>
                </c:pt>
                <c:pt idx="184">
                  <c:v>929.23724000000004</c:v>
                </c:pt>
                <c:pt idx="185">
                  <c:v>933.65099999999995</c:v>
                </c:pt>
                <c:pt idx="186">
                  <c:v>938.06371999999999</c:v>
                </c:pt>
                <c:pt idx="187">
                  <c:v>942.47533999999996</c:v>
                </c:pt>
                <c:pt idx="188">
                  <c:v>946.88585999999998</c:v>
                </c:pt>
                <c:pt idx="189">
                  <c:v>951.29540999999995</c:v>
                </c:pt>
                <c:pt idx="190">
                  <c:v>955.70385999999996</c:v>
                </c:pt>
                <c:pt idx="191">
                  <c:v>960.11121000000003</c:v>
                </c:pt>
                <c:pt idx="192">
                  <c:v>964.51751999999999</c:v>
                </c:pt>
                <c:pt idx="193">
                  <c:v>968.92278999999996</c:v>
                </c:pt>
                <c:pt idx="194">
                  <c:v>973.32703000000004</c:v>
                </c:pt>
                <c:pt idx="195">
                  <c:v>977.73004000000003</c:v>
                </c:pt>
                <c:pt idx="196">
                  <c:v>982.13214000000005</c:v>
                </c:pt>
                <c:pt idx="197">
                  <c:v>986.53314</c:v>
                </c:pt>
                <c:pt idx="198">
                  <c:v>990.93311000000006</c:v>
                </c:pt>
                <c:pt idx="199">
                  <c:v>995.32794000000001</c:v>
                </c:pt>
                <c:pt idx="200">
                  <c:v>999.72577000000001</c:v>
                </c:pt>
                <c:pt idx="201">
                  <c:v>1004.1226</c:v>
                </c:pt>
                <c:pt idx="202">
                  <c:v>1008.5183</c:v>
                </c:pt>
              </c:numCache>
            </c:numRef>
          </c:xVal>
          <c:yVal>
            <c:numRef>
              <c:f>'FeZnSe_D Sig'!$B$71:$B$273</c:f>
              <c:numCache>
                <c:formatCode>General</c:formatCode>
                <c:ptCount val="203"/>
                <c:pt idx="0">
                  <c:v>234412</c:v>
                </c:pt>
                <c:pt idx="1">
                  <c:v>243320</c:v>
                </c:pt>
                <c:pt idx="2">
                  <c:v>248508</c:v>
                </c:pt>
                <c:pt idx="3">
                  <c:v>244270</c:v>
                </c:pt>
                <c:pt idx="4">
                  <c:v>246944</c:v>
                </c:pt>
                <c:pt idx="5">
                  <c:v>260966</c:v>
                </c:pt>
                <c:pt idx="6">
                  <c:v>262716</c:v>
                </c:pt>
                <c:pt idx="7">
                  <c:v>257868</c:v>
                </c:pt>
                <c:pt idx="8">
                  <c:v>250568</c:v>
                </c:pt>
                <c:pt idx="9">
                  <c:v>261654</c:v>
                </c:pt>
                <c:pt idx="10">
                  <c:v>262380</c:v>
                </c:pt>
                <c:pt idx="11">
                  <c:v>272248</c:v>
                </c:pt>
                <c:pt idx="12">
                  <c:v>275780</c:v>
                </c:pt>
                <c:pt idx="13">
                  <c:v>274492</c:v>
                </c:pt>
                <c:pt idx="14">
                  <c:v>262874</c:v>
                </c:pt>
                <c:pt idx="15">
                  <c:v>270368</c:v>
                </c:pt>
                <c:pt idx="16">
                  <c:v>281826</c:v>
                </c:pt>
                <c:pt idx="17">
                  <c:v>280738</c:v>
                </c:pt>
                <c:pt idx="18">
                  <c:v>271742</c:v>
                </c:pt>
                <c:pt idx="19">
                  <c:v>260836</c:v>
                </c:pt>
                <c:pt idx="20">
                  <c:v>271884</c:v>
                </c:pt>
                <c:pt idx="21">
                  <c:v>280048</c:v>
                </c:pt>
                <c:pt idx="22">
                  <c:v>268388</c:v>
                </c:pt>
                <c:pt idx="23">
                  <c:v>256540</c:v>
                </c:pt>
                <c:pt idx="24">
                  <c:v>244782</c:v>
                </c:pt>
                <c:pt idx="25">
                  <c:v>254126</c:v>
                </c:pt>
                <c:pt idx="26">
                  <c:v>244586</c:v>
                </c:pt>
                <c:pt idx="27">
                  <c:v>241362</c:v>
                </c:pt>
                <c:pt idx="28">
                  <c:v>245366</c:v>
                </c:pt>
                <c:pt idx="29">
                  <c:v>245834</c:v>
                </c:pt>
                <c:pt idx="30">
                  <c:v>230504</c:v>
                </c:pt>
                <c:pt idx="31">
                  <c:v>202916</c:v>
                </c:pt>
                <c:pt idx="32">
                  <c:v>188776</c:v>
                </c:pt>
                <c:pt idx="33">
                  <c:v>176962</c:v>
                </c:pt>
                <c:pt idx="34">
                  <c:v>169566</c:v>
                </c:pt>
                <c:pt idx="35">
                  <c:v>156944</c:v>
                </c:pt>
                <c:pt idx="36">
                  <c:v>144716</c:v>
                </c:pt>
                <c:pt idx="37">
                  <c:v>130448</c:v>
                </c:pt>
                <c:pt idx="38">
                  <c:v>122876</c:v>
                </c:pt>
                <c:pt idx="39">
                  <c:v>118096</c:v>
                </c:pt>
                <c:pt idx="40">
                  <c:v>114696</c:v>
                </c:pt>
                <c:pt idx="41">
                  <c:v>100924</c:v>
                </c:pt>
                <c:pt idx="42">
                  <c:v>102044</c:v>
                </c:pt>
                <c:pt idx="43">
                  <c:v>101672</c:v>
                </c:pt>
                <c:pt idx="44">
                  <c:v>97456</c:v>
                </c:pt>
                <c:pt idx="45">
                  <c:v>94802</c:v>
                </c:pt>
                <c:pt idx="46">
                  <c:v>88344</c:v>
                </c:pt>
                <c:pt idx="47">
                  <c:v>88838</c:v>
                </c:pt>
                <c:pt idx="48">
                  <c:v>86448</c:v>
                </c:pt>
                <c:pt idx="49">
                  <c:v>85720</c:v>
                </c:pt>
                <c:pt idx="50">
                  <c:v>82898</c:v>
                </c:pt>
                <c:pt idx="51">
                  <c:v>85792</c:v>
                </c:pt>
                <c:pt idx="52">
                  <c:v>89678</c:v>
                </c:pt>
                <c:pt idx="53">
                  <c:v>88518</c:v>
                </c:pt>
                <c:pt idx="54">
                  <c:v>86444</c:v>
                </c:pt>
                <c:pt idx="55">
                  <c:v>82672</c:v>
                </c:pt>
                <c:pt idx="56">
                  <c:v>80782</c:v>
                </c:pt>
                <c:pt idx="57">
                  <c:v>78448</c:v>
                </c:pt>
                <c:pt idx="58">
                  <c:v>73090</c:v>
                </c:pt>
                <c:pt idx="59">
                  <c:v>77516</c:v>
                </c:pt>
                <c:pt idx="60">
                  <c:v>71618</c:v>
                </c:pt>
                <c:pt idx="61">
                  <c:v>71020</c:v>
                </c:pt>
                <c:pt idx="62">
                  <c:v>66740</c:v>
                </c:pt>
                <c:pt idx="63">
                  <c:v>62262</c:v>
                </c:pt>
                <c:pt idx="64">
                  <c:v>56048</c:v>
                </c:pt>
                <c:pt idx="65">
                  <c:v>57684</c:v>
                </c:pt>
                <c:pt idx="66">
                  <c:v>56956</c:v>
                </c:pt>
                <c:pt idx="67">
                  <c:v>59646</c:v>
                </c:pt>
                <c:pt idx="68">
                  <c:v>59312</c:v>
                </c:pt>
                <c:pt idx="69">
                  <c:v>60818</c:v>
                </c:pt>
                <c:pt idx="70">
                  <c:v>54488</c:v>
                </c:pt>
                <c:pt idx="71">
                  <c:v>54968</c:v>
                </c:pt>
                <c:pt idx="72">
                  <c:v>54006</c:v>
                </c:pt>
                <c:pt idx="73">
                  <c:v>51422</c:v>
                </c:pt>
                <c:pt idx="74">
                  <c:v>55618</c:v>
                </c:pt>
                <c:pt idx="75">
                  <c:v>54526</c:v>
                </c:pt>
                <c:pt idx="76">
                  <c:v>50418</c:v>
                </c:pt>
                <c:pt idx="77">
                  <c:v>44926</c:v>
                </c:pt>
                <c:pt idx="78">
                  <c:v>52508</c:v>
                </c:pt>
                <c:pt idx="79">
                  <c:v>53516</c:v>
                </c:pt>
                <c:pt idx="80">
                  <c:v>53956</c:v>
                </c:pt>
                <c:pt idx="81">
                  <c:v>57822</c:v>
                </c:pt>
                <c:pt idx="82">
                  <c:v>62088</c:v>
                </c:pt>
                <c:pt idx="83">
                  <c:v>53948</c:v>
                </c:pt>
                <c:pt idx="84">
                  <c:v>55550</c:v>
                </c:pt>
                <c:pt idx="85">
                  <c:v>57504</c:v>
                </c:pt>
                <c:pt idx="86">
                  <c:v>50468</c:v>
                </c:pt>
                <c:pt idx="87">
                  <c:v>54650</c:v>
                </c:pt>
                <c:pt idx="88">
                  <c:v>52926</c:v>
                </c:pt>
                <c:pt idx="89">
                  <c:v>57466</c:v>
                </c:pt>
                <c:pt idx="90">
                  <c:v>56802</c:v>
                </c:pt>
                <c:pt idx="91">
                  <c:v>56916</c:v>
                </c:pt>
                <c:pt idx="92">
                  <c:v>56584</c:v>
                </c:pt>
                <c:pt idx="93">
                  <c:v>56974</c:v>
                </c:pt>
                <c:pt idx="94">
                  <c:v>57984</c:v>
                </c:pt>
                <c:pt idx="95">
                  <c:v>67662</c:v>
                </c:pt>
                <c:pt idx="96">
                  <c:v>68402</c:v>
                </c:pt>
                <c:pt idx="97">
                  <c:v>66668</c:v>
                </c:pt>
                <c:pt idx="98">
                  <c:v>75424</c:v>
                </c:pt>
                <c:pt idx="99">
                  <c:v>78468</c:v>
                </c:pt>
                <c:pt idx="100">
                  <c:v>74996</c:v>
                </c:pt>
                <c:pt idx="101">
                  <c:v>78992</c:v>
                </c:pt>
                <c:pt idx="102">
                  <c:v>77534</c:v>
                </c:pt>
                <c:pt idx="103">
                  <c:v>84652</c:v>
                </c:pt>
                <c:pt idx="104">
                  <c:v>82932</c:v>
                </c:pt>
                <c:pt idx="105">
                  <c:v>82382</c:v>
                </c:pt>
                <c:pt idx="106">
                  <c:v>86086</c:v>
                </c:pt>
                <c:pt idx="107">
                  <c:v>83272</c:v>
                </c:pt>
                <c:pt idx="108">
                  <c:v>83984</c:v>
                </c:pt>
                <c:pt idx="109">
                  <c:v>78550</c:v>
                </c:pt>
                <c:pt idx="110">
                  <c:v>82706</c:v>
                </c:pt>
                <c:pt idx="111">
                  <c:v>73746</c:v>
                </c:pt>
                <c:pt idx="112">
                  <c:v>72146</c:v>
                </c:pt>
                <c:pt idx="113">
                  <c:v>64436</c:v>
                </c:pt>
                <c:pt idx="114">
                  <c:v>57270</c:v>
                </c:pt>
                <c:pt idx="115">
                  <c:v>62306</c:v>
                </c:pt>
                <c:pt idx="116">
                  <c:v>62216</c:v>
                </c:pt>
                <c:pt idx="117">
                  <c:v>60422</c:v>
                </c:pt>
                <c:pt idx="118">
                  <c:v>57998</c:v>
                </c:pt>
                <c:pt idx="119">
                  <c:v>53218</c:v>
                </c:pt>
                <c:pt idx="120">
                  <c:v>48752</c:v>
                </c:pt>
                <c:pt idx="121">
                  <c:v>41504</c:v>
                </c:pt>
                <c:pt idx="122">
                  <c:v>42240</c:v>
                </c:pt>
                <c:pt idx="123">
                  <c:v>43046</c:v>
                </c:pt>
                <c:pt idx="124">
                  <c:v>43386</c:v>
                </c:pt>
                <c:pt idx="125">
                  <c:v>39632</c:v>
                </c:pt>
                <c:pt idx="126">
                  <c:v>33780</c:v>
                </c:pt>
                <c:pt idx="127">
                  <c:v>39888</c:v>
                </c:pt>
                <c:pt idx="128">
                  <c:v>40508</c:v>
                </c:pt>
                <c:pt idx="129">
                  <c:v>39726</c:v>
                </c:pt>
                <c:pt idx="130">
                  <c:v>40144</c:v>
                </c:pt>
                <c:pt idx="131">
                  <c:v>41560</c:v>
                </c:pt>
                <c:pt idx="132">
                  <c:v>43620</c:v>
                </c:pt>
                <c:pt idx="133">
                  <c:v>41228</c:v>
                </c:pt>
                <c:pt idx="134">
                  <c:v>38244</c:v>
                </c:pt>
                <c:pt idx="135">
                  <c:v>38998</c:v>
                </c:pt>
                <c:pt idx="136">
                  <c:v>40196</c:v>
                </c:pt>
                <c:pt idx="137">
                  <c:v>36664</c:v>
                </c:pt>
                <c:pt idx="138">
                  <c:v>37962</c:v>
                </c:pt>
                <c:pt idx="139">
                  <c:v>38518</c:v>
                </c:pt>
                <c:pt idx="140">
                  <c:v>29528</c:v>
                </c:pt>
                <c:pt idx="141">
                  <c:v>36884</c:v>
                </c:pt>
                <c:pt idx="142">
                  <c:v>30934</c:v>
                </c:pt>
                <c:pt idx="143">
                  <c:v>32664</c:v>
                </c:pt>
                <c:pt idx="144">
                  <c:v>32668</c:v>
                </c:pt>
                <c:pt idx="145">
                  <c:v>29972</c:v>
                </c:pt>
                <c:pt idx="146">
                  <c:v>37948</c:v>
                </c:pt>
                <c:pt idx="147">
                  <c:v>39622</c:v>
                </c:pt>
                <c:pt idx="148">
                  <c:v>29374</c:v>
                </c:pt>
                <c:pt idx="149">
                  <c:v>36578</c:v>
                </c:pt>
                <c:pt idx="150">
                  <c:v>30274</c:v>
                </c:pt>
                <c:pt idx="151">
                  <c:v>31992</c:v>
                </c:pt>
                <c:pt idx="152">
                  <c:v>34168</c:v>
                </c:pt>
                <c:pt idx="153">
                  <c:v>31512</c:v>
                </c:pt>
                <c:pt idx="154">
                  <c:v>36660</c:v>
                </c:pt>
                <c:pt idx="155">
                  <c:v>41356</c:v>
                </c:pt>
                <c:pt idx="156">
                  <c:v>38714</c:v>
                </c:pt>
                <c:pt idx="157">
                  <c:v>39244</c:v>
                </c:pt>
                <c:pt idx="158">
                  <c:v>39146</c:v>
                </c:pt>
                <c:pt idx="159">
                  <c:v>43516</c:v>
                </c:pt>
                <c:pt idx="160">
                  <c:v>41882</c:v>
                </c:pt>
                <c:pt idx="161">
                  <c:v>42408</c:v>
                </c:pt>
                <c:pt idx="162">
                  <c:v>38782</c:v>
                </c:pt>
                <c:pt idx="163">
                  <c:v>45280</c:v>
                </c:pt>
                <c:pt idx="164">
                  <c:v>46902</c:v>
                </c:pt>
                <c:pt idx="165">
                  <c:v>38738</c:v>
                </c:pt>
                <c:pt idx="166">
                  <c:v>43290</c:v>
                </c:pt>
                <c:pt idx="167">
                  <c:v>49240</c:v>
                </c:pt>
                <c:pt idx="168">
                  <c:v>50412</c:v>
                </c:pt>
                <c:pt idx="169">
                  <c:v>48218</c:v>
                </c:pt>
                <c:pt idx="170">
                  <c:v>41716</c:v>
                </c:pt>
                <c:pt idx="171">
                  <c:v>52178</c:v>
                </c:pt>
                <c:pt idx="172">
                  <c:v>54180</c:v>
                </c:pt>
                <c:pt idx="173">
                  <c:v>44662</c:v>
                </c:pt>
                <c:pt idx="174">
                  <c:v>44168</c:v>
                </c:pt>
                <c:pt idx="175">
                  <c:v>43330</c:v>
                </c:pt>
                <c:pt idx="176">
                  <c:v>38958</c:v>
                </c:pt>
                <c:pt idx="177">
                  <c:v>39316</c:v>
                </c:pt>
                <c:pt idx="178">
                  <c:v>39304</c:v>
                </c:pt>
                <c:pt idx="179">
                  <c:v>34544</c:v>
                </c:pt>
                <c:pt idx="180">
                  <c:v>40182</c:v>
                </c:pt>
                <c:pt idx="181">
                  <c:v>42156</c:v>
                </c:pt>
                <c:pt idx="182">
                  <c:v>44290</c:v>
                </c:pt>
                <c:pt idx="183">
                  <c:v>40292</c:v>
                </c:pt>
                <c:pt idx="184">
                  <c:v>36968</c:v>
                </c:pt>
                <c:pt idx="185">
                  <c:v>35326</c:v>
                </c:pt>
                <c:pt idx="186">
                  <c:v>35944</c:v>
                </c:pt>
                <c:pt idx="187">
                  <c:v>46346</c:v>
                </c:pt>
                <c:pt idx="188">
                  <c:v>41328</c:v>
                </c:pt>
                <c:pt idx="189">
                  <c:v>34746</c:v>
                </c:pt>
                <c:pt idx="190">
                  <c:v>43818</c:v>
                </c:pt>
                <c:pt idx="191">
                  <c:v>41436</c:v>
                </c:pt>
                <c:pt idx="192">
                  <c:v>40420</c:v>
                </c:pt>
                <c:pt idx="193">
                  <c:v>49202</c:v>
                </c:pt>
                <c:pt idx="194">
                  <c:v>45570</c:v>
                </c:pt>
                <c:pt idx="195">
                  <c:v>34900</c:v>
                </c:pt>
                <c:pt idx="196">
                  <c:v>36778</c:v>
                </c:pt>
                <c:pt idx="197">
                  <c:v>35444</c:v>
                </c:pt>
                <c:pt idx="198">
                  <c:v>37730</c:v>
                </c:pt>
                <c:pt idx="199">
                  <c:v>46574</c:v>
                </c:pt>
                <c:pt idx="200">
                  <c:v>43946</c:v>
                </c:pt>
                <c:pt idx="201">
                  <c:v>39768</c:v>
                </c:pt>
                <c:pt idx="202">
                  <c:v>46724</c:v>
                </c:pt>
              </c:numCache>
            </c:numRef>
          </c:yVal>
          <c:smooth val="0"/>
          <c:extLst>
            <c:ext xmlns:c16="http://schemas.microsoft.com/office/drawing/2014/chart" uri="{C3380CC4-5D6E-409C-BE32-E72D297353CC}">
              <c16:uniqueId val="{00000000-F47B-4439-BE58-F70B6EB265AF}"/>
            </c:ext>
          </c:extLst>
        </c:ser>
        <c:dLbls>
          <c:showLegendKey val="0"/>
          <c:showVal val="0"/>
          <c:showCatName val="0"/>
          <c:showSerName val="0"/>
          <c:showPercent val="0"/>
          <c:showBubbleSize val="0"/>
        </c:dLbls>
        <c:axId val="505805208"/>
        <c:axId val="505801928"/>
      </c:scatterChart>
      <c:valAx>
        <c:axId val="505805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Raman shift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01928"/>
        <c:crosses val="autoZero"/>
        <c:crossBetween val="midCat"/>
      </c:valAx>
      <c:valAx>
        <c:axId val="505801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Intensity (arbitrary unit)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805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'ZnSe Fe D 07102023_1'!$B$31:$B$231</c:f>
              <c:numCache>
                <c:formatCode>General</c:formatCode>
                <c:ptCount val="201"/>
                <c:pt idx="0">
                  <c:v>103.16742549540868</c:v>
                </c:pt>
                <c:pt idx="1">
                  <c:v>107.98871723764751</c:v>
                </c:pt>
                <c:pt idx="2">
                  <c:v>112.80752271926758</c:v>
                </c:pt>
                <c:pt idx="3">
                  <c:v>117.62384386295162</c:v>
                </c:pt>
                <c:pt idx="4">
                  <c:v>122.4376825894069</c:v>
                </c:pt>
                <c:pt idx="5">
                  <c:v>127.283896684301</c:v>
                </c:pt>
                <c:pt idx="6">
                  <c:v>132.09275837676978</c:v>
                </c:pt>
                <c:pt idx="7">
                  <c:v>136.89914341613257</c:v>
                </c:pt>
                <c:pt idx="8">
                  <c:v>141.70305371518771</c:v>
                </c:pt>
                <c:pt idx="9">
                  <c:v>146.53927519009812</c:v>
                </c:pt>
                <c:pt idx="10">
                  <c:v>151.33822384077212</c:v>
                </c:pt>
                <c:pt idx="11">
                  <c:v>156.13470349150884</c:v>
                </c:pt>
                <c:pt idx="12">
                  <c:v>160.92871604723041</c:v>
                </c:pt>
                <c:pt idx="13">
                  <c:v>165.72026341088713</c:v>
                </c:pt>
                <c:pt idx="14">
                  <c:v>170.54404200625504</c:v>
                </c:pt>
                <c:pt idx="15">
                  <c:v>175.33064685758654</c:v>
                </c:pt>
                <c:pt idx="16">
                  <c:v>180.11479222773778</c:v>
                </c:pt>
                <c:pt idx="17">
                  <c:v>184.89648001183377</c:v>
                </c:pt>
                <c:pt idx="18">
                  <c:v>189.6757121030605</c:v>
                </c:pt>
                <c:pt idx="19">
                  <c:v>194.45249039266491</c:v>
                </c:pt>
                <c:pt idx="20">
                  <c:v>199.2614043943795</c:v>
                </c:pt>
                <c:pt idx="21">
                  <c:v>204.03326299975743</c:v>
                </c:pt>
                <c:pt idx="22">
                  <c:v>208.80267347924382</c:v>
                </c:pt>
                <c:pt idx="23">
                  <c:v>213.56963771631126</c:v>
                </c:pt>
                <c:pt idx="24">
                  <c:v>218.3341575925042</c:v>
                </c:pt>
                <c:pt idx="25">
                  <c:v>223.13073388553676</c:v>
                </c:pt>
                <c:pt idx="26">
                  <c:v>227.89035299821262</c:v>
                </c:pt>
                <c:pt idx="27">
                  <c:v>232.64753339666277</c:v>
                </c:pt>
                <c:pt idx="28">
                  <c:v>237.40227695471549</c:v>
                </c:pt>
                <c:pt idx="29">
                  <c:v>242.15458554428187</c:v>
                </c:pt>
                <c:pt idx="30">
                  <c:v>246.90446103535214</c:v>
                </c:pt>
                <c:pt idx="31">
                  <c:v>251.68629819792841</c:v>
                </c:pt>
                <c:pt idx="32">
                  <c:v>256.43129549703735</c:v>
                </c:pt>
                <c:pt idx="33">
                  <c:v>261.1738653096545</c:v>
                </c:pt>
                <c:pt idx="34">
                  <c:v>265.91400949811214</c:v>
                </c:pt>
                <c:pt idx="35">
                  <c:v>270.65172992283988</c:v>
                </c:pt>
                <c:pt idx="36">
                  <c:v>275.38702844236104</c:v>
                </c:pt>
                <c:pt idx="37">
                  <c:v>280.11990691331448</c:v>
                </c:pt>
                <c:pt idx="38">
                  <c:v>284.88463706755283</c:v>
                </c:pt>
                <c:pt idx="39">
                  <c:v>289.61266350070218</c:v>
                </c:pt>
                <c:pt idx="40">
                  <c:v>294.33827545719396</c:v>
                </c:pt>
                <c:pt idx="41">
                  <c:v>299.06147478607454</c:v>
                </c:pt>
                <c:pt idx="42">
                  <c:v>303.78226333449857</c:v>
                </c:pt>
                <c:pt idx="43">
                  <c:v>308.50064294772892</c:v>
                </c:pt>
                <c:pt idx="44">
                  <c:v>313.21661546915493</c:v>
                </c:pt>
                <c:pt idx="45">
                  <c:v>317.96433025152146</c:v>
                </c:pt>
                <c:pt idx="46">
                  <c:v>322.67547670266504</c:v>
                </c:pt>
                <c:pt idx="47">
                  <c:v>327.38422159419133</c:v>
                </c:pt>
                <c:pt idx="48">
                  <c:v>332.09056676197724</c:v>
                </c:pt>
                <c:pt idx="49">
                  <c:v>336.79451404000793</c:v>
                </c:pt>
                <c:pt idx="50">
                  <c:v>341.49606526041316</c:v>
                </c:pt>
                <c:pt idx="51">
                  <c:v>346.19522225344917</c:v>
                </c:pt>
                <c:pt idx="52">
                  <c:v>350.89198684751318</c:v>
                </c:pt>
                <c:pt idx="53">
                  <c:v>355.58636086914703</c:v>
                </c:pt>
                <c:pt idx="54">
                  <c:v>360.31233732315741</c:v>
                </c:pt>
                <c:pt idx="55">
                  <c:v>365.00191838217506</c:v>
                </c:pt>
                <c:pt idx="56">
                  <c:v>369.68911435041082</c:v>
                </c:pt>
                <c:pt idx="57">
                  <c:v>374.37392704695958</c:v>
                </c:pt>
                <c:pt idx="58">
                  <c:v>379.05635828906816</c:v>
                </c:pt>
                <c:pt idx="59">
                  <c:v>383.73640989214982</c:v>
                </c:pt>
                <c:pt idx="60">
                  <c:v>388.41408366975884</c:v>
                </c:pt>
                <c:pt idx="61">
                  <c:v>393.08938143360865</c:v>
                </c:pt>
                <c:pt idx="62">
                  <c:v>397.76230499357916</c:v>
                </c:pt>
                <c:pt idx="63">
                  <c:v>402.4328561577131</c:v>
                </c:pt>
                <c:pt idx="64">
                  <c:v>407.1010367322051</c:v>
                </c:pt>
                <c:pt idx="65">
                  <c:v>411.80065011144325</c:v>
                </c:pt>
                <c:pt idx="66">
                  <c:v>416.4640777724635</c:v>
                </c:pt>
                <c:pt idx="67">
                  <c:v>421.1251402645139</c:v>
                </c:pt>
                <c:pt idx="68">
                  <c:v>425.7838393864622</c:v>
                </c:pt>
                <c:pt idx="69">
                  <c:v>430.44017693535352</c:v>
                </c:pt>
                <c:pt idx="70">
                  <c:v>435.09415470642125</c:v>
                </c:pt>
                <c:pt idx="71">
                  <c:v>439.74577449306889</c:v>
                </c:pt>
                <c:pt idx="72">
                  <c:v>444.39503808688096</c:v>
                </c:pt>
                <c:pt idx="73">
                  <c:v>449.04194727764479</c:v>
                </c:pt>
                <c:pt idx="74">
                  <c:v>453.68650385332148</c:v>
                </c:pt>
                <c:pt idx="75">
                  <c:v>458.32870960006403</c:v>
                </c:pt>
                <c:pt idx="76">
                  <c:v>462.96856630221373</c:v>
                </c:pt>
                <c:pt idx="77">
                  <c:v>467.60607574231835</c:v>
                </c:pt>
                <c:pt idx="78">
                  <c:v>472.24123970111395</c:v>
                </c:pt>
                <c:pt idx="79">
                  <c:v>476.87405995753215</c:v>
                </c:pt>
                <c:pt idx="80">
                  <c:v>481.50453828871832</c:v>
                </c:pt>
                <c:pt idx="81">
                  <c:v>486.13267647001703</c:v>
                </c:pt>
                <c:pt idx="82">
                  <c:v>490.75847627496842</c:v>
                </c:pt>
                <c:pt idx="83">
                  <c:v>495.41543430887396</c:v>
                </c:pt>
                <c:pt idx="84">
                  <c:v>500.03654576198824</c:v>
                </c:pt>
                <c:pt idx="85">
                  <c:v>504.6553241614638</c:v>
                </c:pt>
                <c:pt idx="86">
                  <c:v>509.27177127369214</c:v>
                </c:pt>
                <c:pt idx="87">
                  <c:v>513.88588886326397</c:v>
                </c:pt>
                <c:pt idx="88">
                  <c:v>518.49767869300558</c:v>
                </c:pt>
                <c:pt idx="89">
                  <c:v>523.10714252395337</c:v>
                </c:pt>
                <c:pt idx="90">
                  <c:v>527.71428211537568</c:v>
                </c:pt>
                <c:pt idx="91">
                  <c:v>532.31909922476189</c:v>
                </c:pt>
                <c:pt idx="92">
                  <c:v>536.92159560782966</c:v>
                </c:pt>
                <c:pt idx="93">
                  <c:v>541.52177301853226</c:v>
                </c:pt>
                <c:pt idx="94">
                  <c:v>546.11963320905124</c:v>
                </c:pt>
                <c:pt idx="95">
                  <c:v>550.7151779298074</c:v>
                </c:pt>
                <c:pt idx="96">
                  <c:v>555.30840892945707</c:v>
                </c:pt>
                <c:pt idx="97">
                  <c:v>559.89932795488858</c:v>
                </c:pt>
                <c:pt idx="98">
                  <c:v>564.48793675125125</c:v>
                </c:pt>
                <c:pt idx="99">
                  <c:v>569.07423706191912</c:v>
                </c:pt>
                <c:pt idx="100">
                  <c:v>573.65823062851632</c:v>
                </c:pt>
                <c:pt idx="101">
                  <c:v>578.23991919092805</c:v>
                </c:pt>
                <c:pt idx="102">
                  <c:v>582.81930448727871</c:v>
                </c:pt>
                <c:pt idx="103">
                  <c:v>587.39638825394286</c:v>
                </c:pt>
                <c:pt idx="104">
                  <c:v>591.97117222556335</c:v>
                </c:pt>
                <c:pt idx="105">
                  <c:v>596.54365813502955</c:v>
                </c:pt>
                <c:pt idx="106">
                  <c:v>601.11384771349549</c:v>
                </c:pt>
                <c:pt idx="107">
                  <c:v>605.68174269036535</c:v>
                </c:pt>
                <c:pt idx="108">
                  <c:v>610.24734479332619</c:v>
                </c:pt>
                <c:pt idx="109">
                  <c:v>614.81065574831882</c:v>
                </c:pt>
                <c:pt idx="110">
                  <c:v>619.37167727954875</c:v>
                </c:pt>
                <c:pt idx="111">
                  <c:v>623.93041110950799</c:v>
                </c:pt>
                <c:pt idx="112">
                  <c:v>628.4538494393164</c:v>
                </c:pt>
                <c:pt idx="113">
                  <c:v>633.00802957369524</c:v>
                </c:pt>
                <c:pt idx="114">
                  <c:v>637.55992715145476</c:v>
                </c:pt>
                <c:pt idx="115">
                  <c:v>642.10954388818936</c:v>
                </c:pt>
                <c:pt idx="116">
                  <c:v>646.65688149776906</c:v>
                </c:pt>
                <c:pt idx="117">
                  <c:v>651.20194169236129</c:v>
                </c:pt>
                <c:pt idx="118">
                  <c:v>655.74472618241634</c:v>
                </c:pt>
                <c:pt idx="119">
                  <c:v>660.28523667666741</c:v>
                </c:pt>
                <c:pt idx="120">
                  <c:v>664.82347488213418</c:v>
                </c:pt>
                <c:pt idx="121">
                  <c:v>669.35944250413741</c:v>
                </c:pt>
                <c:pt idx="122">
                  <c:v>673.893141246288</c:v>
                </c:pt>
                <c:pt idx="123">
                  <c:v>678.42457281048701</c:v>
                </c:pt>
                <c:pt idx="124">
                  <c:v>682.95373889694383</c:v>
                </c:pt>
                <c:pt idx="125">
                  <c:v>687.48064120416893</c:v>
                </c:pt>
                <c:pt idx="126">
                  <c:v>692.00528142895564</c:v>
                </c:pt>
                <c:pt idx="127">
                  <c:v>696.5276612664311</c:v>
                </c:pt>
                <c:pt idx="128">
                  <c:v>701.04778241000895</c:v>
                </c:pt>
                <c:pt idx="129">
                  <c:v>705.56564655141483</c:v>
                </c:pt>
                <c:pt idx="130">
                  <c:v>710.04854168574821</c:v>
                </c:pt>
                <c:pt idx="131">
                  <c:v>714.56191321578081</c:v>
                </c:pt>
                <c:pt idx="132">
                  <c:v>719.07303279648477</c:v>
                </c:pt>
                <c:pt idx="133">
                  <c:v>723.5819021128591</c:v>
                </c:pt>
                <c:pt idx="134">
                  <c:v>728.08852284821842</c:v>
                </c:pt>
                <c:pt idx="135">
                  <c:v>732.59289668420024</c:v>
                </c:pt>
                <c:pt idx="136">
                  <c:v>737.09502530076134</c:v>
                </c:pt>
                <c:pt idx="137">
                  <c:v>741.59491037619591</c:v>
                </c:pt>
                <c:pt idx="138">
                  <c:v>746.09255358711744</c:v>
                </c:pt>
                <c:pt idx="139">
                  <c:v>750.58795660846226</c:v>
                </c:pt>
                <c:pt idx="140">
                  <c:v>755.08112111351875</c:v>
                </c:pt>
                <c:pt idx="141">
                  <c:v>759.53951386162225</c:v>
                </c:pt>
                <c:pt idx="142">
                  <c:v>764.02822253816703</c:v>
                </c:pt>
                <c:pt idx="143">
                  <c:v>768.51469769618052</c:v>
                </c:pt>
                <c:pt idx="144">
                  <c:v>772.99894100229358</c:v>
                </c:pt>
                <c:pt idx="145">
                  <c:v>777.48095412148177</c:v>
                </c:pt>
                <c:pt idx="146">
                  <c:v>781.96073871707631</c:v>
                </c:pt>
                <c:pt idx="147">
                  <c:v>786.4382964507422</c:v>
                </c:pt>
                <c:pt idx="148">
                  <c:v>790.91362898250009</c:v>
                </c:pt>
                <c:pt idx="149">
                  <c:v>795.38673797071169</c:v>
                </c:pt>
                <c:pt idx="150">
                  <c:v>799.82523532750929</c:v>
                </c:pt>
                <c:pt idx="151">
                  <c:v>804.29391827984</c:v>
                </c:pt>
                <c:pt idx="152">
                  <c:v>808.76038264188537</c:v>
                </c:pt>
                <c:pt idx="153">
                  <c:v>813.22463006544422</c:v>
                </c:pt>
                <c:pt idx="154">
                  <c:v>817.68666220068189</c:v>
                </c:pt>
                <c:pt idx="155">
                  <c:v>822.14648069611576</c:v>
                </c:pt>
                <c:pt idx="156">
                  <c:v>826.6040871986479</c:v>
                </c:pt>
                <c:pt idx="157">
                  <c:v>831.02720582069014</c:v>
                </c:pt>
                <c:pt idx="158">
                  <c:v>835.4804092707418</c:v>
                </c:pt>
                <c:pt idx="159">
                  <c:v>839.93140564687928</c:v>
                </c:pt>
                <c:pt idx="160">
                  <c:v>844.38019658947451</c:v>
                </c:pt>
                <c:pt idx="161">
                  <c:v>848.82678373728777</c:v>
                </c:pt>
                <c:pt idx="162">
                  <c:v>853.27116872745682</c:v>
                </c:pt>
                <c:pt idx="163">
                  <c:v>857.71335319548962</c:v>
                </c:pt>
                <c:pt idx="164">
                  <c:v>862.12117287208093</c:v>
                </c:pt>
                <c:pt idx="165">
                  <c:v>866.55897711218131</c:v>
                </c:pt>
                <c:pt idx="166">
                  <c:v>870.99458571516152</c:v>
                </c:pt>
                <c:pt idx="167">
                  <c:v>875.42800031008301</c:v>
                </c:pt>
                <c:pt idx="168">
                  <c:v>879.85922252439559</c:v>
                </c:pt>
                <c:pt idx="169">
                  <c:v>884.28825398393747</c:v>
                </c:pt>
                <c:pt idx="170">
                  <c:v>888.68302561561359</c:v>
                </c:pt>
                <c:pt idx="171">
                  <c:v>893.1076962823754</c:v>
                </c:pt>
                <c:pt idx="172">
                  <c:v>897.53018105050432</c:v>
                </c:pt>
                <c:pt idx="173">
                  <c:v>901.95048153943208</c:v>
                </c:pt>
                <c:pt idx="174">
                  <c:v>906.36859936700057</c:v>
                </c:pt>
                <c:pt idx="175">
                  <c:v>910.75254444875463</c:v>
                </c:pt>
                <c:pt idx="176">
                  <c:v>915.1663175878748</c:v>
                </c:pt>
                <c:pt idx="177">
                  <c:v>919.57791289787565</c:v>
                </c:pt>
                <c:pt idx="178">
                  <c:v>923.98733199022536</c:v>
                </c:pt>
                <c:pt idx="179">
                  <c:v>928.39457647479503</c:v>
                </c:pt>
                <c:pt idx="180">
                  <c:v>932.79964795988781</c:v>
                </c:pt>
                <c:pt idx="181">
                  <c:v>937.1706507855888</c:v>
                </c:pt>
                <c:pt idx="182">
                  <c:v>941.57139680757246</c:v>
                </c:pt>
                <c:pt idx="183">
                  <c:v>945.96997463383013</c:v>
                </c:pt>
                <c:pt idx="184">
                  <c:v>950.36638586633126</c:v>
                </c:pt>
                <c:pt idx="185">
                  <c:v>954.728797524931</c:v>
                </c:pt>
                <c:pt idx="186">
                  <c:v>959.12089604054927</c:v>
                </c:pt>
                <c:pt idx="187">
                  <c:v>963.51083274729899</c:v>
                </c:pt>
                <c:pt idx="188">
                  <c:v>967.89860924086315</c:v>
                </c:pt>
                <c:pt idx="189">
                  <c:v>972.28422711535677</c:v>
                </c:pt>
                <c:pt idx="190">
                  <c:v>976.63593150916131</c:v>
                </c:pt>
                <c:pt idx="191">
                  <c:v>981.01725253496625</c:v>
                </c:pt>
                <c:pt idx="192">
                  <c:v>985.39641970313096</c:v>
                </c:pt>
                <c:pt idx="193">
                  <c:v>989.77343460151678</c:v>
                </c:pt>
                <c:pt idx="194">
                  <c:v>994.148298816428</c:v>
                </c:pt>
                <c:pt idx="195">
                  <c:v>998.48933531757575</c:v>
                </c:pt>
                <c:pt idx="196">
                  <c:v>1002.8599184742416</c:v>
                </c:pt>
                <c:pt idx="197">
                  <c:v>1007.2283556855473</c:v>
                </c:pt>
                <c:pt idx="198">
                  <c:v>1011.5946485315872</c:v>
                </c:pt>
                <c:pt idx="199">
                  <c:v>1015.9271820188005</c:v>
                </c:pt>
                <c:pt idx="200">
                  <c:v>1020.2892063787294</c:v>
                </c:pt>
              </c:numCache>
            </c:numRef>
          </c:xVal>
          <c:yVal>
            <c:numRef>
              <c:f>'ZnSe Fe D 07102023_1'!$C$31:$C$231</c:f>
              <c:numCache>
                <c:formatCode>General</c:formatCode>
                <c:ptCount val="201"/>
                <c:pt idx="0">
                  <c:v>695491.9</c:v>
                </c:pt>
                <c:pt idx="1">
                  <c:v>689025.6</c:v>
                </c:pt>
                <c:pt idx="2">
                  <c:v>686929.1</c:v>
                </c:pt>
                <c:pt idx="3">
                  <c:v>685353.5</c:v>
                </c:pt>
                <c:pt idx="4">
                  <c:v>684514.9</c:v>
                </c:pt>
                <c:pt idx="5">
                  <c:v>678053.6</c:v>
                </c:pt>
                <c:pt idx="6">
                  <c:v>675766.4</c:v>
                </c:pt>
                <c:pt idx="7">
                  <c:v>686183.2</c:v>
                </c:pt>
                <c:pt idx="8">
                  <c:v>694632.1</c:v>
                </c:pt>
                <c:pt idx="9">
                  <c:v>702955.8</c:v>
                </c:pt>
                <c:pt idx="10">
                  <c:v>709942.6</c:v>
                </c:pt>
                <c:pt idx="11">
                  <c:v>727215.4</c:v>
                </c:pt>
                <c:pt idx="12">
                  <c:v>751430.8</c:v>
                </c:pt>
                <c:pt idx="13">
                  <c:v>782149</c:v>
                </c:pt>
                <c:pt idx="14">
                  <c:v>809735.9</c:v>
                </c:pt>
                <c:pt idx="15">
                  <c:v>844967.9</c:v>
                </c:pt>
                <c:pt idx="16">
                  <c:v>904374.3</c:v>
                </c:pt>
                <c:pt idx="17">
                  <c:v>970743.3</c:v>
                </c:pt>
                <c:pt idx="18">
                  <c:v>1058921</c:v>
                </c:pt>
                <c:pt idx="19">
                  <c:v>1156369</c:v>
                </c:pt>
                <c:pt idx="20">
                  <c:v>1280412</c:v>
                </c:pt>
                <c:pt idx="21">
                  <c:v>1419519</c:v>
                </c:pt>
                <c:pt idx="22">
                  <c:v>1581070</c:v>
                </c:pt>
                <c:pt idx="23">
                  <c:v>1775134</c:v>
                </c:pt>
                <c:pt idx="24">
                  <c:v>1979440</c:v>
                </c:pt>
                <c:pt idx="25">
                  <c:v>2160807</c:v>
                </c:pt>
                <c:pt idx="26">
                  <c:v>2374748</c:v>
                </c:pt>
                <c:pt idx="27">
                  <c:v>2551577</c:v>
                </c:pt>
                <c:pt idx="28">
                  <c:v>2715140</c:v>
                </c:pt>
                <c:pt idx="29">
                  <c:v>2890530</c:v>
                </c:pt>
                <c:pt idx="30">
                  <c:v>3064267</c:v>
                </c:pt>
                <c:pt idx="31">
                  <c:v>3207393</c:v>
                </c:pt>
                <c:pt idx="32">
                  <c:v>3350139</c:v>
                </c:pt>
                <c:pt idx="33">
                  <c:v>3469253</c:v>
                </c:pt>
                <c:pt idx="34">
                  <c:v>3555425</c:v>
                </c:pt>
                <c:pt idx="35">
                  <c:v>3642078</c:v>
                </c:pt>
                <c:pt idx="36">
                  <c:v>3682785</c:v>
                </c:pt>
                <c:pt idx="37">
                  <c:v>3722591</c:v>
                </c:pt>
                <c:pt idx="38">
                  <c:v>3755214</c:v>
                </c:pt>
                <c:pt idx="39">
                  <c:v>3786906</c:v>
                </c:pt>
                <c:pt idx="40">
                  <c:v>3792935</c:v>
                </c:pt>
                <c:pt idx="41">
                  <c:v>3816532</c:v>
                </c:pt>
                <c:pt idx="42">
                  <c:v>3851917</c:v>
                </c:pt>
                <c:pt idx="43">
                  <c:v>3841497</c:v>
                </c:pt>
                <c:pt idx="44">
                  <c:v>3876059</c:v>
                </c:pt>
                <c:pt idx="45">
                  <c:v>3891942</c:v>
                </c:pt>
                <c:pt idx="46">
                  <c:v>3836845</c:v>
                </c:pt>
                <c:pt idx="47">
                  <c:v>3826619</c:v>
                </c:pt>
                <c:pt idx="48">
                  <c:v>3849630</c:v>
                </c:pt>
                <c:pt idx="49">
                  <c:v>3851138</c:v>
                </c:pt>
                <c:pt idx="50">
                  <c:v>3823802</c:v>
                </c:pt>
                <c:pt idx="51">
                  <c:v>3808528</c:v>
                </c:pt>
                <c:pt idx="52">
                  <c:v>3778053</c:v>
                </c:pt>
                <c:pt idx="53">
                  <c:v>3785346</c:v>
                </c:pt>
                <c:pt idx="54">
                  <c:v>3805447</c:v>
                </c:pt>
                <c:pt idx="55">
                  <c:v>3773472</c:v>
                </c:pt>
                <c:pt idx="56">
                  <c:v>3794267</c:v>
                </c:pt>
                <c:pt idx="57">
                  <c:v>3832277</c:v>
                </c:pt>
                <c:pt idx="58">
                  <c:v>3837715</c:v>
                </c:pt>
                <c:pt idx="59">
                  <c:v>3846547</c:v>
                </c:pt>
                <c:pt idx="60">
                  <c:v>3857197</c:v>
                </c:pt>
                <c:pt idx="61">
                  <c:v>3853082</c:v>
                </c:pt>
                <c:pt idx="62">
                  <c:v>3878155</c:v>
                </c:pt>
                <c:pt idx="63">
                  <c:v>3919845</c:v>
                </c:pt>
                <c:pt idx="64">
                  <c:v>3924787</c:v>
                </c:pt>
                <c:pt idx="65">
                  <c:v>3926547</c:v>
                </c:pt>
                <c:pt idx="66">
                  <c:v>3919445</c:v>
                </c:pt>
                <c:pt idx="67">
                  <c:v>3939542</c:v>
                </c:pt>
                <c:pt idx="68">
                  <c:v>3941857</c:v>
                </c:pt>
                <c:pt idx="69">
                  <c:v>3918034</c:v>
                </c:pt>
                <c:pt idx="70">
                  <c:v>3881465</c:v>
                </c:pt>
                <c:pt idx="71">
                  <c:v>3867723</c:v>
                </c:pt>
                <c:pt idx="72">
                  <c:v>3873319</c:v>
                </c:pt>
                <c:pt idx="73">
                  <c:v>3835947</c:v>
                </c:pt>
                <c:pt idx="74">
                  <c:v>3792369</c:v>
                </c:pt>
                <c:pt idx="75">
                  <c:v>3750185</c:v>
                </c:pt>
                <c:pt idx="76">
                  <c:v>3741883</c:v>
                </c:pt>
                <c:pt idx="77">
                  <c:v>3705087</c:v>
                </c:pt>
                <c:pt idx="78">
                  <c:v>3676303</c:v>
                </c:pt>
                <c:pt idx="79">
                  <c:v>3673591</c:v>
                </c:pt>
                <c:pt idx="80">
                  <c:v>3663400</c:v>
                </c:pt>
                <c:pt idx="81">
                  <c:v>3636035</c:v>
                </c:pt>
                <c:pt idx="82">
                  <c:v>3623750</c:v>
                </c:pt>
                <c:pt idx="83">
                  <c:v>3620361</c:v>
                </c:pt>
                <c:pt idx="84">
                  <c:v>3577707</c:v>
                </c:pt>
                <c:pt idx="85">
                  <c:v>3605348</c:v>
                </c:pt>
                <c:pt idx="86">
                  <c:v>3608585</c:v>
                </c:pt>
                <c:pt idx="87">
                  <c:v>3589405</c:v>
                </c:pt>
                <c:pt idx="88">
                  <c:v>3563354</c:v>
                </c:pt>
                <c:pt idx="89">
                  <c:v>3586086</c:v>
                </c:pt>
                <c:pt idx="90">
                  <c:v>3580323</c:v>
                </c:pt>
                <c:pt idx="91">
                  <c:v>3577526</c:v>
                </c:pt>
                <c:pt idx="92">
                  <c:v>3528291</c:v>
                </c:pt>
                <c:pt idx="93">
                  <c:v>3532523</c:v>
                </c:pt>
                <c:pt idx="94">
                  <c:v>3564845</c:v>
                </c:pt>
                <c:pt idx="95">
                  <c:v>3551718</c:v>
                </c:pt>
                <c:pt idx="96">
                  <c:v>3545660</c:v>
                </c:pt>
                <c:pt idx="97">
                  <c:v>3546850</c:v>
                </c:pt>
                <c:pt idx="98">
                  <c:v>3505137</c:v>
                </c:pt>
                <c:pt idx="99">
                  <c:v>3485992</c:v>
                </c:pt>
                <c:pt idx="100">
                  <c:v>3505883</c:v>
                </c:pt>
                <c:pt idx="101">
                  <c:v>3489945</c:v>
                </c:pt>
                <c:pt idx="102">
                  <c:v>3491165</c:v>
                </c:pt>
                <c:pt idx="103">
                  <c:v>3475492</c:v>
                </c:pt>
                <c:pt idx="104">
                  <c:v>3501628</c:v>
                </c:pt>
                <c:pt idx="105">
                  <c:v>3499130</c:v>
                </c:pt>
                <c:pt idx="106">
                  <c:v>3485693</c:v>
                </c:pt>
                <c:pt idx="107">
                  <c:v>3472334</c:v>
                </c:pt>
                <c:pt idx="108">
                  <c:v>3462041</c:v>
                </c:pt>
                <c:pt idx="109">
                  <c:v>3458004</c:v>
                </c:pt>
                <c:pt idx="110">
                  <c:v>3433781</c:v>
                </c:pt>
                <c:pt idx="111">
                  <c:v>3435692</c:v>
                </c:pt>
                <c:pt idx="112">
                  <c:v>3444199</c:v>
                </c:pt>
                <c:pt idx="113">
                  <c:v>3425584</c:v>
                </c:pt>
                <c:pt idx="114">
                  <c:v>3407336</c:v>
                </c:pt>
                <c:pt idx="115">
                  <c:v>3388872</c:v>
                </c:pt>
                <c:pt idx="116">
                  <c:v>3384664</c:v>
                </c:pt>
                <c:pt idx="117">
                  <c:v>3389951</c:v>
                </c:pt>
                <c:pt idx="118">
                  <c:v>3389357</c:v>
                </c:pt>
                <c:pt idx="119">
                  <c:v>3393654</c:v>
                </c:pt>
                <c:pt idx="120">
                  <c:v>3391263</c:v>
                </c:pt>
                <c:pt idx="121">
                  <c:v>3375177</c:v>
                </c:pt>
                <c:pt idx="122">
                  <c:v>3392677</c:v>
                </c:pt>
                <c:pt idx="123">
                  <c:v>3383858</c:v>
                </c:pt>
                <c:pt idx="124">
                  <c:v>3357771</c:v>
                </c:pt>
                <c:pt idx="125">
                  <c:v>3374439</c:v>
                </c:pt>
                <c:pt idx="126">
                  <c:v>3365973</c:v>
                </c:pt>
                <c:pt idx="127">
                  <c:v>3353164</c:v>
                </c:pt>
                <c:pt idx="128">
                  <c:v>3344897</c:v>
                </c:pt>
                <c:pt idx="129">
                  <c:v>3325997</c:v>
                </c:pt>
                <c:pt idx="130">
                  <c:v>3326129</c:v>
                </c:pt>
                <c:pt idx="131">
                  <c:v>3346413</c:v>
                </c:pt>
                <c:pt idx="132">
                  <c:v>3344934</c:v>
                </c:pt>
                <c:pt idx="133">
                  <c:v>3333582</c:v>
                </c:pt>
                <c:pt idx="134">
                  <c:v>3319686</c:v>
                </c:pt>
                <c:pt idx="135">
                  <c:v>3307624</c:v>
                </c:pt>
                <c:pt idx="136">
                  <c:v>3269508</c:v>
                </c:pt>
                <c:pt idx="137">
                  <c:v>3239953</c:v>
                </c:pt>
                <c:pt idx="138">
                  <c:v>3269079</c:v>
                </c:pt>
                <c:pt idx="139">
                  <c:v>3274034</c:v>
                </c:pt>
                <c:pt idx="140">
                  <c:v>3251588</c:v>
                </c:pt>
                <c:pt idx="141">
                  <c:v>3219458</c:v>
                </c:pt>
                <c:pt idx="142">
                  <c:v>3210709</c:v>
                </c:pt>
                <c:pt idx="143">
                  <c:v>3212616</c:v>
                </c:pt>
                <c:pt idx="144">
                  <c:v>3208587</c:v>
                </c:pt>
                <c:pt idx="145">
                  <c:v>3216210</c:v>
                </c:pt>
                <c:pt idx="146">
                  <c:v>3205344</c:v>
                </c:pt>
                <c:pt idx="147">
                  <c:v>3199270</c:v>
                </c:pt>
                <c:pt idx="148">
                  <c:v>3190231</c:v>
                </c:pt>
                <c:pt idx="149">
                  <c:v>3166200</c:v>
                </c:pt>
                <c:pt idx="150">
                  <c:v>3169907</c:v>
                </c:pt>
                <c:pt idx="151">
                  <c:v>3165844</c:v>
                </c:pt>
                <c:pt idx="152">
                  <c:v>3153551</c:v>
                </c:pt>
                <c:pt idx="153">
                  <c:v>3129880</c:v>
                </c:pt>
                <c:pt idx="154">
                  <c:v>3139558</c:v>
                </c:pt>
                <c:pt idx="155">
                  <c:v>3109412</c:v>
                </c:pt>
                <c:pt idx="156">
                  <c:v>3102509</c:v>
                </c:pt>
                <c:pt idx="157">
                  <c:v>3103260</c:v>
                </c:pt>
                <c:pt idx="158">
                  <c:v>3092038</c:v>
                </c:pt>
                <c:pt idx="159">
                  <c:v>3095060</c:v>
                </c:pt>
                <c:pt idx="160">
                  <c:v>3088268</c:v>
                </c:pt>
                <c:pt idx="161">
                  <c:v>3085062</c:v>
                </c:pt>
                <c:pt idx="162">
                  <c:v>3094208</c:v>
                </c:pt>
                <c:pt idx="163">
                  <c:v>3088836</c:v>
                </c:pt>
                <c:pt idx="164">
                  <c:v>3058754</c:v>
                </c:pt>
                <c:pt idx="165">
                  <c:v>3072497</c:v>
                </c:pt>
                <c:pt idx="166">
                  <c:v>3074432</c:v>
                </c:pt>
                <c:pt idx="167">
                  <c:v>3075240</c:v>
                </c:pt>
                <c:pt idx="168">
                  <c:v>3059134</c:v>
                </c:pt>
                <c:pt idx="169">
                  <c:v>3044155</c:v>
                </c:pt>
                <c:pt idx="170">
                  <c:v>3042972</c:v>
                </c:pt>
                <c:pt idx="171">
                  <c:v>3034254</c:v>
                </c:pt>
                <c:pt idx="172">
                  <c:v>3027745</c:v>
                </c:pt>
                <c:pt idx="173">
                  <c:v>3015156</c:v>
                </c:pt>
                <c:pt idx="174">
                  <c:v>3040769</c:v>
                </c:pt>
                <c:pt idx="175">
                  <c:v>3044263</c:v>
                </c:pt>
                <c:pt idx="176">
                  <c:v>3036187</c:v>
                </c:pt>
                <c:pt idx="177">
                  <c:v>3018118</c:v>
                </c:pt>
                <c:pt idx="178">
                  <c:v>2986518</c:v>
                </c:pt>
                <c:pt idx="179">
                  <c:v>2990444</c:v>
                </c:pt>
                <c:pt idx="180">
                  <c:v>3001621</c:v>
                </c:pt>
                <c:pt idx="181">
                  <c:v>2977391</c:v>
                </c:pt>
                <c:pt idx="182">
                  <c:v>2985984</c:v>
                </c:pt>
                <c:pt idx="183">
                  <c:v>2995742</c:v>
                </c:pt>
                <c:pt idx="184">
                  <c:v>2984697</c:v>
                </c:pt>
                <c:pt idx="185">
                  <c:v>2962318</c:v>
                </c:pt>
                <c:pt idx="186">
                  <c:v>2961986</c:v>
                </c:pt>
                <c:pt idx="187">
                  <c:v>2957449</c:v>
                </c:pt>
                <c:pt idx="188">
                  <c:v>2935152</c:v>
                </c:pt>
                <c:pt idx="189">
                  <c:v>2930656</c:v>
                </c:pt>
                <c:pt idx="190">
                  <c:v>2897286</c:v>
                </c:pt>
                <c:pt idx="191">
                  <c:v>2919003</c:v>
                </c:pt>
                <c:pt idx="192">
                  <c:v>2897198</c:v>
                </c:pt>
                <c:pt idx="193">
                  <c:v>2912316</c:v>
                </c:pt>
                <c:pt idx="194">
                  <c:v>2909543</c:v>
                </c:pt>
                <c:pt idx="195">
                  <c:v>2914574</c:v>
                </c:pt>
                <c:pt idx="196">
                  <c:v>2899711</c:v>
                </c:pt>
                <c:pt idx="197">
                  <c:v>2884783</c:v>
                </c:pt>
                <c:pt idx="198">
                  <c:v>2868367</c:v>
                </c:pt>
                <c:pt idx="199">
                  <c:v>2849314</c:v>
                </c:pt>
                <c:pt idx="200">
                  <c:v>2880749</c:v>
                </c:pt>
              </c:numCache>
            </c:numRef>
          </c:yVal>
          <c:smooth val="0"/>
          <c:extLst>
            <c:ext xmlns:c16="http://schemas.microsoft.com/office/drawing/2014/chart" uri="{C3380CC4-5D6E-409C-BE32-E72D297353CC}">
              <c16:uniqueId val="{00000000-2C00-4A76-A77B-D8F00C590C61}"/>
            </c:ext>
          </c:extLst>
        </c:ser>
        <c:dLbls>
          <c:showLegendKey val="0"/>
          <c:showVal val="0"/>
          <c:showCatName val="0"/>
          <c:showSerName val="0"/>
          <c:showPercent val="0"/>
          <c:showBubbleSize val="0"/>
        </c:dLbls>
        <c:axId val="477916760"/>
        <c:axId val="477918072"/>
      </c:scatterChart>
      <c:valAx>
        <c:axId val="477916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Raman shift (cm</a:t>
                </a:r>
                <a:r>
                  <a:rPr lang="en-US" sz="900" baseline="30000"/>
                  <a:t>-1</a:t>
                </a:r>
                <a:r>
                  <a:rPr lang="en-US" sz="900"/>
                  <a:t>)</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918072"/>
        <c:crosses val="autoZero"/>
        <c:crossBetween val="midCat"/>
      </c:valAx>
      <c:valAx>
        <c:axId val="477918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Intensity (arbitrary unit)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916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'CrZnSe_D Sig'!$A$72:$A$274</c:f>
              <c:numCache>
                <c:formatCode>General</c:formatCode>
                <c:ptCount val="203"/>
                <c:pt idx="0">
                  <c:v>101.53941</c:v>
                </c:pt>
                <c:pt idx="1">
                  <c:v>106.17182</c:v>
                </c:pt>
                <c:pt idx="2">
                  <c:v>110.8031</c:v>
                </c:pt>
                <c:pt idx="3">
                  <c:v>115.43322000000001</c:v>
                </c:pt>
                <c:pt idx="4">
                  <c:v>120.0622</c:v>
                </c:pt>
                <c:pt idx="5">
                  <c:v>124.69005</c:v>
                </c:pt>
                <c:pt idx="6">
                  <c:v>129.31675999999999</c:v>
                </c:pt>
                <c:pt idx="7">
                  <c:v>133.94230999999999</c:v>
                </c:pt>
                <c:pt idx="8">
                  <c:v>138.56671</c:v>
                </c:pt>
                <c:pt idx="9">
                  <c:v>143.18998999999999</c:v>
                </c:pt>
                <c:pt idx="10">
                  <c:v>147.81211999999999</c:v>
                </c:pt>
                <c:pt idx="11">
                  <c:v>152.43312</c:v>
                </c:pt>
                <c:pt idx="12">
                  <c:v>157.05296000000001</c:v>
                </c:pt>
                <c:pt idx="13">
                  <c:v>161.67166</c:v>
                </c:pt>
                <c:pt idx="14">
                  <c:v>166.28925000000001</c:v>
                </c:pt>
                <c:pt idx="15">
                  <c:v>170.9014</c:v>
                </c:pt>
                <c:pt idx="16">
                  <c:v>175.51669000000001</c:v>
                </c:pt>
                <c:pt idx="17">
                  <c:v>180.13086000000001</c:v>
                </c:pt>
                <c:pt idx="18">
                  <c:v>184.74387999999999</c:v>
                </c:pt>
                <c:pt idx="19">
                  <c:v>189.35574</c:v>
                </c:pt>
                <c:pt idx="20">
                  <c:v>193.96222</c:v>
                </c:pt>
                <c:pt idx="21">
                  <c:v>198.57184000000001</c:v>
                </c:pt>
                <c:pt idx="22">
                  <c:v>203.18030999999999</c:v>
                </c:pt>
                <c:pt idx="23">
                  <c:v>207.78339</c:v>
                </c:pt>
                <c:pt idx="24">
                  <c:v>212.38959</c:v>
                </c:pt>
                <c:pt idx="25">
                  <c:v>216.99464</c:v>
                </c:pt>
                <c:pt idx="26">
                  <c:v>221.59431000000001</c:v>
                </c:pt>
                <c:pt idx="27">
                  <c:v>226.19711000000001</c:v>
                </c:pt>
                <c:pt idx="28">
                  <c:v>230.79453000000001</c:v>
                </c:pt>
                <c:pt idx="29">
                  <c:v>235.39507</c:v>
                </c:pt>
                <c:pt idx="30">
                  <c:v>239.99019000000001</c:v>
                </c:pt>
                <c:pt idx="31">
                  <c:v>244.58846</c:v>
                </c:pt>
                <c:pt idx="32">
                  <c:v>249.18135000000001</c:v>
                </c:pt>
                <c:pt idx="33">
                  <c:v>253.77735999999999</c:v>
                </c:pt>
                <c:pt idx="34">
                  <c:v>258.36797999999999</c:v>
                </c:pt>
                <c:pt idx="35">
                  <c:v>262.96172999999999</c:v>
                </c:pt>
                <c:pt idx="36">
                  <c:v>267.55007999999998</c:v>
                </c:pt>
                <c:pt idx="37">
                  <c:v>272.13733000000002</c:v>
                </c:pt>
                <c:pt idx="38">
                  <c:v>276.72769</c:v>
                </c:pt>
                <c:pt idx="39">
                  <c:v>281.31268</c:v>
                </c:pt>
                <c:pt idx="40">
                  <c:v>285.89654999999999</c:v>
                </c:pt>
                <c:pt idx="41">
                  <c:v>290.48352</c:v>
                </c:pt>
                <c:pt idx="42">
                  <c:v>295.06511999999998</c:v>
                </c:pt>
                <c:pt idx="43">
                  <c:v>299.64557000000002</c:v>
                </c:pt>
                <c:pt idx="44">
                  <c:v>304.22491000000002</c:v>
                </c:pt>
                <c:pt idx="45">
                  <c:v>308.80739999999997</c:v>
                </c:pt>
                <c:pt idx="46">
                  <c:v>313.38452000000001</c:v>
                </c:pt>
                <c:pt idx="47">
                  <c:v>317.96048000000002</c:v>
                </c:pt>
                <c:pt idx="48">
                  <c:v>322.53534000000002</c:v>
                </c:pt>
                <c:pt idx="49">
                  <c:v>327.10906999999997</c:v>
                </c:pt>
                <c:pt idx="50">
                  <c:v>331.68167</c:v>
                </c:pt>
                <c:pt idx="51">
                  <c:v>336.25317000000001</c:v>
                </c:pt>
                <c:pt idx="52">
                  <c:v>340.82355000000001</c:v>
                </c:pt>
                <c:pt idx="53">
                  <c:v>345.39278999999999</c:v>
                </c:pt>
                <c:pt idx="54">
                  <c:v>349.96091000000001</c:v>
                </c:pt>
                <c:pt idx="55">
                  <c:v>354.52791999999999</c:v>
                </c:pt>
                <c:pt idx="56">
                  <c:v>359.09377999999998</c:v>
                </c:pt>
                <c:pt idx="57">
                  <c:v>363.65854000000002</c:v>
                </c:pt>
                <c:pt idx="58">
                  <c:v>368.22219999999999</c:v>
                </c:pt>
                <c:pt idx="59">
                  <c:v>372.78473000000002</c:v>
                </c:pt>
                <c:pt idx="60">
                  <c:v>377.34616</c:v>
                </c:pt>
                <c:pt idx="61">
                  <c:v>381.90645999999998</c:v>
                </c:pt>
                <c:pt idx="62">
                  <c:v>386.46140000000003</c:v>
                </c:pt>
                <c:pt idx="63">
                  <c:v>391.01943999999997</c:v>
                </c:pt>
                <c:pt idx="64">
                  <c:v>395.57639</c:v>
                </c:pt>
                <c:pt idx="65">
                  <c:v>400.13220000000001</c:v>
                </c:pt>
                <c:pt idx="66">
                  <c:v>404.68270999999999</c:v>
                </c:pt>
                <c:pt idx="67">
                  <c:v>409.23630000000003</c:v>
                </c:pt>
                <c:pt idx="68">
                  <c:v>413.78879000000001</c:v>
                </c:pt>
                <c:pt idx="69">
                  <c:v>418.34014999999999</c:v>
                </c:pt>
                <c:pt idx="70">
                  <c:v>422.88614000000001</c:v>
                </c:pt>
                <c:pt idx="71">
                  <c:v>427.43529999999998</c:v>
                </c:pt>
                <c:pt idx="72">
                  <c:v>431.97913</c:v>
                </c:pt>
                <c:pt idx="73">
                  <c:v>436.52602999999999</c:v>
                </c:pt>
                <c:pt idx="74">
                  <c:v>441.07184000000001</c:v>
                </c:pt>
                <c:pt idx="75">
                  <c:v>445.61234000000002</c:v>
                </c:pt>
                <c:pt idx="76">
                  <c:v>450.15591000000001</c:v>
                </c:pt>
                <c:pt idx="77">
                  <c:v>454.69418000000002</c:v>
                </c:pt>
                <c:pt idx="78">
                  <c:v>459.23547000000002</c:v>
                </c:pt>
                <c:pt idx="79">
                  <c:v>463.77150999999998</c:v>
                </c:pt>
                <c:pt idx="80">
                  <c:v>468.30646000000002</c:v>
                </c:pt>
                <c:pt idx="81">
                  <c:v>472.84451000000001</c:v>
                </c:pt>
                <c:pt idx="82">
                  <c:v>477.37723</c:v>
                </c:pt>
                <c:pt idx="83">
                  <c:v>481.91305999999997</c:v>
                </c:pt>
                <c:pt idx="84">
                  <c:v>486.44353999999998</c:v>
                </c:pt>
                <c:pt idx="85">
                  <c:v>490.97296</c:v>
                </c:pt>
                <c:pt idx="86">
                  <c:v>495.50119000000001</c:v>
                </c:pt>
                <c:pt idx="87">
                  <c:v>500.03259000000003</c:v>
                </c:pt>
                <c:pt idx="88">
                  <c:v>504.55865</c:v>
                </c:pt>
                <c:pt idx="89">
                  <c:v>509.08364999999998</c:v>
                </c:pt>
                <c:pt idx="90">
                  <c:v>513.60753999999997</c:v>
                </c:pt>
                <c:pt idx="91">
                  <c:v>518.13451999999995</c:v>
                </c:pt>
                <c:pt idx="92">
                  <c:v>522.65619000000004</c:v>
                </c:pt>
                <c:pt idx="93">
                  <c:v>527.17669999999998</c:v>
                </c:pt>
                <c:pt idx="94">
                  <c:v>531.69610999999998</c:v>
                </c:pt>
                <c:pt idx="95">
                  <c:v>536.21447999999998</c:v>
                </c:pt>
                <c:pt idx="96">
                  <c:v>540.73175000000003</c:v>
                </c:pt>
                <c:pt idx="97">
                  <c:v>545.24792000000002</c:v>
                </c:pt>
                <c:pt idx="98">
                  <c:v>549.76293999999996</c:v>
                </c:pt>
                <c:pt idx="99">
                  <c:v>554.27692000000002</c:v>
                </c:pt>
                <c:pt idx="100">
                  <c:v>558.78979000000004</c:v>
                </c:pt>
                <c:pt idx="101">
                  <c:v>563.30151000000001</c:v>
                </c:pt>
                <c:pt idx="102">
                  <c:v>567.81218999999999</c:v>
                </c:pt>
                <c:pt idx="103">
                  <c:v>572.32172000000003</c:v>
                </c:pt>
                <c:pt idx="104">
                  <c:v>576.83014000000003</c:v>
                </c:pt>
                <c:pt idx="105">
                  <c:v>581.33752000000004</c:v>
                </c:pt>
                <c:pt idx="106">
                  <c:v>585.84380999999996</c:v>
                </c:pt>
                <c:pt idx="107">
                  <c:v>590.34478999999999</c:v>
                </c:pt>
                <c:pt idx="108">
                  <c:v>594.84888000000001</c:v>
                </c:pt>
                <c:pt idx="109">
                  <c:v>599.35181</c:v>
                </c:pt>
                <c:pt idx="110">
                  <c:v>603.8537</c:v>
                </c:pt>
                <c:pt idx="111">
                  <c:v>608.35449000000006</c:v>
                </c:pt>
                <c:pt idx="112">
                  <c:v>612.85004000000004</c:v>
                </c:pt>
                <c:pt idx="113">
                  <c:v>617.34857</c:v>
                </c:pt>
                <c:pt idx="114">
                  <c:v>621.84607000000005</c:v>
                </c:pt>
                <c:pt idx="115">
                  <c:v>626.33831999999995</c:v>
                </c:pt>
                <c:pt idx="116">
                  <c:v>630.83362</c:v>
                </c:pt>
                <c:pt idx="117">
                  <c:v>635.32781999999997</c:v>
                </c:pt>
                <c:pt idx="118">
                  <c:v>639.81677000000002</c:v>
                </c:pt>
                <c:pt idx="119">
                  <c:v>644.30884000000003</c:v>
                </c:pt>
                <c:pt idx="120">
                  <c:v>648.79558999999995</c:v>
                </c:pt>
                <c:pt idx="121">
                  <c:v>653.28545999999994</c:v>
                </c:pt>
                <c:pt idx="122">
                  <c:v>657.77008000000001</c:v>
                </c:pt>
                <c:pt idx="123">
                  <c:v>662.25774999999999</c:v>
                </c:pt>
                <c:pt idx="124">
                  <c:v>666.74010999999996</c:v>
                </c:pt>
                <c:pt idx="125">
                  <c:v>671.22559000000001</c:v>
                </c:pt>
                <c:pt idx="126">
                  <c:v>675.70587</c:v>
                </c:pt>
                <c:pt idx="127">
                  <c:v>680.18499999999995</c:v>
                </c:pt>
                <c:pt idx="128">
                  <c:v>684.66723999999999</c:v>
                </c:pt>
                <c:pt idx="129">
                  <c:v>689.14422999999999</c:v>
                </c:pt>
                <c:pt idx="130">
                  <c:v>693.62012000000004</c:v>
                </c:pt>
                <c:pt idx="131">
                  <c:v>698.09906000000001</c:v>
                </c:pt>
                <c:pt idx="132">
                  <c:v>702.57281</c:v>
                </c:pt>
                <c:pt idx="133">
                  <c:v>707.04547000000002</c:v>
                </c:pt>
                <c:pt idx="134">
                  <c:v>711.51702999999998</c:v>
                </c:pt>
                <c:pt idx="135">
                  <c:v>715.99163999999996</c:v>
                </c:pt>
                <c:pt idx="136">
                  <c:v>720.46094000000005</c:v>
                </c:pt>
                <c:pt idx="137">
                  <c:v>724.92926</c:v>
                </c:pt>
                <c:pt idx="138">
                  <c:v>729.39648</c:v>
                </c:pt>
                <c:pt idx="139">
                  <c:v>733.86261000000002</c:v>
                </c:pt>
                <c:pt idx="140">
                  <c:v>738.32770000000005</c:v>
                </c:pt>
                <c:pt idx="141">
                  <c:v>742.79169000000002</c:v>
                </c:pt>
                <c:pt idx="142">
                  <c:v>747.25458000000003</c:v>
                </c:pt>
                <c:pt idx="143">
                  <c:v>751.71636999999998</c:v>
                </c:pt>
                <c:pt idx="144">
                  <c:v>756.17711999999995</c:v>
                </c:pt>
                <c:pt idx="145">
                  <c:v>760.63678000000004</c:v>
                </c:pt>
                <c:pt idx="146">
                  <c:v>765.09533999999996</c:v>
                </c:pt>
                <c:pt idx="147">
                  <c:v>769.55286000000001</c:v>
                </c:pt>
                <c:pt idx="148">
                  <c:v>774.00927999999999</c:v>
                </c:pt>
                <c:pt idx="149">
                  <c:v>778.46460000000002</c:v>
                </c:pt>
                <c:pt idx="150">
                  <c:v>782.91876000000002</c:v>
                </c:pt>
                <c:pt idx="151">
                  <c:v>787.37194999999997</c:v>
                </c:pt>
                <c:pt idx="152">
                  <c:v>791.82403999999997</c:v>
                </c:pt>
                <c:pt idx="153">
                  <c:v>796.27508999999998</c:v>
                </c:pt>
                <c:pt idx="154">
                  <c:v>800.72089000000005</c:v>
                </c:pt>
                <c:pt idx="155">
                  <c:v>805.16980000000001</c:v>
                </c:pt>
                <c:pt idx="156">
                  <c:v>809.61761000000001</c:v>
                </c:pt>
                <c:pt idx="157">
                  <c:v>814.06433000000004</c:v>
                </c:pt>
                <c:pt idx="158">
                  <c:v>818.50585999999998</c:v>
                </c:pt>
                <c:pt idx="159">
                  <c:v>822.95043999999996</c:v>
                </c:pt>
                <c:pt idx="160">
                  <c:v>827.39391999999998</c:v>
                </c:pt>
                <c:pt idx="161">
                  <c:v>831.83221000000003</c:v>
                </c:pt>
                <c:pt idx="162">
                  <c:v>836.27355999999997</c:v>
                </c:pt>
                <c:pt idx="163">
                  <c:v>840.70971999999995</c:v>
                </c:pt>
                <c:pt idx="164">
                  <c:v>845.14892999999995</c:v>
                </c:pt>
                <c:pt idx="165">
                  <c:v>849.58294999999998</c:v>
                </c:pt>
                <c:pt idx="166">
                  <c:v>854.02002000000005</c:v>
                </c:pt>
                <c:pt idx="167">
                  <c:v>858.45190000000002</c:v>
                </c:pt>
                <c:pt idx="168">
                  <c:v>862.88678000000004</c:v>
                </c:pt>
                <c:pt idx="169">
                  <c:v>867.31646999999998</c:v>
                </c:pt>
                <c:pt idx="170">
                  <c:v>871.74927000000002</c:v>
                </c:pt>
                <c:pt idx="171">
                  <c:v>876.17687999999998</c:v>
                </c:pt>
                <c:pt idx="172">
                  <c:v>880.60753999999997</c:v>
                </c:pt>
                <c:pt idx="173">
                  <c:v>885.03301999999996</c:v>
                </c:pt>
                <c:pt idx="174">
                  <c:v>889.45740000000001</c:v>
                </c:pt>
                <c:pt idx="175">
                  <c:v>893.88073999999995</c:v>
                </c:pt>
                <c:pt idx="176">
                  <c:v>898.30713000000003</c:v>
                </c:pt>
                <c:pt idx="177">
                  <c:v>902.72833000000003</c:v>
                </c:pt>
                <c:pt idx="178">
                  <c:v>907.14844000000005</c:v>
                </c:pt>
                <c:pt idx="179">
                  <c:v>911.57165999999995</c:v>
                </c:pt>
                <c:pt idx="180">
                  <c:v>915.98961999999995</c:v>
                </c:pt>
                <c:pt idx="181">
                  <c:v>920.40656000000001</c:v>
                </c:pt>
                <c:pt idx="182">
                  <c:v>924.82245</c:v>
                </c:pt>
                <c:pt idx="183">
                  <c:v>929.23724000000004</c:v>
                </c:pt>
                <c:pt idx="184">
                  <c:v>933.65099999999995</c:v>
                </c:pt>
                <c:pt idx="185">
                  <c:v>938.06371999999999</c:v>
                </c:pt>
                <c:pt idx="186">
                  <c:v>942.47533999999996</c:v>
                </c:pt>
                <c:pt idx="187">
                  <c:v>946.88585999999998</c:v>
                </c:pt>
                <c:pt idx="188">
                  <c:v>951.29540999999995</c:v>
                </c:pt>
                <c:pt idx="189">
                  <c:v>955.70385999999996</c:v>
                </c:pt>
                <c:pt idx="190">
                  <c:v>960.11121000000003</c:v>
                </c:pt>
                <c:pt idx="191">
                  <c:v>964.51751999999999</c:v>
                </c:pt>
                <c:pt idx="192">
                  <c:v>968.92278999999996</c:v>
                </c:pt>
                <c:pt idx="193">
                  <c:v>973.32703000000004</c:v>
                </c:pt>
                <c:pt idx="194">
                  <c:v>977.73004000000003</c:v>
                </c:pt>
                <c:pt idx="195">
                  <c:v>982.13214000000005</c:v>
                </c:pt>
                <c:pt idx="196">
                  <c:v>986.53314</c:v>
                </c:pt>
                <c:pt idx="197">
                  <c:v>990.93311000000006</c:v>
                </c:pt>
                <c:pt idx="198">
                  <c:v>995.32794000000001</c:v>
                </c:pt>
                <c:pt idx="199">
                  <c:v>999.72577000000001</c:v>
                </c:pt>
                <c:pt idx="200">
                  <c:v>1004.1226</c:v>
                </c:pt>
                <c:pt idx="201">
                  <c:v>1008.5183</c:v>
                </c:pt>
                <c:pt idx="202">
                  <c:v>1012.9089</c:v>
                </c:pt>
              </c:numCache>
            </c:numRef>
          </c:xVal>
          <c:yVal>
            <c:numRef>
              <c:f>'CrZnSe_D Sig'!$B$72:$B$274</c:f>
              <c:numCache>
                <c:formatCode>General</c:formatCode>
                <c:ptCount val="203"/>
                <c:pt idx="0">
                  <c:v>247204</c:v>
                </c:pt>
                <c:pt idx="1">
                  <c:v>257524</c:v>
                </c:pt>
                <c:pt idx="2">
                  <c:v>262404</c:v>
                </c:pt>
                <c:pt idx="3">
                  <c:v>255796</c:v>
                </c:pt>
                <c:pt idx="4">
                  <c:v>256666</c:v>
                </c:pt>
                <c:pt idx="5">
                  <c:v>257344</c:v>
                </c:pt>
                <c:pt idx="6">
                  <c:v>263676</c:v>
                </c:pt>
                <c:pt idx="7">
                  <c:v>272356</c:v>
                </c:pt>
                <c:pt idx="8">
                  <c:v>263276</c:v>
                </c:pt>
                <c:pt idx="9">
                  <c:v>264936</c:v>
                </c:pt>
                <c:pt idx="10">
                  <c:v>279482</c:v>
                </c:pt>
                <c:pt idx="11">
                  <c:v>290164</c:v>
                </c:pt>
                <c:pt idx="12">
                  <c:v>288624</c:v>
                </c:pt>
                <c:pt idx="13">
                  <c:v>282016</c:v>
                </c:pt>
                <c:pt idx="14">
                  <c:v>283132</c:v>
                </c:pt>
                <c:pt idx="15">
                  <c:v>294608</c:v>
                </c:pt>
                <c:pt idx="16">
                  <c:v>288154</c:v>
                </c:pt>
                <c:pt idx="17">
                  <c:v>269580</c:v>
                </c:pt>
                <c:pt idx="18">
                  <c:v>266130</c:v>
                </c:pt>
                <c:pt idx="19">
                  <c:v>267402</c:v>
                </c:pt>
                <c:pt idx="20">
                  <c:v>254718</c:v>
                </c:pt>
                <c:pt idx="21">
                  <c:v>255554</c:v>
                </c:pt>
                <c:pt idx="22">
                  <c:v>255496</c:v>
                </c:pt>
                <c:pt idx="23">
                  <c:v>257168</c:v>
                </c:pt>
                <c:pt idx="24">
                  <c:v>256230</c:v>
                </c:pt>
                <c:pt idx="25">
                  <c:v>251032</c:v>
                </c:pt>
                <c:pt idx="26">
                  <c:v>253262</c:v>
                </c:pt>
                <c:pt idx="27">
                  <c:v>240470</c:v>
                </c:pt>
                <c:pt idx="28">
                  <c:v>226250</c:v>
                </c:pt>
                <c:pt idx="29">
                  <c:v>213676</c:v>
                </c:pt>
                <c:pt idx="30">
                  <c:v>194828</c:v>
                </c:pt>
                <c:pt idx="31">
                  <c:v>172396</c:v>
                </c:pt>
                <c:pt idx="32">
                  <c:v>163234</c:v>
                </c:pt>
                <c:pt idx="33">
                  <c:v>154730</c:v>
                </c:pt>
                <c:pt idx="34">
                  <c:v>139102</c:v>
                </c:pt>
                <c:pt idx="35">
                  <c:v>127044</c:v>
                </c:pt>
                <c:pt idx="36">
                  <c:v>121634</c:v>
                </c:pt>
                <c:pt idx="37">
                  <c:v>111900</c:v>
                </c:pt>
                <c:pt idx="38">
                  <c:v>108928</c:v>
                </c:pt>
                <c:pt idx="39">
                  <c:v>97420</c:v>
                </c:pt>
                <c:pt idx="40">
                  <c:v>101662</c:v>
                </c:pt>
                <c:pt idx="41">
                  <c:v>95256</c:v>
                </c:pt>
                <c:pt idx="42">
                  <c:v>95480</c:v>
                </c:pt>
                <c:pt idx="43">
                  <c:v>86608</c:v>
                </c:pt>
                <c:pt idx="44">
                  <c:v>93280</c:v>
                </c:pt>
                <c:pt idx="45">
                  <c:v>86506</c:v>
                </c:pt>
                <c:pt idx="46">
                  <c:v>85090</c:v>
                </c:pt>
                <c:pt idx="47">
                  <c:v>78382</c:v>
                </c:pt>
                <c:pt idx="48">
                  <c:v>74462</c:v>
                </c:pt>
                <c:pt idx="49">
                  <c:v>79424</c:v>
                </c:pt>
                <c:pt idx="50">
                  <c:v>78852</c:v>
                </c:pt>
                <c:pt idx="51">
                  <c:v>81712</c:v>
                </c:pt>
                <c:pt idx="52">
                  <c:v>71444</c:v>
                </c:pt>
                <c:pt idx="53">
                  <c:v>69900</c:v>
                </c:pt>
                <c:pt idx="54">
                  <c:v>70764</c:v>
                </c:pt>
                <c:pt idx="55">
                  <c:v>70968</c:v>
                </c:pt>
                <c:pt idx="56">
                  <c:v>71534</c:v>
                </c:pt>
                <c:pt idx="57">
                  <c:v>65276</c:v>
                </c:pt>
                <c:pt idx="58">
                  <c:v>63528</c:v>
                </c:pt>
                <c:pt idx="59">
                  <c:v>59356</c:v>
                </c:pt>
                <c:pt idx="60">
                  <c:v>59156</c:v>
                </c:pt>
                <c:pt idx="61">
                  <c:v>49906</c:v>
                </c:pt>
                <c:pt idx="62">
                  <c:v>43782</c:v>
                </c:pt>
                <c:pt idx="63">
                  <c:v>45098</c:v>
                </c:pt>
                <c:pt idx="64">
                  <c:v>45784</c:v>
                </c:pt>
                <c:pt idx="65">
                  <c:v>46304</c:v>
                </c:pt>
                <c:pt idx="66">
                  <c:v>50558</c:v>
                </c:pt>
                <c:pt idx="67">
                  <c:v>44956</c:v>
                </c:pt>
                <c:pt idx="68">
                  <c:v>42660</c:v>
                </c:pt>
                <c:pt idx="69">
                  <c:v>36228</c:v>
                </c:pt>
                <c:pt idx="70">
                  <c:v>32534</c:v>
                </c:pt>
                <c:pt idx="71">
                  <c:v>38192</c:v>
                </c:pt>
                <c:pt idx="72">
                  <c:v>41898</c:v>
                </c:pt>
                <c:pt idx="73">
                  <c:v>37184</c:v>
                </c:pt>
                <c:pt idx="74">
                  <c:v>37532</c:v>
                </c:pt>
                <c:pt idx="75">
                  <c:v>42364</c:v>
                </c:pt>
                <c:pt idx="76">
                  <c:v>37768</c:v>
                </c:pt>
                <c:pt idx="77">
                  <c:v>38472</c:v>
                </c:pt>
                <c:pt idx="78">
                  <c:v>41310</c:v>
                </c:pt>
                <c:pt idx="79">
                  <c:v>40384</c:v>
                </c:pt>
                <c:pt idx="80">
                  <c:v>32242</c:v>
                </c:pt>
                <c:pt idx="81">
                  <c:v>37314</c:v>
                </c:pt>
                <c:pt idx="82">
                  <c:v>32900</c:v>
                </c:pt>
                <c:pt idx="83">
                  <c:v>36414</c:v>
                </c:pt>
                <c:pt idx="84">
                  <c:v>29988</c:v>
                </c:pt>
                <c:pt idx="85">
                  <c:v>40290</c:v>
                </c:pt>
                <c:pt idx="86">
                  <c:v>43842</c:v>
                </c:pt>
                <c:pt idx="87">
                  <c:v>46592</c:v>
                </c:pt>
                <c:pt idx="88">
                  <c:v>46674</c:v>
                </c:pt>
                <c:pt idx="89">
                  <c:v>43460</c:v>
                </c:pt>
                <c:pt idx="90">
                  <c:v>48108</c:v>
                </c:pt>
                <c:pt idx="91">
                  <c:v>47100</c:v>
                </c:pt>
                <c:pt idx="92">
                  <c:v>51672</c:v>
                </c:pt>
                <c:pt idx="93">
                  <c:v>46052</c:v>
                </c:pt>
                <c:pt idx="94">
                  <c:v>54536</c:v>
                </c:pt>
                <c:pt idx="95">
                  <c:v>55892</c:v>
                </c:pt>
                <c:pt idx="96">
                  <c:v>62936</c:v>
                </c:pt>
                <c:pt idx="97">
                  <c:v>76822</c:v>
                </c:pt>
                <c:pt idx="98">
                  <c:v>73488</c:v>
                </c:pt>
                <c:pt idx="99">
                  <c:v>74632</c:v>
                </c:pt>
                <c:pt idx="100">
                  <c:v>81174</c:v>
                </c:pt>
                <c:pt idx="101">
                  <c:v>77024</c:v>
                </c:pt>
                <c:pt idx="102">
                  <c:v>74314</c:v>
                </c:pt>
                <c:pt idx="103">
                  <c:v>69064</c:v>
                </c:pt>
                <c:pt idx="104">
                  <c:v>65868</c:v>
                </c:pt>
                <c:pt idx="105">
                  <c:v>66642</c:v>
                </c:pt>
                <c:pt idx="106">
                  <c:v>71880</c:v>
                </c:pt>
                <c:pt idx="107">
                  <c:v>68810</c:v>
                </c:pt>
                <c:pt idx="108">
                  <c:v>60422</c:v>
                </c:pt>
                <c:pt idx="109">
                  <c:v>63704</c:v>
                </c:pt>
                <c:pt idx="110">
                  <c:v>59996</c:v>
                </c:pt>
                <c:pt idx="111">
                  <c:v>52012</c:v>
                </c:pt>
                <c:pt idx="112">
                  <c:v>49118</c:v>
                </c:pt>
                <c:pt idx="113">
                  <c:v>53392</c:v>
                </c:pt>
                <c:pt idx="114">
                  <c:v>47898</c:v>
                </c:pt>
                <c:pt idx="115">
                  <c:v>41330</c:v>
                </c:pt>
                <c:pt idx="116">
                  <c:v>40236</c:v>
                </c:pt>
                <c:pt idx="117">
                  <c:v>32640</c:v>
                </c:pt>
                <c:pt idx="118">
                  <c:v>39016</c:v>
                </c:pt>
                <c:pt idx="119">
                  <c:v>32728</c:v>
                </c:pt>
                <c:pt idx="120">
                  <c:v>25184</c:v>
                </c:pt>
                <c:pt idx="121">
                  <c:v>29814</c:v>
                </c:pt>
                <c:pt idx="122">
                  <c:v>28456</c:v>
                </c:pt>
                <c:pt idx="123">
                  <c:v>24628</c:v>
                </c:pt>
                <c:pt idx="124">
                  <c:v>21920</c:v>
                </c:pt>
                <c:pt idx="125">
                  <c:v>20416</c:v>
                </c:pt>
                <c:pt idx="126">
                  <c:v>26544</c:v>
                </c:pt>
                <c:pt idx="127">
                  <c:v>21964</c:v>
                </c:pt>
                <c:pt idx="128">
                  <c:v>23244</c:v>
                </c:pt>
                <c:pt idx="129">
                  <c:v>24320</c:v>
                </c:pt>
                <c:pt idx="130">
                  <c:v>27962</c:v>
                </c:pt>
                <c:pt idx="131">
                  <c:v>26176</c:v>
                </c:pt>
                <c:pt idx="132">
                  <c:v>17706</c:v>
                </c:pt>
                <c:pt idx="133">
                  <c:v>19548</c:v>
                </c:pt>
                <c:pt idx="134">
                  <c:v>16848</c:v>
                </c:pt>
                <c:pt idx="135">
                  <c:v>12806</c:v>
                </c:pt>
                <c:pt idx="136">
                  <c:v>16860</c:v>
                </c:pt>
                <c:pt idx="137">
                  <c:v>16880</c:v>
                </c:pt>
                <c:pt idx="138">
                  <c:v>13570</c:v>
                </c:pt>
                <c:pt idx="139">
                  <c:v>14084</c:v>
                </c:pt>
                <c:pt idx="140">
                  <c:v>18420</c:v>
                </c:pt>
                <c:pt idx="141">
                  <c:v>18680</c:v>
                </c:pt>
                <c:pt idx="142">
                  <c:v>15486</c:v>
                </c:pt>
                <c:pt idx="143">
                  <c:v>18044</c:v>
                </c:pt>
                <c:pt idx="144">
                  <c:v>14756</c:v>
                </c:pt>
                <c:pt idx="145">
                  <c:v>11676</c:v>
                </c:pt>
                <c:pt idx="146">
                  <c:v>20808</c:v>
                </c:pt>
                <c:pt idx="147">
                  <c:v>16780</c:v>
                </c:pt>
                <c:pt idx="148">
                  <c:v>18364</c:v>
                </c:pt>
                <c:pt idx="149">
                  <c:v>20130</c:v>
                </c:pt>
                <c:pt idx="150">
                  <c:v>12438</c:v>
                </c:pt>
                <c:pt idx="151">
                  <c:v>11088</c:v>
                </c:pt>
                <c:pt idx="152">
                  <c:v>16964</c:v>
                </c:pt>
                <c:pt idx="153">
                  <c:v>21940</c:v>
                </c:pt>
                <c:pt idx="154">
                  <c:v>22388</c:v>
                </c:pt>
                <c:pt idx="155">
                  <c:v>16960</c:v>
                </c:pt>
                <c:pt idx="156">
                  <c:v>18464</c:v>
                </c:pt>
                <c:pt idx="157">
                  <c:v>16960</c:v>
                </c:pt>
                <c:pt idx="158">
                  <c:v>16104</c:v>
                </c:pt>
                <c:pt idx="159">
                  <c:v>21578</c:v>
                </c:pt>
                <c:pt idx="160">
                  <c:v>26500</c:v>
                </c:pt>
                <c:pt idx="161">
                  <c:v>29820</c:v>
                </c:pt>
                <c:pt idx="162">
                  <c:v>24764</c:v>
                </c:pt>
                <c:pt idx="163">
                  <c:v>25530</c:v>
                </c:pt>
                <c:pt idx="164">
                  <c:v>26856</c:v>
                </c:pt>
                <c:pt idx="165">
                  <c:v>29816</c:v>
                </c:pt>
                <c:pt idx="166">
                  <c:v>31092</c:v>
                </c:pt>
                <c:pt idx="167">
                  <c:v>33936</c:v>
                </c:pt>
                <c:pt idx="168">
                  <c:v>39816</c:v>
                </c:pt>
                <c:pt idx="169">
                  <c:v>36708</c:v>
                </c:pt>
                <c:pt idx="170">
                  <c:v>36078</c:v>
                </c:pt>
                <c:pt idx="171">
                  <c:v>31730</c:v>
                </c:pt>
                <c:pt idx="172">
                  <c:v>31160</c:v>
                </c:pt>
                <c:pt idx="173">
                  <c:v>29464</c:v>
                </c:pt>
                <c:pt idx="174">
                  <c:v>27708</c:v>
                </c:pt>
                <c:pt idx="175">
                  <c:v>14704</c:v>
                </c:pt>
                <c:pt idx="176">
                  <c:v>14658</c:v>
                </c:pt>
                <c:pt idx="177">
                  <c:v>17130</c:v>
                </c:pt>
                <c:pt idx="178">
                  <c:v>13318</c:v>
                </c:pt>
                <c:pt idx="179">
                  <c:v>15372</c:v>
                </c:pt>
                <c:pt idx="180">
                  <c:v>12866</c:v>
                </c:pt>
                <c:pt idx="181">
                  <c:v>19452</c:v>
                </c:pt>
                <c:pt idx="182">
                  <c:v>17580</c:v>
                </c:pt>
                <c:pt idx="183">
                  <c:v>18122</c:v>
                </c:pt>
                <c:pt idx="184">
                  <c:v>17272</c:v>
                </c:pt>
                <c:pt idx="185">
                  <c:v>18616</c:v>
                </c:pt>
                <c:pt idx="186">
                  <c:v>22714</c:v>
                </c:pt>
                <c:pt idx="187">
                  <c:v>22322</c:v>
                </c:pt>
                <c:pt idx="188">
                  <c:v>19184</c:v>
                </c:pt>
                <c:pt idx="189">
                  <c:v>15276</c:v>
                </c:pt>
                <c:pt idx="190">
                  <c:v>16644</c:v>
                </c:pt>
                <c:pt idx="191">
                  <c:v>16980</c:v>
                </c:pt>
                <c:pt idx="192">
                  <c:v>21692</c:v>
                </c:pt>
                <c:pt idx="193">
                  <c:v>23632</c:v>
                </c:pt>
                <c:pt idx="194">
                  <c:v>21944</c:v>
                </c:pt>
                <c:pt idx="195">
                  <c:v>22276</c:v>
                </c:pt>
                <c:pt idx="196">
                  <c:v>19762</c:v>
                </c:pt>
                <c:pt idx="197">
                  <c:v>21684</c:v>
                </c:pt>
                <c:pt idx="198">
                  <c:v>19872</c:v>
                </c:pt>
                <c:pt idx="199">
                  <c:v>21116</c:v>
                </c:pt>
                <c:pt idx="200">
                  <c:v>21764</c:v>
                </c:pt>
                <c:pt idx="201">
                  <c:v>20228</c:v>
                </c:pt>
                <c:pt idx="202">
                  <c:v>22396</c:v>
                </c:pt>
              </c:numCache>
            </c:numRef>
          </c:yVal>
          <c:smooth val="0"/>
          <c:extLst>
            <c:ext xmlns:c16="http://schemas.microsoft.com/office/drawing/2014/chart" uri="{C3380CC4-5D6E-409C-BE32-E72D297353CC}">
              <c16:uniqueId val="{00000000-4C89-4EA6-9D9D-83D8796E469F}"/>
            </c:ext>
          </c:extLst>
        </c:ser>
        <c:dLbls>
          <c:showLegendKey val="0"/>
          <c:showVal val="0"/>
          <c:showCatName val="0"/>
          <c:showSerName val="0"/>
          <c:showPercent val="0"/>
          <c:showBubbleSize val="0"/>
        </c:dLbls>
        <c:axId val="565102704"/>
        <c:axId val="565103360"/>
      </c:scatterChart>
      <c:valAx>
        <c:axId val="565102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Raman shift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03360"/>
        <c:crosses val="autoZero"/>
        <c:crossBetween val="midCat"/>
      </c:valAx>
      <c:valAx>
        <c:axId val="56510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Intensity (arbitrary unit)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02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Sheet1!$C$1</c:f>
              <c:strCache>
                <c:ptCount val="1"/>
                <c:pt idx="0">
                  <c:v>ZnSe 6</c:v>
                </c:pt>
              </c:strCache>
            </c:strRef>
          </c:tx>
          <c:spPr>
            <a:ln w="19050" cap="rnd">
              <a:solidFill>
                <a:schemeClr val="accent2"/>
              </a:solidFill>
              <a:round/>
            </a:ln>
            <a:effectLst/>
          </c:spPr>
          <c:marker>
            <c:symbol val="none"/>
          </c:marker>
          <c:xVal>
            <c:numRef>
              <c:f>Sheet1!$A$2:$A$1025</c:f>
              <c:numCache>
                <c:formatCode>General</c:formatCode>
                <c:ptCount val="1024"/>
                <c:pt idx="0">
                  <c:v>19.172999999999998</c:v>
                </c:pt>
                <c:pt idx="1">
                  <c:v>20.25</c:v>
                </c:pt>
                <c:pt idx="2">
                  <c:v>21.327999999999999</c:v>
                </c:pt>
                <c:pt idx="3">
                  <c:v>22.405000000000001</c:v>
                </c:pt>
                <c:pt idx="4">
                  <c:v>23.481999999999999</c:v>
                </c:pt>
                <c:pt idx="5">
                  <c:v>24.559000000000001</c:v>
                </c:pt>
                <c:pt idx="6">
                  <c:v>25.635999999999999</c:v>
                </c:pt>
                <c:pt idx="7">
                  <c:v>26.713000000000001</c:v>
                </c:pt>
                <c:pt idx="8">
                  <c:v>27.789000000000001</c:v>
                </c:pt>
                <c:pt idx="9">
                  <c:v>28.864999999999998</c:v>
                </c:pt>
                <c:pt idx="10">
                  <c:v>29.940999999999999</c:v>
                </c:pt>
                <c:pt idx="11">
                  <c:v>31.016999999999999</c:v>
                </c:pt>
                <c:pt idx="12">
                  <c:v>32.093000000000004</c:v>
                </c:pt>
                <c:pt idx="13">
                  <c:v>33.168999999999997</c:v>
                </c:pt>
                <c:pt idx="14">
                  <c:v>34.244</c:v>
                </c:pt>
                <c:pt idx="15">
                  <c:v>35.32</c:v>
                </c:pt>
                <c:pt idx="16">
                  <c:v>36.395000000000003</c:v>
                </c:pt>
                <c:pt idx="17">
                  <c:v>37.47</c:v>
                </c:pt>
                <c:pt idx="18">
                  <c:v>38.545000000000002</c:v>
                </c:pt>
                <c:pt idx="19">
                  <c:v>39.619</c:v>
                </c:pt>
                <c:pt idx="20">
                  <c:v>40.694000000000003</c:v>
                </c:pt>
                <c:pt idx="21">
                  <c:v>41.768000000000001</c:v>
                </c:pt>
                <c:pt idx="22">
                  <c:v>42.843000000000004</c:v>
                </c:pt>
                <c:pt idx="23">
                  <c:v>43.917000000000002</c:v>
                </c:pt>
                <c:pt idx="24">
                  <c:v>44.99</c:v>
                </c:pt>
                <c:pt idx="25">
                  <c:v>46.064</c:v>
                </c:pt>
                <c:pt idx="26">
                  <c:v>47.137999999999998</c:v>
                </c:pt>
                <c:pt idx="27">
                  <c:v>48.210999999999999</c:v>
                </c:pt>
                <c:pt idx="28">
                  <c:v>49.283999999999999</c:v>
                </c:pt>
                <c:pt idx="29">
                  <c:v>50.356999999999999</c:v>
                </c:pt>
                <c:pt idx="30">
                  <c:v>51.43</c:v>
                </c:pt>
                <c:pt idx="31">
                  <c:v>52.503</c:v>
                </c:pt>
                <c:pt idx="32">
                  <c:v>53.576000000000001</c:v>
                </c:pt>
                <c:pt idx="33">
                  <c:v>54.648000000000003</c:v>
                </c:pt>
                <c:pt idx="34">
                  <c:v>55.72</c:v>
                </c:pt>
                <c:pt idx="35">
                  <c:v>56.792999999999999</c:v>
                </c:pt>
                <c:pt idx="36">
                  <c:v>57.865000000000002</c:v>
                </c:pt>
                <c:pt idx="37">
                  <c:v>58.936</c:v>
                </c:pt>
                <c:pt idx="38">
                  <c:v>60.008000000000003</c:v>
                </c:pt>
                <c:pt idx="39">
                  <c:v>61.079000000000001</c:v>
                </c:pt>
                <c:pt idx="40">
                  <c:v>62.151000000000003</c:v>
                </c:pt>
                <c:pt idx="41">
                  <c:v>63.222000000000001</c:v>
                </c:pt>
                <c:pt idx="42">
                  <c:v>64.293000000000006</c:v>
                </c:pt>
                <c:pt idx="43">
                  <c:v>65.364000000000004</c:v>
                </c:pt>
                <c:pt idx="44">
                  <c:v>66.433999999999997</c:v>
                </c:pt>
                <c:pt idx="45">
                  <c:v>67.504999999999995</c:v>
                </c:pt>
                <c:pt idx="46">
                  <c:v>68.575000000000003</c:v>
                </c:pt>
                <c:pt idx="47">
                  <c:v>69.646000000000001</c:v>
                </c:pt>
                <c:pt idx="48">
                  <c:v>70.715999999999994</c:v>
                </c:pt>
                <c:pt idx="49">
                  <c:v>71.784999999999997</c:v>
                </c:pt>
                <c:pt idx="50">
                  <c:v>72.855000000000004</c:v>
                </c:pt>
                <c:pt idx="51">
                  <c:v>73.924999999999997</c:v>
                </c:pt>
                <c:pt idx="52">
                  <c:v>74.994</c:v>
                </c:pt>
                <c:pt idx="53">
                  <c:v>76.063000000000002</c:v>
                </c:pt>
                <c:pt idx="54">
                  <c:v>77.132000000000005</c:v>
                </c:pt>
                <c:pt idx="55">
                  <c:v>78.200999999999993</c:v>
                </c:pt>
                <c:pt idx="56">
                  <c:v>79.27</c:v>
                </c:pt>
                <c:pt idx="57">
                  <c:v>80.338999999999999</c:v>
                </c:pt>
                <c:pt idx="58">
                  <c:v>81.406999999999996</c:v>
                </c:pt>
                <c:pt idx="59">
                  <c:v>82.474999999999994</c:v>
                </c:pt>
                <c:pt idx="60">
                  <c:v>83.543999999999997</c:v>
                </c:pt>
                <c:pt idx="61">
                  <c:v>84.611999999999995</c:v>
                </c:pt>
                <c:pt idx="62">
                  <c:v>85.679000000000002</c:v>
                </c:pt>
                <c:pt idx="63">
                  <c:v>86.747</c:v>
                </c:pt>
                <c:pt idx="64">
                  <c:v>87.813999999999993</c:v>
                </c:pt>
                <c:pt idx="65">
                  <c:v>88.882000000000005</c:v>
                </c:pt>
                <c:pt idx="66">
                  <c:v>89.948999999999998</c:v>
                </c:pt>
                <c:pt idx="67">
                  <c:v>91.016000000000005</c:v>
                </c:pt>
                <c:pt idx="68">
                  <c:v>92.082999999999998</c:v>
                </c:pt>
                <c:pt idx="69">
                  <c:v>93.15</c:v>
                </c:pt>
                <c:pt idx="70">
                  <c:v>94.215999999999994</c:v>
                </c:pt>
                <c:pt idx="71">
                  <c:v>95.281999999999996</c:v>
                </c:pt>
                <c:pt idx="72">
                  <c:v>96.349000000000004</c:v>
                </c:pt>
                <c:pt idx="73">
                  <c:v>97.415000000000006</c:v>
                </c:pt>
                <c:pt idx="74">
                  <c:v>98.480999999999995</c:v>
                </c:pt>
                <c:pt idx="75">
                  <c:v>99.546000000000006</c:v>
                </c:pt>
                <c:pt idx="76">
                  <c:v>100.61199999999999</c:v>
                </c:pt>
                <c:pt idx="77">
                  <c:v>101.67700000000001</c:v>
                </c:pt>
                <c:pt idx="78">
                  <c:v>102.74299999999999</c:v>
                </c:pt>
                <c:pt idx="79">
                  <c:v>103.80800000000001</c:v>
                </c:pt>
                <c:pt idx="80">
                  <c:v>104.873</c:v>
                </c:pt>
                <c:pt idx="81">
                  <c:v>105.937</c:v>
                </c:pt>
                <c:pt idx="82">
                  <c:v>107.002</c:v>
                </c:pt>
                <c:pt idx="83">
                  <c:v>108.066</c:v>
                </c:pt>
                <c:pt idx="84">
                  <c:v>109.131</c:v>
                </c:pt>
                <c:pt idx="85">
                  <c:v>110.19499999999999</c:v>
                </c:pt>
                <c:pt idx="86">
                  <c:v>111.259</c:v>
                </c:pt>
                <c:pt idx="87">
                  <c:v>112.32299999999999</c:v>
                </c:pt>
                <c:pt idx="88">
                  <c:v>113.386</c:v>
                </c:pt>
                <c:pt idx="89">
                  <c:v>114.45</c:v>
                </c:pt>
                <c:pt idx="90">
                  <c:v>115.51300000000001</c:v>
                </c:pt>
                <c:pt idx="91">
                  <c:v>116.57599999999999</c:v>
                </c:pt>
                <c:pt idx="92">
                  <c:v>117.639</c:v>
                </c:pt>
                <c:pt idx="93">
                  <c:v>118.702</c:v>
                </c:pt>
                <c:pt idx="94">
                  <c:v>119.765</c:v>
                </c:pt>
                <c:pt idx="95">
                  <c:v>120.828</c:v>
                </c:pt>
                <c:pt idx="96">
                  <c:v>121.89</c:v>
                </c:pt>
                <c:pt idx="97">
                  <c:v>122.952</c:v>
                </c:pt>
                <c:pt idx="98">
                  <c:v>124.014</c:v>
                </c:pt>
                <c:pt idx="99">
                  <c:v>125.07599999999999</c:v>
                </c:pt>
                <c:pt idx="100">
                  <c:v>126.13800000000001</c:v>
                </c:pt>
                <c:pt idx="101">
                  <c:v>127.2</c:v>
                </c:pt>
                <c:pt idx="102">
                  <c:v>128.261</c:v>
                </c:pt>
                <c:pt idx="103">
                  <c:v>129.322</c:v>
                </c:pt>
                <c:pt idx="104">
                  <c:v>130.38399999999999</c:v>
                </c:pt>
                <c:pt idx="105">
                  <c:v>131.44499999999999</c:v>
                </c:pt>
                <c:pt idx="106">
                  <c:v>132.505</c:v>
                </c:pt>
                <c:pt idx="107">
                  <c:v>133.566</c:v>
                </c:pt>
                <c:pt idx="108">
                  <c:v>134.62700000000001</c:v>
                </c:pt>
                <c:pt idx="109">
                  <c:v>135.68700000000001</c:v>
                </c:pt>
                <c:pt idx="110">
                  <c:v>136.74700000000001</c:v>
                </c:pt>
                <c:pt idx="111">
                  <c:v>137.80699999999999</c:v>
                </c:pt>
                <c:pt idx="112">
                  <c:v>138.86699999999999</c:v>
                </c:pt>
                <c:pt idx="113">
                  <c:v>139.92699999999999</c:v>
                </c:pt>
                <c:pt idx="114">
                  <c:v>140.98599999999999</c:v>
                </c:pt>
                <c:pt idx="115">
                  <c:v>142.04599999999999</c:v>
                </c:pt>
                <c:pt idx="116">
                  <c:v>143.10499999999999</c:v>
                </c:pt>
                <c:pt idx="117">
                  <c:v>144.16399999999999</c:v>
                </c:pt>
                <c:pt idx="118">
                  <c:v>145.22300000000001</c:v>
                </c:pt>
                <c:pt idx="119">
                  <c:v>146.28200000000001</c:v>
                </c:pt>
                <c:pt idx="120">
                  <c:v>147.34</c:v>
                </c:pt>
                <c:pt idx="121">
                  <c:v>148.399</c:v>
                </c:pt>
                <c:pt idx="122">
                  <c:v>149.45699999999999</c:v>
                </c:pt>
                <c:pt idx="123">
                  <c:v>150.51499999999999</c:v>
                </c:pt>
                <c:pt idx="124">
                  <c:v>151.57300000000001</c:v>
                </c:pt>
                <c:pt idx="125">
                  <c:v>152.631</c:v>
                </c:pt>
                <c:pt idx="126">
                  <c:v>153.68899999999999</c:v>
                </c:pt>
                <c:pt idx="127">
                  <c:v>154.74600000000001</c:v>
                </c:pt>
                <c:pt idx="128">
                  <c:v>155.804</c:v>
                </c:pt>
                <c:pt idx="129">
                  <c:v>156.86099999999999</c:v>
                </c:pt>
                <c:pt idx="130">
                  <c:v>157.91800000000001</c:v>
                </c:pt>
                <c:pt idx="131">
                  <c:v>158.97499999999999</c:v>
                </c:pt>
                <c:pt idx="132">
                  <c:v>160.03100000000001</c:v>
                </c:pt>
                <c:pt idx="133">
                  <c:v>161.08799999999999</c:v>
                </c:pt>
                <c:pt idx="134">
                  <c:v>162.14400000000001</c:v>
                </c:pt>
                <c:pt idx="135">
                  <c:v>163.20099999999999</c:v>
                </c:pt>
                <c:pt idx="136">
                  <c:v>164.25700000000001</c:v>
                </c:pt>
                <c:pt idx="137">
                  <c:v>165.31299999999999</c:v>
                </c:pt>
                <c:pt idx="138">
                  <c:v>166.369</c:v>
                </c:pt>
                <c:pt idx="139">
                  <c:v>167.42400000000001</c:v>
                </c:pt>
                <c:pt idx="140">
                  <c:v>168.48</c:v>
                </c:pt>
                <c:pt idx="141">
                  <c:v>169.535</c:v>
                </c:pt>
                <c:pt idx="142">
                  <c:v>170.59</c:v>
                </c:pt>
                <c:pt idx="143">
                  <c:v>171.64500000000001</c:v>
                </c:pt>
                <c:pt idx="144">
                  <c:v>172.7</c:v>
                </c:pt>
                <c:pt idx="145">
                  <c:v>173.755</c:v>
                </c:pt>
                <c:pt idx="146">
                  <c:v>174.809</c:v>
                </c:pt>
                <c:pt idx="147">
                  <c:v>175.864</c:v>
                </c:pt>
                <c:pt idx="148">
                  <c:v>176.91800000000001</c:v>
                </c:pt>
                <c:pt idx="149">
                  <c:v>177.97200000000001</c:v>
                </c:pt>
                <c:pt idx="150">
                  <c:v>179.02600000000001</c:v>
                </c:pt>
                <c:pt idx="151">
                  <c:v>180.08</c:v>
                </c:pt>
                <c:pt idx="152">
                  <c:v>181.13300000000001</c:v>
                </c:pt>
                <c:pt idx="153">
                  <c:v>182.18700000000001</c:v>
                </c:pt>
                <c:pt idx="154">
                  <c:v>183.24</c:v>
                </c:pt>
                <c:pt idx="155">
                  <c:v>184.29300000000001</c:v>
                </c:pt>
                <c:pt idx="156">
                  <c:v>185.346</c:v>
                </c:pt>
                <c:pt idx="157">
                  <c:v>186.399</c:v>
                </c:pt>
                <c:pt idx="158">
                  <c:v>187.45099999999999</c:v>
                </c:pt>
                <c:pt idx="159">
                  <c:v>188.50399999999999</c:v>
                </c:pt>
                <c:pt idx="160">
                  <c:v>189.55600000000001</c:v>
                </c:pt>
                <c:pt idx="161">
                  <c:v>190.608</c:v>
                </c:pt>
                <c:pt idx="162">
                  <c:v>191.66</c:v>
                </c:pt>
                <c:pt idx="163">
                  <c:v>192.71199999999999</c:v>
                </c:pt>
                <c:pt idx="164">
                  <c:v>193.76400000000001</c:v>
                </c:pt>
                <c:pt idx="165">
                  <c:v>194.816</c:v>
                </c:pt>
                <c:pt idx="166">
                  <c:v>195.86699999999999</c:v>
                </c:pt>
                <c:pt idx="167">
                  <c:v>196.91800000000001</c:v>
                </c:pt>
                <c:pt idx="168">
                  <c:v>197.96899999999999</c:v>
                </c:pt>
                <c:pt idx="169">
                  <c:v>199.02</c:v>
                </c:pt>
                <c:pt idx="170">
                  <c:v>200.071</c:v>
                </c:pt>
                <c:pt idx="171">
                  <c:v>201.12200000000001</c:v>
                </c:pt>
                <c:pt idx="172">
                  <c:v>202.172</c:v>
                </c:pt>
                <c:pt idx="173">
                  <c:v>203.22300000000001</c:v>
                </c:pt>
                <c:pt idx="174">
                  <c:v>204.273</c:v>
                </c:pt>
                <c:pt idx="175">
                  <c:v>205.32300000000001</c:v>
                </c:pt>
                <c:pt idx="176">
                  <c:v>206.37299999999999</c:v>
                </c:pt>
                <c:pt idx="177">
                  <c:v>207.422</c:v>
                </c:pt>
                <c:pt idx="178">
                  <c:v>208.47200000000001</c:v>
                </c:pt>
                <c:pt idx="179">
                  <c:v>209.52099999999999</c:v>
                </c:pt>
                <c:pt idx="180">
                  <c:v>210.57</c:v>
                </c:pt>
                <c:pt idx="181">
                  <c:v>211.619</c:v>
                </c:pt>
                <c:pt idx="182">
                  <c:v>212.66800000000001</c:v>
                </c:pt>
                <c:pt idx="183">
                  <c:v>213.71700000000001</c:v>
                </c:pt>
                <c:pt idx="184">
                  <c:v>214.76599999999999</c:v>
                </c:pt>
                <c:pt idx="185">
                  <c:v>215.81399999999999</c:v>
                </c:pt>
                <c:pt idx="186">
                  <c:v>216.863</c:v>
                </c:pt>
                <c:pt idx="187">
                  <c:v>217.911</c:v>
                </c:pt>
                <c:pt idx="188">
                  <c:v>218.959</c:v>
                </c:pt>
                <c:pt idx="189">
                  <c:v>220.006</c:v>
                </c:pt>
                <c:pt idx="190">
                  <c:v>221.054</c:v>
                </c:pt>
                <c:pt idx="191">
                  <c:v>222.102</c:v>
                </c:pt>
                <c:pt idx="192">
                  <c:v>223.149</c:v>
                </c:pt>
                <c:pt idx="193">
                  <c:v>224.196</c:v>
                </c:pt>
                <c:pt idx="194">
                  <c:v>225.24299999999999</c:v>
                </c:pt>
                <c:pt idx="195">
                  <c:v>226.29</c:v>
                </c:pt>
                <c:pt idx="196">
                  <c:v>227.33699999999999</c:v>
                </c:pt>
                <c:pt idx="197">
                  <c:v>228.38399999999999</c:v>
                </c:pt>
                <c:pt idx="198">
                  <c:v>229.43</c:v>
                </c:pt>
                <c:pt idx="199">
                  <c:v>230.476</c:v>
                </c:pt>
                <c:pt idx="200">
                  <c:v>231.52199999999999</c:v>
                </c:pt>
                <c:pt idx="201">
                  <c:v>232.56800000000001</c:v>
                </c:pt>
                <c:pt idx="202">
                  <c:v>233.614</c:v>
                </c:pt>
                <c:pt idx="203">
                  <c:v>234.66</c:v>
                </c:pt>
                <c:pt idx="204">
                  <c:v>235.70500000000001</c:v>
                </c:pt>
                <c:pt idx="205">
                  <c:v>236.751</c:v>
                </c:pt>
                <c:pt idx="206">
                  <c:v>237.79599999999999</c:v>
                </c:pt>
                <c:pt idx="207">
                  <c:v>238.84100000000001</c:v>
                </c:pt>
                <c:pt idx="208">
                  <c:v>239.886</c:v>
                </c:pt>
                <c:pt idx="209">
                  <c:v>240.93100000000001</c:v>
                </c:pt>
                <c:pt idx="210">
                  <c:v>241.97499999999999</c:v>
                </c:pt>
                <c:pt idx="211">
                  <c:v>243.02</c:v>
                </c:pt>
                <c:pt idx="212">
                  <c:v>244.06399999999999</c:v>
                </c:pt>
                <c:pt idx="213">
                  <c:v>245.108</c:v>
                </c:pt>
                <c:pt idx="214">
                  <c:v>246.15199999999999</c:v>
                </c:pt>
                <c:pt idx="215">
                  <c:v>247.196</c:v>
                </c:pt>
                <c:pt idx="216">
                  <c:v>248.239</c:v>
                </c:pt>
                <c:pt idx="217">
                  <c:v>249.28299999999999</c:v>
                </c:pt>
                <c:pt idx="218">
                  <c:v>250.32599999999999</c:v>
                </c:pt>
                <c:pt idx="219">
                  <c:v>251.369</c:v>
                </c:pt>
                <c:pt idx="220">
                  <c:v>252.41200000000001</c:v>
                </c:pt>
                <c:pt idx="221">
                  <c:v>253.45500000000001</c:v>
                </c:pt>
                <c:pt idx="222">
                  <c:v>254.49799999999999</c:v>
                </c:pt>
                <c:pt idx="223">
                  <c:v>255.541</c:v>
                </c:pt>
                <c:pt idx="224">
                  <c:v>256.58300000000003</c:v>
                </c:pt>
                <c:pt idx="225">
                  <c:v>257.625</c:v>
                </c:pt>
                <c:pt idx="226">
                  <c:v>258.66699999999997</c:v>
                </c:pt>
                <c:pt idx="227">
                  <c:v>259.709</c:v>
                </c:pt>
                <c:pt idx="228">
                  <c:v>260.75099999999998</c:v>
                </c:pt>
                <c:pt idx="229">
                  <c:v>261.79300000000001</c:v>
                </c:pt>
                <c:pt idx="230">
                  <c:v>262.834</c:v>
                </c:pt>
                <c:pt idx="231">
                  <c:v>263.87599999999998</c:v>
                </c:pt>
                <c:pt idx="232">
                  <c:v>264.91699999999997</c:v>
                </c:pt>
                <c:pt idx="233">
                  <c:v>265.95800000000003</c:v>
                </c:pt>
                <c:pt idx="234">
                  <c:v>266.99900000000002</c:v>
                </c:pt>
                <c:pt idx="235">
                  <c:v>268.04000000000002</c:v>
                </c:pt>
                <c:pt idx="236">
                  <c:v>269.08</c:v>
                </c:pt>
                <c:pt idx="237">
                  <c:v>270.12099999999998</c:v>
                </c:pt>
                <c:pt idx="238">
                  <c:v>271.161</c:v>
                </c:pt>
                <c:pt idx="239">
                  <c:v>272.20100000000002</c:v>
                </c:pt>
                <c:pt idx="240">
                  <c:v>273.24099999999999</c:v>
                </c:pt>
                <c:pt idx="241">
                  <c:v>274.28100000000001</c:v>
                </c:pt>
                <c:pt idx="242">
                  <c:v>275.32</c:v>
                </c:pt>
                <c:pt idx="243">
                  <c:v>276.36</c:v>
                </c:pt>
                <c:pt idx="244">
                  <c:v>277.399</c:v>
                </c:pt>
                <c:pt idx="245">
                  <c:v>278.43799999999999</c:v>
                </c:pt>
                <c:pt idx="246">
                  <c:v>279.47699999999998</c:v>
                </c:pt>
                <c:pt idx="247">
                  <c:v>280.51600000000002</c:v>
                </c:pt>
                <c:pt idx="248">
                  <c:v>281.55500000000001</c:v>
                </c:pt>
                <c:pt idx="249">
                  <c:v>282.59399999999999</c:v>
                </c:pt>
                <c:pt idx="250">
                  <c:v>283.63200000000001</c:v>
                </c:pt>
                <c:pt idx="251">
                  <c:v>284.67</c:v>
                </c:pt>
                <c:pt idx="252">
                  <c:v>285.70800000000003</c:v>
                </c:pt>
                <c:pt idx="253">
                  <c:v>286.74599999999998</c:v>
                </c:pt>
                <c:pt idx="254">
                  <c:v>287.78399999999999</c:v>
                </c:pt>
                <c:pt idx="255">
                  <c:v>288.822</c:v>
                </c:pt>
                <c:pt idx="256">
                  <c:v>289.85899999999998</c:v>
                </c:pt>
                <c:pt idx="257">
                  <c:v>290.89699999999999</c:v>
                </c:pt>
                <c:pt idx="258">
                  <c:v>291.93400000000003</c:v>
                </c:pt>
                <c:pt idx="259">
                  <c:v>292.971</c:v>
                </c:pt>
                <c:pt idx="260">
                  <c:v>294.00799999999998</c:v>
                </c:pt>
                <c:pt idx="261">
                  <c:v>295.04500000000002</c:v>
                </c:pt>
                <c:pt idx="262">
                  <c:v>296.08100000000002</c:v>
                </c:pt>
                <c:pt idx="263">
                  <c:v>297.11799999999999</c:v>
                </c:pt>
                <c:pt idx="264">
                  <c:v>298.154</c:v>
                </c:pt>
                <c:pt idx="265">
                  <c:v>299.19</c:v>
                </c:pt>
                <c:pt idx="266">
                  <c:v>300.226</c:v>
                </c:pt>
                <c:pt idx="267">
                  <c:v>301.262</c:v>
                </c:pt>
                <c:pt idx="268">
                  <c:v>302.29700000000003</c:v>
                </c:pt>
                <c:pt idx="269">
                  <c:v>303.33300000000003</c:v>
                </c:pt>
                <c:pt idx="270">
                  <c:v>304.36799999999999</c:v>
                </c:pt>
                <c:pt idx="271">
                  <c:v>305.404</c:v>
                </c:pt>
                <c:pt idx="272">
                  <c:v>306.43900000000002</c:v>
                </c:pt>
                <c:pt idx="273">
                  <c:v>307.47399999999999</c:v>
                </c:pt>
                <c:pt idx="274">
                  <c:v>308.50799999999998</c:v>
                </c:pt>
                <c:pt idx="275">
                  <c:v>309.54300000000001</c:v>
                </c:pt>
                <c:pt idx="276">
                  <c:v>310.577</c:v>
                </c:pt>
                <c:pt idx="277">
                  <c:v>311.61200000000002</c:v>
                </c:pt>
                <c:pt idx="278">
                  <c:v>312.64600000000002</c:v>
                </c:pt>
                <c:pt idx="279">
                  <c:v>313.68</c:v>
                </c:pt>
                <c:pt idx="280">
                  <c:v>314.714</c:v>
                </c:pt>
                <c:pt idx="281">
                  <c:v>315.74700000000001</c:v>
                </c:pt>
                <c:pt idx="282">
                  <c:v>316.78100000000001</c:v>
                </c:pt>
                <c:pt idx="283">
                  <c:v>317.81400000000002</c:v>
                </c:pt>
                <c:pt idx="284">
                  <c:v>318.84800000000001</c:v>
                </c:pt>
                <c:pt idx="285">
                  <c:v>319.88099999999997</c:v>
                </c:pt>
                <c:pt idx="286">
                  <c:v>320.91399999999999</c:v>
                </c:pt>
                <c:pt idx="287">
                  <c:v>321.94600000000003</c:v>
                </c:pt>
                <c:pt idx="288">
                  <c:v>322.97899999999998</c:v>
                </c:pt>
                <c:pt idx="289">
                  <c:v>324.01100000000002</c:v>
                </c:pt>
                <c:pt idx="290">
                  <c:v>325.04399999999998</c:v>
                </c:pt>
                <c:pt idx="291">
                  <c:v>326.07600000000002</c:v>
                </c:pt>
                <c:pt idx="292">
                  <c:v>327.108</c:v>
                </c:pt>
                <c:pt idx="293">
                  <c:v>328.14</c:v>
                </c:pt>
                <c:pt idx="294">
                  <c:v>329.17200000000003</c:v>
                </c:pt>
                <c:pt idx="295">
                  <c:v>330.20299999999997</c:v>
                </c:pt>
                <c:pt idx="296">
                  <c:v>331.23399999999998</c:v>
                </c:pt>
                <c:pt idx="297">
                  <c:v>332.26600000000002</c:v>
                </c:pt>
                <c:pt idx="298">
                  <c:v>333.29700000000003</c:v>
                </c:pt>
                <c:pt idx="299">
                  <c:v>334.32799999999997</c:v>
                </c:pt>
                <c:pt idx="300">
                  <c:v>335.35899999999998</c:v>
                </c:pt>
                <c:pt idx="301">
                  <c:v>336.38900000000001</c:v>
                </c:pt>
                <c:pt idx="302">
                  <c:v>337.42</c:v>
                </c:pt>
                <c:pt idx="303">
                  <c:v>338.45</c:v>
                </c:pt>
                <c:pt idx="304">
                  <c:v>339.48</c:v>
                </c:pt>
                <c:pt idx="305">
                  <c:v>340.51</c:v>
                </c:pt>
                <c:pt idx="306">
                  <c:v>341.54</c:v>
                </c:pt>
                <c:pt idx="307">
                  <c:v>342.57</c:v>
                </c:pt>
                <c:pt idx="308">
                  <c:v>343.6</c:v>
                </c:pt>
                <c:pt idx="309">
                  <c:v>344.62900000000002</c:v>
                </c:pt>
                <c:pt idx="310">
                  <c:v>345.65800000000002</c:v>
                </c:pt>
                <c:pt idx="311">
                  <c:v>346.68700000000001</c:v>
                </c:pt>
                <c:pt idx="312">
                  <c:v>347.71600000000001</c:v>
                </c:pt>
                <c:pt idx="313">
                  <c:v>348.745</c:v>
                </c:pt>
                <c:pt idx="314">
                  <c:v>349.774</c:v>
                </c:pt>
                <c:pt idx="315">
                  <c:v>350.803</c:v>
                </c:pt>
                <c:pt idx="316">
                  <c:v>351.83100000000002</c:v>
                </c:pt>
                <c:pt idx="317">
                  <c:v>352.85899999999998</c:v>
                </c:pt>
                <c:pt idx="318">
                  <c:v>353.887</c:v>
                </c:pt>
                <c:pt idx="319">
                  <c:v>354.91500000000002</c:v>
                </c:pt>
                <c:pt idx="320">
                  <c:v>355.94299999999998</c:v>
                </c:pt>
                <c:pt idx="321">
                  <c:v>356.971</c:v>
                </c:pt>
                <c:pt idx="322">
                  <c:v>357.99799999999999</c:v>
                </c:pt>
                <c:pt idx="323">
                  <c:v>359.02499999999998</c:v>
                </c:pt>
                <c:pt idx="324">
                  <c:v>360.053</c:v>
                </c:pt>
                <c:pt idx="325">
                  <c:v>361.08</c:v>
                </c:pt>
                <c:pt idx="326">
                  <c:v>362.10599999999999</c:v>
                </c:pt>
                <c:pt idx="327">
                  <c:v>363.13299999999998</c:v>
                </c:pt>
                <c:pt idx="328">
                  <c:v>364.16</c:v>
                </c:pt>
                <c:pt idx="329">
                  <c:v>365.18599999999998</c:v>
                </c:pt>
                <c:pt idx="330">
                  <c:v>366.21199999999999</c:v>
                </c:pt>
                <c:pt idx="331">
                  <c:v>367.23899999999998</c:v>
                </c:pt>
                <c:pt idx="332">
                  <c:v>368.26499999999999</c:v>
                </c:pt>
                <c:pt idx="333">
                  <c:v>369.29</c:v>
                </c:pt>
                <c:pt idx="334">
                  <c:v>370.31599999999997</c:v>
                </c:pt>
                <c:pt idx="335">
                  <c:v>371.34199999999998</c:v>
                </c:pt>
                <c:pt idx="336">
                  <c:v>372.36700000000002</c:v>
                </c:pt>
                <c:pt idx="337">
                  <c:v>373.392</c:v>
                </c:pt>
                <c:pt idx="338">
                  <c:v>374.41699999999997</c:v>
                </c:pt>
                <c:pt idx="339">
                  <c:v>375.44200000000001</c:v>
                </c:pt>
                <c:pt idx="340">
                  <c:v>376.46699999999998</c:v>
                </c:pt>
                <c:pt idx="341">
                  <c:v>377.49099999999999</c:v>
                </c:pt>
                <c:pt idx="342">
                  <c:v>378.51600000000002</c:v>
                </c:pt>
                <c:pt idx="343">
                  <c:v>379.54</c:v>
                </c:pt>
                <c:pt idx="344">
                  <c:v>380.56400000000002</c:v>
                </c:pt>
                <c:pt idx="345">
                  <c:v>381.58800000000002</c:v>
                </c:pt>
                <c:pt idx="346">
                  <c:v>382.61200000000002</c:v>
                </c:pt>
                <c:pt idx="347">
                  <c:v>383.63600000000002</c:v>
                </c:pt>
                <c:pt idx="348">
                  <c:v>384.66</c:v>
                </c:pt>
                <c:pt idx="349">
                  <c:v>385.68299999999999</c:v>
                </c:pt>
                <c:pt idx="350">
                  <c:v>386.70600000000002</c:v>
                </c:pt>
                <c:pt idx="351">
                  <c:v>387.72899999999998</c:v>
                </c:pt>
                <c:pt idx="352">
                  <c:v>388.75200000000001</c:v>
                </c:pt>
                <c:pt idx="353">
                  <c:v>389.77499999999998</c:v>
                </c:pt>
                <c:pt idx="354">
                  <c:v>390.798</c:v>
                </c:pt>
                <c:pt idx="355">
                  <c:v>391.82</c:v>
                </c:pt>
                <c:pt idx="356">
                  <c:v>392.84300000000002</c:v>
                </c:pt>
                <c:pt idx="357">
                  <c:v>393.86500000000001</c:v>
                </c:pt>
                <c:pt idx="358">
                  <c:v>394.887</c:v>
                </c:pt>
                <c:pt idx="359">
                  <c:v>395.90899999999999</c:v>
                </c:pt>
                <c:pt idx="360">
                  <c:v>396.93099999999998</c:v>
                </c:pt>
                <c:pt idx="361">
                  <c:v>397.952</c:v>
                </c:pt>
                <c:pt idx="362">
                  <c:v>398.97399999999999</c:v>
                </c:pt>
                <c:pt idx="363">
                  <c:v>399.995</c:v>
                </c:pt>
                <c:pt idx="364">
                  <c:v>401.01600000000002</c:v>
                </c:pt>
                <c:pt idx="365">
                  <c:v>402.03699999999998</c:v>
                </c:pt>
                <c:pt idx="366">
                  <c:v>403.05799999999999</c:v>
                </c:pt>
                <c:pt idx="367">
                  <c:v>404.07900000000001</c:v>
                </c:pt>
                <c:pt idx="368">
                  <c:v>405.09899999999999</c:v>
                </c:pt>
                <c:pt idx="369">
                  <c:v>406.12</c:v>
                </c:pt>
                <c:pt idx="370">
                  <c:v>407.14</c:v>
                </c:pt>
                <c:pt idx="371">
                  <c:v>408.16</c:v>
                </c:pt>
                <c:pt idx="372">
                  <c:v>409.18</c:v>
                </c:pt>
                <c:pt idx="373">
                  <c:v>410.2</c:v>
                </c:pt>
                <c:pt idx="374">
                  <c:v>411.22</c:v>
                </c:pt>
                <c:pt idx="375">
                  <c:v>412.23899999999998</c:v>
                </c:pt>
                <c:pt idx="376">
                  <c:v>413.25900000000001</c:v>
                </c:pt>
                <c:pt idx="377">
                  <c:v>414.27800000000002</c:v>
                </c:pt>
                <c:pt idx="378">
                  <c:v>415.29700000000003</c:v>
                </c:pt>
                <c:pt idx="379">
                  <c:v>416.31599999999997</c:v>
                </c:pt>
                <c:pt idx="380">
                  <c:v>417.334</c:v>
                </c:pt>
                <c:pt idx="381">
                  <c:v>418.35300000000001</c:v>
                </c:pt>
                <c:pt idx="382">
                  <c:v>419.37200000000001</c:v>
                </c:pt>
                <c:pt idx="383">
                  <c:v>420.39</c:v>
                </c:pt>
                <c:pt idx="384">
                  <c:v>421.40800000000002</c:v>
                </c:pt>
                <c:pt idx="385">
                  <c:v>422.42599999999999</c:v>
                </c:pt>
                <c:pt idx="386">
                  <c:v>423.44400000000002</c:v>
                </c:pt>
                <c:pt idx="387">
                  <c:v>424.46199999999999</c:v>
                </c:pt>
                <c:pt idx="388">
                  <c:v>425.47899999999998</c:v>
                </c:pt>
                <c:pt idx="389">
                  <c:v>426.49700000000001</c:v>
                </c:pt>
                <c:pt idx="390">
                  <c:v>427.51400000000001</c:v>
                </c:pt>
                <c:pt idx="391">
                  <c:v>428.53100000000001</c:v>
                </c:pt>
                <c:pt idx="392">
                  <c:v>429.548</c:v>
                </c:pt>
                <c:pt idx="393">
                  <c:v>430.565</c:v>
                </c:pt>
                <c:pt idx="394">
                  <c:v>431.58199999999999</c:v>
                </c:pt>
                <c:pt idx="395">
                  <c:v>432.59800000000001</c:v>
                </c:pt>
                <c:pt idx="396">
                  <c:v>433.61500000000001</c:v>
                </c:pt>
                <c:pt idx="397">
                  <c:v>434.63099999999997</c:v>
                </c:pt>
                <c:pt idx="398">
                  <c:v>435.64699999999999</c:v>
                </c:pt>
                <c:pt idx="399">
                  <c:v>436.66300000000001</c:v>
                </c:pt>
                <c:pt idx="400">
                  <c:v>437.67899999999997</c:v>
                </c:pt>
                <c:pt idx="401">
                  <c:v>438.69400000000002</c:v>
                </c:pt>
                <c:pt idx="402">
                  <c:v>439.71</c:v>
                </c:pt>
                <c:pt idx="403">
                  <c:v>440.72500000000002</c:v>
                </c:pt>
                <c:pt idx="404">
                  <c:v>441.74</c:v>
                </c:pt>
                <c:pt idx="405">
                  <c:v>442.75599999999997</c:v>
                </c:pt>
                <c:pt idx="406">
                  <c:v>443.77</c:v>
                </c:pt>
                <c:pt idx="407">
                  <c:v>444.78500000000003</c:v>
                </c:pt>
                <c:pt idx="408">
                  <c:v>445.8</c:v>
                </c:pt>
                <c:pt idx="409">
                  <c:v>446.81400000000002</c:v>
                </c:pt>
                <c:pt idx="410">
                  <c:v>447.82900000000001</c:v>
                </c:pt>
                <c:pt idx="411">
                  <c:v>448.84300000000002</c:v>
                </c:pt>
                <c:pt idx="412">
                  <c:v>449.85700000000003</c:v>
                </c:pt>
                <c:pt idx="413">
                  <c:v>450.87099999999998</c:v>
                </c:pt>
                <c:pt idx="414">
                  <c:v>451.88400000000001</c:v>
                </c:pt>
                <c:pt idx="415">
                  <c:v>452.89800000000002</c:v>
                </c:pt>
                <c:pt idx="416">
                  <c:v>453.911</c:v>
                </c:pt>
                <c:pt idx="417">
                  <c:v>454.92500000000001</c:v>
                </c:pt>
                <c:pt idx="418">
                  <c:v>455.93799999999999</c:v>
                </c:pt>
                <c:pt idx="419">
                  <c:v>456.95100000000002</c:v>
                </c:pt>
                <c:pt idx="420">
                  <c:v>457.964</c:v>
                </c:pt>
                <c:pt idx="421">
                  <c:v>458.976</c:v>
                </c:pt>
                <c:pt idx="422">
                  <c:v>459.98899999999998</c:v>
                </c:pt>
                <c:pt idx="423">
                  <c:v>461.00099999999998</c:v>
                </c:pt>
                <c:pt idx="424">
                  <c:v>462.01299999999998</c:v>
                </c:pt>
                <c:pt idx="425">
                  <c:v>463.02600000000001</c:v>
                </c:pt>
                <c:pt idx="426">
                  <c:v>464.03699999999998</c:v>
                </c:pt>
                <c:pt idx="427">
                  <c:v>465.04899999999998</c:v>
                </c:pt>
                <c:pt idx="428">
                  <c:v>466.06099999999998</c:v>
                </c:pt>
                <c:pt idx="429">
                  <c:v>467.072</c:v>
                </c:pt>
                <c:pt idx="430">
                  <c:v>468.084</c:v>
                </c:pt>
                <c:pt idx="431">
                  <c:v>469.09500000000003</c:v>
                </c:pt>
                <c:pt idx="432">
                  <c:v>470.10599999999999</c:v>
                </c:pt>
                <c:pt idx="433">
                  <c:v>471.11700000000002</c:v>
                </c:pt>
                <c:pt idx="434">
                  <c:v>472.12799999999999</c:v>
                </c:pt>
                <c:pt idx="435">
                  <c:v>473.13799999999998</c:v>
                </c:pt>
                <c:pt idx="436">
                  <c:v>474.149</c:v>
                </c:pt>
                <c:pt idx="437">
                  <c:v>475.15899999999999</c:v>
                </c:pt>
                <c:pt idx="438">
                  <c:v>476.16899999999998</c:v>
                </c:pt>
                <c:pt idx="439">
                  <c:v>477.17899999999997</c:v>
                </c:pt>
                <c:pt idx="440">
                  <c:v>478.18900000000002</c:v>
                </c:pt>
                <c:pt idx="441">
                  <c:v>479.19900000000001</c:v>
                </c:pt>
                <c:pt idx="442">
                  <c:v>480.209</c:v>
                </c:pt>
                <c:pt idx="443">
                  <c:v>481.21800000000002</c:v>
                </c:pt>
                <c:pt idx="444">
                  <c:v>482.22699999999998</c:v>
                </c:pt>
                <c:pt idx="445">
                  <c:v>483.23599999999999</c:v>
                </c:pt>
                <c:pt idx="446">
                  <c:v>484.245</c:v>
                </c:pt>
                <c:pt idx="447">
                  <c:v>485.25400000000002</c:v>
                </c:pt>
                <c:pt idx="448">
                  <c:v>486.26299999999998</c:v>
                </c:pt>
                <c:pt idx="449">
                  <c:v>487.27199999999999</c:v>
                </c:pt>
                <c:pt idx="450">
                  <c:v>488.28</c:v>
                </c:pt>
                <c:pt idx="451">
                  <c:v>489.28800000000001</c:v>
                </c:pt>
                <c:pt idx="452">
                  <c:v>490.29599999999999</c:v>
                </c:pt>
                <c:pt idx="453">
                  <c:v>491.30399999999997</c:v>
                </c:pt>
                <c:pt idx="454">
                  <c:v>492.31200000000001</c:v>
                </c:pt>
                <c:pt idx="455">
                  <c:v>493.32</c:v>
                </c:pt>
                <c:pt idx="456">
                  <c:v>494.327</c:v>
                </c:pt>
                <c:pt idx="457">
                  <c:v>495.33499999999998</c:v>
                </c:pt>
                <c:pt idx="458">
                  <c:v>496.34199999999998</c:v>
                </c:pt>
                <c:pt idx="459">
                  <c:v>497.34899999999999</c:v>
                </c:pt>
                <c:pt idx="460">
                  <c:v>498.35599999999999</c:v>
                </c:pt>
                <c:pt idx="461">
                  <c:v>499.363</c:v>
                </c:pt>
                <c:pt idx="462">
                  <c:v>500.36900000000003</c:v>
                </c:pt>
                <c:pt idx="463">
                  <c:v>501.37599999999998</c:v>
                </c:pt>
                <c:pt idx="464">
                  <c:v>502.38200000000001</c:v>
                </c:pt>
                <c:pt idx="465">
                  <c:v>503.38900000000001</c:v>
                </c:pt>
                <c:pt idx="466">
                  <c:v>504.39499999999998</c:v>
                </c:pt>
                <c:pt idx="467">
                  <c:v>505.40100000000001</c:v>
                </c:pt>
                <c:pt idx="468">
                  <c:v>506.40600000000001</c:v>
                </c:pt>
                <c:pt idx="469">
                  <c:v>507.41199999999998</c:v>
                </c:pt>
                <c:pt idx="470">
                  <c:v>508.41699999999997</c:v>
                </c:pt>
                <c:pt idx="471">
                  <c:v>509.423</c:v>
                </c:pt>
                <c:pt idx="472">
                  <c:v>510.428</c:v>
                </c:pt>
                <c:pt idx="473">
                  <c:v>511.43299999999999</c:v>
                </c:pt>
                <c:pt idx="474">
                  <c:v>512.43799999999999</c:v>
                </c:pt>
                <c:pt idx="475">
                  <c:v>513.44299999999998</c:v>
                </c:pt>
                <c:pt idx="476">
                  <c:v>514.447</c:v>
                </c:pt>
                <c:pt idx="477">
                  <c:v>515.452</c:v>
                </c:pt>
                <c:pt idx="478">
                  <c:v>516.45600000000002</c:v>
                </c:pt>
                <c:pt idx="479">
                  <c:v>517.46</c:v>
                </c:pt>
                <c:pt idx="480">
                  <c:v>518.46400000000006</c:v>
                </c:pt>
                <c:pt idx="481">
                  <c:v>519.46799999999996</c:v>
                </c:pt>
                <c:pt idx="482">
                  <c:v>520.47199999999998</c:v>
                </c:pt>
                <c:pt idx="483">
                  <c:v>521.47500000000002</c:v>
                </c:pt>
                <c:pt idx="484">
                  <c:v>522.47900000000004</c:v>
                </c:pt>
                <c:pt idx="485">
                  <c:v>523.48199999999997</c:v>
                </c:pt>
                <c:pt idx="486">
                  <c:v>524.48500000000001</c:v>
                </c:pt>
                <c:pt idx="487">
                  <c:v>525.48800000000006</c:v>
                </c:pt>
                <c:pt idx="488">
                  <c:v>526.49099999999999</c:v>
                </c:pt>
                <c:pt idx="489">
                  <c:v>527.49400000000003</c:v>
                </c:pt>
                <c:pt idx="490">
                  <c:v>528.49599999999998</c:v>
                </c:pt>
                <c:pt idx="491">
                  <c:v>529.49900000000002</c:v>
                </c:pt>
                <c:pt idx="492">
                  <c:v>530.50099999999998</c:v>
                </c:pt>
                <c:pt idx="493">
                  <c:v>531.50300000000004</c:v>
                </c:pt>
                <c:pt idx="494">
                  <c:v>532.505</c:v>
                </c:pt>
                <c:pt idx="495">
                  <c:v>533.50699999999995</c:v>
                </c:pt>
                <c:pt idx="496">
                  <c:v>534.50900000000001</c:v>
                </c:pt>
                <c:pt idx="497">
                  <c:v>535.51</c:v>
                </c:pt>
                <c:pt idx="498">
                  <c:v>536.51099999999997</c:v>
                </c:pt>
                <c:pt idx="499">
                  <c:v>537.51300000000003</c:v>
                </c:pt>
                <c:pt idx="500">
                  <c:v>538.51400000000001</c:v>
                </c:pt>
                <c:pt idx="501">
                  <c:v>539.51499999999999</c:v>
                </c:pt>
                <c:pt idx="502">
                  <c:v>540.51599999999996</c:v>
                </c:pt>
                <c:pt idx="503">
                  <c:v>541.51599999999996</c:v>
                </c:pt>
                <c:pt idx="504">
                  <c:v>542.51700000000005</c:v>
                </c:pt>
                <c:pt idx="505">
                  <c:v>543.51700000000005</c:v>
                </c:pt>
                <c:pt idx="506">
                  <c:v>544.51700000000005</c:v>
                </c:pt>
                <c:pt idx="507">
                  <c:v>545.51700000000005</c:v>
                </c:pt>
                <c:pt idx="508">
                  <c:v>546.51700000000005</c:v>
                </c:pt>
                <c:pt idx="509">
                  <c:v>547.51700000000005</c:v>
                </c:pt>
                <c:pt idx="510">
                  <c:v>548.51700000000005</c:v>
                </c:pt>
                <c:pt idx="511">
                  <c:v>549.51599999999996</c:v>
                </c:pt>
                <c:pt idx="512">
                  <c:v>550.51599999999996</c:v>
                </c:pt>
                <c:pt idx="513">
                  <c:v>551.51499999999999</c:v>
                </c:pt>
                <c:pt idx="514">
                  <c:v>552.51400000000001</c:v>
                </c:pt>
                <c:pt idx="515">
                  <c:v>553.51300000000003</c:v>
                </c:pt>
                <c:pt idx="516">
                  <c:v>554.51199999999994</c:v>
                </c:pt>
                <c:pt idx="517">
                  <c:v>555.51</c:v>
                </c:pt>
                <c:pt idx="518">
                  <c:v>556.50900000000001</c:v>
                </c:pt>
                <c:pt idx="519">
                  <c:v>557.50699999999995</c:v>
                </c:pt>
                <c:pt idx="520">
                  <c:v>558.505</c:v>
                </c:pt>
                <c:pt idx="521">
                  <c:v>559.50300000000004</c:v>
                </c:pt>
                <c:pt idx="522">
                  <c:v>560.50099999999998</c:v>
                </c:pt>
                <c:pt idx="523">
                  <c:v>561.49900000000002</c:v>
                </c:pt>
                <c:pt idx="524">
                  <c:v>562.49699999999996</c:v>
                </c:pt>
                <c:pt idx="525">
                  <c:v>563.49400000000003</c:v>
                </c:pt>
                <c:pt idx="526">
                  <c:v>564.49099999999999</c:v>
                </c:pt>
                <c:pt idx="527">
                  <c:v>565.48900000000003</c:v>
                </c:pt>
                <c:pt idx="528">
                  <c:v>566.48599999999999</c:v>
                </c:pt>
                <c:pt idx="529">
                  <c:v>567.48299999999995</c:v>
                </c:pt>
                <c:pt idx="530">
                  <c:v>568.47900000000004</c:v>
                </c:pt>
                <c:pt idx="531">
                  <c:v>569.476</c:v>
                </c:pt>
                <c:pt idx="532">
                  <c:v>570.47199999999998</c:v>
                </c:pt>
                <c:pt idx="533">
                  <c:v>571.46900000000005</c:v>
                </c:pt>
                <c:pt idx="534">
                  <c:v>572.46500000000003</c:v>
                </c:pt>
                <c:pt idx="535">
                  <c:v>573.46100000000001</c:v>
                </c:pt>
                <c:pt idx="536">
                  <c:v>574.45699999999999</c:v>
                </c:pt>
                <c:pt idx="537">
                  <c:v>575.452</c:v>
                </c:pt>
                <c:pt idx="538">
                  <c:v>576.44799999999998</c:v>
                </c:pt>
                <c:pt idx="539">
                  <c:v>577.44399999999996</c:v>
                </c:pt>
                <c:pt idx="540">
                  <c:v>578.43899999999996</c:v>
                </c:pt>
                <c:pt idx="541">
                  <c:v>579.43399999999997</c:v>
                </c:pt>
                <c:pt idx="542">
                  <c:v>580.42899999999997</c:v>
                </c:pt>
                <c:pt idx="543">
                  <c:v>581.42399999999998</c:v>
                </c:pt>
                <c:pt idx="544">
                  <c:v>582.41899999999998</c:v>
                </c:pt>
                <c:pt idx="545">
                  <c:v>583.41300000000001</c:v>
                </c:pt>
                <c:pt idx="546">
                  <c:v>584.40800000000002</c:v>
                </c:pt>
                <c:pt idx="547">
                  <c:v>585.40200000000004</c:v>
                </c:pt>
                <c:pt idx="548">
                  <c:v>586.39599999999996</c:v>
                </c:pt>
                <c:pt idx="549">
                  <c:v>587.39</c:v>
                </c:pt>
                <c:pt idx="550">
                  <c:v>588.38400000000001</c:v>
                </c:pt>
                <c:pt idx="551">
                  <c:v>589.37800000000004</c:v>
                </c:pt>
                <c:pt idx="552">
                  <c:v>590.37099999999998</c:v>
                </c:pt>
                <c:pt idx="553">
                  <c:v>591.36500000000001</c:v>
                </c:pt>
                <c:pt idx="554">
                  <c:v>592.35799999999995</c:v>
                </c:pt>
                <c:pt idx="555">
                  <c:v>593.351</c:v>
                </c:pt>
                <c:pt idx="556">
                  <c:v>594.34400000000005</c:v>
                </c:pt>
                <c:pt idx="557">
                  <c:v>595.33699999999999</c:v>
                </c:pt>
                <c:pt idx="558">
                  <c:v>596.33000000000004</c:v>
                </c:pt>
                <c:pt idx="559">
                  <c:v>597.322</c:v>
                </c:pt>
                <c:pt idx="560">
                  <c:v>598.31500000000005</c:v>
                </c:pt>
                <c:pt idx="561">
                  <c:v>599.30700000000002</c:v>
                </c:pt>
                <c:pt idx="562">
                  <c:v>600.29899999999998</c:v>
                </c:pt>
                <c:pt idx="563">
                  <c:v>601.29100000000005</c:v>
                </c:pt>
                <c:pt idx="564">
                  <c:v>602.28300000000002</c:v>
                </c:pt>
                <c:pt idx="565">
                  <c:v>603.27499999999998</c:v>
                </c:pt>
                <c:pt idx="566">
                  <c:v>604.26599999999996</c:v>
                </c:pt>
                <c:pt idx="567">
                  <c:v>605.25800000000004</c:v>
                </c:pt>
                <c:pt idx="568">
                  <c:v>606.24900000000002</c:v>
                </c:pt>
                <c:pt idx="569">
                  <c:v>607.24</c:v>
                </c:pt>
                <c:pt idx="570">
                  <c:v>608.23099999999999</c:v>
                </c:pt>
                <c:pt idx="571">
                  <c:v>609.22199999999998</c:v>
                </c:pt>
                <c:pt idx="572">
                  <c:v>610.21299999999997</c:v>
                </c:pt>
                <c:pt idx="573">
                  <c:v>611.20299999999997</c:v>
                </c:pt>
                <c:pt idx="574">
                  <c:v>612.19299999999998</c:v>
                </c:pt>
                <c:pt idx="575">
                  <c:v>613.18399999999997</c:v>
                </c:pt>
                <c:pt idx="576">
                  <c:v>614.17399999999998</c:v>
                </c:pt>
                <c:pt idx="577">
                  <c:v>615.16399999999999</c:v>
                </c:pt>
                <c:pt idx="578">
                  <c:v>616.154</c:v>
                </c:pt>
                <c:pt idx="579">
                  <c:v>617.14300000000003</c:v>
                </c:pt>
                <c:pt idx="580">
                  <c:v>618.13300000000004</c:v>
                </c:pt>
                <c:pt idx="581">
                  <c:v>619.12199999999996</c:v>
                </c:pt>
                <c:pt idx="582">
                  <c:v>620.11199999999997</c:v>
                </c:pt>
                <c:pt idx="583">
                  <c:v>621.101</c:v>
                </c:pt>
                <c:pt idx="584">
                  <c:v>622.09</c:v>
                </c:pt>
                <c:pt idx="585">
                  <c:v>623.07899999999995</c:v>
                </c:pt>
                <c:pt idx="586">
                  <c:v>624.06700000000001</c:v>
                </c:pt>
                <c:pt idx="587">
                  <c:v>625.05600000000004</c:v>
                </c:pt>
                <c:pt idx="588">
                  <c:v>626.04399999999998</c:v>
                </c:pt>
                <c:pt idx="589">
                  <c:v>627.03300000000002</c:v>
                </c:pt>
                <c:pt idx="590">
                  <c:v>628.02099999999996</c:v>
                </c:pt>
                <c:pt idx="591">
                  <c:v>629.00900000000001</c:v>
                </c:pt>
                <c:pt idx="592">
                  <c:v>629.99599999999998</c:v>
                </c:pt>
                <c:pt idx="593">
                  <c:v>630.98400000000004</c:v>
                </c:pt>
                <c:pt idx="594">
                  <c:v>631.97199999999998</c:v>
                </c:pt>
                <c:pt idx="595">
                  <c:v>632.95899999999995</c:v>
                </c:pt>
                <c:pt idx="596">
                  <c:v>633.94600000000003</c:v>
                </c:pt>
                <c:pt idx="597">
                  <c:v>634.93399999999997</c:v>
                </c:pt>
                <c:pt idx="598">
                  <c:v>635.92100000000005</c:v>
                </c:pt>
                <c:pt idx="599">
                  <c:v>636.90700000000004</c:v>
                </c:pt>
                <c:pt idx="600">
                  <c:v>637.89400000000001</c:v>
                </c:pt>
                <c:pt idx="601">
                  <c:v>638.88099999999997</c:v>
                </c:pt>
                <c:pt idx="602">
                  <c:v>639.86699999999996</c:v>
                </c:pt>
                <c:pt idx="603">
                  <c:v>640.85299999999995</c:v>
                </c:pt>
                <c:pt idx="604">
                  <c:v>641.83900000000006</c:v>
                </c:pt>
                <c:pt idx="605">
                  <c:v>642.82500000000005</c:v>
                </c:pt>
                <c:pt idx="606">
                  <c:v>643.81100000000004</c:v>
                </c:pt>
                <c:pt idx="607">
                  <c:v>644.79700000000003</c:v>
                </c:pt>
                <c:pt idx="608">
                  <c:v>645.78300000000002</c:v>
                </c:pt>
                <c:pt idx="609">
                  <c:v>646.76800000000003</c:v>
                </c:pt>
                <c:pt idx="610">
                  <c:v>647.75300000000004</c:v>
                </c:pt>
                <c:pt idx="611">
                  <c:v>648.73800000000006</c:v>
                </c:pt>
                <c:pt idx="612">
                  <c:v>649.72299999999996</c:v>
                </c:pt>
                <c:pt idx="613">
                  <c:v>650.70799999999997</c:v>
                </c:pt>
                <c:pt idx="614">
                  <c:v>651.69299999999998</c:v>
                </c:pt>
                <c:pt idx="615">
                  <c:v>652.67700000000002</c:v>
                </c:pt>
                <c:pt idx="616">
                  <c:v>653.66200000000003</c:v>
                </c:pt>
                <c:pt idx="617">
                  <c:v>654.64599999999996</c:v>
                </c:pt>
                <c:pt idx="618">
                  <c:v>655.63</c:v>
                </c:pt>
                <c:pt idx="619">
                  <c:v>656.61400000000003</c:v>
                </c:pt>
                <c:pt idx="620">
                  <c:v>657.59799999999996</c:v>
                </c:pt>
                <c:pt idx="621">
                  <c:v>658.58199999999999</c:v>
                </c:pt>
                <c:pt idx="622">
                  <c:v>659.56500000000005</c:v>
                </c:pt>
                <c:pt idx="623">
                  <c:v>660.54899999999998</c:v>
                </c:pt>
                <c:pt idx="624">
                  <c:v>661.53200000000004</c:v>
                </c:pt>
                <c:pt idx="625">
                  <c:v>662.51499999999999</c:v>
                </c:pt>
                <c:pt idx="626">
                  <c:v>663.49800000000005</c:v>
                </c:pt>
                <c:pt idx="627">
                  <c:v>664.48099999999999</c:v>
                </c:pt>
                <c:pt idx="628">
                  <c:v>665.46400000000006</c:v>
                </c:pt>
                <c:pt idx="629">
                  <c:v>666.44600000000003</c:v>
                </c:pt>
                <c:pt idx="630">
                  <c:v>667.42899999999997</c:v>
                </c:pt>
                <c:pt idx="631">
                  <c:v>668.41099999999994</c:v>
                </c:pt>
                <c:pt idx="632">
                  <c:v>669.39300000000003</c:v>
                </c:pt>
                <c:pt idx="633">
                  <c:v>670.375</c:v>
                </c:pt>
                <c:pt idx="634">
                  <c:v>671.35699999999997</c:v>
                </c:pt>
                <c:pt idx="635">
                  <c:v>672.33900000000006</c:v>
                </c:pt>
                <c:pt idx="636">
                  <c:v>673.32</c:v>
                </c:pt>
                <c:pt idx="637">
                  <c:v>674.30200000000002</c:v>
                </c:pt>
                <c:pt idx="638">
                  <c:v>675.28300000000002</c:v>
                </c:pt>
                <c:pt idx="639">
                  <c:v>676.26400000000001</c:v>
                </c:pt>
                <c:pt idx="640">
                  <c:v>677.245</c:v>
                </c:pt>
                <c:pt idx="641">
                  <c:v>678.226</c:v>
                </c:pt>
                <c:pt idx="642">
                  <c:v>679.20699999999999</c:v>
                </c:pt>
                <c:pt idx="643">
                  <c:v>680.18799999999999</c:v>
                </c:pt>
                <c:pt idx="644">
                  <c:v>681.16800000000001</c:v>
                </c:pt>
                <c:pt idx="645">
                  <c:v>682.14800000000002</c:v>
                </c:pt>
                <c:pt idx="646">
                  <c:v>683.12900000000002</c:v>
                </c:pt>
                <c:pt idx="647">
                  <c:v>684.10900000000004</c:v>
                </c:pt>
                <c:pt idx="648">
                  <c:v>685.08799999999997</c:v>
                </c:pt>
                <c:pt idx="649">
                  <c:v>686.06799999999998</c:v>
                </c:pt>
                <c:pt idx="650">
                  <c:v>687.048</c:v>
                </c:pt>
                <c:pt idx="651">
                  <c:v>688.02700000000004</c:v>
                </c:pt>
                <c:pt idx="652">
                  <c:v>689.00699999999995</c:v>
                </c:pt>
                <c:pt idx="653">
                  <c:v>689.98599999999999</c:v>
                </c:pt>
                <c:pt idx="654">
                  <c:v>690.96500000000003</c:v>
                </c:pt>
                <c:pt idx="655">
                  <c:v>691.94399999999996</c:v>
                </c:pt>
                <c:pt idx="656">
                  <c:v>692.923</c:v>
                </c:pt>
                <c:pt idx="657">
                  <c:v>693.90099999999995</c:v>
                </c:pt>
                <c:pt idx="658">
                  <c:v>694.88</c:v>
                </c:pt>
                <c:pt idx="659">
                  <c:v>695.85799999999995</c:v>
                </c:pt>
                <c:pt idx="660">
                  <c:v>696.83600000000001</c:v>
                </c:pt>
                <c:pt idx="661">
                  <c:v>697.81399999999996</c:v>
                </c:pt>
                <c:pt idx="662">
                  <c:v>698.79200000000003</c:v>
                </c:pt>
                <c:pt idx="663">
                  <c:v>699.77</c:v>
                </c:pt>
                <c:pt idx="664">
                  <c:v>700.74800000000005</c:v>
                </c:pt>
                <c:pt idx="665">
                  <c:v>701.72500000000002</c:v>
                </c:pt>
                <c:pt idx="666">
                  <c:v>702.702</c:v>
                </c:pt>
                <c:pt idx="667">
                  <c:v>703.68</c:v>
                </c:pt>
                <c:pt idx="668">
                  <c:v>704.65700000000004</c:v>
                </c:pt>
                <c:pt idx="669">
                  <c:v>705.63400000000001</c:v>
                </c:pt>
                <c:pt idx="670">
                  <c:v>706.61</c:v>
                </c:pt>
                <c:pt idx="671">
                  <c:v>707.58699999999999</c:v>
                </c:pt>
                <c:pt idx="672">
                  <c:v>708.56399999999996</c:v>
                </c:pt>
                <c:pt idx="673">
                  <c:v>709.54</c:v>
                </c:pt>
                <c:pt idx="674">
                  <c:v>710.51599999999996</c:v>
                </c:pt>
                <c:pt idx="675">
                  <c:v>711.49199999999996</c:v>
                </c:pt>
                <c:pt idx="676">
                  <c:v>712.46799999999996</c:v>
                </c:pt>
                <c:pt idx="677">
                  <c:v>713.44399999999996</c:v>
                </c:pt>
                <c:pt idx="678">
                  <c:v>714.42</c:v>
                </c:pt>
                <c:pt idx="679">
                  <c:v>715.39499999999998</c:v>
                </c:pt>
                <c:pt idx="680">
                  <c:v>716.37099999999998</c:v>
                </c:pt>
                <c:pt idx="681">
                  <c:v>717.346</c:v>
                </c:pt>
                <c:pt idx="682">
                  <c:v>718.32100000000003</c:v>
                </c:pt>
                <c:pt idx="683">
                  <c:v>719.29600000000005</c:v>
                </c:pt>
                <c:pt idx="684">
                  <c:v>720.27099999999996</c:v>
                </c:pt>
                <c:pt idx="685">
                  <c:v>721.245</c:v>
                </c:pt>
                <c:pt idx="686">
                  <c:v>722.22</c:v>
                </c:pt>
                <c:pt idx="687">
                  <c:v>723.19399999999996</c:v>
                </c:pt>
                <c:pt idx="688">
                  <c:v>724.16899999999998</c:v>
                </c:pt>
                <c:pt idx="689">
                  <c:v>725.14300000000003</c:v>
                </c:pt>
                <c:pt idx="690">
                  <c:v>726.11699999999996</c:v>
                </c:pt>
                <c:pt idx="691">
                  <c:v>727.09100000000001</c:v>
                </c:pt>
                <c:pt idx="692">
                  <c:v>728.06399999999996</c:v>
                </c:pt>
                <c:pt idx="693">
                  <c:v>729.03800000000001</c:v>
                </c:pt>
                <c:pt idx="694">
                  <c:v>730.01099999999997</c:v>
                </c:pt>
                <c:pt idx="695">
                  <c:v>730.98500000000001</c:v>
                </c:pt>
                <c:pt idx="696">
                  <c:v>731.95799999999997</c:v>
                </c:pt>
                <c:pt idx="697">
                  <c:v>732.93100000000004</c:v>
                </c:pt>
                <c:pt idx="698">
                  <c:v>733.904</c:v>
                </c:pt>
                <c:pt idx="699">
                  <c:v>734.87599999999998</c:v>
                </c:pt>
                <c:pt idx="700">
                  <c:v>735.84900000000005</c:v>
                </c:pt>
                <c:pt idx="701">
                  <c:v>736.82100000000003</c:v>
                </c:pt>
                <c:pt idx="702">
                  <c:v>737.79399999999998</c:v>
                </c:pt>
                <c:pt idx="703">
                  <c:v>738.76599999999996</c:v>
                </c:pt>
                <c:pt idx="704">
                  <c:v>739.73800000000006</c:v>
                </c:pt>
                <c:pt idx="705">
                  <c:v>740.71</c:v>
                </c:pt>
                <c:pt idx="706">
                  <c:v>741.68100000000004</c:v>
                </c:pt>
                <c:pt idx="707">
                  <c:v>742.65300000000002</c:v>
                </c:pt>
                <c:pt idx="708">
                  <c:v>743.625</c:v>
                </c:pt>
                <c:pt idx="709">
                  <c:v>744.596</c:v>
                </c:pt>
                <c:pt idx="710">
                  <c:v>745.56700000000001</c:v>
                </c:pt>
                <c:pt idx="711">
                  <c:v>746.53800000000001</c:v>
                </c:pt>
                <c:pt idx="712">
                  <c:v>747.50900000000001</c:v>
                </c:pt>
                <c:pt idx="713">
                  <c:v>748.48</c:v>
                </c:pt>
                <c:pt idx="714">
                  <c:v>749.45</c:v>
                </c:pt>
                <c:pt idx="715">
                  <c:v>750.42100000000005</c:v>
                </c:pt>
                <c:pt idx="716">
                  <c:v>751.39099999999996</c:v>
                </c:pt>
                <c:pt idx="717">
                  <c:v>752.36199999999997</c:v>
                </c:pt>
                <c:pt idx="718">
                  <c:v>753.33199999999999</c:v>
                </c:pt>
                <c:pt idx="719">
                  <c:v>754.30200000000002</c:v>
                </c:pt>
                <c:pt idx="720">
                  <c:v>755.27099999999996</c:v>
                </c:pt>
                <c:pt idx="721">
                  <c:v>756.24099999999999</c:v>
                </c:pt>
                <c:pt idx="722">
                  <c:v>757.21100000000001</c:v>
                </c:pt>
                <c:pt idx="723">
                  <c:v>758.18</c:v>
                </c:pt>
                <c:pt idx="724">
                  <c:v>759.149</c:v>
                </c:pt>
                <c:pt idx="725">
                  <c:v>760.11800000000005</c:v>
                </c:pt>
                <c:pt idx="726">
                  <c:v>761.08699999999999</c:v>
                </c:pt>
                <c:pt idx="727">
                  <c:v>762.05600000000004</c:v>
                </c:pt>
                <c:pt idx="728">
                  <c:v>763.02499999999998</c:v>
                </c:pt>
                <c:pt idx="729">
                  <c:v>763.99300000000005</c:v>
                </c:pt>
                <c:pt idx="730">
                  <c:v>764.96199999999999</c:v>
                </c:pt>
                <c:pt idx="731">
                  <c:v>765.93</c:v>
                </c:pt>
                <c:pt idx="732">
                  <c:v>766.89800000000002</c:v>
                </c:pt>
                <c:pt idx="733">
                  <c:v>767.86599999999999</c:v>
                </c:pt>
                <c:pt idx="734">
                  <c:v>768.83399999999995</c:v>
                </c:pt>
                <c:pt idx="735">
                  <c:v>769.80200000000002</c:v>
                </c:pt>
                <c:pt idx="736">
                  <c:v>770.76900000000001</c:v>
                </c:pt>
                <c:pt idx="737">
                  <c:v>771.73699999999997</c:v>
                </c:pt>
                <c:pt idx="738">
                  <c:v>772.70399999999995</c:v>
                </c:pt>
                <c:pt idx="739">
                  <c:v>773.67100000000005</c:v>
                </c:pt>
                <c:pt idx="740">
                  <c:v>774.63800000000003</c:v>
                </c:pt>
                <c:pt idx="741">
                  <c:v>775.60500000000002</c:v>
                </c:pt>
                <c:pt idx="742">
                  <c:v>776.572</c:v>
                </c:pt>
                <c:pt idx="743">
                  <c:v>777.53800000000001</c:v>
                </c:pt>
                <c:pt idx="744">
                  <c:v>778.505</c:v>
                </c:pt>
                <c:pt idx="745">
                  <c:v>779.471</c:v>
                </c:pt>
                <c:pt idx="746">
                  <c:v>780.43700000000001</c:v>
                </c:pt>
                <c:pt idx="747">
                  <c:v>781.40300000000002</c:v>
                </c:pt>
                <c:pt idx="748">
                  <c:v>782.36900000000003</c:v>
                </c:pt>
                <c:pt idx="749">
                  <c:v>783.33500000000004</c:v>
                </c:pt>
                <c:pt idx="750">
                  <c:v>784.30100000000004</c:v>
                </c:pt>
                <c:pt idx="751">
                  <c:v>785.26599999999996</c:v>
                </c:pt>
                <c:pt idx="752">
                  <c:v>786.23199999999997</c:v>
                </c:pt>
                <c:pt idx="753">
                  <c:v>787.197</c:v>
                </c:pt>
                <c:pt idx="754">
                  <c:v>788.16200000000003</c:v>
                </c:pt>
                <c:pt idx="755">
                  <c:v>789.12699999999995</c:v>
                </c:pt>
                <c:pt idx="756">
                  <c:v>790.09199999999998</c:v>
                </c:pt>
                <c:pt idx="757">
                  <c:v>791.05600000000004</c:v>
                </c:pt>
                <c:pt idx="758">
                  <c:v>792.02099999999996</c:v>
                </c:pt>
                <c:pt idx="759">
                  <c:v>792.98500000000001</c:v>
                </c:pt>
                <c:pt idx="760">
                  <c:v>793.95</c:v>
                </c:pt>
                <c:pt idx="761">
                  <c:v>794.91399999999999</c:v>
                </c:pt>
                <c:pt idx="762">
                  <c:v>795.87800000000004</c:v>
                </c:pt>
                <c:pt idx="763">
                  <c:v>796.84100000000001</c:v>
                </c:pt>
                <c:pt idx="764">
                  <c:v>797.80499999999995</c:v>
                </c:pt>
                <c:pt idx="765">
                  <c:v>798.76900000000001</c:v>
                </c:pt>
                <c:pt idx="766">
                  <c:v>799.73199999999997</c:v>
                </c:pt>
                <c:pt idx="767">
                  <c:v>800.69500000000005</c:v>
                </c:pt>
                <c:pt idx="768">
                  <c:v>801.65899999999999</c:v>
                </c:pt>
                <c:pt idx="769">
                  <c:v>802.62199999999996</c:v>
                </c:pt>
                <c:pt idx="770">
                  <c:v>803.58399999999995</c:v>
                </c:pt>
                <c:pt idx="771">
                  <c:v>804.54700000000003</c:v>
                </c:pt>
                <c:pt idx="772">
                  <c:v>805.51</c:v>
                </c:pt>
                <c:pt idx="773">
                  <c:v>806.47199999999998</c:v>
                </c:pt>
                <c:pt idx="774">
                  <c:v>807.43499999999995</c:v>
                </c:pt>
                <c:pt idx="775">
                  <c:v>808.39700000000005</c:v>
                </c:pt>
                <c:pt idx="776">
                  <c:v>809.35900000000004</c:v>
                </c:pt>
                <c:pt idx="777">
                  <c:v>810.32100000000003</c:v>
                </c:pt>
                <c:pt idx="778">
                  <c:v>811.28300000000002</c:v>
                </c:pt>
                <c:pt idx="779">
                  <c:v>812.24400000000003</c:v>
                </c:pt>
                <c:pt idx="780">
                  <c:v>813.20600000000002</c:v>
                </c:pt>
                <c:pt idx="781">
                  <c:v>814.16700000000003</c:v>
                </c:pt>
                <c:pt idx="782">
                  <c:v>815.12800000000004</c:v>
                </c:pt>
                <c:pt idx="783">
                  <c:v>816.08900000000006</c:v>
                </c:pt>
                <c:pt idx="784">
                  <c:v>817.05</c:v>
                </c:pt>
                <c:pt idx="785">
                  <c:v>818.01099999999997</c:v>
                </c:pt>
                <c:pt idx="786">
                  <c:v>818.97199999999998</c:v>
                </c:pt>
                <c:pt idx="787">
                  <c:v>819.93200000000002</c:v>
                </c:pt>
                <c:pt idx="788">
                  <c:v>820.89300000000003</c:v>
                </c:pt>
                <c:pt idx="789">
                  <c:v>821.85299999999995</c:v>
                </c:pt>
                <c:pt idx="790">
                  <c:v>822.81299999999999</c:v>
                </c:pt>
                <c:pt idx="791">
                  <c:v>823.77300000000002</c:v>
                </c:pt>
                <c:pt idx="792">
                  <c:v>824.73299999999995</c:v>
                </c:pt>
                <c:pt idx="793">
                  <c:v>825.69299999999998</c:v>
                </c:pt>
                <c:pt idx="794">
                  <c:v>826.65200000000004</c:v>
                </c:pt>
                <c:pt idx="795">
                  <c:v>827.61199999999997</c:v>
                </c:pt>
                <c:pt idx="796">
                  <c:v>828.57100000000003</c:v>
                </c:pt>
                <c:pt idx="797">
                  <c:v>829.53</c:v>
                </c:pt>
                <c:pt idx="798">
                  <c:v>830.48900000000003</c:v>
                </c:pt>
                <c:pt idx="799">
                  <c:v>831.44799999999998</c:v>
                </c:pt>
                <c:pt idx="800">
                  <c:v>832.40700000000004</c:v>
                </c:pt>
                <c:pt idx="801">
                  <c:v>833.36500000000001</c:v>
                </c:pt>
                <c:pt idx="802">
                  <c:v>834.32399999999996</c:v>
                </c:pt>
                <c:pt idx="803">
                  <c:v>835.28200000000004</c:v>
                </c:pt>
                <c:pt idx="804">
                  <c:v>836.24099999999999</c:v>
                </c:pt>
                <c:pt idx="805">
                  <c:v>837.19899999999996</c:v>
                </c:pt>
                <c:pt idx="806">
                  <c:v>838.15700000000004</c:v>
                </c:pt>
                <c:pt idx="807">
                  <c:v>839.11400000000003</c:v>
                </c:pt>
                <c:pt idx="808">
                  <c:v>840.072</c:v>
                </c:pt>
                <c:pt idx="809">
                  <c:v>841.03</c:v>
                </c:pt>
                <c:pt idx="810">
                  <c:v>841.98699999999997</c:v>
                </c:pt>
                <c:pt idx="811">
                  <c:v>842.94399999999996</c:v>
                </c:pt>
                <c:pt idx="812">
                  <c:v>843.90099999999995</c:v>
                </c:pt>
                <c:pt idx="813">
                  <c:v>844.85799999999995</c:v>
                </c:pt>
                <c:pt idx="814">
                  <c:v>845.81500000000005</c:v>
                </c:pt>
                <c:pt idx="815">
                  <c:v>846.77200000000005</c:v>
                </c:pt>
                <c:pt idx="816">
                  <c:v>847.72799999999995</c:v>
                </c:pt>
                <c:pt idx="817">
                  <c:v>848.68499999999995</c:v>
                </c:pt>
                <c:pt idx="818">
                  <c:v>849.64099999999996</c:v>
                </c:pt>
                <c:pt idx="819">
                  <c:v>850.59699999999998</c:v>
                </c:pt>
                <c:pt idx="820">
                  <c:v>851.553</c:v>
                </c:pt>
                <c:pt idx="821">
                  <c:v>852.50900000000001</c:v>
                </c:pt>
                <c:pt idx="822">
                  <c:v>853.46500000000003</c:v>
                </c:pt>
                <c:pt idx="823">
                  <c:v>854.42100000000005</c:v>
                </c:pt>
                <c:pt idx="824">
                  <c:v>855.37599999999998</c:v>
                </c:pt>
                <c:pt idx="825">
                  <c:v>856.33100000000002</c:v>
                </c:pt>
                <c:pt idx="826">
                  <c:v>857.28700000000003</c:v>
                </c:pt>
                <c:pt idx="827">
                  <c:v>858.24199999999996</c:v>
                </c:pt>
                <c:pt idx="828">
                  <c:v>859.197</c:v>
                </c:pt>
                <c:pt idx="829">
                  <c:v>860.15099999999995</c:v>
                </c:pt>
                <c:pt idx="830">
                  <c:v>861.10599999999999</c:v>
                </c:pt>
                <c:pt idx="831">
                  <c:v>862.06100000000004</c:v>
                </c:pt>
                <c:pt idx="832">
                  <c:v>863.01499999999999</c:v>
                </c:pt>
                <c:pt idx="833">
                  <c:v>863.96900000000005</c:v>
                </c:pt>
                <c:pt idx="834">
                  <c:v>864.923</c:v>
                </c:pt>
                <c:pt idx="835">
                  <c:v>865.87699999999995</c:v>
                </c:pt>
                <c:pt idx="836">
                  <c:v>866.83100000000002</c:v>
                </c:pt>
                <c:pt idx="837">
                  <c:v>867.78499999999997</c:v>
                </c:pt>
                <c:pt idx="838">
                  <c:v>868.73800000000006</c:v>
                </c:pt>
                <c:pt idx="839">
                  <c:v>869.69200000000001</c:v>
                </c:pt>
                <c:pt idx="840">
                  <c:v>870.64499999999998</c:v>
                </c:pt>
                <c:pt idx="841">
                  <c:v>871.59799999999996</c:v>
                </c:pt>
                <c:pt idx="842">
                  <c:v>872.55100000000004</c:v>
                </c:pt>
                <c:pt idx="843">
                  <c:v>873.50400000000002</c:v>
                </c:pt>
                <c:pt idx="844">
                  <c:v>874.45699999999999</c:v>
                </c:pt>
                <c:pt idx="845">
                  <c:v>875.41</c:v>
                </c:pt>
                <c:pt idx="846">
                  <c:v>876.36199999999997</c:v>
                </c:pt>
                <c:pt idx="847">
                  <c:v>877.31500000000005</c:v>
                </c:pt>
                <c:pt idx="848">
                  <c:v>878.26700000000005</c:v>
                </c:pt>
                <c:pt idx="849">
                  <c:v>879.21900000000005</c:v>
                </c:pt>
                <c:pt idx="850">
                  <c:v>880.17100000000005</c:v>
                </c:pt>
                <c:pt idx="851">
                  <c:v>881.12300000000005</c:v>
                </c:pt>
                <c:pt idx="852">
                  <c:v>882.07399999999996</c:v>
                </c:pt>
                <c:pt idx="853">
                  <c:v>883.02599999999995</c:v>
                </c:pt>
                <c:pt idx="854">
                  <c:v>883.97699999999998</c:v>
                </c:pt>
                <c:pt idx="855">
                  <c:v>884.928</c:v>
                </c:pt>
                <c:pt idx="856">
                  <c:v>885.88</c:v>
                </c:pt>
                <c:pt idx="857">
                  <c:v>886.83100000000002</c:v>
                </c:pt>
                <c:pt idx="858">
                  <c:v>887.78099999999995</c:v>
                </c:pt>
                <c:pt idx="859">
                  <c:v>888.73199999999997</c:v>
                </c:pt>
                <c:pt idx="860">
                  <c:v>889.68299999999999</c:v>
                </c:pt>
                <c:pt idx="861">
                  <c:v>890.63300000000004</c:v>
                </c:pt>
                <c:pt idx="862">
                  <c:v>891.58399999999995</c:v>
                </c:pt>
                <c:pt idx="863">
                  <c:v>892.53399999999999</c:v>
                </c:pt>
                <c:pt idx="864">
                  <c:v>893.48400000000004</c:v>
                </c:pt>
                <c:pt idx="865">
                  <c:v>894.43399999999997</c:v>
                </c:pt>
                <c:pt idx="866">
                  <c:v>895.38400000000001</c:v>
                </c:pt>
                <c:pt idx="867">
                  <c:v>896.33299999999997</c:v>
                </c:pt>
                <c:pt idx="868">
                  <c:v>897.28300000000002</c:v>
                </c:pt>
                <c:pt idx="869">
                  <c:v>898.23199999999997</c:v>
                </c:pt>
                <c:pt idx="870">
                  <c:v>899.18100000000004</c:v>
                </c:pt>
                <c:pt idx="871">
                  <c:v>900.13</c:v>
                </c:pt>
                <c:pt idx="872">
                  <c:v>901.07899999999995</c:v>
                </c:pt>
                <c:pt idx="873">
                  <c:v>902.02800000000002</c:v>
                </c:pt>
                <c:pt idx="874">
                  <c:v>902.97699999999998</c:v>
                </c:pt>
                <c:pt idx="875">
                  <c:v>903.92499999999995</c:v>
                </c:pt>
                <c:pt idx="876">
                  <c:v>904.87400000000002</c:v>
                </c:pt>
                <c:pt idx="877">
                  <c:v>905.822</c:v>
                </c:pt>
                <c:pt idx="878">
                  <c:v>906.77</c:v>
                </c:pt>
                <c:pt idx="879">
                  <c:v>907.71799999999996</c:v>
                </c:pt>
                <c:pt idx="880">
                  <c:v>908.66600000000005</c:v>
                </c:pt>
                <c:pt idx="881">
                  <c:v>909.61400000000003</c:v>
                </c:pt>
                <c:pt idx="882">
                  <c:v>910.56200000000001</c:v>
                </c:pt>
                <c:pt idx="883">
                  <c:v>911.50900000000001</c:v>
                </c:pt>
                <c:pt idx="884">
                  <c:v>912.45699999999999</c:v>
                </c:pt>
                <c:pt idx="885">
                  <c:v>913.404</c:v>
                </c:pt>
                <c:pt idx="886">
                  <c:v>914.351</c:v>
                </c:pt>
                <c:pt idx="887">
                  <c:v>915.298</c:v>
                </c:pt>
                <c:pt idx="888">
                  <c:v>916.245</c:v>
                </c:pt>
                <c:pt idx="889">
                  <c:v>917.19100000000003</c:v>
                </c:pt>
                <c:pt idx="890">
                  <c:v>918.13800000000003</c:v>
                </c:pt>
                <c:pt idx="891">
                  <c:v>919.08399999999995</c:v>
                </c:pt>
                <c:pt idx="892">
                  <c:v>920.03</c:v>
                </c:pt>
                <c:pt idx="893">
                  <c:v>920.97699999999998</c:v>
                </c:pt>
                <c:pt idx="894">
                  <c:v>921.923</c:v>
                </c:pt>
                <c:pt idx="895">
                  <c:v>922.86900000000003</c:v>
                </c:pt>
                <c:pt idx="896">
                  <c:v>923.81399999999996</c:v>
                </c:pt>
                <c:pt idx="897">
                  <c:v>924.76</c:v>
                </c:pt>
                <c:pt idx="898">
                  <c:v>925.70500000000004</c:v>
                </c:pt>
                <c:pt idx="899">
                  <c:v>926.65099999999995</c:v>
                </c:pt>
                <c:pt idx="900">
                  <c:v>927.596</c:v>
                </c:pt>
                <c:pt idx="901">
                  <c:v>928.54100000000005</c:v>
                </c:pt>
                <c:pt idx="902">
                  <c:v>929.48599999999999</c:v>
                </c:pt>
                <c:pt idx="903">
                  <c:v>930.43100000000004</c:v>
                </c:pt>
                <c:pt idx="904">
                  <c:v>931.375</c:v>
                </c:pt>
                <c:pt idx="905">
                  <c:v>932.32</c:v>
                </c:pt>
                <c:pt idx="906">
                  <c:v>933.26400000000001</c:v>
                </c:pt>
                <c:pt idx="907">
                  <c:v>934.20899999999995</c:v>
                </c:pt>
                <c:pt idx="908">
                  <c:v>935.15300000000002</c:v>
                </c:pt>
                <c:pt idx="909">
                  <c:v>936.09699999999998</c:v>
                </c:pt>
                <c:pt idx="910">
                  <c:v>937.04100000000005</c:v>
                </c:pt>
                <c:pt idx="911">
                  <c:v>937.98400000000004</c:v>
                </c:pt>
                <c:pt idx="912">
                  <c:v>938.928</c:v>
                </c:pt>
                <c:pt idx="913">
                  <c:v>939.87099999999998</c:v>
                </c:pt>
                <c:pt idx="914">
                  <c:v>940.81500000000005</c:v>
                </c:pt>
                <c:pt idx="915">
                  <c:v>941.75800000000004</c:v>
                </c:pt>
                <c:pt idx="916">
                  <c:v>942.70100000000002</c:v>
                </c:pt>
                <c:pt idx="917">
                  <c:v>943.64400000000001</c:v>
                </c:pt>
                <c:pt idx="918">
                  <c:v>944.58699999999999</c:v>
                </c:pt>
                <c:pt idx="919">
                  <c:v>945.529</c:v>
                </c:pt>
                <c:pt idx="920">
                  <c:v>946.47199999999998</c:v>
                </c:pt>
                <c:pt idx="921">
                  <c:v>947.41399999999999</c:v>
                </c:pt>
                <c:pt idx="922">
                  <c:v>948.35599999999999</c:v>
                </c:pt>
                <c:pt idx="923">
                  <c:v>949.29899999999998</c:v>
                </c:pt>
                <c:pt idx="924">
                  <c:v>950.24099999999999</c:v>
                </c:pt>
                <c:pt idx="925">
                  <c:v>951.18200000000002</c:v>
                </c:pt>
                <c:pt idx="926">
                  <c:v>952.12400000000002</c:v>
                </c:pt>
                <c:pt idx="927">
                  <c:v>953.06600000000003</c:v>
                </c:pt>
                <c:pt idx="928">
                  <c:v>954.00699999999995</c:v>
                </c:pt>
                <c:pt idx="929">
                  <c:v>954.94899999999996</c:v>
                </c:pt>
                <c:pt idx="930">
                  <c:v>955.89</c:v>
                </c:pt>
                <c:pt idx="931">
                  <c:v>956.83100000000002</c:v>
                </c:pt>
                <c:pt idx="932">
                  <c:v>957.77200000000005</c:v>
                </c:pt>
                <c:pt idx="933">
                  <c:v>958.71199999999999</c:v>
                </c:pt>
                <c:pt idx="934">
                  <c:v>959.65300000000002</c:v>
                </c:pt>
                <c:pt idx="935">
                  <c:v>960.59400000000005</c:v>
                </c:pt>
                <c:pt idx="936">
                  <c:v>961.53399999999999</c:v>
                </c:pt>
                <c:pt idx="937">
                  <c:v>962.47400000000005</c:v>
                </c:pt>
                <c:pt idx="938">
                  <c:v>963.41399999999999</c:v>
                </c:pt>
                <c:pt idx="939">
                  <c:v>964.35400000000004</c:v>
                </c:pt>
                <c:pt idx="940">
                  <c:v>965.29399999999998</c:v>
                </c:pt>
                <c:pt idx="941">
                  <c:v>966.23400000000004</c:v>
                </c:pt>
                <c:pt idx="942">
                  <c:v>967.17399999999998</c:v>
                </c:pt>
                <c:pt idx="943">
                  <c:v>968.11300000000006</c:v>
                </c:pt>
                <c:pt idx="944">
                  <c:v>969.05200000000002</c:v>
                </c:pt>
                <c:pt idx="945">
                  <c:v>969.99199999999996</c:v>
                </c:pt>
                <c:pt idx="946">
                  <c:v>970.93100000000004</c:v>
                </c:pt>
                <c:pt idx="947">
                  <c:v>971.87</c:v>
                </c:pt>
                <c:pt idx="948">
                  <c:v>972.80799999999999</c:v>
                </c:pt>
                <c:pt idx="949">
                  <c:v>973.74699999999996</c:v>
                </c:pt>
                <c:pt idx="950">
                  <c:v>974.68499999999995</c:v>
                </c:pt>
                <c:pt idx="951">
                  <c:v>975.62400000000002</c:v>
                </c:pt>
                <c:pt idx="952">
                  <c:v>976.56200000000001</c:v>
                </c:pt>
                <c:pt idx="953">
                  <c:v>977.5</c:v>
                </c:pt>
                <c:pt idx="954">
                  <c:v>978.43799999999999</c:v>
                </c:pt>
                <c:pt idx="955">
                  <c:v>979.37599999999998</c:v>
                </c:pt>
                <c:pt idx="956">
                  <c:v>980.31399999999996</c:v>
                </c:pt>
                <c:pt idx="957">
                  <c:v>981.25099999999998</c:v>
                </c:pt>
                <c:pt idx="958">
                  <c:v>982.18899999999996</c:v>
                </c:pt>
                <c:pt idx="959">
                  <c:v>983.12599999999998</c:v>
                </c:pt>
                <c:pt idx="960">
                  <c:v>984.06299999999999</c:v>
                </c:pt>
                <c:pt idx="961">
                  <c:v>985.00099999999998</c:v>
                </c:pt>
                <c:pt idx="962">
                  <c:v>985.93700000000001</c:v>
                </c:pt>
                <c:pt idx="963">
                  <c:v>986.87400000000002</c:v>
                </c:pt>
                <c:pt idx="964">
                  <c:v>987.81100000000004</c:v>
                </c:pt>
                <c:pt idx="965">
                  <c:v>988.74699999999996</c:v>
                </c:pt>
                <c:pt idx="966">
                  <c:v>989.68399999999997</c:v>
                </c:pt>
                <c:pt idx="967">
                  <c:v>990.62</c:v>
                </c:pt>
                <c:pt idx="968">
                  <c:v>991.55600000000004</c:v>
                </c:pt>
                <c:pt idx="969">
                  <c:v>992.49199999999996</c:v>
                </c:pt>
                <c:pt idx="970">
                  <c:v>993.428</c:v>
                </c:pt>
                <c:pt idx="971">
                  <c:v>994.36400000000003</c:v>
                </c:pt>
                <c:pt idx="972">
                  <c:v>995.3</c:v>
                </c:pt>
                <c:pt idx="973">
                  <c:v>996.23500000000001</c:v>
                </c:pt>
                <c:pt idx="974">
                  <c:v>997.17</c:v>
                </c:pt>
                <c:pt idx="975">
                  <c:v>998.10599999999999</c:v>
                </c:pt>
                <c:pt idx="976">
                  <c:v>999.04100000000005</c:v>
                </c:pt>
                <c:pt idx="977">
                  <c:v>999.976</c:v>
                </c:pt>
                <c:pt idx="978">
                  <c:v>1000.91</c:v>
                </c:pt>
                <c:pt idx="979">
                  <c:v>1001.845</c:v>
                </c:pt>
                <c:pt idx="980">
                  <c:v>1002.78</c:v>
                </c:pt>
                <c:pt idx="981">
                  <c:v>1003.7140000000001</c:v>
                </c:pt>
                <c:pt idx="982">
                  <c:v>1004.648</c:v>
                </c:pt>
                <c:pt idx="983">
                  <c:v>1005.582</c:v>
                </c:pt>
                <c:pt idx="984">
                  <c:v>1006.5170000000001</c:v>
                </c:pt>
                <c:pt idx="985">
                  <c:v>1007.45</c:v>
                </c:pt>
                <c:pt idx="986">
                  <c:v>1008.384</c:v>
                </c:pt>
                <c:pt idx="987">
                  <c:v>1009.318</c:v>
                </c:pt>
                <c:pt idx="988">
                  <c:v>1010.251</c:v>
                </c:pt>
                <c:pt idx="989">
                  <c:v>1011.1849999999999</c:v>
                </c:pt>
                <c:pt idx="990">
                  <c:v>1012.1180000000001</c:v>
                </c:pt>
                <c:pt idx="991">
                  <c:v>1013.051</c:v>
                </c:pt>
                <c:pt idx="992">
                  <c:v>1013.984</c:v>
                </c:pt>
                <c:pt idx="993">
                  <c:v>1014.917</c:v>
                </c:pt>
                <c:pt idx="994">
                  <c:v>1015.849</c:v>
                </c:pt>
                <c:pt idx="995">
                  <c:v>1016.782</c:v>
                </c:pt>
                <c:pt idx="996">
                  <c:v>1017.715</c:v>
                </c:pt>
                <c:pt idx="997">
                  <c:v>1018.647</c:v>
                </c:pt>
                <c:pt idx="998">
                  <c:v>1019.579</c:v>
                </c:pt>
                <c:pt idx="999">
                  <c:v>1020.511</c:v>
                </c:pt>
                <c:pt idx="1000">
                  <c:v>1021.443</c:v>
                </c:pt>
                <c:pt idx="1001">
                  <c:v>1022.375</c:v>
                </c:pt>
                <c:pt idx="1002">
                  <c:v>1023.306</c:v>
                </c:pt>
                <c:pt idx="1003">
                  <c:v>1024.2380000000001</c:v>
                </c:pt>
                <c:pt idx="1004">
                  <c:v>1025.1690000000001</c:v>
                </c:pt>
                <c:pt idx="1005">
                  <c:v>1026.1010000000001</c:v>
                </c:pt>
                <c:pt idx="1006">
                  <c:v>1027.0319999999999</c:v>
                </c:pt>
                <c:pt idx="1007">
                  <c:v>1027.963</c:v>
                </c:pt>
                <c:pt idx="1008">
                  <c:v>1028.894</c:v>
                </c:pt>
                <c:pt idx="1009">
                  <c:v>1029.8240000000001</c:v>
                </c:pt>
                <c:pt idx="1010">
                  <c:v>1030.7550000000001</c:v>
                </c:pt>
                <c:pt idx="1011">
                  <c:v>1031.6849999999999</c:v>
                </c:pt>
                <c:pt idx="1012">
                  <c:v>1032.616</c:v>
                </c:pt>
                <c:pt idx="1013">
                  <c:v>1033.546</c:v>
                </c:pt>
                <c:pt idx="1014">
                  <c:v>1034.4760000000001</c:v>
                </c:pt>
                <c:pt idx="1015">
                  <c:v>1035.4059999999999</c:v>
                </c:pt>
                <c:pt idx="1016">
                  <c:v>1036.336</c:v>
                </c:pt>
                <c:pt idx="1017">
                  <c:v>1037.2650000000001</c:v>
                </c:pt>
                <c:pt idx="1018">
                  <c:v>1038.1949999999999</c:v>
                </c:pt>
                <c:pt idx="1019">
                  <c:v>1039.124</c:v>
                </c:pt>
                <c:pt idx="1020">
                  <c:v>1040.0540000000001</c:v>
                </c:pt>
                <c:pt idx="1021">
                  <c:v>1040.9829999999999</c:v>
                </c:pt>
                <c:pt idx="1022">
                  <c:v>1041.912</c:v>
                </c:pt>
                <c:pt idx="1023">
                  <c:v>1042.8409999999999</c:v>
                </c:pt>
              </c:numCache>
            </c:numRef>
          </c:xVal>
          <c:yVal>
            <c:numRef>
              <c:f>Sheet1!$C$2:$C$1025</c:f>
              <c:numCache>
                <c:formatCode>General</c:formatCode>
                <c:ptCount val="1024"/>
                <c:pt idx="0">
                  <c:v>-4249.9799999999996</c:v>
                </c:pt>
                <c:pt idx="1">
                  <c:v>-4166</c:v>
                </c:pt>
                <c:pt idx="2">
                  <c:v>-3870.01</c:v>
                </c:pt>
                <c:pt idx="3">
                  <c:v>-4071.98</c:v>
                </c:pt>
                <c:pt idx="4">
                  <c:v>-4434.96</c:v>
                </c:pt>
                <c:pt idx="5">
                  <c:v>-4236.99</c:v>
                </c:pt>
                <c:pt idx="6">
                  <c:v>-4816.97</c:v>
                </c:pt>
                <c:pt idx="7">
                  <c:v>-4127.97</c:v>
                </c:pt>
                <c:pt idx="8">
                  <c:v>-4758.99</c:v>
                </c:pt>
                <c:pt idx="9">
                  <c:v>-4010.98</c:v>
                </c:pt>
                <c:pt idx="10">
                  <c:v>-4566.99</c:v>
                </c:pt>
                <c:pt idx="11">
                  <c:v>-3800.01</c:v>
                </c:pt>
                <c:pt idx="12">
                  <c:v>-3853.97</c:v>
                </c:pt>
                <c:pt idx="13">
                  <c:v>-3856.02</c:v>
                </c:pt>
                <c:pt idx="14">
                  <c:v>-4156.01</c:v>
                </c:pt>
                <c:pt idx="15">
                  <c:v>-4015.02</c:v>
                </c:pt>
                <c:pt idx="16">
                  <c:v>-4043.02</c:v>
                </c:pt>
                <c:pt idx="17">
                  <c:v>-4303.9799999999996</c:v>
                </c:pt>
                <c:pt idx="18">
                  <c:v>-4337.99</c:v>
                </c:pt>
                <c:pt idx="19">
                  <c:v>-4511.0200000000004</c:v>
                </c:pt>
                <c:pt idx="20">
                  <c:v>-4348.01</c:v>
                </c:pt>
                <c:pt idx="21">
                  <c:v>-3726.01</c:v>
                </c:pt>
                <c:pt idx="22">
                  <c:v>-4327.01</c:v>
                </c:pt>
                <c:pt idx="23">
                  <c:v>-4386.0200000000004</c:v>
                </c:pt>
                <c:pt idx="24">
                  <c:v>-4467</c:v>
                </c:pt>
                <c:pt idx="25">
                  <c:v>-4175.9799999999996</c:v>
                </c:pt>
                <c:pt idx="26">
                  <c:v>-4438.03</c:v>
                </c:pt>
                <c:pt idx="27">
                  <c:v>-4549</c:v>
                </c:pt>
                <c:pt idx="28">
                  <c:v>-3624.99</c:v>
                </c:pt>
                <c:pt idx="29">
                  <c:v>-4709.99</c:v>
                </c:pt>
                <c:pt idx="30">
                  <c:v>-3978</c:v>
                </c:pt>
                <c:pt idx="31">
                  <c:v>-4019.99</c:v>
                </c:pt>
                <c:pt idx="32">
                  <c:v>-4255.97</c:v>
                </c:pt>
                <c:pt idx="33">
                  <c:v>-6117.01</c:v>
                </c:pt>
                <c:pt idx="34">
                  <c:v>-4329.0200000000004</c:v>
                </c:pt>
                <c:pt idx="35">
                  <c:v>-4461.97</c:v>
                </c:pt>
                <c:pt idx="36">
                  <c:v>-3968.97</c:v>
                </c:pt>
                <c:pt idx="37">
                  <c:v>-5455.04</c:v>
                </c:pt>
                <c:pt idx="38">
                  <c:v>-4174.03</c:v>
                </c:pt>
                <c:pt idx="39">
                  <c:v>-4395</c:v>
                </c:pt>
                <c:pt idx="40">
                  <c:v>-3963.99</c:v>
                </c:pt>
                <c:pt idx="41">
                  <c:v>-4419.96</c:v>
                </c:pt>
                <c:pt idx="42">
                  <c:v>-4156.01</c:v>
                </c:pt>
                <c:pt idx="43">
                  <c:v>-4617.0200000000004</c:v>
                </c:pt>
                <c:pt idx="44">
                  <c:v>-3979.02</c:v>
                </c:pt>
                <c:pt idx="45">
                  <c:v>-3943.99</c:v>
                </c:pt>
                <c:pt idx="46">
                  <c:v>-4446.9799999999996</c:v>
                </c:pt>
                <c:pt idx="47">
                  <c:v>-4313.99</c:v>
                </c:pt>
                <c:pt idx="48">
                  <c:v>-4710</c:v>
                </c:pt>
                <c:pt idx="49">
                  <c:v>-4554.99</c:v>
                </c:pt>
                <c:pt idx="50">
                  <c:v>-5016.03</c:v>
                </c:pt>
                <c:pt idx="51">
                  <c:v>-4305.99</c:v>
                </c:pt>
                <c:pt idx="52">
                  <c:v>-4477.99</c:v>
                </c:pt>
                <c:pt idx="53">
                  <c:v>-4793.99</c:v>
                </c:pt>
                <c:pt idx="54">
                  <c:v>-4584.0200000000004</c:v>
                </c:pt>
                <c:pt idx="55">
                  <c:v>-3966</c:v>
                </c:pt>
                <c:pt idx="56">
                  <c:v>-4514.01</c:v>
                </c:pt>
                <c:pt idx="57">
                  <c:v>-4210.9799999999996</c:v>
                </c:pt>
                <c:pt idx="58">
                  <c:v>-4420</c:v>
                </c:pt>
                <c:pt idx="59">
                  <c:v>-4261.0200000000004</c:v>
                </c:pt>
                <c:pt idx="60">
                  <c:v>-4489.03</c:v>
                </c:pt>
                <c:pt idx="61">
                  <c:v>-4147.99</c:v>
                </c:pt>
                <c:pt idx="62">
                  <c:v>-4446.99</c:v>
                </c:pt>
                <c:pt idx="63">
                  <c:v>-3905.98</c:v>
                </c:pt>
                <c:pt idx="64">
                  <c:v>-4122.9799999999996</c:v>
                </c:pt>
                <c:pt idx="65">
                  <c:v>-4411.99</c:v>
                </c:pt>
                <c:pt idx="66">
                  <c:v>-4381.99</c:v>
                </c:pt>
                <c:pt idx="67">
                  <c:v>-4277.0200000000004</c:v>
                </c:pt>
                <c:pt idx="68">
                  <c:v>-4568</c:v>
                </c:pt>
                <c:pt idx="69">
                  <c:v>-4121</c:v>
                </c:pt>
                <c:pt idx="70">
                  <c:v>-4985</c:v>
                </c:pt>
                <c:pt idx="71">
                  <c:v>-4500.01</c:v>
                </c:pt>
                <c:pt idx="72">
                  <c:v>-5261.01</c:v>
                </c:pt>
                <c:pt idx="73">
                  <c:v>-4453.01</c:v>
                </c:pt>
                <c:pt idx="74">
                  <c:v>-4445.01</c:v>
                </c:pt>
                <c:pt idx="75">
                  <c:v>-4158.01</c:v>
                </c:pt>
                <c:pt idx="76">
                  <c:v>-4817</c:v>
                </c:pt>
                <c:pt idx="77">
                  <c:v>-4698</c:v>
                </c:pt>
                <c:pt idx="78">
                  <c:v>-4392.01</c:v>
                </c:pt>
                <c:pt idx="79">
                  <c:v>-4435</c:v>
                </c:pt>
                <c:pt idx="80">
                  <c:v>-4264.9799999999996</c:v>
                </c:pt>
                <c:pt idx="81">
                  <c:v>-4875.01</c:v>
                </c:pt>
                <c:pt idx="82">
                  <c:v>-4045.99</c:v>
                </c:pt>
                <c:pt idx="83">
                  <c:v>-4854</c:v>
                </c:pt>
                <c:pt idx="84">
                  <c:v>-5206.99</c:v>
                </c:pt>
                <c:pt idx="85">
                  <c:v>-4368.01</c:v>
                </c:pt>
                <c:pt idx="86">
                  <c:v>-4667.96</c:v>
                </c:pt>
                <c:pt idx="87">
                  <c:v>-4287.01</c:v>
                </c:pt>
                <c:pt idx="88">
                  <c:v>-4485.9799999999996</c:v>
                </c:pt>
                <c:pt idx="89">
                  <c:v>-4361.0200000000004</c:v>
                </c:pt>
                <c:pt idx="90">
                  <c:v>-4590.9799999999996</c:v>
                </c:pt>
                <c:pt idx="91">
                  <c:v>-4099.9799999999996</c:v>
                </c:pt>
                <c:pt idx="92">
                  <c:v>-4283.01</c:v>
                </c:pt>
                <c:pt idx="93">
                  <c:v>-4431.99</c:v>
                </c:pt>
                <c:pt idx="94">
                  <c:v>-4473.99</c:v>
                </c:pt>
                <c:pt idx="95">
                  <c:v>-4463.03</c:v>
                </c:pt>
                <c:pt idx="96">
                  <c:v>-4079.01</c:v>
                </c:pt>
                <c:pt idx="97">
                  <c:v>-4210.99</c:v>
                </c:pt>
                <c:pt idx="98">
                  <c:v>-4406.0200000000004</c:v>
                </c:pt>
                <c:pt idx="99">
                  <c:v>-4270.0200000000004</c:v>
                </c:pt>
                <c:pt idx="100">
                  <c:v>-3959.02</c:v>
                </c:pt>
                <c:pt idx="101">
                  <c:v>-4585.99</c:v>
                </c:pt>
                <c:pt idx="102">
                  <c:v>-4620</c:v>
                </c:pt>
                <c:pt idx="103">
                  <c:v>-5271.98</c:v>
                </c:pt>
                <c:pt idx="104">
                  <c:v>-4713.0200000000004</c:v>
                </c:pt>
                <c:pt idx="105">
                  <c:v>-4168.01</c:v>
                </c:pt>
                <c:pt idx="106">
                  <c:v>-4442.9799999999996</c:v>
                </c:pt>
                <c:pt idx="107">
                  <c:v>-4224</c:v>
                </c:pt>
                <c:pt idx="108">
                  <c:v>-3607.98</c:v>
                </c:pt>
                <c:pt idx="109">
                  <c:v>-4582.99</c:v>
                </c:pt>
                <c:pt idx="110">
                  <c:v>-4818.9799999999996</c:v>
                </c:pt>
                <c:pt idx="111">
                  <c:v>-4268.9799999999996</c:v>
                </c:pt>
                <c:pt idx="112">
                  <c:v>-4737.99</c:v>
                </c:pt>
                <c:pt idx="113">
                  <c:v>-4487</c:v>
                </c:pt>
                <c:pt idx="114">
                  <c:v>-4482.03</c:v>
                </c:pt>
                <c:pt idx="115">
                  <c:v>-4673.0200000000004</c:v>
                </c:pt>
                <c:pt idx="116">
                  <c:v>-4941.03</c:v>
                </c:pt>
                <c:pt idx="117">
                  <c:v>-4444</c:v>
                </c:pt>
                <c:pt idx="118">
                  <c:v>-4462.01</c:v>
                </c:pt>
                <c:pt idx="119">
                  <c:v>-4480.0200000000004</c:v>
                </c:pt>
                <c:pt idx="120">
                  <c:v>-4563.9799999999996</c:v>
                </c:pt>
                <c:pt idx="121">
                  <c:v>-5149.01</c:v>
                </c:pt>
                <c:pt idx="122">
                  <c:v>-3971.98</c:v>
                </c:pt>
                <c:pt idx="123">
                  <c:v>-4135.0200000000004</c:v>
                </c:pt>
                <c:pt idx="124">
                  <c:v>-4215.0200000000004</c:v>
                </c:pt>
                <c:pt idx="125">
                  <c:v>-4599.9799999999996</c:v>
                </c:pt>
                <c:pt idx="126">
                  <c:v>-4042.99</c:v>
                </c:pt>
                <c:pt idx="127">
                  <c:v>-4205.01</c:v>
                </c:pt>
                <c:pt idx="128">
                  <c:v>-4160.01</c:v>
                </c:pt>
                <c:pt idx="129">
                  <c:v>-4303</c:v>
                </c:pt>
                <c:pt idx="130">
                  <c:v>-4366.01</c:v>
                </c:pt>
                <c:pt idx="131">
                  <c:v>-4496.9799999999996</c:v>
                </c:pt>
                <c:pt idx="132">
                  <c:v>-3852.02</c:v>
                </c:pt>
                <c:pt idx="133">
                  <c:v>-5151.01</c:v>
                </c:pt>
                <c:pt idx="134">
                  <c:v>-4150.01</c:v>
                </c:pt>
                <c:pt idx="135">
                  <c:v>-4293.0200000000004</c:v>
                </c:pt>
                <c:pt idx="136">
                  <c:v>-4223.03</c:v>
                </c:pt>
                <c:pt idx="137">
                  <c:v>-4230.99</c:v>
                </c:pt>
                <c:pt idx="138">
                  <c:v>-4055.03</c:v>
                </c:pt>
                <c:pt idx="139">
                  <c:v>-4319.03</c:v>
                </c:pt>
                <c:pt idx="140">
                  <c:v>-3786.99</c:v>
                </c:pt>
                <c:pt idx="141">
                  <c:v>-4219.9799999999996</c:v>
                </c:pt>
                <c:pt idx="142">
                  <c:v>-3755.99</c:v>
                </c:pt>
                <c:pt idx="143">
                  <c:v>-4267.9799999999996</c:v>
                </c:pt>
                <c:pt idx="144">
                  <c:v>-3680.98</c:v>
                </c:pt>
                <c:pt idx="145">
                  <c:v>-3778.02</c:v>
                </c:pt>
                <c:pt idx="146">
                  <c:v>-3570.99</c:v>
                </c:pt>
                <c:pt idx="147">
                  <c:v>-4174</c:v>
                </c:pt>
                <c:pt idx="148">
                  <c:v>-3715.98</c:v>
                </c:pt>
                <c:pt idx="149">
                  <c:v>-4496.0200000000004</c:v>
                </c:pt>
                <c:pt idx="150">
                  <c:v>-4162</c:v>
                </c:pt>
                <c:pt idx="151">
                  <c:v>-3351</c:v>
                </c:pt>
                <c:pt idx="152">
                  <c:v>-4090.02</c:v>
                </c:pt>
                <c:pt idx="153">
                  <c:v>-4105.01</c:v>
                </c:pt>
                <c:pt idx="154">
                  <c:v>-3661.03</c:v>
                </c:pt>
                <c:pt idx="155">
                  <c:v>-3504.98</c:v>
                </c:pt>
                <c:pt idx="156">
                  <c:v>-3428.01</c:v>
                </c:pt>
                <c:pt idx="157">
                  <c:v>-3759.98</c:v>
                </c:pt>
                <c:pt idx="158">
                  <c:v>-3501.99</c:v>
                </c:pt>
                <c:pt idx="159">
                  <c:v>-3328</c:v>
                </c:pt>
                <c:pt idx="160">
                  <c:v>-3304.02</c:v>
                </c:pt>
                <c:pt idx="161">
                  <c:v>-3025.01</c:v>
                </c:pt>
                <c:pt idx="162">
                  <c:v>-3068</c:v>
                </c:pt>
                <c:pt idx="163">
                  <c:v>-3344.01</c:v>
                </c:pt>
                <c:pt idx="164">
                  <c:v>-3280.98</c:v>
                </c:pt>
                <c:pt idx="165">
                  <c:v>-3959.03</c:v>
                </c:pt>
                <c:pt idx="166">
                  <c:v>-3227.99</c:v>
                </c:pt>
                <c:pt idx="167">
                  <c:v>-3507</c:v>
                </c:pt>
                <c:pt idx="168">
                  <c:v>-3396.01</c:v>
                </c:pt>
                <c:pt idx="169">
                  <c:v>-3038.01</c:v>
                </c:pt>
                <c:pt idx="170">
                  <c:v>-3446.99</c:v>
                </c:pt>
                <c:pt idx="171">
                  <c:v>-3310.02</c:v>
                </c:pt>
                <c:pt idx="172">
                  <c:v>-3227.99</c:v>
                </c:pt>
                <c:pt idx="173">
                  <c:v>-3187.98</c:v>
                </c:pt>
                <c:pt idx="174">
                  <c:v>-3211.99</c:v>
                </c:pt>
                <c:pt idx="175">
                  <c:v>-3121.02</c:v>
                </c:pt>
                <c:pt idx="176">
                  <c:v>-2505.98</c:v>
                </c:pt>
                <c:pt idx="177">
                  <c:v>-3311.01</c:v>
                </c:pt>
                <c:pt idx="178">
                  <c:v>-2618.0100000000002</c:v>
                </c:pt>
                <c:pt idx="179">
                  <c:v>-3146.01</c:v>
                </c:pt>
                <c:pt idx="180">
                  <c:v>-3450.01</c:v>
                </c:pt>
                <c:pt idx="181">
                  <c:v>-2579.0100000000002</c:v>
                </c:pt>
                <c:pt idx="182">
                  <c:v>-2303.98</c:v>
                </c:pt>
                <c:pt idx="183">
                  <c:v>-3182.98</c:v>
                </c:pt>
                <c:pt idx="184">
                  <c:v>-2442.0100000000002</c:v>
                </c:pt>
                <c:pt idx="185">
                  <c:v>-2394.02</c:v>
                </c:pt>
                <c:pt idx="186">
                  <c:v>-2350</c:v>
                </c:pt>
                <c:pt idx="187">
                  <c:v>-2432</c:v>
                </c:pt>
                <c:pt idx="188">
                  <c:v>-2153.0100000000002</c:v>
                </c:pt>
                <c:pt idx="189">
                  <c:v>-1637.99</c:v>
                </c:pt>
                <c:pt idx="190">
                  <c:v>-1962.01</c:v>
                </c:pt>
                <c:pt idx="191">
                  <c:v>-900.99400000000003</c:v>
                </c:pt>
                <c:pt idx="192">
                  <c:v>-1078.01</c:v>
                </c:pt>
                <c:pt idx="193">
                  <c:v>-671.01</c:v>
                </c:pt>
                <c:pt idx="194">
                  <c:v>-675</c:v>
                </c:pt>
                <c:pt idx="195">
                  <c:v>-119.997</c:v>
                </c:pt>
                <c:pt idx="196">
                  <c:v>1854.99</c:v>
                </c:pt>
                <c:pt idx="197">
                  <c:v>1018.01</c:v>
                </c:pt>
                <c:pt idx="198">
                  <c:v>3083.02</c:v>
                </c:pt>
                <c:pt idx="199">
                  <c:v>4249.9799999999996</c:v>
                </c:pt>
                <c:pt idx="200">
                  <c:v>5672.96</c:v>
                </c:pt>
                <c:pt idx="201">
                  <c:v>8320.02</c:v>
                </c:pt>
                <c:pt idx="202">
                  <c:v>11142</c:v>
                </c:pt>
                <c:pt idx="203">
                  <c:v>14987</c:v>
                </c:pt>
                <c:pt idx="204">
                  <c:v>18031</c:v>
                </c:pt>
                <c:pt idx="205">
                  <c:v>22414.1</c:v>
                </c:pt>
                <c:pt idx="206">
                  <c:v>27385.1</c:v>
                </c:pt>
                <c:pt idx="207">
                  <c:v>33533.1</c:v>
                </c:pt>
                <c:pt idx="208">
                  <c:v>40953</c:v>
                </c:pt>
                <c:pt idx="209">
                  <c:v>49736.1</c:v>
                </c:pt>
                <c:pt idx="210">
                  <c:v>58155.8</c:v>
                </c:pt>
                <c:pt idx="211">
                  <c:v>66004.7</c:v>
                </c:pt>
                <c:pt idx="212">
                  <c:v>72263.399999999994</c:v>
                </c:pt>
                <c:pt idx="213">
                  <c:v>79074.100000000006</c:v>
                </c:pt>
                <c:pt idx="214">
                  <c:v>86014</c:v>
                </c:pt>
                <c:pt idx="215">
                  <c:v>93870.6</c:v>
                </c:pt>
                <c:pt idx="216">
                  <c:v>99163.8</c:v>
                </c:pt>
                <c:pt idx="217">
                  <c:v>99859.4</c:v>
                </c:pt>
                <c:pt idx="218">
                  <c:v>103992</c:v>
                </c:pt>
                <c:pt idx="219">
                  <c:v>103593</c:v>
                </c:pt>
                <c:pt idx="220">
                  <c:v>102790</c:v>
                </c:pt>
                <c:pt idx="221">
                  <c:v>103010</c:v>
                </c:pt>
                <c:pt idx="222">
                  <c:v>100143</c:v>
                </c:pt>
                <c:pt idx="223">
                  <c:v>95757.6</c:v>
                </c:pt>
                <c:pt idx="224">
                  <c:v>91577.5</c:v>
                </c:pt>
                <c:pt idx="225">
                  <c:v>87512.2</c:v>
                </c:pt>
                <c:pt idx="226">
                  <c:v>81474</c:v>
                </c:pt>
                <c:pt idx="227">
                  <c:v>74614.7</c:v>
                </c:pt>
                <c:pt idx="228">
                  <c:v>69028.7</c:v>
                </c:pt>
                <c:pt idx="229">
                  <c:v>66061.3</c:v>
                </c:pt>
                <c:pt idx="230">
                  <c:v>60400.2</c:v>
                </c:pt>
                <c:pt idx="231">
                  <c:v>57781.9</c:v>
                </c:pt>
                <c:pt idx="232">
                  <c:v>56017.8</c:v>
                </c:pt>
                <c:pt idx="233">
                  <c:v>52778.1</c:v>
                </c:pt>
                <c:pt idx="234">
                  <c:v>50642.1</c:v>
                </c:pt>
                <c:pt idx="235">
                  <c:v>49211.9</c:v>
                </c:pt>
                <c:pt idx="236">
                  <c:v>47970.1</c:v>
                </c:pt>
                <c:pt idx="237">
                  <c:v>47555.8</c:v>
                </c:pt>
                <c:pt idx="238">
                  <c:v>46505.8</c:v>
                </c:pt>
                <c:pt idx="239">
                  <c:v>46104.1</c:v>
                </c:pt>
                <c:pt idx="240">
                  <c:v>45504.2</c:v>
                </c:pt>
                <c:pt idx="241">
                  <c:v>44114.1</c:v>
                </c:pt>
                <c:pt idx="242">
                  <c:v>42513</c:v>
                </c:pt>
                <c:pt idx="243">
                  <c:v>42030</c:v>
                </c:pt>
                <c:pt idx="244">
                  <c:v>42109.9</c:v>
                </c:pt>
                <c:pt idx="245">
                  <c:v>41705.9</c:v>
                </c:pt>
                <c:pt idx="246">
                  <c:v>43112.1</c:v>
                </c:pt>
                <c:pt idx="247">
                  <c:v>43480</c:v>
                </c:pt>
                <c:pt idx="248">
                  <c:v>43082</c:v>
                </c:pt>
                <c:pt idx="249">
                  <c:v>44863.1</c:v>
                </c:pt>
                <c:pt idx="250">
                  <c:v>42703.8</c:v>
                </c:pt>
                <c:pt idx="251">
                  <c:v>41872.1</c:v>
                </c:pt>
                <c:pt idx="252">
                  <c:v>41479.9</c:v>
                </c:pt>
                <c:pt idx="253">
                  <c:v>42093.1</c:v>
                </c:pt>
                <c:pt idx="254">
                  <c:v>41717.9</c:v>
                </c:pt>
                <c:pt idx="255">
                  <c:v>41471.1</c:v>
                </c:pt>
                <c:pt idx="256">
                  <c:v>40530</c:v>
                </c:pt>
                <c:pt idx="257">
                  <c:v>39846.9</c:v>
                </c:pt>
                <c:pt idx="258">
                  <c:v>39022.9</c:v>
                </c:pt>
                <c:pt idx="259">
                  <c:v>37981.9</c:v>
                </c:pt>
                <c:pt idx="260">
                  <c:v>38041.9</c:v>
                </c:pt>
                <c:pt idx="261">
                  <c:v>36677.1</c:v>
                </c:pt>
                <c:pt idx="262">
                  <c:v>36580.9</c:v>
                </c:pt>
                <c:pt idx="263">
                  <c:v>35540.9</c:v>
                </c:pt>
                <c:pt idx="264">
                  <c:v>34424.9</c:v>
                </c:pt>
                <c:pt idx="265">
                  <c:v>32020.1</c:v>
                </c:pt>
                <c:pt idx="266">
                  <c:v>29885.9</c:v>
                </c:pt>
                <c:pt idx="267">
                  <c:v>29567.9</c:v>
                </c:pt>
                <c:pt idx="268">
                  <c:v>28046.9</c:v>
                </c:pt>
                <c:pt idx="269">
                  <c:v>26977.9</c:v>
                </c:pt>
                <c:pt idx="270">
                  <c:v>26254.1</c:v>
                </c:pt>
                <c:pt idx="271">
                  <c:v>25519</c:v>
                </c:pt>
                <c:pt idx="272">
                  <c:v>25345.1</c:v>
                </c:pt>
                <c:pt idx="273">
                  <c:v>25526</c:v>
                </c:pt>
                <c:pt idx="274">
                  <c:v>23718.9</c:v>
                </c:pt>
                <c:pt idx="275">
                  <c:v>21016.1</c:v>
                </c:pt>
                <c:pt idx="276">
                  <c:v>20956.099999999999</c:v>
                </c:pt>
                <c:pt idx="277">
                  <c:v>20659.900000000001</c:v>
                </c:pt>
                <c:pt idx="278">
                  <c:v>20098.099999999999</c:v>
                </c:pt>
                <c:pt idx="279">
                  <c:v>19270</c:v>
                </c:pt>
                <c:pt idx="280">
                  <c:v>18244</c:v>
                </c:pt>
                <c:pt idx="281">
                  <c:v>17243.099999999999</c:v>
                </c:pt>
                <c:pt idx="282">
                  <c:v>16366.9</c:v>
                </c:pt>
                <c:pt idx="283">
                  <c:v>16341</c:v>
                </c:pt>
                <c:pt idx="284">
                  <c:v>15983</c:v>
                </c:pt>
                <c:pt idx="285">
                  <c:v>15823</c:v>
                </c:pt>
                <c:pt idx="286">
                  <c:v>15344.9</c:v>
                </c:pt>
                <c:pt idx="287">
                  <c:v>14227</c:v>
                </c:pt>
                <c:pt idx="288">
                  <c:v>13239.9</c:v>
                </c:pt>
                <c:pt idx="289">
                  <c:v>12357</c:v>
                </c:pt>
                <c:pt idx="290">
                  <c:v>12512.1</c:v>
                </c:pt>
                <c:pt idx="291">
                  <c:v>12476</c:v>
                </c:pt>
                <c:pt idx="292">
                  <c:v>12144.1</c:v>
                </c:pt>
                <c:pt idx="293">
                  <c:v>12132.1</c:v>
                </c:pt>
                <c:pt idx="294">
                  <c:v>10894</c:v>
                </c:pt>
                <c:pt idx="295">
                  <c:v>10918</c:v>
                </c:pt>
                <c:pt idx="296">
                  <c:v>10652.1</c:v>
                </c:pt>
                <c:pt idx="297">
                  <c:v>10546</c:v>
                </c:pt>
                <c:pt idx="298">
                  <c:v>9924.9699999999993</c:v>
                </c:pt>
                <c:pt idx="299">
                  <c:v>9264.98</c:v>
                </c:pt>
                <c:pt idx="300">
                  <c:v>9354</c:v>
                </c:pt>
                <c:pt idx="301">
                  <c:v>9234.02</c:v>
                </c:pt>
                <c:pt idx="302">
                  <c:v>9626</c:v>
                </c:pt>
                <c:pt idx="303">
                  <c:v>9215.94</c:v>
                </c:pt>
                <c:pt idx="304">
                  <c:v>9305.0400000000009</c:v>
                </c:pt>
                <c:pt idx="305">
                  <c:v>8356.0300000000007</c:v>
                </c:pt>
                <c:pt idx="306">
                  <c:v>8684.9699999999993</c:v>
                </c:pt>
                <c:pt idx="307">
                  <c:v>9114.0400000000009</c:v>
                </c:pt>
                <c:pt idx="308">
                  <c:v>8543.02</c:v>
                </c:pt>
                <c:pt idx="309">
                  <c:v>8504.9599999999991</c:v>
                </c:pt>
                <c:pt idx="310">
                  <c:v>8128.02</c:v>
                </c:pt>
                <c:pt idx="311">
                  <c:v>7911.97</c:v>
                </c:pt>
                <c:pt idx="312">
                  <c:v>8740.0400000000009</c:v>
                </c:pt>
                <c:pt idx="313">
                  <c:v>8276.0499999999993</c:v>
                </c:pt>
                <c:pt idx="314">
                  <c:v>9424.0400000000009</c:v>
                </c:pt>
                <c:pt idx="315">
                  <c:v>8075.02</c:v>
                </c:pt>
                <c:pt idx="316">
                  <c:v>7556.02</c:v>
                </c:pt>
                <c:pt idx="317">
                  <c:v>7850.98</c:v>
                </c:pt>
                <c:pt idx="318">
                  <c:v>8295.9599999999991</c:v>
                </c:pt>
                <c:pt idx="319">
                  <c:v>8186.98</c:v>
                </c:pt>
                <c:pt idx="320">
                  <c:v>8137.98</c:v>
                </c:pt>
                <c:pt idx="321">
                  <c:v>7650.06</c:v>
                </c:pt>
                <c:pt idx="322">
                  <c:v>7143.97</c:v>
                </c:pt>
                <c:pt idx="323">
                  <c:v>7654.04</c:v>
                </c:pt>
                <c:pt idx="324">
                  <c:v>7870.02</c:v>
                </c:pt>
                <c:pt idx="325">
                  <c:v>7254.04</c:v>
                </c:pt>
                <c:pt idx="326">
                  <c:v>6974.98</c:v>
                </c:pt>
                <c:pt idx="327">
                  <c:v>8078.01</c:v>
                </c:pt>
                <c:pt idx="328">
                  <c:v>8228</c:v>
                </c:pt>
                <c:pt idx="329">
                  <c:v>8499.9599999999991</c:v>
                </c:pt>
                <c:pt idx="330">
                  <c:v>8871.0300000000007</c:v>
                </c:pt>
                <c:pt idx="331">
                  <c:v>8643.9500000000007</c:v>
                </c:pt>
                <c:pt idx="332">
                  <c:v>8070.03</c:v>
                </c:pt>
                <c:pt idx="333">
                  <c:v>7582.98</c:v>
                </c:pt>
                <c:pt idx="334">
                  <c:v>8190.96</c:v>
                </c:pt>
                <c:pt idx="335">
                  <c:v>7995.97</c:v>
                </c:pt>
                <c:pt idx="336">
                  <c:v>7107.02</c:v>
                </c:pt>
                <c:pt idx="337">
                  <c:v>8077.97</c:v>
                </c:pt>
                <c:pt idx="338">
                  <c:v>9122.01</c:v>
                </c:pt>
                <c:pt idx="339">
                  <c:v>8399.9699999999993</c:v>
                </c:pt>
                <c:pt idx="340">
                  <c:v>8073.97</c:v>
                </c:pt>
                <c:pt idx="341">
                  <c:v>7377.02</c:v>
                </c:pt>
                <c:pt idx="342">
                  <c:v>7864.99</c:v>
                </c:pt>
                <c:pt idx="343">
                  <c:v>7342.03</c:v>
                </c:pt>
                <c:pt idx="344">
                  <c:v>8141.02</c:v>
                </c:pt>
                <c:pt idx="345">
                  <c:v>7673.99</c:v>
                </c:pt>
                <c:pt idx="346">
                  <c:v>7303.97</c:v>
                </c:pt>
                <c:pt idx="347">
                  <c:v>7579.01</c:v>
                </c:pt>
                <c:pt idx="348">
                  <c:v>7260.98</c:v>
                </c:pt>
                <c:pt idx="349">
                  <c:v>7484.03</c:v>
                </c:pt>
                <c:pt idx="350">
                  <c:v>7086.97</c:v>
                </c:pt>
                <c:pt idx="351">
                  <c:v>7563.02</c:v>
                </c:pt>
                <c:pt idx="352">
                  <c:v>7281.96</c:v>
                </c:pt>
                <c:pt idx="353">
                  <c:v>7521.03</c:v>
                </c:pt>
                <c:pt idx="354">
                  <c:v>6801.02</c:v>
                </c:pt>
                <c:pt idx="355">
                  <c:v>7703.03</c:v>
                </c:pt>
                <c:pt idx="356">
                  <c:v>7513.97</c:v>
                </c:pt>
                <c:pt idx="357">
                  <c:v>7355.98</c:v>
                </c:pt>
                <c:pt idx="358">
                  <c:v>7540.97</c:v>
                </c:pt>
                <c:pt idx="359">
                  <c:v>7426.02</c:v>
                </c:pt>
                <c:pt idx="360">
                  <c:v>8057.96</c:v>
                </c:pt>
                <c:pt idx="361">
                  <c:v>7950.98</c:v>
                </c:pt>
                <c:pt idx="362">
                  <c:v>7488.05</c:v>
                </c:pt>
                <c:pt idx="363">
                  <c:v>7414.97</c:v>
                </c:pt>
                <c:pt idx="364">
                  <c:v>8680.01</c:v>
                </c:pt>
                <c:pt idx="365">
                  <c:v>7788.98</c:v>
                </c:pt>
                <c:pt idx="366">
                  <c:v>8821.01</c:v>
                </c:pt>
                <c:pt idx="367">
                  <c:v>8861.02</c:v>
                </c:pt>
                <c:pt idx="368">
                  <c:v>9869.0300000000007</c:v>
                </c:pt>
                <c:pt idx="369">
                  <c:v>9093</c:v>
                </c:pt>
                <c:pt idx="370">
                  <c:v>9077.9500000000007</c:v>
                </c:pt>
                <c:pt idx="371">
                  <c:v>8961.9599999999991</c:v>
                </c:pt>
                <c:pt idx="372">
                  <c:v>8976.01</c:v>
                </c:pt>
                <c:pt idx="373">
                  <c:v>8904.9699999999993</c:v>
                </c:pt>
                <c:pt idx="374">
                  <c:v>9213.9599999999991</c:v>
                </c:pt>
                <c:pt idx="375">
                  <c:v>8318.0300000000007</c:v>
                </c:pt>
                <c:pt idx="376">
                  <c:v>8924.9599999999991</c:v>
                </c:pt>
                <c:pt idx="377">
                  <c:v>9027.01</c:v>
                </c:pt>
                <c:pt idx="378">
                  <c:v>8970.01</c:v>
                </c:pt>
                <c:pt idx="379">
                  <c:v>9027.01</c:v>
                </c:pt>
                <c:pt idx="380">
                  <c:v>8972.98</c:v>
                </c:pt>
                <c:pt idx="381">
                  <c:v>8435.0300000000007</c:v>
                </c:pt>
                <c:pt idx="382">
                  <c:v>7882.98</c:v>
                </c:pt>
                <c:pt idx="383">
                  <c:v>7965.04</c:v>
                </c:pt>
                <c:pt idx="384">
                  <c:v>8387.98</c:v>
                </c:pt>
                <c:pt idx="385">
                  <c:v>8365.02</c:v>
                </c:pt>
                <c:pt idx="386">
                  <c:v>8152.01</c:v>
                </c:pt>
                <c:pt idx="387">
                  <c:v>8476.98</c:v>
                </c:pt>
                <c:pt idx="388">
                  <c:v>7673.96</c:v>
                </c:pt>
                <c:pt idx="389">
                  <c:v>7420.02</c:v>
                </c:pt>
                <c:pt idx="390">
                  <c:v>7902.03</c:v>
                </c:pt>
                <c:pt idx="391">
                  <c:v>8256.9699999999993</c:v>
                </c:pt>
                <c:pt idx="392">
                  <c:v>7872.03</c:v>
                </c:pt>
                <c:pt idx="393">
                  <c:v>8315.98</c:v>
                </c:pt>
                <c:pt idx="394">
                  <c:v>8521.9699999999993</c:v>
                </c:pt>
                <c:pt idx="395">
                  <c:v>8149.02</c:v>
                </c:pt>
                <c:pt idx="396">
                  <c:v>8113.97</c:v>
                </c:pt>
                <c:pt idx="397">
                  <c:v>8106.96</c:v>
                </c:pt>
                <c:pt idx="398">
                  <c:v>8112.06</c:v>
                </c:pt>
                <c:pt idx="399">
                  <c:v>9141</c:v>
                </c:pt>
                <c:pt idx="400">
                  <c:v>7534.96</c:v>
                </c:pt>
                <c:pt idx="401">
                  <c:v>7600.02</c:v>
                </c:pt>
                <c:pt idx="402">
                  <c:v>7261.03</c:v>
                </c:pt>
                <c:pt idx="403">
                  <c:v>8687.0400000000009</c:v>
                </c:pt>
                <c:pt idx="404">
                  <c:v>8808.9699999999993</c:v>
                </c:pt>
                <c:pt idx="405">
                  <c:v>8287.02</c:v>
                </c:pt>
                <c:pt idx="406">
                  <c:v>7979.01</c:v>
                </c:pt>
                <c:pt idx="407">
                  <c:v>7523.97</c:v>
                </c:pt>
                <c:pt idx="408">
                  <c:v>8478.99</c:v>
                </c:pt>
                <c:pt idx="409">
                  <c:v>9122.01</c:v>
                </c:pt>
                <c:pt idx="410">
                  <c:v>8622</c:v>
                </c:pt>
                <c:pt idx="411">
                  <c:v>9025.99</c:v>
                </c:pt>
                <c:pt idx="412">
                  <c:v>9430.9500000000007</c:v>
                </c:pt>
                <c:pt idx="413">
                  <c:v>9140</c:v>
                </c:pt>
                <c:pt idx="414">
                  <c:v>9580.0499999999993</c:v>
                </c:pt>
                <c:pt idx="415">
                  <c:v>8324.99</c:v>
                </c:pt>
                <c:pt idx="416">
                  <c:v>8572</c:v>
                </c:pt>
                <c:pt idx="417">
                  <c:v>8263.0499999999993</c:v>
                </c:pt>
                <c:pt idx="418">
                  <c:v>8881.0400000000009</c:v>
                </c:pt>
                <c:pt idx="419">
                  <c:v>8689.0400000000009</c:v>
                </c:pt>
                <c:pt idx="420">
                  <c:v>9143.98</c:v>
                </c:pt>
                <c:pt idx="421">
                  <c:v>7855.03</c:v>
                </c:pt>
                <c:pt idx="422">
                  <c:v>8455.9699999999993</c:v>
                </c:pt>
                <c:pt idx="423">
                  <c:v>7576.03</c:v>
                </c:pt>
                <c:pt idx="424">
                  <c:v>7295.98</c:v>
                </c:pt>
                <c:pt idx="425">
                  <c:v>7744.02</c:v>
                </c:pt>
                <c:pt idx="426">
                  <c:v>8680.98</c:v>
                </c:pt>
                <c:pt idx="427">
                  <c:v>9092.99</c:v>
                </c:pt>
                <c:pt idx="428">
                  <c:v>8650.06</c:v>
                </c:pt>
                <c:pt idx="429">
                  <c:v>8166.99</c:v>
                </c:pt>
                <c:pt idx="430">
                  <c:v>9143.98</c:v>
                </c:pt>
                <c:pt idx="431">
                  <c:v>8128.03</c:v>
                </c:pt>
                <c:pt idx="432">
                  <c:v>9060.0499999999993</c:v>
                </c:pt>
                <c:pt idx="433">
                  <c:v>8777.0400000000009</c:v>
                </c:pt>
                <c:pt idx="434">
                  <c:v>8945.0400000000009</c:v>
                </c:pt>
                <c:pt idx="435">
                  <c:v>9008.0300000000007</c:v>
                </c:pt>
                <c:pt idx="436">
                  <c:v>9775.0300000000007</c:v>
                </c:pt>
                <c:pt idx="437">
                  <c:v>9380.99</c:v>
                </c:pt>
                <c:pt idx="438">
                  <c:v>9813.07</c:v>
                </c:pt>
                <c:pt idx="439">
                  <c:v>9636.9599999999991</c:v>
                </c:pt>
                <c:pt idx="440">
                  <c:v>9932.9500000000007</c:v>
                </c:pt>
                <c:pt idx="441">
                  <c:v>10531</c:v>
                </c:pt>
                <c:pt idx="442">
                  <c:v>10384</c:v>
                </c:pt>
                <c:pt idx="443">
                  <c:v>10490.1</c:v>
                </c:pt>
                <c:pt idx="444">
                  <c:v>11071</c:v>
                </c:pt>
                <c:pt idx="445">
                  <c:v>11130</c:v>
                </c:pt>
                <c:pt idx="446">
                  <c:v>10991</c:v>
                </c:pt>
                <c:pt idx="447">
                  <c:v>11912.1</c:v>
                </c:pt>
                <c:pt idx="448">
                  <c:v>11815</c:v>
                </c:pt>
                <c:pt idx="449">
                  <c:v>11845</c:v>
                </c:pt>
                <c:pt idx="450">
                  <c:v>12713</c:v>
                </c:pt>
                <c:pt idx="451">
                  <c:v>11768</c:v>
                </c:pt>
                <c:pt idx="452">
                  <c:v>12147</c:v>
                </c:pt>
                <c:pt idx="453">
                  <c:v>13467.9</c:v>
                </c:pt>
                <c:pt idx="454">
                  <c:v>12634</c:v>
                </c:pt>
                <c:pt idx="455">
                  <c:v>11790</c:v>
                </c:pt>
                <c:pt idx="456">
                  <c:v>12179</c:v>
                </c:pt>
                <c:pt idx="457">
                  <c:v>12300</c:v>
                </c:pt>
                <c:pt idx="458">
                  <c:v>12324.9</c:v>
                </c:pt>
                <c:pt idx="459">
                  <c:v>12719</c:v>
                </c:pt>
                <c:pt idx="460">
                  <c:v>11846.1</c:v>
                </c:pt>
                <c:pt idx="461">
                  <c:v>12332</c:v>
                </c:pt>
                <c:pt idx="462">
                  <c:v>12022</c:v>
                </c:pt>
                <c:pt idx="463">
                  <c:v>12005</c:v>
                </c:pt>
                <c:pt idx="464">
                  <c:v>11910</c:v>
                </c:pt>
                <c:pt idx="465">
                  <c:v>11466</c:v>
                </c:pt>
                <c:pt idx="466">
                  <c:v>11038</c:v>
                </c:pt>
                <c:pt idx="467">
                  <c:v>11061</c:v>
                </c:pt>
                <c:pt idx="468">
                  <c:v>9955</c:v>
                </c:pt>
                <c:pt idx="469">
                  <c:v>9655.0300000000007</c:v>
                </c:pt>
                <c:pt idx="470">
                  <c:v>9527.0400000000009</c:v>
                </c:pt>
                <c:pt idx="471">
                  <c:v>8606.0499999999993</c:v>
                </c:pt>
                <c:pt idx="472">
                  <c:v>8306.9699999999993</c:v>
                </c:pt>
                <c:pt idx="473">
                  <c:v>7897.03</c:v>
                </c:pt>
                <c:pt idx="474">
                  <c:v>7462.02</c:v>
                </c:pt>
                <c:pt idx="475">
                  <c:v>6870.97</c:v>
                </c:pt>
                <c:pt idx="476">
                  <c:v>6897.01</c:v>
                </c:pt>
                <c:pt idx="477">
                  <c:v>5366.97</c:v>
                </c:pt>
                <c:pt idx="478">
                  <c:v>5854.01</c:v>
                </c:pt>
                <c:pt idx="479">
                  <c:v>6266.97</c:v>
                </c:pt>
                <c:pt idx="480">
                  <c:v>5394.99</c:v>
                </c:pt>
                <c:pt idx="481">
                  <c:v>5721.97</c:v>
                </c:pt>
                <c:pt idx="482">
                  <c:v>4612.97</c:v>
                </c:pt>
                <c:pt idx="483">
                  <c:v>4747</c:v>
                </c:pt>
                <c:pt idx="484">
                  <c:v>5343</c:v>
                </c:pt>
                <c:pt idx="485">
                  <c:v>4286.01</c:v>
                </c:pt>
                <c:pt idx="486">
                  <c:v>4731</c:v>
                </c:pt>
                <c:pt idx="487">
                  <c:v>4919.99</c:v>
                </c:pt>
                <c:pt idx="488">
                  <c:v>4463.97</c:v>
                </c:pt>
                <c:pt idx="489">
                  <c:v>4327</c:v>
                </c:pt>
                <c:pt idx="490">
                  <c:v>4414.99</c:v>
                </c:pt>
                <c:pt idx="491">
                  <c:v>3946.99</c:v>
                </c:pt>
                <c:pt idx="492">
                  <c:v>3888.01</c:v>
                </c:pt>
                <c:pt idx="493">
                  <c:v>3139</c:v>
                </c:pt>
                <c:pt idx="494">
                  <c:v>3729.02</c:v>
                </c:pt>
                <c:pt idx="495">
                  <c:v>3320.99</c:v>
                </c:pt>
                <c:pt idx="496">
                  <c:v>4275.99</c:v>
                </c:pt>
                <c:pt idx="497">
                  <c:v>3727.99</c:v>
                </c:pt>
                <c:pt idx="498">
                  <c:v>3615</c:v>
                </c:pt>
                <c:pt idx="499">
                  <c:v>3357.99</c:v>
                </c:pt>
                <c:pt idx="500">
                  <c:v>3982.98</c:v>
                </c:pt>
                <c:pt idx="501">
                  <c:v>3561.99</c:v>
                </c:pt>
                <c:pt idx="502">
                  <c:v>3484.01</c:v>
                </c:pt>
                <c:pt idx="503">
                  <c:v>3169.02</c:v>
                </c:pt>
                <c:pt idx="504">
                  <c:v>3489.01</c:v>
                </c:pt>
                <c:pt idx="505">
                  <c:v>3154.99</c:v>
                </c:pt>
                <c:pt idx="506">
                  <c:v>3136.02</c:v>
                </c:pt>
                <c:pt idx="507">
                  <c:v>3413</c:v>
                </c:pt>
                <c:pt idx="508">
                  <c:v>2993.01</c:v>
                </c:pt>
                <c:pt idx="509">
                  <c:v>3180.01</c:v>
                </c:pt>
                <c:pt idx="510">
                  <c:v>-98.999600000000001</c:v>
                </c:pt>
                <c:pt idx="511">
                  <c:v>2669</c:v>
                </c:pt>
                <c:pt idx="512">
                  <c:v>2823.02</c:v>
                </c:pt>
                <c:pt idx="513">
                  <c:v>3097.01</c:v>
                </c:pt>
                <c:pt idx="514">
                  <c:v>3915.99</c:v>
                </c:pt>
                <c:pt idx="515">
                  <c:v>2815.98</c:v>
                </c:pt>
                <c:pt idx="516">
                  <c:v>2837.01</c:v>
                </c:pt>
                <c:pt idx="517">
                  <c:v>2893</c:v>
                </c:pt>
                <c:pt idx="518">
                  <c:v>3442.98</c:v>
                </c:pt>
                <c:pt idx="519">
                  <c:v>3190</c:v>
                </c:pt>
                <c:pt idx="520">
                  <c:v>2963.99</c:v>
                </c:pt>
                <c:pt idx="521">
                  <c:v>3141.99</c:v>
                </c:pt>
                <c:pt idx="522">
                  <c:v>2860.99</c:v>
                </c:pt>
                <c:pt idx="523">
                  <c:v>2732.99</c:v>
                </c:pt>
                <c:pt idx="524">
                  <c:v>2450.0100000000002</c:v>
                </c:pt>
                <c:pt idx="525">
                  <c:v>3147.01</c:v>
                </c:pt>
                <c:pt idx="526">
                  <c:v>2184</c:v>
                </c:pt>
                <c:pt idx="527">
                  <c:v>2608.9899999999998</c:v>
                </c:pt>
                <c:pt idx="528">
                  <c:v>2608</c:v>
                </c:pt>
                <c:pt idx="529">
                  <c:v>2511.9899999999998</c:v>
                </c:pt>
                <c:pt idx="530">
                  <c:v>3049.99</c:v>
                </c:pt>
                <c:pt idx="531">
                  <c:v>2892</c:v>
                </c:pt>
                <c:pt idx="532">
                  <c:v>2888.02</c:v>
                </c:pt>
                <c:pt idx="533">
                  <c:v>2458.9899999999998</c:v>
                </c:pt>
                <c:pt idx="534">
                  <c:v>2685.99</c:v>
                </c:pt>
                <c:pt idx="535">
                  <c:v>3081.01</c:v>
                </c:pt>
                <c:pt idx="536">
                  <c:v>2766.01</c:v>
                </c:pt>
                <c:pt idx="537">
                  <c:v>2757.99</c:v>
                </c:pt>
                <c:pt idx="538">
                  <c:v>3386.98</c:v>
                </c:pt>
                <c:pt idx="539">
                  <c:v>2721</c:v>
                </c:pt>
                <c:pt idx="540">
                  <c:v>2628</c:v>
                </c:pt>
                <c:pt idx="541">
                  <c:v>2845.01</c:v>
                </c:pt>
                <c:pt idx="542">
                  <c:v>1830.01</c:v>
                </c:pt>
                <c:pt idx="543">
                  <c:v>3019.99</c:v>
                </c:pt>
                <c:pt idx="544">
                  <c:v>2207.0100000000002</c:v>
                </c:pt>
                <c:pt idx="545">
                  <c:v>2756</c:v>
                </c:pt>
                <c:pt idx="546">
                  <c:v>3093.01</c:v>
                </c:pt>
                <c:pt idx="547">
                  <c:v>2900.99</c:v>
                </c:pt>
                <c:pt idx="548">
                  <c:v>2860.01</c:v>
                </c:pt>
                <c:pt idx="549">
                  <c:v>2618</c:v>
                </c:pt>
                <c:pt idx="550">
                  <c:v>2773.99</c:v>
                </c:pt>
                <c:pt idx="551">
                  <c:v>3009.99</c:v>
                </c:pt>
                <c:pt idx="552">
                  <c:v>3769.98</c:v>
                </c:pt>
                <c:pt idx="553">
                  <c:v>3168.01</c:v>
                </c:pt>
                <c:pt idx="554">
                  <c:v>2937.01</c:v>
                </c:pt>
                <c:pt idx="555">
                  <c:v>2562.0100000000002</c:v>
                </c:pt>
                <c:pt idx="556">
                  <c:v>3143.99</c:v>
                </c:pt>
                <c:pt idx="557">
                  <c:v>2258.9899999999998</c:v>
                </c:pt>
                <c:pt idx="558">
                  <c:v>3246</c:v>
                </c:pt>
                <c:pt idx="559">
                  <c:v>3579</c:v>
                </c:pt>
                <c:pt idx="560">
                  <c:v>3067.99</c:v>
                </c:pt>
                <c:pt idx="561">
                  <c:v>3181.98</c:v>
                </c:pt>
                <c:pt idx="562">
                  <c:v>2704</c:v>
                </c:pt>
                <c:pt idx="563">
                  <c:v>1657</c:v>
                </c:pt>
                <c:pt idx="564">
                  <c:v>2607.9899999999998</c:v>
                </c:pt>
                <c:pt idx="565">
                  <c:v>1725.99</c:v>
                </c:pt>
                <c:pt idx="566">
                  <c:v>2932.01</c:v>
                </c:pt>
                <c:pt idx="567">
                  <c:v>2533.9899999999998</c:v>
                </c:pt>
                <c:pt idx="568">
                  <c:v>3588.02</c:v>
                </c:pt>
                <c:pt idx="569">
                  <c:v>3284</c:v>
                </c:pt>
                <c:pt idx="570">
                  <c:v>2583.0100000000002</c:v>
                </c:pt>
                <c:pt idx="571">
                  <c:v>2770</c:v>
                </c:pt>
                <c:pt idx="572">
                  <c:v>2360</c:v>
                </c:pt>
                <c:pt idx="573">
                  <c:v>3298</c:v>
                </c:pt>
                <c:pt idx="574">
                  <c:v>3208.01</c:v>
                </c:pt>
                <c:pt idx="575">
                  <c:v>2703</c:v>
                </c:pt>
                <c:pt idx="576">
                  <c:v>2857</c:v>
                </c:pt>
                <c:pt idx="577">
                  <c:v>2853.99</c:v>
                </c:pt>
                <c:pt idx="578">
                  <c:v>2793.01</c:v>
                </c:pt>
                <c:pt idx="579">
                  <c:v>2725.01</c:v>
                </c:pt>
                <c:pt idx="580">
                  <c:v>2826.99</c:v>
                </c:pt>
                <c:pt idx="581">
                  <c:v>3191.98</c:v>
                </c:pt>
                <c:pt idx="582">
                  <c:v>2869.01</c:v>
                </c:pt>
                <c:pt idx="583">
                  <c:v>2814.99</c:v>
                </c:pt>
                <c:pt idx="584">
                  <c:v>3173.98</c:v>
                </c:pt>
                <c:pt idx="585">
                  <c:v>3177.97</c:v>
                </c:pt>
                <c:pt idx="586">
                  <c:v>3202.99</c:v>
                </c:pt>
                <c:pt idx="587">
                  <c:v>3451.98</c:v>
                </c:pt>
                <c:pt idx="588">
                  <c:v>2396</c:v>
                </c:pt>
                <c:pt idx="589">
                  <c:v>2756.01</c:v>
                </c:pt>
                <c:pt idx="590">
                  <c:v>2836.99</c:v>
                </c:pt>
                <c:pt idx="591">
                  <c:v>2841.98</c:v>
                </c:pt>
                <c:pt idx="592">
                  <c:v>2480.9899999999998</c:v>
                </c:pt>
                <c:pt idx="593">
                  <c:v>2313</c:v>
                </c:pt>
                <c:pt idx="594">
                  <c:v>2540</c:v>
                </c:pt>
                <c:pt idx="595">
                  <c:v>2086.0100000000002</c:v>
                </c:pt>
                <c:pt idx="596">
                  <c:v>2859.01</c:v>
                </c:pt>
                <c:pt idx="597">
                  <c:v>2834.99</c:v>
                </c:pt>
                <c:pt idx="598">
                  <c:v>3307.01</c:v>
                </c:pt>
                <c:pt idx="599">
                  <c:v>2568.98</c:v>
                </c:pt>
                <c:pt idx="600">
                  <c:v>2928</c:v>
                </c:pt>
                <c:pt idx="601">
                  <c:v>2109.02</c:v>
                </c:pt>
                <c:pt idx="602">
                  <c:v>2764.02</c:v>
                </c:pt>
                <c:pt idx="603">
                  <c:v>2864.99</c:v>
                </c:pt>
                <c:pt idx="604">
                  <c:v>2759</c:v>
                </c:pt>
                <c:pt idx="605">
                  <c:v>2595.9899999999998</c:v>
                </c:pt>
                <c:pt idx="606">
                  <c:v>2036.01</c:v>
                </c:pt>
                <c:pt idx="607">
                  <c:v>2556</c:v>
                </c:pt>
                <c:pt idx="608">
                  <c:v>2981.01</c:v>
                </c:pt>
                <c:pt idx="609">
                  <c:v>2115.9899999999998</c:v>
                </c:pt>
                <c:pt idx="610">
                  <c:v>2233</c:v>
                </c:pt>
                <c:pt idx="611">
                  <c:v>2815.02</c:v>
                </c:pt>
                <c:pt idx="612">
                  <c:v>2205.98</c:v>
                </c:pt>
                <c:pt idx="613">
                  <c:v>2199.9899999999998</c:v>
                </c:pt>
                <c:pt idx="614">
                  <c:v>2942.01</c:v>
                </c:pt>
                <c:pt idx="615">
                  <c:v>2752.01</c:v>
                </c:pt>
                <c:pt idx="616">
                  <c:v>2922.99</c:v>
                </c:pt>
                <c:pt idx="617">
                  <c:v>1516.99</c:v>
                </c:pt>
                <c:pt idx="618">
                  <c:v>2435</c:v>
                </c:pt>
                <c:pt idx="619">
                  <c:v>1810.01</c:v>
                </c:pt>
                <c:pt idx="620">
                  <c:v>1999.01</c:v>
                </c:pt>
                <c:pt idx="621">
                  <c:v>3172.98</c:v>
                </c:pt>
                <c:pt idx="622">
                  <c:v>2329.9899999999998</c:v>
                </c:pt>
                <c:pt idx="623">
                  <c:v>2603.9899999999998</c:v>
                </c:pt>
                <c:pt idx="624">
                  <c:v>1694.01</c:v>
                </c:pt>
                <c:pt idx="625">
                  <c:v>2834</c:v>
                </c:pt>
                <c:pt idx="626">
                  <c:v>2746</c:v>
                </c:pt>
                <c:pt idx="627">
                  <c:v>2750</c:v>
                </c:pt>
                <c:pt idx="628">
                  <c:v>2875</c:v>
                </c:pt>
                <c:pt idx="629">
                  <c:v>2952.01</c:v>
                </c:pt>
                <c:pt idx="630">
                  <c:v>2588.0100000000002</c:v>
                </c:pt>
                <c:pt idx="631">
                  <c:v>2508</c:v>
                </c:pt>
                <c:pt idx="632">
                  <c:v>3063.01</c:v>
                </c:pt>
                <c:pt idx="633">
                  <c:v>2990</c:v>
                </c:pt>
                <c:pt idx="634">
                  <c:v>3046.02</c:v>
                </c:pt>
                <c:pt idx="635">
                  <c:v>2613.0100000000002</c:v>
                </c:pt>
                <c:pt idx="636">
                  <c:v>2408</c:v>
                </c:pt>
                <c:pt idx="637">
                  <c:v>2372</c:v>
                </c:pt>
                <c:pt idx="638">
                  <c:v>3131.01</c:v>
                </c:pt>
                <c:pt idx="639">
                  <c:v>2420.0100000000002</c:v>
                </c:pt>
                <c:pt idx="640">
                  <c:v>2546</c:v>
                </c:pt>
                <c:pt idx="641">
                  <c:v>2881.99</c:v>
                </c:pt>
                <c:pt idx="642">
                  <c:v>2965</c:v>
                </c:pt>
                <c:pt idx="643">
                  <c:v>2516</c:v>
                </c:pt>
                <c:pt idx="644">
                  <c:v>2888.02</c:v>
                </c:pt>
                <c:pt idx="645">
                  <c:v>2562.9899999999998</c:v>
                </c:pt>
                <c:pt idx="646">
                  <c:v>2678</c:v>
                </c:pt>
                <c:pt idx="647">
                  <c:v>2644</c:v>
                </c:pt>
                <c:pt idx="648">
                  <c:v>2388.98</c:v>
                </c:pt>
                <c:pt idx="649">
                  <c:v>3214.99</c:v>
                </c:pt>
                <c:pt idx="650">
                  <c:v>2055</c:v>
                </c:pt>
                <c:pt idx="651">
                  <c:v>2406</c:v>
                </c:pt>
                <c:pt idx="652">
                  <c:v>3261.99</c:v>
                </c:pt>
                <c:pt idx="653">
                  <c:v>2783</c:v>
                </c:pt>
                <c:pt idx="654">
                  <c:v>2257</c:v>
                </c:pt>
                <c:pt idx="655">
                  <c:v>1403.99</c:v>
                </c:pt>
                <c:pt idx="656">
                  <c:v>2363.0100000000002</c:v>
                </c:pt>
                <c:pt idx="657">
                  <c:v>2852.01</c:v>
                </c:pt>
                <c:pt idx="658">
                  <c:v>2433.0100000000002</c:v>
                </c:pt>
                <c:pt idx="659">
                  <c:v>2374</c:v>
                </c:pt>
                <c:pt idx="660">
                  <c:v>2239.9899999999998</c:v>
                </c:pt>
                <c:pt idx="661">
                  <c:v>2692</c:v>
                </c:pt>
                <c:pt idx="662">
                  <c:v>2632.99</c:v>
                </c:pt>
                <c:pt idx="663">
                  <c:v>2097.0100000000002</c:v>
                </c:pt>
                <c:pt idx="664">
                  <c:v>2730</c:v>
                </c:pt>
                <c:pt idx="665">
                  <c:v>3318.99</c:v>
                </c:pt>
                <c:pt idx="666">
                  <c:v>2615.9899999999998</c:v>
                </c:pt>
                <c:pt idx="667">
                  <c:v>1322</c:v>
                </c:pt>
                <c:pt idx="668">
                  <c:v>1725.99</c:v>
                </c:pt>
                <c:pt idx="669">
                  <c:v>1491.01</c:v>
                </c:pt>
                <c:pt idx="670">
                  <c:v>2510.02</c:v>
                </c:pt>
                <c:pt idx="671">
                  <c:v>2567.9899999999998</c:v>
                </c:pt>
                <c:pt idx="672">
                  <c:v>2521.02</c:v>
                </c:pt>
                <c:pt idx="673">
                  <c:v>2069.02</c:v>
                </c:pt>
                <c:pt idx="674">
                  <c:v>1643.01</c:v>
                </c:pt>
                <c:pt idx="675">
                  <c:v>2197.0100000000002</c:v>
                </c:pt>
                <c:pt idx="676">
                  <c:v>2686.01</c:v>
                </c:pt>
                <c:pt idx="677">
                  <c:v>2110.9899999999998</c:v>
                </c:pt>
                <c:pt idx="678">
                  <c:v>3053.99</c:v>
                </c:pt>
                <c:pt idx="679">
                  <c:v>2507.0100000000002</c:v>
                </c:pt>
                <c:pt idx="680">
                  <c:v>2169</c:v>
                </c:pt>
                <c:pt idx="681">
                  <c:v>2345.9899999999998</c:v>
                </c:pt>
                <c:pt idx="682">
                  <c:v>3211.98</c:v>
                </c:pt>
                <c:pt idx="683">
                  <c:v>2112</c:v>
                </c:pt>
                <c:pt idx="684">
                  <c:v>437.00099999999998</c:v>
                </c:pt>
                <c:pt idx="685">
                  <c:v>2415.0100000000002</c:v>
                </c:pt>
                <c:pt idx="686">
                  <c:v>1628.01</c:v>
                </c:pt>
                <c:pt idx="687">
                  <c:v>2342.9899999999998</c:v>
                </c:pt>
                <c:pt idx="688">
                  <c:v>2510.9899999999998</c:v>
                </c:pt>
                <c:pt idx="689">
                  <c:v>1969</c:v>
                </c:pt>
                <c:pt idx="690">
                  <c:v>1993.99</c:v>
                </c:pt>
                <c:pt idx="691">
                  <c:v>2794.01</c:v>
                </c:pt>
                <c:pt idx="692">
                  <c:v>2379.9899999999998</c:v>
                </c:pt>
                <c:pt idx="693">
                  <c:v>2729.99</c:v>
                </c:pt>
                <c:pt idx="694">
                  <c:v>2371.9899999999998</c:v>
                </c:pt>
                <c:pt idx="695">
                  <c:v>1589</c:v>
                </c:pt>
                <c:pt idx="696">
                  <c:v>2559</c:v>
                </c:pt>
                <c:pt idx="697">
                  <c:v>2656.01</c:v>
                </c:pt>
                <c:pt idx="698">
                  <c:v>3014.02</c:v>
                </c:pt>
                <c:pt idx="699">
                  <c:v>2744.01</c:v>
                </c:pt>
                <c:pt idx="700">
                  <c:v>2357.98</c:v>
                </c:pt>
                <c:pt idx="701">
                  <c:v>2412</c:v>
                </c:pt>
                <c:pt idx="702">
                  <c:v>2088.9899999999998</c:v>
                </c:pt>
                <c:pt idx="703">
                  <c:v>2437.9899999999998</c:v>
                </c:pt>
                <c:pt idx="704">
                  <c:v>2507.9899999999998</c:v>
                </c:pt>
                <c:pt idx="705">
                  <c:v>2300</c:v>
                </c:pt>
                <c:pt idx="706">
                  <c:v>2308.9899999999998</c:v>
                </c:pt>
                <c:pt idx="707">
                  <c:v>1476</c:v>
                </c:pt>
                <c:pt idx="708">
                  <c:v>2573</c:v>
                </c:pt>
                <c:pt idx="709">
                  <c:v>2613.9899999999998</c:v>
                </c:pt>
                <c:pt idx="710">
                  <c:v>2264</c:v>
                </c:pt>
                <c:pt idx="711">
                  <c:v>2563</c:v>
                </c:pt>
                <c:pt idx="712">
                  <c:v>2229.98</c:v>
                </c:pt>
                <c:pt idx="713">
                  <c:v>3047</c:v>
                </c:pt>
                <c:pt idx="714">
                  <c:v>3238.99</c:v>
                </c:pt>
                <c:pt idx="715">
                  <c:v>2453</c:v>
                </c:pt>
                <c:pt idx="716">
                  <c:v>2185.0100000000002</c:v>
                </c:pt>
                <c:pt idx="717">
                  <c:v>2361</c:v>
                </c:pt>
                <c:pt idx="718">
                  <c:v>2711.01</c:v>
                </c:pt>
                <c:pt idx="719">
                  <c:v>2577</c:v>
                </c:pt>
                <c:pt idx="720">
                  <c:v>1912.99</c:v>
                </c:pt>
                <c:pt idx="721">
                  <c:v>2646</c:v>
                </c:pt>
                <c:pt idx="722">
                  <c:v>2506</c:v>
                </c:pt>
                <c:pt idx="723">
                  <c:v>2663.98</c:v>
                </c:pt>
                <c:pt idx="724">
                  <c:v>2542.02</c:v>
                </c:pt>
                <c:pt idx="725">
                  <c:v>2012.99</c:v>
                </c:pt>
                <c:pt idx="726">
                  <c:v>2303.9899999999998</c:v>
                </c:pt>
                <c:pt idx="727">
                  <c:v>3070.99</c:v>
                </c:pt>
                <c:pt idx="728">
                  <c:v>2555.02</c:v>
                </c:pt>
                <c:pt idx="729">
                  <c:v>1649.99</c:v>
                </c:pt>
                <c:pt idx="730">
                  <c:v>1953</c:v>
                </c:pt>
                <c:pt idx="731">
                  <c:v>2541</c:v>
                </c:pt>
                <c:pt idx="732">
                  <c:v>2329</c:v>
                </c:pt>
                <c:pt idx="733">
                  <c:v>2196.0100000000002</c:v>
                </c:pt>
                <c:pt idx="734">
                  <c:v>2514.9899999999998</c:v>
                </c:pt>
                <c:pt idx="735">
                  <c:v>2701</c:v>
                </c:pt>
                <c:pt idx="736">
                  <c:v>2330.98</c:v>
                </c:pt>
                <c:pt idx="737">
                  <c:v>1687.01</c:v>
                </c:pt>
                <c:pt idx="738">
                  <c:v>1968.01</c:v>
                </c:pt>
                <c:pt idx="739">
                  <c:v>2568</c:v>
                </c:pt>
                <c:pt idx="740">
                  <c:v>2241.0100000000002</c:v>
                </c:pt>
                <c:pt idx="741">
                  <c:v>2448.0100000000002</c:v>
                </c:pt>
                <c:pt idx="742">
                  <c:v>2945.99</c:v>
                </c:pt>
                <c:pt idx="743">
                  <c:v>2346.9899999999998</c:v>
                </c:pt>
                <c:pt idx="744">
                  <c:v>2690.01</c:v>
                </c:pt>
                <c:pt idx="745">
                  <c:v>2243.98</c:v>
                </c:pt>
                <c:pt idx="746">
                  <c:v>2554.02</c:v>
                </c:pt>
                <c:pt idx="747">
                  <c:v>2320.02</c:v>
                </c:pt>
                <c:pt idx="748">
                  <c:v>1882.98</c:v>
                </c:pt>
                <c:pt idx="749">
                  <c:v>1964.01</c:v>
                </c:pt>
                <c:pt idx="750">
                  <c:v>2458</c:v>
                </c:pt>
                <c:pt idx="751">
                  <c:v>2551</c:v>
                </c:pt>
                <c:pt idx="752">
                  <c:v>3300</c:v>
                </c:pt>
                <c:pt idx="753">
                  <c:v>2865.01</c:v>
                </c:pt>
                <c:pt idx="754">
                  <c:v>2399</c:v>
                </c:pt>
                <c:pt idx="755">
                  <c:v>2127.0100000000002</c:v>
                </c:pt>
                <c:pt idx="756">
                  <c:v>1879</c:v>
                </c:pt>
                <c:pt idx="757">
                  <c:v>2277.9899999999998</c:v>
                </c:pt>
                <c:pt idx="758">
                  <c:v>2102</c:v>
                </c:pt>
                <c:pt idx="759">
                  <c:v>2776.99</c:v>
                </c:pt>
                <c:pt idx="760">
                  <c:v>2596.02</c:v>
                </c:pt>
                <c:pt idx="761">
                  <c:v>3277.99</c:v>
                </c:pt>
                <c:pt idx="762">
                  <c:v>2368.0100000000002</c:v>
                </c:pt>
                <c:pt idx="763">
                  <c:v>2188</c:v>
                </c:pt>
                <c:pt idx="764">
                  <c:v>2604.0100000000002</c:v>
                </c:pt>
                <c:pt idx="765">
                  <c:v>2671.99</c:v>
                </c:pt>
                <c:pt idx="766">
                  <c:v>2409.9899999999998</c:v>
                </c:pt>
                <c:pt idx="767">
                  <c:v>2551.0100000000002</c:v>
                </c:pt>
                <c:pt idx="768">
                  <c:v>2410</c:v>
                </c:pt>
                <c:pt idx="769">
                  <c:v>2065.9899999999998</c:v>
                </c:pt>
                <c:pt idx="770">
                  <c:v>2589.9899999999998</c:v>
                </c:pt>
                <c:pt idx="771">
                  <c:v>3165.01</c:v>
                </c:pt>
                <c:pt idx="772">
                  <c:v>3140.01</c:v>
                </c:pt>
                <c:pt idx="773">
                  <c:v>2541.9899999999998</c:v>
                </c:pt>
                <c:pt idx="774">
                  <c:v>2598</c:v>
                </c:pt>
                <c:pt idx="775">
                  <c:v>2274.9899999999998</c:v>
                </c:pt>
                <c:pt idx="776">
                  <c:v>1951.99</c:v>
                </c:pt>
                <c:pt idx="777">
                  <c:v>2265</c:v>
                </c:pt>
                <c:pt idx="778">
                  <c:v>2602.9899999999998</c:v>
                </c:pt>
                <c:pt idx="779">
                  <c:v>2032</c:v>
                </c:pt>
                <c:pt idx="780">
                  <c:v>1572</c:v>
                </c:pt>
                <c:pt idx="781">
                  <c:v>1673.01</c:v>
                </c:pt>
                <c:pt idx="782">
                  <c:v>2695</c:v>
                </c:pt>
                <c:pt idx="783">
                  <c:v>2392</c:v>
                </c:pt>
                <c:pt idx="784">
                  <c:v>1942</c:v>
                </c:pt>
                <c:pt idx="785">
                  <c:v>1625</c:v>
                </c:pt>
                <c:pt idx="786">
                  <c:v>-2940.99</c:v>
                </c:pt>
                <c:pt idx="787">
                  <c:v>2100</c:v>
                </c:pt>
                <c:pt idx="788">
                  <c:v>1514.01</c:v>
                </c:pt>
                <c:pt idx="789">
                  <c:v>2545</c:v>
                </c:pt>
                <c:pt idx="790">
                  <c:v>2672.02</c:v>
                </c:pt>
                <c:pt idx="791">
                  <c:v>2367.9899999999998</c:v>
                </c:pt>
                <c:pt idx="792">
                  <c:v>2047</c:v>
                </c:pt>
                <c:pt idx="793">
                  <c:v>2496.02</c:v>
                </c:pt>
                <c:pt idx="794">
                  <c:v>2514</c:v>
                </c:pt>
                <c:pt idx="795">
                  <c:v>2692</c:v>
                </c:pt>
                <c:pt idx="796">
                  <c:v>3132.99</c:v>
                </c:pt>
                <c:pt idx="797">
                  <c:v>2997.01</c:v>
                </c:pt>
                <c:pt idx="798">
                  <c:v>2083.0100000000002</c:v>
                </c:pt>
                <c:pt idx="799">
                  <c:v>2763.02</c:v>
                </c:pt>
                <c:pt idx="800">
                  <c:v>1715.99</c:v>
                </c:pt>
                <c:pt idx="801">
                  <c:v>2056</c:v>
                </c:pt>
                <c:pt idx="802">
                  <c:v>2085.0100000000002</c:v>
                </c:pt>
                <c:pt idx="803">
                  <c:v>2502</c:v>
                </c:pt>
                <c:pt idx="804">
                  <c:v>1683.01</c:v>
                </c:pt>
                <c:pt idx="805">
                  <c:v>2747</c:v>
                </c:pt>
                <c:pt idx="806">
                  <c:v>2430.9899999999998</c:v>
                </c:pt>
                <c:pt idx="807">
                  <c:v>2644.98</c:v>
                </c:pt>
                <c:pt idx="808">
                  <c:v>2602.9899999999998</c:v>
                </c:pt>
                <c:pt idx="809">
                  <c:v>2097.02</c:v>
                </c:pt>
                <c:pt idx="810">
                  <c:v>2634.99</c:v>
                </c:pt>
                <c:pt idx="811">
                  <c:v>1917.98</c:v>
                </c:pt>
                <c:pt idx="812">
                  <c:v>3164.02</c:v>
                </c:pt>
                <c:pt idx="813">
                  <c:v>2092.9899999999998</c:v>
                </c:pt>
                <c:pt idx="814">
                  <c:v>2278</c:v>
                </c:pt>
                <c:pt idx="815">
                  <c:v>1839.99</c:v>
                </c:pt>
                <c:pt idx="816">
                  <c:v>2835.01</c:v>
                </c:pt>
                <c:pt idx="817">
                  <c:v>3252</c:v>
                </c:pt>
                <c:pt idx="818">
                  <c:v>2511.0100000000002</c:v>
                </c:pt>
                <c:pt idx="819">
                  <c:v>2523.0100000000002</c:v>
                </c:pt>
                <c:pt idx="820">
                  <c:v>2051.9899999999998</c:v>
                </c:pt>
                <c:pt idx="821">
                  <c:v>2304.9899999999998</c:v>
                </c:pt>
                <c:pt idx="822">
                  <c:v>2570.9899999999998</c:v>
                </c:pt>
                <c:pt idx="823">
                  <c:v>2550.0100000000002</c:v>
                </c:pt>
                <c:pt idx="824">
                  <c:v>1963.01</c:v>
                </c:pt>
                <c:pt idx="825">
                  <c:v>1960.99</c:v>
                </c:pt>
                <c:pt idx="826">
                  <c:v>1789.01</c:v>
                </c:pt>
                <c:pt idx="827">
                  <c:v>2065.0100000000002</c:v>
                </c:pt>
                <c:pt idx="828">
                  <c:v>2293.0100000000002</c:v>
                </c:pt>
                <c:pt idx="829">
                  <c:v>2227.9899999999998</c:v>
                </c:pt>
                <c:pt idx="830">
                  <c:v>2533.9899999999998</c:v>
                </c:pt>
                <c:pt idx="831">
                  <c:v>1763.01</c:v>
                </c:pt>
                <c:pt idx="832">
                  <c:v>2238.9899999999998</c:v>
                </c:pt>
                <c:pt idx="833">
                  <c:v>2081.0100000000002</c:v>
                </c:pt>
                <c:pt idx="834">
                  <c:v>1973</c:v>
                </c:pt>
                <c:pt idx="835">
                  <c:v>2044.99</c:v>
                </c:pt>
                <c:pt idx="836">
                  <c:v>2407</c:v>
                </c:pt>
                <c:pt idx="837">
                  <c:v>2469.9899999999998</c:v>
                </c:pt>
                <c:pt idx="838">
                  <c:v>1768</c:v>
                </c:pt>
                <c:pt idx="839">
                  <c:v>1642.99</c:v>
                </c:pt>
                <c:pt idx="840">
                  <c:v>1942.01</c:v>
                </c:pt>
                <c:pt idx="841">
                  <c:v>2253</c:v>
                </c:pt>
                <c:pt idx="842">
                  <c:v>2072.0100000000002</c:v>
                </c:pt>
                <c:pt idx="843">
                  <c:v>1651</c:v>
                </c:pt>
                <c:pt idx="844">
                  <c:v>2658.99</c:v>
                </c:pt>
                <c:pt idx="845">
                  <c:v>2378.9899999999998</c:v>
                </c:pt>
                <c:pt idx="846">
                  <c:v>2123.0100000000002</c:v>
                </c:pt>
                <c:pt idx="847">
                  <c:v>2501.0100000000002</c:v>
                </c:pt>
                <c:pt idx="848">
                  <c:v>2199</c:v>
                </c:pt>
                <c:pt idx="849">
                  <c:v>2111</c:v>
                </c:pt>
                <c:pt idx="850">
                  <c:v>1932.01</c:v>
                </c:pt>
                <c:pt idx="851">
                  <c:v>2434.9899999999998</c:v>
                </c:pt>
                <c:pt idx="852">
                  <c:v>2147.9899999999998</c:v>
                </c:pt>
                <c:pt idx="853">
                  <c:v>1840.01</c:v>
                </c:pt>
                <c:pt idx="854">
                  <c:v>1709.99</c:v>
                </c:pt>
                <c:pt idx="855">
                  <c:v>2390</c:v>
                </c:pt>
                <c:pt idx="856">
                  <c:v>1630.99</c:v>
                </c:pt>
                <c:pt idx="857">
                  <c:v>1508.02</c:v>
                </c:pt>
                <c:pt idx="858">
                  <c:v>2758.02</c:v>
                </c:pt>
                <c:pt idx="859">
                  <c:v>2924</c:v>
                </c:pt>
                <c:pt idx="860">
                  <c:v>2405.9899999999998</c:v>
                </c:pt>
                <c:pt idx="861">
                  <c:v>2103</c:v>
                </c:pt>
                <c:pt idx="862">
                  <c:v>2135.0100000000002</c:v>
                </c:pt>
                <c:pt idx="863">
                  <c:v>1793</c:v>
                </c:pt>
                <c:pt idx="864">
                  <c:v>2448</c:v>
                </c:pt>
                <c:pt idx="865">
                  <c:v>2415</c:v>
                </c:pt>
                <c:pt idx="866">
                  <c:v>2232.9899999999998</c:v>
                </c:pt>
                <c:pt idx="867">
                  <c:v>2421</c:v>
                </c:pt>
                <c:pt idx="868">
                  <c:v>2555.98</c:v>
                </c:pt>
                <c:pt idx="869">
                  <c:v>2549.98</c:v>
                </c:pt>
                <c:pt idx="870">
                  <c:v>2254.9899999999998</c:v>
                </c:pt>
                <c:pt idx="871">
                  <c:v>2305.0100000000002</c:v>
                </c:pt>
                <c:pt idx="872">
                  <c:v>2484.0100000000002</c:v>
                </c:pt>
                <c:pt idx="873">
                  <c:v>1645</c:v>
                </c:pt>
                <c:pt idx="874">
                  <c:v>2027.99</c:v>
                </c:pt>
                <c:pt idx="875">
                  <c:v>2095</c:v>
                </c:pt>
                <c:pt idx="876">
                  <c:v>2600</c:v>
                </c:pt>
                <c:pt idx="877">
                  <c:v>2807.99</c:v>
                </c:pt>
                <c:pt idx="878">
                  <c:v>2240.0100000000002</c:v>
                </c:pt>
                <c:pt idx="879">
                  <c:v>1933</c:v>
                </c:pt>
                <c:pt idx="880">
                  <c:v>1511</c:v>
                </c:pt>
                <c:pt idx="881">
                  <c:v>2390</c:v>
                </c:pt>
                <c:pt idx="882">
                  <c:v>2537.9899999999998</c:v>
                </c:pt>
                <c:pt idx="883">
                  <c:v>2554</c:v>
                </c:pt>
                <c:pt idx="884">
                  <c:v>2204</c:v>
                </c:pt>
                <c:pt idx="885">
                  <c:v>2117.0100000000002</c:v>
                </c:pt>
                <c:pt idx="886">
                  <c:v>1252</c:v>
                </c:pt>
                <c:pt idx="887">
                  <c:v>1730.01</c:v>
                </c:pt>
                <c:pt idx="888">
                  <c:v>1515</c:v>
                </c:pt>
                <c:pt idx="889">
                  <c:v>939.00300000000004</c:v>
                </c:pt>
                <c:pt idx="890">
                  <c:v>2616.9899999999998</c:v>
                </c:pt>
                <c:pt idx="891">
                  <c:v>1764.01</c:v>
                </c:pt>
                <c:pt idx="892">
                  <c:v>2284</c:v>
                </c:pt>
                <c:pt idx="893">
                  <c:v>1696.01</c:v>
                </c:pt>
                <c:pt idx="894">
                  <c:v>2524.9899999999998</c:v>
                </c:pt>
                <c:pt idx="895">
                  <c:v>2036.99</c:v>
                </c:pt>
                <c:pt idx="896">
                  <c:v>2183</c:v>
                </c:pt>
                <c:pt idx="897">
                  <c:v>1977.01</c:v>
                </c:pt>
                <c:pt idx="898">
                  <c:v>2141.9899999999998</c:v>
                </c:pt>
                <c:pt idx="899">
                  <c:v>1695.01</c:v>
                </c:pt>
                <c:pt idx="900">
                  <c:v>2132.9899999999998</c:v>
                </c:pt>
                <c:pt idx="901">
                  <c:v>2257</c:v>
                </c:pt>
                <c:pt idx="902">
                  <c:v>1791.01</c:v>
                </c:pt>
                <c:pt idx="903">
                  <c:v>1923</c:v>
                </c:pt>
                <c:pt idx="904">
                  <c:v>2007.01</c:v>
                </c:pt>
                <c:pt idx="905">
                  <c:v>1903</c:v>
                </c:pt>
                <c:pt idx="906">
                  <c:v>2030.01</c:v>
                </c:pt>
                <c:pt idx="907">
                  <c:v>1950.01</c:v>
                </c:pt>
                <c:pt idx="908">
                  <c:v>2017.99</c:v>
                </c:pt>
                <c:pt idx="909">
                  <c:v>1160</c:v>
                </c:pt>
                <c:pt idx="910">
                  <c:v>2464</c:v>
                </c:pt>
                <c:pt idx="911">
                  <c:v>1997.98</c:v>
                </c:pt>
                <c:pt idx="912">
                  <c:v>1587.01</c:v>
                </c:pt>
                <c:pt idx="913">
                  <c:v>1787.01</c:v>
                </c:pt>
                <c:pt idx="914">
                  <c:v>1476.01</c:v>
                </c:pt>
                <c:pt idx="915">
                  <c:v>2244</c:v>
                </c:pt>
                <c:pt idx="916">
                  <c:v>1901.98</c:v>
                </c:pt>
                <c:pt idx="917">
                  <c:v>2526.0100000000002</c:v>
                </c:pt>
                <c:pt idx="918">
                  <c:v>2173.9899999999998</c:v>
                </c:pt>
                <c:pt idx="919">
                  <c:v>1536.01</c:v>
                </c:pt>
                <c:pt idx="920">
                  <c:v>2003.01</c:v>
                </c:pt>
                <c:pt idx="921">
                  <c:v>2736.99</c:v>
                </c:pt>
                <c:pt idx="922">
                  <c:v>1977</c:v>
                </c:pt>
                <c:pt idx="923">
                  <c:v>2420.0100000000002</c:v>
                </c:pt>
                <c:pt idx="924">
                  <c:v>1987.99</c:v>
                </c:pt>
                <c:pt idx="925">
                  <c:v>2278.9899999999998</c:v>
                </c:pt>
                <c:pt idx="926">
                  <c:v>2208.9899999999998</c:v>
                </c:pt>
                <c:pt idx="927">
                  <c:v>1999.99</c:v>
                </c:pt>
                <c:pt idx="928">
                  <c:v>1395.01</c:v>
                </c:pt>
                <c:pt idx="929">
                  <c:v>1531</c:v>
                </c:pt>
                <c:pt idx="930">
                  <c:v>2306</c:v>
                </c:pt>
                <c:pt idx="931">
                  <c:v>2609</c:v>
                </c:pt>
                <c:pt idx="932">
                  <c:v>2473.0100000000002</c:v>
                </c:pt>
                <c:pt idx="933">
                  <c:v>775.99900000000002</c:v>
                </c:pt>
                <c:pt idx="934">
                  <c:v>2545</c:v>
                </c:pt>
                <c:pt idx="935">
                  <c:v>2812.01</c:v>
                </c:pt>
                <c:pt idx="936">
                  <c:v>2047.01</c:v>
                </c:pt>
                <c:pt idx="937">
                  <c:v>2570.0100000000002</c:v>
                </c:pt>
                <c:pt idx="938">
                  <c:v>3262.01</c:v>
                </c:pt>
                <c:pt idx="939">
                  <c:v>2727.99</c:v>
                </c:pt>
                <c:pt idx="940">
                  <c:v>2424.9899999999998</c:v>
                </c:pt>
                <c:pt idx="941">
                  <c:v>3030.99</c:v>
                </c:pt>
                <c:pt idx="942">
                  <c:v>2007</c:v>
                </c:pt>
                <c:pt idx="943">
                  <c:v>2022.01</c:v>
                </c:pt>
                <c:pt idx="944">
                  <c:v>2721.01</c:v>
                </c:pt>
                <c:pt idx="945">
                  <c:v>2420.98</c:v>
                </c:pt>
                <c:pt idx="946">
                  <c:v>1908.01</c:v>
                </c:pt>
                <c:pt idx="947">
                  <c:v>2221.0100000000002</c:v>
                </c:pt>
                <c:pt idx="948">
                  <c:v>2224</c:v>
                </c:pt>
                <c:pt idx="949">
                  <c:v>1895.01</c:v>
                </c:pt>
                <c:pt idx="950">
                  <c:v>1884.01</c:v>
                </c:pt>
                <c:pt idx="951">
                  <c:v>1819</c:v>
                </c:pt>
                <c:pt idx="952">
                  <c:v>1951.98</c:v>
                </c:pt>
                <c:pt idx="953">
                  <c:v>2180.9899999999998</c:v>
                </c:pt>
                <c:pt idx="954">
                  <c:v>1755</c:v>
                </c:pt>
                <c:pt idx="955">
                  <c:v>2330.0100000000002</c:v>
                </c:pt>
                <c:pt idx="956">
                  <c:v>1836.99</c:v>
                </c:pt>
                <c:pt idx="957">
                  <c:v>2126.0100000000002</c:v>
                </c:pt>
                <c:pt idx="958">
                  <c:v>2125</c:v>
                </c:pt>
                <c:pt idx="959">
                  <c:v>2523.02</c:v>
                </c:pt>
                <c:pt idx="960">
                  <c:v>2267</c:v>
                </c:pt>
                <c:pt idx="961">
                  <c:v>1764</c:v>
                </c:pt>
                <c:pt idx="962">
                  <c:v>1945.99</c:v>
                </c:pt>
                <c:pt idx="963">
                  <c:v>2264.0100000000002</c:v>
                </c:pt>
                <c:pt idx="964">
                  <c:v>1776.01</c:v>
                </c:pt>
                <c:pt idx="965">
                  <c:v>1868.01</c:v>
                </c:pt>
                <c:pt idx="966">
                  <c:v>1931.01</c:v>
                </c:pt>
                <c:pt idx="967">
                  <c:v>2817.02</c:v>
                </c:pt>
                <c:pt idx="968">
                  <c:v>1979.01</c:v>
                </c:pt>
                <c:pt idx="969">
                  <c:v>3039.99</c:v>
                </c:pt>
                <c:pt idx="970">
                  <c:v>2622.99</c:v>
                </c:pt>
                <c:pt idx="971">
                  <c:v>1872.01</c:v>
                </c:pt>
                <c:pt idx="972">
                  <c:v>1822</c:v>
                </c:pt>
                <c:pt idx="973">
                  <c:v>2224</c:v>
                </c:pt>
                <c:pt idx="974">
                  <c:v>1588.99</c:v>
                </c:pt>
                <c:pt idx="975">
                  <c:v>1588</c:v>
                </c:pt>
                <c:pt idx="976">
                  <c:v>2145.9899999999998</c:v>
                </c:pt>
                <c:pt idx="977">
                  <c:v>1972</c:v>
                </c:pt>
                <c:pt idx="978">
                  <c:v>2223.9899999999998</c:v>
                </c:pt>
                <c:pt idx="979">
                  <c:v>2261.0100000000002</c:v>
                </c:pt>
                <c:pt idx="980">
                  <c:v>1942.98</c:v>
                </c:pt>
                <c:pt idx="981">
                  <c:v>2103</c:v>
                </c:pt>
                <c:pt idx="982">
                  <c:v>1917.99</c:v>
                </c:pt>
                <c:pt idx="983">
                  <c:v>2627</c:v>
                </c:pt>
                <c:pt idx="984">
                  <c:v>2128.0100000000002</c:v>
                </c:pt>
                <c:pt idx="985">
                  <c:v>1326</c:v>
                </c:pt>
                <c:pt idx="986">
                  <c:v>2024</c:v>
                </c:pt>
                <c:pt idx="987">
                  <c:v>1786</c:v>
                </c:pt>
                <c:pt idx="988">
                  <c:v>1446.01</c:v>
                </c:pt>
                <c:pt idx="989">
                  <c:v>2239</c:v>
                </c:pt>
                <c:pt idx="990">
                  <c:v>2054.9899999999998</c:v>
                </c:pt>
                <c:pt idx="991">
                  <c:v>1342.01</c:v>
                </c:pt>
                <c:pt idx="992">
                  <c:v>2279</c:v>
                </c:pt>
                <c:pt idx="993">
                  <c:v>2193.0100000000002</c:v>
                </c:pt>
                <c:pt idx="994">
                  <c:v>2236.0100000000002</c:v>
                </c:pt>
                <c:pt idx="995">
                  <c:v>1799.99</c:v>
                </c:pt>
                <c:pt idx="996">
                  <c:v>1350.99</c:v>
                </c:pt>
                <c:pt idx="997">
                  <c:v>2042.01</c:v>
                </c:pt>
                <c:pt idx="998">
                  <c:v>2115.0100000000002</c:v>
                </c:pt>
                <c:pt idx="999">
                  <c:v>1154.99</c:v>
                </c:pt>
                <c:pt idx="1000">
                  <c:v>2051.9899999999998</c:v>
                </c:pt>
                <c:pt idx="1001">
                  <c:v>1566.01</c:v>
                </c:pt>
                <c:pt idx="1002">
                  <c:v>1973.01</c:v>
                </c:pt>
                <c:pt idx="1003">
                  <c:v>1637.99</c:v>
                </c:pt>
                <c:pt idx="1004">
                  <c:v>1642</c:v>
                </c:pt>
                <c:pt idx="1005">
                  <c:v>1491.99</c:v>
                </c:pt>
                <c:pt idx="1006">
                  <c:v>1730</c:v>
                </c:pt>
                <c:pt idx="1007">
                  <c:v>1725.01</c:v>
                </c:pt>
                <c:pt idx="1008">
                  <c:v>2549</c:v>
                </c:pt>
                <c:pt idx="1009">
                  <c:v>2531</c:v>
                </c:pt>
                <c:pt idx="1010">
                  <c:v>1896</c:v>
                </c:pt>
                <c:pt idx="1011">
                  <c:v>2225.02</c:v>
                </c:pt>
                <c:pt idx="1012">
                  <c:v>1818.01</c:v>
                </c:pt>
                <c:pt idx="1013">
                  <c:v>1958.99</c:v>
                </c:pt>
                <c:pt idx="1014">
                  <c:v>1719.01</c:v>
                </c:pt>
                <c:pt idx="1015">
                  <c:v>2407</c:v>
                </c:pt>
                <c:pt idx="1016">
                  <c:v>748.99599999999998</c:v>
                </c:pt>
                <c:pt idx="1017">
                  <c:v>1618.99</c:v>
                </c:pt>
                <c:pt idx="1018">
                  <c:v>1931.01</c:v>
                </c:pt>
                <c:pt idx="1019">
                  <c:v>2772.99</c:v>
                </c:pt>
                <c:pt idx="1020">
                  <c:v>2471.0100000000002</c:v>
                </c:pt>
                <c:pt idx="1021">
                  <c:v>2214.0100000000002</c:v>
                </c:pt>
                <c:pt idx="1022">
                  <c:v>2788.01</c:v>
                </c:pt>
                <c:pt idx="1023">
                  <c:v>1674</c:v>
                </c:pt>
              </c:numCache>
            </c:numRef>
          </c:yVal>
          <c:smooth val="1"/>
          <c:extLst>
            <c:ext xmlns:c16="http://schemas.microsoft.com/office/drawing/2014/chart" uri="{C3380CC4-5D6E-409C-BE32-E72D297353CC}">
              <c16:uniqueId val="{00000000-72AA-4C94-AC1C-EBA9074C55EB}"/>
            </c:ext>
          </c:extLst>
        </c:ser>
        <c:dLbls>
          <c:showLegendKey val="0"/>
          <c:showVal val="0"/>
          <c:showCatName val="0"/>
          <c:showSerName val="0"/>
          <c:showPercent val="0"/>
          <c:showBubbleSize val="0"/>
        </c:dLbls>
        <c:axId val="1446554592"/>
        <c:axId val="1446551712"/>
      </c:scatterChart>
      <c:valAx>
        <c:axId val="1446554592"/>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b="1"/>
                  <a:t>rel. cm-1</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46551712"/>
        <c:crosses val="autoZero"/>
        <c:crossBetween val="midCat"/>
      </c:valAx>
      <c:valAx>
        <c:axId val="1446551712"/>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b="1"/>
                  <a:t>intensity</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4465545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tx1"/>
      </a:solidFill>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537182852143"/>
          <c:y val="6.0185185185185182E-2"/>
          <c:w val="0.82275240594925625"/>
          <c:h val="0.75606116943715374"/>
        </c:manualLayout>
      </c:layout>
      <c:scatterChart>
        <c:scatterStyle val="lineMarker"/>
        <c:varyColors val="0"/>
        <c:ser>
          <c:idx val="0"/>
          <c:order val="0"/>
          <c:tx>
            <c:strRef>
              <c:f>FeD!$C$1</c:f>
              <c:strCache>
                <c:ptCount val="1"/>
                <c:pt idx="0">
                  <c:v>Alpha B</c:v>
                </c:pt>
              </c:strCache>
            </c:strRef>
          </c:tx>
          <c:spPr>
            <a:ln w="25400" cap="flat" cmpd="sng" algn="ctr">
              <a:noFill/>
              <a:prstDash val="sysDot"/>
              <a:round/>
            </a:ln>
            <a:effectLst/>
          </c:spPr>
          <c:marker>
            <c:symbol val="none"/>
          </c:marker>
          <c:trendline>
            <c:spPr>
              <a:ln w="9525" cap="rnd">
                <a:solidFill>
                  <a:schemeClr val="accent1"/>
                </a:solidFill>
              </a:ln>
              <a:effectLst/>
            </c:spPr>
            <c:trendlineType val="movingAvg"/>
            <c:period val="12"/>
            <c:dispRSqr val="0"/>
            <c:dispEq val="0"/>
          </c:trendline>
          <c:xVal>
            <c:numRef>
              <c:f>FeD!$A$2:$A$928</c:f>
              <c:numCache>
                <c:formatCode>General</c:formatCode>
                <c:ptCount val="927"/>
                <c:pt idx="0">
                  <c:v>420.02480000000003</c:v>
                </c:pt>
                <c:pt idx="1">
                  <c:v>420.21910000000003</c:v>
                </c:pt>
                <c:pt idx="2">
                  <c:v>420.4135</c:v>
                </c:pt>
                <c:pt idx="3">
                  <c:v>420.6078</c:v>
                </c:pt>
                <c:pt idx="4">
                  <c:v>420.80220000000003</c:v>
                </c:pt>
                <c:pt idx="5">
                  <c:v>420.99650000000003</c:v>
                </c:pt>
                <c:pt idx="6">
                  <c:v>421.1909</c:v>
                </c:pt>
                <c:pt idx="7">
                  <c:v>421.3852</c:v>
                </c:pt>
                <c:pt idx="8">
                  <c:v>421.57960000000003</c:v>
                </c:pt>
                <c:pt idx="9">
                  <c:v>421.77390000000003</c:v>
                </c:pt>
                <c:pt idx="10">
                  <c:v>421.9683</c:v>
                </c:pt>
                <c:pt idx="11">
                  <c:v>422.1626</c:v>
                </c:pt>
                <c:pt idx="12">
                  <c:v>422.35700000000003</c:v>
                </c:pt>
                <c:pt idx="13">
                  <c:v>422.55130000000003</c:v>
                </c:pt>
                <c:pt idx="14">
                  <c:v>422.7457</c:v>
                </c:pt>
                <c:pt idx="15">
                  <c:v>422.94</c:v>
                </c:pt>
                <c:pt idx="16">
                  <c:v>423.13440000000003</c:v>
                </c:pt>
                <c:pt idx="17">
                  <c:v>423.32870000000003</c:v>
                </c:pt>
                <c:pt idx="18">
                  <c:v>423.5231</c:v>
                </c:pt>
                <c:pt idx="19">
                  <c:v>423.7174</c:v>
                </c:pt>
                <c:pt idx="20">
                  <c:v>423.91180000000003</c:v>
                </c:pt>
                <c:pt idx="21">
                  <c:v>424.10610000000003</c:v>
                </c:pt>
                <c:pt idx="22">
                  <c:v>424.3005</c:v>
                </c:pt>
                <c:pt idx="23">
                  <c:v>424.4948</c:v>
                </c:pt>
                <c:pt idx="24">
                  <c:v>424.68920000000003</c:v>
                </c:pt>
                <c:pt idx="25">
                  <c:v>424.88350000000003</c:v>
                </c:pt>
                <c:pt idx="26">
                  <c:v>425.0779</c:v>
                </c:pt>
                <c:pt idx="27">
                  <c:v>425.2722</c:v>
                </c:pt>
                <c:pt idx="28">
                  <c:v>425.46660000000003</c:v>
                </c:pt>
                <c:pt idx="29">
                  <c:v>425.66090000000003</c:v>
                </c:pt>
                <c:pt idx="30">
                  <c:v>425.8553</c:v>
                </c:pt>
                <c:pt idx="31">
                  <c:v>426.0496</c:v>
                </c:pt>
                <c:pt idx="32">
                  <c:v>426.24400000000003</c:v>
                </c:pt>
                <c:pt idx="33">
                  <c:v>426.43830000000003</c:v>
                </c:pt>
                <c:pt idx="34">
                  <c:v>426.6327</c:v>
                </c:pt>
                <c:pt idx="35">
                  <c:v>426.827</c:v>
                </c:pt>
                <c:pt idx="36">
                  <c:v>427.02140000000003</c:v>
                </c:pt>
                <c:pt idx="37">
                  <c:v>427.21570000000003</c:v>
                </c:pt>
                <c:pt idx="38">
                  <c:v>427.4101</c:v>
                </c:pt>
                <c:pt idx="39">
                  <c:v>427.6044</c:v>
                </c:pt>
                <c:pt idx="40">
                  <c:v>427.79880000000003</c:v>
                </c:pt>
                <c:pt idx="41">
                  <c:v>427.99310000000003</c:v>
                </c:pt>
                <c:pt idx="42">
                  <c:v>428.1875</c:v>
                </c:pt>
                <c:pt idx="43">
                  <c:v>428.38189999999997</c:v>
                </c:pt>
                <c:pt idx="44">
                  <c:v>428.57619999999997</c:v>
                </c:pt>
                <c:pt idx="45">
                  <c:v>428.7706</c:v>
                </c:pt>
                <c:pt idx="46">
                  <c:v>428.9649</c:v>
                </c:pt>
                <c:pt idx="47">
                  <c:v>429.15929999999997</c:v>
                </c:pt>
                <c:pt idx="48">
                  <c:v>429.35359999999997</c:v>
                </c:pt>
                <c:pt idx="49">
                  <c:v>429.548</c:v>
                </c:pt>
                <c:pt idx="50">
                  <c:v>429.7423</c:v>
                </c:pt>
                <c:pt idx="51">
                  <c:v>429.93669999999997</c:v>
                </c:pt>
                <c:pt idx="52">
                  <c:v>430.13099999999997</c:v>
                </c:pt>
                <c:pt idx="53">
                  <c:v>430.3254</c:v>
                </c:pt>
                <c:pt idx="54">
                  <c:v>430.5197</c:v>
                </c:pt>
                <c:pt idx="55">
                  <c:v>430.71409999999997</c:v>
                </c:pt>
                <c:pt idx="56">
                  <c:v>430.90839999999997</c:v>
                </c:pt>
                <c:pt idx="57">
                  <c:v>431.1028</c:v>
                </c:pt>
                <c:pt idx="58">
                  <c:v>431.2971</c:v>
                </c:pt>
                <c:pt idx="59">
                  <c:v>431.49149999999997</c:v>
                </c:pt>
                <c:pt idx="60">
                  <c:v>431.68579999999997</c:v>
                </c:pt>
                <c:pt idx="61">
                  <c:v>431.8802</c:v>
                </c:pt>
                <c:pt idx="62">
                  <c:v>432.0745</c:v>
                </c:pt>
                <c:pt idx="63">
                  <c:v>432.26889999999997</c:v>
                </c:pt>
                <c:pt idx="64">
                  <c:v>432.46319999999997</c:v>
                </c:pt>
                <c:pt idx="65">
                  <c:v>432.6576</c:v>
                </c:pt>
                <c:pt idx="66">
                  <c:v>432.8519</c:v>
                </c:pt>
                <c:pt idx="67">
                  <c:v>433.04629999999997</c:v>
                </c:pt>
                <c:pt idx="68">
                  <c:v>433.24059999999997</c:v>
                </c:pt>
                <c:pt idx="69">
                  <c:v>433.435</c:v>
                </c:pt>
                <c:pt idx="70">
                  <c:v>433.6293</c:v>
                </c:pt>
                <c:pt idx="71">
                  <c:v>433.82369999999997</c:v>
                </c:pt>
                <c:pt idx="72">
                  <c:v>434.01799999999997</c:v>
                </c:pt>
                <c:pt idx="73">
                  <c:v>434.2124</c:v>
                </c:pt>
                <c:pt idx="74">
                  <c:v>434.4067</c:v>
                </c:pt>
                <c:pt idx="75">
                  <c:v>434.60109999999997</c:v>
                </c:pt>
                <c:pt idx="76">
                  <c:v>434.79539999999997</c:v>
                </c:pt>
                <c:pt idx="77">
                  <c:v>434.9898</c:v>
                </c:pt>
                <c:pt idx="78">
                  <c:v>435.1841</c:v>
                </c:pt>
                <c:pt idx="79">
                  <c:v>435.37849999999997</c:v>
                </c:pt>
                <c:pt idx="80">
                  <c:v>435.57279999999997</c:v>
                </c:pt>
                <c:pt idx="81">
                  <c:v>435.7672</c:v>
                </c:pt>
                <c:pt idx="82">
                  <c:v>435.9615</c:v>
                </c:pt>
                <c:pt idx="83">
                  <c:v>436.15589999999997</c:v>
                </c:pt>
                <c:pt idx="84">
                  <c:v>436.35019999999997</c:v>
                </c:pt>
                <c:pt idx="85">
                  <c:v>436.5446</c:v>
                </c:pt>
                <c:pt idx="86">
                  <c:v>436.7389</c:v>
                </c:pt>
                <c:pt idx="87">
                  <c:v>436.93329999999997</c:v>
                </c:pt>
                <c:pt idx="88">
                  <c:v>437.12759999999997</c:v>
                </c:pt>
                <c:pt idx="89">
                  <c:v>437.322</c:v>
                </c:pt>
                <c:pt idx="90">
                  <c:v>437.5163</c:v>
                </c:pt>
                <c:pt idx="91">
                  <c:v>437.71069999999997</c:v>
                </c:pt>
                <c:pt idx="92">
                  <c:v>437.90499999999997</c:v>
                </c:pt>
                <c:pt idx="93">
                  <c:v>438.0994</c:v>
                </c:pt>
                <c:pt idx="94">
                  <c:v>438.2937</c:v>
                </c:pt>
                <c:pt idx="95">
                  <c:v>438.48809999999997</c:v>
                </c:pt>
                <c:pt idx="96">
                  <c:v>438.68239999999997</c:v>
                </c:pt>
                <c:pt idx="97">
                  <c:v>438.8768</c:v>
                </c:pt>
                <c:pt idx="98">
                  <c:v>439.0711</c:v>
                </c:pt>
                <c:pt idx="99">
                  <c:v>439.26549999999997</c:v>
                </c:pt>
                <c:pt idx="100">
                  <c:v>439.45979999999997</c:v>
                </c:pt>
                <c:pt idx="101">
                  <c:v>439.6542</c:v>
                </c:pt>
                <c:pt idx="102">
                  <c:v>439.8485</c:v>
                </c:pt>
                <c:pt idx="103">
                  <c:v>440.04289999999997</c:v>
                </c:pt>
                <c:pt idx="104">
                  <c:v>440.23719999999997</c:v>
                </c:pt>
                <c:pt idx="105">
                  <c:v>440.4316</c:v>
                </c:pt>
                <c:pt idx="106">
                  <c:v>440.6259</c:v>
                </c:pt>
                <c:pt idx="107">
                  <c:v>440.82029999999997</c:v>
                </c:pt>
                <c:pt idx="108">
                  <c:v>441.01459999999997</c:v>
                </c:pt>
                <c:pt idx="109">
                  <c:v>441.209</c:v>
                </c:pt>
                <c:pt idx="110">
                  <c:v>441.4033</c:v>
                </c:pt>
                <c:pt idx="111">
                  <c:v>441.59769999999997</c:v>
                </c:pt>
                <c:pt idx="112">
                  <c:v>441.79199999999997</c:v>
                </c:pt>
                <c:pt idx="113">
                  <c:v>441.9864</c:v>
                </c:pt>
                <c:pt idx="114">
                  <c:v>442.1807</c:v>
                </c:pt>
                <c:pt idx="115">
                  <c:v>442.37509999999997</c:v>
                </c:pt>
                <c:pt idx="116">
                  <c:v>442.56939999999997</c:v>
                </c:pt>
                <c:pt idx="117">
                  <c:v>442.7638</c:v>
                </c:pt>
                <c:pt idx="118">
                  <c:v>442.9581</c:v>
                </c:pt>
                <c:pt idx="119">
                  <c:v>443.15249999999997</c:v>
                </c:pt>
                <c:pt idx="120">
                  <c:v>443.34679999999997</c:v>
                </c:pt>
                <c:pt idx="121">
                  <c:v>443.5412</c:v>
                </c:pt>
                <c:pt idx="122">
                  <c:v>443.7355</c:v>
                </c:pt>
                <c:pt idx="123">
                  <c:v>443.92989999999998</c:v>
                </c:pt>
                <c:pt idx="124">
                  <c:v>444.12419999999997</c:v>
                </c:pt>
                <c:pt idx="125">
                  <c:v>444.3186</c:v>
                </c:pt>
                <c:pt idx="126">
                  <c:v>444.5129</c:v>
                </c:pt>
                <c:pt idx="127">
                  <c:v>444.70729999999998</c:v>
                </c:pt>
                <c:pt idx="128">
                  <c:v>444.90159999999997</c:v>
                </c:pt>
                <c:pt idx="129">
                  <c:v>445.096</c:v>
                </c:pt>
                <c:pt idx="130">
                  <c:v>445.2903</c:v>
                </c:pt>
                <c:pt idx="131">
                  <c:v>445.48469999999998</c:v>
                </c:pt>
                <c:pt idx="132">
                  <c:v>445.67910000000001</c:v>
                </c:pt>
                <c:pt idx="133">
                  <c:v>445.8734</c:v>
                </c:pt>
                <c:pt idx="134">
                  <c:v>446.06779999999998</c:v>
                </c:pt>
                <c:pt idx="135">
                  <c:v>446.26209999999998</c:v>
                </c:pt>
                <c:pt idx="136">
                  <c:v>446.45650000000001</c:v>
                </c:pt>
                <c:pt idx="137">
                  <c:v>446.6508</c:v>
                </c:pt>
                <c:pt idx="138">
                  <c:v>446.84519999999998</c:v>
                </c:pt>
                <c:pt idx="139">
                  <c:v>447.03949999999998</c:v>
                </c:pt>
                <c:pt idx="140">
                  <c:v>447.23390000000001</c:v>
                </c:pt>
                <c:pt idx="141">
                  <c:v>447.4282</c:v>
                </c:pt>
                <c:pt idx="142">
                  <c:v>447.62259999999998</c:v>
                </c:pt>
                <c:pt idx="143">
                  <c:v>447.81689999999998</c:v>
                </c:pt>
                <c:pt idx="144">
                  <c:v>448.01130000000001</c:v>
                </c:pt>
                <c:pt idx="145">
                  <c:v>448.2056</c:v>
                </c:pt>
                <c:pt idx="146">
                  <c:v>448.4</c:v>
                </c:pt>
                <c:pt idx="147">
                  <c:v>448.59429999999998</c:v>
                </c:pt>
                <c:pt idx="148">
                  <c:v>448.78870000000001</c:v>
                </c:pt>
                <c:pt idx="149">
                  <c:v>448.983</c:v>
                </c:pt>
                <c:pt idx="150">
                  <c:v>449.17739999999998</c:v>
                </c:pt>
                <c:pt idx="151">
                  <c:v>449.37169999999998</c:v>
                </c:pt>
                <c:pt idx="152">
                  <c:v>449.56610000000001</c:v>
                </c:pt>
                <c:pt idx="153">
                  <c:v>449.7604</c:v>
                </c:pt>
                <c:pt idx="154">
                  <c:v>449.95479999999998</c:v>
                </c:pt>
                <c:pt idx="155">
                  <c:v>450.14909999999998</c:v>
                </c:pt>
                <c:pt idx="156">
                  <c:v>450.34350000000001</c:v>
                </c:pt>
                <c:pt idx="157">
                  <c:v>450.5378</c:v>
                </c:pt>
                <c:pt idx="158">
                  <c:v>450.73219999999998</c:v>
                </c:pt>
                <c:pt idx="159">
                  <c:v>450.92649999999998</c:v>
                </c:pt>
                <c:pt idx="160">
                  <c:v>451.12090000000001</c:v>
                </c:pt>
                <c:pt idx="161">
                  <c:v>451.3152</c:v>
                </c:pt>
                <c:pt idx="162">
                  <c:v>451.50959999999998</c:v>
                </c:pt>
                <c:pt idx="163">
                  <c:v>451.70389999999998</c:v>
                </c:pt>
                <c:pt idx="164">
                  <c:v>451.89830000000001</c:v>
                </c:pt>
                <c:pt idx="165">
                  <c:v>452.0926</c:v>
                </c:pt>
                <c:pt idx="166">
                  <c:v>452.28699999999998</c:v>
                </c:pt>
                <c:pt idx="167">
                  <c:v>452.48129999999998</c:v>
                </c:pt>
                <c:pt idx="168">
                  <c:v>452.67570000000001</c:v>
                </c:pt>
                <c:pt idx="169">
                  <c:v>452.87</c:v>
                </c:pt>
                <c:pt idx="170">
                  <c:v>453.06439999999998</c:v>
                </c:pt>
                <c:pt idx="171">
                  <c:v>453.25869999999998</c:v>
                </c:pt>
                <c:pt idx="172">
                  <c:v>453.45310000000001</c:v>
                </c:pt>
                <c:pt idx="173">
                  <c:v>453.6474</c:v>
                </c:pt>
                <c:pt idx="174">
                  <c:v>453.84179999999998</c:v>
                </c:pt>
                <c:pt idx="175">
                  <c:v>454.03609999999998</c:v>
                </c:pt>
                <c:pt idx="176">
                  <c:v>454.23050000000001</c:v>
                </c:pt>
                <c:pt idx="177">
                  <c:v>454.4248</c:v>
                </c:pt>
                <c:pt idx="178">
                  <c:v>454.61919999999998</c:v>
                </c:pt>
                <c:pt idx="179">
                  <c:v>454.81349999999998</c:v>
                </c:pt>
                <c:pt idx="180">
                  <c:v>455.00790000000001</c:v>
                </c:pt>
                <c:pt idx="181">
                  <c:v>455.2022</c:v>
                </c:pt>
                <c:pt idx="182">
                  <c:v>455.39659999999998</c:v>
                </c:pt>
                <c:pt idx="183">
                  <c:v>455.59089999999998</c:v>
                </c:pt>
                <c:pt idx="184">
                  <c:v>455.78530000000001</c:v>
                </c:pt>
                <c:pt idx="185">
                  <c:v>455.9796</c:v>
                </c:pt>
                <c:pt idx="186">
                  <c:v>456.17399999999998</c:v>
                </c:pt>
                <c:pt idx="187">
                  <c:v>456.36829999999998</c:v>
                </c:pt>
                <c:pt idx="188">
                  <c:v>456.56270000000001</c:v>
                </c:pt>
                <c:pt idx="189">
                  <c:v>456.75700000000001</c:v>
                </c:pt>
                <c:pt idx="190">
                  <c:v>456.95139999999998</c:v>
                </c:pt>
                <c:pt idx="191">
                  <c:v>457.14569999999998</c:v>
                </c:pt>
                <c:pt idx="192">
                  <c:v>457.34010000000001</c:v>
                </c:pt>
                <c:pt idx="193">
                  <c:v>457.53440000000001</c:v>
                </c:pt>
                <c:pt idx="194">
                  <c:v>457.72879999999998</c:v>
                </c:pt>
                <c:pt idx="195">
                  <c:v>457.92309999999998</c:v>
                </c:pt>
                <c:pt idx="196">
                  <c:v>458.11750000000001</c:v>
                </c:pt>
                <c:pt idx="197">
                  <c:v>458.31180000000001</c:v>
                </c:pt>
                <c:pt idx="198">
                  <c:v>458.50619999999998</c:v>
                </c:pt>
                <c:pt idx="199">
                  <c:v>458.70049999999998</c:v>
                </c:pt>
                <c:pt idx="200">
                  <c:v>458.89490000000001</c:v>
                </c:pt>
                <c:pt idx="201">
                  <c:v>459.08920000000001</c:v>
                </c:pt>
                <c:pt idx="202">
                  <c:v>459.28359999999998</c:v>
                </c:pt>
                <c:pt idx="203">
                  <c:v>459.47789999999998</c:v>
                </c:pt>
                <c:pt idx="204">
                  <c:v>459.67230000000001</c:v>
                </c:pt>
                <c:pt idx="205">
                  <c:v>459.86660000000001</c:v>
                </c:pt>
                <c:pt idx="206">
                  <c:v>460.06099999999998</c:v>
                </c:pt>
                <c:pt idx="207">
                  <c:v>460.25529999999998</c:v>
                </c:pt>
                <c:pt idx="208">
                  <c:v>460.44970000000001</c:v>
                </c:pt>
                <c:pt idx="209">
                  <c:v>460.64400000000001</c:v>
                </c:pt>
                <c:pt idx="210">
                  <c:v>460.83839999999998</c:v>
                </c:pt>
                <c:pt idx="211">
                  <c:v>461.03269999999998</c:v>
                </c:pt>
                <c:pt idx="212">
                  <c:v>461.22710000000001</c:v>
                </c:pt>
                <c:pt idx="213">
                  <c:v>461.42140000000001</c:v>
                </c:pt>
                <c:pt idx="214">
                  <c:v>461.61579999999998</c:v>
                </c:pt>
                <c:pt idx="215">
                  <c:v>461.81009999999998</c:v>
                </c:pt>
                <c:pt idx="216">
                  <c:v>462.00450000000001</c:v>
                </c:pt>
                <c:pt idx="217">
                  <c:v>462.19880000000001</c:v>
                </c:pt>
                <c:pt idx="218">
                  <c:v>462.39319999999998</c:v>
                </c:pt>
                <c:pt idx="219">
                  <c:v>462.58760000000001</c:v>
                </c:pt>
                <c:pt idx="220">
                  <c:v>462.78190000000001</c:v>
                </c:pt>
                <c:pt idx="221">
                  <c:v>462.97629999999998</c:v>
                </c:pt>
                <c:pt idx="222">
                  <c:v>463.17059999999998</c:v>
                </c:pt>
                <c:pt idx="223">
                  <c:v>463.36500000000001</c:v>
                </c:pt>
                <c:pt idx="224">
                  <c:v>463.55930000000001</c:v>
                </c:pt>
                <c:pt idx="225">
                  <c:v>463.75369999999998</c:v>
                </c:pt>
                <c:pt idx="226">
                  <c:v>463.94799999999998</c:v>
                </c:pt>
                <c:pt idx="227">
                  <c:v>464.14240000000001</c:v>
                </c:pt>
                <c:pt idx="228">
                  <c:v>464.33670000000001</c:v>
                </c:pt>
                <c:pt idx="229">
                  <c:v>464.53109999999998</c:v>
                </c:pt>
                <c:pt idx="230">
                  <c:v>464.72539999999998</c:v>
                </c:pt>
                <c:pt idx="231">
                  <c:v>464.91980000000001</c:v>
                </c:pt>
                <c:pt idx="232">
                  <c:v>465.11410000000001</c:v>
                </c:pt>
                <c:pt idx="233">
                  <c:v>465.30849999999998</c:v>
                </c:pt>
                <c:pt idx="234">
                  <c:v>465.50279999999998</c:v>
                </c:pt>
                <c:pt idx="235">
                  <c:v>465.69720000000001</c:v>
                </c:pt>
                <c:pt idx="236">
                  <c:v>465.89150000000001</c:v>
                </c:pt>
                <c:pt idx="237">
                  <c:v>466.08589999999998</c:v>
                </c:pt>
                <c:pt idx="238">
                  <c:v>466.28019999999998</c:v>
                </c:pt>
                <c:pt idx="239">
                  <c:v>466.47460000000001</c:v>
                </c:pt>
                <c:pt idx="240">
                  <c:v>466.66890000000001</c:v>
                </c:pt>
                <c:pt idx="241">
                  <c:v>466.86329999999998</c:v>
                </c:pt>
                <c:pt idx="242">
                  <c:v>467.05759999999998</c:v>
                </c:pt>
                <c:pt idx="243">
                  <c:v>467.25200000000001</c:v>
                </c:pt>
                <c:pt idx="244">
                  <c:v>467.44630000000001</c:v>
                </c:pt>
                <c:pt idx="245">
                  <c:v>467.64069999999998</c:v>
                </c:pt>
                <c:pt idx="246">
                  <c:v>467.83499999999998</c:v>
                </c:pt>
                <c:pt idx="247">
                  <c:v>468.02940000000001</c:v>
                </c:pt>
                <c:pt idx="248">
                  <c:v>468.22370000000001</c:v>
                </c:pt>
                <c:pt idx="249">
                  <c:v>468.41809999999998</c:v>
                </c:pt>
                <c:pt idx="250">
                  <c:v>468.61239999999998</c:v>
                </c:pt>
                <c:pt idx="251">
                  <c:v>468.80680000000001</c:v>
                </c:pt>
                <c:pt idx="252">
                  <c:v>469.00110000000001</c:v>
                </c:pt>
                <c:pt idx="253">
                  <c:v>469.19549999999998</c:v>
                </c:pt>
                <c:pt idx="254">
                  <c:v>469.38979999999998</c:v>
                </c:pt>
                <c:pt idx="255">
                  <c:v>469.58420000000001</c:v>
                </c:pt>
                <c:pt idx="256">
                  <c:v>469.77850000000001</c:v>
                </c:pt>
                <c:pt idx="257">
                  <c:v>469.97289999999998</c:v>
                </c:pt>
                <c:pt idx="258">
                  <c:v>470.16719999999998</c:v>
                </c:pt>
                <c:pt idx="259">
                  <c:v>470.36160000000001</c:v>
                </c:pt>
                <c:pt idx="260">
                  <c:v>470.55590000000001</c:v>
                </c:pt>
                <c:pt idx="261">
                  <c:v>470.75029999999998</c:v>
                </c:pt>
                <c:pt idx="262">
                  <c:v>470.94459999999998</c:v>
                </c:pt>
                <c:pt idx="263">
                  <c:v>471.13900000000001</c:v>
                </c:pt>
                <c:pt idx="264">
                  <c:v>471.33330000000001</c:v>
                </c:pt>
                <c:pt idx="265">
                  <c:v>471.52769999999998</c:v>
                </c:pt>
                <c:pt idx="266">
                  <c:v>471.72199999999998</c:v>
                </c:pt>
                <c:pt idx="267">
                  <c:v>471.91640000000001</c:v>
                </c:pt>
                <c:pt idx="268">
                  <c:v>472.11070000000001</c:v>
                </c:pt>
                <c:pt idx="269">
                  <c:v>472.30509999999998</c:v>
                </c:pt>
                <c:pt idx="270">
                  <c:v>472.49939999999998</c:v>
                </c:pt>
                <c:pt idx="271">
                  <c:v>472.69380000000001</c:v>
                </c:pt>
                <c:pt idx="272">
                  <c:v>472.88810000000001</c:v>
                </c:pt>
                <c:pt idx="273">
                  <c:v>473.08249999999998</c:v>
                </c:pt>
                <c:pt idx="274">
                  <c:v>473.27679999999998</c:v>
                </c:pt>
                <c:pt idx="275">
                  <c:v>473.47120000000001</c:v>
                </c:pt>
                <c:pt idx="276">
                  <c:v>473.66550000000001</c:v>
                </c:pt>
                <c:pt idx="277">
                  <c:v>473.85989999999998</c:v>
                </c:pt>
                <c:pt idx="278">
                  <c:v>474.05419999999998</c:v>
                </c:pt>
                <c:pt idx="279">
                  <c:v>474.24860000000001</c:v>
                </c:pt>
                <c:pt idx="280">
                  <c:v>474.44290000000001</c:v>
                </c:pt>
                <c:pt idx="281">
                  <c:v>474.63729999999998</c:v>
                </c:pt>
                <c:pt idx="282">
                  <c:v>474.83159999999998</c:v>
                </c:pt>
                <c:pt idx="283">
                  <c:v>475.02600000000001</c:v>
                </c:pt>
                <c:pt idx="284">
                  <c:v>475.22030000000001</c:v>
                </c:pt>
                <c:pt idx="285">
                  <c:v>475.41469999999998</c:v>
                </c:pt>
                <c:pt idx="286">
                  <c:v>475.60899999999998</c:v>
                </c:pt>
                <c:pt idx="287">
                  <c:v>475.80340000000001</c:v>
                </c:pt>
                <c:pt idx="288">
                  <c:v>475.99770000000001</c:v>
                </c:pt>
                <c:pt idx="289">
                  <c:v>476.19209999999998</c:v>
                </c:pt>
                <c:pt idx="290">
                  <c:v>476.38639999999998</c:v>
                </c:pt>
                <c:pt idx="291">
                  <c:v>476.58080000000001</c:v>
                </c:pt>
                <c:pt idx="292">
                  <c:v>476.77510000000001</c:v>
                </c:pt>
                <c:pt idx="293">
                  <c:v>476.96949999999998</c:v>
                </c:pt>
                <c:pt idx="294">
                  <c:v>477.16379999999998</c:v>
                </c:pt>
                <c:pt idx="295">
                  <c:v>477.35820000000001</c:v>
                </c:pt>
                <c:pt idx="296">
                  <c:v>477.55250000000001</c:v>
                </c:pt>
                <c:pt idx="297">
                  <c:v>477.74689999999998</c:v>
                </c:pt>
                <c:pt idx="298">
                  <c:v>477.94119999999998</c:v>
                </c:pt>
                <c:pt idx="299">
                  <c:v>478.13560000000001</c:v>
                </c:pt>
                <c:pt idx="300">
                  <c:v>478.32990000000001</c:v>
                </c:pt>
                <c:pt idx="301">
                  <c:v>478.52429999999998</c:v>
                </c:pt>
                <c:pt idx="302">
                  <c:v>478.71859999999998</c:v>
                </c:pt>
                <c:pt idx="303">
                  <c:v>478.91300000000001</c:v>
                </c:pt>
                <c:pt idx="304">
                  <c:v>479.10730000000001</c:v>
                </c:pt>
                <c:pt idx="305">
                  <c:v>479.30169999999998</c:v>
                </c:pt>
                <c:pt idx="306">
                  <c:v>479.49599999999998</c:v>
                </c:pt>
                <c:pt idx="307">
                  <c:v>479.69040000000001</c:v>
                </c:pt>
                <c:pt idx="308">
                  <c:v>479.88479999999998</c:v>
                </c:pt>
                <c:pt idx="309">
                  <c:v>480.07909999999998</c:v>
                </c:pt>
                <c:pt idx="310">
                  <c:v>480.27350000000001</c:v>
                </c:pt>
                <c:pt idx="311">
                  <c:v>480.46780000000001</c:v>
                </c:pt>
                <c:pt idx="312">
                  <c:v>480.66219999999998</c:v>
                </c:pt>
                <c:pt idx="313">
                  <c:v>480.85649999999998</c:v>
                </c:pt>
                <c:pt idx="314">
                  <c:v>481.05090000000001</c:v>
                </c:pt>
                <c:pt idx="315">
                  <c:v>481.24520000000001</c:v>
                </c:pt>
                <c:pt idx="316">
                  <c:v>481.43959999999998</c:v>
                </c:pt>
                <c:pt idx="317">
                  <c:v>481.63389999999998</c:v>
                </c:pt>
                <c:pt idx="318">
                  <c:v>481.82830000000001</c:v>
                </c:pt>
                <c:pt idx="319">
                  <c:v>482.02260000000001</c:v>
                </c:pt>
                <c:pt idx="320">
                  <c:v>482.21699999999998</c:v>
                </c:pt>
                <c:pt idx="321">
                  <c:v>482.41129999999998</c:v>
                </c:pt>
                <c:pt idx="322">
                  <c:v>482.60570000000001</c:v>
                </c:pt>
                <c:pt idx="323">
                  <c:v>482.8</c:v>
                </c:pt>
                <c:pt idx="324">
                  <c:v>482.99439999999998</c:v>
                </c:pt>
                <c:pt idx="325">
                  <c:v>483.18869999999998</c:v>
                </c:pt>
                <c:pt idx="326">
                  <c:v>483.38310000000001</c:v>
                </c:pt>
                <c:pt idx="327">
                  <c:v>483.57740000000001</c:v>
                </c:pt>
                <c:pt idx="328">
                  <c:v>483.77179999999998</c:v>
                </c:pt>
                <c:pt idx="329">
                  <c:v>483.96609999999998</c:v>
                </c:pt>
                <c:pt idx="330">
                  <c:v>484.16050000000001</c:v>
                </c:pt>
                <c:pt idx="331">
                  <c:v>484.35480000000001</c:v>
                </c:pt>
                <c:pt idx="332">
                  <c:v>484.54919999999998</c:v>
                </c:pt>
                <c:pt idx="333">
                  <c:v>484.74349999999998</c:v>
                </c:pt>
                <c:pt idx="334">
                  <c:v>484.93790000000001</c:v>
                </c:pt>
                <c:pt idx="335">
                  <c:v>485.13220000000001</c:v>
                </c:pt>
                <c:pt idx="336">
                  <c:v>485.32659999999998</c:v>
                </c:pt>
                <c:pt idx="337">
                  <c:v>485.52089999999998</c:v>
                </c:pt>
                <c:pt idx="338">
                  <c:v>485.71530000000001</c:v>
                </c:pt>
                <c:pt idx="339">
                  <c:v>485.90960000000001</c:v>
                </c:pt>
                <c:pt idx="340">
                  <c:v>486.10399999999998</c:v>
                </c:pt>
                <c:pt idx="341">
                  <c:v>486.29829999999998</c:v>
                </c:pt>
                <c:pt idx="342">
                  <c:v>486.49270000000001</c:v>
                </c:pt>
                <c:pt idx="343">
                  <c:v>486.68700000000001</c:v>
                </c:pt>
                <c:pt idx="344">
                  <c:v>486.88139999999999</c:v>
                </c:pt>
                <c:pt idx="345">
                  <c:v>487.07569999999998</c:v>
                </c:pt>
                <c:pt idx="346">
                  <c:v>487.27010000000001</c:v>
                </c:pt>
                <c:pt idx="347">
                  <c:v>487.46440000000001</c:v>
                </c:pt>
                <c:pt idx="348">
                  <c:v>487.65879999999999</c:v>
                </c:pt>
                <c:pt idx="349">
                  <c:v>487.85309999999998</c:v>
                </c:pt>
                <c:pt idx="350">
                  <c:v>488.04750000000001</c:v>
                </c:pt>
                <c:pt idx="351">
                  <c:v>488.24180000000001</c:v>
                </c:pt>
                <c:pt idx="352">
                  <c:v>488.43619999999999</c:v>
                </c:pt>
                <c:pt idx="353">
                  <c:v>488.63049999999998</c:v>
                </c:pt>
                <c:pt idx="354">
                  <c:v>488.82490000000001</c:v>
                </c:pt>
                <c:pt idx="355">
                  <c:v>489.01920000000001</c:v>
                </c:pt>
                <c:pt idx="356">
                  <c:v>489.21359999999999</c:v>
                </c:pt>
                <c:pt idx="357">
                  <c:v>489.40789999999998</c:v>
                </c:pt>
                <c:pt idx="358">
                  <c:v>489.60230000000001</c:v>
                </c:pt>
                <c:pt idx="359">
                  <c:v>489.79660000000001</c:v>
                </c:pt>
                <c:pt idx="360">
                  <c:v>489.99099999999999</c:v>
                </c:pt>
                <c:pt idx="361">
                  <c:v>490.18529999999998</c:v>
                </c:pt>
                <c:pt idx="362">
                  <c:v>490.37970000000001</c:v>
                </c:pt>
                <c:pt idx="363">
                  <c:v>490.57400000000001</c:v>
                </c:pt>
                <c:pt idx="364">
                  <c:v>490.76839999999999</c:v>
                </c:pt>
                <c:pt idx="365">
                  <c:v>490.96269999999998</c:v>
                </c:pt>
                <c:pt idx="366">
                  <c:v>491.15710000000001</c:v>
                </c:pt>
                <c:pt idx="367">
                  <c:v>491.35140000000001</c:v>
                </c:pt>
                <c:pt idx="368">
                  <c:v>491.54579999999999</c:v>
                </c:pt>
                <c:pt idx="369">
                  <c:v>491.74009999999998</c:v>
                </c:pt>
                <c:pt idx="370">
                  <c:v>491.93450000000001</c:v>
                </c:pt>
                <c:pt idx="371">
                  <c:v>492.12880000000001</c:v>
                </c:pt>
                <c:pt idx="372">
                  <c:v>492.32319999999999</c:v>
                </c:pt>
                <c:pt idx="373">
                  <c:v>492.51749999999998</c:v>
                </c:pt>
                <c:pt idx="374">
                  <c:v>492.71190000000001</c:v>
                </c:pt>
                <c:pt idx="375">
                  <c:v>492.90620000000001</c:v>
                </c:pt>
                <c:pt idx="376">
                  <c:v>493.10059999999999</c:v>
                </c:pt>
                <c:pt idx="377">
                  <c:v>493.29489999999998</c:v>
                </c:pt>
                <c:pt idx="378">
                  <c:v>493.48930000000001</c:v>
                </c:pt>
                <c:pt idx="379">
                  <c:v>493.68360000000001</c:v>
                </c:pt>
                <c:pt idx="380">
                  <c:v>493.87799999999999</c:v>
                </c:pt>
                <c:pt idx="381">
                  <c:v>494.07229999999998</c:v>
                </c:pt>
                <c:pt idx="382">
                  <c:v>494.26670000000001</c:v>
                </c:pt>
                <c:pt idx="383">
                  <c:v>494.46100000000001</c:v>
                </c:pt>
                <c:pt idx="384">
                  <c:v>494.65539999999999</c:v>
                </c:pt>
                <c:pt idx="385">
                  <c:v>494.84969999999998</c:v>
                </c:pt>
                <c:pt idx="386">
                  <c:v>495.04410000000001</c:v>
                </c:pt>
                <c:pt idx="387">
                  <c:v>495.23840000000001</c:v>
                </c:pt>
                <c:pt idx="388">
                  <c:v>495.43279999999999</c:v>
                </c:pt>
                <c:pt idx="389">
                  <c:v>495.62709999999998</c:v>
                </c:pt>
                <c:pt idx="390">
                  <c:v>495.82150000000001</c:v>
                </c:pt>
                <c:pt idx="391">
                  <c:v>496.01580000000001</c:v>
                </c:pt>
                <c:pt idx="392">
                  <c:v>496.21019999999999</c:v>
                </c:pt>
                <c:pt idx="393">
                  <c:v>496.40449999999998</c:v>
                </c:pt>
                <c:pt idx="394">
                  <c:v>496.59890000000001</c:v>
                </c:pt>
                <c:pt idx="395">
                  <c:v>496.79329999999999</c:v>
                </c:pt>
                <c:pt idx="396">
                  <c:v>496.98759999999999</c:v>
                </c:pt>
                <c:pt idx="397">
                  <c:v>497.18200000000002</c:v>
                </c:pt>
                <c:pt idx="398">
                  <c:v>497.37630000000001</c:v>
                </c:pt>
                <c:pt idx="399">
                  <c:v>497.57069999999999</c:v>
                </c:pt>
                <c:pt idx="400">
                  <c:v>497.76499999999999</c:v>
                </c:pt>
                <c:pt idx="401">
                  <c:v>497.95940000000002</c:v>
                </c:pt>
                <c:pt idx="402">
                  <c:v>498.15370000000001</c:v>
                </c:pt>
                <c:pt idx="403">
                  <c:v>498.34809999999999</c:v>
                </c:pt>
                <c:pt idx="404">
                  <c:v>498.54239999999999</c:v>
                </c:pt>
                <c:pt idx="405">
                  <c:v>498.73680000000002</c:v>
                </c:pt>
                <c:pt idx="406">
                  <c:v>498.93110000000001</c:v>
                </c:pt>
                <c:pt idx="407">
                  <c:v>499.12549999999999</c:v>
                </c:pt>
                <c:pt idx="408">
                  <c:v>499.31979999999999</c:v>
                </c:pt>
                <c:pt idx="409">
                  <c:v>499.51420000000002</c:v>
                </c:pt>
                <c:pt idx="410">
                  <c:v>499.70850000000002</c:v>
                </c:pt>
                <c:pt idx="411">
                  <c:v>499.90289999999999</c:v>
                </c:pt>
                <c:pt idx="412">
                  <c:v>500.09719999999999</c:v>
                </c:pt>
                <c:pt idx="413">
                  <c:v>500.29160000000002</c:v>
                </c:pt>
                <c:pt idx="414">
                  <c:v>500.48590000000002</c:v>
                </c:pt>
                <c:pt idx="415">
                  <c:v>500.68029999999999</c:v>
                </c:pt>
                <c:pt idx="416">
                  <c:v>500.87459999999999</c:v>
                </c:pt>
                <c:pt idx="417">
                  <c:v>501.06900000000002</c:v>
                </c:pt>
                <c:pt idx="418">
                  <c:v>501.26330000000002</c:v>
                </c:pt>
                <c:pt idx="419">
                  <c:v>501.45769999999999</c:v>
                </c:pt>
                <c:pt idx="420">
                  <c:v>501.65199999999999</c:v>
                </c:pt>
                <c:pt idx="421">
                  <c:v>501.84640000000002</c:v>
                </c:pt>
                <c:pt idx="422">
                  <c:v>502.04070000000002</c:v>
                </c:pt>
                <c:pt idx="423">
                  <c:v>502.23509999999999</c:v>
                </c:pt>
                <c:pt idx="424">
                  <c:v>502.42939999999999</c:v>
                </c:pt>
                <c:pt idx="425">
                  <c:v>502.62380000000002</c:v>
                </c:pt>
                <c:pt idx="426">
                  <c:v>502.81810000000002</c:v>
                </c:pt>
                <c:pt idx="427">
                  <c:v>503.01249999999999</c:v>
                </c:pt>
                <c:pt idx="428">
                  <c:v>503.20679999999999</c:v>
                </c:pt>
                <c:pt idx="429">
                  <c:v>503.40120000000002</c:v>
                </c:pt>
                <c:pt idx="430">
                  <c:v>503.59550000000002</c:v>
                </c:pt>
                <c:pt idx="431">
                  <c:v>503.78989999999999</c:v>
                </c:pt>
                <c:pt idx="432">
                  <c:v>503.98419999999999</c:v>
                </c:pt>
                <c:pt idx="433">
                  <c:v>504.17860000000002</c:v>
                </c:pt>
                <c:pt idx="434">
                  <c:v>504.37290000000002</c:v>
                </c:pt>
                <c:pt idx="435">
                  <c:v>504.56729999999999</c:v>
                </c:pt>
                <c:pt idx="436">
                  <c:v>504.76159999999999</c:v>
                </c:pt>
                <c:pt idx="437">
                  <c:v>504.95600000000002</c:v>
                </c:pt>
                <c:pt idx="438">
                  <c:v>505.15030000000002</c:v>
                </c:pt>
                <c:pt idx="439">
                  <c:v>505.34469999999999</c:v>
                </c:pt>
                <c:pt idx="440">
                  <c:v>505.53899999999999</c:v>
                </c:pt>
                <c:pt idx="441">
                  <c:v>505.73340000000002</c:v>
                </c:pt>
                <c:pt idx="442">
                  <c:v>505.92770000000002</c:v>
                </c:pt>
                <c:pt idx="443">
                  <c:v>506.12209999999999</c:v>
                </c:pt>
                <c:pt idx="444">
                  <c:v>506.31639999999999</c:v>
                </c:pt>
                <c:pt idx="445">
                  <c:v>506.51080000000002</c:v>
                </c:pt>
                <c:pt idx="446">
                  <c:v>506.70510000000002</c:v>
                </c:pt>
                <c:pt idx="447">
                  <c:v>506.89949999999999</c:v>
                </c:pt>
                <c:pt idx="448">
                  <c:v>507.09379999999999</c:v>
                </c:pt>
                <c:pt idx="449">
                  <c:v>507.28820000000002</c:v>
                </c:pt>
                <c:pt idx="450">
                  <c:v>507.48250000000002</c:v>
                </c:pt>
                <c:pt idx="451">
                  <c:v>507.67689999999999</c:v>
                </c:pt>
                <c:pt idx="452">
                  <c:v>507.87119999999999</c:v>
                </c:pt>
                <c:pt idx="453">
                  <c:v>508.06560000000002</c:v>
                </c:pt>
                <c:pt idx="454">
                  <c:v>508.25990000000002</c:v>
                </c:pt>
                <c:pt idx="455">
                  <c:v>508.45429999999999</c:v>
                </c:pt>
                <c:pt idx="456">
                  <c:v>508.64859999999999</c:v>
                </c:pt>
                <c:pt idx="457">
                  <c:v>508.84300000000002</c:v>
                </c:pt>
                <c:pt idx="458">
                  <c:v>509.03730000000002</c:v>
                </c:pt>
                <c:pt idx="459">
                  <c:v>509.23169999999999</c:v>
                </c:pt>
                <c:pt idx="460">
                  <c:v>509.42599999999999</c:v>
                </c:pt>
                <c:pt idx="461">
                  <c:v>509.62040000000002</c:v>
                </c:pt>
                <c:pt idx="462">
                  <c:v>509.81470000000002</c:v>
                </c:pt>
                <c:pt idx="463">
                  <c:v>510.00909999999999</c:v>
                </c:pt>
                <c:pt idx="464">
                  <c:v>510.20339999999999</c:v>
                </c:pt>
                <c:pt idx="465">
                  <c:v>510.39780000000002</c:v>
                </c:pt>
                <c:pt idx="466">
                  <c:v>510.59210000000002</c:v>
                </c:pt>
                <c:pt idx="467">
                  <c:v>510.78649999999999</c:v>
                </c:pt>
                <c:pt idx="468">
                  <c:v>510.98079999999999</c:v>
                </c:pt>
                <c:pt idx="469">
                  <c:v>511.17520000000002</c:v>
                </c:pt>
                <c:pt idx="470">
                  <c:v>511.36950000000002</c:v>
                </c:pt>
                <c:pt idx="471">
                  <c:v>511.56389999999999</c:v>
                </c:pt>
                <c:pt idx="472">
                  <c:v>511.75819999999999</c:v>
                </c:pt>
                <c:pt idx="473">
                  <c:v>511.95260000000002</c:v>
                </c:pt>
                <c:pt idx="474">
                  <c:v>512.14689999999996</c:v>
                </c:pt>
                <c:pt idx="475">
                  <c:v>512.34130000000005</c:v>
                </c:pt>
                <c:pt idx="476">
                  <c:v>512.53560000000004</c:v>
                </c:pt>
                <c:pt idx="477">
                  <c:v>512.73</c:v>
                </c:pt>
                <c:pt idx="478">
                  <c:v>512.92430000000002</c:v>
                </c:pt>
                <c:pt idx="479">
                  <c:v>513.11869999999999</c:v>
                </c:pt>
                <c:pt idx="480">
                  <c:v>513.31299999999999</c:v>
                </c:pt>
                <c:pt idx="481">
                  <c:v>513.50739999999996</c:v>
                </c:pt>
                <c:pt idx="482">
                  <c:v>513.70180000000005</c:v>
                </c:pt>
                <c:pt idx="483">
                  <c:v>513.89610000000005</c:v>
                </c:pt>
                <c:pt idx="484">
                  <c:v>514.09050000000002</c:v>
                </c:pt>
                <c:pt idx="485">
                  <c:v>514.28480000000002</c:v>
                </c:pt>
                <c:pt idx="486">
                  <c:v>514.47919999999999</c:v>
                </c:pt>
                <c:pt idx="487">
                  <c:v>514.67349999999999</c:v>
                </c:pt>
                <c:pt idx="488">
                  <c:v>514.86789999999996</c:v>
                </c:pt>
                <c:pt idx="489">
                  <c:v>515.06219999999996</c:v>
                </c:pt>
                <c:pt idx="490">
                  <c:v>515.25660000000005</c:v>
                </c:pt>
                <c:pt idx="491">
                  <c:v>515.45090000000005</c:v>
                </c:pt>
                <c:pt idx="492">
                  <c:v>515.64530000000002</c:v>
                </c:pt>
                <c:pt idx="493">
                  <c:v>515.83960000000002</c:v>
                </c:pt>
                <c:pt idx="494">
                  <c:v>516.03399999999999</c:v>
                </c:pt>
                <c:pt idx="495">
                  <c:v>516.22829999999999</c:v>
                </c:pt>
                <c:pt idx="496">
                  <c:v>516.42269999999996</c:v>
                </c:pt>
                <c:pt idx="497">
                  <c:v>516.61699999999996</c:v>
                </c:pt>
                <c:pt idx="498">
                  <c:v>516.81140000000005</c:v>
                </c:pt>
                <c:pt idx="499">
                  <c:v>517.00570000000005</c:v>
                </c:pt>
                <c:pt idx="500">
                  <c:v>517.20010000000002</c:v>
                </c:pt>
                <c:pt idx="501">
                  <c:v>517.39440000000002</c:v>
                </c:pt>
                <c:pt idx="502">
                  <c:v>517.58879999999999</c:v>
                </c:pt>
                <c:pt idx="503">
                  <c:v>517.78309999999999</c:v>
                </c:pt>
                <c:pt idx="504">
                  <c:v>517.97749999999996</c:v>
                </c:pt>
                <c:pt idx="505">
                  <c:v>518.17179999999996</c:v>
                </c:pt>
                <c:pt idx="506">
                  <c:v>518.36620000000005</c:v>
                </c:pt>
                <c:pt idx="507">
                  <c:v>518.56050000000005</c:v>
                </c:pt>
                <c:pt idx="508">
                  <c:v>518.75490000000002</c:v>
                </c:pt>
                <c:pt idx="509">
                  <c:v>518.94920000000002</c:v>
                </c:pt>
                <c:pt idx="510">
                  <c:v>519.14359999999999</c:v>
                </c:pt>
                <c:pt idx="511">
                  <c:v>519.33789999999999</c:v>
                </c:pt>
                <c:pt idx="512">
                  <c:v>519.53229999999996</c:v>
                </c:pt>
                <c:pt idx="513">
                  <c:v>519.72659999999996</c:v>
                </c:pt>
                <c:pt idx="514">
                  <c:v>519.92100000000005</c:v>
                </c:pt>
                <c:pt idx="515">
                  <c:v>520.11530000000005</c:v>
                </c:pt>
                <c:pt idx="516">
                  <c:v>520.30970000000002</c:v>
                </c:pt>
                <c:pt idx="517">
                  <c:v>520.50400000000002</c:v>
                </c:pt>
                <c:pt idx="518">
                  <c:v>520.69839999999999</c:v>
                </c:pt>
                <c:pt idx="519">
                  <c:v>520.89269999999999</c:v>
                </c:pt>
                <c:pt idx="520">
                  <c:v>521.08709999999996</c:v>
                </c:pt>
                <c:pt idx="521">
                  <c:v>521.28139999999996</c:v>
                </c:pt>
                <c:pt idx="522">
                  <c:v>521.47580000000005</c:v>
                </c:pt>
                <c:pt idx="523">
                  <c:v>521.67010000000005</c:v>
                </c:pt>
                <c:pt idx="524">
                  <c:v>521.86450000000002</c:v>
                </c:pt>
                <c:pt idx="525">
                  <c:v>522.05880000000002</c:v>
                </c:pt>
                <c:pt idx="526">
                  <c:v>522.25319999999999</c:v>
                </c:pt>
                <c:pt idx="527">
                  <c:v>522.44749999999999</c:v>
                </c:pt>
                <c:pt idx="528">
                  <c:v>522.64189999999996</c:v>
                </c:pt>
                <c:pt idx="529">
                  <c:v>522.83619999999996</c:v>
                </c:pt>
                <c:pt idx="530">
                  <c:v>523.03060000000005</c:v>
                </c:pt>
                <c:pt idx="531">
                  <c:v>523.22490000000005</c:v>
                </c:pt>
                <c:pt idx="532">
                  <c:v>523.41930000000002</c:v>
                </c:pt>
                <c:pt idx="533">
                  <c:v>523.61360000000002</c:v>
                </c:pt>
                <c:pt idx="534">
                  <c:v>523.80799999999999</c:v>
                </c:pt>
                <c:pt idx="535">
                  <c:v>524.00229999999999</c:v>
                </c:pt>
                <c:pt idx="536">
                  <c:v>524.19669999999996</c:v>
                </c:pt>
                <c:pt idx="537">
                  <c:v>524.39099999999996</c:v>
                </c:pt>
                <c:pt idx="538">
                  <c:v>524.58540000000005</c:v>
                </c:pt>
                <c:pt idx="539">
                  <c:v>524.77970000000005</c:v>
                </c:pt>
                <c:pt idx="540">
                  <c:v>524.97410000000002</c:v>
                </c:pt>
                <c:pt idx="541">
                  <c:v>525.16840000000002</c:v>
                </c:pt>
                <c:pt idx="542">
                  <c:v>525.36279999999999</c:v>
                </c:pt>
                <c:pt idx="543">
                  <c:v>525.55709999999999</c:v>
                </c:pt>
                <c:pt idx="544">
                  <c:v>525.75149999999996</c:v>
                </c:pt>
                <c:pt idx="545">
                  <c:v>525.94579999999996</c:v>
                </c:pt>
                <c:pt idx="546">
                  <c:v>526.14020000000005</c:v>
                </c:pt>
                <c:pt idx="547">
                  <c:v>526.33450000000005</c:v>
                </c:pt>
                <c:pt idx="548">
                  <c:v>526.52890000000002</c:v>
                </c:pt>
                <c:pt idx="549">
                  <c:v>526.72320000000002</c:v>
                </c:pt>
                <c:pt idx="550">
                  <c:v>526.91759999999999</c:v>
                </c:pt>
                <c:pt idx="551">
                  <c:v>527.11189999999999</c:v>
                </c:pt>
                <c:pt idx="552">
                  <c:v>527.30629999999996</c:v>
                </c:pt>
                <c:pt idx="553">
                  <c:v>527.50059999999996</c:v>
                </c:pt>
                <c:pt idx="554">
                  <c:v>527.69500000000005</c:v>
                </c:pt>
                <c:pt idx="555">
                  <c:v>527.88930000000005</c:v>
                </c:pt>
                <c:pt idx="556">
                  <c:v>528.08370000000002</c:v>
                </c:pt>
                <c:pt idx="557">
                  <c:v>528.27800000000002</c:v>
                </c:pt>
                <c:pt idx="558">
                  <c:v>528.47239999999999</c:v>
                </c:pt>
                <c:pt idx="559">
                  <c:v>528.66669999999999</c:v>
                </c:pt>
                <c:pt idx="560">
                  <c:v>528.86109999999996</c:v>
                </c:pt>
                <c:pt idx="561">
                  <c:v>529.05539999999996</c:v>
                </c:pt>
                <c:pt idx="562">
                  <c:v>529.24980000000005</c:v>
                </c:pt>
                <c:pt idx="563">
                  <c:v>529.44410000000005</c:v>
                </c:pt>
                <c:pt idx="564">
                  <c:v>529.63850000000002</c:v>
                </c:pt>
                <c:pt idx="565">
                  <c:v>529.83280000000002</c:v>
                </c:pt>
                <c:pt idx="566">
                  <c:v>530.02719999999999</c:v>
                </c:pt>
                <c:pt idx="567">
                  <c:v>530.22149999999999</c:v>
                </c:pt>
                <c:pt idx="568">
                  <c:v>530.41589999999997</c:v>
                </c:pt>
                <c:pt idx="569">
                  <c:v>530.61019999999996</c:v>
                </c:pt>
                <c:pt idx="570">
                  <c:v>530.80460000000005</c:v>
                </c:pt>
                <c:pt idx="571">
                  <c:v>530.99900000000002</c:v>
                </c:pt>
                <c:pt idx="572">
                  <c:v>531.19330000000002</c:v>
                </c:pt>
                <c:pt idx="573">
                  <c:v>531.3877</c:v>
                </c:pt>
                <c:pt idx="574">
                  <c:v>531.58199999999999</c:v>
                </c:pt>
                <c:pt idx="575">
                  <c:v>531.77639999999997</c:v>
                </c:pt>
                <c:pt idx="576">
                  <c:v>531.97069999999997</c:v>
                </c:pt>
                <c:pt idx="577">
                  <c:v>532.16510000000005</c:v>
                </c:pt>
                <c:pt idx="578">
                  <c:v>532.35940000000005</c:v>
                </c:pt>
                <c:pt idx="579">
                  <c:v>532.55380000000002</c:v>
                </c:pt>
                <c:pt idx="580">
                  <c:v>532.74810000000002</c:v>
                </c:pt>
                <c:pt idx="581">
                  <c:v>532.9425</c:v>
                </c:pt>
                <c:pt idx="582">
                  <c:v>533.13679999999999</c:v>
                </c:pt>
                <c:pt idx="583">
                  <c:v>533.33119999999997</c:v>
                </c:pt>
                <c:pt idx="584">
                  <c:v>533.52549999999997</c:v>
                </c:pt>
                <c:pt idx="585">
                  <c:v>533.71990000000005</c:v>
                </c:pt>
                <c:pt idx="586">
                  <c:v>533.91420000000005</c:v>
                </c:pt>
                <c:pt idx="587">
                  <c:v>534.10860000000002</c:v>
                </c:pt>
                <c:pt idx="588">
                  <c:v>534.30290000000002</c:v>
                </c:pt>
                <c:pt idx="589">
                  <c:v>534.4973</c:v>
                </c:pt>
                <c:pt idx="590">
                  <c:v>534.69159999999999</c:v>
                </c:pt>
                <c:pt idx="591">
                  <c:v>534.88599999999997</c:v>
                </c:pt>
                <c:pt idx="592">
                  <c:v>535.08029999999997</c:v>
                </c:pt>
                <c:pt idx="593">
                  <c:v>535.27470000000005</c:v>
                </c:pt>
                <c:pt idx="594">
                  <c:v>535.46900000000005</c:v>
                </c:pt>
                <c:pt idx="595">
                  <c:v>535.66340000000002</c:v>
                </c:pt>
                <c:pt idx="596">
                  <c:v>535.85770000000002</c:v>
                </c:pt>
                <c:pt idx="597">
                  <c:v>536.0521</c:v>
                </c:pt>
                <c:pt idx="598">
                  <c:v>536.24639999999999</c:v>
                </c:pt>
                <c:pt idx="599">
                  <c:v>536.44079999999997</c:v>
                </c:pt>
                <c:pt idx="600">
                  <c:v>536.63509999999997</c:v>
                </c:pt>
                <c:pt idx="601">
                  <c:v>536.82950000000005</c:v>
                </c:pt>
                <c:pt idx="602">
                  <c:v>537.02380000000005</c:v>
                </c:pt>
                <c:pt idx="603">
                  <c:v>537.21820000000002</c:v>
                </c:pt>
                <c:pt idx="604">
                  <c:v>537.41250000000002</c:v>
                </c:pt>
                <c:pt idx="605">
                  <c:v>537.6069</c:v>
                </c:pt>
                <c:pt idx="606">
                  <c:v>537.80119999999999</c:v>
                </c:pt>
                <c:pt idx="607">
                  <c:v>537.99559999999997</c:v>
                </c:pt>
                <c:pt idx="608">
                  <c:v>538.18989999999997</c:v>
                </c:pt>
                <c:pt idx="609">
                  <c:v>538.38430000000005</c:v>
                </c:pt>
                <c:pt idx="610">
                  <c:v>538.57860000000005</c:v>
                </c:pt>
                <c:pt idx="611">
                  <c:v>538.77300000000002</c:v>
                </c:pt>
                <c:pt idx="612">
                  <c:v>538.96730000000002</c:v>
                </c:pt>
                <c:pt idx="613">
                  <c:v>539.1617</c:v>
                </c:pt>
                <c:pt idx="614">
                  <c:v>539.35599999999999</c:v>
                </c:pt>
                <c:pt idx="615">
                  <c:v>539.55039999999997</c:v>
                </c:pt>
                <c:pt idx="616">
                  <c:v>539.74469999999997</c:v>
                </c:pt>
                <c:pt idx="617">
                  <c:v>539.93910000000005</c:v>
                </c:pt>
                <c:pt idx="618">
                  <c:v>540.13340000000005</c:v>
                </c:pt>
                <c:pt idx="619">
                  <c:v>540.32780000000002</c:v>
                </c:pt>
                <c:pt idx="620">
                  <c:v>540.52210000000002</c:v>
                </c:pt>
                <c:pt idx="621">
                  <c:v>540.7165</c:v>
                </c:pt>
                <c:pt idx="622">
                  <c:v>540.91079999999999</c:v>
                </c:pt>
                <c:pt idx="623">
                  <c:v>541.10519999999997</c:v>
                </c:pt>
                <c:pt idx="624">
                  <c:v>541.29949999999997</c:v>
                </c:pt>
                <c:pt idx="625">
                  <c:v>541.49390000000005</c:v>
                </c:pt>
                <c:pt idx="626">
                  <c:v>541.68820000000005</c:v>
                </c:pt>
                <c:pt idx="627">
                  <c:v>541.88260000000002</c:v>
                </c:pt>
                <c:pt idx="628">
                  <c:v>542.07690000000002</c:v>
                </c:pt>
                <c:pt idx="629">
                  <c:v>542.2713</c:v>
                </c:pt>
                <c:pt idx="630">
                  <c:v>542.46559999999999</c:v>
                </c:pt>
                <c:pt idx="631">
                  <c:v>542.66</c:v>
                </c:pt>
                <c:pt idx="632">
                  <c:v>542.85429999999997</c:v>
                </c:pt>
                <c:pt idx="633">
                  <c:v>543.04870000000005</c:v>
                </c:pt>
                <c:pt idx="634">
                  <c:v>543.24300000000005</c:v>
                </c:pt>
                <c:pt idx="635">
                  <c:v>543.43740000000003</c:v>
                </c:pt>
                <c:pt idx="636">
                  <c:v>543.63170000000002</c:v>
                </c:pt>
                <c:pt idx="637">
                  <c:v>543.8261</c:v>
                </c:pt>
                <c:pt idx="638">
                  <c:v>544.0204</c:v>
                </c:pt>
                <c:pt idx="639">
                  <c:v>544.21479999999997</c:v>
                </c:pt>
                <c:pt idx="640">
                  <c:v>544.40909999999997</c:v>
                </c:pt>
                <c:pt idx="641">
                  <c:v>544.60350000000005</c:v>
                </c:pt>
                <c:pt idx="642">
                  <c:v>544.79780000000005</c:v>
                </c:pt>
                <c:pt idx="643">
                  <c:v>544.99220000000003</c:v>
                </c:pt>
                <c:pt idx="644">
                  <c:v>545.18650000000002</c:v>
                </c:pt>
                <c:pt idx="645">
                  <c:v>545.3809</c:v>
                </c:pt>
                <c:pt idx="646">
                  <c:v>545.5752</c:v>
                </c:pt>
                <c:pt idx="647">
                  <c:v>545.76959999999997</c:v>
                </c:pt>
                <c:pt idx="648">
                  <c:v>545.96389999999997</c:v>
                </c:pt>
                <c:pt idx="649">
                  <c:v>546.15830000000005</c:v>
                </c:pt>
                <c:pt idx="650">
                  <c:v>546.35260000000005</c:v>
                </c:pt>
                <c:pt idx="651">
                  <c:v>546.54700000000003</c:v>
                </c:pt>
                <c:pt idx="652">
                  <c:v>546.74130000000002</c:v>
                </c:pt>
                <c:pt idx="653">
                  <c:v>546.9357</c:v>
                </c:pt>
                <c:pt idx="654">
                  <c:v>547.13</c:v>
                </c:pt>
                <c:pt idx="655">
                  <c:v>547.32439999999997</c:v>
                </c:pt>
                <c:pt idx="656">
                  <c:v>547.51869999999997</c:v>
                </c:pt>
                <c:pt idx="657">
                  <c:v>547.71310000000005</c:v>
                </c:pt>
                <c:pt idx="658">
                  <c:v>547.90750000000003</c:v>
                </c:pt>
                <c:pt idx="659">
                  <c:v>548.10180000000003</c:v>
                </c:pt>
                <c:pt idx="660">
                  <c:v>548.2962</c:v>
                </c:pt>
                <c:pt idx="661">
                  <c:v>548.4905</c:v>
                </c:pt>
                <c:pt idx="662">
                  <c:v>548.68489999999997</c:v>
                </c:pt>
                <c:pt idx="663">
                  <c:v>548.87919999999997</c:v>
                </c:pt>
                <c:pt idx="664">
                  <c:v>549.07360000000006</c:v>
                </c:pt>
                <c:pt idx="665">
                  <c:v>549.26790000000005</c:v>
                </c:pt>
                <c:pt idx="666">
                  <c:v>549.46230000000003</c:v>
                </c:pt>
                <c:pt idx="667">
                  <c:v>549.65660000000003</c:v>
                </c:pt>
                <c:pt idx="668">
                  <c:v>549.851</c:v>
                </c:pt>
                <c:pt idx="669">
                  <c:v>550.0453</c:v>
                </c:pt>
                <c:pt idx="670">
                  <c:v>550.23969999999997</c:v>
                </c:pt>
                <c:pt idx="671">
                  <c:v>550.43399999999997</c:v>
                </c:pt>
                <c:pt idx="672">
                  <c:v>550.62840000000006</c:v>
                </c:pt>
                <c:pt idx="673">
                  <c:v>550.82270000000005</c:v>
                </c:pt>
                <c:pt idx="674">
                  <c:v>551.01710000000003</c:v>
                </c:pt>
                <c:pt idx="675">
                  <c:v>551.21140000000003</c:v>
                </c:pt>
                <c:pt idx="676">
                  <c:v>551.4058</c:v>
                </c:pt>
                <c:pt idx="677">
                  <c:v>551.6001</c:v>
                </c:pt>
                <c:pt idx="678">
                  <c:v>551.79449999999997</c:v>
                </c:pt>
                <c:pt idx="679">
                  <c:v>551.98879999999997</c:v>
                </c:pt>
                <c:pt idx="680">
                  <c:v>552.18320000000006</c:v>
                </c:pt>
                <c:pt idx="681">
                  <c:v>552.37750000000005</c:v>
                </c:pt>
                <c:pt idx="682">
                  <c:v>552.57190000000003</c:v>
                </c:pt>
                <c:pt idx="683">
                  <c:v>552.76620000000003</c:v>
                </c:pt>
                <c:pt idx="684">
                  <c:v>552.9606</c:v>
                </c:pt>
                <c:pt idx="685">
                  <c:v>553.1549</c:v>
                </c:pt>
                <c:pt idx="686">
                  <c:v>553.34929999999997</c:v>
                </c:pt>
                <c:pt idx="687">
                  <c:v>553.54359999999997</c:v>
                </c:pt>
                <c:pt idx="688">
                  <c:v>553.73800000000006</c:v>
                </c:pt>
                <c:pt idx="689">
                  <c:v>553.93230000000005</c:v>
                </c:pt>
                <c:pt idx="690">
                  <c:v>554.12670000000003</c:v>
                </c:pt>
                <c:pt idx="691">
                  <c:v>554.32100000000003</c:v>
                </c:pt>
                <c:pt idx="692">
                  <c:v>554.5154</c:v>
                </c:pt>
                <c:pt idx="693">
                  <c:v>554.7097</c:v>
                </c:pt>
                <c:pt idx="694">
                  <c:v>554.90409999999997</c:v>
                </c:pt>
                <c:pt idx="695">
                  <c:v>555.09839999999997</c:v>
                </c:pt>
                <c:pt idx="696">
                  <c:v>555.29280000000006</c:v>
                </c:pt>
                <c:pt idx="697">
                  <c:v>555.48710000000005</c:v>
                </c:pt>
                <c:pt idx="698">
                  <c:v>555.68150000000003</c:v>
                </c:pt>
                <c:pt idx="699">
                  <c:v>555.87580000000003</c:v>
                </c:pt>
                <c:pt idx="700">
                  <c:v>556.0702</c:v>
                </c:pt>
                <c:pt idx="701">
                  <c:v>556.2645</c:v>
                </c:pt>
                <c:pt idx="702">
                  <c:v>556.45889999999997</c:v>
                </c:pt>
                <c:pt idx="703">
                  <c:v>556.65319999999997</c:v>
                </c:pt>
                <c:pt idx="704">
                  <c:v>556.84760000000006</c:v>
                </c:pt>
                <c:pt idx="705">
                  <c:v>557.04190000000006</c:v>
                </c:pt>
                <c:pt idx="706">
                  <c:v>557.23630000000003</c:v>
                </c:pt>
                <c:pt idx="707">
                  <c:v>557.43060000000003</c:v>
                </c:pt>
                <c:pt idx="708">
                  <c:v>557.625</c:v>
                </c:pt>
                <c:pt idx="709">
                  <c:v>557.8193</c:v>
                </c:pt>
                <c:pt idx="710">
                  <c:v>558.01369999999997</c:v>
                </c:pt>
                <c:pt idx="711">
                  <c:v>558.20799999999997</c:v>
                </c:pt>
                <c:pt idx="712">
                  <c:v>558.40239999999994</c:v>
                </c:pt>
                <c:pt idx="713">
                  <c:v>558.59670000000006</c:v>
                </c:pt>
                <c:pt idx="714">
                  <c:v>558.79110000000003</c:v>
                </c:pt>
                <c:pt idx="715">
                  <c:v>558.98540000000003</c:v>
                </c:pt>
                <c:pt idx="716">
                  <c:v>559.1798</c:v>
                </c:pt>
                <c:pt idx="717">
                  <c:v>559.3741</c:v>
                </c:pt>
                <c:pt idx="718">
                  <c:v>559.56849999999997</c:v>
                </c:pt>
                <c:pt idx="719">
                  <c:v>559.76279999999997</c:v>
                </c:pt>
                <c:pt idx="720">
                  <c:v>559.95719999999994</c:v>
                </c:pt>
                <c:pt idx="721">
                  <c:v>560.15150000000006</c:v>
                </c:pt>
                <c:pt idx="722">
                  <c:v>560.34590000000003</c:v>
                </c:pt>
                <c:pt idx="723">
                  <c:v>560.54020000000003</c:v>
                </c:pt>
                <c:pt idx="724">
                  <c:v>560.7346</c:v>
                </c:pt>
                <c:pt idx="725">
                  <c:v>560.9289</c:v>
                </c:pt>
                <c:pt idx="726">
                  <c:v>561.12329999999997</c:v>
                </c:pt>
                <c:pt idx="727">
                  <c:v>561.31759999999997</c:v>
                </c:pt>
                <c:pt idx="728">
                  <c:v>561.51199999999994</c:v>
                </c:pt>
                <c:pt idx="729">
                  <c:v>561.70630000000006</c:v>
                </c:pt>
                <c:pt idx="730">
                  <c:v>561.90070000000003</c:v>
                </c:pt>
                <c:pt idx="731">
                  <c:v>562.09500000000003</c:v>
                </c:pt>
                <c:pt idx="732">
                  <c:v>562.2894</c:v>
                </c:pt>
                <c:pt idx="733">
                  <c:v>562.4837</c:v>
                </c:pt>
                <c:pt idx="734">
                  <c:v>562.67809999999997</c:v>
                </c:pt>
                <c:pt idx="735">
                  <c:v>562.87239999999997</c:v>
                </c:pt>
                <c:pt idx="736">
                  <c:v>563.06679999999994</c:v>
                </c:pt>
                <c:pt idx="737">
                  <c:v>563.26110000000006</c:v>
                </c:pt>
                <c:pt idx="738">
                  <c:v>563.45550000000003</c:v>
                </c:pt>
                <c:pt idx="739">
                  <c:v>563.64980000000003</c:v>
                </c:pt>
                <c:pt idx="740">
                  <c:v>563.8442</c:v>
                </c:pt>
                <c:pt idx="741">
                  <c:v>564.0385</c:v>
                </c:pt>
                <c:pt idx="742">
                  <c:v>564.23289999999997</c:v>
                </c:pt>
                <c:pt idx="743">
                  <c:v>564.42719999999997</c:v>
                </c:pt>
                <c:pt idx="744">
                  <c:v>564.62159999999994</c:v>
                </c:pt>
                <c:pt idx="745">
                  <c:v>564.81590000000006</c:v>
                </c:pt>
                <c:pt idx="746">
                  <c:v>565.01030000000003</c:v>
                </c:pt>
                <c:pt idx="747">
                  <c:v>565.2047</c:v>
                </c:pt>
                <c:pt idx="748">
                  <c:v>565.399</c:v>
                </c:pt>
                <c:pt idx="749">
                  <c:v>565.59339999999997</c:v>
                </c:pt>
                <c:pt idx="750">
                  <c:v>565.78769999999997</c:v>
                </c:pt>
                <c:pt idx="751">
                  <c:v>565.98209999999995</c:v>
                </c:pt>
                <c:pt idx="752">
                  <c:v>566.17639999999994</c:v>
                </c:pt>
                <c:pt idx="753">
                  <c:v>566.37080000000003</c:v>
                </c:pt>
                <c:pt idx="754">
                  <c:v>566.56510000000003</c:v>
                </c:pt>
                <c:pt idx="755">
                  <c:v>566.7595</c:v>
                </c:pt>
                <c:pt idx="756">
                  <c:v>566.9538</c:v>
                </c:pt>
                <c:pt idx="757">
                  <c:v>567.14819999999997</c:v>
                </c:pt>
                <c:pt idx="758">
                  <c:v>567.34249999999997</c:v>
                </c:pt>
                <c:pt idx="759">
                  <c:v>567.53689999999995</c:v>
                </c:pt>
                <c:pt idx="760">
                  <c:v>567.73119999999994</c:v>
                </c:pt>
                <c:pt idx="761">
                  <c:v>567.92560000000003</c:v>
                </c:pt>
                <c:pt idx="762">
                  <c:v>568.11990000000003</c:v>
                </c:pt>
                <c:pt idx="763">
                  <c:v>568.3143</c:v>
                </c:pt>
                <c:pt idx="764">
                  <c:v>568.5086</c:v>
                </c:pt>
                <c:pt idx="765">
                  <c:v>568.70299999999997</c:v>
                </c:pt>
                <c:pt idx="766">
                  <c:v>568.89729999999997</c:v>
                </c:pt>
                <c:pt idx="767">
                  <c:v>569.09169999999995</c:v>
                </c:pt>
                <c:pt idx="768">
                  <c:v>569.28599999999994</c:v>
                </c:pt>
                <c:pt idx="769">
                  <c:v>569.48040000000003</c:v>
                </c:pt>
                <c:pt idx="770">
                  <c:v>569.67470000000003</c:v>
                </c:pt>
                <c:pt idx="771">
                  <c:v>569.8691</c:v>
                </c:pt>
                <c:pt idx="772">
                  <c:v>570.0634</c:v>
                </c:pt>
                <c:pt idx="773">
                  <c:v>570.25779999999997</c:v>
                </c:pt>
                <c:pt idx="774">
                  <c:v>570.45209999999997</c:v>
                </c:pt>
                <c:pt idx="775">
                  <c:v>570.64649999999995</c:v>
                </c:pt>
                <c:pt idx="776">
                  <c:v>570.84079999999994</c:v>
                </c:pt>
                <c:pt idx="777">
                  <c:v>571.03520000000003</c:v>
                </c:pt>
                <c:pt idx="778">
                  <c:v>571.22950000000003</c:v>
                </c:pt>
                <c:pt idx="779">
                  <c:v>571.4239</c:v>
                </c:pt>
                <c:pt idx="780">
                  <c:v>571.6182</c:v>
                </c:pt>
                <c:pt idx="781">
                  <c:v>571.81259999999997</c:v>
                </c:pt>
                <c:pt idx="782">
                  <c:v>572.00689999999997</c:v>
                </c:pt>
                <c:pt idx="783">
                  <c:v>572.20129999999995</c:v>
                </c:pt>
                <c:pt idx="784">
                  <c:v>572.39559999999994</c:v>
                </c:pt>
                <c:pt idx="785">
                  <c:v>572.59</c:v>
                </c:pt>
                <c:pt idx="786">
                  <c:v>572.78430000000003</c:v>
                </c:pt>
                <c:pt idx="787">
                  <c:v>572.9787</c:v>
                </c:pt>
                <c:pt idx="788">
                  <c:v>573.173</c:v>
                </c:pt>
                <c:pt idx="789">
                  <c:v>573.36739999999998</c:v>
                </c:pt>
                <c:pt idx="790">
                  <c:v>573.56169999999997</c:v>
                </c:pt>
                <c:pt idx="791">
                  <c:v>573.75609999999995</c:v>
                </c:pt>
                <c:pt idx="792">
                  <c:v>573.95039999999995</c:v>
                </c:pt>
                <c:pt idx="793">
                  <c:v>574.14480000000003</c:v>
                </c:pt>
                <c:pt idx="794">
                  <c:v>574.33910000000003</c:v>
                </c:pt>
                <c:pt idx="795">
                  <c:v>574.5335</c:v>
                </c:pt>
                <c:pt idx="796">
                  <c:v>574.7278</c:v>
                </c:pt>
                <c:pt idx="797">
                  <c:v>574.92219999999998</c:v>
                </c:pt>
                <c:pt idx="798">
                  <c:v>575.11649999999997</c:v>
                </c:pt>
                <c:pt idx="799">
                  <c:v>575.31089999999995</c:v>
                </c:pt>
                <c:pt idx="800">
                  <c:v>575.50519999999995</c:v>
                </c:pt>
                <c:pt idx="801">
                  <c:v>575.69960000000003</c:v>
                </c:pt>
                <c:pt idx="802">
                  <c:v>575.89390000000003</c:v>
                </c:pt>
                <c:pt idx="803">
                  <c:v>576.0883</c:v>
                </c:pt>
                <c:pt idx="804">
                  <c:v>576.2826</c:v>
                </c:pt>
                <c:pt idx="805">
                  <c:v>576.47699999999998</c:v>
                </c:pt>
                <c:pt idx="806">
                  <c:v>576.67129999999997</c:v>
                </c:pt>
                <c:pt idx="807">
                  <c:v>576.86569999999995</c:v>
                </c:pt>
                <c:pt idx="808">
                  <c:v>577.05999999999995</c:v>
                </c:pt>
                <c:pt idx="809">
                  <c:v>577.25440000000003</c:v>
                </c:pt>
                <c:pt idx="810">
                  <c:v>577.44870000000003</c:v>
                </c:pt>
                <c:pt idx="811">
                  <c:v>577.6431</c:v>
                </c:pt>
                <c:pt idx="812">
                  <c:v>577.8374</c:v>
                </c:pt>
                <c:pt idx="813">
                  <c:v>578.03179999999998</c:v>
                </c:pt>
                <c:pt idx="814">
                  <c:v>578.22609999999997</c:v>
                </c:pt>
                <c:pt idx="815">
                  <c:v>578.42049999999995</c:v>
                </c:pt>
                <c:pt idx="816">
                  <c:v>578.61479999999995</c:v>
                </c:pt>
                <c:pt idx="817">
                  <c:v>578.80920000000003</c:v>
                </c:pt>
                <c:pt idx="818">
                  <c:v>579.00350000000003</c:v>
                </c:pt>
                <c:pt idx="819">
                  <c:v>579.1979</c:v>
                </c:pt>
                <c:pt idx="820">
                  <c:v>579.3922</c:v>
                </c:pt>
                <c:pt idx="821">
                  <c:v>579.58659999999998</c:v>
                </c:pt>
                <c:pt idx="822">
                  <c:v>579.78089999999997</c:v>
                </c:pt>
                <c:pt idx="823">
                  <c:v>579.97529999999995</c:v>
                </c:pt>
                <c:pt idx="824">
                  <c:v>580.16959999999995</c:v>
                </c:pt>
                <c:pt idx="825">
                  <c:v>580.36400000000003</c:v>
                </c:pt>
                <c:pt idx="826">
                  <c:v>580.55830000000003</c:v>
                </c:pt>
                <c:pt idx="827">
                  <c:v>580.7527</c:v>
                </c:pt>
                <c:pt idx="828">
                  <c:v>580.947</c:v>
                </c:pt>
                <c:pt idx="829">
                  <c:v>581.14139999999998</c:v>
                </c:pt>
                <c:pt idx="830">
                  <c:v>581.33569999999997</c:v>
                </c:pt>
                <c:pt idx="831">
                  <c:v>581.53009999999995</c:v>
                </c:pt>
                <c:pt idx="832">
                  <c:v>581.72439999999995</c:v>
                </c:pt>
                <c:pt idx="833">
                  <c:v>581.91880000000003</c:v>
                </c:pt>
                <c:pt idx="834">
                  <c:v>582.11320000000001</c:v>
                </c:pt>
                <c:pt idx="835">
                  <c:v>582.3075</c:v>
                </c:pt>
                <c:pt idx="836">
                  <c:v>582.50189999999998</c:v>
                </c:pt>
                <c:pt idx="837">
                  <c:v>582.69619999999998</c:v>
                </c:pt>
                <c:pt idx="838">
                  <c:v>582.89059999999995</c:v>
                </c:pt>
                <c:pt idx="839">
                  <c:v>583.08489999999995</c:v>
                </c:pt>
                <c:pt idx="840">
                  <c:v>583.27930000000003</c:v>
                </c:pt>
                <c:pt idx="841">
                  <c:v>583.47360000000003</c:v>
                </c:pt>
                <c:pt idx="842">
                  <c:v>583.66800000000001</c:v>
                </c:pt>
                <c:pt idx="843">
                  <c:v>583.8623</c:v>
                </c:pt>
                <c:pt idx="844">
                  <c:v>584.05669999999998</c:v>
                </c:pt>
                <c:pt idx="845">
                  <c:v>584.25099999999998</c:v>
                </c:pt>
                <c:pt idx="846">
                  <c:v>584.44539999999995</c:v>
                </c:pt>
                <c:pt idx="847">
                  <c:v>584.63969999999995</c:v>
                </c:pt>
                <c:pt idx="848">
                  <c:v>584.83410000000003</c:v>
                </c:pt>
                <c:pt idx="849">
                  <c:v>585.02840000000003</c:v>
                </c:pt>
                <c:pt idx="850">
                  <c:v>585.22280000000001</c:v>
                </c:pt>
                <c:pt idx="851">
                  <c:v>585.4171</c:v>
                </c:pt>
                <c:pt idx="852">
                  <c:v>585.61149999999998</c:v>
                </c:pt>
                <c:pt idx="853">
                  <c:v>585.80579999999998</c:v>
                </c:pt>
                <c:pt idx="854">
                  <c:v>586.00019999999995</c:v>
                </c:pt>
                <c:pt idx="855">
                  <c:v>586.19449999999995</c:v>
                </c:pt>
                <c:pt idx="856">
                  <c:v>586.38890000000004</c:v>
                </c:pt>
                <c:pt idx="857">
                  <c:v>586.58320000000003</c:v>
                </c:pt>
                <c:pt idx="858">
                  <c:v>586.77760000000001</c:v>
                </c:pt>
                <c:pt idx="859">
                  <c:v>586.97190000000001</c:v>
                </c:pt>
                <c:pt idx="860">
                  <c:v>587.16629999999998</c:v>
                </c:pt>
                <c:pt idx="861">
                  <c:v>587.36059999999998</c:v>
                </c:pt>
                <c:pt idx="862">
                  <c:v>587.55499999999995</c:v>
                </c:pt>
                <c:pt idx="863">
                  <c:v>587.74929999999995</c:v>
                </c:pt>
                <c:pt idx="864">
                  <c:v>587.94370000000004</c:v>
                </c:pt>
                <c:pt idx="865">
                  <c:v>588.13800000000003</c:v>
                </c:pt>
                <c:pt idx="866">
                  <c:v>588.33240000000001</c:v>
                </c:pt>
                <c:pt idx="867">
                  <c:v>588.52670000000001</c:v>
                </c:pt>
                <c:pt idx="868">
                  <c:v>588.72109999999998</c:v>
                </c:pt>
                <c:pt idx="869">
                  <c:v>588.91539999999998</c:v>
                </c:pt>
                <c:pt idx="870">
                  <c:v>589.10979999999995</c:v>
                </c:pt>
                <c:pt idx="871">
                  <c:v>589.30409999999995</c:v>
                </c:pt>
                <c:pt idx="872">
                  <c:v>589.49850000000004</c:v>
                </c:pt>
                <c:pt idx="873">
                  <c:v>589.69280000000003</c:v>
                </c:pt>
                <c:pt idx="874">
                  <c:v>589.88720000000001</c:v>
                </c:pt>
                <c:pt idx="875">
                  <c:v>590.08150000000001</c:v>
                </c:pt>
                <c:pt idx="876">
                  <c:v>590.27589999999998</c:v>
                </c:pt>
                <c:pt idx="877">
                  <c:v>590.47019999999998</c:v>
                </c:pt>
                <c:pt idx="878">
                  <c:v>590.66459999999995</c:v>
                </c:pt>
                <c:pt idx="879">
                  <c:v>590.85889999999995</c:v>
                </c:pt>
                <c:pt idx="880">
                  <c:v>591.05330000000004</c:v>
                </c:pt>
                <c:pt idx="881">
                  <c:v>591.24760000000003</c:v>
                </c:pt>
                <c:pt idx="882">
                  <c:v>591.44200000000001</c:v>
                </c:pt>
                <c:pt idx="883">
                  <c:v>591.63630000000001</c:v>
                </c:pt>
                <c:pt idx="884">
                  <c:v>591.83069999999998</c:v>
                </c:pt>
                <c:pt idx="885">
                  <c:v>592.02499999999998</c:v>
                </c:pt>
                <c:pt idx="886">
                  <c:v>592.21939999999995</c:v>
                </c:pt>
                <c:pt idx="887">
                  <c:v>592.41369999999995</c:v>
                </c:pt>
                <c:pt idx="888">
                  <c:v>592.60810000000004</c:v>
                </c:pt>
                <c:pt idx="889">
                  <c:v>592.80240000000003</c:v>
                </c:pt>
                <c:pt idx="890">
                  <c:v>592.99680000000001</c:v>
                </c:pt>
                <c:pt idx="891">
                  <c:v>593.19110000000001</c:v>
                </c:pt>
                <c:pt idx="892">
                  <c:v>593.38549999999998</c:v>
                </c:pt>
                <c:pt idx="893">
                  <c:v>593.57979999999998</c:v>
                </c:pt>
                <c:pt idx="894">
                  <c:v>593.77419999999995</c:v>
                </c:pt>
                <c:pt idx="895">
                  <c:v>593.96849999999995</c:v>
                </c:pt>
                <c:pt idx="896">
                  <c:v>594.16290000000004</c:v>
                </c:pt>
                <c:pt idx="897">
                  <c:v>594.35720000000003</c:v>
                </c:pt>
                <c:pt idx="898">
                  <c:v>594.55160000000001</c:v>
                </c:pt>
                <c:pt idx="899">
                  <c:v>594.74590000000001</c:v>
                </c:pt>
                <c:pt idx="900">
                  <c:v>594.94029999999998</c:v>
                </c:pt>
                <c:pt idx="901">
                  <c:v>595.13459999999998</c:v>
                </c:pt>
                <c:pt idx="902">
                  <c:v>595.32899999999995</c:v>
                </c:pt>
                <c:pt idx="903">
                  <c:v>595.52329999999995</c:v>
                </c:pt>
                <c:pt idx="904">
                  <c:v>595.71770000000004</c:v>
                </c:pt>
                <c:pt idx="905">
                  <c:v>595.91200000000003</c:v>
                </c:pt>
                <c:pt idx="906">
                  <c:v>596.10640000000001</c:v>
                </c:pt>
                <c:pt idx="907">
                  <c:v>596.30070000000001</c:v>
                </c:pt>
                <c:pt idx="908">
                  <c:v>596.49509999999998</c:v>
                </c:pt>
                <c:pt idx="909">
                  <c:v>596.68939999999998</c:v>
                </c:pt>
                <c:pt idx="910">
                  <c:v>596.88379999999995</c:v>
                </c:pt>
                <c:pt idx="911">
                  <c:v>597.07809999999995</c:v>
                </c:pt>
                <c:pt idx="912">
                  <c:v>597.27250000000004</c:v>
                </c:pt>
                <c:pt idx="913">
                  <c:v>597.46680000000003</c:v>
                </c:pt>
                <c:pt idx="914">
                  <c:v>597.66120000000001</c:v>
                </c:pt>
                <c:pt idx="915">
                  <c:v>597.85550000000001</c:v>
                </c:pt>
                <c:pt idx="916">
                  <c:v>598.04989999999998</c:v>
                </c:pt>
                <c:pt idx="917">
                  <c:v>598.24419999999998</c:v>
                </c:pt>
                <c:pt idx="918">
                  <c:v>598.43859999999995</c:v>
                </c:pt>
                <c:pt idx="919">
                  <c:v>598.63289999999995</c:v>
                </c:pt>
                <c:pt idx="920">
                  <c:v>598.82730000000004</c:v>
                </c:pt>
                <c:pt idx="921">
                  <c:v>599.02160000000003</c:v>
                </c:pt>
                <c:pt idx="922">
                  <c:v>599.21600000000001</c:v>
                </c:pt>
                <c:pt idx="923">
                  <c:v>599.41039999999998</c:v>
                </c:pt>
                <c:pt idx="924">
                  <c:v>599.60469999999998</c:v>
                </c:pt>
                <c:pt idx="925">
                  <c:v>599.79909999999995</c:v>
                </c:pt>
                <c:pt idx="926">
                  <c:v>599.99339999999995</c:v>
                </c:pt>
              </c:numCache>
            </c:numRef>
          </c:xVal>
          <c:yVal>
            <c:numRef>
              <c:f>FeD!$C$2:$C$928</c:f>
              <c:numCache>
                <c:formatCode>General</c:formatCode>
                <c:ptCount val="927"/>
                <c:pt idx="0">
                  <c:v>10.003133659818436</c:v>
                </c:pt>
                <c:pt idx="1">
                  <c:v>7.1517611227346594</c:v>
                </c:pt>
                <c:pt idx="2">
                  <c:v>6.4143589292886638</c:v>
                </c:pt>
                <c:pt idx="3">
                  <c:v>7.9580968856957766</c:v>
                </c:pt>
                <c:pt idx="4">
                  <c:v>56.3029811817932</c:v>
                </c:pt>
                <c:pt idx="5">
                  <c:v>7.025717902721258</c:v>
                </c:pt>
                <c:pt idx="6">
                  <c:v>5.9788436261028259</c:v>
                </c:pt>
                <c:pt idx="7">
                  <c:v>7.0070418246152872</c:v>
                </c:pt>
                <c:pt idx="8">
                  <c:v>10.10273376843681</c:v>
                </c:pt>
                <c:pt idx="9">
                  <c:v>7.6641757846593501</c:v>
                </c:pt>
                <c:pt idx="10">
                  <c:v>6.8868868983576164</c:v>
                </c:pt>
                <c:pt idx="11">
                  <c:v>6.8553789038550894</c:v>
                </c:pt>
                <c:pt idx="12">
                  <c:v>7.5652137530835155</c:v>
                </c:pt>
                <c:pt idx="13">
                  <c:v>7.8764664586471058</c:v>
                </c:pt>
                <c:pt idx="14">
                  <c:v>6.542601775344993</c:v>
                </c:pt>
                <c:pt idx="15">
                  <c:v>6.5593227279055615</c:v>
                </c:pt>
                <c:pt idx="16">
                  <c:v>7.5807590977909998</c:v>
                </c:pt>
                <c:pt idx="17">
                  <c:v>9.1572751042023572</c:v>
                </c:pt>
                <c:pt idx="18">
                  <c:v>6.9878075719229962</c:v>
                </c:pt>
                <c:pt idx="19">
                  <c:v>6.0088881703460268</c:v>
                </c:pt>
                <c:pt idx="20">
                  <c:v>6.2202400017585679</c:v>
                </c:pt>
                <c:pt idx="21">
                  <c:v>7.6049015149658405</c:v>
                </c:pt>
                <c:pt idx="22">
                  <c:v>6.8302899685978105</c:v>
                </c:pt>
                <c:pt idx="23">
                  <c:v>6.3033298780281983</c:v>
                </c:pt>
                <c:pt idx="24">
                  <c:v>6.6344247305947341</c:v>
                </c:pt>
                <c:pt idx="25">
                  <c:v>7.5420500317239272</c:v>
                </c:pt>
                <c:pt idx="26">
                  <c:v>7.5778185960066722</c:v>
                </c:pt>
                <c:pt idx="27">
                  <c:v>6.7055919013644605</c:v>
                </c:pt>
                <c:pt idx="28">
                  <c:v>6.4858894319505955</c:v>
                </c:pt>
                <c:pt idx="29">
                  <c:v>7.703117117411761</c:v>
                </c:pt>
                <c:pt idx="30">
                  <c:v>8.7340440284755676</c:v>
                </c:pt>
                <c:pt idx="31">
                  <c:v>7.0465418115275726</c:v>
                </c:pt>
                <c:pt idx="32">
                  <c:v>6.5889984780076531</c:v>
                </c:pt>
                <c:pt idx="33">
                  <c:v>6.98716741435077</c:v>
                </c:pt>
                <c:pt idx="34">
                  <c:v>7.6910955357835444</c:v>
                </c:pt>
                <c:pt idx="35">
                  <c:v>6.6569264058789841</c:v>
                </c:pt>
                <c:pt idx="36">
                  <c:v>6.5168244475358907</c:v>
                </c:pt>
                <c:pt idx="37">
                  <c:v>6.9928049690376843</c:v>
                </c:pt>
                <c:pt idx="38">
                  <c:v>7.9004600543557606</c:v>
                </c:pt>
                <c:pt idx="39">
                  <c:v>7.3358171475920244</c:v>
                </c:pt>
                <c:pt idx="40">
                  <c:v>6.9488194018947373</c:v>
                </c:pt>
                <c:pt idx="41">
                  <c:v>6.9850858347384541</c:v>
                </c:pt>
                <c:pt idx="42">
                  <c:v>7.2801062514334332</c:v>
                </c:pt>
                <c:pt idx="43">
                  <c:v>7.2865240471767416</c:v>
                </c:pt>
                <c:pt idx="44">
                  <c:v>6.9987556166488734</c:v>
                </c:pt>
                <c:pt idx="45">
                  <c:v>7.3011677562470894</c:v>
                </c:pt>
                <c:pt idx="46">
                  <c:v>7.3236129884053458</c:v>
                </c:pt>
                <c:pt idx="47">
                  <c:v>7.0265727890623122</c:v>
                </c:pt>
                <c:pt idx="48">
                  <c:v>6.6902475528672989</c:v>
                </c:pt>
                <c:pt idx="49">
                  <c:v>6.8010725197133324</c:v>
                </c:pt>
                <c:pt idx="50">
                  <c:v>7.1587648642484645</c:v>
                </c:pt>
                <c:pt idx="51">
                  <c:v>7.1698638470654767</c:v>
                </c:pt>
                <c:pt idx="52">
                  <c:v>6.8598890447392744</c:v>
                </c:pt>
                <c:pt idx="53">
                  <c:v>6.0525982038674213</c:v>
                </c:pt>
                <c:pt idx="54">
                  <c:v>7.0861595793410119</c:v>
                </c:pt>
                <c:pt idx="55">
                  <c:v>6.9507869452165316</c:v>
                </c:pt>
                <c:pt idx="56">
                  <c:v>6.6158605410708295</c:v>
                </c:pt>
                <c:pt idx="57">
                  <c:v>6.6988849455002333</c:v>
                </c:pt>
                <c:pt idx="58">
                  <c:v>6.8280074019142569</c:v>
                </c:pt>
                <c:pt idx="59">
                  <c:v>7.1340470257594992</c:v>
                </c:pt>
                <c:pt idx="60">
                  <c:v>6.7725154485821495</c:v>
                </c:pt>
                <c:pt idx="61">
                  <c:v>6.6099356270568927</c:v>
                </c:pt>
                <c:pt idx="62">
                  <c:v>6.78836088639284</c:v>
                </c:pt>
                <c:pt idx="63">
                  <c:v>7.0370412274270935</c:v>
                </c:pt>
                <c:pt idx="64">
                  <c:v>6.9502329766649344</c:v>
                </c:pt>
                <c:pt idx="65">
                  <c:v>6.785773691823346</c:v>
                </c:pt>
                <c:pt idx="66">
                  <c:v>6.8923624367491092</c:v>
                </c:pt>
                <c:pt idx="67">
                  <c:v>7.0305214052153362</c:v>
                </c:pt>
                <c:pt idx="68">
                  <c:v>7.0613709784038292</c:v>
                </c:pt>
                <c:pt idx="69">
                  <c:v>6.7173196217544948</c:v>
                </c:pt>
                <c:pt idx="70">
                  <c:v>6.9121049237739145</c:v>
                </c:pt>
                <c:pt idx="71">
                  <c:v>7.0213964951423655</c:v>
                </c:pt>
                <c:pt idx="72">
                  <c:v>7.0550172362906558</c:v>
                </c:pt>
                <c:pt idx="73">
                  <c:v>6.5637024649214277</c:v>
                </c:pt>
                <c:pt idx="74">
                  <c:v>6.9209143891651532</c:v>
                </c:pt>
                <c:pt idx="75">
                  <c:v>6.8612678951440005</c:v>
                </c:pt>
                <c:pt idx="76">
                  <c:v>6.9148454114813855</c:v>
                </c:pt>
                <c:pt idx="77">
                  <c:v>6.4924130872717516</c:v>
                </c:pt>
                <c:pt idx="78">
                  <c:v>6.4971932489888689</c:v>
                </c:pt>
                <c:pt idx="79">
                  <c:v>6.8047941753122894</c:v>
                </c:pt>
                <c:pt idx="80">
                  <c:v>6.8656539973285149</c:v>
                </c:pt>
                <c:pt idx="81">
                  <c:v>6.8088408648268084</c:v>
                </c:pt>
                <c:pt idx="82">
                  <c:v>6.8013978120072549</c:v>
                </c:pt>
                <c:pt idx="83">
                  <c:v>6.8176102756943386</c:v>
                </c:pt>
                <c:pt idx="84">
                  <c:v>6.8712929653438071</c:v>
                </c:pt>
                <c:pt idx="85">
                  <c:v>6.7962331064166461</c:v>
                </c:pt>
                <c:pt idx="86">
                  <c:v>6.744890803793699</c:v>
                </c:pt>
                <c:pt idx="87">
                  <c:v>6.8471648361666739</c:v>
                </c:pt>
                <c:pt idx="88">
                  <c:v>6.9440089480403051</c:v>
                </c:pt>
                <c:pt idx="89">
                  <c:v>6.8847010864204403</c:v>
                </c:pt>
                <c:pt idx="90">
                  <c:v>6.7084726229614891</c:v>
                </c:pt>
                <c:pt idx="91">
                  <c:v>6.7390564563465434</c:v>
                </c:pt>
                <c:pt idx="92">
                  <c:v>6.8621996180682636</c:v>
                </c:pt>
                <c:pt idx="93">
                  <c:v>6.8966466603060734</c:v>
                </c:pt>
                <c:pt idx="94">
                  <c:v>6.6935801342118957</c:v>
                </c:pt>
                <c:pt idx="95">
                  <c:v>6.7886456981528998</c:v>
                </c:pt>
                <c:pt idx="96">
                  <c:v>6.7417398235479098</c:v>
                </c:pt>
                <c:pt idx="97">
                  <c:v>6.8651528032446683</c:v>
                </c:pt>
                <c:pt idx="98">
                  <c:v>6.8364018783949909</c:v>
                </c:pt>
                <c:pt idx="99">
                  <c:v>6.7207715836236135</c:v>
                </c:pt>
                <c:pt idx="100">
                  <c:v>6.8854598531925113</c:v>
                </c:pt>
                <c:pt idx="101">
                  <c:v>6.8140156163104679</c:v>
                </c:pt>
                <c:pt idx="102">
                  <c:v>6.7215964173290228</c:v>
                </c:pt>
                <c:pt idx="103">
                  <c:v>6.6773656304984437</c:v>
                </c:pt>
                <c:pt idx="104">
                  <c:v>6.734207786062715</c:v>
                </c:pt>
                <c:pt idx="105">
                  <c:v>6.7910703792405585</c:v>
                </c:pt>
                <c:pt idx="106">
                  <c:v>6.7614726902277349</c:v>
                </c:pt>
                <c:pt idx="107">
                  <c:v>6.7129615439226589</c:v>
                </c:pt>
                <c:pt idx="108">
                  <c:v>6.7752387498643341</c:v>
                </c:pt>
                <c:pt idx="109">
                  <c:v>6.8649323702468834</c:v>
                </c:pt>
                <c:pt idx="110">
                  <c:v>6.7753668052662359</c:v>
                </c:pt>
                <c:pt idx="111">
                  <c:v>6.6683309898537617</c:v>
                </c:pt>
                <c:pt idx="112">
                  <c:v>6.7569676709901669</c:v>
                </c:pt>
                <c:pt idx="113">
                  <c:v>6.8970817933100736</c:v>
                </c:pt>
                <c:pt idx="114">
                  <c:v>6.8023140118836194</c:v>
                </c:pt>
                <c:pt idx="115">
                  <c:v>6.712088728779718</c:v>
                </c:pt>
                <c:pt idx="116">
                  <c:v>6.6554981330980416</c:v>
                </c:pt>
                <c:pt idx="117">
                  <c:v>6.7655591676369244</c:v>
                </c:pt>
                <c:pt idx="118">
                  <c:v>6.8460369794919567</c:v>
                </c:pt>
                <c:pt idx="119">
                  <c:v>6.7959442303147286</c:v>
                </c:pt>
                <c:pt idx="120">
                  <c:v>6.7847667312295536</c:v>
                </c:pt>
                <c:pt idx="121">
                  <c:v>6.7958166215411282</c:v>
                </c:pt>
                <c:pt idx="122">
                  <c:v>6.8737706020271876</c:v>
                </c:pt>
                <c:pt idx="123">
                  <c:v>6.7964402061632212</c:v>
                </c:pt>
                <c:pt idx="124">
                  <c:v>6.7792925242503621</c:v>
                </c:pt>
                <c:pt idx="125">
                  <c:v>6.8497858710971435</c:v>
                </c:pt>
                <c:pt idx="126">
                  <c:v>6.8909303051010102</c:v>
                </c:pt>
                <c:pt idx="127">
                  <c:v>6.8604520920116823</c:v>
                </c:pt>
                <c:pt idx="128">
                  <c:v>6.8281706465133816</c:v>
                </c:pt>
                <c:pt idx="129">
                  <c:v>6.8450858011878637</c:v>
                </c:pt>
                <c:pt idx="130">
                  <c:v>6.9209545864236599</c:v>
                </c:pt>
                <c:pt idx="131">
                  <c:v>6.8831281952283598</c:v>
                </c:pt>
                <c:pt idx="132">
                  <c:v>6.8278546957383215</c:v>
                </c:pt>
                <c:pt idx="133">
                  <c:v>6.8405249515985469</c:v>
                </c:pt>
                <c:pt idx="134">
                  <c:v>6.9005080158903169</c:v>
                </c:pt>
                <c:pt idx="135">
                  <c:v>6.8909642270034537</c:v>
                </c:pt>
                <c:pt idx="136">
                  <c:v>6.8090900005268455</c:v>
                </c:pt>
                <c:pt idx="137">
                  <c:v>6.9019659415376466</c:v>
                </c:pt>
                <c:pt idx="138">
                  <c:v>6.8489637666725773</c:v>
                </c:pt>
                <c:pt idx="139">
                  <c:v>6.8831667967215608</c:v>
                </c:pt>
                <c:pt idx="140">
                  <c:v>6.7410087904555471</c:v>
                </c:pt>
                <c:pt idx="141">
                  <c:v>6.7132791885228018</c:v>
                </c:pt>
                <c:pt idx="142">
                  <c:v>6.8236369949461189</c:v>
                </c:pt>
                <c:pt idx="143">
                  <c:v>6.8373050765749408</c:v>
                </c:pt>
                <c:pt idx="144">
                  <c:v>6.767771322204899</c:v>
                </c:pt>
                <c:pt idx="145">
                  <c:v>6.8361215798506363</c:v>
                </c:pt>
                <c:pt idx="146">
                  <c:v>6.9004298543432183</c:v>
                </c:pt>
                <c:pt idx="147">
                  <c:v>6.8811843880129757</c:v>
                </c:pt>
                <c:pt idx="148">
                  <c:v>6.7607848666755643</c:v>
                </c:pt>
                <c:pt idx="149">
                  <c:v>6.7889565847693207</c:v>
                </c:pt>
                <c:pt idx="150">
                  <c:v>6.8247352513511466</c:v>
                </c:pt>
                <c:pt idx="151">
                  <c:v>6.9050806512294702</c:v>
                </c:pt>
                <c:pt idx="152">
                  <c:v>6.8130236754625395</c:v>
                </c:pt>
                <c:pt idx="153">
                  <c:v>6.7573086293934823</c:v>
                </c:pt>
                <c:pt idx="154">
                  <c:v>6.7713029179152997</c:v>
                </c:pt>
                <c:pt idx="155">
                  <c:v>6.8273381157744932</c:v>
                </c:pt>
                <c:pt idx="156">
                  <c:v>6.7965080817090247</c:v>
                </c:pt>
                <c:pt idx="157">
                  <c:v>6.7103788569211362</c:v>
                </c:pt>
                <c:pt idx="158">
                  <c:v>6.7268293786409421</c:v>
                </c:pt>
                <c:pt idx="159">
                  <c:v>6.8008535443840428</c:v>
                </c:pt>
                <c:pt idx="160">
                  <c:v>6.7720929772022185</c:v>
                </c:pt>
                <c:pt idx="161">
                  <c:v>6.7041815217858103</c:v>
                </c:pt>
                <c:pt idx="162">
                  <c:v>6.7210523816428518</c:v>
                </c:pt>
                <c:pt idx="163">
                  <c:v>6.7567294779349982</c:v>
                </c:pt>
                <c:pt idx="164">
                  <c:v>6.7433247003077916</c:v>
                </c:pt>
                <c:pt idx="165">
                  <c:v>6.663329397597999</c:v>
                </c:pt>
                <c:pt idx="166">
                  <c:v>6.7013832936047377</c:v>
                </c:pt>
                <c:pt idx="167">
                  <c:v>6.780717362120507</c:v>
                </c:pt>
                <c:pt idx="168">
                  <c:v>6.7338883415382114</c:v>
                </c:pt>
                <c:pt idx="169">
                  <c:v>6.681171912478538</c:v>
                </c:pt>
                <c:pt idx="170">
                  <c:v>6.6485121736353072</c:v>
                </c:pt>
                <c:pt idx="171">
                  <c:v>6.6773499008876662</c:v>
                </c:pt>
                <c:pt idx="172">
                  <c:v>6.7151067413638392</c:v>
                </c:pt>
                <c:pt idx="173">
                  <c:v>6.5730929981862802</c:v>
                </c:pt>
                <c:pt idx="174">
                  <c:v>6.5926672056218747</c:v>
                </c:pt>
                <c:pt idx="175">
                  <c:v>6.6738601410846101</c:v>
                </c:pt>
                <c:pt idx="176">
                  <c:v>6.6920993060802569</c:v>
                </c:pt>
                <c:pt idx="177">
                  <c:v>6.6139040284556279</c:v>
                </c:pt>
                <c:pt idx="178">
                  <c:v>6.5564523570719588</c:v>
                </c:pt>
                <c:pt idx="179">
                  <c:v>6.6253833172674623</c:v>
                </c:pt>
                <c:pt idx="180">
                  <c:v>6.6777572069830091</c:v>
                </c:pt>
                <c:pt idx="181">
                  <c:v>6.5793881266219616</c:v>
                </c:pt>
                <c:pt idx="182">
                  <c:v>6.5693028268846563</c:v>
                </c:pt>
                <c:pt idx="183">
                  <c:v>6.6285909306525008</c:v>
                </c:pt>
                <c:pt idx="184">
                  <c:v>6.6505277719905287</c:v>
                </c:pt>
                <c:pt idx="185">
                  <c:v>6.6408094872304586</c:v>
                </c:pt>
                <c:pt idx="186">
                  <c:v>6.5573507066081556</c:v>
                </c:pt>
                <c:pt idx="187">
                  <c:v>6.6034942400874419</c:v>
                </c:pt>
                <c:pt idx="188">
                  <c:v>6.6087007158069033</c:v>
                </c:pt>
                <c:pt idx="189">
                  <c:v>6.5243676228119529</c:v>
                </c:pt>
                <c:pt idx="190">
                  <c:v>6.3962939380267194</c:v>
                </c:pt>
                <c:pt idx="191">
                  <c:v>6.5537689384732518</c:v>
                </c:pt>
                <c:pt idx="192">
                  <c:v>6.5045619278807303</c:v>
                </c:pt>
                <c:pt idx="193">
                  <c:v>6.5336161371577379</c:v>
                </c:pt>
                <c:pt idx="194">
                  <c:v>6.4502518578843002</c:v>
                </c:pt>
                <c:pt idx="195">
                  <c:v>6.5657689023423558</c:v>
                </c:pt>
                <c:pt idx="196">
                  <c:v>6.4860745500105166</c:v>
                </c:pt>
                <c:pt idx="197">
                  <c:v>6.5762326652418732</c:v>
                </c:pt>
                <c:pt idx="198">
                  <c:v>6.3975777302131185</c:v>
                </c:pt>
                <c:pt idx="199">
                  <c:v>6.4144546878327153</c:v>
                </c:pt>
                <c:pt idx="200">
                  <c:v>6.4163033652528707</c:v>
                </c:pt>
                <c:pt idx="201">
                  <c:v>6.5309459670994876</c:v>
                </c:pt>
                <c:pt idx="202">
                  <c:v>6.4438900630365499</c:v>
                </c:pt>
                <c:pt idx="203">
                  <c:v>6.471242723513293</c:v>
                </c:pt>
                <c:pt idx="204">
                  <c:v>6.452641342352206</c:v>
                </c:pt>
                <c:pt idx="205">
                  <c:v>6.4040623387408191</c:v>
                </c:pt>
                <c:pt idx="206">
                  <c:v>6.3285123023379821</c:v>
                </c:pt>
                <c:pt idx="207">
                  <c:v>6.2925470009519042</c:v>
                </c:pt>
                <c:pt idx="208">
                  <c:v>6.3308536588690032</c:v>
                </c:pt>
                <c:pt idx="209">
                  <c:v>6.3691931095437884</c:v>
                </c:pt>
                <c:pt idx="210">
                  <c:v>6.3807519200160279</c:v>
                </c:pt>
                <c:pt idx="211">
                  <c:v>6.3508660994222472</c:v>
                </c:pt>
                <c:pt idx="212">
                  <c:v>6.3182040200375962</c:v>
                </c:pt>
                <c:pt idx="213">
                  <c:v>6.3681873166252609</c:v>
                </c:pt>
                <c:pt idx="214">
                  <c:v>6.315428905437158</c:v>
                </c:pt>
                <c:pt idx="215">
                  <c:v>6.1800436385650457</c:v>
                </c:pt>
                <c:pt idx="216">
                  <c:v>6.3166905730465803</c:v>
                </c:pt>
                <c:pt idx="217">
                  <c:v>6.4030235581839063</c:v>
                </c:pt>
                <c:pt idx="218">
                  <c:v>6.3458538699062919</c:v>
                </c:pt>
                <c:pt idx="219">
                  <c:v>6.369059229260376</c:v>
                </c:pt>
                <c:pt idx="220">
                  <c:v>6.3266936327352052</c:v>
                </c:pt>
                <c:pt idx="221">
                  <c:v>6.330463329979489</c:v>
                </c:pt>
                <c:pt idx="222">
                  <c:v>6.2821846982621681</c:v>
                </c:pt>
                <c:pt idx="223">
                  <c:v>6.2334622358276421</c:v>
                </c:pt>
                <c:pt idx="224">
                  <c:v>6.3385350809647516</c:v>
                </c:pt>
                <c:pt idx="225">
                  <c:v>6.276675077389311</c:v>
                </c:pt>
                <c:pt idx="226">
                  <c:v>6.3196675898911314</c:v>
                </c:pt>
                <c:pt idx="227">
                  <c:v>6.2316851521096845</c:v>
                </c:pt>
                <c:pt idx="228">
                  <c:v>6.2278444438111711</c:v>
                </c:pt>
                <c:pt idx="229">
                  <c:v>6.2832694241807419</c:v>
                </c:pt>
                <c:pt idx="230">
                  <c:v>6.3208653936946479</c:v>
                </c:pt>
                <c:pt idx="231">
                  <c:v>6.2834497376323784</c:v>
                </c:pt>
                <c:pt idx="232">
                  <c:v>6.2303943492818084</c:v>
                </c:pt>
                <c:pt idx="233">
                  <c:v>6.239994999036047</c:v>
                </c:pt>
                <c:pt idx="234">
                  <c:v>6.222656480920282</c:v>
                </c:pt>
                <c:pt idx="235">
                  <c:v>6.1230351501400442</c:v>
                </c:pt>
                <c:pt idx="236">
                  <c:v>6.1171012528302677</c:v>
                </c:pt>
                <c:pt idx="237">
                  <c:v>6.1976205868434295</c:v>
                </c:pt>
                <c:pt idx="238">
                  <c:v>6.2443520867568596</c:v>
                </c:pt>
                <c:pt idx="239">
                  <c:v>6.216516297784918</c:v>
                </c:pt>
                <c:pt idx="240">
                  <c:v>6.114730449831721</c:v>
                </c:pt>
                <c:pt idx="241">
                  <c:v>6.094273209772112</c:v>
                </c:pt>
                <c:pt idx="242">
                  <c:v>6.2244277454879713</c:v>
                </c:pt>
                <c:pt idx="243">
                  <c:v>6.2111108632464243</c:v>
                </c:pt>
                <c:pt idx="244">
                  <c:v>6.1048806802984608</c:v>
                </c:pt>
                <c:pt idx="245">
                  <c:v>6.2484921454851587</c:v>
                </c:pt>
                <c:pt idx="246">
                  <c:v>6.2604913722203595</c:v>
                </c:pt>
                <c:pt idx="247">
                  <c:v>6.3290987811130064</c:v>
                </c:pt>
                <c:pt idx="248">
                  <c:v>6.1041390444426362</c:v>
                </c:pt>
                <c:pt idx="249">
                  <c:v>6.1420631617433941</c:v>
                </c:pt>
                <c:pt idx="250">
                  <c:v>6.2079822421188915</c:v>
                </c:pt>
                <c:pt idx="251">
                  <c:v>6.2191318792931183</c:v>
                </c:pt>
                <c:pt idx="252">
                  <c:v>6.2098668220656412</c:v>
                </c:pt>
                <c:pt idx="253">
                  <c:v>6.0289236641287252</c:v>
                </c:pt>
                <c:pt idx="254">
                  <c:v>6.1455866803583721</c:v>
                </c:pt>
                <c:pt idx="255">
                  <c:v>6.2275354685429178</c:v>
                </c:pt>
                <c:pt idx="256">
                  <c:v>6.2101738316086639</c:v>
                </c:pt>
                <c:pt idx="257">
                  <c:v>6.0520581817527956</c:v>
                </c:pt>
                <c:pt idx="258">
                  <c:v>6.18129932037139</c:v>
                </c:pt>
                <c:pt idx="259">
                  <c:v>6.2087335830050936</c:v>
                </c:pt>
                <c:pt idx="260">
                  <c:v>5.9449972108177978</c:v>
                </c:pt>
                <c:pt idx="261">
                  <c:v>5.9026054647582189</c:v>
                </c:pt>
                <c:pt idx="262">
                  <c:v>6.0186826341659634</c:v>
                </c:pt>
                <c:pt idx="263">
                  <c:v>6.1457487338760464</c:v>
                </c:pt>
                <c:pt idx="264">
                  <c:v>6.1153173368795635</c:v>
                </c:pt>
                <c:pt idx="265">
                  <c:v>6.0632324505954331</c:v>
                </c:pt>
                <c:pt idx="266">
                  <c:v>6.1057933705358121</c:v>
                </c:pt>
                <c:pt idx="267">
                  <c:v>6.1532230620032218</c:v>
                </c:pt>
                <c:pt idx="268">
                  <c:v>6.037620704046132</c:v>
                </c:pt>
                <c:pt idx="269">
                  <c:v>6.034765547818024</c:v>
                </c:pt>
                <c:pt idx="270">
                  <c:v>6.3112734362624421</c:v>
                </c:pt>
                <c:pt idx="271">
                  <c:v>6.265421997464296</c:v>
                </c:pt>
                <c:pt idx="272">
                  <c:v>6.1759695354843682</c:v>
                </c:pt>
                <c:pt idx="273">
                  <c:v>5.8991239151249175</c:v>
                </c:pt>
                <c:pt idx="274">
                  <c:v>5.9036451433697144</c:v>
                </c:pt>
                <c:pt idx="275">
                  <c:v>6.0474403657679279</c:v>
                </c:pt>
                <c:pt idx="276">
                  <c:v>6.2113243533994789</c:v>
                </c:pt>
                <c:pt idx="277">
                  <c:v>6.1011441734839309</c:v>
                </c:pt>
                <c:pt idx="278">
                  <c:v>5.9651451848565538</c:v>
                </c:pt>
                <c:pt idx="279">
                  <c:v>6.25522041624951</c:v>
                </c:pt>
                <c:pt idx="280">
                  <c:v>6.2123617637921367</c:v>
                </c:pt>
                <c:pt idx="281">
                  <c:v>5.9659443386429452</c:v>
                </c:pt>
                <c:pt idx="282">
                  <c:v>6.0321018387072112</c:v>
                </c:pt>
                <c:pt idx="283">
                  <c:v>6.1239760320418331</c:v>
                </c:pt>
                <c:pt idx="284">
                  <c:v>6.1406263107031869</c:v>
                </c:pt>
                <c:pt idx="285">
                  <c:v>6.0285582333216379</c:v>
                </c:pt>
                <c:pt idx="286">
                  <c:v>5.9436389467749873</c:v>
                </c:pt>
                <c:pt idx="287">
                  <c:v>6.1783828231754807</c:v>
                </c:pt>
                <c:pt idx="288">
                  <c:v>6.1618032827092417</c:v>
                </c:pt>
                <c:pt idx="289">
                  <c:v>5.8967588935916808</c:v>
                </c:pt>
                <c:pt idx="290">
                  <c:v>5.9265977280162696</c:v>
                </c:pt>
                <c:pt idx="291">
                  <c:v>5.9954054574237983</c:v>
                </c:pt>
                <c:pt idx="292">
                  <c:v>6.0808266682432368</c:v>
                </c:pt>
                <c:pt idx="293">
                  <c:v>6.038014919689183</c:v>
                </c:pt>
                <c:pt idx="294">
                  <c:v>5.8092669792338008</c:v>
                </c:pt>
                <c:pt idx="295">
                  <c:v>5.8620153066042997</c:v>
                </c:pt>
                <c:pt idx="296">
                  <c:v>6.0777664863548635</c:v>
                </c:pt>
                <c:pt idx="297">
                  <c:v>6.0242192006624116</c:v>
                </c:pt>
                <c:pt idx="298">
                  <c:v>6.0315336524503005</c:v>
                </c:pt>
                <c:pt idx="299">
                  <c:v>6.0847303714093179</c:v>
                </c:pt>
                <c:pt idx="300">
                  <c:v>6.1033927458196322</c:v>
                </c:pt>
                <c:pt idx="301">
                  <c:v>6.0977673872265079</c:v>
                </c:pt>
                <c:pt idx="302">
                  <c:v>5.9696911640871164</c:v>
                </c:pt>
                <c:pt idx="303">
                  <c:v>5.8947573611879944</c:v>
                </c:pt>
                <c:pt idx="304">
                  <c:v>6.2133826135091992</c:v>
                </c:pt>
                <c:pt idx="305">
                  <c:v>6.0906125905973978</c:v>
                </c:pt>
                <c:pt idx="306">
                  <c:v>5.8944535867283179</c:v>
                </c:pt>
                <c:pt idx="307">
                  <c:v>5.9118707537938464</c:v>
                </c:pt>
                <c:pt idx="308">
                  <c:v>6.1761594199796583</c:v>
                </c:pt>
                <c:pt idx="309">
                  <c:v>6.0580897343388864</c:v>
                </c:pt>
                <c:pt idx="310">
                  <c:v>6.071206281073489</c:v>
                </c:pt>
                <c:pt idx="311">
                  <c:v>5.8261260436588698</c:v>
                </c:pt>
                <c:pt idx="312">
                  <c:v>6.2996267450171315</c:v>
                </c:pt>
                <c:pt idx="313">
                  <c:v>6.3381767486874878</c:v>
                </c:pt>
                <c:pt idx="314">
                  <c:v>5.8644448424439313</c:v>
                </c:pt>
                <c:pt idx="315">
                  <c:v>5.7702035130924028</c:v>
                </c:pt>
                <c:pt idx="316">
                  <c:v>5.9768302632260299</c:v>
                </c:pt>
                <c:pt idx="317">
                  <c:v>6.2888566514320621</c:v>
                </c:pt>
                <c:pt idx="318">
                  <c:v>5.8010011518587818</c:v>
                </c:pt>
                <c:pt idx="319">
                  <c:v>5.9007542740887002</c:v>
                </c:pt>
                <c:pt idx="320">
                  <c:v>6.0789277384780158</c:v>
                </c:pt>
                <c:pt idx="321">
                  <c:v>6.0681416436854549</c:v>
                </c:pt>
                <c:pt idx="322">
                  <c:v>5.9202167852821059</c:v>
                </c:pt>
                <c:pt idx="323">
                  <c:v>5.8971147337176824</c:v>
                </c:pt>
                <c:pt idx="324">
                  <c:v>6.0563606126725471</c:v>
                </c:pt>
                <c:pt idx="325">
                  <c:v>6.097287024504328</c:v>
                </c:pt>
                <c:pt idx="326">
                  <c:v>5.9362631549530489</c:v>
                </c:pt>
                <c:pt idx="327">
                  <c:v>5.8211161221365657</c:v>
                </c:pt>
                <c:pt idx="328">
                  <c:v>5.8567653256964451</c:v>
                </c:pt>
                <c:pt idx="329">
                  <c:v>6.0908983638037704</c:v>
                </c:pt>
                <c:pt idx="330">
                  <c:v>5.8718347746473443</c:v>
                </c:pt>
                <c:pt idx="331">
                  <c:v>5.6923206346686879</c:v>
                </c:pt>
                <c:pt idx="332">
                  <c:v>5.9031560341749403</c:v>
                </c:pt>
                <c:pt idx="333">
                  <c:v>6.1426592588045308</c:v>
                </c:pt>
                <c:pt idx="334">
                  <c:v>6.0224031983401733</c:v>
                </c:pt>
                <c:pt idx="335">
                  <c:v>5.7367856341005634</c:v>
                </c:pt>
                <c:pt idx="336">
                  <c:v>5.8046290792878441</c:v>
                </c:pt>
                <c:pt idx="337">
                  <c:v>6.1042713825902277</c:v>
                </c:pt>
                <c:pt idx="338">
                  <c:v>6.1654948613337197</c:v>
                </c:pt>
                <c:pt idx="339">
                  <c:v>5.8262568474162988</c:v>
                </c:pt>
                <c:pt idx="340">
                  <c:v>6.0303612179825272</c:v>
                </c:pt>
                <c:pt idx="341">
                  <c:v>5.9405610755908009</c:v>
                </c:pt>
                <c:pt idx="342">
                  <c:v>6.0977006130798852</c:v>
                </c:pt>
                <c:pt idx="343">
                  <c:v>5.6987120948011789</c:v>
                </c:pt>
                <c:pt idx="344">
                  <c:v>6.020743349907189</c:v>
                </c:pt>
                <c:pt idx="345">
                  <c:v>5.9755086152272368</c:v>
                </c:pt>
                <c:pt idx="346">
                  <c:v>6.1708041936381548</c:v>
                </c:pt>
                <c:pt idx="347">
                  <c:v>5.8864797838990874</c:v>
                </c:pt>
                <c:pt idx="348">
                  <c:v>5.9870716898595626</c:v>
                </c:pt>
                <c:pt idx="349">
                  <c:v>6.1080120106862115</c:v>
                </c:pt>
                <c:pt idx="350">
                  <c:v>6.2266619194896613</c:v>
                </c:pt>
                <c:pt idx="351">
                  <c:v>6.0303135735644231</c:v>
                </c:pt>
                <c:pt idx="352">
                  <c:v>5.9525119165516251</c:v>
                </c:pt>
                <c:pt idx="353">
                  <c:v>6.1055656582966016</c:v>
                </c:pt>
                <c:pt idx="354">
                  <c:v>6.1159723856142296</c:v>
                </c:pt>
                <c:pt idx="355">
                  <c:v>5.955374142255959</c:v>
                </c:pt>
                <c:pt idx="356">
                  <c:v>5.8407277669338304</c:v>
                </c:pt>
                <c:pt idx="357">
                  <c:v>5.9523645676442545</c:v>
                </c:pt>
                <c:pt idx="358">
                  <c:v>6.2050125226999899</c:v>
                </c:pt>
                <c:pt idx="359">
                  <c:v>5.9088246370661306</c:v>
                </c:pt>
                <c:pt idx="360">
                  <c:v>5.7485171329012177</c:v>
                </c:pt>
                <c:pt idx="361">
                  <c:v>5.9492951312673528</c:v>
                </c:pt>
                <c:pt idx="362">
                  <c:v>6.1862982641466324</c:v>
                </c:pt>
                <c:pt idx="363">
                  <c:v>5.9152591326088215</c:v>
                </c:pt>
                <c:pt idx="364">
                  <c:v>5.7660951833578098</c:v>
                </c:pt>
                <c:pt idx="365">
                  <c:v>5.8449273976445815</c:v>
                </c:pt>
                <c:pt idx="366">
                  <c:v>6.0474967615218809</c:v>
                </c:pt>
                <c:pt idx="367">
                  <c:v>6.1954521941297784</c:v>
                </c:pt>
                <c:pt idx="368">
                  <c:v>6.1090083509676889</c:v>
                </c:pt>
                <c:pt idx="369">
                  <c:v>5.829024451853714</c:v>
                </c:pt>
                <c:pt idx="370">
                  <c:v>5.8794731693189117</c:v>
                </c:pt>
                <c:pt idx="371">
                  <c:v>6.0457370500064105</c:v>
                </c:pt>
                <c:pt idx="372">
                  <c:v>5.7722281500266925</c:v>
                </c:pt>
                <c:pt idx="373">
                  <c:v>5.952413067421098</c:v>
                </c:pt>
                <c:pt idx="374">
                  <c:v>6.1080187548354452</c:v>
                </c:pt>
                <c:pt idx="375">
                  <c:v>6.0005652234864746</c:v>
                </c:pt>
                <c:pt idx="376">
                  <c:v>5.7413087577275004</c:v>
                </c:pt>
                <c:pt idx="377">
                  <c:v>5.6461337573358223</c:v>
                </c:pt>
                <c:pt idx="378">
                  <c:v>6.125731209898257</c:v>
                </c:pt>
                <c:pt idx="379">
                  <c:v>6.1083969285681938</c:v>
                </c:pt>
                <c:pt idx="380">
                  <c:v>5.8274592976721831</c:v>
                </c:pt>
                <c:pt idx="381">
                  <c:v>5.8722817949144108</c:v>
                </c:pt>
                <c:pt idx="382">
                  <c:v>6.0806373052611287</c:v>
                </c:pt>
                <c:pt idx="383">
                  <c:v>5.8212743908607845</c:v>
                </c:pt>
                <c:pt idx="384">
                  <c:v>5.8094114100526602</c:v>
                </c:pt>
                <c:pt idx="385">
                  <c:v>5.9108707850042492</c:v>
                </c:pt>
                <c:pt idx="386">
                  <c:v>6.0762693430334185</c:v>
                </c:pt>
                <c:pt idx="387">
                  <c:v>6.1238362149324166</c:v>
                </c:pt>
                <c:pt idx="388">
                  <c:v>5.9377696204141461</c:v>
                </c:pt>
                <c:pt idx="389">
                  <c:v>5.672239049023049</c:v>
                </c:pt>
                <c:pt idx="390">
                  <c:v>5.8455053596857285</c:v>
                </c:pt>
                <c:pt idx="391">
                  <c:v>6.0421084496071247</c:v>
                </c:pt>
                <c:pt idx="392">
                  <c:v>5.7603819542845036</c:v>
                </c:pt>
                <c:pt idx="393">
                  <c:v>5.7917734647496282</c:v>
                </c:pt>
                <c:pt idx="394">
                  <c:v>5.9785566003565265</c:v>
                </c:pt>
                <c:pt idx="395">
                  <c:v>6.0496679399712656</c:v>
                </c:pt>
                <c:pt idx="396">
                  <c:v>5.907779852706561</c:v>
                </c:pt>
                <c:pt idx="397">
                  <c:v>5.6705298582644268</c:v>
                </c:pt>
                <c:pt idx="398">
                  <c:v>5.7669816836378782</c:v>
                </c:pt>
                <c:pt idx="399">
                  <c:v>6.0141358075998541</c:v>
                </c:pt>
                <c:pt idx="400">
                  <c:v>5.8519268923353769</c:v>
                </c:pt>
                <c:pt idx="401">
                  <c:v>5.7988614629224005</c:v>
                </c:pt>
                <c:pt idx="402">
                  <c:v>5.869179077279072</c:v>
                </c:pt>
                <c:pt idx="403">
                  <c:v>5.8820741697371837</c:v>
                </c:pt>
                <c:pt idx="404">
                  <c:v>5.8251235170625604</c:v>
                </c:pt>
                <c:pt idx="405">
                  <c:v>5.7669641097175761</c:v>
                </c:pt>
                <c:pt idx="406">
                  <c:v>5.8066646344941857</c:v>
                </c:pt>
                <c:pt idx="407">
                  <c:v>6.0351835491580976</c:v>
                </c:pt>
                <c:pt idx="408">
                  <c:v>5.9771180852064116</c:v>
                </c:pt>
                <c:pt idx="409">
                  <c:v>5.786450674670129</c:v>
                </c:pt>
                <c:pt idx="410">
                  <c:v>5.7712810117506557</c:v>
                </c:pt>
                <c:pt idx="411">
                  <c:v>5.935097502253206</c:v>
                </c:pt>
                <c:pt idx="412">
                  <c:v>5.9319118773454873</c:v>
                </c:pt>
                <c:pt idx="413">
                  <c:v>5.7490710613095048</c:v>
                </c:pt>
                <c:pt idx="414">
                  <c:v>5.7042423549379393</c:v>
                </c:pt>
                <c:pt idx="415">
                  <c:v>5.8967279525876579</c:v>
                </c:pt>
                <c:pt idx="416">
                  <c:v>5.9651933887826711</c:v>
                </c:pt>
                <c:pt idx="417">
                  <c:v>5.6905913940973134</c:v>
                </c:pt>
                <c:pt idx="418">
                  <c:v>5.6845993272586677</c:v>
                </c:pt>
                <c:pt idx="419">
                  <c:v>6.1098184363185659</c:v>
                </c:pt>
                <c:pt idx="420">
                  <c:v>5.9966828049507344</c:v>
                </c:pt>
                <c:pt idx="421">
                  <c:v>5.6898839167529305</c:v>
                </c:pt>
                <c:pt idx="422">
                  <c:v>5.6267529877061646</c:v>
                </c:pt>
                <c:pt idx="423">
                  <c:v>5.7024617734896559</c:v>
                </c:pt>
                <c:pt idx="424">
                  <c:v>6.0704308235847186</c:v>
                </c:pt>
                <c:pt idx="425">
                  <c:v>5.8412799717679569</c:v>
                </c:pt>
                <c:pt idx="426">
                  <c:v>5.7308228429638994</c:v>
                </c:pt>
                <c:pt idx="427">
                  <c:v>5.8713493961452414</c:v>
                </c:pt>
                <c:pt idx="428">
                  <c:v>5.9143167671211119</c:v>
                </c:pt>
                <c:pt idx="429">
                  <c:v>5.6921751011126629</c:v>
                </c:pt>
                <c:pt idx="430">
                  <c:v>5.6224499348715211</c:v>
                </c:pt>
                <c:pt idx="431">
                  <c:v>5.7708046747063886</c:v>
                </c:pt>
                <c:pt idx="432">
                  <c:v>5.8470045325039415</c:v>
                </c:pt>
                <c:pt idx="433">
                  <c:v>5.7650306091518333</c:v>
                </c:pt>
                <c:pt idx="434">
                  <c:v>5.75105530318364</c:v>
                </c:pt>
                <c:pt idx="435">
                  <c:v>5.8387401525997067</c:v>
                </c:pt>
                <c:pt idx="436">
                  <c:v>5.9152019711512738</c:v>
                </c:pt>
                <c:pt idx="437">
                  <c:v>5.6995998676370441</c:v>
                </c:pt>
                <c:pt idx="438">
                  <c:v>5.6527215534372974</c:v>
                </c:pt>
                <c:pt idx="439">
                  <c:v>5.8127575597305752</c:v>
                </c:pt>
                <c:pt idx="440">
                  <c:v>5.9634343518143567</c:v>
                </c:pt>
                <c:pt idx="441">
                  <c:v>5.9915793236487103</c:v>
                </c:pt>
                <c:pt idx="442">
                  <c:v>5.8873474662009277</c:v>
                </c:pt>
                <c:pt idx="443">
                  <c:v>5.8339520362794142</c:v>
                </c:pt>
                <c:pt idx="444">
                  <c:v>5.8868473441581362</c:v>
                </c:pt>
                <c:pt idx="445">
                  <c:v>5.7210112952822776</c:v>
                </c:pt>
                <c:pt idx="446">
                  <c:v>5.6040369475227099</c:v>
                </c:pt>
                <c:pt idx="447">
                  <c:v>5.7448869527211981</c:v>
                </c:pt>
                <c:pt idx="448">
                  <c:v>5.8871672874104775</c:v>
                </c:pt>
                <c:pt idx="449">
                  <c:v>5.7725387831782831</c:v>
                </c:pt>
                <c:pt idx="450">
                  <c:v>5.6951446007517452</c:v>
                </c:pt>
                <c:pt idx="451">
                  <c:v>5.7439197090554401</c:v>
                </c:pt>
                <c:pt idx="452">
                  <c:v>5.8499552762211229</c:v>
                </c:pt>
                <c:pt idx="453">
                  <c:v>5.9094181364540095</c:v>
                </c:pt>
                <c:pt idx="454">
                  <c:v>5.7136478924526255</c:v>
                </c:pt>
                <c:pt idx="455">
                  <c:v>5.7503746719748419</c:v>
                </c:pt>
                <c:pt idx="456">
                  <c:v>5.9512769537649115</c:v>
                </c:pt>
                <c:pt idx="457">
                  <c:v>5.679518787750224</c:v>
                </c:pt>
                <c:pt idx="458">
                  <c:v>5.8130569308936035</c:v>
                </c:pt>
                <c:pt idx="459">
                  <c:v>5.7717657684771302</c:v>
                </c:pt>
                <c:pt idx="460">
                  <c:v>5.8331871200684349</c:v>
                </c:pt>
                <c:pt idx="461">
                  <c:v>5.910226361625023</c:v>
                </c:pt>
                <c:pt idx="462">
                  <c:v>5.8336375516028633</c:v>
                </c:pt>
                <c:pt idx="463">
                  <c:v>5.839471269921507</c:v>
                </c:pt>
                <c:pt idx="464">
                  <c:v>5.7268657241492891</c:v>
                </c:pt>
                <c:pt idx="465">
                  <c:v>5.7885314994715458</c:v>
                </c:pt>
                <c:pt idx="466">
                  <c:v>5.7010993841583897</c:v>
                </c:pt>
                <c:pt idx="467">
                  <c:v>5.7231624747353189</c:v>
                </c:pt>
                <c:pt idx="468">
                  <c:v>5.808587119038342</c:v>
                </c:pt>
                <c:pt idx="469">
                  <c:v>5.8715956929291373</c:v>
                </c:pt>
                <c:pt idx="470">
                  <c:v>5.8118911655960614</c:v>
                </c:pt>
                <c:pt idx="471">
                  <c:v>5.8629160510253104</c:v>
                </c:pt>
                <c:pt idx="472">
                  <c:v>5.8237099068790048</c:v>
                </c:pt>
                <c:pt idx="473">
                  <c:v>5.7591458406085154</c:v>
                </c:pt>
                <c:pt idx="474">
                  <c:v>5.8168004456408751</c:v>
                </c:pt>
                <c:pt idx="475">
                  <c:v>5.6892759556951509</c:v>
                </c:pt>
                <c:pt idx="476">
                  <c:v>5.77412315351605</c:v>
                </c:pt>
                <c:pt idx="477">
                  <c:v>5.8989144796830457</c:v>
                </c:pt>
                <c:pt idx="478">
                  <c:v>5.7575463895745056</c:v>
                </c:pt>
                <c:pt idx="479">
                  <c:v>5.6137765960203723</c:v>
                </c:pt>
                <c:pt idx="480">
                  <c:v>5.6961694454192209</c:v>
                </c:pt>
                <c:pt idx="481">
                  <c:v>5.8227713678805939</c:v>
                </c:pt>
                <c:pt idx="482">
                  <c:v>5.7204389864251759</c:v>
                </c:pt>
                <c:pt idx="483">
                  <c:v>5.678048998666001</c:v>
                </c:pt>
                <c:pt idx="484">
                  <c:v>5.7825298855030649</c:v>
                </c:pt>
                <c:pt idx="485">
                  <c:v>6.0061019343967814</c:v>
                </c:pt>
                <c:pt idx="486">
                  <c:v>5.8461597143876665</c:v>
                </c:pt>
                <c:pt idx="487">
                  <c:v>5.6423854198782717</c:v>
                </c:pt>
                <c:pt idx="488">
                  <c:v>5.7889438270947462</c:v>
                </c:pt>
                <c:pt idx="489">
                  <c:v>5.9919985483039895</c:v>
                </c:pt>
                <c:pt idx="490">
                  <c:v>5.8514499589257358</c:v>
                </c:pt>
                <c:pt idx="491">
                  <c:v>5.6964410035145621</c:v>
                </c:pt>
                <c:pt idx="492">
                  <c:v>5.7869670166072495</c:v>
                </c:pt>
                <c:pt idx="493">
                  <c:v>5.9148421028754923</c:v>
                </c:pt>
                <c:pt idx="494">
                  <c:v>5.8038187202727576</c:v>
                </c:pt>
                <c:pt idx="495">
                  <c:v>5.6308937599807756</c:v>
                </c:pt>
                <c:pt idx="496">
                  <c:v>5.6018500497918877</c:v>
                </c:pt>
                <c:pt idx="497">
                  <c:v>5.8044253633777778</c:v>
                </c:pt>
                <c:pt idx="498">
                  <c:v>5.8023551092014234</c:v>
                </c:pt>
                <c:pt idx="499">
                  <c:v>5.6553841705860943</c:v>
                </c:pt>
                <c:pt idx="500">
                  <c:v>5.7325148227741671</c:v>
                </c:pt>
                <c:pt idx="501">
                  <c:v>5.8312522742672881</c:v>
                </c:pt>
                <c:pt idx="502">
                  <c:v>5.7223623643699417</c:v>
                </c:pt>
                <c:pt idx="503">
                  <c:v>5.6348102285242954</c:v>
                </c:pt>
                <c:pt idx="504">
                  <c:v>5.7986580639946563</c:v>
                </c:pt>
                <c:pt idx="505">
                  <c:v>5.8800239342173253</c:v>
                </c:pt>
                <c:pt idx="506">
                  <c:v>5.8033772246723014</c:v>
                </c:pt>
                <c:pt idx="507">
                  <c:v>5.636561966828018</c:v>
                </c:pt>
                <c:pt idx="508">
                  <c:v>5.6453985818582586</c:v>
                </c:pt>
                <c:pt idx="509">
                  <c:v>5.8044542113550426</c:v>
                </c:pt>
                <c:pt idx="510">
                  <c:v>5.7609788918823277</c:v>
                </c:pt>
                <c:pt idx="511">
                  <c:v>5.581806243158498</c:v>
                </c:pt>
                <c:pt idx="512">
                  <c:v>5.6642846642293065</c:v>
                </c:pt>
                <c:pt idx="513">
                  <c:v>5.8587067937667321</c:v>
                </c:pt>
                <c:pt idx="514">
                  <c:v>5.8718040411612886</c:v>
                </c:pt>
                <c:pt idx="515">
                  <c:v>5.7023447679162285</c:v>
                </c:pt>
                <c:pt idx="516">
                  <c:v>5.6078047344204158</c:v>
                </c:pt>
                <c:pt idx="517">
                  <c:v>5.8613869890075758</c:v>
                </c:pt>
                <c:pt idx="518">
                  <c:v>5.7692524961760725</c:v>
                </c:pt>
                <c:pt idx="519">
                  <c:v>5.6035568374401112</c:v>
                </c:pt>
                <c:pt idx="520">
                  <c:v>5.5769272834859702</c:v>
                </c:pt>
                <c:pt idx="521">
                  <c:v>5.7385139114325128</c:v>
                </c:pt>
                <c:pt idx="522">
                  <c:v>5.7193991639846189</c:v>
                </c:pt>
                <c:pt idx="523">
                  <c:v>5.7150512976684018</c:v>
                </c:pt>
                <c:pt idx="524">
                  <c:v>5.6380166536672505</c:v>
                </c:pt>
                <c:pt idx="525">
                  <c:v>5.6510784023940728</c:v>
                </c:pt>
                <c:pt idx="526">
                  <c:v>5.7657429265003479</c:v>
                </c:pt>
                <c:pt idx="527">
                  <c:v>5.6222543066571502</c:v>
                </c:pt>
                <c:pt idx="528">
                  <c:v>5.6341624945024797</c:v>
                </c:pt>
                <c:pt idx="529">
                  <c:v>5.6564198183099599</c:v>
                </c:pt>
                <c:pt idx="530">
                  <c:v>5.7574355187353943</c:v>
                </c:pt>
                <c:pt idx="531">
                  <c:v>5.6765699312738418</c:v>
                </c:pt>
                <c:pt idx="532">
                  <c:v>5.5788017610310332</c:v>
                </c:pt>
                <c:pt idx="533">
                  <c:v>5.6203805175786936</c:v>
                </c:pt>
                <c:pt idx="534">
                  <c:v>5.7263924575603715</c:v>
                </c:pt>
                <c:pt idx="535">
                  <c:v>5.6817863926580419</c:v>
                </c:pt>
                <c:pt idx="536">
                  <c:v>5.5999827729125276</c:v>
                </c:pt>
                <c:pt idx="537">
                  <c:v>5.6088427374215835</c:v>
                </c:pt>
                <c:pt idx="538">
                  <c:v>5.6722394772758786</c:v>
                </c:pt>
                <c:pt idx="539">
                  <c:v>5.6004981228863606</c:v>
                </c:pt>
                <c:pt idx="540">
                  <c:v>5.5585472144764863</c:v>
                </c:pt>
                <c:pt idx="541">
                  <c:v>5.6353520721305763</c:v>
                </c:pt>
                <c:pt idx="542">
                  <c:v>5.6616164971223357</c:v>
                </c:pt>
                <c:pt idx="543">
                  <c:v>5.5652018315909144</c:v>
                </c:pt>
                <c:pt idx="544">
                  <c:v>5.5272498402320265</c:v>
                </c:pt>
                <c:pt idx="545">
                  <c:v>5.6397075063682829</c:v>
                </c:pt>
                <c:pt idx="546">
                  <c:v>5.751383853108095</c:v>
                </c:pt>
                <c:pt idx="547">
                  <c:v>5.7015534582546143</c:v>
                </c:pt>
                <c:pt idx="548">
                  <c:v>5.6014643348138069</c:v>
                </c:pt>
                <c:pt idx="549">
                  <c:v>5.5845216471952401</c:v>
                </c:pt>
                <c:pt idx="550">
                  <c:v>5.7027251574936493</c:v>
                </c:pt>
                <c:pt idx="551">
                  <c:v>5.6726690397991586</c:v>
                </c:pt>
                <c:pt idx="552">
                  <c:v>5.5392740653116919</c:v>
                </c:pt>
                <c:pt idx="553">
                  <c:v>5.6451141604000297</c:v>
                </c:pt>
                <c:pt idx="554">
                  <c:v>5.6754716267200633</c:v>
                </c:pt>
                <c:pt idx="555">
                  <c:v>5.6381787451449847</c:v>
                </c:pt>
                <c:pt idx="556">
                  <c:v>5.586799606443801</c:v>
                </c:pt>
                <c:pt idx="557">
                  <c:v>5.5311818472934098</c:v>
                </c:pt>
                <c:pt idx="558">
                  <c:v>5.6979689967162104</c:v>
                </c:pt>
                <c:pt idx="559">
                  <c:v>5.5795071274994532</c:v>
                </c:pt>
                <c:pt idx="560">
                  <c:v>5.6074710020746963</c:v>
                </c:pt>
                <c:pt idx="561">
                  <c:v>5.6262343947564446</c:v>
                </c:pt>
                <c:pt idx="562">
                  <c:v>5.6350650292979498</c:v>
                </c:pt>
                <c:pt idx="563">
                  <c:v>5.7460820548884284</c:v>
                </c:pt>
                <c:pt idx="564">
                  <c:v>5.5760684301224694</c:v>
                </c:pt>
                <c:pt idx="565">
                  <c:v>5.5469939818923164</c:v>
                </c:pt>
                <c:pt idx="566">
                  <c:v>5.6516852356483014</c:v>
                </c:pt>
                <c:pt idx="567">
                  <c:v>5.6200933658814174</c:v>
                </c:pt>
                <c:pt idx="568">
                  <c:v>5.6219522229092744</c:v>
                </c:pt>
                <c:pt idx="569">
                  <c:v>5.5149189168020394</c:v>
                </c:pt>
                <c:pt idx="570">
                  <c:v>5.6605793954614105</c:v>
                </c:pt>
                <c:pt idx="571">
                  <c:v>5.6219860212653163</c:v>
                </c:pt>
                <c:pt idx="572">
                  <c:v>5.6271142690999758</c:v>
                </c:pt>
                <c:pt idx="573">
                  <c:v>5.4826272963713674</c:v>
                </c:pt>
                <c:pt idx="574">
                  <c:v>5.654168112571428</c:v>
                </c:pt>
                <c:pt idx="575">
                  <c:v>5.6363397202943339</c:v>
                </c:pt>
                <c:pt idx="576">
                  <c:v>5.5140402624064349</c:v>
                </c:pt>
                <c:pt idx="577">
                  <c:v>5.584535030558933</c:v>
                </c:pt>
                <c:pt idx="578">
                  <c:v>5.685085761930643</c:v>
                </c:pt>
                <c:pt idx="579">
                  <c:v>5.6948498703527308</c:v>
                </c:pt>
                <c:pt idx="580">
                  <c:v>5.5554009429736197</c:v>
                </c:pt>
                <c:pt idx="581">
                  <c:v>5.5023196570227295</c:v>
                </c:pt>
                <c:pt idx="582">
                  <c:v>5.5991210764391814</c:v>
                </c:pt>
                <c:pt idx="583">
                  <c:v>5.6649163178015902</c:v>
                </c:pt>
                <c:pt idx="584">
                  <c:v>5.4889376829759424</c:v>
                </c:pt>
                <c:pt idx="585">
                  <c:v>5.4499238635757585</c:v>
                </c:pt>
                <c:pt idx="586">
                  <c:v>5.5679704534217498</c:v>
                </c:pt>
                <c:pt idx="587">
                  <c:v>5.5964583074746024</c:v>
                </c:pt>
                <c:pt idx="588">
                  <c:v>5.5037540612610698</c:v>
                </c:pt>
                <c:pt idx="589">
                  <c:v>5.4422702265575955</c:v>
                </c:pt>
                <c:pt idx="590">
                  <c:v>5.5767778670847106</c:v>
                </c:pt>
                <c:pt idx="591">
                  <c:v>5.6372058784486727</c:v>
                </c:pt>
                <c:pt idx="592">
                  <c:v>5.5316914224715301</c:v>
                </c:pt>
                <c:pt idx="593">
                  <c:v>5.4926333686579882</c:v>
                </c:pt>
                <c:pt idx="594">
                  <c:v>5.5845015722403772</c:v>
                </c:pt>
                <c:pt idx="595">
                  <c:v>5.6127123453748844</c:v>
                </c:pt>
                <c:pt idx="596">
                  <c:v>5.5694959108251938</c:v>
                </c:pt>
                <c:pt idx="597">
                  <c:v>5.5076566840202341</c:v>
                </c:pt>
                <c:pt idx="598">
                  <c:v>5.5507837256111792</c:v>
                </c:pt>
                <c:pt idx="599">
                  <c:v>5.6903452248490041</c:v>
                </c:pt>
                <c:pt idx="600">
                  <c:v>5.5506995958743603</c:v>
                </c:pt>
                <c:pt idx="601">
                  <c:v>5.4978669707305796</c:v>
                </c:pt>
                <c:pt idx="602">
                  <c:v>5.6033697711138073</c:v>
                </c:pt>
                <c:pt idx="603">
                  <c:v>5.5664572774817485</c:v>
                </c:pt>
                <c:pt idx="604">
                  <c:v>5.4825564999129162</c:v>
                </c:pt>
                <c:pt idx="605">
                  <c:v>5.4868661565807892</c:v>
                </c:pt>
                <c:pt idx="606">
                  <c:v>5.5840160424117506</c:v>
                </c:pt>
                <c:pt idx="607">
                  <c:v>5.6018437469367353</c:v>
                </c:pt>
                <c:pt idx="608">
                  <c:v>5.4949759192056167</c:v>
                </c:pt>
                <c:pt idx="609">
                  <c:v>5.5200078009886306</c:v>
                </c:pt>
                <c:pt idx="610">
                  <c:v>5.5748264080607992</c:v>
                </c:pt>
                <c:pt idx="611">
                  <c:v>5.5407550945700512</c:v>
                </c:pt>
                <c:pt idx="612">
                  <c:v>5.5199605354377184</c:v>
                </c:pt>
                <c:pt idx="613">
                  <c:v>5.5325256114757986</c:v>
                </c:pt>
                <c:pt idx="614">
                  <c:v>5.5313562328491832</c:v>
                </c:pt>
                <c:pt idx="615">
                  <c:v>5.5755610573887715</c:v>
                </c:pt>
                <c:pt idx="616">
                  <c:v>5.5185305239945315</c:v>
                </c:pt>
                <c:pt idx="617">
                  <c:v>5.4293220631582351</c:v>
                </c:pt>
                <c:pt idx="618">
                  <c:v>5.5229007787114268</c:v>
                </c:pt>
                <c:pt idx="619">
                  <c:v>5.6077681191887425</c:v>
                </c:pt>
                <c:pt idx="620">
                  <c:v>5.5062301858934557</c:v>
                </c:pt>
                <c:pt idx="621">
                  <c:v>5.4394596334838017</c:v>
                </c:pt>
                <c:pt idx="622">
                  <c:v>5.4991758123774508</c:v>
                </c:pt>
                <c:pt idx="623">
                  <c:v>5.5615822719576533</c:v>
                </c:pt>
                <c:pt idx="624">
                  <c:v>5.5322018924949505</c:v>
                </c:pt>
                <c:pt idx="625">
                  <c:v>5.5284525261218871</c:v>
                </c:pt>
                <c:pt idx="626">
                  <c:v>5.4884926389931401</c:v>
                </c:pt>
                <c:pt idx="627">
                  <c:v>5.6484741941511958</c:v>
                </c:pt>
                <c:pt idx="628">
                  <c:v>5.6486078078673945</c:v>
                </c:pt>
                <c:pt idx="629">
                  <c:v>5.5010898502659078</c:v>
                </c:pt>
                <c:pt idx="630">
                  <c:v>5.4876670854593401</c:v>
                </c:pt>
                <c:pt idx="631">
                  <c:v>5.5540637880012129</c:v>
                </c:pt>
                <c:pt idx="632">
                  <c:v>5.5264287783932868</c:v>
                </c:pt>
                <c:pt idx="633">
                  <c:v>5.4592975923203575</c:v>
                </c:pt>
                <c:pt idx="634">
                  <c:v>5.4944485120468158</c:v>
                </c:pt>
                <c:pt idx="635">
                  <c:v>5.5200205422403537</c:v>
                </c:pt>
                <c:pt idx="636">
                  <c:v>5.5695850506151032</c:v>
                </c:pt>
                <c:pt idx="637">
                  <c:v>5.4188642051465292</c:v>
                </c:pt>
                <c:pt idx="638">
                  <c:v>5.4162815245849742</c:v>
                </c:pt>
                <c:pt idx="639">
                  <c:v>5.5525931846519452</c:v>
                </c:pt>
                <c:pt idx="640">
                  <c:v>5.5995859141062905</c:v>
                </c:pt>
                <c:pt idx="641">
                  <c:v>5.3831491777200746</c:v>
                </c:pt>
                <c:pt idx="642">
                  <c:v>5.4380615685711637</c:v>
                </c:pt>
                <c:pt idx="643">
                  <c:v>5.6104849420874991</c:v>
                </c:pt>
                <c:pt idx="644">
                  <c:v>5.4767444161086534</c:v>
                </c:pt>
                <c:pt idx="645">
                  <c:v>5.4745530241399596</c:v>
                </c:pt>
                <c:pt idx="646">
                  <c:v>5.3942760028352419</c:v>
                </c:pt>
                <c:pt idx="647">
                  <c:v>5.5277152168736086</c:v>
                </c:pt>
                <c:pt idx="648">
                  <c:v>5.4943260598274772</c:v>
                </c:pt>
                <c:pt idx="649">
                  <c:v>5.5052467423318978</c:v>
                </c:pt>
                <c:pt idx="650">
                  <c:v>5.5333191519439646</c:v>
                </c:pt>
                <c:pt idx="651">
                  <c:v>5.5391790418007831</c:v>
                </c:pt>
                <c:pt idx="652">
                  <c:v>5.5922301023427323</c:v>
                </c:pt>
                <c:pt idx="653">
                  <c:v>5.4221439255125725</c:v>
                </c:pt>
                <c:pt idx="654">
                  <c:v>5.4549172984586312</c:v>
                </c:pt>
                <c:pt idx="655">
                  <c:v>5.3815496868995849</c:v>
                </c:pt>
                <c:pt idx="656">
                  <c:v>5.4791789658968746</c:v>
                </c:pt>
                <c:pt idx="657">
                  <c:v>5.4039028942224325</c:v>
                </c:pt>
                <c:pt idx="658">
                  <c:v>5.3982382970739478</c:v>
                </c:pt>
                <c:pt idx="659">
                  <c:v>5.5260668936838462</c:v>
                </c:pt>
                <c:pt idx="660">
                  <c:v>5.5152107533274117</c:v>
                </c:pt>
                <c:pt idx="661">
                  <c:v>5.4941660616951857</c:v>
                </c:pt>
                <c:pt idx="662">
                  <c:v>5.3687596280258889</c:v>
                </c:pt>
                <c:pt idx="663">
                  <c:v>5.3974544854649738</c:v>
                </c:pt>
                <c:pt idx="664">
                  <c:v>5.4303485333828814</c:v>
                </c:pt>
                <c:pt idx="665">
                  <c:v>5.3981591528073682</c:v>
                </c:pt>
                <c:pt idx="666">
                  <c:v>5.4065267795955911</c:v>
                </c:pt>
                <c:pt idx="667">
                  <c:v>5.3713583303988486</c:v>
                </c:pt>
                <c:pt idx="668">
                  <c:v>5.3838210193597158</c:v>
                </c:pt>
                <c:pt idx="669">
                  <c:v>5.3900671331154779</c:v>
                </c:pt>
                <c:pt idx="670">
                  <c:v>5.3310186718667181</c:v>
                </c:pt>
                <c:pt idx="671">
                  <c:v>5.4360006166626267</c:v>
                </c:pt>
                <c:pt idx="672">
                  <c:v>5.5212397950873076</c:v>
                </c:pt>
                <c:pt idx="673">
                  <c:v>5.3819024738499417</c:v>
                </c:pt>
                <c:pt idx="674">
                  <c:v>5.4066981837843775</c:v>
                </c:pt>
                <c:pt idx="675">
                  <c:v>5.445247290510892</c:v>
                </c:pt>
                <c:pt idx="676">
                  <c:v>5.544696921880333</c:v>
                </c:pt>
                <c:pt idx="677">
                  <c:v>5.4277426008594016</c:v>
                </c:pt>
                <c:pt idx="678">
                  <c:v>5.3518907601443564</c:v>
                </c:pt>
                <c:pt idx="679">
                  <c:v>5.4949306049603583</c:v>
                </c:pt>
                <c:pt idx="680">
                  <c:v>5.5262793268381696</c:v>
                </c:pt>
                <c:pt idx="681">
                  <c:v>5.4093655374188367</c:v>
                </c:pt>
                <c:pt idx="682">
                  <c:v>5.4020316478119037</c:v>
                </c:pt>
                <c:pt idx="683">
                  <c:v>5.3725584379024918</c:v>
                </c:pt>
                <c:pt idx="684">
                  <c:v>5.4447937719406756</c:v>
                </c:pt>
                <c:pt idx="685">
                  <c:v>5.4032951033844707</c:v>
                </c:pt>
                <c:pt idx="686">
                  <c:v>5.4385013974980083</c:v>
                </c:pt>
                <c:pt idx="687">
                  <c:v>5.391262601049803</c:v>
                </c:pt>
                <c:pt idx="688">
                  <c:v>5.4075621019112141</c:v>
                </c:pt>
                <c:pt idx="689">
                  <c:v>5.4270743691136101</c:v>
                </c:pt>
                <c:pt idx="690">
                  <c:v>5.3802904600846579</c:v>
                </c:pt>
                <c:pt idx="691">
                  <c:v>5.4361922754030729</c:v>
                </c:pt>
                <c:pt idx="692">
                  <c:v>5.4315077157224625</c:v>
                </c:pt>
                <c:pt idx="693">
                  <c:v>5.4125693786648599</c:v>
                </c:pt>
                <c:pt idx="694">
                  <c:v>5.3067430180351058</c:v>
                </c:pt>
                <c:pt idx="695">
                  <c:v>5.3861797680272527</c:v>
                </c:pt>
                <c:pt idx="696">
                  <c:v>5.4452517212504148</c:v>
                </c:pt>
                <c:pt idx="697">
                  <c:v>5.2874719209305647</c:v>
                </c:pt>
                <c:pt idx="698">
                  <c:v>5.280127916328178</c:v>
                </c:pt>
                <c:pt idx="699">
                  <c:v>5.3785280241240487</c:v>
                </c:pt>
                <c:pt idx="700">
                  <c:v>5.4375044197135418</c:v>
                </c:pt>
                <c:pt idx="701">
                  <c:v>5.3929778903002017</c:v>
                </c:pt>
                <c:pt idx="702">
                  <c:v>5.3301942893335905</c:v>
                </c:pt>
                <c:pt idx="703">
                  <c:v>5.3289789429333974</c:v>
                </c:pt>
                <c:pt idx="704">
                  <c:v>5.371412423618251</c:v>
                </c:pt>
                <c:pt idx="705">
                  <c:v>5.3218904118701218</c:v>
                </c:pt>
                <c:pt idx="706">
                  <c:v>5.3042516712835264</c:v>
                </c:pt>
                <c:pt idx="707">
                  <c:v>5.2745935842699634</c:v>
                </c:pt>
                <c:pt idx="708">
                  <c:v>5.3170913177172787</c:v>
                </c:pt>
                <c:pt idx="709">
                  <c:v>5.368307488497531</c:v>
                </c:pt>
                <c:pt idx="710">
                  <c:v>5.3320104390391814</c:v>
                </c:pt>
                <c:pt idx="711">
                  <c:v>5.3644618001734283</c:v>
                </c:pt>
                <c:pt idx="712">
                  <c:v>5.3754542762036976</c:v>
                </c:pt>
                <c:pt idx="713">
                  <c:v>5.3781945456324056</c:v>
                </c:pt>
                <c:pt idx="714">
                  <c:v>5.3500275437130593</c:v>
                </c:pt>
                <c:pt idx="715">
                  <c:v>5.36440623198202</c:v>
                </c:pt>
                <c:pt idx="716">
                  <c:v>5.4215535455746764</c:v>
                </c:pt>
                <c:pt idx="717">
                  <c:v>5.3950488103213807</c:v>
                </c:pt>
                <c:pt idx="718">
                  <c:v>5.3251691746016334</c:v>
                </c:pt>
                <c:pt idx="719">
                  <c:v>5.3585998153487369</c:v>
                </c:pt>
                <c:pt idx="720">
                  <c:v>5.3927844834679792</c:v>
                </c:pt>
                <c:pt idx="721">
                  <c:v>5.3179797283863213</c:v>
                </c:pt>
                <c:pt idx="722">
                  <c:v>5.3257521877473994</c:v>
                </c:pt>
                <c:pt idx="723">
                  <c:v>5.3809982029120684</c:v>
                </c:pt>
                <c:pt idx="724">
                  <c:v>5.4099655478652782</c:v>
                </c:pt>
                <c:pt idx="725">
                  <c:v>5.3179626041341441</c:v>
                </c:pt>
                <c:pt idx="726">
                  <c:v>5.268445348268763</c:v>
                </c:pt>
                <c:pt idx="727">
                  <c:v>5.3051176150477666</c:v>
                </c:pt>
                <c:pt idx="728">
                  <c:v>5.3670117398833987</c:v>
                </c:pt>
                <c:pt idx="729">
                  <c:v>5.3189781313155224</c:v>
                </c:pt>
                <c:pt idx="730">
                  <c:v>5.2505068339868952</c:v>
                </c:pt>
                <c:pt idx="731">
                  <c:v>5.3052106976329103</c:v>
                </c:pt>
                <c:pt idx="732">
                  <c:v>5.3666221178461502</c:v>
                </c:pt>
                <c:pt idx="733">
                  <c:v>5.3487938995616293</c:v>
                </c:pt>
                <c:pt idx="734">
                  <c:v>5.3415111002822613</c:v>
                </c:pt>
                <c:pt idx="735">
                  <c:v>5.3671761979229897</c:v>
                </c:pt>
                <c:pt idx="736">
                  <c:v>5.4086220423134295</c:v>
                </c:pt>
                <c:pt idx="737">
                  <c:v>5.4214302781148218</c:v>
                </c:pt>
                <c:pt idx="738">
                  <c:v>5.3651436621720912</c:v>
                </c:pt>
                <c:pt idx="739">
                  <c:v>5.3444478235527422</c:v>
                </c:pt>
                <c:pt idx="740">
                  <c:v>5.3761013979569237</c:v>
                </c:pt>
                <c:pt idx="741">
                  <c:v>5.4042574185506407</c:v>
                </c:pt>
                <c:pt idx="742">
                  <c:v>5.3091211153976028</c:v>
                </c:pt>
                <c:pt idx="743">
                  <c:v>5.2965524012770269</c:v>
                </c:pt>
                <c:pt idx="744">
                  <c:v>5.4327419274195501</c:v>
                </c:pt>
                <c:pt idx="745">
                  <c:v>5.4113298961340099</c:v>
                </c:pt>
                <c:pt idx="746">
                  <c:v>5.2830344702531891</c:v>
                </c:pt>
                <c:pt idx="747">
                  <c:v>5.2868647992549489</c:v>
                </c:pt>
                <c:pt idx="748">
                  <c:v>5.352642201961185</c:v>
                </c:pt>
                <c:pt idx="749">
                  <c:v>5.2998634072592026</c:v>
                </c:pt>
                <c:pt idx="750">
                  <c:v>5.3094041667987737</c:v>
                </c:pt>
                <c:pt idx="751">
                  <c:v>5.3410955627654157</c:v>
                </c:pt>
                <c:pt idx="752">
                  <c:v>5.4021713911582152</c:v>
                </c:pt>
                <c:pt idx="753">
                  <c:v>5.3597402969392016</c:v>
                </c:pt>
                <c:pt idx="754">
                  <c:v>5.3100732480818049</c:v>
                </c:pt>
                <c:pt idx="755">
                  <c:v>5.296243246445659</c:v>
                </c:pt>
                <c:pt idx="756">
                  <c:v>5.2788195170652328</c:v>
                </c:pt>
                <c:pt idx="757">
                  <c:v>5.275629222986054</c:v>
                </c:pt>
                <c:pt idx="758">
                  <c:v>5.2765808655370012</c:v>
                </c:pt>
                <c:pt idx="759">
                  <c:v>5.3279872066025975</c:v>
                </c:pt>
                <c:pt idx="760">
                  <c:v>5.3566470938218513</c:v>
                </c:pt>
                <c:pt idx="761">
                  <c:v>5.2800416255438556</c:v>
                </c:pt>
                <c:pt idx="762">
                  <c:v>5.2566662983013606</c:v>
                </c:pt>
                <c:pt idx="763">
                  <c:v>5.3330798451746588</c:v>
                </c:pt>
                <c:pt idx="764">
                  <c:v>5.3900540374959727</c:v>
                </c:pt>
                <c:pt idx="765">
                  <c:v>5.3431795943973519</c:v>
                </c:pt>
                <c:pt idx="766">
                  <c:v>5.2951925450846273</c:v>
                </c:pt>
                <c:pt idx="767">
                  <c:v>5.2521134114985655</c:v>
                </c:pt>
                <c:pt idx="768">
                  <c:v>5.2959352780543059</c:v>
                </c:pt>
                <c:pt idx="769">
                  <c:v>5.297334109327104</c:v>
                </c:pt>
                <c:pt idx="770">
                  <c:v>5.2595303562504876</c:v>
                </c:pt>
                <c:pt idx="771">
                  <c:v>5.2103460699311261</c:v>
                </c:pt>
                <c:pt idx="772">
                  <c:v>5.2919011685027852</c:v>
                </c:pt>
                <c:pt idx="773">
                  <c:v>5.2319318573577283</c:v>
                </c:pt>
                <c:pt idx="774">
                  <c:v>5.185801986522411</c:v>
                </c:pt>
                <c:pt idx="775">
                  <c:v>5.1845414997802211</c:v>
                </c:pt>
                <c:pt idx="776">
                  <c:v>5.2285594288414456</c:v>
                </c:pt>
                <c:pt idx="777">
                  <c:v>5.1842396774319006</c:v>
                </c:pt>
                <c:pt idx="778">
                  <c:v>5.2075613331565034</c:v>
                </c:pt>
                <c:pt idx="779">
                  <c:v>5.2189462723047324</c:v>
                </c:pt>
                <c:pt idx="780">
                  <c:v>5.2286502271558257</c:v>
                </c:pt>
                <c:pt idx="781">
                  <c:v>5.1889853386227438</c:v>
                </c:pt>
                <c:pt idx="782">
                  <c:v>5.1890657750204241</c:v>
                </c:pt>
                <c:pt idx="783">
                  <c:v>5.2648664942349699</c:v>
                </c:pt>
                <c:pt idx="784">
                  <c:v>5.2945895709390483</c:v>
                </c:pt>
                <c:pt idx="785">
                  <c:v>5.2932509247667037</c:v>
                </c:pt>
                <c:pt idx="786">
                  <c:v>5.2130663173705969</c:v>
                </c:pt>
                <c:pt idx="787">
                  <c:v>5.2480171177873833</c:v>
                </c:pt>
                <c:pt idx="788">
                  <c:v>5.2595311224400625</c:v>
                </c:pt>
                <c:pt idx="789">
                  <c:v>5.2643021923540321</c:v>
                </c:pt>
                <c:pt idx="790">
                  <c:v>5.2474851613260096</c:v>
                </c:pt>
                <c:pt idx="791">
                  <c:v>5.2025997997795352</c:v>
                </c:pt>
                <c:pt idx="792">
                  <c:v>5.2853997031390731</c:v>
                </c:pt>
                <c:pt idx="793">
                  <c:v>5.2618534049924008</c:v>
                </c:pt>
                <c:pt idx="794">
                  <c:v>5.2009874022297824</c:v>
                </c:pt>
                <c:pt idx="795">
                  <c:v>5.2136134066636011</c:v>
                </c:pt>
                <c:pt idx="796">
                  <c:v>5.2432700179860623</c:v>
                </c:pt>
                <c:pt idx="797">
                  <c:v>5.2845842541531569</c:v>
                </c:pt>
                <c:pt idx="798">
                  <c:v>5.359214876181821</c:v>
                </c:pt>
                <c:pt idx="799">
                  <c:v>5.291134515746351</c:v>
                </c:pt>
                <c:pt idx="800">
                  <c:v>5.2491018888693475</c:v>
                </c:pt>
                <c:pt idx="801">
                  <c:v>5.23983847791978</c:v>
                </c:pt>
                <c:pt idx="802">
                  <c:v>5.1599401450596325</c:v>
                </c:pt>
                <c:pt idx="803">
                  <c:v>5.2086294057299192</c:v>
                </c:pt>
                <c:pt idx="804">
                  <c:v>5.2767017143155606</c:v>
                </c:pt>
                <c:pt idx="805">
                  <c:v>5.2242997295594815</c:v>
                </c:pt>
                <c:pt idx="806">
                  <c:v>5.1984365336142906</c:v>
                </c:pt>
                <c:pt idx="807">
                  <c:v>5.1556896816750788</c:v>
                </c:pt>
                <c:pt idx="808">
                  <c:v>5.1727990942521238</c:v>
                </c:pt>
                <c:pt idx="809">
                  <c:v>5.1992924073093674</c:v>
                </c:pt>
                <c:pt idx="810">
                  <c:v>5.1942327737901746</c:v>
                </c:pt>
                <c:pt idx="811">
                  <c:v>5.2324338222830811</c:v>
                </c:pt>
                <c:pt idx="812">
                  <c:v>5.248870011450891</c:v>
                </c:pt>
                <c:pt idx="813">
                  <c:v>5.2568236318744619</c:v>
                </c:pt>
                <c:pt idx="814">
                  <c:v>5.2395256381534843</c:v>
                </c:pt>
                <c:pt idx="815">
                  <c:v>5.1952122957008795</c:v>
                </c:pt>
                <c:pt idx="816">
                  <c:v>5.2246731448204393</c:v>
                </c:pt>
                <c:pt idx="817">
                  <c:v>5.2007253360855241</c:v>
                </c:pt>
                <c:pt idx="818">
                  <c:v>5.1593930959213932</c:v>
                </c:pt>
                <c:pt idx="819">
                  <c:v>5.1635067076475947</c:v>
                </c:pt>
                <c:pt idx="820">
                  <c:v>5.185491800155539</c:v>
                </c:pt>
                <c:pt idx="821">
                  <c:v>5.1912483729465801</c:v>
                </c:pt>
                <c:pt idx="822">
                  <c:v>5.2092714553576966</c:v>
                </c:pt>
                <c:pt idx="823">
                  <c:v>5.2305806928967531</c:v>
                </c:pt>
                <c:pt idx="824">
                  <c:v>5.1999471654870817</c:v>
                </c:pt>
                <c:pt idx="825">
                  <c:v>5.2021554246087991</c:v>
                </c:pt>
                <c:pt idx="826">
                  <c:v>5.2073324195865789</c:v>
                </c:pt>
                <c:pt idx="827">
                  <c:v>5.2001190728282412</c:v>
                </c:pt>
                <c:pt idx="828">
                  <c:v>5.1176246776600793</c:v>
                </c:pt>
                <c:pt idx="829">
                  <c:v>5.1713140815709817</c:v>
                </c:pt>
                <c:pt idx="830">
                  <c:v>5.1093052245317034</c:v>
                </c:pt>
                <c:pt idx="831">
                  <c:v>5.0806929708159938</c:v>
                </c:pt>
                <c:pt idx="832">
                  <c:v>5.1907560951254421</c:v>
                </c:pt>
                <c:pt idx="833">
                  <c:v>5.1360598470298893</c:v>
                </c:pt>
                <c:pt idx="834">
                  <c:v>5.1536087190686484</c:v>
                </c:pt>
                <c:pt idx="835">
                  <c:v>5.2504315487335997</c:v>
                </c:pt>
                <c:pt idx="836">
                  <c:v>5.2723055879667724</c:v>
                </c:pt>
                <c:pt idx="837">
                  <c:v>5.191900581991014</c:v>
                </c:pt>
                <c:pt idx="838">
                  <c:v>5.1278405246894092</c:v>
                </c:pt>
                <c:pt idx="839">
                  <c:v>5.0695869888526843</c:v>
                </c:pt>
                <c:pt idx="840">
                  <c:v>5.031053668276269</c:v>
                </c:pt>
                <c:pt idx="841">
                  <c:v>5.0676367671955012</c:v>
                </c:pt>
                <c:pt idx="842">
                  <c:v>5.088033816099566</c:v>
                </c:pt>
                <c:pt idx="843">
                  <c:v>5.1106187427393817</c:v>
                </c:pt>
                <c:pt idx="844">
                  <c:v>5.2353515090188063</c:v>
                </c:pt>
                <c:pt idx="845">
                  <c:v>5.1989279490212441</c:v>
                </c:pt>
                <c:pt idx="846">
                  <c:v>5.1285837216802017</c:v>
                </c:pt>
                <c:pt idx="847">
                  <c:v>5.1603507646745905</c:v>
                </c:pt>
                <c:pt idx="848">
                  <c:v>5.2418880223278217</c:v>
                </c:pt>
                <c:pt idx="849">
                  <c:v>5.2137352452954424</c:v>
                </c:pt>
                <c:pt idx="850">
                  <c:v>5.1902063556768656</c:v>
                </c:pt>
                <c:pt idx="851">
                  <c:v>5.1774694076544243</c:v>
                </c:pt>
                <c:pt idx="852">
                  <c:v>5.1733784443107913</c:v>
                </c:pt>
                <c:pt idx="853">
                  <c:v>5.1913811374498504</c:v>
                </c:pt>
                <c:pt idx="854">
                  <c:v>5.1461699447756244</c:v>
                </c:pt>
                <c:pt idx="855">
                  <c:v>5.1376887022401831</c:v>
                </c:pt>
                <c:pt idx="856">
                  <c:v>5.0909207899623716</c:v>
                </c:pt>
                <c:pt idx="857">
                  <c:v>5.1298634052190604</c:v>
                </c:pt>
                <c:pt idx="858">
                  <c:v>5.1266945927644443</c:v>
                </c:pt>
                <c:pt idx="859">
                  <c:v>5.0859532243435854</c:v>
                </c:pt>
                <c:pt idx="860">
                  <c:v>5.0992283525492086</c:v>
                </c:pt>
                <c:pt idx="861">
                  <c:v>5.1591630387227418</c:v>
                </c:pt>
                <c:pt idx="862">
                  <c:v>5.1769658449984437</c:v>
                </c:pt>
                <c:pt idx="863">
                  <c:v>5.127740703618672</c:v>
                </c:pt>
                <c:pt idx="864">
                  <c:v>5.1546270827771661</c:v>
                </c:pt>
                <c:pt idx="865">
                  <c:v>5.1077494737672406</c:v>
                </c:pt>
                <c:pt idx="866">
                  <c:v>5.1086026651333034</c:v>
                </c:pt>
                <c:pt idx="867">
                  <c:v>5.1295711841853597</c:v>
                </c:pt>
                <c:pt idx="868">
                  <c:v>5.1597484635686532</c:v>
                </c:pt>
                <c:pt idx="869">
                  <c:v>5.1247879564864718</c:v>
                </c:pt>
                <c:pt idx="870">
                  <c:v>5.0709411048233388</c:v>
                </c:pt>
                <c:pt idx="871">
                  <c:v>5.0930774259802467</c:v>
                </c:pt>
                <c:pt idx="872">
                  <c:v>5.0943815366971874</c:v>
                </c:pt>
                <c:pt idx="873">
                  <c:v>5.1578273487376762</c:v>
                </c:pt>
                <c:pt idx="874">
                  <c:v>5.1914514707156636</c:v>
                </c:pt>
                <c:pt idx="875">
                  <c:v>5.1947970401379679</c:v>
                </c:pt>
                <c:pt idx="876">
                  <c:v>5.1592178484603854</c:v>
                </c:pt>
                <c:pt idx="877">
                  <c:v>5.1152178861480948</c:v>
                </c:pt>
                <c:pt idx="878">
                  <c:v>5.1556218867314332</c:v>
                </c:pt>
                <c:pt idx="879">
                  <c:v>5.0973064654770965</c:v>
                </c:pt>
                <c:pt idx="880">
                  <c:v>5.1024104605346157</c:v>
                </c:pt>
                <c:pt idx="881">
                  <c:v>5.1538667277028276</c:v>
                </c:pt>
                <c:pt idx="882">
                  <c:v>5.0891239422895422</c:v>
                </c:pt>
                <c:pt idx="883">
                  <c:v>5.030805154966532</c:v>
                </c:pt>
                <c:pt idx="884">
                  <c:v>5.1231370704347032</c:v>
                </c:pt>
                <c:pt idx="885">
                  <c:v>5.108598987162523</c:v>
                </c:pt>
                <c:pt idx="886">
                  <c:v>5.1636433343565642</c:v>
                </c:pt>
                <c:pt idx="887">
                  <c:v>5.0102472074683044</c:v>
                </c:pt>
                <c:pt idx="888">
                  <c:v>5.0597590175517677</c:v>
                </c:pt>
                <c:pt idx="889">
                  <c:v>5.1625403855622052</c:v>
                </c:pt>
                <c:pt idx="890">
                  <c:v>5.1408673100610649</c:v>
                </c:pt>
                <c:pt idx="891">
                  <c:v>5.1635358243924836</c:v>
                </c:pt>
                <c:pt idx="892">
                  <c:v>5.2391880599608438</c:v>
                </c:pt>
                <c:pt idx="893">
                  <c:v>5.1663802896979805</c:v>
                </c:pt>
                <c:pt idx="894">
                  <c:v>5.1299595842730943</c:v>
                </c:pt>
                <c:pt idx="895">
                  <c:v>5.0635286538948616</c:v>
                </c:pt>
                <c:pt idx="896">
                  <c:v>4.9153717196282471</c:v>
                </c:pt>
                <c:pt idx="897">
                  <c:v>5.044183730175301</c:v>
                </c:pt>
                <c:pt idx="898">
                  <c:v>5.042712898651013</c:v>
                </c:pt>
                <c:pt idx="899">
                  <c:v>5.0522095011688926</c:v>
                </c:pt>
                <c:pt idx="900">
                  <c:v>5.0584996956771997</c:v>
                </c:pt>
                <c:pt idx="901">
                  <c:v>5.1269533205968409</c:v>
                </c:pt>
                <c:pt idx="902">
                  <c:v>5.1671301403987107</c:v>
                </c:pt>
                <c:pt idx="903">
                  <c:v>5.010447781712414</c:v>
                </c:pt>
                <c:pt idx="904">
                  <c:v>5.0342353912725057</c:v>
                </c:pt>
                <c:pt idx="905">
                  <c:v>5.1480857643225386</c:v>
                </c:pt>
                <c:pt idx="906">
                  <c:v>5.1105377841693009</c:v>
                </c:pt>
                <c:pt idx="907">
                  <c:v>5.0729732075072995</c:v>
                </c:pt>
                <c:pt idx="908">
                  <c:v>5.0524522096141009</c:v>
                </c:pt>
                <c:pt idx="909">
                  <c:v>5.0912685495534928</c:v>
                </c:pt>
                <c:pt idx="910">
                  <c:v>5.0795177410578418</c:v>
                </c:pt>
                <c:pt idx="911">
                  <c:v>5.1236651261950357</c:v>
                </c:pt>
                <c:pt idx="912">
                  <c:v>4.8792559051708482</c:v>
                </c:pt>
                <c:pt idx="913">
                  <c:v>5.104768524974002</c:v>
                </c:pt>
                <c:pt idx="914">
                  <c:v>5.0943961922356102</c:v>
                </c:pt>
                <c:pt idx="915">
                  <c:v>5.090598683892126</c:v>
                </c:pt>
                <c:pt idx="916">
                  <c:v>5.1988152644204222</c:v>
                </c:pt>
                <c:pt idx="917">
                  <c:v>4.9967656133587726</c:v>
                </c:pt>
                <c:pt idx="918">
                  <c:v>5.1364978441571383</c:v>
                </c:pt>
                <c:pt idx="919">
                  <c:v>5.0804630052138471</c:v>
                </c:pt>
                <c:pt idx="920">
                  <c:v>5.2257814686950796</c:v>
                </c:pt>
                <c:pt idx="921">
                  <c:v>5.142626340261975</c:v>
                </c:pt>
                <c:pt idx="922">
                  <c:v>5.0455719791844231</c:v>
                </c:pt>
                <c:pt idx="923">
                  <c:v>5.055895310699837</c:v>
                </c:pt>
                <c:pt idx="924">
                  <c:v>5.1822844344656458</c:v>
                </c:pt>
                <c:pt idx="925">
                  <c:v>4.9650451896902963</c:v>
                </c:pt>
                <c:pt idx="926">
                  <c:v>5.1088822016001822</c:v>
                </c:pt>
              </c:numCache>
            </c:numRef>
          </c:yVal>
          <c:smooth val="0"/>
          <c:extLst>
            <c:ext xmlns:c16="http://schemas.microsoft.com/office/drawing/2014/chart" uri="{C3380CC4-5D6E-409C-BE32-E72D297353CC}">
              <c16:uniqueId val="{00000001-8DA2-4AF5-833E-4E2641FDFCEA}"/>
            </c:ext>
          </c:extLst>
        </c:ser>
        <c:ser>
          <c:idx val="1"/>
          <c:order val="1"/>
          <c:tx>
            <c:strRef>
              <c:f>FeD!$D$1</c:f>
              <c:strCache>
                <c:ptCount val="1"/>
                <c:pt idx="0">
                  <c:v>Alpha D</c:v>
                </c:pt>
              </c:strCache>
            </c:strRef>
          </c:tx>
          <c:spPr>
            <a:ln w="25400" cap="flat" cmpd="sng" algn="ctr">
              <a:noFill/>
              <a:prstDash val="sysDot"/>
              <a:round/>
            </a:ln>
            <a:effectLst/>
          </c:spPr>
          <c:marker>
            <c:symbol val="none"/>
          </c:marker>
          <c:trendline>
            <c:spPr>
              <a:ln w="9525" cap="rnd">
                <a:solidFill>
                  <a:srgbClr val="FE8002"/>
                </a:solidFill>
              </a:ln>
              <a:effectLst/>
            </c:spPr>
            <c:trendlineType val="movingAvg"/>
            <c:period val="12"/>
            <c:dispRSqr val="0"/>
            <c:dispEq val="0"/>
          </c:trendline>
          <c:xVal>
            <c:numRef>
              <c:f>FeD!$A$2:$A$928</c:f>
              <c:numCache>
                <c:formatCode>General</c:formatCode>
                <c:ptCount val="927"/>
                <c:pt idx="0">
                  <c:v>420.02480000000003</c:v>
                </c:pt>
                <c:pt idx="1">
                  <c:v>420.21910000000003</c:v>
                </c:pt>
                <c:pt idx="2">
                  <c:v>420.4135</c:v>
                </c:pt>
                <c:pt idx="3">
                  <c:v>420.6078</c:v>
                </c:pt>
                <c:pt idx="4">
                  <c:v>420.80220000000003</c:v>
                </c:pt>
                <c:pt idx="5">
                  <c:v>420.99650000000003</c:v>
                </c:pt>
                <c:pt idx="6">
                  <c:v>421.1909</c:v>
                </c:pt>
                <c:pt idx="7">
                  <c:v>421.3852</c:v>
                </c:pt>
                <c:pt idx="8">
                  <c:v>421.57960000000003</c:v>
                </c:pt>
                <c:pt idx="9">
                  <c:v>421.77390000000003</c:v>
                </c:pt>
                <c:pt idx="10">
                  <c:v>421.9683</c:v>
                </c:pt>
                <c:pt idx="11">
                  <c:v>422.1626</c:v>
                </c:pt>
                <c:pt idx="12">
                  <c:v>422.35700000000003</c:v>
                </c:pt>
                <c:pt idx="13">
                  <c:v>422.55130000000003</c:v>
                </c:pt>
                <c:pt idx="14">
                  <c:v>422.7457</c:v>
                </c:pt>
                <c:pt idx="15">
                  <c:v>422.94</c:v>
                </c:pt>
                <c:pt idx="16">
                  <c:v>423.13440000000003</c:v>
                </c:pt>
                <c:pt idx="17">
                  <c:v>423.32870000000003</c:v>
                </c:pt>
                <c:pt idx="18">
                  <c:v>423.5231</c:v>
                </c:pt>
                <c:pt idx="19">
                  <c:v>423.7174</c:v>
                </c:pt>
                <c:pt idx="20">
                  <c:v>423.91180000000003</c:v>
                </c:pt>
                <c:pt idx="21">
                  <c:v>424.10610000000003</c:v>
                </c:pt>
                <c:pt idx="22">
                  <c:v>424.3005</c:v>
                </c:pt>
                <c:pt idx="23">
                  <c:v>424.4948</c:v>
                </c:pt>
                <c:pt idx="24">
                  <c:v>424.68920000000003</c:v>
                </c:pt>
                <c:pt idx="25">
                  <c:v>424.88350000000003</c:v>
                </c:pt>
                <c:pt idx="26">
                  <c:v>425.0779</c:v>
                </c:pt>
                <c:pt idx="27">
                  <c:v>425.2722</c:v>
                </c:pt>
                <c:pt idx="28">
                  <c:v>425.46660000000003</c:v>
                </c:pt>
                <c:pt idx="29">
                  <c:v>425.66090000000003</c:v>
                </c:pt>
                <c:pt idx="30">
                  <c:v>425.8553</c:v>
                </c:pt>
                <c:pt idx="31">
                  <c:v>426.0496</c:v>
                </c:pt>
                <c:pt idx="32">
                  <c:v>426.24400000000003</c:v>
                </c:pt>
                <c:pt idx="33">
                  <c:v>426.43830000000003</c:v>
                </c:pt>
                <c:pt idx="34">
                  <c:v>426.6327</c:v>
                </c:pt>
                <c:pt idx="35">
                  <c:v>426.827</c:v>
                </c:pt>
                <c:pt idx="36">
                  <c:v>427.02140000000003</c:v>
                </c:pt>
                <c:pt idx="37">
                  <c:v>427.21570000000003</c:v>
                </c:pt>
                <c:pt idx="38">
                  <c:v>427.4101</c:v>
                </c:pt>
                <c:pt idx="39">
                  <c:v>427.6044</c:v>
                </c:pt>
                <c:pt idx="40">
                  <c:v>427.79880000000003</c:v>
                </c:pt>
                <c:pt idx="41">
                  <c:v>427.99310000000003</c:v>
                </c:pt>
                <c:pt idx="42">
                  <c:v>428.1875</c:v>
                </c:pt>
                <c:pt idx="43">
                  <c:v>428.38189999999997</c:v>
                </c:pt>
                <c:pt idx="44">
                  <c:v>428.57619999999997</c:v>
                </c:pt>
                <c:pt idx="45">
                  <c:v>428.7706</c:v>
                </c:pt>
                <c:pt idx="46">
                  <c:v>428.9649</c:v>
                </c:pt>
                <c:pt idx="47">
                  <c:v>429.15929999999997</c:v>
                </c:pt>
                <c:pt idx="48">
                  <c:v>429.35359999999997</c:v>
                </c:pt>
                <c:pt idx="49">
                  <c:v>429.548</c:v>
                </c:pt>
                <c:pt idx="50">
                  <c:v>429.7423</c:v>
                </c:pt>
                <c:pt idx="51">
                  <c:v>429.93669999999997</c:v>
                </c:pt>
                <c:pt idx="52">
                  <c:v>430.13099999999997</c:v>
                </c:pt>
                <c:pt idx="53">
                  <c:v>430.3254</c:v>
                </c:pt>
                <c:pt idx="54">
                  <c:v>430.5197</c:v>
                </c:pt>
                <c:pt idx="55">
                  <c:v>430.71409999999997</c:v>
                </c:pt>
                <c:pt idx="56">
                  <c:v>430.90839999999997</c:v>
                </c:pt>
                <c:pt idx="57">
                  <c:v>431.1028</c:v>
                </c:pt>
                <c:pt idx="58">
                  <c:v>431.2971</c:v>
                </c:pt>
                <c:pt idx="59">
                  <c:v>431.49149999999997</c:v>
                </c:pt>
                <c:pt idx="60">
                  <c:v>431.68579999999997</c:v>
                </c:pt>
                <c:pt idx="61">
                  <c:v>431.8802</c:v>
                </c:pt>
                <c:pt idx="62">
                  <c:v>432.0745</c:v>
                </c:pt>
                <c:pt idx="63">
                  <c:v>432.26889999999997</c:v>
                </c:pt>
                <c:pt idx="64">
                  <c:v>432.46319999999997</c:v>
                </c:pt>
                <c:pt idx="65">
                  <c:v>432.6576</c:v>
                </c:pt>
                <c:pt idx="66">
                  <c:v>432.8519</c:v>
                </c:pt>
                <c:pt idx="67">
                  <c:v>433.04629999999997</c:v>
                </c:pt>
                <c:pt idx="68">
                  <c:v>433.24059999999997</c:v>
                </c:pt>
                <c:pt idx="69">
                  <c:v>433.435</c:v>
                </c:pt>
                <c:pt idx="70">
                  <c:v>433.6293</c:v>
                </c:pt>
                <c:pt idx="71">
                  <c:v>433.82369999999997</c:v>
                </c:pt>
                <c:pt idx="72">
                  <c:v>434.01799999999997</c:v>
                </c:pt>
                <c:pt idx="73">
                  <c:v>434.2124</c:v>
                </c:pt>
                <c:pt idx="74">
                  <c:v>434.4067</c:v>
                </c:pt>
                <c:pt idx="75">
                  <c:v>434.60109999999997</c:v>
                </c:pt>
                <c:pt idx="76">
                  <c:v>434.79539999999997</c:v>
                </c:pt>
                <c:pt idx="77">
                  <c:v>434.9898</c:v>
                </c:pt>
                <c:pt idx="78">
                  <c:v>435.1841</c:v>
                </c:pt>
                <c:pt idx="79">
                  <c:v>435.37849999999997</c:v>
                </c:pt>
                <c:pt idx="80">
                  <c:v>435.57279999999997</c:v>
                </c:pt>
                <c:pt idx="81">
                  <c:v>435.7672</c:v>
                </c:pt>
                <c:pt idx="82">
                  <c:v>435.9615</c:v>
                </c:pt>
                <c:pt idx="83">
                  <c:v>436.15589999999997</c:v>
                </c:pt>
                <c:pt idx="84">
                  <c:v>436.35019999999997</c:v>
                </c:pt>
                <c:pt idx="85">
                  <c:v>436.5446</c:v>
                </c:pt>
                <c:pt idx="86">
                  <c:v>436.7389</c:v>
                </c:pt>
                <c:pt idx="87">
                  <c:v>436.93329999999997</c:v>
                </c:pt>
                <c:pt idx="88">
                  <c:v>437.12759999999997</c:v>
                </c:pt>
                <c:pt idx="89">
                  <c:v>437.322</c:v>
                </c:pt>
                <c:pt idx="90">
                  <c:v>437.5163</c:v>
                </c:pt>
                <c:pt idx="91">
                  <c:v>437.71069999999997</c:v>
                </c:pt>
                <c:pt idx="92">
                  <c:v>437.90499999999997</c:v>
                </c:pt>
                <c:pt idx="93">
                  <c:v>438.0994</c:v>
                </c:pt>
                <c:pt idx="94">
                  <c:v>438.2937</c:v>
                </c:pt>
                <c:pt idx="95">
                  <c:v>438.48809999999997</c:v>
                </c:pt>
                <c:pt idx="96">
                  <c:v>438.68239999999997</c:v>
                </c:pt>
                <c:pt idx="97">
                  <c:v>438.8768</c:v>
                </c:pt>
                <c:pt idx="98">
                  <c:v>439.0711</c:v>
                </c:pt>
                <c:pt idx="99">
                  <c:v>439.26549999999997</c:v>
                </c:pt>
                <c:pt idx="100">
                  <c:v>439.45979999999997</c:v>
                </c:pt>
                <c:pt idx="101">
                  <c:v>439.6542</c:v>
                </c:pt>
                <c:pt idx="102">
                  <c:v>439.8485</c:v>
                </c:pt>
                <c:pt idx="103">
                  <c:v>440.04289999999997</c:v>
                </c:pt>
                <c:pt idx="104">
                  <c:v>440.23719999999997</c:v>
                </c:pt>
                <c:pt idx="105">
                  <c:v>440.4316</c:v>
                </c:pt>
                <c:pt idx="106">
                  <c:v>440.6259</c:v>
                </c:pt>
                <c:pt idx="107">
                  <c:v>440.82029999999997</c:v>
                </c:pt>
                <c:pt idx="108">
                  <c:v>441.01459999999997</c:v>
                </c:pt>
                <c:pt idx="109">
                  <c:v>441.209</c:v>
                </c:pt>
                <c:pt idx="110">
                  <c:v>441.4033</c:v>
                </c:pt>
                <c:pt idx="111">
                  <c:v>441.59769999999997</c:v>
                </c:pt>
                <c:pt idx="112">
                  <c:v>441.79199999999997</c:v>
                </c:pt>
                <c:pt idx="113">
                  <c:v>441.9864</c:v>
                </c:pt>
                <c:pt idx="114">
                  <c:v>442.1807</c:v>
                </c:pt>
                <c:pt idx="115">
                  <c:v>442.37509999999997</c:v>
                </c:pt>
                <c:pt idx="116">
                  <c:v>442.56939999999997</c:v>
                </c:pt>
                <c:pt idx="117">
                  <c:v>442.7638</c:v>
                </c:pt>
                <c:pt idx="118">
                  <c:v>442.9581</c:v>
                </c:pt>
                <c:pt idx="119">
                  <c:v>443.15249999999997</c:v>
                </c:pt>
                <c:pt idx="120">
                  <c:v>443.34679999999997</c:v>
                </c:pt>
                <c:pt idx="121">
                  <c:v>443.5412</c:v>
                </c:pt>
                <c:pt idx="122">
                  <c:v>443.7355</c:v>
                </c:pt>
                <c:pt idx="123">
                  <c:v>443.92989999999998</c:v>
                </c:pt>
                <c:pt idx="124">
                  <c:v>444.12419999999997</c:v>
                </c:pt>
                <c:pt idx="125">
                  <c:v>444.3186</c:v>
                </c:pt>
                <c:pt idx="126">
                  <c:v>444.5129</c:v>
                </c:pt>
                <c:pt idx="127">
                  <c:v>444.70729999999998</c:v>
                </c:pt>
                <c:pt idx="128">
                  <c:v>444.90159999999997</c:v>
                </c:pt>
                <c:pt idx="129">
                  <c:v>445.096</c:v>
                </c:pt>
                <c:pt idx="130">
                  <c:v>445.2903</c:v>
                </c:pt>
                <c:pt idx="131">
                  <c:v>445.48469999999998</c:v>
                </c:pt>
                <c:pt idx="132">
                  <c:v>445.67910000000001</c:v>
                </c:pt>
                <c:pt idx="133">
                  <c:v>445.8734</c:v>
                </c:pt>
                <c:pt idx="134">
                  <c:v>446.06779999999998</c:v>
                </c:pt>
                <c:pt idx="135">
                  <c:v>446.26209999999998</c:v>
                </c:pt>
                <c:pt idx="136">
                  <c:v>446.45650000000001</c:v>
                </c:pt>
                <c:pt idx="137">
                  <c:v>446.6508</c:v>
                </c:pt>
                <c:pt idx="138">
                  <c:v>446.84519999999998</c:v>
                </c:pt>
                <c:pt idx="139">
                  <c:v>447.03949999999998</c:v>
                </c:pt>
                <c:pt idx="140">
                  <c:v>447.23390000000001</c:v>
                </c:pt>
                <c:pt idx="141">
                  <c:v>447.4282</c:v>
                </c:pt>
                <c:pt idx="142">
                  <c:v>447.62259999999998</c:v>
                </c:pt>
                <c:pt idx="143">
                  <c:v>447.81689999999998</c:v>
                </c:pt>
                <c:pt idx="144">
                  <c:v>448.01130000000001</c:v>
                </c:pt>
                <c:pt idx="145">
                  <c:v>448.2056</c:v>
                </c:pt>
                <c:pt idx="146">
                  <c:v>448.4</c:v>
                </c:pt>
                <c:pt idx="147">
                  <c:v>448.59429999999998</c:v>
                </c:pt>
                <c:pt idx="148">
                  <c:v>448.78870000000001</c:v>
                </c:pt>
                <c:pt idx="149">
                  <c:v>448.983</c:v>
                </c:pt>
                <c:pt idx="150">
                  <c:v>449.17739999999998</c:v>
                </c:pt>
                <c:pt idx="151">
                  <c:v>449.37169999999998</c:v>
                </c:pt>
                <c:pt idx="152">
                  <c:v>449.56610000000001</c:v>
                </c:pt>
                <c:pt idx="153">
                  <c:v>449.7604</c:v>
                </c:pt>
                <c:pt idx="154">
                  <c:v>449.95479999999998</c:v>
                </c:pt>
                <c:pt idx="155">
                  <c:v>450.14909999999998</c:v>
                </c:pt>
                <c:pt idx="156">
                  <c:v>450.34350000000001</c:v>
                </c:pt>
                <c:pt idx="157">
                  <c:v>450.5378</c:v>
                </c:pt>
                <c:pt idx="158">
                  <c:v>450.73219999999998</c:v>
                </c:pt>
                <c:pt idx="159">
                  <c:v>450.92649999999998</c:v>
                </c:pt>
                <c:pt idx="160">
                  <c:v>451.12090000000001</c:v>
                </c:pt>
                <c:pt idx="161">
                  <c:v>451.3152</c:v>
                </c:pt>
                <c:pt idx="162">
                  <c:v>451.50959999999998</c:v>
                </c:pt>
                <c:pt idx="163">
                  <c:v>451.70389999999998</c:v>
                </c:pt>
                <c:pt idx="164">
                  <c:v>451.89830000000001</c:v>
                </c:pt>
                <c:pt idx="165">
                  <c:v>452.0926</c:v>
                </c:pt>
                <c:pt idx="166">
                  <c:v>452.28699999999998</c:v>
                </c:pt>
                <c:pt idx="167">
                  <c:v>452.48129999999998</c:v>
                </c:pt>
                <c:pt idx="168">
                  <c:v>452.67570000000001</c:v>
                </c:pt>
                <c:pt idx="169">
                  <c:v>452.87</c:v>
                </c:pt>
                <c:pt idx="170">
                  <c:v>453.06439999999998</c:v>
                </c:pt>
                <c:pt idx="171">
                  <c:v>453.25869999999998</c:v>
                </c:pt>
                <c:pt idx="172">
                  <c:v>453.45310000000001</c:v>
                </c:pt>
                <c:pt idx="173">
                  <c:v>453.6474</c:v>
                </c:pt>
                <c:pt idx="174">
                  <c:v>453.84179999999998</c:v>
                </c:pt>
                <c:pt idx="175">
                  <c:v>454.03609999999998</c:v>
                </c:pt>
                <c:pt idx="176">
                  <c:v>454.23050000000001</c:v>
                </c:pt>
                <c:pt idx="177">
                  <c:v>454.4248</c:v>
                </c:pt>
                <c:pt idx="178">
                  <c:v>454.61919999999998</c:v>
                </c:pt>
                <c:pt idx="179">
                  <c:v>454.81349999999998</c:v>
                </c:pt>
                <c:pt idx="180">
                  <c:v>455.00790000000001</c:v>
                </c:pt>
                <c:pt idx="181">
                  <c:v>455.2022</c:v>
                </c:pt>
                <c:pt idx="182">
                  <c:v>455.39659999999998</c:v>
                </c:pt>
                <c:pt idx="183">
                  <c:v>455.59089999999998</c:v>
                </c:pt>
                <c:pt idx="184">
                  <c:v>455.78530000000001</c:v>
                </c:pt>
                <c:pt idx="185">
                  <c:v>455.9796</c:v>
                </c:pt>
                <c:pt idx="186">
                  <c:v>456.17399999999998</c:v>
                </c:pt>
                <c:pt idx="187">
                  <c:v>456.36829999999998</c:v>
                </c:pt>
                <c:pt idx="188">
                  <c:v>456.56270000000001</c:v>
                </c:pt>
                <c:pt idx="189">
                  <c:v>456.75700000000001</c:v>
                </c:pt>
                <c:pt idx="190">
                  <c:v>456.95139999999998</c:v>
                </c:pt>
                <c:pt idx="191">
                  <c:v>457.14569999999998</c:v>
                </c:pt>
                <c:pt idx="192">
                  <c:v>457.34010000000001</c:v>
                </c:pt>
                <c:pt idx="193">
                  <c:v>457.53440000000001</c:v>
                </c:pt>
                <c:pt idx="194">
                  <c:v>457.72879999999998</c:v>
                </c:pt>
                <c:pt idx="195">
                  <c:v>457.92309999999998</c:v>
                </c:pt>
                <c:pt idx="196">
                  <c:v>458.11750000000001</c:v>
                </c:pt>
                <c:pt idx="197">
                  <c:v>458.31180000000001</c:v>
                </c:pt>
                <c:pt idx="198">
                  <c:v>458.50619999999998</c:v>
                </c:pt>
                <c:pt idx="199">
                  <c:v>458.70049999999998</c:v>
                </c:pt>
                <c:pt idx="200">
                  <c:v>458.89490000000001</c:v>
                </c:pt>
                <c:pt idx="201">
                  <c:v>459.08920000000001</c:v>
                </c:pt>
                <c:pt idx="202">
                  <c:v>459.28359999999998</c:v>
                </c:pt>
                <c:pt idx="203">
                  <c:v>459.47789999999998</c:v>
                </c:pt>
                <c:pt idx="204">
                  <c:v>459.67230000000001</c:v>
                </c:pt>
                <c:pt idx="205">
                  <c:v>459.86660000000001</c:v>
                </c:pt>
                <c:pt idx="206">
                  <c:v>460.06099999999998</c:v>
                </c:pt>
                <c:pt idx="207">
                  <c:v>460.25529999999998</c:v>
                </c:pt>
                <c:pt idx="208">
                  <c:v>460.44970000000001</c:v>
                </c:pt>
                <c:pt idx="209">
                  <c:v>460.64400000000001</c:v>
                </c:pt>
                <c:pt idx="210">
                  <c:v>460.83839999999998</c:v>
                </c:pt>
                <c:pt idx="211">
                  <c:v>461.03269999999998</c:v>
                </c:pt>
                <c:pt idx="212">
                  <c:v>461.22710000000001</c:v>
                </c:pt>
                <c:pt idx="213">
                  <c:v>461.42140000000001</c:v>
                </c:pt>
                <c:pt idx="214">
                  <c:v>461.61579999999998</c:v>
                </c:pt>
                <c:pt idx="215">
                  <c:v>461.81009999999998</c:v>
                </c:pt>
                <c:pt idx="216">
                  <c:v>462.00450000000001</c:v>
                </c:pt>
                <c:pt idx="217">
                  <c:v>462.19880000000001</c:v>
                </c:pt>
                <c:pt idx="218">
                  <c:v>462.39319999999998</c:v>
                </c:pt>
                <c:pt idx="219">
                  <c:v>462.58760000000001</c:v>
                </c:pt>
                <c:pt idx="220">
                  <c:v>462.78190000000001</c:v>
                </c:pt>
                <c:pt idx="221">
                  <c:v>462.97629999999998</c:v>
                </c:pt>
                <c:pt idx="222">
                  <c:v>463.17059999999998</c:v>
                </c:pt>
                <c:pt idx="223">
                  <c:v>463.36500000000001</c:v>
                </c:pt>
                <c:pt idx="224">
                  <c:v>463.55930000000001</c:v>
                </c:pt>
                <c:pt idx="225">
                  <c:v>463.75369999999998</c:v>
                </c:pt>
                <c:pt idx="226">
                  <c:v>463.94799999999998</c:v>
                </c:pt>
                <c:pt idx="227">
                  <c:v>464.14240000000001</c:v>
                </c:pt>
                <c:pt idx="228">
                  <c:v>464.33670000000001</c:v>
                </c:pt>
                <c:pt idx="229">
                  <c:v>464.53109999999998</c:v>
                </c:pt>
                <c:pt idx="230">
                  <c:v>464.72539999999998</c:v>
                </c:pt>
                <c:pt idx="231">
                  <c:v>464.91980000000001</c:v>
                </c:pt>
                <c:pt idx="232">
                  <c:v>465.11410000000001</c:v>
                </c:pt>
                <c:pt idx="233">
                  <c:v>465.30849999999998</c:v>
                </c:pt>
                <c:pt idx="234">
                  <c:v>465.50279999999998</c:v>
                </c:pt>
                <c:pt idx="235">
                  <c:v>465.69720000000001</c:v>
                </c:pt>
                <c:pt idx="236">
                  <c:v>465.89150000000001</c:v>
                </c:pt>
                <c:pt idx="237">
                  <c:v>466.08589999999998</c:v>
                </c:pt>
                <c:pt idx="238">
                  <c:v>466.28019999999998</c:v>
                </c:pt>
                <c:pt idx="239">
                  <c:v>466.47460000000001</c:v>
                </c:pt>
                <c:pt idx="240">
                  <c:v>466.66890000000001</c:v>
                </c:pt>
                <c:pt idx="241">
                  <c:v>466.86329999999998</c:v>
                </c:pt>
                <c:pt idx="242">
                  <c:v>467.05759999999998</c:v>
                </c:pt>
                <c:pt idx="243">
                  <c:v>467.25200000000001</c:v>
                </c:pt>
                <c:pt idx="244">
                  <c:v>467.44630000000001</c:v>
                </c:pt>
                <c:pt idx="245">
                  <c:v>467.64069999999998</c:v>
                </c:pt>
                <c:pt idx="246">
                  <c:v>467.83499999999998</c:v>
                </c:pt>
                <c:pt idx="247">
                  <c:v>468.02940000000001</c:v>
                </c:pt>
                <c:pt idx="248">
                  <c:v>468.22370000000001</c:v>
                </c:pt>
                <c:pt idx="249">
                  <c:v>468.41809999999998</c:v>
                </c:pt>
                <c:pt idx="250">
                  <c:v>468.61239999999998</c:v>
                </c:pt>
                <c:pt idx="251">
                  <c:v>468.80680000000001</c:v>
                </c:pt>
                <c:pt idx="252">
                  <c:v>469.00110000000001</c:v>
                </c:pt>
                <c:pt idx="253">
                  <c:v>469.19549999999998</c:v>
                </c:pt>
                <c:pt idx="254">
                  <c:v>469.38979999999998</c:v>
                </c:pt>
                <c:pt idx="255">
                  <c:v>469.58420000000001</c:v>
                </c:pt>
                <c:pt idx="256">
                  <c:v>469.77850000000001</c:v>
                </c:pt>
                <c:pt idx="257">
                  <c:v>469.97289999999998</c:v>
                </c:pt>
                <c:pt idx="258">
                  <c:v>470.16719999999998</c:v>
                </c:pt>
                <c:pt idx="259">
                  <c:v>470.36160000000001</c:v>
                </c:pt>
                <c:pt idx="260">
                  <c:v>470.55590000000001</c:v>
                </c:pt>
                <c:pt idx="261">
                  <c:v>470.75029999999998</c:v>
                </c:pt>
                <c:pt idx="262">
                  <c:v>470.94459999999998</c:v>
                </c:pt>
                <c:pt idx="263">
                  <c:v>471.13900000000001</c:v>
                </c:pt>
                <c:pt idx="264">
                  <c:v>471.33330000000001</c:v>
                </c:pt>
                <c:pt idx="265">
                  <c:v>471.52769999999998</c:v>
                </c:pt>
                <c:pt idx="266">
                  <c:v>471.72199999999998</c:v>
                </c:pt>
                <c:pt idx="267">
                  <c:v>471.91640000000001</c:v>
                </c:pt>
                <c:pt idx="268">
                  <c:v>472.11070000000001</c:v>
                </c:pt>
                <c:pt idx="269">
                  <c:v>472.30509999999998</c:v>
                </c:pt>
                <c:pt idx="270">
                  <c:v>472.49939999999998</c:v>
                </c:pt>
                <c:pt idx="271">
                  <c:v>472.69380000000001</c:v>
                </c:pt>
                <c:pt idx="272">
                  <c:v>472.88810000000001</c:v>
                </c:pt>
                <c:pt idx="273">
                  <c:v>473.08249999999998</c:v>
                </c:pt>
                <c:pt idx="274">
                  <c:v>473.27679999999998</c:v>
                </c:pt>
                <c:pt idx="275">
                  <c:v>473.47120000000001</c:v>
                </c:pt>
                <c:pt idx="276">
                  <c:v>473.66550000000001</c:v>
                </c:pt>
                <c:pt idx="277">
                  <c:v>473.85989999999998</c:v>
                </c:pt>
                <c:pt idx="278">
                  <c:v>474.05419999999998</c:v>
                </c:pt>
                <c:pt idx="279">
                  <c:v>474.24860000000001</c:v>
                </c:pt>
                <c:pt idx="280">
                  <c:v>474.44290000000001</c:v>
                </c:pt>
                <c:pt idx="281">
                  <c:v>474.63729999999998</c:v>
                </c:pt>
                <c:pt idx="282">
                  <c:v>474.83159999999998</c:v>
                </c:pt>
                <c:pt idx="283">
                  <c:v>475.02600000000001</c:v>
                </c:pt>
                <c:pt idx="284">
                  <c:v>475.22030000000001</c:v>
                </c:pt>
                <c:pt idx="285">
                  <c:v>475.41469999999998</c:v>
                </c:pt>
                <c:pt idx="286">
                  <c:v>475.60899999999998</c:v>
                </c:pt>
                <c:pt idx="287">
                  <c:v>475.80340000000001</c:v>
                </c:pt>
                <c:pt idx="288">
                  <c:v>475.99770000000001</c:v>
                </c:pt>
                <c:pt idx="289">
                  <c:v>476.19209999999998</c:v>
                </c:pt>
                <c:pt idx="290">
                  <c:v>476.38639999999998</c:v>
                </c:pt>
                <c:pt idx="291">
                  <c:v>476.58080000000001</c:v>
                </c:pt>
                <c:pt idx="292">
                  <c:v>476.77510000000001</c:v>
                </c:pt>
                <c:pt idx="293">
                  <c:v>476.96949999999998</c:v>
                </c:pt>
                <c:pt idx="294">
                  <c:v>477.16379999999998</c:v>
                </c:pt>
                <c:pt idx="295">
                  <c:v>477.35820000000001</c:v>
                </c:pt>
                <c:pt idx="296">
                  <c:v>477.55250000000001</c:v>
                </c:pt>
                <c:pt idx="297">
                  <c:v>477.74689999999998</c:v>
                </c:pt>
                <c:pt idx="298">
                  <c:v>477.94119999999998</c:v>
                </c:pt>
                <c:pt idx="299">
                  <c:v>478.13560000000001</c:v>
                </c:pt>
                <c:pt idx="300">
                  <c:v>478.32990000000001</c:v>
                </c:pt>
                <c:pt idx="301">
                  <c:v>478.52429999999998</c:v>
                </c:pt>
                <c:pt idx="302">
                  <c:v>478.71859999999998</c:v>
                </c:pt>
                <c:pt idx="303">
                  <c:v>478.91300000000001</c:v>
                </c:pt>
                <c:pt idx="304">
                  <c:v>479.10730000000001</c:v>
                </c:pt>
                <c:pt idx="305">
                  <c:v>479.30169999999998</c:v>
                </c:pt>
                <c:pt idx="306">
                  <c:v>479.49599999999998</c:v>
                </c:pt>
                <c:pt idx="307">
                  <c:v>479.69040000000001</c:v>
                </c:pt>
                <c:pt idx="308">
                  <c:v>479.88479999999998</c:v>
                </c:pt>
                <c:pt idx="309">
                  <c:v>480.07909999999998</c:v>
                </c:pt>
                <c:pt idx="310">
                  <c:v>480.27350000000001</c:v>
                </c:pt>
                <c:pt idx="311">
                  <c:v>480.46780000000001</c:v>
                </c:pt>
                <c:pt idx="312">
                  <c:v>480.66219999999998</c:v>
                </c:pt>
                <c:pt idx="313">
                  <c:v>480.85649999999998</c:v>
                </c:pt>
                <c:pt idx="314">
                  <c:v>481.05090000000001</c:v>
                </c:pt>
                <c:pt idx="315">
                  <c:v>481.24520000000001</c:v>
                </c:pt>
                <c:pt idx="316">
                  <c:v>481.43959999999998</c:v>
                </c:pt>
                <c:pt idx="317">
                  <c:v>481.63389999999998</c:v>
                </c:pt>
                <c:pt idx="318">
                  <c:v>481.82830000000001</c:v>
                </c:pt>
                <c:pt idx="319">
                  <c:v>482.02260000000001</c:v>
                </c:pt>
                <c:pt idx="320">
                  <c:v>482.21699999999998</c:v>
                </c:pt>
                <c:pt idx="321">
                  <c:v>482.41129999999998</c:v>
                </c:pt>
                <c:pt idx="322">
                  <c:v>482.60570000000001</c:v>
                </c:pt>
                <c:pt idx="323">
                  <c:v>482.8</c:v>
                </c:pt>
                <c:pt idx="324">
                  <c:v>482.99439999999998</c:v>
                </c:pt>
                <c:pt idx="325">
                  <c:v>483.18869999999998</c:v>
                </c:pt>
                <c:pt idx="326">
                  <c:v>483.38310000000001</c:v>
                </c:pt>
                <c:pt idx="327">
                  <c:v>483.57740000000001</c:v>
                </c:pt>
                <c:pt idx="328">
                  <c:v>483.77179999999998</c:v>
                </c:pt>
                <c:pt idx="329">
                  <c:v>483.96609999999998</c:v>
                </c:pt>
                <c:pt idx="330">
                  <c:v>484.16050000000001</c:v>
                </c:pt>
                <c:pt idx="331">
                  <c:v>484.35480000000001</c:v>
                </c:pt>
                <c:pt idx="332">
                  <c:v>484.54919999999998</c:v>
                </c:pt>
                <c:pt idx="333">
                  <c:v>484.74349999999998</c:v>
                </c:pt>
                <c:pt idx="334">
                  <c:v>484.93790000000001</c:v>
                </c:pt>
                <c:pt idx="335">
                  <c:v>485.13220000000001</c:v>
                </c:pt>
                <c:pt idx="336">
                  <c:v>485.32659999999998</c:v>
                </c:pt>
                <c:pt idx="337">
                  <c:v>485.52089999999998</c:v>
                </c:pt>
                <c:pt idx="338">
                  <c:v>485.71530000000001</c:v>
                </c:pt>
                <c:pt idx="339">
                  <c:v>485.90960000000001</c:v>
                </c:pt>
                <c:pt idx="340">
                  <c:v>486.10399999999998</c:v>
                </c:pt>
                <c:pt idx="341">
                  <c:v>486.29829999999998</c:v>
                </c:pt>
                <c:pt idx="342">
                  <c:v>486.49270000000001</c:v>
                </c:pt>
                <c:pt idx="343">
                  <c:v>486.68700000000001</c:v>
                </c:pt>
                <c:pt idx="344">
                  <c:v>486.88139999999999</c:v>
                </c:pt>
                <c:pt idx="345">
                  <c:v>487.07569999999998</c:v>
                </c:pt>
                <c:pt idx="346">
                  <c:v>487.27010000000001</c:v>
                </c:pt>
                <c:pt idx="347">
                  <c:v>487.46440000000001</c:v>
                </c:pt>
                <c:pt idx="348">
                  <c:v>487.65879999999999</c:v>
                </c:pt>
                <c:pt idx="349">
                  <c:v>487.85309999999998</c:v>
                </c:pt>
                <c:pt idx="350">
                  <c:v>488.04750000000001</c:v>
                </c:pt>
                <c:pt idx="351">
                  <c:v>488.24180000000001</c:v>
                </c:pt>
                <c:pt idx="352">
                  <c:v>488.43619999999999</c:v>
                </c:pt>
                <c:pt idx="353">
                  <c:v>488.63049999999998</c:v>
                </c:pt>
                <c:pt idx="354">
                  <c:v>488.82490000000001</c:v>
                </c:pt>
                <c:pt idx="355">
                  <c:v>489.01920000000001</c:v>
                </c:pt>
                <c:pt idx="356">
                  <c:v>489.21359999999999</c:v>
                </c:pt>
                <c:pt idx="357">
                  <c:v>489.40789999999998</c:v>
                </c:pt>
                <c:pt idx="358">
                  <c:v>489.60230000000001</c:v>
                </c:pt>
                <c:pt idx="359">
                  <c:v>489.79660000000001</c:v>
                </c:pt>
                <c:pt idx="360">
                  <c:v>489.99099999999999</c:v>
                </c:pt>
                <c:pt idx="361">
                  <c:v>490.18529999999998</c:v>
                </c:pt>
                <c:pt idx="362">
                  <c:v>490.37970000000001</c:v>
                </c:pt>
                <c:pt idx="363">
                  <c:v>490.57400000000001</c:v>
                </c:pt>
                <c:pt idx="364">
                  <c:v>490.76839999999999</c:v>
                </c:pt>
                <c:pt idx="365">
                  <c:v>490.96269999999998</c:v>
                </c:pt>
                <c:pt idx="366">
                  <c:v>491.15710000000001</c:v>
                </c:pt>
                <c:pt idx="367">
                  <c:v>491.35140000000001</c:v>
                </c:pt>
                <c:pt idx="368">
                  <c:v>491.54579999999999</c:v>
                </c:pt>
                <c:pt idx="369">
                  <c:v>491.74009999999998</c:v>
                </c:pt>
                <c:pt idx="370">
                  <c:v>491.93450000000001</c:v>
                </c:pt>
                <c:pt idx="371">
                  <c:v>492.12880000000001</c:v>
                </c:pt>
                <c:pt idx="372">
                  <c:v>492.32319999999999</c:v>
                </c:pt>
                <c:pt idx="373">
                  <c:v>492.51749999999998</c:v>
                </c:pt>
                <c:pt idx="374">
                  <c:v>492.71190000000001</c:v>
                </c:pt>
                <c:pt idx="375">
                  <c:v>492.90620000000001</c:v>
                </c:pt>
                <c:pt idx="376">
                  <c:v>493.10059999999999</c:v>
                </c:pt>
                <c:pt idx="377">
                  <c:v>493.29489999999998</c:v>
                </c:pt>
                <c:pt idx="378">
                  <c:v>493.48930000000001</c:v>
                </c:pt>
                <c:pt idx="379">
                  <c:v>493.68360000000001</c:v>
                </c:pt>
                <c:pt idx="380">
                  <c:v>493.87799999999999</c:v>
                </c:pt>
                <c:pt idx="381">
                  <c:v>494.07229999999998</c:v>
                </c:pt>
                <c:pt idx="382">
                  <c:v>494.26670000000001</c:v>
                </c:pt>
                <c:pt idx="383">
                  <c:v>494.46100000000001</c:v>
                </c:pt>
                <c:pt idx="384">
                  <c:v>494.65539999999999</c:v>
                </c:pt>
                <c:pt idx="385">
                  <c:v>494.84969999999998</c:v>
                </c:pt>
                <c:pt idx="386">
                  <c:v>495.04410000000001</c:v>
                </c:pt>
                <c:pt idx="387">
                  <c:v>495.23840000000001</c:v>
                </c:pt>
                <c:pt idx="388">
                  <c:v>495.43279999999999</c:v>
                </c:pt>
                <c:pt idx="389">
                  <c:v>495.62709999999998</c:v>
                </c:pt>
                <c:pt idx="390">
                  <c:v>495.82150000000001</c:v>
                </c:pt>
                <c:pt idx="391">
                  <c:v>496.01580000000001</c:v>
                </c:pt>
                <c:pt idx="392">
                  <c:v>496.21019999999999</c:v>
                </c:pt>
                <c:pt idx="393">
                  <c:v>496.40449999999998</c:v>
                </c:pt>
                <c:pt idx="394">
                  <c:v>496.59890000000001</c:v>
                </c:pt>
                <c:pt idx="395">
                  <c:v>496.79329999999999</c:v>
                </c:pt>
                <c:pt idx="396">
                  <c:v>496.98759999999999</c:v>
                </c:pt>
                <c:pt idx="397">
                  <c:v>497.18200000000002</c:v>
                </c:pt>
                <c:pt idx="398">
                  <c:v>497.37630000000001</c:v>
                </c:pt>
                <c:pt idx="399">
                  <c:v>497.57069999999999</c:v>
                </c:pt>
                <c:pt idx="400">
                  <c:v>497.76499999999999</c:v>
                </c:pt>
                <c:pt idx="401">
                  <c:v>497.95940000000002</c:v>
                </c:pt>
                <c:pt idx="402">
                  <c:v>498.15370000000001</c:v>
                </c:pt>
                <c:pt idx="403">
                  <c:v>498.34809999999999</c:v>
                </c:pt>
                <c:pt idx="404">
                  <c:v>498.54239999999999</c:v>
                </c:pt>
                <c:pt idx="405">
                  <c:v>498.73680000000002</c:v>
                </c:pt>
                <c:pt idx="406">
                  <c:v>498.93110000000001</c:v>
                </c:pt>
                <c:pt idx="407">
                  <c:v>499.12549999999999</c:v>
                </c:pt>
                <c:pt idx="408">
                  <c:v>499.31979999999999</c:v>
                </c:pt>
                <c:pt idx="409">
                  <c:v>499.51420000000002</c:v>
                </c:pt>
                <c:pt idx="410">
                  <c:v>499.70850000000002</c:v>
                </c:pt>
                <c:pt idx="411">
                  <c:v>499.90289999999999</c:v>
                </c:pt>
                <c:pt idx="412">
                  <c:v>500.09719999999999</c:v>
                </c:pt>
                <c:pt idx="413">
                  <c:v>500.29160000000002</c:v>
                </c:pt>
                <c:pt idx="414">
                  <c:v>500.48590000000002</c:v>
                </c:pt>
                <c:pt idx="415">
                  <c:v>500.68029999999999</c:v>
                </c:pt>
                <c:pt idx="416">
                  <c:v>500.87459999999999</c:v>
                </c:pt>
                <c:pt idx="417">
                  <c:v>501.06900000000002</c:v>
                </c:pt>
                <c:pt idx="418">
                  <c:v>501.26330000000002</c:v>
                </c:pt>
                <c:pt idx="419">
                  <c:v>501.45769999999999</c:v>
                </c:pt>
                <c:pt idx="420">
                  <c:v>501.65199999999999</c:v>
                </c:pt>
                <c:pt idx="421">
                  <c:v>501.84640000000002</c:v>
                </c:pt>
                <c:pt idx="422">
                  <c:v>502.04070000000002</c:v>
                </c:pt>
                <c:pt idx="423">
                  <c:v>502.23509999999999</c:v>
                </c:pt>
                <c:pt idx="424">
                  <c:v>502.42939999999999</c:v>
                </c:pt>
                <c:pt idx="425">
                  <c:v>502.62380000000002</c:v>
                </c:pt>
                <c:pt idx="426">
                  <c:v>502.81810000000002</c:v>
                </c:pt>
                <c:pt idx="427">
                  <c:v>503.01249999999999</c:v>
                </c:pt>
                <c:pt idx="428">
                  <c:v>503.20679999999999</c:v>
                </c:pt>
                <c:pt idx="429">
                  <c:v>503.40120000000002</c:v>
                </c:pt>
                <c:pt idx="430">
                  <c:v>503.59550000000002</c:v>
                </c:pt>
                <c:pt idx="431">
                  <c:v>503.78989999999999</c:v>
                </c:pt>
                <c:pt idx="432">
                  <c:v>503.98419999999999</c:v>
                </c:pt>
                <c:pt idx="433">
                  <c:v>504.17860000000002</c:v>
                </c:pt>
                <c:pt idx="434">
                  <c:v>504.37290000000002</c:v>
                </c:pt>
                <c:pt idx="435">
                  <c:v>504.56729999999999</c:v>
                </c:pt>
                <c:pt idx="436">
                  <c:v>504.76159999999999</c:v>
                </c:pt>
                <c:pt idx="437">
                  <c:v>504.95600000000002</c:v>
                </c:pt>
                <c:pt idx="438">
                  <c:v>505.15030000000002</c:v>
                </c:pt>
                <c:pt idx="439">
                  <c:v>505.34469999999999</c:v>
                </c:pt>
                <c:pt idx="440">
                  <c:v>505.53899999999999</c:v>
                </c:pt>
                <c:pt idx="441">
                  <c:v>505.73340000000002</c:v>
                </c:pt>
                <c:pt idx="442">
                  <c:v>505.92770000000002</c:v>
                </c:pt>
                <c:pt idx="443">
                  <c:v>506.12209999999999</c:v>
                </c:pt>
                <c:pt idx="444">
                  <c:v>506.31639999999999</c:v>
                </c:pt>
                <c:pt idx="445">
                  <c:v>506.51080000000002</c:v>
                </c:pt>
                <c:pt idx="446">
                  <c:v>506.70510000000002</c:v>
                </c:pt>
                <c:pt idx="447">
                  <c:v>506.89949999999999</c:v>
                </c:pt>
                <c:pt idx="448">
                  <c:v>507.09379999999999</c:v>
                </c:pt>
                <c:pt idx="449">
                  <c:v>507.28820000000002</c:v>
                </c:pt>
                <c:pt idx="450">
                  <c:v>507.48250000000002</c:v>
                </c:pt>
                <c:pt idx="451">
                  <c:v>507.67689999999999</c:v>
                </c:pt>
                <c:pt idx="452">
                  <c:v>507.87119999999999</c:v>
                </c:pt>
                <c:pt idx="453">
                  <c:v>508.06560000000002</c:v>
                </c:pt>
                <c:pt idx="454">
                  <c:v>508.25990000000002</c:v>
                </c:pt>
                <c:pt idx="455">
                  <c:v>508.45429999999999</c:v>
                </c:pt>
                <c:pt idx="456">
                  <c:v>508.64859999999999</c:v>
                </c:pt>
                <c:pt idx="457">
                  <c:v>508.84300000000002</c:v>
                </c:pt>
                <c:pt idx="458">
                  <c:v>509.03730000000002</c:v>
                </c:pt>
                <c:pt idx="459">
                  <c:v>509.23169999999999</c:v>
                </c:pt>
                <c:pt idx="460">
                  <c:v>509.42599999999999</c:v>
                </c:pt>
                <c:pt idx="461">
                  <c:v>509.62040000000002</c:v>
                </c:pt>
                <c:pt idx="462">
                  <c:v>509.81470000000002</c:v>
                </c:pt>
                <c:pt idx="463">
                  <c:v>510.00909999999999</c:v>
                </c:pt>
                <c:pt idx="464">
                  <c:v>510.20339999999999</c:v>
                </c:pt>
                <c:pt idx="465">
                  <c:v>510.39780000000002</c:v>
                </c:pt>
                <c:pt idx="466">
                  <c:v>510.59210000000002</c:v>
                </c:pt>
                <c:pt idx="467">
                  <c:v>510.78649999999999</c:v>
                </c:pt>
                <c:pt idx="468">
                  <c:v>510.98079999999999</c:v>
                </c:pt>
                <c:pt idx="469">
                  <c:v>511.17520000000002</c:v>
                </c:pt>
                <c:pt idx="470">
                  <c:v>511.36950000000002</c:v>
                </c:pt>
                <c:pt idx="471">
                  <c:v>511.56389999999999</c:v>
                </c:pt>
                <c:pt idx="472">
                  <c:v>511.75819999999999</c:v>
                </c:pt>
                <c:pt idx="473">
                  <c:v>511.95260000000002</c:v>
                </c:pt>
                <c:pt idx="474">
                  <c:v>512.14689999999996</c:v>
                </c:pt>
                <c:pt idx="475">
                  <c:v>512.34130000000005</c:v>
                </c:pt>
                <c:pt idx="476">
                  <c:v>512.53560000000004</c:v>
                </c:pt>
                <c:pt idx="477">
                  <c:v>512.73</c:v>
                </c:pt>
                <c:pt idx="478">
                  <c:v>512.92430000000002</c:v>
                </c:pt>
                <c:pt idx="479">
                  <c:v>513.11869999999999</c:v>
                </c:pt>
                <c:pt idx="480">
                  <c:v>513.31299999999999</c:v>
                </c:pt>
                <c:pt idx="481">
                  <c:v>513.50739999999996</c:v>
                </c:pt>
                <c:pt idx="482">
                  <c:v>513.70180000000005</c:v>
                </c:pt>
                <c:pt idx="483">
                  <c:v>513.89610000000005</c:v>
                </c:pt>
                <c:pt idx="484">
                  <c:v>514.09050000000002</c:v>
                </c:pt>
                <c:pt idx="485">
                  <c:v>514.28480000000002</c:v>
                </c:pt>
                <c:pt idx="486">
                  <c:v>514.47919999999999</c:v>
                </c:pt>
                <c:pt idx="487">
                  <c:v>514.67349999999999</c:v>
                </c:pt>
                <c:pt idx="488">
                  <c:v>514.86789999999996</c:v>
                </c:pt>
                <c:pt idx="489">
                  <c:v>515.06219999999996</c:v>
                </c:pt>
                <c:pt idx="490">
                  <c:v>515.25660000000005</c:v>
                </c:pt>
                <c:pt idx="491">
                  <c:v>515.45090000000005</c:v>
                </c:pt>
                <c:pt idx="492">
                  <c:v>515.64530000000002</c:v>
                </c:pt>
                <c:pt idx="493">
                  <c:v>515.83960000000002</c:v>
                </c:pt>
                <c:pt idx="494">
                  <c:v>516.03399999999999</c:v>
                </c:pt>
                <c:pt idx="495">
                  <c:v>516.22829999999999</c:v>
                </c:pt>
                <c:pt idx="496">
                  <c:v>516.42269999999996</c:v>
                </c:pt>
                <c:pt idx="497">
                  <c:v>516.61699999999996</c:v>
                </c:pt>
                <c:pt idx="498">
                  <c:v>516.81140000000005</c:v>
                </c:pt>
                <c:pt idx="499">
                  <c:v>517.00570000000005</c:v>
                </c:pt>
                <c:pt idx="500">
                  <c:v>517.20010000000002</c:v>
                </c:pt>
                <c:pt idx="501">
                  <c:v>517.39440000000002</c:v>
                </c:pt>
                <c:pt idx="502">
                  <c:v>517.58879999999999</c:v>
                </c:pt>
                <c:pt idx="503">
                  <c:v>517.78309999999999</c:v>
                </c:pt>
                <c:pt idx="504">
                  <c:v>517.97749999999996</c:v>
                </c:pt>
                <c:pt idx="505">
                  <c:v>518.17179999999996</c:v>
                </c:pt>
                <c:pt idx="506">
                  <c:v>518.36620000000005</c:v>
                </c:pt>
                <c:pt idx="507">
                  <c:v>518.56050000000005</c:v>
                </c:pt>
                <c:pt idx="508">
                  <c:v>518.75490000000002</c:v>
                </c:pt>
                <c:pt idx="509">
                  <c:v>518.94920000000002</c:v>
                </c:pt>
                <c:pt idx="510">
                  <c:v>519.14359999999999</c:v>
                </c:pt>
                <c:pt idx="511">
                  <c:v>519.33789999999999</c:v>
                </c:pt>
                <c:pt idx="512">
                  <c:v>519.53229999999996</c:v>
                </c:pt>
                <c:pt idx="513">
                  <c:v>519.72659999999996</c:v>
                </c:pt>
                <c:pt idx="514">
                  <c:v>519.92100000000005</c:v>
                </c:pt>
                <c:pt idx="515">
                  <c:v>520.11530000000005</c:v>
                </c:pt>
                <c:pt idx="516">
                  <c:v>520.30970000000002</c:v>
                </c:pt>
                <c:pt idx="517">
                  <c:v>520.50400000000002</c:v>
                </c:pt>
                <c:pt idx="518">
                  <c:v>520.69839999999999</c:v>
                </c:pt>
                <c:pt idx="519">
                  <c:v>520.89269999999999</c:v>
                </c:pt>
                <c:pt idx="520">
                  <c:v>521.08709999999996</c:v>
                </c:pt>
                <c:pt idx="521">
                  <c:v>521.28139999999996</c:v>
                </c:pt>
                <c:pt idx="522">
                  <c:v>521.47580000000005</c:v>
                </c:pt>
                <c:pt idx="523">
                  <c:v>521.67010000000005</c:v>
                </c:pt>
                <c:pt idx="524">
                  <c:v>521.86450000000002</c:v>
                </c:pt>
                <c:pt idx="525">
                  <c:v>522.05880000000002</c:v>
                </c:pt>
                <c:pt idx="526">
                  <c:v>522.25319999999999</c:v>
                </c:pt>
                <c:pt idx="527">
                  <c:v>522.44749999999999</c:v>
                </c:pt>
                <c:pt idx="528">
                  <c:v>522.64189999999996</c:v>
                </c:pt>
                <c:pt idx="529">
                  <c:v>522.83619999999996</c:v>
                </c:pt>
                <c:pt idx="530">
                  <c:v>523.03060000000005</c:v>
                </c:pt>
                <c:pt idx="531">
                  <c:v>523.22490000000005</c:v>
                </c:pt>
                <c:pt idx="532">
                  <c:v>523.41930000000002</c:v>
                </c:pt>
                <c:pt idx="533">
                  <c:v>523.61360000000002</c:v>
                </c:pt>
                <c:pt idx="534">
                  <c:v>523.80799999999999</c:v>
                </c:pt>
                <c:pt idx="535">
                  <c:v>524.00229999999999</c:v>
                </c:pt>
                <c:pt idx="536">
                  <c:v>524.19669999999996</c:v>
                </c:pt>
                <c:pt idx="537">
                  <c:v>524.39099999999996</c:v>
                </c:pt>
                <c:pt idx="538">
                  <c:v>524.58540000000005</c:v>
                </c:pt>
                <c:pt idx="539">
                  <c:v>524.77970000000005</c:v>
                </c:pt>
                <c:pt idx="540">
                  <c:v>524.97410000000002</c:v>
                </c:pt>
                <c:pt idx="541">
                  <c:v>525.16840000000002</c:v>
                </c:pt>
                <c:pt idx="542">
                  <c:v>525.36279999999999</c:v>
                </c:pt>
                <c:pt idx="543">
                  <c:v>525.55709999999999</c:v>
                </c:pt>
                <c:pt idx="544">
                  <c:v>525.75149999999996</c:v>
                </c:pt>
                <c:pt idx="545">
                  <c:v>525.94579999999996</c:v>
                </c:pt>
                <c:pt idx="546">
                  <c:v>526.14020000000005</c:v>
                </c:pt>
                <c:pt idx="547">
                  <c:v>526.33450000000005</c:v>
                </c:pt>
                <c:pt idx="548">
                  <c:v>526.52890000000002</c:v>
                </c:pt>
                <c:pt idx="549">
                  <c:v>526.72320000000002</c:v>
                </c:pt>
                <c:pt idx="550">
                  <c:v>526.91759999999999</c:v>
                </c:pt>
                <c:pt idx="551">
                  <c:v>527.11189999999999</c:v>
                </c:pt>
                <c:pt idx="552">
                  <c:v>527.30629999999996</c:v>
                </c:pt>
                <c:pt idx="553">
                  <c:v>527.50059999999996</c:v>
                </c:pt>
                <c:pt idx="554">
                  <c:v>527.69500000000005</c:v>
                </c:pt>
                <c:pt idx="555">
                  <c:v>527.88930000000005</c:v>
                </c:pt>
                <c:pt idx="556">
                  <c:v>528.08370000000002</c:v>
                </c:pt>
                <c:pt idx="557">
                  <c:v>528.27800000000002</c:v>
                </c:pt>
                <c:pt idx="558">
                  <c:v>528.47239999999999</c:v>
                </c:pt>
                <c:pt idx="559">
                  <c:v>528.66669999999999</c:v>
                </c:pt>
                <c:pt idx="560">
                  <c:v>528.86109999999996</c:v>
                </c:pt>
                <c:pt idx="561">
                  <c:v>529.05539999999996</c:v>
                </c:pt>
                <c:pt idx="562">
                  <c:v>529.24980000000005</c:v>
                </c:pt>
                <c:pt idx="563">
                  <c:v>529.44410000000005</c:v>
                </c:pt>
                <c:pt idx="564">
                  <c:v>529.63850000000002</c:v>
                </c:pt>
                <c:pt idx="565">
                  <c:v>529.83280000000002</c:v>
                </c:pt>
                <c:pt idx="566">
                  <c:v>530.02719999999999</c:v>
                </c:pt>
                <c:pt idx="567">
                  <c:v>530.22149999999999</c:v>
                </c:pt>
                <c:pt idx="568">
                  <c:v>530.41589999999997</c:v>
                </c:pt>
                <c:pt idx="569">
                  <c:v>530.61019999999996</c:v>
                </c:pt>
                <c:pt idx="570">
                  <c:v>530.80460000000005</c:v>
                </c:pt>
                <c:pt idx="571">
                  <c:v>530.99900000000002</c:v>
                </c:pt>
                <c:pt idx="572">
                  <c:v>531.19330000000002</c:v>
                </c:pt>
                <c:pt idx="573">
                  <c:v>531.3877</c:v>
                </c:pt>
                <c:pt idx="574">
                  <c:v>531.58199999999999</c:v>
                </c:pt>
                <c:pt idx="575">
                  <c:v>531.77639999999997</c:v>
                </c:pt>
                <c:pt idx="576">
                  <c:v>531.97069999999997</c:v>
                </c:pt>
                <c:pt idx="577">
                  <c:v>532.16510000000005</c:v>
                </c:pt>
                <c:pt idx="578">
                  <c:v>532.35940000000005</c:v>
                </c:pt>
                <c:pt idx="579">
                  <c:v>532.55380000000002</c:v>
                </c:pt>
                <c:pt idx="580">
                  <c:v>532.74810000000002</c:v>
                </c:pt>
                <c:pt idx="581">
                  <c:v>532.9425</c:v>
                </c:pt>
                <c:pt idx="582">
                  <c:v>533.13679999999999</c:v>
                </c:pt>
                <c:pt idx="583">
                  <c:v>533.33119999999997</c:v>
                </c:pt>
                <c:pt idx="584">
                  <c:v>533.52549999999997</c:v>
                </c:pt>
                <c:pt idx="585">
                  <c:v>533.71990000000005</c:v>
                </c:pt>
                <c:pt idx="586">
                  <c:v>533.91420000000005</c:v>
                </c:pt>
                <c:pt idx="587">
                  <c:v>534.10860000000002</c:v>
                </c:pt>
                <c:pt idx="588">
                  <c:v>534.30290000000002</c:v>
                </c:pt>
                <c:pt idx="589">
                  <c:v>534.4973</c:v>
                </c:pt>
                <c:pt idx="590">
                  <c:v>534.69159999999999</c:v>
                </c:pt>
                <c:pt idx="591">
                  <c:v>534.88599999999997</c:v>
                </c:pt>
                <c:pt idx="592">
                  <c:v>535.08029999999997</c:v>
                </c:pt>
                <c:pt idx="593">
                  <c:v>535.27470000000005</c:v>
                </c:pt>
                <c:pt idx="594">
                  <c:v>535.46900000000005</c:v>
                </c:pt>
                <c:pt idx="595">
                  <c:v>535.66340000000002</c:v>
                </c:pt>
                <c:pt idx="596">
                  <c:v>535.85770000000002</c:v>
                </c:pt>
                <c:pt idx="597">
                  <c:v>536.0521</c:v>
                </c:pt>
                <c:pt idx="598">
                  <c:v>536.24639999999999</c:v>
                </c:pt>
                <c:pt idx="599">
                  <c:v>536.44079999999997</c:v>
                </c:pt>
                <c:pt idx="600">
                  <c:v>536.63509999999997</c:v>
                </c:pt>
                <c:pt idx="601">
                  <c:v>536.82950000000005</c:v>
                </c:pt>
                <c:pt idx="602">
                  <c:v>537.02380000000005</c:v>
                </c:pt>
                <c:pt idx="603">
                  <c:v>537.21820000000002</c:v>
                </c:pt>
                <c:pt idx="604">
                  <c:v>537.41250000000002</c:v>
                </c:pt>
                <c:pt idx="605">
                  <c:v>537.6069</c:v>
                </c:pt>
                <c:pt idx="606">
                  <c:v>537.80119999999999</c:v>
                </c:pt>
                <c:pt idx="607">
                  <c:v>537.99559999999997</c:v>
                </c:pt>
                <c:pt idx="608">
                  <c:v>538.18989999999997</c:v>
                </c:pt>
                <c:pt idx="609">
                  <c:v>538.38430000000005</c:v>
                </c:pt>
                <c:pt idx="610">
                  <c:v>538.57860000000005</c:v>
                </c:pt>
                <c:pt idx="611">
                  <c:v>538.77300000000002</c:v>
                </c:pt>
                <c:pt idx="612">
                  <c:v>538.96730000000002</c:v>
                </c:pt>
                <c:pt idx="613">
                  <c:v>539.1617</c:v>
                </c:pt>
                <c:pt idx="614">
                  <c:v>539.35599999999999</c:v>
                </c:pt>
                <c:pt idx="615">
                  <c:v>539.55039999999997</c:v>
                </c:pt>
                <c:pt idx="616">
                  <c:v>539.74469999999997</c:v>
                </c:pt>
                <c:pt idx="617">
                  <c:v>539.93910000000005</c:v>
                </c:pt>
                <c:pt idx="618">
                  <c:v>540.13340000000005</c:v>
                </c:pt>
                <c:pt idx="619">
                  <c:v>540.32780000000002</c:v>
                </c:pt>
                <c:pt idx="620">
                  <c:v>540.52210000000002</c:v>
                </c:pt>
                <c:pt idx="621">
                  <c:v>540.7165</c:v>
                </c:pt>
                <c:pt idx="622">
                  <c:v>540.91079999999999</c:v>
                </c:pt>
                <c:pt idx="623">
                  <c:v>541.10519999999997</c:v>
                </c:pt>
                <c:pt idx="624">
                  <c:v>541.29949999999997</c:v>
                </c:pt>
                <c:pt idx="625">
                  <c:v>541.49390000000005</c:v>
                </c:pt>
                <c:pt idx="626">
                  <c:v>541.68820000000005</c:v>
                </c:pt>
                <c:pt idx="627">
                  <c:v>541.88260000000002</c:v>
                </c:pt>
                <c:pt idx="628">
                  <c:v>542.07690000000002</c:v>
                </c:pt>
                <c:pt idx="629">
                  <c:v>542.2713</c:v>
                </c:pt>
                <c:pt idx="630">
                  <c:v>542.46559999999999</c:v>
                </c:pt>
                <c:pt idx="631">
                  <c:v>542.66</c:v>
                </c:pt>
                <c:pt idx="632">
                  <c:v>542.85429999999997</c:v>
                </c:pt>
                <c:pt idx="633">
                  <c:v>543.04870000000005</c:v>
                </c:pt>
                <c:pt idx="634">
                  <c:v>543.24300000000005</c:v>
                </c:pt>
                <c:pt idx="635">
                  <c:v>543.43740000000003</c:v>
                </c:pt>
                <c:pt idx="636">
                  <c:v>543.63170000000002</c:v>
                </c:pt>
                <c:pt idx="637">
                  <c:v>543.8261</c:v>
                </c:pt>
                <c:pt idx="638">
                  <c:v>544.0204</c:v>
                </c:pt>
                <c:pt idx="639">
                  <c:v>544.21479999999997</c:v>
                </c:pt>
                <c:pt idx="640">
                  <c:v>544.40909999999997</c:v>
                </c:pt>
                <c:pt idx="641">
                  <c:v>544.60350000000005</c:v>
                </c:pt>
                <c:pt idx="642">
                  <c:v>544.79780000000005</c:v>
                </c:pt>
                <c:pt idx="643">
                  <c:v>544.99220000000003</c:v>
                </c:pt>
                <c:pt idx="644">
                  <c:v>545.18650000000002</c:v>
                </c:pt>
                <c:pt idx="645">
                  <c:v>545.3809</c:v>
                </c:pt>
                <c:pt idx="646">
                  <c:v>545.5752</c:v>
                </c:pt>
                <c:pt idx="647">
                  <c:v>545.76959999999997</c:v>
                </c:pt>
                <c:pt idx="648">
                  <c:v>545.96389999999997</c:v>
                </c:pt>
                <c:pt idx="649">
                  <c:v>546.15830000000005</c:v>
                </c:pt>
                <c:pt idx="650">
                  <c:v>546.35260000000005</c:v>
                </c:pt>
                <c:pt idx="651">
                  <c:v>546.54700000000003</c:v>
                </c:pt>
                <c:pt idx="652">
                  <c:v>546.74130000000002</c:v>
                </c:pt>
                <c:pt idx="653">
                  <c:v>546.9357</c:v>
                </c:pt>
                <c:pt idx="654">
                  <c:v>547.13</c:v>
                </c:pt>
                <c:pt idx="655">
                  <c:v>547.32439999999997</c:v>
                </c:pt>
                <c:pt idx="656">
                  <c:v>547.51869999999997</c:v>
                </c:pt>
                <c:pt idx="657">
                  <c:v>547.71310000000005</c:v>
                </c:pt>
                <c:pt idx="658">
                  <c:v>547.90750000000003</c:v>
                </c:pt>
                <c:pt idx="659">
                  <c:v>548.10180000000003</c:v>
                </c:pt>
                <c:pt idx="660">
                  <c:v>548.2962</c:v>
                </c:pt>
                <c:pt idx="661">
                  <c:v>548.4905</c:v>
                </c:pt>
                <c:pt idx="662">
                  <c:v>548.68489999999997</c:v>
                </c:pt>
                <c:pt idx="663">
                  <c:v>548.87919999999997</c:v>
                </c:pt>
                <c:pt idx="664">
                  <c:v>549.07360000000006</c:v>
                </c:pt>
                <c:pt idx="665">
                  <c:v>549.26790000000005</c:v>
                </c:pt>
                <c:pt idx="666">
                  <c:v>549.46230000000003</c:v>
                </c:pt>
                <c:pt idx="667">
                  <c:v>549.65660000000003</c:v>
                </c:pt>
                <c:pt idx="668">
                  <c:v>549.851</c:v>
                </c:pt>
                <c:pt idx="669">
                  <c:v>550.0453</c:v>
                </c:pt>
                <c:pt idx="670">
                  <c:v>550.23969999999997</c:v>
                </c:pt>
                <c:pt idx="671">
                  <c:v>550.43399999999997</c:v>
                </c:pt>
                <c:pt idx="672">
                  <c:v>550.62840000000006</c:v>
                </c:pt>
                <c:pt idx="673">
                  <c:v>550.82270000000005</c:v>
                </c:pt>
                <c:pt idx="674">
                  <c:v>551.01710000000003</c:v>
                </c:pt>
                <c:pt idx="675">
                  <c:v>551.21140000000003</c:v>
                </c:pt>
                <c:pt idx="676">
                  <c:v>551.4058</c:v>
                </c:pt>
                <c:pt idx="677">
                  <c:v>551.6001</c:v>
                </c:pt>
                <c:pt idx="678">
                  <c:v>551.79449999999997</c:v>
                </c:pt>
                <c:pt idx="679">
                  <c:v>551.98879999999997</c:v>
                </c:pt>
                <c:pt idx="680">
                  <c:v>552.18320000000006</c:v>
                </c:pt>
                <c:pt idx="681">
                  <c:v>552.37750000000005</c:v>
                </c:pt>
                <c:pt idx="682">
                  <c:v>552.57190000000003</c:v>
                </c:pt>
                <c:pt idx="683">
                  <c:v>552.76620000000003</c:v>
                </c:pt>
                <c:pt idx="684">
                  <c:v>552.9606</c:v>
                </c:pt>
                <c:pt idx="685">
                  <c:v>553.1549</c:v>
                </c:pt>
                <c:pt idx="686">
                  <c:v>553.34929999999997</c:v>
                </c:pt>
                <c:pt idx="687">
                  <c:v>553.54359999999997</c:v>
                </c:pt>
                <c:pt idx="688">
                  <c:v>553.73800000000006</c:v>
                </c:pt>
                <c:pt idx="689">
                  <c:v>553.93230000000005</c:v>
                </c:pt>
                <c:pt idx="690">
                  <c:v>554.12670000000003</c:v>
                </c:pt>
                <c:pt idx="691">
                  <c:v>554.32100000000003</c:v>
                </c:pt>
                <c:pt idx="692">
                  <c:v>554.5154</c:v>
                </c:pt>
                <c:pt idx="693">
                  <c:v>554.7097</c:v>
                </c:pt>
                <c:pt idx="694">
                  <c:v>554.90409999999997</c:v>
                </c:pt>
                <c:pt idx="695">
                  <c:v>555.09839999999997</c:v>
                </c:pt>
                <c:pt idx="696">
                  <c:v>555.29280000000006</c:v>
                </c:pt>
                <c:pt idx="697">
                  <c:v>555.48710000000005</c:v>
                </c:pt>
                <c:pt idx="698">
                  <c:v>555.68150000000003</c:v>
                </c:pt>
                <c:pt idx="699">
                  <c:v>555.87580000000003</c:v>
                </c:pt>
                <c:pt idx="700">
                  <c:v>556.0702</c:v>
                </c:pt>
                <c:pt idx="701">
                  <c:v>556.2645</c:v>
                </c:pt>
                <c:pt idx="702">
                  <c:v>556.45889999999997</c:v>
                </c:pt>
                <c:pt idx="703">
                  <c:v>556.65319999999997</c:v>
                </c:pt>
                <c:pt idx="704">
                  <c:v>556.84760000000006</c:v>
                </c:pt>
                <c:pt idx="705">
                  <c:v>557.04190000000006</c:v>
                </c:pt>
                <c:pt idx="706">
                  <c:v>557.23630000000003</c:v>
                </c:pt>
                <c:pt idx="707">
                  <c:v>557.43060000000003</c:v>
                </c:pt>
                <c:pt idx="708">
                  <c:v>557.625</c:v>
                </c:pt>
                <c:pt idx="709">
                  <c:v>557.8193</c:v>
                </c:pt>
                <c:pt idx="710">
                  <c:v>558.01369999999997</c:v>
                </c:pt>
                <c:pt idx="711">
                  <c:v>558.20799999999997</c:v>
                </c:pt>
                <c:pt idx="712">
                  <c:v>558.40239999999994</c:v>
                </c:pt>
                <c:pt idx="713">
                  <c:v>558.59670000000006</c:v>
                </c:pt>
                <c:pt idx="714">
                  <c:v>558.79110000000003</c:v>
                </c:pt>
                <c:pt idx="715">
                  <c:v>558.98540000000003</c:v>
                </c:pt>
                <c:pt idx="716">
                  <c:v>559.1798</c:v>
                </c:pt>
                <c:pt idx="717">
                  <c:v>559.3741</c:v>
                </c:pt>
                <c:pt idx="718">
                  <c:v>559.56849999999997</c:v>
                </c:pt>
                <c:pt idx="719">
                  <c:v>559.76279999999997</c:v>
                </c:pt>
                <c:pt idx="720">
                  <c:v>559.95719999999994</c:v>
                </c:pt>
                <c:pt idx="721">
                  <c:v>560.15150000000006</c:v>
                </c:pt>
                <c:pt idx="722">
                  <c:v>560.34590000000003</c:v>
                </c:pt>
                <c:pt idx="723">
                  <c:v>560.54020000000003</c:v>
                </c:pt>
                <c:pt idx="724">
                  <c:v>560.7346</c:v>
                </c:pt>
                <c:pt idx="725">
                  <c:v>560.9289</c:v>
                </c:pt>
                <c:pt idx="726">
                  <c:v>561.12329999999997</c:v>
                </c:pt>
                <c:pt idx="727">
                  <c:v>561.31759999999997</c:v>
                </c:pt>
                <c:pt idx="728">
                  <c:v>561.51199999999994</c:v>
                </c:pt>
                <c:pt idx="729">
                  <c:v>561.70630000000006</c:v>
                </c:pt>
                <c:pt idx="730">
                  <c:v>561.90070000000003</c:v>
                </c:pt>
                <c:pt idx="731">
                  <c:v>562.09500000000003</c:v>
                </c:pt>
                <c:pt idx="732">
                  <c:v>562.2894</c:v>
                </c:pt>
                <c:pt idx="733">
                  <c:v>562.4837</c:v>
                </c:pt>
                <c:pt idx="734">
                  <c:v>562.67809999999997</c:v>
                </c:pt>
                <c:pt idx="735">
                  <c:v>562.87239999999997</c:v>
                </c:pt>
                <c:pt idx="736">
                  <c:v>563.06679999999994</c:v>
                </c:pt>
                <c:pt idx="737">
                  <c:v>563.26110000000006</c:v>
                </c:pt>
                <c:pt idx="738">
                  <c:v>563.45550000000003</c:v>
                </c:pt>
                <c:pt idx="739">
                  <c:v>563.64980000000003</c:v>
                </c:pt>
                <c:pt idx="740">
                  <c:v>563.8442</c:v>
                </c:pt>
                <c:pt idx="741">
                  <c:v>564.0385</c:v>
                </c:pt>
                <c:pt idx="742">
                  <c:v>564.23289999999997</c:v>
                </c:pt>
                <c:pt idx="743">
                  <c:v>564.42719999999997</c:v>
                </c:pt>
                <c:pt idx="744">
                  <c:v>564.62159999999994</c:v>
                </c:pt>
                <c:pt idx="745">
                  <c:v>564.81590000000006</c:v>
                </c:pt>
                <c:pt idx="746">
                  <c:v>565.01030000000003</c:v>
                </c:pt>
                <c:pt idx="747">
                  <c:v>565.2047</c:v>
                </c:pt>
                <c:pt idx="748">
                  <c:v>565.399</c:v>
                </c:pt>
                <c:pt idx="749">
                  <c:v>565.59339999999997</c:v>
                </c:pt>
                <c:pt idx="750">
                  <c:v>565.78769999999997</c:v>
                </c:pt>
                <c:pt idx="751">
                  <c:v>565.98209999999995</c:v>
                </c:pt>
                <c:pt idx="752">
                  <c:v>566.17639999999994</c:v>
                </c:pt>
                <c:pt idx="753">
                  <c:v>566.37080000000003</c:v>
                </c:pt>
                <c:pt idx="754">
                  <c:v>566.56510000000003</c:v>
                </c:pt>
                <c:pt idx="755">
                  <c:v>566.7595</c:v>
                </c:pt>
                <c:pt idx="756">
                  <c:v>566.9538</c:v>
                </c:pt>
                <c:pt idx="757">
                  <c:v>567.14819999999997</c:v>
                </c:pt>
                <c:pt idx="758">
                  <c:v>567.34249999999997</c:v>
                </c:pt>
                <c:pt idx="759">
                  <c:v>567.53689999999995</c:v>
                </c:pt>
                <c:pt idx="760">
                  <c:v>567.73119999999994</c:v>
                </c:pt>
                <c:pt idx="761">
                  <c:v>567.92560000000003</c:v>
                </c:pt>
                <c:pt idx="762">
                  <c:v>568.11990000000003</c:v>
                </c:pt>
                <c:pt idx="763">
                  <c:v>568.3143</c:v>
                </c:pt>
                <c:pt idx="764">
                  <c:v>568.5086</c:v>
                </c:pt>
                <c:pt idx="765">
                  <c:v>568.70299999999997</c:v>
                </c:pt>
                <c:pt idx="766">
                  <c:v>568.89729999999997</c:v>
                </c:pt>
                <c:pt idx="767">
                  <c:v>569.09169999999995</c:v>
                </c:pt>
                <c:pt idx="768">
                  <c:v>569.28599999999994</c:v>
                </c:pt>
                <c:pt idx="769">
                  <c:v>569.48040000000003</c:v>
                </c:pt>
                <c:pt idx="770">
                  <c:v>569.67470000000003</c:v>
                </c:pt>
                <c:pt idx="771">
                  <c:v>569.8691</c:v>
                </c:pt>
                <c:pt idx="772">
                  <c:v>570.0634</c:v>
                </c:pt>
                <c:pt idx="773">
                  <c:v>570.25779999999997</c:v>
                </c:pt>
                <c:pt idx="774">
                  <c:v>570.45209999999997</c:v>
                </c:pt>
                <c:pt idx="775">
                  <c:v>570.64649999999995</c:v>
                </c:pt>
                <c:pt idx="776">
                  <c:v>570.84079999999994</c:v>
                </c:pt>
                <c:pt idx="777">
                  <c:v>571.03520000000003</c:v>
                </c:pt>
                <c:pt idx="778">
                  <c:v>571.22950000000003</c:v>
                </c:pt>
                <c:pt idx="779">
                  <c:v>571.4239</c:v>
                </c:pt>
                <c:pt idx="780">
                  <c:v>571.6182</c:v>
                </c:pt>
                <c:pt idx="781">
                  <c:v>571.81259999999997</c:v>
                </c:pt>
                <c:pt idx="782">
                  <c:v>572.00689999999997</c:v>
                </c:pt>
                <c:pt idx="783">
                  <c:v>572.20129999999995</c:v>
                </c:pt>
                <c:pt idx="784">
                  <c:v>572.39559999999994</c:v>
                </c:pt>
                <c:pt idx="785">
                  <c:v>572.59</c:v>
                </c:pt>
                <c:pt idx="786">
                  <c:v>572.78430000000003</c:v>
                </c:pt>
                <c:pt idx="787">
                  <c:v>572.9787</c:v>
                </c:pt>
                <c:pt idx="788">
                  <c:v>573.173</c:v>
                </c:pt>
                <c:pt idx="789">
                  <c:v>573.36739999999998</c:v>
                </c:pt>
                <c:pt idx="790">
                  <c:v>573.56169999999997</c:v>
                </c:pt>
                <c:pt idx="791">
                  <c:v>573.75609999999995</c:v>
                </c:pt>
                <c:pt idx="792">
                  <c:v>573.95039999999995</c:v>
                </c:pt>
                <c:pt idx="793">
                  <c:v>574.14480000000003</c:v>
                </c:pt>
                <c:pt idx="794">
                  <c:v>574.33910000000003</c:v>
                </c:pt>
                <c:pt idx="795">
                  <c:v>574.5335</c:v>
                </c:pt>
                <c:pt idx="796">
                  <c:v>574.7278</c:v>
                </c:pt>
                <c:pt idx="797">
                  <c:v>574.92219999999998</c:v>
                </c:pt>
                <c:pt idx="798">
                  <c:v>575.11649999999997</c:v>
                </c:pt>
                <c:pt idx="799">
                  <c:v>575.31089999999995</c:v>
                </c:pt>
                <c:pt idx="800">
                  <c:v>575.50519999999995</c:v>
                </c:pt>
                <c:pt idx="801">
                  <c:v>575.69960000000003</c:v>
                </c:pt>
                <c:pt idx="802">
                  <c:v>575.89390000000003</c:v>
                </c:pt>
                <c:pt idx="803">
                  <c:v>576.0883</c:v>
                </c:pt>
                <c:pt idx="804">
                  <c:v>576.2826</c:v>
                </c:pt>
                <c:pt idx="805">
                  <c:v>576.47699999999998</c:v>
                </c:pt>
                <c:pt idx="806">
                  <c:v>576.67129999999997</c:v>
                </c:pt>
                <c:pt idx="807">
                  <c:v>576.86569999999995</c:v>
                </c:pt>
                <c:pt idx="808">
                  <c:v>577.05999999999995</c:v>
                </c:pt>
                <c:pt idx="809">
                  <c:v>577.25440000000003</c:v>
                </c:pt>
                <c:pt idx="810">
                  <c:v>577.44870000000003</c:v>
                </c:pt>
                <c:pt idx="811">
                  <c:v>577.6431</c:v>
                </c:pt>
                <c:pt idx="812">
                  <c:v>577.8374</c:v>
                </c:pt>
                <c:pt idx="813">
                  <c:v>578.03179999999998</c:v>
                </c:pt>
                <c:pt idx="814">
                  <c:v>578.22609999999997</c:v>
                </c:pt>
                <c:pt idx="815">
                  <c:v>578.42049999999995</c:v>
                </c:pt>
                <c:pt idx="816">
                  <c:v>578.61479999999995</c:v>
                </c:pt>
                <c:pt idx="817">
                  <c:v>578.80920000000003</c:v>
                </c:pt>
                <c:pt idx="818">
                  <c:v>579.00350000000003</c:v>
                </c:pt>
                <c:pt idx="819">
                  <c:v>579.1979</c:v>
                </c:pt>
                <c:pt idx="820">
                  <c:v>579.3922</c:v>
                </c:pt>
                <c:pt idx="821">
                  <c:v>579.58659999999998</c:v>
                </c:pt>
                <c:pt idx="822">
                  <c:v>579.78089999999997</c:v>
                </c:pt>
                <c:pt idx="823">
                  <c:v>579.97529999999995</c:v>
                </c:pt>
                <c:pt idx="824">
                  <c:v>580.16959999999995</c:v>
                </c:pt>
                <c:pt idx="825">
                  <c:v>580.36400000000003</c:v>
                </c:pt>
                <c:pt idx="826">
                  <c:v>580.55830000000003</c:v>
                </c:pt>
                <c:pt idx="827">
                  <c:v>580.7527</c:v>
                </c:pt>
                <c:pt idx="828">
                  <c:v>580.947</c:v>
                </c:pt>
                <c:pt idx="829">
                  <c:v>581.14139999999998</c:v>
                </c:pt>
                <c:pt idx="830">
                  <c:v>581.33569999999997</c:v>
                </c:pt>
                <c:pt idx="831">
                  <c:v>581.53009999999995</c:v>
                </c:pt>
                <c:pt idx="832">
                  <c:v>581.72439999999995</c:v>
                </c:pt>
                <c:pt idx="833">
                  <c:v>581.91880000000003</c:v>
                </c:pt>
                <c:pt idx="834">
                  <c:v>582.11320000000001</c:v>
                </c:pt>
                <c:pt idx="835">
                  <c:v>582.3075</c:v>
                </c:pt>
                <c:pt idx="836">
                  <c:v>582.50189999999998</c:v>
                </c:pt>
                <c:pt idx="837">
                  <c:v>582.69619999999998</c:v>
                </c:pt>
                <c:pt idx="838">
                  <c:v>582.89059999999995</c:v>
                </c:pt>
                <c:pt idx="839">
                  <c:v>583.08489999999995</c:v>
                </c:pt>
                <c:pt idx="840">
                  <c:v>583.27930000000003</c:v>
                </c:pt>
                <c:pt idx="841">
                  <c:v>583.47360000000003</c:v>
                </c:pt>
                <c:pt idx="842">
                  <c:v>583.66800000000001</c:v>
                </c:pt>
                <c:pt idx="843">
                  <c:v>583.8623</c:v>
                </c:pt>
                <c:pt idx="844">
                  <c:v>584.05669999999998</c:v>
                </c:pt>
                <c:pt idx="845">
                  <c:v>584.25099999999998</c:v>
                </c:pt>
                <c:pt idx="846">
                  <c:v>584.44539999999995</c:v>
                </c:pt>
                <c:pt idx="847">
                  <c:v>584.63969999999995</c:v>
                </c:pt>
                <c:pt idx="848">
                  <c:v>584.83410000000003</c:v>
                </c:pt>
                <c:pt idx="849">
                  <c:v>585.02840000000003</c:v>
                </c:pt>
                <c:pt idx="850">
                  <c:v>585.22280000000001</c:v>
                </c:pt>
                <c:pt idx="851">
                  <c:v>585.4171</c:v>
                </c:pt>
                <c:pt idx="852">
                  <c:v>585.61149999999998</c:v>
                </c:pt>
                <c:pt idx="853">
                  <c:v>585.80579999999998</c:v>
                </c:pt>
                <c:pt idx="854">
                  <c:v>586.00019999999995</c:v>
                </c:pt>
                <c:pt idx="855">
                  <c:v>586.19449999999995</c:v>
                </c:pt>
                <c:pt idx="856">
                  <c:v>586.38890000000004</c:v>
                </c:pt>
                <c:pt idx="857">
                  <c:v>586.58320000000003</c:v>
                </c:pt>
                <c:pt idx="858">
                  <c:v>586.77760000000001</c:v>
                </c:pt>
                <c:pt idx="859">
                  <c:v>586.97190000000001</c:v>
                </c:pt>
                <c:pt idx="860">
                  <c:v>587.16629999999998</c:v>
                </c:pt>
                <c:pt idx="861">
                  <c:v>587.36059999999998</c:v>
                </c:pt>
                <c:pt idx="862">
                  <c:v>587.55499999999995</c:v>
                </c:pt>
                <c:pt idx="863">
                  <c:v>587.74929999999995</c:v>
                </c:pt>
                <c:pt idx="864">
                  <c:v>587.94370000000004</c:v>
                </c:pt>
                <c:pt idx="865">
                  <c:v>588.13800000000003</c:v>
                </c:pt>
                <c:pt idx="866">
                  <c:v>588.33240000000001</c:v>
                </c:pt>
                <c:pt idx="867">
                  <c:v>588.52670000000001</c:v>
                </c:pt>
                <c:pt idx="868">
                  <c:v>588.72109999999998</c:v>
                </c:pt>
                <c:pt idx="869">
                  <c:v>588.91539999999998</c:v>
                </c:pt>
                <c:pt idx="870">
                  <c:v>589.10979999999995</c:v>
                </c:pt>
                <c:pt idx="871">
                  <c:v>589.30409999999995</c:v>
                </c:pt>
                <c:pt idx="872">
                  <c:v>589.49850000000004</c:v>
                </c:pt>
                <c:pt idx="873">
                  <c:v>589.69280000000003</c:v>
                </c:pt>
                <c:pt idx="874">
                  <c:v>589.88720000000001</c:v>
                </c:pt>
                <c:pt idx="875">
                  <c:v>590.08150000000001</c:v>
                </c:pt>
                <c:pt idx="876">
                  <c:v>590.27589999999998</c:v>
                </c:pt>
                <c:pt idx="877">
                  <c:v>590.47019999999998</c:v>
                </c:pt>
                <c:pt idx="878">
                  <c:v>590.66459999999995</c:v>
                </c:pt>
                <c:pt idx="879">
                  <c:v>590.85889999999995</c:v>
                </c:pt>
                <c:pt idx="880">
                  <c:v>591.05330000000004</c:v>
                </c:pt>
                <c:pt idx="881">
                  <c:v>591.24760000000003</c:v>
                </c:pt>
                <c:pt idx="882">
                  <c:v>591.44200000000001</c:v>
                </c:pt>
                <c:pt idx="883">
                  <c:v>591.63630000000001</c:v>
                </c:pt>
                <c:pt idx="884">
                  <c:v>591.83069999999998</c:v>
                </c:pt>
                <c:pt idx="885">
                  <c:v>592.02499999999998</c:v>
                </c:pt>
                <c:pt idx="886">
                  <c:v>592.21939999999995</c:v>
                </c:pt>
                <c:pt idx="887">
                  <c:v>592.41369999999995</c:v>
                </c:pt>
                <c:pt idx="888">
                  <c:v>592.60810000000004</c:v>
                </c:pt>
                <c:pt idx="889">
                  <c:v>592.80240000000003</c:v>
                </c:pt>
                <c:pt idx="890">
                  <c:v>592.99680000000001</c:v>
                </c:pt>
                <c:pt idx="891">
                  <c:v>593.19110000000001</c:v>
                </c:pt>
                <c:pt idx="892">
                  <c:v>593.38549999999998</c:v>
                </c:pt>
                <c:pt idx="893">
                  <c:v>593.57979999999998</c:v>
                </c:pt>
                <c:pt idx="894">
                  <c:v>593.77419999999995</c:v>
                </c:pt>
                <c:pt idx="895">
                  <c:v>593.96849999999995</c:v>
                </c:pt>
                <c:pt idx="896">
                  <c:v>594.16290000000004</c:v>
                </c:pt>
                <c:pt idx="897">
                  <c:v>594.35720000000003</c:v>
                </c:pt>
                <c:pt idx="898">
                  <c:v>594.55160000000001</c:v>
                </c:pt>
                <c:pt idx="899">
                  <c:v>594.74590000000001</c:v>
                </c:pt>
                <c:pt idx="900">
                  <c:v>594.94029999999998</c:v>
                </c:pt>
                <c:pt idx="901">
                  <c:v>595.13459999999998</c:v>
                </c:pt>
                <c:pt idx="902">
                  <c:v>595.32899999999995</c:v>
                </c:pt>
                <c:pt idx="903">
                  <c:v>595.52329999999995</c:v>
                </c:pt>
                <c:pt idx="904">
                  <c:v>595.71770000000004</c:v>
                </c:pt>
                <c:pt idx="905">
                  <c:v>595.91200000000003</c:v>
                </c:pt>
                <c:pt idx="906">
                  <c:v>596.10640000000001</c:v>
                </c:pt>
                <c:pt idx="907">
                  <c:v>596.30070000000001</c:v>
                </c:pt>
                <c:pt idx="908">
                  <c:v>596.49509999999998</c:v>
                </c:pt>
                <c:pt idx="909">
                  <c:v>596.68939999999998</c:v>
                </c:pt>
                <c:pt idx="910">
                  <c:v>596.88379999999995</c:v>
                </c:pt>
                <c:pt idx="911">
                  <c:v>597.07809999999995</c:v>
                </c:pt>
                <c:pt idx="912">
                  <c:v>597.27250000000004</c:v>
                </c:pt>
                <c:pt idx="913">
                  <c:v>597.46680000000003</c:v>
                </c:pt>
                <c:pt idx="914">
                  <c:v>597.66120000000001</c:v>
                </c:pt>
                <c:pt idx="915">
                  <c:v>597.85550000000001</c:v>
                </c:pt>
                <c:pt idx="916">
                  <c:v>598.04989999999998</c:v>
                </c:pt>
                <c:pt idx="917">
                  <c:v>598.24419999999998</c:v>
                </c:pt>
                <c:pt idx="918">
                  <c:v>598.43859999999995</c:v>
                </c:pt>
                <c:pt idx="919">
                  <c:v>598.63289999999995</c:v>
                </c:pt>
                <c:pt idx="920">
                  <c:v>598.82730000000004</c:v>
                </c:pt>
                <c:pt idx="921">
                  <c:v>599.02160000000003</c:v>
                </c:pt>
                <c:pt idx="922">
                  <c:v>599.21600000000001</c:v>
                </c:pt>
                <c:pt idx="923">
                  <c:v>599.41039999999998</c:v>
                </c:pt>
                <c:pt idx="924">
                  <c:v>599.60469999999998</c:v>
                </c:pt>
                <c:pt idx="925">
                  <c:v>599.79909999999995</c:v>
                </c:pt>
                <c:pt idx="926">
                  <c:v>599.99339999999995</c:v>
                </c:pt>
              </c:numCache>
            </c:numRef>
          </c:xVal>
          <c:yVal>
            <c:numRef>
              <c:f>FeD!$D$2:$D$928</c:f>
              <c:numCache>
                <c:formatCode>General</c:formatCode>
                <c:ptCount val="927"/>
                <c:pt idx="0">
                  <c:v>11.034456683351147</c:v>
                </c:pt>
                <c:pt idx="1">
                  <c:v>6.6669614281600582</c:v>
                </c:pt>
                <c:pt idx="2">
                  <c:v>5.7520096806168777</c:v>
                </c:pt>
                <c:pt idx="3">
                  <c:v>7.6921482413564091</c:v>
                </c:pt>
                <c:pt idx="4">
                  <c:v>55.237492024564382</c:v>
                </c:pt>
                <c:pt idx="5">
                  <c:v>6.3816050122859576</c:v>
                </c:pt>
                <c:pt idx="6">
                  <c:v>4.9908842818986514</c:v>
                </c:pt>
                <c:pt idx="7">
                  <c:v>6.1630576839475459</c:v>
                </c:pt>
                <c:pt idx="8">
                  <c:v>13.776719499165685</c:v>
                </c:pt>
                <c:pt idx="9">
                  <c:v>7.7398815182610115</c:v>
                </c:pt>
                <c:pt idx="10">
                  <c:v>6.1733337471954792</c:v>
                </c:pt>
                <c:pt idx="11">
                  <c:v>6.0424020206743672</c:v>
                </c:pt>
                <c:pt idx="12">
                  <c:v>7.3573830447104216</c:v>
                </c:pt>
                <c:pt idx="13">
                  <c:v>8.0783149949962514</c:v>
                </c:pt>
                <c:pt idx="14">
                  <c:v>5.7417903344174155</c:v>
                </c:pt>
                <c:pt idx="15">
                  <c:v>5.8019550349114075</c:v>
                </c:pt>
                <c:pt idx="16">
                  <c:v>7.2888848873580505</c:v>
                </c:pt>
                <c:pt idx="17">
                  <c:v>9.2713727422901417</c:v>
                </c:pt>
                <c:pt idx="18">
                  <c:v>6.351680093776217</c:v>
                </c:pt>
                <c:pt idx="19">
                  <c:v>5.0774701312527988</c:v>
                </c:pt>
                <c:pt idx="20">
                  <c:v>5.2840223391709689</c:v>
                </c:pt>
                <c:pt idx="21">
                  <c:v>7.1587936530580478</c:v>
                </c:pt>
                <c:pt idx="22">
                  <c:v>6.2397542258270287</c:v>
                </c:pt>
                <c:pt idx="23">
                  <c:v>5.6167513756047667</c:v>
                </c:pt>
                <c:pt idx="24">
                  <c:v>6.0278886061798573</c:v>
                </c:pt>
                <c:pt idx="25">
                  <c:v>7.0885008863079335</c:v>
                </c:pt>
                <c:pt idx="26">
                  <c:v>7.3207435477099772</c:v>
                </c:pt>
                <c:pt idx="27">
                  <c:v>6.3562528977073374</c:v>
                </c:pt>
                <c:pt idx="28">
                  <c:v>5.9672038348384175</c:v>
                </c:pt>
                <c:pt idx="29">
                  <c:v>7.4599898875667705</c:v>
                </c:pt>
                <c:pt idx="30">
                  <c:v>8.7613729156062981</c:v>
                </c:pt>
                <c:pt idx="31">
                  <c:v>6.4485220602652342</c:v>
                </c:pt>
                <c:pt idx="32">
                  <c:v>5.6076347081310391</c:v>
                </c:pt>
                <c:pt idx="33">
                  <c:v>6.3513666153208979</c:v>
                </c:pt>
                <c:pt idx="34">
                  <c:v>7.558151643568265</c:v>
                </c:pt>
                <c:pt idx="35">
                  <c:v>6.0244871799416266</c:v>
                </c:pt>
                <c:pt idx="36">
                  <c:v>5.7882096536100001</c:v>
                </c:pt>
                <c:pt idx="37">
                  <c:v>6.4166007472028666</c:v>
                </c:pt>
                <c:pt idx="38">
                  <c:v>7.6017211505024278</c:v>
                </c:pt>
                <c:pt idx="39">
                  <c:v>6.7529082394604165</c:v>
                </c:pt>
                <c:pt idx="40">
                  <c:v>6.3861920867355035</c:v>
                </c:pt>
                <c:pt idx="41">
                  <c:v>6.476339516632704</c:v>
                </c:pt>
                <c:pt idx="42">
                  <c:v>6.8137016478154182</c:v>
                </c:pt>
                <c:pt idx="43">
                  <c:v>6.8376824518719284</c:v>
                </c:pt>
                <c:pt idx="44">
                  <c:v>6.4402989716103933</c:v>
                </c:pt>
                <c:pt idx="45">
                  <c:v>6.8550519793190947</c:v>
                </c:pt>
                <c:pt idx="46">
                  <c:v>6.7756350437691131</c:v>
                </c:pt>
                <c:pt idx="47">
                  <c:v>6.3775554795708596</c:v>
                </c:pt>
                <c:pt idx="48">
                  <c:v>5.9931970393525944</c:v>
                </c:pt>
                <c:pt idx="49">
                  <c:v>6.107949226457662</c:v>
                </c:pt>
                <c:pt idx="50">
                  <c:v>6.7398756600054375</c:v>
                </c:pt>
                <c:pt idx="51">
                  <c:v>6.653838744097281</c:v>
                </c:pt>
                <c:pt idx="52">
                  <c:v>6.2927161204205335</c:v>
                </c:pt>
                <c:pt idx="53">
                  <c:v>5.1882708844924865</c:v>
                </c:pt>
                <c:pt idx="54">
                  <c:v>6.7259688475914841</c:v>
                </c:pt>
                <c:pt idx="55">
                  <c:v>6.4186544512949011</c:v>
                </c:pt>
                <c:pt idx="56">
                  <c:v>5.9784536424624335</c:v>
                </c:pt>
                <c:pt idx="57">
                  <c:v>6.1002010613373425</c:v>
                </c:pt>
                <c:pt idx="58">
                  <c:v>6.2307429013861677</c:v>
                </c:pt>
                <c:pt idx="59">
                  <c:v>6.5536090202144575</c:v>
                </c:pt>
                <c:pt idx="60">
                  <c:v>6.1163798583045796</c:v>
                </c:pt>
                <c:pt idx="61">
                  <c:v>5.9828747249552423</c:v>
                </c:pt>
                <c:pt idx="62">
                  <c:v>6.2675561490730214</c:v>
                </c:pt>
                <c:pt idx="63">
                  <c:v>6.5659649613383557</c:v>
                </c:pt>
                <c:pt idx="64">
                  <c:v>6.3878445204764285</c:v>
                </c:pt>
                <c:pt idx="65">
                  <c:v>6.1606053334803468</c:v>
                </c:pt>
                <c:pt idx="66">
                  <c:v>6.3202649129572297</c:v>
                </c:pt>
                <c:pt idx="67">
                  <c:v>6.5744270041745905</c:v>
                </c:pt>
                <c:pt idx="68">
                  <c:v>6.6033620794157351</c:v>
                </c:pt>
                <c:pt idx="69">
                  <c:v>6.0212614138336908</c:v>
                </c:pt>
                <c:pt idx="70">
                  <c:v>6.299989822626495</c:v>
                </c:pt>
                <c:pt idx="71">
                  <c:v>6.6235195818480168</c:v>
                </c:pt>
                <c:pt idx="72">
                  <c:v>6.6374293675496059</c:v>
                </c:pt>
                <c:pt idx="73">
                  <c:v>5.8395849226458125</c:v>
                </c:pt>
                <c:pt idx="74">
                  <c:v>6.1895089067109241</c:v>
                </c:pt>
                <c:pt idx="75">
                  <c:v>6.3944200011761536</c:v>
                </c:pt>
                <c:pt idx="76">
                  <c:v>6.503456879161579</c:v>
                </c:pt>
                <c:pt idx="77">
                  <c:v>5.8295300820064</c:v>
                </c:pt>
                <c:pt idx="78">
                  <c:v>5.96178744087607</c:v>
                </c:pt>
                <c:pt idx="79">
                  <c:v>6.17878461785934</c:v>
                </c:pt>
                <c:pt idx="80">
                  <c:v>6.2764767762472475</c:v>
                </c:pt>
                <c:pt idx="81">
                  <c:v>6.1967535708156785</c:v>
                </c:pt>
                <c:pt idx="82">
                  <c:v>6.2327631577936415</c:v>
                </c:pt>
                <c:pt idx="83">
                  <c:v>6.2408978299485423</c:v>
                </c:pt>
                <c:pt idx="84">
                  <c:v>6.330038431531543</c:v>
                </c:pt>
                <c:pt idx="85">
                  <c:v>6.197764204424475</c:v>
                </c:pt>
                <c:pt idx="86">
                  <c:v>6.0955014221071773</c:v>
                </c:pt>
                <c:pt idx="87">
                  <c:v>6.2585325312236666</c:v>
                </c:pt>
                <c:pt idx="88">
                  <c:v>6.3837058224729839</c:v>
                </c:pt>
                <c:pt idx="89">
                  <c:v>6.3285847336611285</c:v>
                </c:pt>
                <c:pt idx="90">
                  <c:v>6.1169180741995399</c:v>
                </c:pt>
                <c:pt idx="91">
                  <c:v>6.1437630533739833</c:v>
                </c:pt>
                <c:pt idx="92">
                  <c:v>6.3607041368569615</c:v>
                </c:pt>
                <c:pt idx="93">
                  <c:v>6.3923387678824684</c:v>
                </c:pt>
                <c:pt idx="94">
                  <c:v>6.0338180953425864</c:v>
                </c:pt>
                <c:pt idx="95">
                  <c:v>6.2776331222795809</c:v>
                </c:pt>
                <c:pt idx="96">
                  <c:v>6.23594852796385</c:v>
                </c:pt>
                <c:pt idx="97">
                  <c:v>6.2558243129065518</c:v>
                </c:pt>
                <c:pt idx="98">
                  <c:v>6.2809555915502902</c:v>
                </c:pt>
                <c:pt idx="99">
                  <c:v>6.1577327466018508</c:v>
                </c:pt>
                <c:pt idx="100">
                  <c:v>6.268221416440098</c:v>
                </c:pt>
                <c:pt idx="101">
                  <c:v>6.2607145885988702</c:v>
                </c:pt>
                <c:pt idx="102">
                  <c:v>6.1892804207022811</c:v>
                </c:pt>
                <c:pt idx="103">
                  <c:v>6.0751181549691067</c:v>
                </c:pt>
                <c:pt idx="104">
                  <c:v>6.1217900383245798</c:v>
                </c:pt>
                <c:pt idx="105">
                  <c:v>6.1884073138007798</c:v>
                </c:pt>
                <c:pt idx="106">
                  <c:v>6.1949764194660855</c:v>
                </c:pt>
                <c:pt idx="107">
                  <c:v>6.1246342270788681</c:v>
                </c:pt>
                <c:pt idx="108">
                  <c:v>6.1887460285836138</c:v>
                </c:pt>
                <c:pt idx="109">
                  <c:v>6.3241181161050468</c:v>
                </c:pt>
                <c:pt idx="110">
                  <c:v>6.1785901797954637</c:v>
                </c:pt>
                <c:pt idx="111">
                  <c:v>6.0328650632332712</c:v>
                </c:pt>
                <c:pt idx="112">
                  <c:v>6.1763767932519436</c:v>
                </c:pt>
                <c:pt idx="113">
                  <c:v>6.3242869810701565</c:v>
                </c:pt>
                <c:pt idx="114">
                  <c:v>6.2199563199608185</c:v>
                </c:pt>
                <c:pt idx="115">
                  <c:v>6.125688615090735</c:v>
                </c:pt>
                <c:pt idx="116">
                  <c:v>6.0727659540997703</c:v>
                </c:pt>
                <c:pt idx="117">
                  <c:v>6.1805363299326688</c:v>
                </c:pt>
                <c:pt idx="118">
                  <c:v>6.3421723120630755</c:v>
                </c:pt>
                <c:pt idx="119">
                  <c:v>6.2142845982024157</c:v>
                </c:pt>
                <c:pt idx="120">
                  <c:v>6.2145298359036589</c:v>
                </c:pt>
                <c:pt idx="121">
                  <c:v>6.2067780058896238</c:v>
                </c:pt>
                <c:pt idx="122">
                  <c:v>6.3262131310668082</c:v>
                </c:pt>
                <c:pt idx="123">
                  <c:v>6.2347865107855815</c:v>
                </c:pt>
                <c:pt idx="124">
                  <c:v>6.1593266888023326</c:v>
                </c:pt>
                <c:pt idx="125">
                  <c:v>6.3076743735696592</c:v>
                </c:pt>
                <c:pt idx="126">
                  <c:v>6.3876062364268389</c:v>
                </c:pt>
                <c:pt idx="127">
                  <c:v>6.3649769128031872</c:v>
                </c:pt>
                <c:pt idx="128">
                  <c:v>6.3063344565731692</c:v>
                </c:pt>
                <c:pt idx="129">
                  <c:v>6.3442077379550588</c:v>
                </c:pt>
                <c:pt idx="130">
                  <c:v>6.3834629613068179</c:v>
                </c:pt>
                <c:pt idx="131">
                  <c:v>6.2803189857831567</c:v>
                </c:pt>
                <c:pt idx="132">
                  <c:v>6.2172159539911371</c:v>
                </c:pt>
                <c:pt idx="133">
                  <c:v>6.2536137353103065</c:v>
                </c:pt>
                <c:pt idx="134">
                  <c:v>6.341919843932998</c:v>
                </c:pt>
                <c:pt idx="135">
                  <c:v>6.3349335136669103</c:v>
                </c:pt>
                <c:pt idx="136">
                  <c:v>6.2319488127450331</c:v>
                </c:pt>
                <c:pt idx="137">
                  <c:v>6.3346514938032286</c:v>
                </c:pt>
                <c:pt idx="138">
                  <c:v>6.2853367368423045</c:v>
                </c:pt>
                <c:pt idx="139">
                  <c:v>6.3509393121528355</c:v>
                </c:pt>
                <c:pt idx="140">
                  <c:v>6.1397909962825983</c:v>
                </c:pt>
                <c:pt idx="141">
                  <c:v>6.1308377449957465</c:v>
                </c:pt>
                <c:pt idx="142">
                  <c:v>6.2420404553563973</c:v>
                </c:pt>
                <c:pt idx="143">
                  <c:v>6.248692790100316</c:v>
                </c:pt>
                <c:pt idx="144">
                  <c:v>6.1499396059108431</c:v>
                </c:pt>
                <c:pt idx="145">
                  <c:v>6.2539584664991947</c:v>
                </c:pt>
                <c:pt idx="146">
                  <c:v>6.3331366020774933</c:v>
                </c:pt>
                <c:pt idx="147">
                  <c:v>6.377248782943072</c:v>
                </c:pt>
                <c:pt idx="148">
                  <c:v>6.1909595964192992</c:v>
                </c:pt>
                <c:pt idx="149">
                  <c:v>6.1962200727561676</c:v>
                </c:pt>
                <c:pt idx="150">
                  <c:v>6.2824109091067823</c:v>
                </c:pt>
                <c:pt idx="151">
                  <c:v>6.3625089725688193</c:v>
                </c:pt>
                <c:pt idx="152">
                  <c:v>6.2234056695060911</c:v>
                </c:pt>
                <c:pt idx="153">
                  <c:v>6.1459914218733358</c:v>
                </c:pt>
                <c:pt idx="154">
                  <c:v>6.1786471353429269</c:v>
                </c:pt>
                <c:pt idx="155">
                  <c:v>6.286406884553247</c:v>
                </c:pt>
                <c:pt idx="156">
                  <c:v>6.2401302848390641</c:v>
                </c:pt>
                <c:pt idx="157">
                  <c:v>6.0965725201591265</c:v>
                </c:pt>
                <c:pt idx="158">
                  <c:v>6.1244077728529049</c:v>
                </c:pt>
                <c:pt idx="159">
                  <c:v>6.2407307272252934</c:v>
                </c:pt>
                <c:pt idx="160">
                  <c:v>6.211273662821382</c:v>
                </c:pt>
                <c:pt idx="161">
                  <c:v>6.129340639972277</c:v>
                </c:pt>
                <c:pt idx="162">
                  <c:v>6.1289750170154482</c:v>
                </c:pt>
                <c:pt idx="163">
                  <c:v>6.226007390201497</c:v>
                </c:pt>
                <c:pt idx="164">
                  <c:v>6.1813944800204066</c:v>
                </c:pt>
                <c:pt idx="165">
                  <c:v>6.1215353932690819</c:v>
                </c:pt>
                <c:pt idx="166">
                  <c:v>6.1189035825929201</c:v>
                </c:pt>
                <c:pt idx="167">
                  <c:v>6.2263595086042614</c:v>
                </c:pt>
                <c:pt idx="168">
                  <c:v>6.142898664642634</c:v>
                </c:pt>
                <c:pt idx="169">
                  <c:v>6.1066282746986333</c:v>
                </c:pt>
                <c:pt idx="170">
                  <c:v>6.0718581852167315</c:v>
                </c:pt>
                <c:pt idx="171">
                  <c:v>6.1062815788399227</c:v>
                </c:pt>
                <c:pt idx="172">
                  <c:v>6.1472654702505469</c:v>
                </c:pt>
                <c:pt idx="173">
                  <c:v>6.0005040785060348</c:v>
                </c:pt>
                <c:pt idx="174">
                  <c:v>5.99294174381793</c:v>
                </c:pt>
                <c:pt idx="175">
                  <c:v>6.1001683732259862</c:v>
                </c:pt>
                <c:pt idx="176">
                  <c:v>6.1240155430235088</c:v>
                </c:pt>
                <c:pt idx="177">
                  <c:v>5.9943541846134254</c:v>
                </c:pt>
                <c:pt idx="178">
                  <c:v>5.9662084434143186</c:v>
                </c:pt>
                <c:pt idx="179">
                  <c:v>6.0524697556184019</c:v>
                </c:pt>
                <c:pt idx="180">
                  <c:v>6.1158140433939145</c:v>
                </c:pt>
                <c:pt idx="181">
                  <c:v>5.9814443083353304</c:v>
                </c:pt>
                <c:pt idx="182">
                  <c:v>5.9635382829177779</c:v>
                </c:pt>
                <c:pt idx="183">
                  <c:v>6.0706250701413227</c:v>
                </c:pt>
                <c:pt idx="184">
                  <c:v>6.0907834445226054</c:v>
                </c:pt>
                <c:pt idx="185">
                  <c:v>6.0501186110914222</c:v>
                </c:pt>
                <c:pt idx="186">
                  <c:v>5.9555504273551039</c:v>
                </c:pt>
                <c:pt idx="187">
                  <c:v>5.9987462800640223</c:v>
                </c:pt>
                <c:pt idx="188">
                  <c:v>6.0330117160140144</c:v>
                </c:pt>
                <c:pt idx="189">
                  <c:v>6.0085995884715251</c:v>
                </c:pt>
                <c:pt idx="190">
                  <c:v>5.7696697176372629</c:v>
                </c:pt>
                <c:pt idx="191">
                  <c:v>5.935459957182923</c:v>
                </c:pt>
                <c:pt idx="192">
                  <c:v>5.9176535418756204</c:v>
                </c:pt>
                <c:pt idx="193">
                  <c:v>5.9783463460159805</c:v>
                </c:pt>
                <c:pt idx="194">
                  <c:v>5.8352921387151317</c:v>
                </c:pt>
                <c:pt idx="195">
                  <c:v>5.9175662955674788</c:v>
                </c:pt>
                <c:pt idx="196">
                  <c:v>5.9159998724525931</c:v>
                </c:pt>
                <c:pt idx="197">
                  <c:v>6.0125935828525705</c:v>
                </c:pt>
                <c:pt idx="198">
                  <c:v>5.73215558958979</c:v>
                </c:pt>
                <c:pt idx="199">
                  <c:v>5.746038367463183</c:v>
                </c:pt>
                <c:pt idx="200">
                  <c:v>5.8086783522851828</c:v>
                </c:pt>
                <c:pt idx="201">
                  <c:v>5.9487522732543319</c:v>
                </c:pt>
                <c:pt idx="202">
                  <c:v>5.8821299157435325</c:v>
                </c:pt>
                <c:pt idx="203">
                  <c:v>5.8432003312412872</c:v>
                </c:pt>
                <c:pt idx="204">
                  <c:v>5.8196147632975013</c:v>
                </c:pt>
                <c:pt idx="205">
                  <c:v>5.8505184452235461</c:v>
                </c:pt>
                <c:pt idx="206">
                  <c:v>5.7285327067361322</c:v>
                </c:pt>
                <c:pt idx="207">
                  <c:v>5.6390290636849976</c:v>
                </c:pt>
                <c:pt idx="208">
                  <c:v>5.7045302016839496</c:v>
                </c:pt>
                <c:pt idx="209">
                  <c:v>5.7836028857349921</c:v>
                </c:pt>
                <c:pt idx="210">
                  <c:v>5.8254839966427063</c:v>
                </c:pt>
                <c:pt idx="211">
                  <c:v>5.7519956781923929</c:v>
                </c:pt>
                <c:pt idx="212">
                  <c:v>5.6650238834402682</c:v>
                </c:pt>
                <c:pt idx="213">
                  <c:v>5.7422919039817959</c:v>
                </c:pt>
                <c:pt idx="214">
                  <c:v>5.6382351818008578</c:v>
                </c:pt>
                <c:pt idx="215">
                  <c:v>5.4974621121485763</c:v>
                </c:pt>
                <c:pt idx="216">
                  <c:v>5.6630007480021378</c:v>
                </c:pt>
                <c:pt idx="217">
                  <c:v>5.8135987964048592</c:v>
                </c:pt>
                <c:pt idx="218">
                  <c:v>5.7472501564610283</c:v>
                </c:pt>
                <c:pt idx="219">
                  <c:v>5.7371822166143245</c:v>
                </c:pt>
                <c:pt idx="220">
                  <c:v>5.6497203079095408</c:v>
                </c:pt>
                <c:pt idx="221">
                  <c:v>5.7527571368547363</c:v>
                </c:pt>
                <c:pt idx="222">
                  <c:v>5.7222234588557823</c:v>
                </c:pt>
                <c:pt idx="223">
                  <c:v>5.5985129984083697</c:v>
                </c:pt>
                <c:pt idx="224">
                  <c:v>5.7325862092853859</c:v>
                </c:pt>
                <c:pt idx="225">
                  <c:v>5.7182107605331609</c:v>
                </c:pt>
                <c:pt idx="226">
                  <c:v>5.725812364762719</c:v>
                </c:pt>
                <c:pt idx="227">
                  <c:v>5.6103044043110524</c:v>
                </c:pt>
                <c:pt idx="228">
                  <c:v>5.5579337190983527</c:v>
                </c:pt>
                <c:pt idx="229">
                  <c:v>5.6767520132266238</c:v>
                </c:pt>
                <c:pt idx="230">
                  <c:v>5.7650209485757768</c:v>
                </c:pt>
                <c:pt idx="231">
                  <c:v>5.6579150329535866</c:v>
                </c:pt>
                <c:pt idx="232">
                  <c:v>5.5728797289566279</c:v>
                </c:pt>
                <c:pt idx="233">
                  <c:v>5.6616402683292071</c:v>
                </c:pt>
                <c:pt idx="234">
                  <c:v>5.6630839077963628</c:v>
                </c:pt>
                <c:pt idx="235">
                  <c:v>5.4781587878043174</c:v>
                </c:pt>
                <c:pt idx="236">
                  <c:v>5.4102016158527491</c:v>
                </c:pt>
                <c:pt idx="237">
                  <c:v>5.531595768711222</c:v>
                </c:pt>
                <c:pt idx="238">
                  <c:v>5.665633148583388</c:v>
                </c:pt>
                <c:pt idx="239">
                  <c:v>5.591266854758147</c:v>
                </c:pt>
                <c:pt idx="240">
                  <c:v>5.4062169434711116</c:v>
                </c:pt>
                <c:pt idx="241">
                  <c:v>5.4103532392844542</c:v>
                </c:pt>
                <c:pt idx="242">
                  <c:v>5.6865071875736479</c:v>
                </c:pt>
                <c:pt idx="243">
                  <c:v>5.5892205058883286</c:v>
                </c:pt>
                <c:pt idx="244">
                  <c:v>5.4328103060748507</c:v>
                </c:pt>
                <c:pt idx="245">
                  <c:v>5.6142473522657736</c:v>
                </c:pt>
                <c:pt idx="246">
                  <c:v>5.7048072699065546</c:v>
                </c:pt>
                <c:pt idx="247">
                  <c:v>5.7510127236135427</c:v>
                </c:pt>
                <c:pt idx="248">
                  <c:v>5.5175642091816774</c:v>
                </c:pt>
                <c:pt idx="249">
                  <c:v>5.4901542191891428</c:v>
                </c:pt>
                <c:pt idx="250">
                  <c:v>5.5777508513191529</c:v>
                </c:pt>
                <c:pt idx="251">
                  <c:v>5.7068441558994811</c:v>
                </c:pt>
                <c:pt idx="252">
                  <c:v>5.4523042515545397</c:v>
                </c:pt>
                <c:pt idx="253">
                  <c:v>5.2788589253439717</c:v>
                </c:pt>
                <c:pt idx="254">
                  <c:v>5.4952176045441945</c:v>
                </c:pt>
                <c:pt idx="255">
                  <c:v>5.7284184979672412</c:v>
                </c:pt>
                <c:pt idx="256">
                  <c:v>5.5512168375031852</c:v>
                </c:pt>
                <c:pt idx="257">
                  <c:v>5.3138640130330321</c:v>
                </c:pt>
                <c:pt idx="258">
                  <c:v>5.5852148575230744</c:v>
                </c:pt>
                <c:pt idx="259">
                  <c:v>5.6483079638574596</c:v>
                </c:pt>
                <c:pt idx="260">
                  <c:v>5.3335838533709561</c:v>
                </c:pt>
                <c:pt idx="261">
                  <c:v>5.2339169175776643</c:v>
                </c:pt>
                <c:pt idx="262">
                  <c:v>5.4023278621875646</c:v>
                </c:pt>
                <c:pt idx="263">
                  <c:v>5.5676097605085628</c:v>
                </c:pt>
                <c:pt idx="264">
                  <c:v>5.476884027934779</c:v>
                </c:pt>
                <c:pt idx="265">
                  <c:v>5.3599182090989483</c:v>
                </c:pt>
                <c:pt idx="266">
                  <c:v>5.4328210112623792</c:v>
                </c:pt>
                <c:pt idx="267">
                  <c:v>5.6001338284071833</c:v>
                </c:pt>
                <c:pt idx="268">
                  <c:v>5.3875022014623264</c:v>
                </c:pt>
                <c:pt idx="269">
                  <c:v>5.3127082915832027</c:v>
                </c:pt>
                <c:pt idx="270">
                  <c:v>5.6924928711176719</c:v>
                </c:pt>
                <c:pt idx="271">
                  <c:v>5.6946154816324039</c:v>
                </c:pt>
                <c:pt idx="272">
                  <c:v>5.5869894647627696</c:v>
                </c:pt>
                <c:pt idx="273">
                  <c:v>5.2188223675946492</c:v>
                </c:pt>
                <c:pt idx="274">
                  <c:v>5.2129933025747492</c:v>
                </c:pt>
                <c:pt idx="275">
                  <c:v>5.565424981625001</c:v>
                </c:pt>
                <c:pt idx="276">
                  <c:v>5.5903859595671905</c:v>
                </c:pt>
                <c:pt idx="277">
                  <c:v>5.4129557455634689</c:v>
                </c:pt>
                <c:pt idx="278">
                  <c:v>5.3376189116396366</c:v>
                </c:pt>
                <c:pt idx="279">
                  <c:v>5.8251953721402616</c:v>
                </c:pt>
                <c:pt idx="280">
                  <c:v>5.5839573593681253</c:v>
                </c:pt>
                <c:pt idx="281">
                  <c:v>5.3334379457797585</c:v>
                </c:pt>
                <c:pt idx="282">
                  <c:v>5.3284690560751784</c:v>
                </c:pt>
                <c:pt idx="283">
                  <c:v>5.6224072591530723</c:v>
                </c:pt>
                <c:pt idx="284">
                  <c:v>5.6066590316036251</c:v>
                </c:pt>
                <c:pt idx="285">
                  <c:v>5.4713588229001333</c:v>
                </c:pt>
                <c:pt idx="286">
                  <c:v>5.318624410292391</c:v>
                </c:pt>
                <c:pt idx="287">
                  <c:v>5.5838720545591105</c:v>
                </c:pt>
                <c:pt idx="288">
                  <c:v>5.6843325028638656</c:v>
                </c:pt>
                <c:pt idx="289">
                  <c:v>5.2417727522091822</c:v>
                </c:pt>
                <c:pt idx="290">
                  <c:v>5.2587590114542175</c:v>
                </c:pt>
                <c:pt idx="291">
                  <c:v>5.3448867361647565</c:v>
                </c:pt>
                <c:pt idx="292">
                  <c:v>5.4655955918346866</c:v>
                </c:pt>
                <c:pt idx="293">
                  <c:v>5.3930333592840967</c:v>
                </c:pt>
                <c:pt idx="294">
                  <c:v>5.0540385379263393</c:v>
                </c:pt>
                <c:pt idx="295">
                  <c:v>5.1824051217494231</c:v>
                </c:pt>
                <c:pt idx="296">
                  <c:v>5.5747963743915552</c:v>
                </c:pt>
                <c:pt idx="297">
                  <c:v>5.4245759487461251</c:v>
                </c:pt>
                <c:pt idx="298">
                  <c:v>5.344617554652709</c:v>
                </c:pt>
                <c:pt idx="299">
                  <c:v>5.5021286359705162</c:v>
                </c:pt>
                <c:pt idx="300">
                  <c:v>5.709446199760527</c:v>
                </c:pt>
                <c:pt idx="301">
                  <c:v>5.5305497856484314</c:v>
                </c:pt>
                <c:pt idx="302">
                  <c:v>5.279674912137879</c:v>
                </c:pt>
                <c:pt idx="303">
                  <c:v>5.2064482510280596</c:v>
                </c:pt>
                <c:pt idx="304">
                  <c:v>5.6384603712047356</c:v>
                </c:pt>
                <c:pt idx="305">
                  <c:v>5.484418680039175</c:v>
                </c:pt>
                <c:pt idx="306">
                  <c:v>5.3091594237865332</c:v>
                </c:pt>
                <c:pt idx="307">
                  <c:v>5.2961011238468743</c:v>
                </c:pt>
                <c:pt idx="308">
                  <c:v>5.6598540096476437</c:v>
                </c:pt>
                <c:pt idx="309">
                  <c:v>5.3925859243321561</c:v>
                </c:pt>
                <c:pt idx="310">
                  <c:v>5.3817237664961315</c:v>
                </c:pt>
                <c:pt idx="311">
                  <c:v>5.2581023266702669</c:v>
                </c:pt>
                <c:pt idx="312">
                  <c:v>5.6636210739151318</c:v>
                </c:pt>
                <c:pt idx="313">
                  <c:v>5.77625299877029</c:v>
                </c:pt>
                <c:pt idx="314">
                  <c:v>5.214475065898597</c:v>
                </c:pt>
                <c:pt idx="315">
                  <c:v>5.1152761024599176</c:v>
                </c:pt>
                <c:pt idx="316">
                  <c:v>5.3677206311111636</c:v>
                </c:pt>
                <c:pt idx="317">
                  <c:v>5.9732375485848523</c:v>
                </c:pt>
                <c:pt idx="318">
                  <c:v>5.1295245789118198</c:v>
                </c:pt>
                <c:pt idx="319">
                  <c:v>5.2266502671558026</c:v>
                </c:pt>
                <c:pt idx="320">
                  <c:v>5.5443212501526897</c:v>
                </c:pt>
                <c:pt idx="321">
                  <c:v>5.5740422754189316</c:v>
                </c:pt>
                <c:pt idx="322">
                  <c:v>5.3732412655639168</c:v>
                </c:pt>
                <c:pt idx="323">
                  <c:v>5.2769739592382185</c:v>
                </c:pt>
                <c:pt idx="324">
                  <c:v>5.4154023848718005</c:v>
                </c:pt>
                <c:pt idx="325">
                  <c:v>5.5353115887408997</c:v>
                </c:pt>
                <c:pt idx="326">
                  <c:v>5.2778388096024411</c:v>
                </c:pt>
                <c:pt idx="327">
                  <c:v>5.1283268519917904</c:v>
                </c:pt>
                <c:pt idx="328">
                  <c:v>5.2087329424040352</c:v>
                </c:pt>
                <c:pt idx="329">
                  <c:v>5.4382632508545985</c:v>
                </c:pt>
                <c:pt idx="330">
                  <c:v>5.1514790659790943</c:v>
                </c:pt>
                <c:pt idx="331">
                  <c:v>4.957456818094804</c:v>
                </c:pt>
                <c:pt idx="332">
                  <c:v>5.2603291949421287</c:v>
                </c:pt>
                <c:pt idx="333">
                  <c:v>5.6960668619869352</c:v>
                </c:pt>
                <c:pt idx="334">
                  <c:v>5.7159006738581404</c:v>
                </c:pt>
                <c:pt idx="335">
                  <c:v>5.1296503405176432</c:v>
                </c:pt>
                <c:pt idx="336">
                  <c:v>5.1139803305254281</c:v>
                </c:pt>
                <c:pt idx="337">
                  <c:v>5.6893605680288823</c:v>
                </c:pt>
                <c:pt idx="338">
                  <c:v>5.804411753128055</c:v>
                </c:pt>
                <c:pt idx="339">
                  <c:v>5.119572387125789</c:v>
                </c:pt>
                <c:pt idx="340">
                  <c:v>5.1963120882328875</c:v>
                </c:pt>
                <c:pt idx="341">
                  <c:v>5.435221360172819</c:v>
                </c:pt>
                <c:pt idx="342">
                  <c:v>5.636657542593329</c:v>
                </c:pt>
                <c:pt idx="343">
                  <c:v>4.9850139350075109</c:v>
                </c:pt>
                <c:pt idx="344">
                  <c:v>5.2195479195443193</c:v>
                </c:pt>
                <c:pt idx="345">
                  <c:v>5.4956923117476739</c:v>
                </c:pt>
                <c:pt idx="346">
                  <c:v>5.6225351469356237</c:v>
                </c:pt>
                <c:pt idx="347">
                  <c:v>5.138256159294075</c:v>
                </c:pt>
                <c:pt idx="348">
                  <c:v>5.3484286868009105</c:v>
                </c:pt>
                <c:pt idx="349">
                  <c:v>5.4887318638643761</c:v>
                </c:pt>
                <c:pt idx="350">
                  <c:v>5.7115987499776066</c:v>
                </c:pt>
                <c:pt idx="351">
                  <c:v>5.5579353800497273</c:v>
                </c:pt>
                <c:pt idx="352">
                  <c:v>5.1792122978871769</c:v>
                </c:pt>
                <c:pt idx="353">
                  <c:v>5.4661864183864051</c:v>
                </c:pt>
                <c:pt idx="354">
                  <c:v>5.5653573001444316</c:v>
                </c:pt>
                <c:pt idx="355">
                  <c:v>5.4078700568417322</c:v>
                </c:pt>
                <c:pt idx="356">
                  <c:v>5.2290330735377459</c:v>
                </c:pt>
                <c:pt idx="357">
                  <c:v>5.5097973935936384</c:v>
                </c:pt>
                <c:pt idx="358">
                  <c:v>5.7433621849300458</c:v>
                </c:pt>
                <c:pt idx="359">
                  <c:v>5.2647470540329762</c:v>
                </c:pt>
                <c:pt idx="360">
                  <c:v>5.0537413666998079</c:v>
                </c:pt>
                <c:pt idx="361">
                  <c:v>5.2814081324397586</c:v>
                </c:pt>
                <c:pt idx="362">
                  <c:v>5.6704589444618225</c:v>
                </c:pt>
                <c:pt idx="363">
                  <c:v>5.2189254317730081</c:v>
                </c:pt>
                <c:pt idx="364">
                  <c:v>4.9798130686877347</c:v>
                </c:pt>
                <c:pt idx="365">
                  <c:v>5.2508747473890667</c:v>
                </c:pt>
                <c:pt idx="366">
                  <c:v>5.5742313418601563</c:v>
                </c:pt>
                <c:pt idx="367">
                  <c:v>5.5825113461091593</c:v>
                </c:pt>
                <c:pt idx="368">
                  <c:v>5.3617954669668935</c:v>
                </c:pt>
                <c:pt idx="369">
                  <c:v>5.1172825451653994</c:v>
                </c:pt>
                <c:pt idx="370">
                  <c:v>5.5296909043216793</c:v>
                </c:pt>
                <c:pt idx="371">
                  <c:v>5.5275162920916614</c:v>
                </c:pt>
                <c:pt idx="372">
                  <c:v>5.1442920038118203</c:v>
                </c:pt>
                <c:pt idx="373">
                  <c:v>5.3729884492852813</c:v>
                </c:pt>
                <c:pt idx="374">
                  <c:v>5.6799326018419851</c:v>
                </c:pt>
                <c:pt idx="375">
                  <c:v>5.3567905101285751</c:v>
                </c:pt>
                <c:pt idx="376">
                  <c:v>5.0291891447913137</c:v>
                </c:pt>
                <c:pt idx="377">
                  <c:v>4.8416135003692515</c:v>
                </c:pt>
                <c:pt idx="378">
                  <c:v>5.5602442688584865</c:v>
                </c:pt>
                <c:pt idx="379">
                  <c:v>5.4704016266659767</c:v>
                </c:pt>
                <c:pt idx="380">
                  <c:v>5.2123905756547595</c:v>
                </c:pt>
                <c:pt idx="381">
                  <c:v>5.3027648247809651</c:v>
                </c:pt>
                <c:pt idx="382">
                  <c:v>5.4803290014935904</c:v>
                </c:pt>
                <c:pt idx="383">
                  <c:v>5.326768292861761</c:v>
                </c:pt>
                <c:pt idx="384">
                  <c:v>5.0380065505737193</c:v>
                </c:pt>
                <c:pt idx="385">
                  <c:v>5.3827861064937341</c:v>
                </c:pt>
                <c:pt idx="386">
                  <c:v>5.4842357713212015</c:v>
                </c:pt>
                <c:pt idx="387">
                  <c:v>5.6901735185740918</c:v>
                </c:pt>
                <c:pt idx="388">
                  <c:v>5.407219885965401</c:v>
                </c:pt>
                <c:pt idx="389">
                  <c:v>5.1070886307144754</c:v>
                </c:pt>
                <c:pt idx="390">
                  <c:v>5.2199622957029854</c:v>
                </c:pt>
                <c:pt idx="391">
                  <c:v>5.5269188955510726</c:v>
                </c:pt>
                <c:pt idx="392">
                  <c:v>5.0813814928910732</c:v>
                </c:pt>
                <c:pt idx="393">
                  <c:v>5.0662843433937423</c:v>
                </c:pt>
                <c:pt idx="394">
                  <c:v>5.4084602535135797</c:v>
                </c:pt>
                <c:pt idx="395">
                  <c:v>5.5140647464484553</c:v>
                </c:pt>
                <c:pt idx="396">
                  <c:v>5.3541275958335994</c:v>
                </c:pt>
                <c:pt idx="397">
                  <c:v>4.9824753904123451</c:v>
                </c:pt>
                <c:pt idx="398">
                  <c:v>5.0043179844189396</c:v>
                </c:pt>
                <c:pt idx="399">
                  <c:v>5.3514828273594324</c:v>
                </c:pt>
                <c:pt idx="400">
                  <c:v>5.2026933592412634</c:v>
                </c:pt>
                <c:pt idx="401">
                  <c:v>5.2005234886660325</c:v>
                </c:pt>
                <c:pt idx="402">
                  <c:v>5.4407148700744665</c:v>
                </c:pt>
                <c:pt idx="403">
                  <c:v>5.3890961986480512</c:v>
                </c:pt>
                <c:pt idx="404">
                  <c:v>5.2009744556011599</c:v>
                </c:pt>
                <c:pt idx="405">
                  <c:v>5.0374042154692997</c:v>
                </c:pt>
                <c:pt idx="406">
                  <c:v>5.0620837784567065</c:v>
                </c:pt>
                <c:pt idx="407">
                  <c:v>5.3703464984870175</c:v>
                </c:pt>
                <c:pt idx="408">
                  <c:v>5.2836793956683907</c:v>
                </c:pt>
                <c:pt idx="409">
                  <c:v>5.01064884441577</c:v>
                </c:pt>
                <c:pt idx="410">
                  <c:v>4.9599198499391797</c:v>
                </c:pt>
                <c:pt idx="411">
                  <c:v>5.4739017316483016</c:v>
                </c:pt>
                <c:pt idx="412">
                  <c:v>5.3849370634336635</c:v>
                </c:pt>
                <c:pt idx="413">
                  <c:v>5.0026277050786678</c:v>
                </c:pt>
                <c:pt idx="414">
                  <c:v>5.1277830964360991</c:v>
                </c:pt>
                <c:pt idx="415">
                  <c:v>5.323118633451613</c:v>
                </c:pt>
                <c:pt idx="416">
                  <c:v>5.3537702400766598</c:v>
                </c:pt>
                <c:pt idx="417">
                  <c:v>4.925680791254881</c:v>
                </c:pt>
                <c:pt idx="418">
                  <c:v>4.9439703027067923</c:v>
                </c:pt>
                <c:pt idx="419">
                  <c:v>5.4393113715036776</c:v>
                </c:pt>
                <c:pt idx="420">
                  <c:v>5.4748365541583066</c:v>
                </c:pt>
                <c:pt idx="421">
                  <c:v>5.0124149399898883</c:v>
                </c:pt>
                <c:pt idx="422">
                  <c:v>4.8974828677845794</c:v>
                </c:pt>
                <c:pt idx="423">
                  <c:v>5.0504586076566937</c:v>
                </c:pt>
                <c:pt idx="424">
                  <c:v>5.4021282599332299</c:v>
                </c:pt>
                <c:pt idx="425">
                  <c:v>5.1072533402059319</c:v>
                </c:pt>
                <c:pt idx="426">
                  <c:v>4.9836946608733568</c:v>
                </c:pt>
                <c:pt idx="427">
                  <c:v>5.2843169771645782</c:v>
                </c:pt>
                <c:pt idx="428">
                  <c:v>5.410009568416287</c:v>
                </c:pt>
                <c:pt idx="429">
                  <c:v>4.8987291510692064</c:v>
                </c:pt>
                <c:pt idx="430">
                  <c:v>4.7879844827035534</c:v>
                </c:pt>
                <c:pt idx="431">
                  <c:v>5.1199914678602516</c:v>
                </c:pt>
                <c:pt idx="432">
                  <c:v>5.3566714768240402</c:v>
                </c:pt>
                <c:pt idx="433">
                  <c:v>5.0645713680521842</c:v>
                </c:pt>
                <c:pt idx="434">
                  <c:v>4.9536581079637223</c:v>
                </c:pt>
                <c:pt idx="435">
                  <c:v>5.1697230961371652</c:v>
                </c:pt>
                <c:pt idx="436">
                  <c:v>5.3544718846495281</c:v>
                </c:pt>
                <c:pt idx="437">
                  <c:v>5.0672870972149573</c:v>
                </c:pt>
                <c:pt idx="438">
                  <c:v>4.9909289373104633</c:v>
                </c:pt>
                <c:pt idx="439">
                  <c:v>5.2487890296773712</c:v>
                </c:pt>
                <c:pt idx="440">
                  <c:v>5.3682986777170267</c:v>
                </c:pt>
                <c:pt idx="441">
                  <c:v>5.2872919225830017</c:v>
                </c:pt>
                <c:pt idx="442">
                  <c:v>5.2500645709584539</c:v>
                </c:pt>
                <c:pt idx="443">
                  <c:v>5.2170848544294692</c:v>
                </c:pt>
                <c:pt idx="444">
                  <c:v>5.2700152904717301</c:v>
                </c:pt>
                <c:pt idx="445">
                  <c:v>5.0489295466803945</c:v>
                </c:pt>
                <c:pt idx="446">
                  <c:v>4.8781447206099848</c:v>
                </c:pt>
                <c:pt idx="447">
                  <c:v>5.0500444246395038</c:v>
                </c:pt>
                <c:pt idx="448">
                  <c:v>5.2160856484942295</c:v>
                </c:pt>
                <c:pt idx="449">
                  <c:v>5.157670686184745</c:v>
                </c:pt>
                <c:pt idx="450">
                  <c:v>4.9333207333532423</c:v>
                </c:pt>
                <c:pt idx="451">
                  <c:v>4.9896939860879304</c:v>
                </c:pt>
                <c:pt idx="452">
                  <c:v>5.240953382917688</c:v>
                </c:pt>
                <c:pt idx="453">
                  <c:v>5.2849392391266328</c:v>
                </c:pt>
                <c:pt idx="454">
                  <c:v>4.9351504710775354</c:v>
                </c:pt>
                <c:pt idx="455">
                  <c:v>4.96522115736553</c:v>
                </c:pt>
                <c:pt idx="456">
                  <c:v>5.2998714112491658</c:v>
                </c:pt>
                <c:pt idx="457">
                  <c:v>5.0384819448819531</c:v>
                </c:pt>
                <c:pt idx="458">
                  <c:v>5.0056231637087985</c:v>
                </c:pt>
                <c:pt idx="459">
                  <c:v>5.1577750443253114</c:v>
                </c:pt>
                <c:pt idx="460">
                  <c:v>5.2368988522195128</c:v>
                </c:pt>
                <c:pt idx="461">
                  <c:v>5.2584235055359958</c:v>
                </c:pt>
                <c:pt idx="462">
                  <c:v>5.1023333529375154</c:v>
                </c:pt>
                <c:pt idx="463">
                  <c:v>5.1600865854640592</c:v>
                </c:pt>
                <c:pt idx="464">
                  <c:v>5.176475711491662</c:v>
                </c:pt>
                <c:pt idx="465">
                  <c:v>5.1854199527817793</c:v>
                </c:pt>
                <c:pt idx="466">
                  <c:v>4.9822549974939374</c:v>
                </c:pt>
                <c:pt idx="467">
                  <c:v>5.0984482297904634</c:v>
                </c:pt>
                <c:pt idx="468">
                  <c:v>5.113005607620817</c:v>
                </c:pt>
                <c:pt idx="469">
                  <c:v>5.2753382249066423</c:v>
                </c:pt>
                <c:pt idx="470">
                  <c:v>5.3217543142422699</c:v>
                </c:pt>
                <c:pt idx="471">
                  <c:v>5.2247309567137883</c:v>
                </c:pt>
                <c:pt idx="472">
                  <c:v>5.2998492066744163</c:v>
                </c:pt>
                <c:pt idx="473">
                  <c:v>5.2686084314970572</c:v>
                </c:pt>
                <c:pt idx="474">
                  <c:v>5.0717999388368984</c:v>
                </c:pt>
                <c:pt idx="475">
                  <c:v>4.9559044897966524</c:v>
                </c:pt>
                <c:pt idx="476">
                  <c:v>5.168105135952163</c:v>
                </c:pt>
                <c:pt idx="477">
                  <c:v>5.293148477559817</c:v>
                </c:pt>
                <c:pt idx="478">
                  <c:v>5.1102149488040158</c:v>
                </c:pt>
                <c:pt idx="479">
                  <c:v>4.8933906888882657</c:v>
                </c:pt>
                <c:pt idx="480">
                  <c:v>5.0033311794118198</c:v>
                </c:pt>
                <c:pt idx="481">
                  <c:v>5.2482003097605538</c:v>
                </c:pt>
                <c:pt idx="482">
                  <c:v>5.0282182454768307</c:v>
                </c:pt>
                <c:pt idx="483">
                  <c:v>5.0041129743025206</c:v>
                </c:pt>
                <c:pt idx="484">
                  <c:v>5.1283756607919466</c:v>
                </c:pt>
                <c:pt idx="485">
                  <c:v>5.3200488428528017</c:v>
                </c:pt>
                <c:pt idx="486">
                  <c:v>5.1662926239927334</c:v>
                </c:pt>
                <c:pt idx="487">
                  <c:v>4.9278509487177677</c:v>
                </c:pt>
                <c:pt idx="488">
                  <c:v>5.0834621962291546</c:v>
                </c:pt>
                <c:pt idx="489">
                  <c:v>5.3138888935138118</c:v>
                </c:pt>
                <c:pt idx="490">
                  <c:v>5.1103405470607823</c:v>
                </c:pt>
                <c:pt idx="491">
                  <c:v>4.9145242008763557</c:v>
                </c:pt>
                <c:pt idx="492">
                  <c:v>5.0567779847840697</c:v>
                </c:pt>
                <c:pt idx="493">
                  <c:v>5.2279825253088994</c:v>
                </c:pt>
                <c:pt idx="494">
                  <c:v>5.1304829407420973</c:v>
                </c:pt>
                <c:pt idx="495">
                  <c:v>4.8391284705616515</c:v>
                </c:pt>
                <c:pt idx="496">
                  <c:v>4.8546131528926759</c:v>
                </c:pt>
                <c:pt idx="497">
                  <c:v>5.1863217759118152</c:v>
                </c:pt>
                <c:pt idx="498">
                  <c:v>5.1906446616349795</c:v>
                </c:pt>
                <c:pt idx="499">
                  <c:v>4.9718129907288313</c:v>
                </c:pt>
                <c:pt idx="500">
                  <c:v>5.0335188147304057</c:v>
                </c:pt>
                <c:pt idx="501">
                  <c:v>5.1631619280423493</c:v>
                </c:pt>
                <c:pt idx="502">
                  <c:v>5.0704023112089569</c:v>
                </c:pt>
                <c:pt idx="503">
                  <c:v>5.0353121988590468</c:v>
                </c:pt>
                <c:pt idx="504">
                  <c:v>5.0975724382209888</c:v>
                </c:pt>
                <c:pt idx="505">
                  <c:v>5.2427687434420118</c:v>
                </c:pt>
                <c:pt idx="506">
                  <c:v>5.2653593856613021</c:v>
                </c:pt>
                <c:pt idx="507">
                  <c:v>4.8417786807501786</c:v>
                </c:pt>
                <c:pt idx="508">
                  <c:v>4.9764617106295033</c:v>
                </c:pt>
                <c:pt idx="509">
                  <c:v>5.1034443469594617</c:v>
                </c:pt>
                <c:pt idx="510">
                  <c:v>5.1559308231982071</c:v>
                </c:pt>
                <c:pt idx="511">
                  <c:v>4.8052795856385</c:v>
                </c:pt>
                <c:pt idx="512">
                  <c:v>5.0296149233812768</c:v>
                </c:pt>
                <c:pt idx="513">
                  <c:v>5.3351422965309387</c:v>
                </c:pt>
                <c:pt idx="514">
                  <c:v>5.1939151059453001</c:v>
                </c:pt>
                <c:pt idx="515">
                  <c:v>5.1211323750328974</c:v>
                </c:pt>
                <c:pt idx="516">
                  <c:v>4.8849562529398689</c:v>
                </c:pt>
                <c:pt idx="517">
                  <c:v>5.1883861299128045</c:v>
                </c:pt>
                <c:pt idx="518">
                  <c:v>5.2433133725861305</c:v>
                </c:pt>
                <c:pt idx="519">
                  <c:v>4.9432386175987189</c:v>
                </c:pt>
                <c:pt idx="520">
                  <c:v>4.8748053390392956</c:v>
                </c:pt>
                <c:pt idx="521">
                  <c:v>5.1719363500096334</c:v>
                </c:pt>
                <c:pt idx="522">
                  <c:v>5.2363795306503071</c:v>
                </c:pt>
                <c:pt idx="523">
                  <c:v>4.9816289635605022</c:v>
                </c:pt>
                <c:pt idx="524">
                  <c:v>4.8731726716092059</c:v>
                </c:pt>
                <c:pt idx="525">
                  <c:v>5.0807876380538861</c:v>
                </c:pt>
                <c:pt idx="526">
                  <c:v>5.1815157550192268</c:v>
                </c:pt>
                <c:pt idx="527">
                  <c:v>4.8766750217630417</c:v>
                </c:pt>
                <c:pt idx="528">
                  <c:v>4.8693513530206589</c:v>
                </c:pt>
                <c:pt idx="529">
                  <c:v>4.9740297448819879</c:v>
                </c:pt>
                <c:pt idx="530">
                  <c:v>5.1587611254286534</c:v>
                </c:pt>
                <c:pt idx="531">
                  <c:v>5.0942794380554481</c:v>
                </c:pt>
                <c:pt idx="532">
                  <c:v>4.9353718225555232</c:v>
                </c:pt>
                <c:pt idx="533">
                  <c:v>5.0074722793754569</c:v>
                </c:pt>
                <c:pt idx="534">
                  <c:v>5.1568721952688579</c:v>
                </c:pt>
                <c:pt idx="535">
                  <c:v>5.1043484690263856</c:v>
                </c:pt>
                <c:pt idx="536">
                  <c:v>4.9077714620957531</c:v>
                </c:pt>
                <c:pt idx="537">
                  <c:v>4.8937002567330543</c:v>
                </c:pt>
                <c:pt idx="538">
                  <c:v>5.0469578549309109</c:v>
                </c:pt>
                <c:pt idx="539">
                  <c:v>5.0020649265020412</c:v>
                </c:pt>
                <c:pt idx="540">
                  <c:v>4.8990767025967559</c:v>
                </c:pt>
                <c:pt idx="541">
                  <c:v>4.9673527756775719</c:v>
                </c:pt>
                <c:pt idx="542">
                  <c:v>5.075199846100654</c:v>
                </c:pt>
                <c:pt idx="543">
                  <c:v>4.9438713291519081</c:v>
                </c:pt>
                <c:pt idx="544">
                  <c:v>4.8375068934563927</c:v>
                </c:pt>
                <c:pt idx="545">
                  <c:v>4.8967996748170934</c:v>
                </c:pt>
                <c:pt idx="546">
                  <c:v>5.064652297272187</c:v>
                </c:pt>
                <c:pt idx="547">
                  <c:v>5.0867490010269707</c:v>
                </c:pt>
                <c:pt idx="548">
                  <c:v>4.944889804323628</c:v>
                </c:pt>
                <c:pt idx="549">
                  <c:v>5.011225826026962</c:v>
                </c:pt>
                <c:pt idx="550">
                  <c:v>5.2051403255084674</c:v>
                </c:pt>
                <c:pt idx="551">
                  <c:v>5.0934852165036002</c:v>
                </c:pt>
                <c:pt idx="552">
                  <c:v>4.93852552873921</c:v>
                </c:pt>
                <c:pt idx="553">
                  <c:v>4.9449658141618356</c:v>
                </c:pt>
                <c:pt idx="554">
                  <c:v>5.0529992675673174</c:v>
                </c:pt>
                <c:pt idx="555">
                  <c:v>5.059897436005472</c:v>
                </c:pt>
                <c:pt idx="556">
                  <c:v>4.96098892925529</c:v>
                </c:pt>
                <c:pt idx="557">
                  <c:v>4.8112327731483582</c:v>
                </c:pt>
                <c:pt idx="558">
                  <c:v>5.0818026034029327</c:v>
                </c:pt>
                <c:pt idx="559">
                  <c:v>4.9332524456343494</c:v>
                </c:pt>
                <c:pt idx="560">
                  <c:v>4.8660194275697783</c:v>
                </c:pt>
                <c:pt idx="561">
                  <c:v>4.989971339275626</c:v>
                </c:pt>
                <c:pt idx="562">
                  <c:v>5.0544985963482603</c:v>
                </c:pt>
                <c:pt idx="563">
                  <c:v>5.1838516741382765</c:v>
                </c:pt>
                <c:pt idx="564">
                  <c:v>4.8557965389015623</c:v>
                </c:pt>
                <c:pt idx="565">
                  <c:v>4.8866694089173919</c:v>
                </c:pt>
                <c:pt idx="566">
                  <c:v>5.1511933196743431</c:v>
                </c:pt>
                <c:pt idx="567">
                  <c:v>5.1684240863376747</c:v>
                </c:pt>
                <c:pt idx="568">
                  <c:v>4.9403925181192641</c:v>
                </c:pt>
                <c:pt idx="569">
                  <c:v>4.7657903865565752</c:v>
                </c:pt>
                <c:pt idx="570">
                  <c:v>5.09045106130477</c:v>
                </c:pt>
                <c:pt idx="571">
                  <c:v>4.9925896458035037</c:v>
                </c:pt>
                <c:pt idx="572">
                  <c:v>4.942412831325961</c:v>
                </c:pt>
                <c:pt idx="573">
                  <c:v>4.8194785680122596</c:v>
                </c:pt>
                <c:pt idx="574">
                  <c:v>5.052557750486864</c:v>
                </c:pt>
                <c:pt idx="575">
                  <c:v>5.062049395060007</c:v>
                </c:pt>
                <c:pt idx="576">
                  <c:v>4.9128516069761634</c:v>
                </c:pt>
                <c:pt idx="577">
                  <c:v>4.9367540475667573</c:v>
                </c:pt>
                <c:pt idx="578">
                  <c:v>5.0302644860281633</c:v>
                </c:pt>
                <c:pt idx="579">
                  <c:v>5.239549389169821</c:v>
                </c:pt>
                <c:pt idx="580">
                  <c:v>4.9066391525434891</c:v>
                </c:pt>
                <c:pt idx="581">
                  <c:v>4.7927375777859762</c:v>
                </c:pt>
                <c:pt idx="582">
                  <c:v>5.088915159503034</c:v>
                </c:pt>
                <c:pt idx="583">
                  <c:v>5.0730101209958613</c:v>
                </c:pt>
                <c:pt idx="584">
                  <c:v>4.8853422210867201</c:v>
                </c:pt>
                <c:pt idx="585">
                  <c:v>4.7859927152103978</c:v>
                </c:pt>
                <c:pt idx="586">
                  <c:v>4.988440931544857</c:v>
                </c:pt>
                <c:pt idx="587">
                  <c:v>4.9557990793261331</c:v>
                </c:pt>
                <c:pt idx="588">
                  <c:v>4.7971351873099923</c:v>
                </c:pt>
                <c:pt idx="589">
                  <c:v>4.6633106784378837</c:v>
                </c:pt>
                <c:pt idx="590">
                  <c:v>4.8932347579347004</c:v>
                </c:pt>
                <c:pt idx="591">
                  <c:v>5.0506266111751801</c:v>
                </c:pt>
                <c:pt idx="592">
                  <c:v>4.785868658588516</c:v>
                </c:pt>
                <c:pt idx="593">
                  <c:v>4.7063931910681926</c:v>
                </c:pt>
                <c:pt idx="594">
                  <c:v>4.9532461447316374</c:v>
                </c:pt>
                <c:pt idx="595">
                  <c:v>5.0660942968718157</c:v>
                </c:pt>
                <c:pt idx="596">
                  <c:v>4.9334189576226324</c:v>
                </c:pt>
                <c:pt idx="597">
                  <c:v>4.8120986248461328</c:v>
                </c:pt>
                <c:pt idx="598">
                  <c:v>4.9203975188382305</c:v>
                </c:pt>
                <c:pt idx="599">
                  <c:v>5.1686035080006869</c:v>
                </c:pt>
                <c:pt idx="600">
                  <c:v>4.9761352112265653</c:v>
                </c:pt>
                <c:pt idx="601">
                  <c:v>4.8252565699385368</c:v>
                </c:pt>
                <c:pt idx="602">
                  <c:v>4.9472829859131604</c:v>
                </c:pt>
                <c:pt idx="603">
                  <c:v>4.8988996789434154</c:v>
                </c:pt>
                <c:pt idx="604">
                  <c:v>4.7814597065144486</c:v>
                </c:pt>
                <c:pt idx="605">
                  <c:v>4.814292448460205</c:v>
                </c:pt>
                <c:pt idx="606">
                  <c:v>4.9264435631279806</c:v>
                </c:pt>
                <c:pt idx="607">
                  <c:v>4.9439243336177672</c:v>
                </c:pt>
                <c:pt idx="608">
                  <c:v>4.7865681045965438</c:v>
                </c:pt>
                <c:pt idx="609">
                  <c:v>4.7406741429370909</c:v>
                </c:pt>
                <c:pt idx="610">
                  <c:v>4.8488143517293603</c:v>
                </c:pt>
                <c:pt idx="611">
                  <c:v>4.9306341405230132</c:v>
                </c:pt>
                <c:pt idx="612">
                  <c:v>4.9057569527308216</c:v>
                </c:pt>
                <c:pt idx="613">
                  <c:v>4.8406330646166831</c:v>
                </c:pt>
                <c:pt idx="614">
                  <c:v>4.8125739562148819</c:v>
                </c:pt>
                <c:pt idx="615">
                  <c:v>4.9615945165363673</c:v>
                </c:pt>
                <c:pt idx="616">
                  <c:v>4.8495824890979007</c:v>
                </c:pt>
                <c:pt idx="617">
                  <c:v>4.6945121405840586</c:v>
                </c:pt>
                <c:pt idx="618">
                  <c:v>4.8271963928470631</c:v>
                </c:pt>
                <c:pt idx="619">
                  <c:v>4.9396409241529335</c:v>
                </c:pt>
                <c:pt idx="620">
                  <c:v>4.8801216710880899</c:v>
                </c:pt>
                <c:pt idx="621">
                  <c:v>4.7305523051844469</c:v>
                </c:pt>
                <c:pt idx="622">
                  <c:v>4.747829354013783</c:v>
                </c:pt>
                <c:pt idx="623">
                  <c:v>4.9580152128959387</c:v>
                </c:pt>
                <c:pt idx="624">
                  <c:v>4.8652198622895328</c:v>
                </c:pt>
                <c:pt idx="625">
                  <c:v>4.7617553407042159</c:v>
                </c:pt>
                <c:pt idx="626">
                  <c:v>4.7520443225878983</c:v>
                </c:pt>
                <c:pt idx="627">
                  <c:v>4.9599796800740323</c:v>
                </c:pt>
                <c:pt idx="628">
                  <c:v>4.9184394875474711</c:v>
                </c:pt>
                <c:pt idx="629">
                  <c:v>4.7263426915573632</c:v>
                </c:pt>
                <c:pt idx="630">
                  <c:v>4.7593179462947024</c:v>
                </c:pt>
                <c:pt idx="631">
                  <c:v>4.9040089606311579</c:v>
                </c:pt>
                <c:pt idx="632">
                  <c:v>4.7924917181300337</c:v>
                </c:pt>
                <c:pt idx="633">
                  <c:v>4.6135979857262415</c:v>
                </c:pt>
                <c:pt idx="634">
                  <c:v>4.6502241778461215</c:v>
                </c:pt>
                <c:pt idx="635">
                  <c:v>4.8003709433703321</c:v>
                </c:pt>
                <c:pt idx="636">
                  <c:v>4.8823409474396398</c:v>
                </c:pt>
                <c:pt idx="637">
                  <c:v>4.6908001603314453</c:v>
                </c:pt>
                <c:pt idx="638">
                  <c:v>4.7414326095059645</c:v>
                </c:pt>
                <c:pt idx="639">
                  <c:v>4.8810231493769782</c:v>
                </c:pt>
                <c:pt idx="640">
                  <c:v>4.8531591683638178</c:v>
                </c:pt>
                <c:pt idx="641">
                  <c:v>4.6007399598835699</c:v>
                </c:pt>
                <c:pt idx="642">
                  <c:v>4.5629834052179756</c:v>
                </c:pt>
                <c:pt idx="643">
                  <c:v>4.8828327626184889</c:v>
                </c:pt>
                <c:pt idx="644">
                  <c:v>4.8136629213378148</c:v>
                </c:pt>
                <c:pt idx="645">
                  <c:v>4.7054932020642157</c:v>
                </c:pt>
                <c:pt idx="646">
                  <c:v>4.682412062589596</c:v>
                </c:pt>
                <c:pt idx="647">
                  <c:v>4.7849967836253446</c:v>
                </c:pt>
                <c:pt idx="648">
                  <c:v>4.8955341322913277</c:v>
                </c:pt>
                <c:pt idx="649">
                  <c:v>4.7923480824040139</c:v>
                </c:pt>
                <c:pt idx="650">
                  <c:v>4.8236487730029989</c:v>
                </c:pt>
                <c:pt idx="651">
                  <c:v>4.7329296282097442</c:v>
                </c:pt>
                <c:pt idx="652">
                  <c:v>4.9211065236227585</c:v>
                </c:pt>
                <c:pt idx="653">
                  <c:v>4.6590612221002381</c:v>
                </c:pt>
                <c:pt idx="654">
                  <c:v>4.6812093821697447</c:v>
                </c:pt>
                <c:pt idx="655">
                  <c:v>4.7303716431910452</c:v>
                </c:pt>
                <c:pt idx="656">
                  <c:v>4.7437800439749225</c:v>
                </c:pt>
                <c:pt idx="657">
                  <c:v>4.6529676080930775</c:v>
                </c:pt>
                <c:pt idx="658">
                  <c:v>4.6971964278909049</c:v>
                </c:pt>
                <c:pt idx="659">
                  <c:v>4.8430401351988017</c:v>
                </c:pt>
                <c:pt idx="660">
                  <c:v>4.8256054722756883</c:v>
                </c:pt>
                <c:pt idx="661">
                  <c:v>4.805251120153236</c:v>
                </c:pt>
                <c:pt idx="662">
                  <c:v>4.6374074258182381</c:v>
                </c:pt>
                <c:pt idx="663">
                  <c:v>4.7651502764045413</c:v>
                </c:pt>
                <c:pt idx="664">
                  <c:v>4.7360516556076009</c:v>
                </c:pt>
                <c:pt idx="665">
                  <c:v>4.5841455946315559</c:v>
                </c:pt>
                <c:pt idx="666">
                  <c:v>4.7020544964761282</c:v>
                </c:pt>
                <c:pt idx="667">
                  <c:v>4.6236762317029241</c:v>
                </c:pt>
                <c:pt idx="668">
                  <c:v>4.7352379816048025</c:v>
                </c:pt>
                <c:pt idx="669">
                  <c:v>4.6035599260267004</c:v>
                </c:pt>
                <c:pt idx="670">
                  <c:v>4.566076332611801</c:v>
                </c:pt>
                <c:pt idx="671">
                  <c:v>4.7960790142951524</c:v>
                </c:pt>
                <c:pt idx="672">
                  <c:v>4.8687785870651972</c:v>
                </c:pt>
                <c:pt idx="673">
                  <c:v>4.6788414357688941</c:v>
                </c:pt>
                <c:pt idx="674">
                  <c:v>4.6544504871178338</c:v>
                </c:pt>
                <c:pt idx="675">
                  <c:v>4.83201740420545</c:v>
                </c:pt>
                <c:pt idx="676">
                  <c:v>4.8641964318205577</c:v>
                </c:pt>
                <c:pt idx="677">
                  <c:v>4.6358562487599038</c:v>
                </c:pt>
                <c:pt idx="678">
                  <c:v>4.6381813144758111</c:v>
                </c:pt>
                <c:pt idx="679">
                  <c:v>4.7862152184745357</c:v>
                </c:pt>
                <c:pt idx="680">
                  <c:v>4.9000611455261156</c:v>
                </c:pt>
                <c:pt idx="681">
                  <c:v>4.7234913528962545</c:v>
                </c:pt>
                <c:pt idx="682">
                  <c:v>4.6260031320211663</c:v>
                </c:pt>
                <c:pt idx="683">
                  <c:v>4.6484748881408766</c:v>
                </c:pt>
                <c:pt idx="684">
                  <c:v>4.7955873181776543</c:v>
                </c:pt>
                <c:pt idx="685">
                  <c:v>4.7356317154219312</c:v>
                </c:pt>
                <c:pt idx="686">
                  <c:v>4.698029439357474</c:v>
                </c:pt>
                <c:pt idx="687">
                  <c:v>4.6601963379222457</c:v>
                </c:pt>
                <c:pt idx="688">
                  <c:v>4.6879480274366339</c:v>
                </c:pt>
                <c:pt idx="689">
                  <c:v>4.6891839885601962</c:v>
                </c:pt>
                <c:pt idx="690">
                  <c:v>4.6264482800755982</c:v>
                </c:pt>
                <c:pt idx="691">
                  <c:v>4.6697955133426419</c:v>
                </c:pt>
                <c:pt idx="692">
                  <c:v>4.6764431459040514</c:v>
                </c:pt>
                <c:pt idx="693">
                  <c:v>4.5499710544431569</c:v>
                </c:pt>
                <c:pt idx="694">
                  <c:v>4.564123740672021</c:v>
                </c:pt>
                <c:pt idx="695">
                  <c:v>4.6992775516077563</c:v>
                </c:pt>
                <c:pt idx="696">
                  <c:v>4.7180657714827978</c:v>
                </c:pt>
                <c:pt idx="697">
                  <c:v>4.5562708433958132</c:v>
                </c:pt>
                <c:pt idx="698">
                  <c:v>4.5651166348266967</c:v>
                </c:pt>
                <c:pt idx="699">
                  <c:v>4.7165611778340697</c:v>
                </c:pt>
                <c:pt idx="700">
                  <c:v>4.7314367019443129</c:v>
                </c:pt>
                <c:pt idx="701">
                  <c:v>4.6253479920709974</c:v>
                </c:pt>
                <c:pt idx="702">
                  <c:v>4.6058540952649576</c:v>
                </c:pt>
                <c:pt idx="703">
                  <c:v>4.6274218511929837</c:v>
                </c:pt>
                <c:pt idx="704">
                  <c:v>4.6053193754677659</c:v>
                </c:pt>
                <c:pt idx="705">
                  <c:v>4.5286810512981805</c:v>
                </c:pt>
                <c:pt idx="706">
                  <c:v>4.5336936422623948</c:v>
                </c:pt>
                <c:pt idx="707">
                  <c:v>4.5541811227494486</c:v>
                </c:pt>
                <c:pt idx="708">
                  <c:v>4.6072775368339833</c:v>
                </c:pt>
                <c:pt idx="709">
                  <c:v>4.5680558063304284</c:v>
                </c:pt>
                <c:pt idx="710">
                  <c:v>4.5793992671574335</c:v>
                </c:pt>
                <c:pt idx="711">
                  <c:v>4.5887816633471923</c:v>
                </c:pt>
                <c:pt idx="712">
                  <c:v>4.6295658154228301</c:v>
                </c:pt>
                <c:pt idx="713">
                  <c:v>4.6063781870119458</c:v>
                </c:pt>
                <c:pt idx="714">
                  <c:v>4.5215092357180096</c:v>
                </c:pt>
                <c:pt idx="715">
                  <c:v>4.5258957154151478</c:v>
                </c:pt>
                <c:pt idx="716">
                  <c:v>4.6991194838844859</c:v>
                </c:pt>
                <c:pt idx="717">
                  <c:v>4.6373534496622213</c:v>
                </c:pt>
                <c:pt idx="718">
                  <c:v>4.5284747514491972</c:v>
                </c:pt>
                <c:pt idx="719">
                  <c:v>4.6078386704441989</c:v>
                </c:pt>
                <c:pt idx="720">
                  <c:v>4.7074500555589021</c:v>
                </c:pt>
                <c:pt idx="721">
                  <c:v>4.5838646782192614</c:v>
                </c:pt>
                <c:pt idx="722">
                  <c:v>4.4728409783445713</c:v>
                </c:pt>
                <c:pt idx="723">
                  <c:v>4.5202154314880438</c:v>
                </c:pt>
                <c:pt idx="724">
                  <c:v>4.6170194862925706</c:v>
                </c:pt>
                <c:pt idx="725">
                  <c:v>4.5622779614209712</c:v>
                </c:pt>
                <c:pt idx="726">
                  <c:v>4.4975128213232169</c:v>
                </c:pt>
                <c:pt idx="727">
                  <c:v>4.529941323236887</c:v>
                </c:pt>
                <c:pt idx="728">
                  <c:v>4.5581656188828816</c:v>
                </c:pt>
                <c:pt idx="729">
                  <c:v>4.4205228932284326</c:v>
                </c:pt>
                <c:pt idx="730">
                  <c:v>4.374440637353822</c:v>
                </c:pt>
                <c:pt idx="731">
                  <c:v>4.5412084421010883</c:v>
                </c:pt>
                <c:pt idx="732">
                  <c:v>4.6164054352690798</c:v>
                </c:pt>
                <c:pt idx="733">
                  <c:v>4.5070954063981734</c:v>
                </c:pt>
                <c:pt idx="734">
                  <c:v>4.4596857325541457</c:v>
                </c:pt>
                <c:pt idx="735">
                  <c:v>4.5338359870997209</c:v>
                </c:pt>
                <c:pt idx="736">
                  <c:v>4.5370887343693154</c:v>
                </c:pt>
                <c:pt idx="737">
                  <c:v>4.5511985143365088</c:v>
                </c:pt>
                <c:pt idx="738">
                  <c:v>4.5497041041410453</c:v>
                </c:pt>
                <c:pt idx="739">
                  <c:v>4.5688704432931884</c:v>
                </c:pt>
                <c:pt idx="740">
                  <c:v>4.5834820702892616</c:v>
                </c:pt>
                <c:pt idx="741">
                  <c:v>4.5233004693747869</c:v>
                </c:pt>
                <c:pt idx="742">
                  <c:v>4.4621848735126868</c:v>
                </c:pt>
                <c:pt idx="743">
                  <c:v>4.4760674442550652</c:v>
                </c:pt>
                <c:pt idx="744">
                  <c:v>4.5811060195746034</c:v>
                </c:pt>
                <c:pt idx="745">
                  <c:v>4.5340173902188701</c:v>
                </c:pt>
                <c:pt idx="746">
                  <c:v>4.422863295834647</c:v>
                </c:pt>
                <c:pt idx="747">
                  <c:v>4.4224350280853866</c:v>
                </c:pt>
                <c:pt idx="748">
                  <c:v>4.5524280692319721</c:v>
                </c:pt>
                <c:pt idx="749">
                  <c:v>4.5075623454309959</c:v>
                </c:pt>
                <c:pt idx="750">
                  <c:v>4.4518402551255516</c:v>
                </c:pt>
                <c:pt idx="751">
                  <c:v>4.4731924969304249</c:v>
                </c:pt>
                <c:pt idx="752">
                  <c:v>4.5954347679957896</c:v>
                </c:pt>
                <c:pt idx="753">
                  <c:v>4.4873797729101454</c:v>
                </c:pt>
                <c:pt idx="754">
                  <c:v>4.4545996131052554</c:v>
                </c:pt>
                <c:pt idx="755">
                  <c:v>4.5635480263294799</c:v>
                </c:pt>
                <c:pt idx="756">
                  <c:v>4.5304493277943791</c:v>
                </c:pt>
                <c:pt idx="757">
                  <c:v>4.3949330341819719</c:v>
                </c:pt>
                <c:pt idx="758">
                  <c:v>4.338779415446826</c:v>
                </c:pt>
                <c:pt idx="759">
                  <c:v>4.3771127199700164</c:v>
                </c:pt>
                <c:pt idx="760">
                  <c:v>4.48669189875804</c:v>
                </c:pt>
                <c:pt idx="761">
                  <c:v>4.4447106197347912</c:v>
                </c:pt>
                <c:pt idx="762">
                  <c:v>4.4238834326550567</c:v>
                </c:pt>
                <c:pt idx="763">
                  <c:v>4.5038618018833967</c:v>
                </c:pt>
                <c:pt idx="764">
                  <c:v>4.5479034303243084</c:v>
                </c:pt>
                <c:pt idx="765">
                  <c:v>4.5208626955439675</c:v>
                </c:pt>
                <c:pt idx="766">
                  <c:v>4.4915254779484597</c:v>
                </c:pt>
                <c:pt idx="767">
                  <c:v>4.4410714948356089</c:v>
                </c:pt>
                <c:pt idx="768">
                  <c:v>4.4413970758457282</c:v>
                </c:pt>
                <c:pt idx="769">
                  <c:v>4.4508140322859342</c:v>
                </c:pt>
                <c:pt idx="770">
                  <c:v>4.3709755558423558</c:v>
                </c:pt>
                <c:pt idx="771">
                  <c:v>4.3467927682534864</c:v>
                </c:pt>
                <c:pt idx="772">
                  <c:v>4.4170982651086899</c:v>
                </c:pt>
                <c:pt idx="773">
                  <c:v>4.3925172455096764</c:v>
                </c:pt>
                <c:pt idx="774">
                  <c:v>4.3126563383471295</c:v>
                </c:pt>
                <c:pt idx="775">
                  <c:v>4.3299554565368545</c:v>
                </c:pt>
                <c:pt idx="776">
                  <c:v>4.4206059735881826</c:v>
                </c:pt>
                <c:pt idx="777">
                  <c:v>4.3666241739140679</c:v>
                </c:pt>
                <c:pt idx="778">
                  <c:v>4.283904831607706</c:v>
                </c:pt>
                <c:pt idx="779">
                  <c:v>4.2579100916068535</c:v>
                </c:pt>
                <c:pt idx="780">
                  <c:v>4.3646126603876194</c:v>
                </c:pt>
                <c:pt idx="781">
                  <c:v>4.2629784677750928</c:v>
                </c:pt>
                <c:pt idx="782">
                  <c:v>4.2408751829178231</c:v>
                </c:pt>
                <c:pt idx="783">
                  <c:v>4.4381957485841781</c:v>
                </c:pt>
                <c:pt idx="784">
                  <c:v>4.5051319884126544</c:v>
                </c:pt>
                <c:pt idx="785">
                  <c:v>4.3990420775475316</c:v>
                </c:pt>
                <c:pt idx="786">
                  <c:v>4.299461363657529</c:v>
                </c:pt>
                <c:pt idx="787">
                  <c:v>4.3179452213951137</c:v>
                </c:pt>
                <c:pt idx="788">
                  <c:v>4.3649255709851795</c:v>
                </c:pt>
                <c:pt idx="789">
                  <c:v>4.3777334372561825</c:v>
                </c:pt>
                <c:pt idx="790">
                  <c:v>4.3388415604724972</c:v>
                </c:pt>
                <c:pt idx="791">
                  <c:v>4.2489650347450354</c:v>
                </c:pt>
                <c:pt idx="792">
                  <c:v>4.4015350570743825</c:v>
                </c:pt>
                <c:pt idx="793">
                  <c:v>4.3745991139959175</c:v>
                </c:pt>
                <c:pt idx="794">
                  <c:v>4.250112614900746</c:v>
                </c:pt>
                <c:pt idx="795">
                  <c:v>4.259685086656817</c:v>
                </c:pt>
                <c:pt idx="796">
                  <c:v>4.3218249459941145</c:v>
                </c:pt>
                <c:pt idx="797">
                  <c:v>4.2718522327275199</c:v>
                </c:pt>
                <c:pt idx="798">
                  <c:v>4.3023903093654043</c:v>
                </c:pt>
                <c:pt idx="799">
                  <c:v>4.3846581430485321</c:v>
                </c:pt>
                <c:pt idx="800">
                  <c:v>4.3758337746388811</c:v>
                </c:pt>
                <c:pt idx="801">
                  <c:v>4.3356834436279756</c:v>
                </c:pt>
                <c:pt idx="802">
                  <c:v>4.1966015397972516</c:v>
                </c:pt>
                <c:pt idx="803">
                  <c:v>4.2847912106271799</c:v>
                </c:pt>
                <c:pt idx="804">
                  <c:v>4.4087459872254477</c:v>
                </c:pt>
                <c:pt idx="805">
                  <c:v>4.363316368891053</c:v>
                </c:pt>
                <c:pt idx="806">
                  <c:v>4.2807567216209339</c:v>
                </c:pt>
                <c:pt idx="807">
                  <c:v>4.2332977419096744</c:v>
                </c:pt>
                <c:pt idx="808">
                  <c:v>4.3238597693690863</c:v>
                </c:pt>
                <c:pt idx="809">
                  <c:v>4.3222536335577253</c:v>
                </c:pt>
                <c:pt idx="810">
                  <c:v>4.2292334540871224</c:v>
                </c:pt>
                <c:pt idx="811">
                  <c:v>4.3096892272803462</c:v>
                </c:pt>
                <c:pt idx="812">
                  <c:v>4.4187786360346442</c:v>
                </c:pt>
                <c:pt idx="813">
                  <c:v>4.2956683763006005</c:v>
                </c:pt>
                <c:pt idx="814">
                  <c:v>4.2429743063385335</c:v>
                </c:pt>
                <c:pt idx="815">
                  <c:v>4.3133925530511865</c:v>
                </c:pt>
                <c:pt idx="816">
                  <c:v>4.3331182369501153</c:v>
                </c:pt>
                <c:pt idx="817">
                  <c:v>4.2366556999482121</c:v>
                </c:pt>
                <c:pt idx="818">
                  <c:v>4.1848074933304469</c:v>
                </c:pt>
                <c:pt idx="819">
                  <c:v>4.2554780186579562</c:v>
                </c:pt>
                <c:pt idx="820">
                  <c:v>4.3240121286157365</c:v>
                </c:pt>
                <c:pt idx="821">
                  <c:v>4.2033014392999704</c:v>
                </c:pt>
                <c:pt idx="822">
                  <c:v>4.1991590482437822</c:v>
                </c:pt>
                <c:pt idx="823">
                  <c:v>4.3005245539287653</c:v>
                </c:pt>
                <c:pt idx="824">
                  <c:v>4.3003597532473554</c:v>
                </c:pt>
                <c:pt idx="825">
                  <c:v>4.26326729518214</c:v>
                </c:pt>
                <c:pt idx="826">
                  <c:v>4.2709591661604609</c:v>
                </c:pt>
                <c:pt idx="827">
                  <c:v>4.3016172338717142</c:v>
                </c:pt>
                <c:pt idx="828">
                  <c:v>4.3072150260299304</c:v>
                </c:pt>
                <c:pt idx="829">
                  <c:v>4.2603043713899318</c:v>
                </c:pt>
                <c:pt idx="830">
                  <c:v>4.1627557239541941</c:v>
                </c:pt>
                <c:pt idx="831">
                  <c:v>4.1523076507174528</c:v>
                </c:pt>
                <c:pt idx="832">
                  <c:v>4.2742406691045929</c:v>
                </c:pt>
                <c:pt idx="833">
                  <c:v>4.1263045960384543</c:v>
                </c:pt>
                <c:pt idx="834">
                  <c:v>4.1083118805547034</c:v>
                </c:pt>
                <c:pt idx="835">
                  <c:v>4.2188015946614392</c:v>
                </c:pt>
                <c:pt idx="836">
                  <c:v>4.4010671157775434</c:v>
                </c:pt>
                <c:pt idx="837">
                  <c:v>4.2446590448049033</c:v>
                </c:pt>
                <c:pt idx="838">
                  <c:v>4.1423966832679033</c:v>
                </c:pt>
                <c:pt idx="839">
                  <c:v>4.1606924523162299</c:v>
                </c:pt>
                <c:pt idx="840">
                  <c:v>4.1177149760169032</c:v>
                </c:pt>
                <c:pt idx="841">
                  <c:v>4.1902244778481732</c:v>
                </c:pt>
                <c:pt idx="842">
                  <c:v>4.1821819701393155</c:v>
                </c:pt>
                <c:pt idx="843">
                  <c:v>4.1584189821349939</c:v>
                </c:pt>
                <c:pt idx="844">
                  <c:v>4.2312567207753133</c:v>
                </c:pt>
                <c:pt idx="845">
                  <c:v>4.2268549182982236</c:v>
                </c:pt>
                <c:pt idx="846">
                  <c:v>4.1838442415355326</c:v>
                </c:pt>
                <c:pt idx="847">
                  <c:v>4.208961722416654</c:v>
                </c:pt>
                <c:pt idx="848">
                  <c:v>4.2432635189978418</c:v>
                </c:pt>
                <c:pt idx="849">
                  <c:v>4.292453604244133</c:v>
                </c:pt>
                <c:pt idx="850">
                  <c:v>4.2761656883725703</c:v>
                </c:pt>
                <c:pt idx="851">
                  <c:v>4.2078441238025279</c:v>
                </c:pt>
                <c:pt idx="852">
                  <c:v>4.2233293619224712</c:v>
                </c:pt>
                <c:pt idx="853">
                  <c:v>4.2240634795804759</c:v>
                </c:pt>
                <c:pt idx="854">
                  <c:v>4.1985706150364832</c:v>
                </c:pt>
                <c:pt idx="855">
                  <c:v>4.1837162598543669</c:v>
                </c:pt>
                <c:pt idx="856">
                  <c:v>4.0817476522630454</c:v>
                </c:pt>
                <c:pt idx="857">
                  <c:v>4.1580729601407409</c:v>
                </c:pt>
                <c:pt idx="858">
                  <c:v>4.1903075247152648</c:v>
                </c:pt>
                <c:pt idx="859">
                  <c:v>4.1367424637492682</c:v>
                </c:pt>
                <c:pt idx="860">
                  <c:v>4.1671637256165281</c:v>
                </c:pt>
                <c:pt idx="861">
                  <c:v>4.1278674613647137</c:v>
                </c:pt>
                <c:pt idx="862">
                  <c:v>4.1413979413442581</c:v>
                </c:pt>
                <c:pt idx="863">
                  <c:v>4.1872425307971488</c:v>
                </c:pt>
                <c:pt idx="864">
                  <c:v>4.2316808571230133</c:v>
                </c:pt>
                <c:pt idx="865">
                  <c:v>4.1714387598597122</c:v>
                </c:pt>
                <c:pt idx="866">
                  <c:v>4.1190786217805417</c:v>
                </c:pt>
                <c:pt idx="867">
                  <c:v>4.0985681942972905</c:v>
                </c:pt>
                <c:pt idx="868">
                  <c:v>4.0759180194475233</c:v>
                </c:pt>
                <c:pt idx="869">
                  <c:v>4.2387807382820064</c:v>
                </c:pt>
                <c:pt idx="870">
                  <c:v>4.1540357708496138</c:v>
                </c:pt>
                <c:pt idx="871">
                  <c:v>4.0401759730292657</c:v>
                </c:pt>
                <c:pt idx="872">
                  <c:v>4.0993149608492008</c:v>
                </c:pt>
                <c:pt idx="873">
                  <c:v>4.1485049138646728</c:v>
                </c:pt>
                <c:pt idx="874">
                  <c:v>4.1228095361564039</c:v>
                </c:pt>
                <c:pt idx="875">
                  <c:v>4.1262756324436136</c:v>
                </c:pt>
                <c:pt idx="876">
                  <c:v>4.0805492622889483</c:v>
                </c:pt>
                <c:pt idx="877">
                  <c:v>4.0660799471700981</c:v>
                </c:pt>
                <c:pt idx="878">
                  <c:v>3.9973201368939772</c:v>
                </c:pt>
                <c:pt idx="879">
                  <c:v>4.0017475048768736</c:v>
                </c:pt>
                <c:pt idx="880">
                  <c:v>4.0817955959283028</c:v>
                </c:pt>
                <c:pt idx="881">
                  <c:v>4.1365938445612587</c:v>
                </c:pt>
                <c:pt idx="882">
                  <c:v>4.0782802582142272</c:v>
                </c:pt>
                <c:pt idx="883">
                  <c:v>4.0610834701115932</c:v>
                </c:pt>
                <c:pt idx="884">
                  <c:v>4.1474508038402238</c:v>
                </c:pt>
                <c:pt idx="885">
                  <c:v>4.0727519247735779</c:v>
                </c:pt>
                <c:pt idx="886">
                  <c:v>4.1106840150503805</c:v>
                </c:pt>
                <c:pt idx="887">
                  <c:v>4.0287861285490854</c:v>
                </c:pt>
                <c:pt idx="888">
                  <c:v>3.9964520048564198</c:v>
                </c:pt>
                <c:pt idx="889">
                  <c:v>4.1539144995452375</c:v>
                </c:pt>
                <c:pt idx="890">
                  <c:v>4.1133132984328524</c:v>
                </c:pt>
                <c:pt idx="891">
                  <c:v>4.1431999517774063</c:v>
                </c:pt>
                <c:pt idx="892">
                  <c:v>4.1347580973185272</c:v>
                </c:pt>
                <c:pt idx="893">
                  <c:v>4.0660651437982898</c:v>
                </c:pt>
                <c:pt idx="894">
                  <c:v>4.0625953858490167</c:v>
                </c:pt>
                <c:pt idx="895">
                  <c:v>4.0413007111227985</c:v>
                </c:pt>
                <c:pt idx="896">
                  <c:v>3.905958520260238</c:v>
                </c:pt>
                <c:pt idx="897">
                  <c:v>4.0570830138258298</c:v>
                </c:pt>
                <c:pt idx="898">
                  <c:v>4.105901611096554</c:v>
                </c:pt>
                <c:pt idx="899">
                  <c:v>3.9929307111482117</c:v>
                </c:pt>
                <c:pt idx="900">
                  <c:v>4.1652462444808931</c:v>
                </c:pt>
                <c:pt idx="901">
                  <c:v>4.1339928428741874</c:v>
                </c:pt>
                <c:pt idx="902">
                  <c:v>4.132112044454793</c:v>
                </c:pt>
                <c:pt idx="903">
                  <c:v>4.0043453212241182</c:v>
                </c:pt>
                <c:pt idx="904">
                  <c:v>4.0640339421601119</c:v>
                </c:pt>
                <c:pt idx="905">
                  <c:v>4.1224052003777745</c:v>
                </c:pt>
                <c:pt idx="906">
                  <c:v>4.1182723097778346</c:v>
                </c:pt>
                <c:pt idx="907">
                  <c:v>4.0613717584959241</c:v>
                </c:pt>
                <c:pt idx="908">
                  <c:v>4.0108040925505364</c:v>
                </c:pt>
                <c:pt idx="909">
                  <c:v>4.1009785511903498</c:v>
                </c:pt>
                <c:pt idx="910">
                  <c:v>4.0303948739045516</c:v>
                </c:pt>
                <c:pt idx="911">
                  <c:v>4.0780611940725873</c:v>
                </c:pt>
                <c:pt idx="912">
                  <c:v>4.066709145171413</c:v>
                </c:pt>
                <c:pt idx="913">
                  <c:v>4.0502261762689526</c:v>
                </c:pt>
                <c:pt idx="914">
                  <c:v>4.1084391546441621</c:v>
                </c:pt>
                <c:pt idx="915">
                  <c:v>4.0355042486021677</c:v>
                </c:pt>
                <c:pt idx="916">
                  <c:v>4.118592861591992</c:v>
                </c:pt>
                <c:pt idx="917">
                  <c:v>3.9240393291888847</c:v>
                </c:pt>
                <c:pt idx="918">
                  <c:v>4.0625436230292147</c:v>
                </c:pt>
                <c:pt idx="919">
                  <c:v>4.1018401469127719</c:v>
                </c:pt>
                <c:pt idx="920">
                  <c:v>4.0502814523211512</c:v>
                </c:pt>
                <c:pt idx="921">
                  <c:v>4.0563225664202038</c:v>
                </c:pt>
                <c:pt idx="922">
                  <c:v>4.0356657507779765</c:v>
                </c:pt>
                <c:pt idx="923">
                  <c:v>4.1857335363542338</c:v>
                </c:pt>
                <c:pt idx="924">
                  <c:v>4.0823810046832394</c:v>
                </c:pt>
                <c:pt idx="925">
                  <c:v>4.0138388301413102</c:v>
                </c:pt>
                <c:pt idx="926">
                  <c:v>3.9935875232759908</c:v>
                </c:pt>
              </c:numCache>
            </c:numRef>
          </c:yVal>
          <c:smooth val="0"/>
          <c:extLst>
            <c:ext xmlns:c16="http://schemas.microsoft.com/office/drawing/2014/chart" uri="{C3380CC4-5D6E-409C-BE32-E72D297353CC}">
              <c16:uniqueId val="{00000003-8DA2-4AF5-833E-4E2641FDFCEA}"/>
            </c:ext>
          </c:extLst>
        </c:ser>
        <c:dLbls>
          <c:showLegendKey val="0"/>
          <c:showVal val="0"/>
          <c:showCatName val="0"/>
          <c:showSerName val="0"/>
          <c:showPercent val="0"/>
          <c:showBubbleSize val="0"/>
        </c:dLbls>
        <c:axId val="1553720751"/>
        <c:axId val="1659446623"/>
      </c:scatterChart>
      <c:valAx>
        <c:axId val="1553720751"/>
        <c:scaling>
          <c:orientation val="minMax"/>
          <c:max val="600"/>
          <c:min val="42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tx1"/>
                </a:solidFill>
                <a:latin typeface="+mn-lt"/>
                <a:ea typeface="+mn-ea"/>
                <a:cs typeface="+mn-cs"/>
              </a:defRPr>
            </a:pPr>
            <a:endParaRPr lang="en-US"/>
          </a:p>
        </c:txPr>
        <c:crossAx val="1659446623"/>
        <c:crosses val="autoZero"/>
        <c:crossBetween val="midCat"/>
        <c:majorUnit val="20"/>
      </c:valAx>
      <c:valAx>
        <c:axId val="1659446623"/>
        <c:scaling>
          <c:orientation val="minMax"/>
          <c:max val="15"/>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Absorption Coefficient, </a:t>
                </a:r>
                <a:r>
                  <a:rPr lang="el-GR"/>
                  <a:t>α</a:t>
                </a:r>
                <a:r>
                  <a:rPr lang="en-US"/>
                  <a:t> (cm-1)</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000" b="0" i="0" u="none" strike="noStrike" kern="1200" spc="0" baseline="0">
                <a:solidFill>
                  <a:schemeClr val="tx1"/>
                </a:solidFill>
                <a:latin typeface="+mn-lt"/>
                <a:ea typeface="+mn-ea"/>
                <a:cs typeface="+mn-cs"/>
              </a:defRPr>
            </a:pPr>
            <a:endParaRPr lang="en-US"/>
          </a:p>
        </c:txPr>
        <c:crossAx val="1553720751"/>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000" baseline="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0.26849</cdr:x>
      <cdr:y>0.05432</cdr:y>
    </cdr:from>
    <cdr:to>
      <cdr:x>0.40996</cdr:x>
      <cdr:y>0.13447</cdr:y>
    </cdr:to>
    <cdr:sp macro="" textlink="">
      <cdr:nvSpPr>
        <cdr:cNvPr id="2" name="TextBox 1"/>
        <cdr:cNvSpPr txBox="1"/>
      </cdr:nvSpPr>
      <cdr:spPr>
        <a:xfrm xmlns:a="http://schemas.openxmlformats.org/drawingml/2006/main">
          <a:off x="1590675" y="193508"/>
          <a:ext cx="838182" cy="285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CB</a:t>
          </a:r>
          <a:r>
            <a:rPr lang="en-US" sz="1000" dirty="0">
              <a:sym typeface="Wingdings" panose="05000000000000000000" pitchFamily="2" charset="2"/>
            </a:rPr>
            <a:t></a:t>
          </a:r>
          <a:r>
            <a:rPr lang="en-US" sz="1000" dirty="0"/>
            <a:t>VB</a:t>
          </a:r>
        </a:p>
      </cdr:txBody>
    </cdr:sp>
  </cdr:relSizeAnchor>
  <cdr:relSizeAnchor xmlns:cdr="http://schemas.openxmlformats.org/drawingml/2006/chartDrawing">
    <cdr:from>
      <cdr:x>0.6672</cdr:x>
      <cdr:y>0.52491</cdr:y>
    </cdr:from>
    <cdr:to>
      <cdr:x>0.80868</cdr:x>
      <cdr:y>0.61047</cdr:y>
    </cdr:to>
    <cdr:sp macro="" textlink="">
      <cdr:nvSpPr>
        <cdr:cNvPr id="3" name="TextBox 1"/>
        <cdr:cNvSpPr txBox="1"/>
      </cdr:nvSpPr>
      <cdr:spPr>
        <a:xfrm xmlns:a="http://schemas.openxmlformats.org/drawingml/2006/main">
          <a:off x="3952875" y="1869908"/>
          <a:ext cx="838206" cy="304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t>CB</a:t>
          </a:r>
          <a:r>
            <a:rPr lang="en-US" sz="1000" dirty="0">
              <a:sym typeface="Wingdings" panose="05000000000000000000" pitchFamily="2" charset="2"/>
            </a:rPr>
            <a:t></a:t>
          </a:r>
          <a:r>
            <a:rPr lang="en-US" sz="1000" dirty="0"/>
            <a:t>Fe</a:t>
          </a:r>
          <a:r>
            <a:rPr lang="en-US" sz="1000" baseline="30000" dirty="0"/>
            <a:t>+2</a:t>
          </a:r>
        </a:p>
      </cdr:txBody>
    </cdr:sp>
  </cdr:relSizeAnchor>
  <cdr:relSizeAnchor xmlns:cdr="http://schemas.openxmlformats.org/drawingml/2006/chartDrawing">
    <cdr:from>
      <cdr:x>0.85852</cdr:x>
      <cdr:y>0.28961</cdr:y>
    </cdr:from>
    <cdr:to>
      <cdr:x>1</cdr:x>
      <cdr:y>0.37517</cdr:y>
    </cdr:to>
    <cdr:sp macro="" textlink="">
      <cdr:nvSpPr>
        <cdr:cNvPr id="4" name="TextBox 1"/>
        <cdr:cNvSpPr txBox="1"/>
      </cdr:nvSpPr>
      <cdr:spPr>
        <a:xfrm xmlns:a="http://schemas.openxmlformats.org/drawingml/2006/main">
          <a:off x="5086345" y="1031708"/>
          <a:ext cx="838205" cy="304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t>Fe</a:t>
          </a:r>
          <a:r>
            <a:rPr lang="en-US" sz="1000" baseline="30000" dirty="0"/>
            <a:t>+</a:t>
          </a:r>
          <a:r>
            <a:rPr lang="en-US" sz="1000" dirty="0">
              <a:sym typeface="Wingdings" panose="05000000000000000000" pitchFamily="2" charset="2"/>
            </a:rPr>
            <a:t></a:t>
          </a:r>
          <a:r>
            <a:rPr lang="en-US" sz="1000" dirty="0"/>
            <a:t>VB</a:t>
          </a:r>
          <a:endParaRPr lang="en-US" sz="1000" baseline="30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0.22552</cdr:x>
      <cdr:y>0.10318</cdr:y>
    </cdr:from>
    <cdr:to>
      <cdr:x>0.41422</cdr:x>
      <cdr:y>0.243</cdr:y>
    </cdr:to>
    <cdr:sp macro="" textlink="">
      <cdr:nvSpPr>
        <cdr:cNvPr id="2" name="TextBox 1">
          <a:extLst xmlns:a="http://schemas.openxmlformats.org/drawingml/2006/main">
            <a:ext uri="{FF2B5EF4-FFF2-40B4-BE49-F238E27FC236}">
              <a16:creationId xmlns:a16="http://schemas.microsoft.com/office/drawing/2014/main" id="{B5C9B6A8-ACDD-2D79-93EF-1BE06EB12122}"/>
            </a:ext>
          </a:extLst>
        </cdr:cNvPr>
        <cdr:cNvSpPr txBox="1"/>
      </cdr:nvSpPr>
      <cdr:spPr>
        <a:xfrm xmlns:a="http://schemas.openxmlformats.org/drawingml/2006/main">
          <a:off x="1828800" y="482003"/>
          <a:ext cx="1530221" cy="653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kern="1200" dirty="0"/>
            <a:t>Laser intensity</a:t>
          </a:r>
        </a:p>
      </cdr:txBody>
    </cdr:sp>
  </cdr:relSizeAnchor>
</c:userShapes>
</file>

<file path=ppt/drawings/drawing3.xml><?xml version="1.0" encoding="utf-8"?>
<c:userShapes xmlns:c="http://schemas.openxmlformats.org/drawingml/2006/chart">
  <cdr:relSizeAnchor xmlns:cdr="http://schemas.openxmlformats.org/drawingml/2006/chartDrawing">
    <cdr:from>
      <cdr:x>0.26129</cdr:x>
      <cdr:y>0.46517</cdr:y>
    </cdr:from>
    <cdr:to>
      <cdr:x>0.28526</cdr:x>
      <cdr:y>0.46517</cdr:y>
    </cdr:to>
    <cdr:cxnSp macro="">
      <cdr:nvCxnSpPr>
        <cdr:cNvPr id="3" name="Straight Arrow Connector 2">
          <a:extLst xmlns:a="http://schemas.openxmlformats.org/drawingml/2006/main">
            <a:ext uri="{FF2B5EF4-FFF2-40B4-BE49-F238E27FC236}">
              <a16:creationId xmlns:a16="http://schemas.microsoft.com/office/drawing/2014/main" id="{4BA42B29-C308-A8A5-0F7A-F17D916044A3}"/>
            </a:ext>
          </a:extLst>
        </cdr:cNvPr>
        <cdr:cNvCxnSpPr/>
      </cdr:nvCxnSpPr>
      <cdr:spPr>
        <a:xfrm xmlns:a="http://schemas.openxmlformats.org/drawingml/2006/main">
          <a:off x="3042576" y="2055845"/>
          <a:ext cx="279123" cy="0"/>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0.46554</cdr:x>
      <cdr:y>0.23505</cdr:y>
    </cdr:from>
    <cdr:to>
      <cdr:x>0.81464</cdr:x>
      <cdr:y>0.43772</cdr:y>
    </cdr:to>
    <cdr:sp macro="" textlink="">
      <cdr:nvSpPr>
        <cdr:cNvPr id="6" name="TextBox 5">
          <a:extLst xmlns:a="http://schemas.openxmlformats.org/drawingml/2006/main">
            <a:ext uri="{FF2B5EF4-FFF2-40B4-BE49-F238E27FC236}">
              <a16:creationId xmlns:a16="http://schemas.microsoft.com/office/drawing/2014/main" id="{F03AF5F0-89D9-1F16-7E7B-14EA8A85E5F5}"/>
            </a:ext>
          </a:extLst>
        </cdr:cNvPr>
        <cdr:cNvSpPr txBox="1"/>
      </cdr:nvSpPr>
      <cdr:spPr>
        <a:xfrm xmlns:a="http://schemas.openxmlformats.org/drawingml/2006/main">
          <a:off x="5421086" y="1038808"/>
          <a:ext cx="4065037" cy="895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kern="1200" dirty="0"/>
            <a:t>FWHM was very good indicating good quality</a:t>
          </a:r>
        </a:p>
        <a:p xmlns:a="http://schemas.openxmlformats.org/drawingml/2006/main">
          <a:r>
            <a:rPr lang="en-US" sz="1400" b="1" kern="1200" dirty="0"/>
            <a:t>LO: 253.5cm-1</a:t>
          </a:r>
        </a:p>
        <a:p xmlns:a="http://schemas.openxmlformats.org/drawingml/2006/main">
          <a:r>
            <a:rPr lang="en-US" sz="1400" b="1" kern="1200" dirty="0"/>
            <a:t>TO   284cm</a:t>
          </a:r>
          <a:r>
            <a:rPr lang="en-US" sz="1400" b="1" kern="1200" baseline="30000" dirty="0"/>
            <a:t>-1</a:t>
          </a:r>
          <a:endParaRPr lang="en-US" sz="1400" b="1" kern="1200" dirty="0"/>
        </a:p>
        <a:p xmlns:a="http://schemas.openxmlformats.org/drawingml/2006/main">
          <a:endParaRPr lang="en-US" sz="1400" b="1"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6198D-AD8D-451C-8A34-8CCC17FFC190}"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5B7E1-8C39-4566-9DFB-18D18DB52506}" type="slidenum">
              <a:rPr lang="en-US" smtClean="0"/>
              <a:t>‹#›</a:t>
            </a:fld>
            <a:endParaRPr lang="en-US"/>
          </a:p>
        </p:txBody>
      </p:sp>
    </p:spTree>
    <p:extLst>
      <p:ext uri="{BB962C8B-B14F-4D97-AF65-F5344CB8AC3E}">
        <p14:creationId xmlns:p14="http://schemas.microsoft.com/office/powerpoint/2010/main" val="4222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4</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424909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22</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38289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2FCDC-C224-477B-A821-8EB4CB86F017}" type="slidenum">
              <a:rPr lang="en-US" smtClean="0"/>
              <a:t>5</a:t>
            </a:fld>
            <a:endParaRPr lang="en-US"/>
          </a:p>
        </p:txBody>
      </p:sp>
    </p:spTree>
    <p:extLst>
      <p:ext uri="{BB962C8B-B14F-4D97-AF65-F5344CB8AC3E}">
        <p14:creationId xmlns:p14="http://schemas.microsoft.com/office/powerpoint/2010/main" val="43975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9</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224912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11</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406731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14</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230865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about finding the extinction coefficient??</a:t>
            </a:r>
          </a:p>
          <a:p>
            <a:pPr marL="0" lvl="0" indent="0" algn="l" rtl="0">
              <a:spcBef>
                <a:spcPts val="0"/>
              </a:spcBef>
              <a:spcAft>
                <a:spcPts val="0"/>
              </a:spcAft>
              <a:buNone/>
            </a:pPr>
            <a:r>
              <a:rPr lang="en-US" dirty="0"/>
              <a:t>-Beer lambert law, merge the concentration and the extinction coefficient</a:t>
            </a:r>
          </a:p>
          <a:p>
            <a:pPr marL="0" lvl="0" indent="0" algn="l" rtl="0">
              <a:spcBef>
                <a:spcPts val="0"/>
              </a:spcBef>
              <a:spcAft>
                <a:spcPts val="0"/>
              </a:spcAft>
              <a:buNone/>
            </a:pPr>
            <a:r>
              <a:rPr lang="en-US" dirty="0"/>
              <a:t>-modified Beer-Lambert law from a 1992 paper in J of Chem </a:t>
            </a:r>
            <a:r>
              <a:rPr lang="en-US" dirty="0" err="1"/>
              <a:t>Eduction</a:t>
            </a:r>
            <a:endParaRPr dirty="0"/>
          </a:p>
        </p:txBody>
      </p:sp>
    </p:spTree>
    <p:extLst>
      <p:ext uri="{BB962C8B-B14F-4D97-AF65-F5344CB8AC3E}">
        <p14:creationId xmlns:p14="http://schemas.microsoft.com/office/powerpoint/2010/main" val="378941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19</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72589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20</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273535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12741"/>
            <a:fld id="{D8C913FD-D449-42DB-B57B-E5155F2E7258}" type="slidenum">
              <a:rPr lang="en-US" smtClean="0"/>
              <a:pPr defTabSz="912741"/>
              <a:t>21</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a:buFont typeface="Arial" pitchFamily="34" charset="0"/>
              <a:buChar char="•"/>
            </a:pPr>
            <a:r>
              <a:rPr lang="en-US" sz="2000" dirty="0">
                <a:latin typeface="Arial" charset="0"/>
              </a:rPr>
              <a:t>We have a material in hand that can be produced with few defects and has demonstrated a large dielectric </a:t>
            </a:r>
          </a:p>
          <a:p>
            <a:pPr>
              <a:buFont typeface="Arial" pitchFamily="34" charset="0"/>
              <a:buChar char="•"/>
            </a:pPr>
            <a:r>
              <a:rPr lang="en-US" sz="2000" dirty="0">
                <a:latin typeface="Arial" charset="0"/>
              </a:rPr>
              <a:t>What are some of its limitations?</a:t>
            </a:r>
          </a:p>
          <a:p>
            <a:pPr>
              <a:buFont typeface="Arial" pitchFamily="34" charset="0"/>
              <a:buChar char="•"/>
            </a:pPr>
            <a:r>
              <a:rPr lang="en-US" sz="2000" dirty="0">
                <a:latin typeface="Arial" charset="0"/>
              </a:rPr>
              <a:t>CCTO has a high dielectric constant, but low resistivity (about 10^5 ohm-cm).</a:t>
            </a:r>
          </a:p>
          <a:p>
            <a:pPr>
              <a:buFont typeface="Arial" pitchFamily="34" charset="0"/>
              <a:buChar char="•"/>
            </a:pPr>
            <a:r>
              <a:rPr lang="en-US" sz="2000" dirty="0">
                <a:latin typeface="Arial" charset="0"/>
              </a:rPr>
              <a:t> It breaks down at low voltages which limits its useful range and utility as a capacitor</a:t>
            </a:r>
          </a:p>
          <a:p>
            <a:pPr>
              <a:buFont typeface="Arial" pitchFamily="34" charset="0"/>
              <a:buChar char="•"/>
            </a:pPr>
            <a:r>
              <a:rPr lang="en-US" sz="2000" dirty="0">
                <a:latin typeface="Arial" charset="0"/>
              </a:rPr>
              <a:t>We seek to increase the resistivity several orders of magnitude to about 10^9 ohm-cm.</a:t>
            </a:r>
          </a:p>
          <a:p>
            <a:endParaRPr lang="en-US" sz="3500" dirty="0"/>
          </a:p>
        </p:txBody>
      </p:sp>
    </p:spTree>
    <p:extLst>
      <p:ext uri="{BB962C8B-B14F-4D97-AF65-F5344CB8AC3E}">
        <p14:creationId xmlns:p14="http://schemas.microsoft.com/office/powerpoint/2010/main" val="338994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1B18-874F-010F-5AC9-487C763D3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87F71-7CEC-083E-C210-B934F676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0CC07-C351-E224-BBFB-6D762CB71EFA}"/>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D938D71F-9C94-9518-E4E9-C5FE66847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E49F-4C03-91C0-6D6D-76126F9C05F8}"/>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7" name="Straight Connector 6">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699D-3B77-FBA3-E3FB-0EA900FBD6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5239A-4F2E-A49E-E296-59A1657BB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310A6-BB8F-7AA7-9989-8880675FE9B1}"/>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E0CDCA23-BE4E-047C-ADC1-53DCCB038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EC363-D633-1E7B-EA74-211D3AADE1B8}"/>
              </a:ext>
            </a:extLst>
          </p:cNvPr>
          <p:cNvSpPr>
            <a:spLocks noGrp="1"/>
          </p:cNvSpPr>
          <p:nvPr>
            <p:ph type="sldNum" sz="quarter" idx="12"/>
          </p:nvPr>
        </p:nvSpPr>
        <p:spPr/>
        <p:txBody>
          <a:bodyPr/>
          <a:lstStyle/>
          <a:p>
            <a:fld id="{B9C595A7-5E5A-44B0-975C-E814021DA5D0}" type="slidenum">
              <a:rPr lang="en-US" smtClean="0"/>
              <a:t>‹#›</a:t>
            </a:fld>
            <a:endParaRPr lang="en-US"/>
          </a:p>
        </p:txBody>
      </p:sp>
    </p:spTree>
    <p:extLst>
      <p:ext uri="{BB962C8B-B14F-4D97-AF65-F5344CB8AC3E}">
        <p14:creationId xmlns:p14="http://schemas.microsoft.com/office/powerpoint/2010/main" val="34248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40184D-657A-1DB1-B26D-8BBD8B518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B0657-BA56-16FD-E37D-12383C9C9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43A6E-8E43-4126-580E-AEEDD71C0B27}"/>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6FDD5DF4-9A55-2968-F2AD-21C69ACF1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E6745-F947-D13B-369A-456CEAD0F3CE}"/>
              </a:ext>
            </a:extLst>
          </p:cNvPr>
          <p:cNvSpPr>
            <a:spLocks noGrp="1"/>
          </p:cNvSpPr>
          <p:nvPr>
            <p:ph type="sldNum" sz="quarter" idx="12"/>
          </p:nvPr>
        </p:nvSpPr>
        <p:spPr/>
        <p:txBody>
          <a:bodyPr/>
          <a:lstStyle/>
          <a:p>
            <a:fld id="{B9C595A7-5E5A-44B0-975C-E814021DA5D0}" type="slidenum">
              <a:rPr lang="en-US" smtClean="0"/>
              <a:t>‹#›</a:t>
            </a:fld>
            <a:endParaRPr lang="en-US"/>
          </a:p>
        </p:txBody>
      </p:sp>
    </p:spTree>
    <p:extLst>
      <p:ext uri="{BB962C8B-B14F-4D97-AF65-F5344CB8AC3E}">
        <p14:creationId xmlns:p14="http://schemas.microsoft.com/office/powerpoint/2010/main" val="347625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1" name="Google Shape;31;p4"/>
          <p:cNvSpPr txBox="1">
            <a:spLocks noGrp="1"/>
          </p:cNvSpPr>
          <p:nvPr>
            <p:ph type="body" idx="1"/>
          </p:nvPr>
        </p:nvSpPr>
        <p:spPr>
          <a:xfrm>
            <a:off x="1620400" y="2298200"/>
            <a:ext cx="8951200" cy="1093200"/>
          </a:xfrm>
          <a:prstGeom prst="rect">
            <a:avLst/>
          </a:prstGeom>
        </p:spPr>
        <p:txBody>
          <a:bodyPr spcFirstLastPara="1" wrap="square" lIns="91425" tIns="91425" rIns="91425" bIns="91425" anchor="t" anchorCtr="0">
            <a:noAutofit/>
          </a:bodyPr>
          <a:lstStyle>
            <a:lvl1pPr marL="609585" lvl="0" indent="-609585" algn="ctr" rtl="0">
              <a:spcBef>
                <a:spcPts val="800"/>
              </a:spcBef>
              <a:spcAft>
                <a:spcPts val="0"/>
              </a:spcAft>
              <a:buClr>
                <a:schemeClr val="dk1"/>
              </a:buClr>
              <a:buSzPts val="3600"/>
              <a:buChar char="◎"/>
              <a:defRPr sz="4800" i="1"/>
            </a:lvl1pPr>
            <a:lvl2pPr marL="1219170" lvl="1" indent="-609585" algn="ctr" rtl="0">
              <a:spcBef>
                <a:spcPts val="0"/>
              </a:spcBef>
              <a:spcAft>
                <a:spcPts val="0"/>
              </a:spcAft>
              <a:buClr>
                <a:schemeClr val="dk1"/>
              </a:buClr>
              <a:buSzPts val="3600"/>
              <a:buChar char="○"/>
              <a:defRPr sz="4800" i="1"/>
            </a:lvl2pPr>
            <a:lvl3pPr marL="1828754" lvl="2" indent="-609585" algn="ctr" rtl="0">
              <a:spcBef>
                <a:spcPts val="0"/>
              </a:spcBef>
              <a:spcAft>
                <a:spcPts val="0"/>
              </a:spcAft>
              <a:buClr>
                <a:schemeClr val="dk1"/>
              </a:buClr>
              <a:buSzPts val="3600"/>
              <a:buChar char="◉"/>
              <a:defRPr sz="4800" i="1"/>
            </a:lvl3pPr>
            <a:lvl4pPr marL="2438339" lvl="3" indent="-609585" algn="ctr" rtl="0">
              <a:spcBef>
                <a:spcPts val="0"/>
              </a:spcBef>
              <a:spcAft>
                <a:spcPts val="0"/>
              </a:spcAft>
              <a:buSzPts val="3600"/>
              <a:buChar char="●"/>
              <a:defRPr sz="4800" i="1"/>
            </a:lvl4pPr>
            <a:lvl5pPr marL="3047924" lvl="4" indent="-609585" algn="ctr" rtl="0">
              <a:spcBef>
                <a:spcPts val="0"/>
              </a:spcBef>
              <a:spcAft>
                <a:spcPts val="0"/>
              </a:spcAft>
              <a:buSzPts val="3600"/>
              <a:buChar char="○"/>
              <a:defRPr sz="4800" i="1"/>
            </a:lvl5pPr>
            <a:lvl6pPr marL="3657509" lvl="5" indent="-609585" algn="ctr" rtl="0">
              <a:spcBef>
                <a:spcPts val="0"/>
              </a:spcBef>
              <a:spcAft>
                <a:spcPts val="0"/>
              </a:spcAft>
              <a:buSzPts val="3600"/>
              <a:buChar char="■"/>
              <a:defRPr sz="4800" i="1"/>
            </a:lvl6pPr>
            <a:lvl7pPr marL="4267093" lvl="6" indent="-609585" algn="ctr" rtl="0">
              <a:spcBef>
                <a:spcPts val="0"/>
              </a:spcBef>
              <a:spcAft>
                <a:spcPts val="0"/>
              </a:spcAft>
              <a:buSzPts val="3600"/>
              <a:buChar char="●"/>
              <a:defRPr sz="4800" i="1"/>
            </a:lvl7pPr>
            <a:lvl8pPr marL="4876678" lvl="7" indent="-609585" algn="ctr" rtl="0">
              <a:spcBef>
                <a:spcPts val="0"/>
              </a:spcBef>
              <a:spcAft>
                <a:spcPts val="0"/>
              </a:spcAft>
              <a:buSzPts val="3600"/>
              <a:buChar char="○"/>
              <a:defRPr sz="4800" i="1"/>
            </a:lvl8pPr>
            <a:lvl9pPr marL="5486263" lvl="8" indent="-609585" algn="ctr">
              <a:spcBef>
                <a:spcPts val="0"/>
              </a:spcBef>
              <a:spcAft>
                <a:spcPts val="0"/>
              </a:spcAft>
              <a:buSzPts val="3600"/>
              <a:buChar char="■"/>
              <a:defRPr sz="4800" i="1"/>
            </a:lvl9pPr>
          </a:lstStyle>
          <a:p>
            <a:endParaRPr/>
          </a:p>
        </p:txBody>
      </p:sp>
      <p:sp>
        <p:nvSpPr>
          <p:cNvPr id="39" name="Google Shape;39;p4"/>
          <p:cNvSpPr txBox="1">
            <a:spLocks noGrp="1"/>
          </p:cNvSpPr>
          <p:nvPr>
            <p:ph type="sldNum" idx="12"/>
          </p:nvPr>
        </p:nvSpPr>
        <p:spPr>
          <a:xfrm>
            <a:off x="-116" y="6333125"/>
            <a:ext cx="12192000" cy="5248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537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7F608-1F9E-11CB-F9FE-CBAE7DADE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D4AFB-2A5D-F9BC-0DAA-808B4C3A9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EDA42-FB9D-7BD7-1CFC-010E0FED4E71}"/>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B8FEB28B-3238-4482-7D01-F09AE9377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E4B86-4605-BC90-CE07-E5ED0AC03E66}"/>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7" name="Straight Connector 6">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7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FBA4-483A-0191-B82B-9E6A6F533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F0D98-DB96-6537-2F24-9A6DBB961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40DFA-4C60-57C4-F98A-E3D6F2405D87}"/>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CC5FE83C-2389-BB3A-7B7B-330B9B096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FA5A6-C32F-F928-3F17-CC1D6792CFEE}"/>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7" name="Straight Connector 6">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36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E237-C3E6-2A95-CA51-BFC3C51FE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3225E-AB52-7693-5417-20E0352AE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DCE2A9-7C1C-71B7-15B5-416515578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B665C5-40DF-8763-FCBA-81FE06D8382B}"/>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6" name="Footer Placeholder 5">
            <a:extLst>
              <a:ext uri="{FF2B5EF4-FFF2-40B4-BE49-F238E27FC236}">
                <a16:creationId xmlns:a16="http://schemas.microsoft.com/office/drawing/2014/main" id="{E9F13F87-AFE1-AFDB-C76E-323710E07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F31EF-E598-FC67-7758-A900AEA68B1D}"/>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8" name="Straight Connector 7">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508B8-830D-EEE3-FE72-D77DB8D500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78B57B-9DE4-F043-2CDB-D7BB081A7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61198-185D-D016-D17D-7167FD8B29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7BC3A-C576-D431-FDFE-151B1DAC8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1E97D-1D0F-A0E9-BDF3-AB3FCF42F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BDC4CF-B30E-0AD8-D004-0C5AB533C9E4}"/>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8" name="Footer Placeholder 7">
            <a:extLst>
              <a:ext uri="{FF2B5EF4-FFF2-40B4-BE49-F238E27FC236}">
                <a16:creationId xmlns:a16="http://schemas.microsoft.com/office/drawing/2014/main" id="{B994B8BC-0C27-DF28-3DC0-0532DC7C4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A158-3E24-2E23-7EAB-27A7A6B5B0AF}"/>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10" name="Straight Connector 9">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11"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643D-7E8E-93F6-43AF-B39E99C1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A4BF9-514F-E35E-F986-65A894A79C65}"/>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4" name="Footer Placeholder 3">
            <a:extLst>
              <a:ext uri="{FF2B5EF4-FFF2-40B4-BE49-F238E27FC236}">
                <a16:creationId xmlns:a16="http://schemas.microsoft.com/office/drawing/2014/main" id="{3D2C5AF2-DA9F-EFFD-D616-C3E959B79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839767-9BED-242E-097C-8B0FA077A35B}"/>
              </a:ext>
            </a:extLst>
          </p:cNvPr>
          <p:cNvSpPr>
            <a:spLocks noGrp="1"/>
          </p:cNvSpPr>
          <p:nvPr>
            <p:ph type="sldNum" sz="quarter" idx="12"/>
          </p:nvPr>
        </p:nvSpPr>
        <p:spPr/>
        <p:txBody>
          <a:bodyPr/>
          <a:lstStyle/>
          <a:p>
            <a:fld id="{B9C595A7-5E5A-44B0-975C-E814021DA5D0}" type="slidenum">
              <a:rPr lang="en-US" smtClean="0"/>
              <a:t>‹#›</a:t>
            </a:fld>
            <a:endParaRPr lang="en-US"/>
          </a:p>
        </p:txBody>
      </p:sp>
      <p:cxnSp>
        <p:nvCxnSpPr>
          <p:cNvPr id="6" name="Straight Connector 5">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7"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0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1E913-82C8-17BA-5913-821C13959E4B}"/>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3" name="Footer Placeholder 2">
            <a:extLst>
              <a:ext uri="{FF2B5EF4-FFF2-40B4-BE49-F238E27FC236}">
                <a16:creationId xmlns:a16="http://schemas.microsoft.com/office/drawing/2014/main" id="{BE04A08D-6275-2C0D-9B20-CDB0D5383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A74D6-3B03-D3A8-C13C-7140185491BA}"/>
              </a:ext>
            </a:extLst>
          </p:cNvPr>
          <p:cNvSpPr>
            <a:spLocks noGrp="1"/>
          </p:cNvSpPr>
          <p:nvPr>
            <p:ph type="sldNum" sz="quarter" idx="12"/>
          </p:nvPr>
        </p:nvSpPr>
        <p:spPr/>
        <p:txBody>
          <a:bodyPr/>
          <a:lstStyle/>
          <a:p>
            <a:fld id="{B9C595A7-5E5A-44B0-975C-E814021DA5D0}" type="slidenum">
              <a:rPr lang="en-US" smtClean="0"/>
              <a:t>‹#›</a:t>
            </a:fld>
            <a:endParaRPr lang="en-US"/>
          </a:p>
        </p:txBody>
      </p:sp>
      <p:pic>
        <p:nvPicPr>
          <p:cNvPr id="5"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3471-6D68-E9F8-9AA2-FF6070E00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1D198-1A8A-D2BA-0059-1A04D98B5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30D9A-35C1-2F42-36C9-F8CB57BF9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586F5-C1D2-D74F-D087-23076B081799}"/>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6" name="Footer Placeholder 5">
            <a:extLst>
              <a:ext uri="{FF2B5EF4-FFF2-40B4-BE49-F238E27FC236}">
                <a16:creationId xmlns:a16="http://schemas.microsoft.com/office/drawing/2014/main" id="{42812837-5964-6E75-E655-9349E84AD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4347-DCA0-3C3C-AA53-B5193C844BEB}"/>
              </a:ext>
            </a:extLst>
          </p:cNvPr>
          <p:cNvSpPr>
            <a:spLocks noGrp="1"/>
          </p:cNvSpPr>
          <p:nvPr>
            <p:ph type="sldNum" sz="quarter" idx="12"/>
          </p:nvPr>
        </p:nvSpPr>
        <p:spPr/>
        <p:txBody>
          <a:bodyPr/>
          <a:lstStyle/>
          <a:p>
            <a:fld id="{B9C595A7-5E5A-44B0-975C-E814021DA5D0}" type="slidenum">
              <a:rPr lang="en-US" smtClean="0"/>
              <a:t>‹#›</a:t>
            </a:fld>
            <a:endParaRPr lang="en-US"/>
          </a:p>
        </p:txBody>
      </p:sp>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3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3A4B-A016-F3E7-D17B-FBCC90FA7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CB673-E2F8-58BF-CB5B-2BB23094C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194E71-A05F-0E6A-386C-FC1F7AEF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EC181-A980-83B6-0C1B-1598B8B009D5}"/>
              </a:ext>
            </a:extLst>
          </p:cNvPr>
          <p:cNvSpPr>
            <a:spLocks noGrp="1"/>
          </p:cNvSpPr>
          <p:nvPr>
            <p:ph type="dt" sz="half" idx="10"/>
          </p:nvPr>
        </p:nvSpPr>
        <p:spPr/>
        <p:txBody>
          <a:bodyPr/>
          <a:lstStyle/>
          <a:p>
            <a:fld id="{32884DB2-2563-49D5-972F-3B52A8914DFF}" type="datetimeFigureOut">
              <a:rPr lang="en-US" smtClean="0"/>
              <a:t>3/14/2025</a:t>
            </a:fld>
            <a:endParaRPr lang="en-US"/>
          </a:p>
        </p:txBody>
      </p:sp>
      <p:sp>
        <p:nvSpPr>
          <p:cNvPr id="6" name="Footer Placeholder 5">
            <a:extLst>
              <a:ext uri="{FF2B5EF4-FFF2-40B4-BE49-F238E27FC236}">
                <a16:creationId xmlns:a16="http://schemas.microsoft.com/office/drawing/2014/main" id="{C2AF124B-2B4E-E507-9B9D-7B39F0809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20307-000A-CE86-E048-3BDBC41DC133}"/>
              </a:ext>
            </a:extLst>
          </p:cNvPr>
          <p:cNvSpPr>
            <a:spLocks noGrp="1"/>
          </p:cNvSpPr>
          <p:nvPr>
            <p:ph type="sldNum" sz="quarter" idx="12"/>
          </p:nvPr>
        </p:nvSpPr>
        <p:spPr/>
        <p:txBody>
          <a:bodyPr/>
          <a:lstStyle/>
          <a:p>
            <a:fld id="{B9C595A7-5E5A-44B0-975C-E814021DA5D0}" type="slidenum">
              <a:rPr lang="en-US" smtClean="0"/>
              <a:t>‹#›</a:t>
            </a:fld>
            <a:endParaRPr lang="en-US"/>
          </a:p>
        </p:txBody>
      </p:sp>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72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EBEFB-B01D-1618-6E3A-7EA019D86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BC20C7-2AE0-E51D-75C0-94A278E10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22C6D-E935-A8C0-46E6-CF9C90F4C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4DB2-2563-49D5-972F-3B52A8914DFF}" type="datetimeFigureOut">
              <a:rPr lang="en-US" smtClean="0"/>
              <a:t>3/14/2025</a:t>
            </a:fld>
            <a:endParaRPr lang="en-US"/>
          </a:p>
        </p:txBody>
      </p:sp>
      <p:sp>
        <p:nvSpPr>
          <p:cNvPr id="5" name="Footer Placeholder 4">
            <a:extLst>
              <a:ext uri="{FF2B5EF4-FFF2-40B4-BE49-F238E27FC236}">
                <a16:creationId xmlns:a16="http://schemas.microsoft.com/office/drawing/2014/main" id="{C2A35E15-BD4F-F6E7-2E59-178514DBE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019B1C-5214-F5A0-5623-6F78B1C63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595A7-5E5A-44B0-975C-E814021DA5D0}" type="slidenum">
              <a:rPr lang="en-US" smtClean="0"/>
              <a:t>‹#›</a:t>
            </a:fld>
            <a:endParaRPr lang="en-US"/>
          </a:p>
        </p:txBody>
      </p:sp>
      <p:pic>
        <p:nvPicPr>
          <p:cNvPr id="7" name="Picture 4">
            <a:extLst>
              <a:ext uri="{FF2B5EF4-FFF2-40B4-BE49-F238E27FC236}">
                <a16:creationId xmlns:a16="http://schemas.microsoft.com/office/drawing/2014/main" id="{E81059C9-51B5-2FE9-6E70-ECE060D0AC3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D99FB55-FC71-93F2-CBD8-9F43C7524DF1}"/>
              </a:ext>
            </a:extLst>
          </p:cNvPr>
          <p:cNvCxnSpPr/>
          <p:nvPr userDrawn="1"/>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600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kobp1@umbc.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ingna@umb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0D99FB55-FC71-93F2-CBD8-9F43C7524DF1}"/>
              </a:ext>
            </a:extLst>
          </p:cNvPr>
          <p:cNvCxnSpPr/>
          <p:nvPr/>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493295" y="1058779"/>
            <a:ext cx="10927374" cy="4154984"/>
          </a:xfrm>
          <a:prstGeom prst="rect">
            <a:avLst/>
          </a:prstGeom>
          <a:noFill/>
        </p:spPr>
        <p:txBody>
          <a:bodyPr wrap="square" rtlCol="0">
            <a:spAutoFit/>
          </a:bodyPr>
          <a:lstStyle/>
          <a:p>
            <a:pPr algn="ctr"/>
            <a:r>
              <a:rPr lang="en-US" sz="2400" b="1" dirty="0"/>
              <a:t> Jakob Peabody, </a:t>
            </a:r>
            <a:r>
              <a:rPr lang="en-US" sz="2400" dirty="0"/>
              <a:t>Lauren Gower, Leslie Scheurer, Eric Bowman, Daniel Gower, Florence Lucey,  Ching Hua Su</a:t>
            </a:r>
            <a:r>
              <a:rPr lang="en-US" sz="2400" baseline="30000" dirty="0"/>
              <a:t>*</a:t>
            </a:r>
            <a:r>
              <a:rPr lang="en-US" sz="2400" dirty="0"/>
              <a:t>, Bradley Arnold, Fow-Sen Choa, Brian Cullum and N. B. Singh</a:t>
            </a:r>
          </a:p>
          <a:p>
            <a:pPr algn="ctr"/>
            <a:r>
              <a:rPr lang="en-US" sz="2400" dirty="0"/>
              <a:t> </a:t>
            </a:r>
          </a:p>
          <a:p>
            <a:pPr algn="ctr"/>
            <a:r>
              <a:rPr lang="en-US" sz="2400" dirty="0"/>
              <a:t>* EM31, NASA Marshall Space Flight Center, Huntsville AL 35812</a:t>
            </a:r>
          </a:p>
          <a:p>
            <a:pPr algn="ctr"/>
            <a:r>
              <a:rPr lang="en-US" sz="2400" dirty="0"/>
              <a:t> </a:t>
            </a:r>
          </a:p>
          <a:p>
            <a:pPr algn="ctr"/>
            <a:r>
              <a:rPr lang="en-US" sz="2400" dirty="0"/>
              <a:t>University of Maryland Baltimore County, 1000 Hilltop Circle, Baltimore MD 21250</a:t>
            </a:r>
          </a:p>
          <a:p>
            <a:endParaRPr lang="en-US" sz="2400" dirty="0"/>
          </a:p>
          <a:p>
            <a:r>
              <a:rPr lang="en-US" sz="2400" dirty="0"/>
              <a:t>Email: </a:t>
            </a:r>
            <a:r>
              <a:rPr lang="en-US" sz="2400" dirty="0">
                <a:hlinkClick r:id="rId3"/>
              </a:rPr>
              <a:t>jakobp1@umbc.edu</a:t>
            </a:r>
            <a:endParaRPr lang="en-US" sz="2400" dirty="0"/>
          </a:p>
          <a:p>
            <a:r>
              <a:rPr lang="en-US" sz="2400" dirty="0">
                <a:hlinkClick r:id="rId4"/>
              </a:rPr>
              <a:t>Email:	singna@umbc.edu</a:t>
            </a:r>
            <a:endParaRPr lang="en-US" sz="2400" dirty="0"/>
          </a:p>
          <a:p>
            <a:endParaRPr lang="en-US" sz="2400" dirty="0"/>
          </a:p>
          <a:p>
            <a:endParaRPr lang="en-US" sz="2400" dirty="0"/>
          </a:p>
        </p:txBody>
      </p:sp>
      <p:sp>
        <p:nvSpPr>
          <p:cNvPr id="4" name="TextBox 3"/>
          <p:cNvSpPr txBox="1"/>
          <p:nvPr/>
        </p:nvSpPr>
        <p:spPr>
          <a:xfrm>
            <a:off x="150394" y="-84222"/>
            <a:ext cx="11153274" cy="954107"/>
          </a:xfrm>
          <a:prstGeom prst="rect">
            <a:avLst/>
          </a:prstGeom>
          <a:noFill/>
        </p:spPr>
        <p:txBody>
          <a:bodyPr wrap="square" rtlCol="0">
            <a:spAutoFit/>
          </a:bodyPr>
          <a:lstStyle/>
          <a:p>
            <a:pPr algn="ctr"/>
            <a:r>
              <a:rPr lang="en-US" sz="2800" b="1" dirty="0">
                <a:solidFill>
                  <a:srgbClr val="0000FF"/>
                </a:solidFill>
                <a:latin typeface="Arial" panose="020B0604020202020204" pitchFamily="34" charset="0"/>
                <a:cs typeface="Arial" panose="020B0604020202020204" pitchFamily="34" charset="0"/>
              </a:rPr>
              <a:t>Raman spectroscopy and reflection methods to evaluate defects in sensor crystals</a:t>
            </a:r>
            <a:endParaRPr lang="en-US" sz="2800" b="1" dirty="0">
              <a:solidFill>
                <a:srgbClr val="002060"/>
              </a:solidFill>
              <a:latin typeface="Arial" panose="020B0604020202020204" pitchFamily="34" charset="0"/>
              <a:cs typeface="Arial" panose="020B0604020202020204" pitchFamily="34" charset="0"/>
            </a:endParaRPr>
          </a:p>
        </p:txBody>
      </p:sp>
      <p:sp>
        <p:nvSpPr>
          <p:cNvPr id="7" name="AutoShape 8"/>
          <p:cNvSpPr>
            <a:spLocks noChangeArrowheads="1"/>
          </p:cNvSpPr>
          <p:nvPr/>
        </p:nvSpPr>
        <p:spPr bwMode="auto">
          <a:xfrm>
            <a:off x="324853" y="5919537"/>
            <a:ext cx="10431379"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WE thank NASA Marshall Space Flight Center for financial support</a:t>
            </a:r>
          </a:p>
        </p:txBody>
      </p:sp>
    </p:spTree>
    <p:extLst>
      <p:ext uri="{BB962C8B-B14F-4D97-AF65-F5344CB8AC3E}">
        <p14:creationId xmlns:p14="http://schemas.microsoft.com/office/powerpoint/2010/main" val="38892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0D55B-C878-9463-A7DB-E98601EC4E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98B5014-79A5-A6BF-DF40-5547B169FF73}"/>
              </a:ext>
            </a:extLst>
          </p:cNvPr>
          <p:cNvSpPr txBox="1"/>
          <p:nvPr/>
        </p:nvSpPr>
        <p:spPr>
          <a:xfrm>
            <a:off x="1399592" y="152401"/>
            <a:ext cx="8963608" cy="830997"/>
          </a:xfrm>
          <a:prstGeom prst="rect">
            <a:avLst/>
          </a:prstGeom>
          <a:noFill/>
        </p:spPr>
        <p:txBody>
          <a:bodyPr wrap="square" rtlCol="0">
            <a:spAutoFit/>
          </a:bodyPr>
          <a:lstStyle/>
          <a:p>
            <a: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t>Experimental methods; Raman studies</a:t>
            </a:r>
            <a:b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b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24A34DE-AEE8-F925-77EA-5805E72BC1E0}"/>
              </a:ext>
            </a:extLst>
          </p:cNvPr>
          <p:cNvPicPr>
            <a:picLocks noChangeAspect="1"/>
          </p:cNvPicPr>
          <p:nvPr/>
        </p:nvPicPr>
        <p:blipFill>
          <a:blip r:embed="rId2"/>
          <a:stretch>
            <a:fillRect/>
          </a:stretch>
        </p:blipFill>
        <p:spPr>
          <a:xfrm>
            <a:off x="-1" y="963496"/>
            <a:ext cx="6049379" cy="4532235"/>
          </a:xfrm>
          <a:prstGeom prst="rect">
            <a:avLst/>
          </a:prstGeom>
        </p:spPr>
      </p:pic>
      <p:pic>
        <p:nvPicPr>
          <p:cNvPr id="18" name="Picture 17">
            <a:extLst>
              <a:ext uri="{FF2B5EF4-FFF2-40B4-BE49-F238E27FC236}">
                <a16:creationId xmlns:a16="http://schemas.microsoft.com/office/drawing/2014/main" id="{EC993791-870D-C63C-4A23-5424AC6B69DA}"/>
              </a:ext>
            </a:extLst>
          </p:cNvPr>
          <p:cNvPicPr>
            <a:picLocks noChangeAspect="1"/>
          </p:cNvPicPr>
          <p:nvPr/>
        </p:nvPicPr>
        <p:blipFill>
          <a:blip r:embed="rId3"/>
          <a:stretch>
            <a:fillRect/>
          </a:stretch>
        </p:blipFill>
        <p:spPr>
          <a:xfrm>
            <a:off x="7365675" y="963496"/>
            <a:ext cx="3139887" cy="4756004"/>
          </a:xfrm>
          <a:prstGeom prst="rect">
            <a:avLst/>
          </a:prstGeom>
        </p:spPr>
      </p:pic>
      <p:sp>
        <p:nvSpPr>
          <p:cNvPr id="19" name="TextBox 18">
            <a:extLst>
              <a:ext uri="{FF2B5EF4-FFF2-40B4-BE49-F238E27FC236}">
                <a16:creationId xmlns:a16="http://schemas.microsoft.com/office/drawing/2014/main" id="{A9E74AE3-B61D-684F-B9D7-7A4A4DCA8DAE}"/>
              </a:ext>
            </a:extLst>
          </p:cNvPr>
          <p:cNvSpPr txBox="1"/>
          <p:nvPr/>
        </p:nvSpPr>
        <p:spPr>
          <a:xfrm>
            <a:off x="156955" y="5632198"/>
            <a:ext cx="4826326" cy="923330"/>
          </a:xfrm>
          <a:prstGeom prst="rect">
            <a:avLst/>
          </a:prstGeom>
          <a:noFill/>
        </p:spPr>
        <p:txBody>
          <a:bodyPr wrap="square" rtlCol="0">
            <a:spAutoFit/>
          </a:bodyPr>
          <a:lstStyle/>
          <a:p>
            <a:pPr marL="285750" indent="-285750">
              <a:buFont typeface="Arial" panose="020B0604020202020204" pitchFamily="34" charset="0"/>
              <a:buChar char="•"/>
            </a:pPr>
            <a:r>
              <a:rPr lang="en-US" dirty="0"/>
              <a:t>We set up for system for  measuring data in UV, near IR and far IR range</a:t>
            </a:r>
          </a:p>
          <a:p>
            <a:pPr marL="285750" indent="-285750">
              <a:buFont typeface="Arial" panose="020B0604020202020204" pitchFamily="34" charset="0"/>
              <a:buChar char="•"/>
            </a:pPr>
            <a:r>
              <a:rPr lang="en-US" dirty="0"/>
              <a:t>Custom arrangements were made</a:t>
            </a:r>
          </a:p>
        </p:txBody>
      </p:sp>
      <p:sp>
        <p:nvSpPr>
          <p:cNvPr id="20" name="TextBox 19">
            <a:extLst>
              <a:ext uri="{FF2B5EF4-FFF2-40B4-BE49-F238E27FC236}">
                <a16:creationId xmlns:a16="http://schemas.microsoft.com/office/drawing/2014/main" id="{EE024443-BCAE-0C13-B3E9-B484F6876B93}"/>
              </a:ext>
            </a:extLst>
          </p:cNvPr>
          <p:cNvSpPr txBox="1"/>
          <p:nvPr/>
        </p:nvSpPr>
        <p:spPr>
          <a:xfrm>
            <a:off x="7094238" y="5742504"/>
            <a:ext cx="36827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accommodate different size samples custom holders were made </a:t>
            </a:r>
          </a:p>
        </p:txBody>
      </p:sp>
    </p:spTree>
    <p:extLst>
      <p:ext uri="{BB962C8B-B14F-4D97-AF65-F5344CB8AC3E}">
        <p14:creationId xmlns:p14="http://schemas.microsoft.com/office/powerpoint/2010/main" val="218999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75862" y="216163"/>
            <a:ext cx="9325947" cy="685800"/>
          </a:xfrm>
        </p:spPr>
        <p:txBody>
          <a:bodyPr>
            <a:noAutofit/>
          </a:bodyPr>
          <a:lstStyle/>
          <a:p>
            <a:pPr algn="ctr">
              <a:spcBef>
                <a:spcPts val="0"/>
              </a:spcBef>
            </a:pPr>
            <a: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t>Experimental methods; Raman studies</a:t>
            </a:r>
            <a:b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br>
            <a:endParaRPr lang="en-US" sz="24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8E499FAE-CC17-253B-7376-332DBADC3E8A}"/>
              </a:ext>
            </a:extLst>
          </p:cNvPr>
          <p:cNvPicPr>
            <a:picLocks noChangeAspect="1"/>
          </p:cNvPicPr>
          <p:nvPr/>
        </p:nvPicPr>
        <p:blipFill>
          <a:blip r:embed="rId3"/>
          <a:stretch>
            <a:fillRect/>
          </a:stretch>
        </p:blipFill>
        <p:spPr>
          <a:xfrm>
            <a:off x="914399" y="901963"/>
            <a:ext cx="8298413" cy="5426680"/>
          </a:xfrm>
          <a:prstGeom prst="rect">
            <a:avLst/>
          </a:prstGeom>
        </p:spPr>
      </p:pic>
      <p:sp>
        <p:nvSpPr>
          <p:cNvPr id="10" name="AutoShape 8">
            <a:extLst>
              <a:ext uri="{FF2B5EF4-FFF2-40B4-BE49-F238E27FC236}">
                <a16:creationId xmlns:a16="http://schemas.microsoft.com/office/drawing/2014/main" id="{9F23A5EB-DF7D-1380-A947-AFE1AFE4B84A}"/>
              </a:ext>
            </a:extLst>
          </p:cNvPr>
          <p:cNvSpPr>
            <a:spLocks noChangeArrowheads="1"/>
          </p:cNvSpPr>
          <p:nvPr/>
        </p:nvSpPr>
        <p:spPr bwMode="auto">
          <a:xfrm>
            <a:off x="102637" y="6172200"/>
            <a:ext cx="10641563"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400" i="1" dirty="0">
                <a:solidFill>
                  <a:srgbClr val="FFFF00"/>
                </a:solidFill>
                <a:effectLst>
                  <a:outerShdw blurRad="38100" dist="38100" dir="2700000" algn="tl">
                    <a:srgbClr val="000000"/>
                  </a:outerShdw>
                </a:effectLst>
                <a:latin typeface="Arial Black" pitchFamily="34" charset="0"/>
              </a:rPr>
              <a:t>Several doped crystals were studied for Raman spectra</a:t>
            </a:r>
          </a:p>
        </p:txBody>
      </p:sp>
    </p:spTree>
    <p:extLst>
      <p:ext uri="{BB962C8B-B14F-4D97-AF65-F5344CB8AC3E}">
        <p14:creationId xmlns:p14="http://schemas.microsoft.com/office/powerpoint/2010/main" val="120953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9212520-4B05-82C9-5FBA-F948413FA35A}"/>
              </a:ext>
            </a:extLst>
          </p:cNvPr>
          <p:cNvGraphicFramePr>
            <a:graphicFrameLocks/>
          </p:cNvGraphicFramePr>
          <p:nvPr>
            <p:extLst>
              <p:ext uri="{D42A27DB-BD31-4B8C-83A1-F6EECF244321}">
                <p14:modId xmlns:p14="http://schemas.microsoft.com/office/powerpoint/2010/main" val="534339352"/>
              </p:ext>
            </p:extLst>
          </p:nvPr>
        </p:nvGraphicFramePr>
        <p:xfrm>
          <a:off x="1604865" y="1122862"/>
          <a:ext cx="8109274" cy="467144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9D65BF0-DE51-0435-97CC-7BB819A4A130}"/>
              </a:ext>
            </a:extLst>
          </p:cNvPr>
          <p:cNvSpPr>
            <a:spLocks noGrp="1"/>
          </p:cNvSpPr>
          <p:nvPr>
            <p:ph type="title"/>
          </p:nvPr>
        </p:nvSpPr>
        <p:spPr>
          <a:xfrm>
            <a:off x="838200" y="253060"/>
            <a:ext cx="10515600" cy="427977"/>
          </a:xfrm>
        </p:spPr>
        <p:txBody>
          <a:bodyPr>
            <a:noAutofit/>
          </a:bodyPr>
          <a:lstStyle/>
          <a:p>
            <a:r>
              <a:rPr lang="en-US" sz="2800" b="1" dirty="0">
                <a:solidFill>
                  <a:srgbClr val="0000FF"/>
                </a:solidFill>
                <a:latin typeface="Arial" panose="020B0604020202020204" pitchFamily="34" charset="0"/>
                <a:cs typeface="Arial" panose="020B0604020202020204" pitchFamily="34" charset="0"/>
              </a:rPr>
              <a:t>Caution: Suitable filter is required</a:t>
            </a:r>
            <a:endParaRPr lang="en-US" sz="2800" b="1" dirty="0">
              <a:solidFill>
                <a:srgbClr val="0000FF"/>
              </a:solidFill>
            </a:endParaRPr>
          </a:p>
        </p:txBody>
      </p:sp>
      <p:sp>
        <p:nvSpPr>
          <p:cNvPr id="3" name="TextBox 2">
            <a:extLst>
              <a:ext uri="{FF2B5EF4-FFF2-40B4-BE49-F238E27FC236}">
                <a16:creationId xmlns:a16="http://schemas.microsoft.com/office/drawing/2014/main" id="{E9ABBE1F-BB72-E425-C74C-F8ABAFD76C79}"/>
              </a:ext>
            </a:extLst>
          </p:cNvPr>
          <p:cNvSpPr txBox="1"/>
          <p:nvPr/>
        </p:nvSpPr>
        <p:spPr>
          <a:xfrm>
            <a:off x="2211355" y="6008914"/>
            <a:ext cx="7240555" cy="646331"/>
          </a:xfrm>
          <a:prstGeom prst="rect">
            <a:avLst/>
          </a:prstGeom>
          <a:noFill/>
        </p:spPr>
        <p:txBody>
          <a:bodyPr wrap="square" rtlCol="0">
            <a:spAutoFit/>
          </a:bodyPr>
          <a:lstStyle/>
          <a:p>
            <a:r>
              <a:rPr lang="en-US" dirty="0"/>
              <a:t>If a proper filter (or crystal orientation is not used, IR, emission and other peaks will show up along with Raman peaks</a:t>
            </a:r>
          </a:p>
        </p:txBody>
      </p:sp>
    </p:spTree>
    <p:extLst>
      <p:ext uri="{BB962C8B-B14F-4D97-AF65-F5344CB8AC3E}">
        <p14:creationId xmlns:p14="http://schemas.microsoft.com/office/powerpoint/2010/main" val="157605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781D-7372-B01E-4AD5-BA5EAF72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A0B58-37BC-35CC-EF74-BE3B86F65012}"/>
              </a:ext>
            </a:extLst>
          </p:cNvPr>
          <p:cNvSpPr>
            <a:spLocks noGrp="1"/>
          </p:cNvSpPr>
          <p:nvPr>
            <p:ph type="title"/>
          </p:nvPr>
        </p:nvSpPr>
        <p:spPr>
          <a:xfrm>
            <a:off x="838200" y="253060"/>
            <a:ext cx="10515600" cy="427977"/>
          </a:xfrm>
        </p:spPr>
        <p:txBody>
          <a:bodyPr>
            <a:noAutofit/>
          </a:bodyPr>
          <a:lstStyle/>
          <a:p>
            <a:r>
              <a:rPr lang="en-US" sz="2800" b="1" dirty="0">
                <a:solidFill>
                  <a:srgbClr val="0000FF"/>
                </a:solidFill>
                <a:latin typeface="Arial" panose="020B0604020202020204" pitchFamily="34" charset="0"/>
                <a:cs typeface="Arial" panose="020B0604020202020204" pitchFamily="34" charset="0"/>
              </a:rPr>
              <a:t>Raman studies with crystals with good quality crystals</a:t>
            </a:r>
            <a:endParaRPr lang="en-US" sz="2800" b="1" dirty="0">
              <a:solidFill>
                <a:srgbClr val="0000FF"/>
              </a:solidFill>
            </a:endParaRPr>
          </a:p>
        </p:txBody>
      </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984155713"/>
              </p:ext>
            </p:extLst>
          </p:nvPr>
        </p:nvGraphicFramePr>
        <p:xfrm>
          <a:off x="460309" y="798729"/>
          <a:ext cx="5315338" cy="31014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719450223"/>
              </p:ext>
            </p:extLst>
          </p:nvPr>
        </p:nvGraphicFramePr>
        <p:xfrm>
          <a:off x="227046" y="3679170"/>
          <a:ext cx="5315338" cy="31788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1DBE30C-FE4F-92E9-AC76-F38DE0B3FEE4}"/>
              </a:ext>
            </a:extLst>
          </p:cNvPr>
          <p:cNvSpPr txBox="1"/>
          <p:nvPr/>
        </p:nvSpPr>
        <p:spPr>
          <a:xfrm>
            <a:off x="6857999" y="1483568"/>
            <a:ext cx="3638939" cy="646331"/>
          </a:xfrm>
          <a:prstGeom prst="rect">
            <a:avLst/>
          </a:prstGeom>
          <a:noFill/>
        </p:spPr>
        <p:txBody>
          <a:bodyPr wrap="square" rtlCol="0">
            <a:spAutoFit/>
          </a:bodyPr>
          <a:lstStyle/>
          <a:p>
            <a:r>
              <a:rPr lang="en-US" b="1" dirty="0"/>
              <a:t>Fe-doped </a:t>
            </a:r>
            <a:r>
              <a:rPr lang="en-US" b="1" dirty="0" err="1"/>
              <a:t>ZnSe</a:t>
            </a:r>
            <a:r>
              <a:rPr lang="en-US" b="1" dirty="0"/>
              <a:t> crystal</a:t>
            </a:r>
          </a:p>
          <a:p>
            <a:r>
              <a:rPr lang="en-US" b="1" dirty="0"/>
              <a:t>Early stage of crystals</a:t>
            </a:r>
          </a:p>
        </p:txBody>
      </p:sp>
      <p:sp>
        <p:nvSpPr>
          <p:cNvPr id="7" name="TextBox 6">
            <a:extLst>
              <a:ext uri="{FF2B5EF4-FFF2-40B4-BE49-F238E27FC236}">
                <a16:creationId xmlns:a16="http://schemas.microsoft.com/office/drawing/2014/main" id="{807E1AE1-374E-D4C7-A7D7-1C87452FEF44}"/>
              </a:ext>
            </a:extLst>
          </p:cNvPr>
          <p:cNvSpPr txBox="1"/>
          <p:nvPr/>
        </p:nvSpPr>
        <p:spPr>
          <a:xfrm>
            <a:off x="7392955" y="4229877"/>
            <a:ext cx="3169297" cy="923330"/>
          </a:xfrm>
          <a:prstGeom prst="rect">
            <a:avLst/>
          </a:prstGeom>
          <a:noFill/>
        </p:spPr>
        <p:txBody>
          <a:bodyPr wrap="square" rtlCol="0">
            <a:spAutoFit/>
          </a:bodyPr>
          <a:lstStyle/>
          <a:p>
            <a:r>
              <a:rPr lang="en-US" b="1" dirty="0"/>
              <a:t>Cr-doped </a:t>
            </a:r>
            <a:r>
              <a:rPr lang="en-US" b="1" dirty="0" err="1"/>
              <a:t>ZnSe</a:t>
            </a:r>
            <a:r>
              <a:rPr lang="en-US" b="1" dirty="0"/>
              <a:t> crystal</a:t>
            </a:r>
          </a:p>
          <a:p>
            <a:r>
              <a:rPr lang="en-US" b="1" dirty="0"/>
              <a:t>Early stage of crystals</a:t>
            </a:r>
          </a:p>
          <a:p>
            <a:endParaRPr lang="en-US" b="1" dirty="0"/>
          </a:p>
        </p:txBody>
      </p:sp>
      <p:sp>
        <p:nvSpPr>
          <p:cNvPr id="5" name="AutoShape 8">
            <a:extLst>
              <a:ext uri="{FF2B5EF4-FFF2-40B4-BE49-F238E27FC236}">
                <a16:creationId xmlns:a16="http://schemas.microsoft.com/office/drawing/2014/main" id="{2BEE1380-20FE-9163-32DF-774D35DD8D2E}"/>
              </a:ext>
            </a:extLst>
          </p:cNvPr>
          <p:cNvSpPr>
            <a:spLocks noChangeArrowheads="1"/>
          </p:cNvSpPr>
          <p:nvPr/>
        </p:nvSpPr>
        <p:spPr bwMode="auto">
          <a:xfrm>
            <a:off x="6254619" y="5678739"/>
            <a:ext cx="5856515"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i="1" dirty="0">
                <a:solidFill>
                  <a:srgbClr val="FFFF00"/>
                </a:solidFill>
                <a:effectLst>
                  <a:outerShdw blurRad="38100" dist="38100" dir="2700000" algn="tl">
                    <a:srgbClr val="000000"/>
                  </a:outerShdw>
                </a:effectLst>
                <a:latin typeface="Arial Black" pitchFamily="34" charset="0"/>
              </a:rPr>
              <a:t>Raman studies showed that crystal quality </a:t>
            </a:r>
          </a:p>
          <a:p>
            <a:pPr algn="ctr" eaLnBrk="0" hangingPunct="0">
              <a:lnSpc>
                <a:spcPct val="90000"/>
              </a:lnSpc>
              <a:defRPr/>
            </a:pPr>
            <a:r>
              <a:rPr lang="en-US" i="1" dirty="0">
                <a:solidFill>
                  <a:srgbClr val="FFFF00"/>
                </a:solidFill>
                <a:effectLst>
                  <a:outerShdw blurRad="38100" dist="38100" dir="2700000" algn="tl">
                    <a:srgbClr val="000000"/>
                  </a:outerShdw>
                </a:effectLst>
                <a:latin typeface="Arial Black" pitchFamily="34" charset="0"/>
              </a:rPr>
              <a:t>was not very good</a:t>
            </a:r>
          </a:p>
        </p:txBody>
      </p:sp>
    </p:spTree>
    <p:extLst>
      <p:ext uri="{BB962C8B-B14F-4D97-AF65-F5344CB8AC3E}">
        <p14:creationId xmlns:p14="http://schemas.microsoft.com/office/powerpoint/2010/main" val="128050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15820" y="-154112"/>
            <a:ext cx="8985380" cy="961708"/>
          </a:xfrm>
        </p:spPr>
        <p:txBody>
          <a:bodyPr>
            <a:noAutofit/>
          </a:bodyPr>
          <a:lstStyle/>
          <a:p>
            <a:pPr algn="ctr">
              <a:lnSpc>
                <a:spcPct val="115000"/>
              </a:lnSpc>
              <a:spcBef>
                <a:spcPts val="0"/>
              </a:spcBef>
              <a:spcAft>
                <a:spcPts val="1000"/>
              </a:spcAft>
            </a:pPr>
            <a:r>
              <a:rPr lang="en-US" sz="2400" b="1" dirty="0">
                <a:solidFill>
                  <a:srgbClr val="0000FF"/>
                </a:solidFill>
                <a:latin typeface="Arial "/>
                <a:ea typeface="Times New Roman" panose="02020603050405020304" pitchFamily="18" charset="0"/>
                <a:cs typeface="Times New Roman" panose="02020603050405020304" pitchFamily="18" charset="0"/>
              </a:rPr>
              <a:t>Raman shift using the (a)  266 and (b) 532 nm lasers for Fe-</a:t>
            </a:r>
            <a:r>
              <a:rPr lang="en-US" sz="2400" b="1" dirty="0" err="1">
                <a:solidFill>
                  <a:srgbClr val="0000FF"/>
                </a:solidFill>
                <a:latin typeface="Arial "/>
                <a:ea typeface="Times New Roman" panose="02020603050405020304" pitchFamily="18" charset="0"/>
                <a:cs typeface="Times New Roman" panose="02020603050405020304" pitchFamily="18" charset="0"/>
              </a:rPr>
              <a:t>ZnSe</a:t>
            </a:r>
            <a:r>
              <a:rPr lang="en-US" sz="2400" b="1" dirty="0">
                <a:solidFill>
                  <a:srgbClr val="0000FF"/>
                </a:solidFill>
                <a:latin typeface="Arial "/>
                <a:ea typeface="Times New Roman" panose="02020603050405020304" pitchFamily="18" charset="0"/>
                <a:cs typeface="Times New Roman" panose="02020603050405020304" pitchFamily="18" charset="0"/>
              </a:rPr>
              <a:t> and Cr-</a:t>
            </a:r>
            <a:r>
              <a:rPr lang="en-US" sz="2400" b="1" dirty="0" err="1">
                <a:solidFill>
                  <a:srgbClr val="0000FF"/>
                </a:solidFill>
                <a:latin typeface="Arial "/>
                <a:ea typeface="Times New Roman" panose="02020603050405020304" pitchFamily="18" charset="0"/>
                <a:cs typeface="Times New Roman" panose="02020603050405020304" pitchFamily="18" charset="0"/>
              </a:rPr>
              <a:t>ZnSe</a:t>
            </a:r>
            <a:r>
              <a:rPr lang="en-US" sz="2400" b="1" dirty="0">
                <a:solidFill>
                  <a:srgbClr val="0000FF"/>
                </a:solidFill>
                <a:latin typeface="Arial "/>
                <a:ea typeface="Times New Roman" panose="02020603050405020304" pitchFamily="18" charset="0"/>
                <a:cs typeface="Times New Roman" panose="02020603050405020304" pitchFamily="18" charset="0"/>
              </a:rPr>
              <a:t> crystals</a:t>
            </a: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i="1" dirty="0">
                <a:solidFill>
                  <a:srgbClr val="FFFF00"/>
                </a:solidFill>
                <a:effectLst>
                  <a:outerShdw blurRad="38100" dist="38100" dir="2700000" algn="tl">
                    <a:srgbClr val="000000"/>
                  </a:outerShdw>
                </a:effectLst>
                <a:latin typeface="Arial Black" pitchFamily="34" charset="0"/>
              </a:rPr>
              <a:t>Raman studies showed different positions for LO and TO </a:t>
            </a:r>
          </a:p>
          <a:p>
            <a:pPr algn="ctr" eaLnBrk="0" hangingPunct="0">
              <a:lnSpc>
                <a:spcPct val="90000"/>
              </a:lnSpc>
              <a:defRPr/>
            </a:pPr>
            <a:r>
              <a:rPr lang="en-US" i="1" dirty="0">
                <a:solidFill>
                  <a:srgbClr val="FFFF00"/>
                </a:solidFill>
                <a:effectLst>
                  <a:outerShdw blurRad="38100" dist="38100" dir="2700000" algn="tl">
                    <a:srgbClr val="000000"/>
                  </a:outerShdw>
                </a:effectLst>
                <a:latin typeface="Arial Black" pitchFamily="34" charset="0"/>
              </a:rPr>
              <a:t>Showing effects of doping and size of dopants</a:t>
            </a:r>
          </a:p>
        </p:txBody>
      </p:sp>
      <p:graphicFrame>
        <p:nvGraphicFramePr>
          <p:cNvPr id="5" name="Chart 4">
            <a:extLst>
              <a:ext uri="{FF2B5EF4-FFF2-40B4-BE49-F238E27FC236}">
                <a16:creationId xmlns:a16="http://schemas.microsoft.com/office/drawing/2014/main" id="{3AF07301-8421-DA00-E9D6-F4E146B70E8E}"/>
              </a:ext>
            </a:extLst>
          </p:cNvPr>
          <p:cNvGraphicFramePr/>
          <p:nvPr/>
        </p:nvGraphicFramePr>
        <p:xfrm>
          <a:off x="1823936" y="1049257"/>
          <a:ext cx="3738664" cy="2227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59AC7FF-74DD-8056-4FCF-B94945DB8370}"/>
              </a:ext>
            </a:extLst>
          </p:cNvPr>
          <p:cNvGraphicFramePr/>
          <p:nvPr/>
        </p:nvGraphicFramePr>
        <p:xfrm>
          <a:off x="6172200" y="996620"/>
          <a:ext cx="3886200" cy="2051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E8D82A7-237D-1594-4F4D-16F3E90CA9A3}"/>
              </a:ext>
            </a:extLst>
          </p:cNvPr>
          <p:cNvGraphicFramePr/>
          <p:nvPr/>
        </p:nvGraphicFramePr>
        <p:xfrm>
          <a:off x="1618683" y="3020472"/>
          <a:ext cx="2834640" cy="2773680"/>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9222">
            <a:extLst>
              <a:ext uri="{FF2B5EF4-FFF2-40B4-BE49-F238E27FC236}">
                <a16:creationId xmlns:a16="http://schemas.microsoft.com/office/drawing/2014/main" id="{80BF7362-EC9D-BD5C-8373-343E301B1FD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18030" b="24814"/>
          <a:stretch/>
        </p:blipFill>
        <p:spPr bwMode="auto">
          <a:xfrm>
            <a:off x="6379779" y="3048000"/>
            <a:ext cx="2717800" cy="2656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61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7D61-7EDF-1463-4D86-30D5F82F2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AD13A-325C-1078-8F84-5E0DD88AC783}"/>
              </a:ext>
            </a:extLst>
          </p:cNvPr>
          <p:cNvSpPr>
            <a:spLocks noGrp="1"/>
          </p:cNvSpPr>
          <p:nvPr>
            <p:ph type="title"/>
          </p:nvPr>
        </p:nvSpPr>
        <p:spPr>
          <a:xfrm>
            <a:off x="838200" y="253060"/>
            <a:ext cx="10515600" cy="427977"/>
          </a:xfrm>
        </p:spPr>
        <p:txBody>
          <a:bodyPr>
            <a:noAutofit/>
          </a:bodyPr>
          <a:lstStyle/>
          <a:p>
            <a:r>
              <a:rPr lang="en-US" sz="2800" b="1" dirty="0">
                <a:solidFill>
                  <a:srgbClr val="0000FF"/>
                </a:solidFill>
                <a:latin typeface="Arial" panose="020B0604020202020204" pitchFamily="34" charset="0"/>
                <a:cs typeface="Arial" panose="020B0604020202020204" pitchFamily="34" charset="0"/>
              </a:rPr>
              <a:t>Raman studies with crystals with good quality crystals</a:t>
            </a:r>
            <a:endParaRPr lang="en-US" sz="2800" dirty="0"/>
          </a:p>
        </p:txBody>
      </p:sp>
      <p:sp>
        <p:nvSpPr>
          <p:cNvPr id="4" name="TextBox 3">
            <a:extLst>
              <a:ext uri="{FF2B5EF4-FFF2-40B4-BE49-F238E27FC236}">
                <a16:creationId xmlns:a16="http://schemas.microsoft.com/office/drawing/2014/main" id="{04291B46-414F-0825-512C-76ED06176781}"/>
              </a:ext>
            </a:extLst>
          </p:cNvPr>
          <p:cNvSpPr txBox="1"/>
          <p:nvPr/>
        </p:nvSpPr>
        <p:spPr>
          <a:xfrm>
            <a:off x="1894114" y="5253135"/>
            <a:ext cx="8266923" cy="923330"/>
          </a:xfrm>
          <a:prstGeom prst="rect">
            <a:avLst/>
          </a:prstGeom>
          <a:noFill/>
        </p:spPr>
        <p:txBody>
          <a:bodyPr wrap="square" rtlCol="0">
            <a:spAutoFit/>
          </a:bodyPr>
          <a:lstStyle/>
          <a:p>
            <a:r>
              <a:rPr lang="en-US" b="1" dirty="0"/>
              <a:t>Transverse optical (TO) and Longitudinal optical phonon (LO) at 220 and 280 cm</a:t>
            </a:r>
            <a:r>
              <a:rPr lang="en-US" b="1" baseline="30000" dirty="0"/>
              <a:t>-1 </a:t>
            </a:r>
            <a:r>
              <a:rPr lang="en-US" b="1" dirty="0"/>
              <a:t>TO wavelength for the first order polarization for </a:t>
            </a:r>
            <a:r>
              <a:rPr lang="en-US" b="1" dirty="0" err="1"/>
              <a:t>ZnSe</a:t>
            </a:r>
            <a:r>
              <a:rPr lang="en-US" b="1" dirty="0"/>
              <a:t> and ZnS. This means propagation is in X-axis (oscillation is in the direction of wave propagation)</a:t>
            </a:r>
          </a:p>
        </p:txBody>
      </p:sp>
      <p:grpSp>
        <p:nvGrpSpPr>
          <p:cNvPr id="8" name="Group 7">
            <a:extLst>
              <a:ext uri="{FF2B5EF4-FFF2-40B4-BE49-F238E27FC236}">
                <a16:creationId xmlns:a16="http://schemas.microsoft.com/office/drawing/2014/main" id="{D2E98FBE-1E51-809B-3120-C0293D60A869}"/>
              </a:ext>
            </a:extLst>
          </p:cNvPr>
          <p:cNvGrpSpPr/>
          <p:nvPr/>
        </p:nvGrpSpPr>
        <p:grpSpPr>
          <a:xfrm>
            <a:off x="972534" y="875046"/>
            <a:ext cx="8032595" cy="4184080"/>
            <a:chOff x="981865" y="1069055"/>
            <a:chExt cx="8032595" cy="4184080"/>
          </a:xfrm>
        </p:grpSpPr>
        <p:pic>
          <p:nvPicPr>
            <p:cNvPr id="3" name="Picture 2">
              <a:extLst>
                <a:ext uri="{FF2B5EF4-FFF2-40B4-BE49-F238E27FC236}">
                  <a16:creationId xmlns:a16="http://schemas.microsoft.com/office/drawing/2014/main" id="{D17D7A74-62DC-CD2C-E036-3C01F82B99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865" y="1069055"/>
              <a:ext cx="8032595" cy="4184080"/>
            </a:xfrm>
            <a:prstGeom prst="rect">
              <a:avLst/>
            </a:prstGeom>
            <a:noFill/>
          </p:spPr>
        </p:pic>
        <p:sp>
          <p:nvSpPr>
            <p:cNvPr id="5" name="TextBox 4">
              <a:extLst>
                <a:ext uri="{FF2B5EF4-FFF2-40B4-BE49-F238E27FC236}">
                  <a16:creationId xmlns:a16="http://schemas.microsoft.com/office/drawing/2014/main" id="{119F8BE8-794E-6FE4-4CF9-D81926A0E5C5}"/>
                </a:ext>
              </a:extLst>
            </p:cNvPr>
            <p:cNvSpPr txBox="1"/>
            <p:nvPr/>
          </p:nvSpPr>
          <p:spPr>
            <a:xfrm>
              <a:off x="4208106" y="2672484"/>
              <a:ext cx="2500604" cy="369332"/>
            </a:xfrm>
            <a:prstGeom prst="rect">
              <a:avLst/>
            </a:prstGeom>
            <a:noFill/>
          </p:spPr>
          <p:txBody>
            <a:bodyPr wrap="square" rtlCol="0">
              <a:spAutoFit/>
            </a:bodyPr>
            <a:lstStyle/>
            <a:p>
              <a:r>
                <a:rPr lang="en-US" dirty="0"/>
                <a:t>FWHM was reasonable</a:t>
              </a:r>
            </a:p>
          </p:txBody>
        </p:sp>
        <p:cxnSp>
          <p:nvCxnSpPr>
            <p:cNvPr id="7" name="Straight Arrow Connector 6">
              <a:extLst>
                <a:ext uri="{FF2B5EF4-FFF2-40B4-BE49-F238E27FC236}">
                  <a16:creationId xmlns:a16="http://schemas.microsoft.com/office/drawing/2014/main" id="{44C5833A-8F3E-B292-1B70-25C9AB6F38C0}"/>
                </a:ext>
              </a:extLst>
            </p:cNvPr>
            <p:cNvCxnSpPr/>
            <p:nvPr/>
          </p:nvCxnSpPr>
          <p:spPr>
            <a:xfrm>
              <a:off x="3144416" y="3284375"/>
              <a:ext cx="849085" cy="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53801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316697-780F-3310-0CDA-9F5D9F7F98B3}"/>
              </a:ext>
            </a:extLst>
          </p:cNvPr>
          <p:cNvSpPr>
            <a:spLocks noGrp="1"/>
          </p:cNvSpPr>
          <p:nvPr>
            <p:ph type="title"/>
          </p:nvPr>
        </p:nvSpPr>
        <p:spPr>
          <a:xfrm>
            <a:off x="838200" y="253060"/>
            <a:ext cx="10515600" cy="427977"/>
          </a:xfrm>
        </p:spPr>
        <p:txBody>
          <a:bodyPr>
            <a:noAutofit/>
          </a:bodyPr>
          <a:lstStyle/>
          <a:p>
            <a:pPr algn="ctr"/>
            <a:r>
              <a:rPr lang="en-US" sz="2800" b="1" dirty="0">
                <a:solidFill>
                  <a:srgbClr val="0000FF"/>
                </a:solidFill>
                <a:latin typeface="Arial" panose="020B0604020202020204" pitchFamily="34" charset="0"/>
                <a:cs typeface="Arial" panose="020B0604020202020204" pitchFamily="34" charset="0"/>
              </a:rPr>
              <a:t>Raman studies with crystals with good quality </a:t>
            </a:r>
            <a:r>
              <a:rPr lang="en-US" sz="2800" b="1" dirty="0" err="1">
                <a:solidFill>
                  <a:srgbClr val="0000FF"/>
                </a:solidFill>
                <a:latin typeface="Arial" panose="020B0604020202020204" pitchFamily="34" charset="0"/>
                <a:cs typeface="Arial" panose="020B0604020202020204" pitchFamily="34" charset="0"/>
              </a:rPr>
              <a:t>crtstals</a:t>
            </a:r>
            <a:endParaRPr lang="en-US" sz="2800" b="1" dirty="0">
              <a:solidFill>
                <a:srgbClr val="0000FF"/>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9A6327A-DD24-FD83-55B0-615814EDFC4E}"/>
              </a:ext>
            </a:extLst>
          </p:cNvPr>
          <p:cNvGrpSpPr/>
          <p:nvPr/>
        </p:nvGrpSpPr>
        <p:grpSpPr>
          <a:xfrm>
            <a:off x="318190" y="919065"/>
            <a:ext cx="11148873" cy="5397760"/>
            <a:chOff x="280867" y="928395"/>
            <a:chExt cx="11148873" cy="5397760"/>
          </a:xfrm>
        </p:grpSpPr>
        <p:pic>
          <p:nvPicPr>
            <p:cNvPr id="6" name="Picture 5">
              <a:extLst>
                <a:ext uri="{FF2B5EF4-FFF2-40B4-BE49-F238E27FC236}">
                  <a16:creationId xmlns:a16="http://schemas.microsoft.com/office/drawing/2014/main" id="{230F23F7-E9B0-FB1C-1091-CB4CC999DAA9}"/>
                </a:ext>
              </a:extLst>
            </p:cNvPr>
            <p:cNvPicPr>
              <a:picLocks noChangeAspect="1"/>
            </p:cNvPicPr>
            <p:nvPr/>
          </p:nvPicPr>
          <p:blipFill>
            <a:blip r:embed="rId2"/>
            <a:stretch>
              <a:fillRect/>
            </a:stretch>
          </p:blipFill>
          <p:spPr>
            <a:xfrm>
              <a:off x="280867" y="928395"/>
              <a:ext cx="11148873" cy="5397760"/>
            </a:xfrm>
            <a:prstGeom prst="rect">
              <a:avLst/>
            </a:prstGeom>
          </p:spPr>
        </p:pic>
        <p:sp>
          <p:nvSpPr>
            <p:cNvPr id="3" name="TextBox 2">
              <a:extLst>
                <a:ext uri="{FF2B5EF4-FFF2-40B4-BE49-F238E27FC236}">
                  <a16:creationId xmlns:a16="http://schemas.microsoft.com/office/drawing/2014/main" id="{E8828484-9D7C-A1EF-3C3E-F4BB7EAAC64C}"/>
                </a:ext>
              </a:extLst>
            </p:cNvPr>
            <p:cNvSpPr txBox="1"/>
            <p:nvPr/>
          </p:nvSpPr>
          <p:spPr>
            <a:xfrm>
              <a:off x="6340152" y="2355979"/>
              <a:ext cx="4065037" cy="5085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solidFill>
                    <a:schemeClr val="bg1"/>
                  </a:solidFill>
                </a:rPr>
                <a:t>Peaks for the FWHM were observed</a:t>
              </a:r>
            </a:p>
            <a:p>
              <a:r>
                <a:rPr lang="en-US" sz="1400" b="1" dirty="0">
                  <a:solidFill>
                    <a:schemeClr val="bg1"/>
                  </a:solidFill>
                </a:rPr>
                <a:t>Other peak around 560 cm</a:t>
              </a:r>
              <a:r>
                <a:rPr lang="en-US" sz="1400" b="1" baseline="30000" dirty="0">
                  <a:solidFill>
                    <a:schemeClr val="bg1"/>
                  </a:solidFill>
                </a:rPr>
                <a:t>-1</a:t>
              </a:r>
              <a:r>
                <a:rPr lang="en-US" sz="1400" b="1" dirty="0">
                  <a:solidFill>
                    <a:schemeClr val="bg1"/>
                  </a:solidFill>
                </a:rPr>
                <a:t> was for 2TO</a:t>
              </a:r>
              <a:endParaRPr lang="en-US" sz="1400" b="1" kern="1200" dirty="0">
                <a:solidFill>
                  <a:schemeClr val="bg1"/>
                </a:solidFill>
              </a:endParaRPr>
            </a:p>
            <a:p>
              <a:endParaRPr lang="en-US" sz="1400" b="1" kern="1200" dirty="0">
                <a:solidFill>
                  <a:schemeClr val="bg1"/>
                </a:solidFill>
              </a:endParaRPr>
            </a:p>
          </p:txBody>
        </p:sp>
        <p:cxnSp>
          <p:nvCxnSpPr>
            <p:cNvPr id="5" name="Straight Arrow Connector 4">
              <a:extLst>
                <a:ext uri="{FF2B5EF4-FFF2-40B4-BE49-F238E27FC236}">
                  <a16:creationId xmlns:a16="http://schemas.microsoft.com/office/drawing/2014/main" id="{10365873-0A8F-20EC-E977-87AA2C84B7D6}"/>
                </a:ext>
              </a:extLst>
            </p:cNvPr>
            <p:cNvCxnSpPr/>
            <p:nvPr/>
          </p:nvCxnSpPr>
          <p:spPr>
            <a:xfrm>
              <a:off x="4413380" y="3359020"/>
              <a:ext cx="625151"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BE37FB54-37BE-7E02-0E4C-5376D3D68FC0}"/>
                </a:ext>
              </a:extLst>
            </p:cNvPr>
            <p:cNvSpPr txBox="1"/>
            <p:nvPr/>
          </p:nvSpPr>
          <p:spPr>
            <a:xfrm>
              <a:off x="5215812" y="3251718"/>
              <a:ext cx="998376" cy="369332"/>
            </a:xfrm>
            <a:prstGeom prst="rect">
              <a:avLst/>
            </a:prstGeom>
            <a:noFill/>
          </p:spPr>
          <p:txBody>
            <a:bodyPr wrap="square" rtlCol="0">
              <a:spAutoFit/>
            </a:bodyPr>
            <a:lstStyle/>
            <a:p>
              <a:r>
                <a:rPr lang="en-US" dirty="0">
                  <a:solidFill>
                    <a:schemeClr val="bg1"/>
                  </a:solidFill>
                </a:rPr>
                <a:t>FWHM</a:t>
              </a:r>
            </a:p>
          </p:txBody>
        </p:sp>
      </p:grpSp>
    </p:spTree>
    <p:extLst>
      <p:ext uri="{BB962C8B-B14F-4D97-AF65-F5344CB8AC3E}">
        <p14:creationId xmlns:p14="http://schemas.microsoft.com/office/powerpoint/2010/main" val="288642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01F197-0407-4ED1-981E-EF4EF81F5B1C}"/>
              </a:ext>
            </a:extLst>
          </p:cNvPr>
          <p:cNvSpPr txBox="1"/>
          <p:nvPr/>
        </p:nvSpPr>
        <p:spPr>
          <a:xfrm>
            <a:off x="3581400" y="152401"/>
            <a:ext cx="4191000" cy="646331"/>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Raman Studies of crystals Zinc Selenide Crystal: 26</a:t>
            </a:r>
          </a:p>
        </p:txBody>
      </p:sp>
      <p:cxnSp>
        <p:nvCxnSpPr>
          <p:cNvPr id="7" name="Straight Connector 6">
            <a:extLst>
              <a:ext uri="{FF2B5EF4-FFF2-40B4-BE49-F238E27FC236}">
                <a16:creationId xmlns:a16="http://schemas.microsoft.com/office/drawing/2014/main" id="{3B5134C4-3C2B-467A-6D2A-03EA48CB54D7}"/>
              </a:ext>
            </a:extLst>
          </p:cNvPr>
          <p:cNvCxnSpPr/>
          <p:nvPr/>
        </p:nvCxnSpPr>
        <p:spPr>
          <a:xfrm>
            <a:off x="1524000" y="762000"/>
            <a:ext cx="914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aphicFrame>
        <p:nvGraphicFramePr>
          <p:cNvPr id="2" name="Chart 1">
            <a:extLst>
              <a:ext uri="{FF2B5EF4-FFF2-40B4-BE49-F238E27FC236}">
                <a16:creationId xmlns:a16="http://schemas.microsoft.com/office/drawing/2014/main" id="{94981D86-6CBB-463C-0C50-CB64268D0E04}"/>
              </a:ext>
            </a:extLst>
          </p:cNvPr>
          <p:cNvGraphicFramePr>
            <a:graphicFrameLocks/>
          </p:cNvGraphicFramePr>
          <p:nvPr>
            <p:extLst>
              <p:ext uri="{D42A27DB-BD31-4B8C-83A1-F6EECF244321}">
                <p14:modId xmlns:p14="http://schemas.microsoft.com/office/powerpoint/2010/main" val="92305226"/>
              </p:ext>
            </p:extLst>
          </p:nvPr>
        </p:nvGraphicFramePr>
        <p:xfrm>
          <a:off x="419877" y="1219200"/>
          <a:ext cx="11644605" cy="44196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B29D28C-66DC-E1DC-32A4-18F5474B08DA}"/>
              </a:ext>
            </a:extLst>
          </p:cNvPr>
          <p:cNvSpPr txBox="1"/>
          <p:nvPr/>
        </p:nvSpPr>
        <p:spPr>
          <a:xfrm>
            <a:off x="1905000" y="5715001"/>
            <a:ext cx="8001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used little higher intensity to see is grain causes any problem</a:t>
            </a:r>
          </a:p>
          <a:p>
            <a:pPr marL="285750" indent="-285750">
              <a:buFont typeface="Arial" panose="020B0604020202020204" pitchFamily="34" charset="0"/>
              <a:buChar char="•"/>
            </a:pPr>
            <a:r>
              <a:rPr lang="en-US" dirty="0"/>
              <a:t>LO was perfect at 253.5 cm</a:t>
            </a:r>
            <a:r>
              <a:rPr lang="en-US" baseline="30000" dirty="0"/>
              <a:t>-1 </a:t>
            </a:r>
            <a:r>
              <a:rPr lang="en-US" dirty="0"/>
              <a:t>as good as nanocrystals</a:t>
            </a:r>
          </a:p>
          <a:p>
            <a:pPr marL="285750" indent="-285750">
              <a:buFont typeface="Arial" panose="020B0604020202020204" pitchFamily="34" charset="0"/>
              <a:buChar char="•"/>
            </a:pPr>
            <a:r>
              <a:rPr lang="en-US" dirty="0"/>
              <a:t>TO was at 284 cm</a:t>
            </a:r>
            <a:r>
              <a:rPr lang="en-US" baseline="30000" dirty="0"/>
              <a:t>-1 </a:t>
            </a:r>
            <a:r>
              <a:rPr lang="en-US" dirty="0"/>
              <a:t> excellent for cm size crystal</a:t>
            </a:r>
          </a:p>
          <a:p>
            <a:pPr marL="285750" indent="-285750">
              <a:buFont typeface="Arial" panose="020B0604020202020204" pitchFamily="34" charset="0"/>
              <a:buChar char="•"/>
            </a:pPr>
            <a:r>
              <a:rPr lang="en-US" dirty="0"/>
              <a:t>500 rel.cm</a:t>
            </a:r>
            <a:r>
              <a:rPr lang="en-US" baseline="30000" dirty="0"/>
              <a:t>-1</a:t>
            </a:r>
            <a:r>
              <a:rPr lang="en-US" dirty="0"/>
              <a:t> was for 2LO, we observed this since quality was </a:t>
            </a:r>
            <a:r>
              <a:rPr lang="en-US" dirty="0" err="1"/>
              <a:t>giood</a:t>
            </a:r>
            <a:endParaRPr lang="en-US" baseline="30000"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CF757883-62F2-7643-B9DA-08057EB80234}"/>
              </a:ext>
            </a:extLst>
          </p:cNvPr>
          <p:cNvSpPr txBox="1"/>
          <p:nvPr/>
        </p:nvSpPr>
        <p:spPr>
          <a:xfrm>
            <a:off x="3993502" y="3244334"/>
            <a:ext cx="2500604" cy="369332"/>
          </a:xfrm>
          <a:prstGeom prst="rect">
            <a:avLst/>
          </a:prstGeom>
          <a:noFill/>
        </p:spPr>
        <p:txBody>
          <a:bodyPr wrap="square" rtlCol="0">
            <a:spAutoFit/>
          </a:bodyPr>
          <a:lstStyle/>
          <a:p>
            <a:r>
              <a:rPr lang="en-US" dirty="0"/>
              <a:t>FWHM was very small</a:t>
            </a:r>
          </a:p>
        </p:txBody>
      </p:sp>
    </p:spTree>
    <p:extLst>
      <p:ext uri="{BB962C8B-B14F-4D97-AF65-F5344CB8AC3E}">
        <p14:creationId xmlns:p14="http://schemas.microsoft.com/office/powerpoint/2010/main" val="140657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5" name="Oval 4">
            <a:extLst>
              <a:ext uri="{FF2B5EF4-FFF2-40B4-BE49-F238E27FC236}">
                <a16:creationId xmlns:a16="http://schemas.microsoft.com/office/drawing/2014/main" id="{D6040045-E71B-4F2A-8775-796C4D90706C}"/>
              </a:ext>
            </a:extLst>
          </p:cNvPr>
          <p:cNvSpPr/>
          <p:nvPr/>
        </p:nvSpPr>
        <p:spPr>
          <a:xfrm>
            <a:off x="5715000" y="1257301"/>
            <a:ext cx="762000" cy="7429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FF152BFD-F441-4A21-9EC0-B41682313FF0}"/>
              </a:ext>
            </a:extLst>
          </p:cNvPr>
          <p:cNvSpPr txBox="1"/>
          <p:nvPr/>
        </p:nvSpPr>
        <p:spPr>
          <a:xfrm>
            <a:off x="5627710" y="890111"/>
            <a:ext cx="707245" cy="1446550"/>
          </a:xfrm>
          <a:prstGeom prst="rect">
            <a:avLst/>
          </a:prstGeom>
          <a:noFill/>
        </p:spPr>
        <p:txBody>
          <a:bodyPr wrap="none" rtlCol="0">
            <a:spAutoFit/>
          </a:bodyPr>
          <a:lstStyle/>
          <a:p>
            <a:r>
              <a:rPr lang="en-US" sz="8800" b="1" dirty="0"/>
              <a:t>?</a:t>
            </a:r>
          </a:p>
        </p:txBody>
      </p:sp>
      <p:sp>
        <p:nvSpPr>
          <p:cNvPr id="6" name="TextBox 5">
            <a:extLst>
              <a:ext uri="{FF2B5EF4-FFF2-40B4-BE49-F238E27FC236}">
                <a16:creationId xmlns:a16="http://schemas.microsoft.com/office/drawing/2014/main" id="{1BE04C25-956E-483A-A5C9-6F02BECCD42F}"/>
              </a:ext>
            </a:extLst>
          </p:cNvPr>
          <p:cNvSpPr txBox="1"/>
          <p:nvPr/>
        </p:nvSpPr>
        <p:spPr>
          <a:xfrm>
            <a:off x="0" y="-35462"/>
            <a:ext cx="12192000" cy="830997"/>
          </a:xfrm>
          <a:prstGeom prst="rect">
            <a:avLst/>
          </a:prstGeom>
          <a:solidFill>
            <a:schemeClr val="bg1">
              <a:alpha val="40000"/>
            </a:schemeClr>
          </a:solidFill>
          <a:effectLst>
            <a:softEdge rad="63500"/>
          </a:effectLst>
        </p:spPr>
        <p:txBody>
          <a:bodyPr wrap="square" rtlCol="0">
            <a:spAutoFit/>
          </a:bodyPr>
          <a:lstStyle/>
          <a:p>
            <a:r>
              <a:rPr lang="en-US" sz="4800" b="1" i="1" dirty="0">
                <a:solidFill>
                  <a:srgbClr val="0000FF"/>
                </a:solidFill>
              </a:rPr>
              <a:t>Theory: Absorption Coefficient</a:t>
            </a:r>
          </a:p>
        </p:txBody>
      </p:sp>
      <p:pic>
        <p:nvPicPr>
          <p:cNvPr id="15" name="Picture 14">
            <a:extLst>
              <a:ext uri="{FF2B5EF4-FFF2-40B4-BE49-F238E27FC236}">
                <a16:creationId xmlns:a16="http://schemas.microsoft.com/office/drawing/2014/main" id="{0DE361C0-7313-439B-8F53-0D03655DE7C3}"/>
              </a:ext>
            </a:extLst>
          </p:cNvPr>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330584" y="4012247"/>
            <a:ext cx="5861416" cy="2325868"/>
          </a:xfrm>
          <a:prstGeom prst="rect">
            <a:avLst/>
          </a:prstGeom>
          <a:noFill/>
          <a:ln>
            <a:solidFill>
              <a:schemeClr val="tx1"/>
            </a:solidFill>
          </a:ln>
          <a:effectLst>
            <a:softEdge rad="31750"/>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5A3C85-688D-4612-B03D-14D0B265A0E1}"/>
                  </a:ext>
                </a:extLst>
              </p:cNvPr>
              <p:cNvSpPr txBox="1"/>
              <p:nvPr/>
            </p:nvSpPr>
            <p:spPr>
              <a:xfrm>
                <a:off x="1202028" y="1119926"/>
                <a:ext cx="2340962"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𝑨</m:t>
                      </m:r>
                      <m:r>
                        <a:rPr lang="en-US" sz="4800" b="1" i="1">
                          <a:latin typeface="Cambria Math" panose="02040503050406030204" pitchFamily="18" charset="0"/>
                        </a:rPr>
                        <m:t>= </m:t>
                      </m:r>
                      <m:r>
                        <a:rPr lang="el-GR" sz="4800" b="1" i="1">
                          <a:latin typeface="Cambria Math" panose="02040503050406030204" pitchFamily="18" charset="0"/>
                        </a:rPr>
                        <m:t>𝜺</m:t>
                      </m:r>
                      <m:r>
                        <a:rPr lang="en-US" sz="4800" b="1" i="1">
                          <a:latin typeface="Cambria Math" panose="02040503050406030204" pitchFamily="18" charset="0"/>
                        </a:rPr>
                        <m:t>𝒍𝒄</m:t>
                      </m:r>
                    </m:oMath>
                  </m:oMathPara>
                </a14:m>
                <a:endParaRPr lang="en-US" sz="4800" b="1" dirty="0"/>
              </a:p>
            </p:txBody>
          </p:sp>
        </mc:Choice>
        <mc:Fallback xmlns="">
          <p:sp>
            <p:nvSpPr>
              <p:cNvPr id="2" name="TextBox 1">
                <a:extLst>
                  <a:ext uri="{FF2B5EF4-FFF2-40B4-BE49-F238E27FC236}">
                    <a16:creationId xmlns:a16="http://schemas.microsoft.com/office/drawing/2014/main" id="{825A3C85-688D-4612-B03D-14D0B265A0E1}"/>
                  </a:ext>
                </a:extLst>
              </p:cNvPr>
              <p:cNvSpPr txBox="1">
                <a:spLocks noRot="1" noChangeAspect="1" noMove="1" noResize="1" noEditPoints="1" noAdjustHandles="1" noChangeArrowheads="1" noChangeShapeType="1" noTextEdit="1"/>
              </p:cNvSpPr>
              <p:nvPr/>
            </p:nvSpPr>
            <p:spPr>
              <a:xfrm>
                <a:off x="1202028" y="1119926"/>
                <a:ext cx="2340962" cy="7386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5885AB8-9B5E-49E0-AA5B-960B66EE19F2}"/>
                  </a:ext>
                </a:extLst>
              </p:cNvPr>
              <p:cNvSpPr txBox="1"/>
              <p:nvPr/>
            </p:nvSpPr>
            <p:spPr>
              <a:xfrm>
                <a:off x="612361" y="3080271"/>
                <a:ext cx="548855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3200" b="1" i="1">
                          <a:latin typeface="Cambria Math" panose="02040503050406030204" pitchFamily="18" charset="0"/>
                        </a:rPr>
                        <m:t>𝜺</m:t>
                      </m:r>
                      <m:r>
                        <a:rPr lang="en-US" sz="3200" b="1" i="1">
                          <a:latin typeface="Cambria Math" panose="02040503050406030204" pitchFamily="18" charset="0"/>
                        </a:rPr>
                        <m:t>𝒄</m:t>
                      </m:r>
                      <m:r>
                        <a:rPr lang="en-US" sz="3200" b="1" i="1">
                          <a:latin typeface="Cambria Math" panose="02040503050406030204" pitchFamily="18" charset="0"/>
                        </a:rPr>
                        <m:t>= </m:t>
                      </m:r>
                      <m:r>
                        <a:rPr lang="el-GR" sz="3200" b="1" i="1">
                          <a:latin typeface="Cambria Math" panose="02040503050406030204" pitchFamily="18" charset="0"/>
                        </a:rPr>
                        <m:t>𝜶</m:t>
                      </m:r>
                      <m:r>
                        <a:rPr lang="en-US" sz="3200" b="1" i="1">
                          <a:latin typeface="Cambria Math" panose="02040503050406030204" pitchFamily="18" charset="0"/>
                        </a:rPr>
                        <m:t>, </m:t>
                      </m:r>
                      <m:r>
                        <m:rPr>
                          <m:sty m:val="p"/>
                        </m:rPr>
                        <a:rPr lang="en-US" sz="3200">
                          <a:latin typeface="Cambria Math" panose="02040503050406030204" pitchFamily="18" charset="0"/>
                        </a:rPr>
                        <m:t>absorption</m:t>
                      </m:r>
                      <m:r>
                        <a:rPr lang="en-US" sz="3200">
                          <a:latin typeface="Cambria Math" panose="02040503050406030204" pitchFamily="18" charset="0"/>
                        </a:rPr>
                        <m:t> </m:t>
                      </m:r>
                      <m:r>
                        <m:rPr>
                          <m:sty m:val="p"/>
                        </m:rPr>
                        <a:rPr lang="en-US" sz="3200">
                          <a:latin typeface="Cambria Math" panose="02040503050406030204" pitchFamily="18" charset="0"/>
                        </a:rPr>
                        <m:t>coefficient</m:t>
                      </m:r>
                      <m:r>
                        <a:rPr lang="en-US" sz="3200">
                          <a:latin typeface="Cambria Math" panose="02040503050406030204" pitchFamily="18" charset="0"/>
                        </a:rPr>
                        <m:t> </m:t>
                      </m:r>
                    </m:oMath>
                  </m:oMathPara>
                </a14:m>
                <a:endParaRPr lang="en-US" sz="3200" dirty="0">
                  <a:latin typeface="Calibri" panose="020F0502020204030204" pitchFamily="34" charset="0"/>
                  <a:cs typeface="Calibri" panose="020F0502020204030204" pitchFamily="34" charset="0"/>
                </a:endParaRPr>
              </a:p>
            </p:txBody>
          </p:sp>
        </mc:Choice>
        <mc:Fallback xmlns="">
          <p:sp>
            <p:nvSpPr>
              <p:cNvPr id="17" name="TextBox 16">
                <a:extLst>
                  <a:ext uri="{FF2B5EF4-FFF2-40B4-BE49-F238E27FC236}">
                    <a16:creationId xmlns:a16="http://schemas.microsoft.com/office/drawing/2014/main" id="{45885AB8-9B5E-49E0-AA5B-960B66EE19F2}"/>
                  </a:ext>
                </a:extLst>
              </p:cNvPr>
              <p:cNvSpPr txBox="1">
                <a:spLocks noRot="1" noChangeAspect="1" noMove="1" noResize="1" noEditPoints="1" noAdjustHandles="1" noChangeArrowheads="1" noChangeShapeType="1" noTextEdit="1"/>
              </p:cNvSpPr>
              <p:nvPr/>
            </p:nvSpPr>
            <p:spPr>
              <a:xfrm>
                <a:off x="612361" y="3080271"/>
                <a:ext cx="5488554"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50103D8-ED7A-4DED-AFB1-486691737BC7}"/>
                  </a:ext>
                </a:extLst>
              </p:cNvPr>
              <p:cNvSpPr txBox="1"/>
              <p:nvPr/>
            </p:nvSpPr>
            <p:spPr>
              <a:xfrm>
                <a:off x="612362" y="3802529"/>
                <a:ext cx="485376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𝒍</m:t>
                      </m:r>
                      <m:r>
                        <a:rPr lang="en-US" sz="3200" b="1" i="1">
                          <a:latin typeface="Cambria Math" panose="02040503050406030204" pitchFamily="18" charset="0"/>
                        </a:rPr>
                        <m:t>=</m:t>
                      </m:r>
                      <m:r>
                        <a:rPr lang="en-US" sz="3200" b="1" i="1">
                          <a:latin typeface="Cambria Math" panose="02040503050406030204" pitchFamily="18" charset="0"/>
                        </a:rPr>
                        <m:t>𝒅</m:t>
                      </m:r>
                      <m:r>
                        <a:rPr lang="en-US" sz="3200" b="1" i="1">
                          <a:latin typeface="Cambria Math" panose="02040503050406030204" pitchFamily="18" charset="0"/>
                        </a:rPr>
                        <m:t>, </m:t>
                      </m:r>
                      <m:r>
                        <m:rPr>
                          <m:sty m:val="p"/>
                        </m:rPr>
                        <a:rPr lang="en-US" sz="3200">
                          <a:latin typeface="Cambria Math" panose="02040503050406030204" pitchFamily="18" charset="0"/>
                        </a:rPr>
                        <m:t>optical</m:t>
                      </m:r>
                      <m:r>
                        <a:rPr lang="en-US" sz="3200">
                          <a:latin typeface="Cambria Math" panose="02040503050406030204" pitchFamily="18" charset="0"/>
                        </a:rPr>
                        <m:t> </m:t>
                      </m:r>
                      <m:r>
                        <m:rPr>
                          <m:sty m:val="p"/>
                        </m:rPr>
                        <a:rPr lang="en-US" sz="3200">
                          <a:latin typeface="Cambria Math" panose="02040503050406030204" pitchFamily="18" charset="0"/>
                        </a:rPr>
                        <m:t>path</m:t>
                      </m:r>
                      <m:r>
                        <a:rPr lang="en-US" sz="3200">
                          <a:latin typeface="Cambria Math" panose="02040503050406030204" pitchFamily="18" charset="0"/>
                        </a:rPr>
                        <m:t> </m:t>
                      </m:r>
                      <m:r>
                        <m:rPr>
                          <m:sty m:val="p"/>
                        </m:rPr>
                        <a:rPr lang="en-US" sz="3200">
                          <a:latin typeface="Cambria Math" panose="02040503050406030204" pitchFamily="18" charset="0"/>
                        </a:rPr>
                        <m:t>distance</m:t>
                      </m:r>
                    </m:oMath>
                  </m:oMathPara>
                </a14:m>
                <a:endParaRPr lang="en-US" sz="3200" dirty="0">
                  <a:latin typeface="Brush Script MT" panose="03060802040406070304" pitchFamily="66" charset="0"/>
                </a:endParaRPr>
              </a:p>
            </p:txBody>
          </p:sp>
        </mc:Choice>
        <mc:Fallback xmlns="">
          <p:sp>
            <p:nvSpPr>
              <p:cNvPr id="18" name="TextBox 17">
                <a:extLst>
                  <a:ext uri="{FF2B5EF4-FFF2-40B4-BE49-F238E27FC236}">
                    <a16:creationId xmlns:a16="http://schemas.microsoft.com/office/drawing/2014/main" id="{550103D8-ED7A-4DED-AFB1-486691737BC7}"/>
                  </a:ext>
                </a:extLst>
              </p:cNvPr>
              <p:cNvSpPr txBox="1">
                <a:spLocks noRot="1" noChangeAspect="1" noMove="1" noResize="1" noEditPoints="1" noAdjustHandles="1" noChangeArrowheads="1" noChangeShapeType="1" noTextEdit="1"/>
              </p:cNvSpPr>
              <p:nvPr/>
            </p:nvSpPr>
            <p:spPr>
              <a:xfrm>
                <a:off x="612362" y="3802529"/>
                <a:ext cx="4853765"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304E92D-703E-4A3E-A981-2A499C52059D}"/>
                  </a:ext>
                </a:extLst>
              </p:cNvPr>
              <p:cNvSpPr txBox="1"/>
              <p:nvPr/>
            </p:nvSpPr>
            <p:spPr>
              <a:xfrm>
                <a:off x="1835832" y="4524786"/>
                <a:ext cx="1946879" cy="1004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𝑰</m:t>
                          </m:r>
                        </m:num>
                        <m:den>
                          <m:sSub>
                            <m:sSubPr>
                              <m:ctrlPr>
                                <a:rPr lang="en-US" sz="3200" b="1" i="1">
                                  <a:latin typeface="Cambria Math" panose="02040503050406030204" pitchFamily="18" charset="0"/>
                                </a:rPr>
                              </m:ctrlPr>
                            </m:sSubPr>
                            <m:e>
                              <m:r>
                                <a:rPr lang="en-US" sz="3200" b="1" i="1">
                                  <a:latin typeface="Cambria Math" panose="02040503050406030204" pitchFamily="18" charset="0"/>
                                </a:rPr>
                                <m:t>𝑰</m:t>
                              </m:r>
                            </m:e>
                            <m:sub>
                              <m:r>
                                <a:rPr lang="en-US" sz="3200" b="1" i="1">
                                  <a:latin typeface="Cambria Math" panose="02040503050406030204" pitchFamily="18" charset="0"/>
                                </a:rPr>
                                <m:t>𝟎</m:t>
                              </m:r>
                            </m:sub>
                          </m:sSub>
                        </m:den>
                      </m:f>
                      <m:r>
                        <a:rPr lang="en-US" sz="3200" b="1" i="1">
                          <a:latin typeface="Cambria Math" panose="02040503050406030204" pitchFamily="18" charset="0"/>
                        </a:rPr>
                        <m:t>= </m:t>
                      </m:r>
                      <m:sSup>
                        <m:sSupPr>
                          <m:ctrlPr>
                            <a:rPr lang="en-US" sz="3200" b="1" i="1">
                              <a:latin typeface="Cambria Math" panose="02040503050406030204" pitchFamily="18" charset="0"/>
                            </a:rPr>
                          </m:ctrlPr>
                        </m:sSupPr>
                        <m:e>
                          <m:r>
                            <a:rPr lang="en-US" sz="3200" b="1" i="1">
                              <a:latin typeface="Cambria Math" panose="02040503050406030204" pitchFamily="18" charset="0"/>
                            </a:rPr>
                            <m:t>𝒆</m:t>
                          </m:r>
                        </m:e>
                        <m:sup>
                          <m:r>
                            <a:rPr lang="en-US" sz="3200" b="1" i="1">
                              <a:latin typeface="Cambria Math" panose="02040503050406030204" pitchFamily="18" charset="0"/>
                            </a:rPr>
                            <m:t>−</m:t>
                          </m:r>
                          <m:r>
                            <a:rPr lang="el-GR" sz="3200" b="1" i="1">
                              <a:latin typeface="Cambria Math" panose="02040503050406030204" pitchFamily="18" charset="0"/>
                            </a:rPr>
                            <m:t>𝜶</m:t>
                          </m:r>
                          <m:r>
                            <a:rPr lang="en-US" sz="3200" b="1" i="1">
                              <a:latin typeface="Cambria Math" panose="02040503050406030204" pitchFamily="18" charset="0"/>
                            </a:rPr>
                            <m:t>𝒅</m:t>
                          </m:r>
                        </m:sup>
                      </m:sSup>
                    </m:oMath>
                  </m:oMathPara>
                </a14:m>
                <a:endParaRPr lang="en-US" sz="3200" b="1" dirty="0"/>
              </a:p>
            </p:txBody>
          </p:sp>
        </mc:Choice>
        <mc:Fallback xmlns="">
          <p:sp>
            <p:nvSpPr>
              <p:cNvPr id="19" name="TextBox 18">
                <a:extLst>
                  <a:ext uri="{FF2B5EF4-FFF2-40B4-BE49-F238E27FC236}">
                    <a16:creationId xmlns:a16="http://schemas.microsoft.com/office/drawing/2014/main" id="{3304E92D-703E-4A3E-A981-2A499C52059D}"/>
                  </a:ext>
                </a:extLst>
              </p:cNvPr>
              <p:cNvSpPr txBox="1">
                <a:spLocks noRot="1" noChangeAspect="1" noMove="1" noResize="1" noEditPoints="1" noAdjustHandles="1" noChangeArrowheads="1" noChangeShapeType="1" noTextEdit="1"/>
              </p:cNvSpPr>
              <p:nvPr/>
            </p:nvSpPr>
            <p:spPr>
              <a:xfrm>
                <a:off x="1835832" y="4524786"/>
                <a:ext cx="1946879" cy="1004890"/>
              </a:xfrm>
              <a:prstGeom prst="rect">
                <a:avLst/>
              </a:prstGeom>
              <a:blipFill>
                <a:blip r:embed="rId8"/>
                <a:stretch>
                  <a:fillRect/>
                </a:stretch>
              </a:blipFill>
            </p:spPr>
            <p:txBody>
              <a:bodyPr/>
              <a:lstStyle/>
              <a:p>
                <a:r>
                  <a:rPr lang="en-US">
                    <a:noFill/>
                  </a:rPr>
                  <a:t> </a:t>
                </a:r>
              </a:p>
            </p:txBody>
          </p:sp>
        </mc:Fallback>
      </mc:AlternateContent>
      <p:pic>
        <p:nvPicPr>
          <p:cNvPr id="23" name="Picture 22" descr="A picture containing table&#10;&#10;Description automatically generated">
            <a:extLst>
              <a:ext uri="{FF2B5EF4-FFF2-40B4-BE49-F238E27FC236}">
                <a16:creationId xmlns:a16="http://schemas.microsoft.com/office/drawing/2014/main" id="{E6C8E607-891F-4096-8FEA-5AC39E303C68}"/>
              </a:ext>
            </a:extLst>
          </p:cNvPr>
          <p:cNvPicPr>
            <a:picLocks noChangeAspect="1"/>
          </p:cNvPicPr>
          <p:nvPr/>
        </p:nvPicPr>
        <p:blipFill>
          <a:blip r:embed="rId9"/>
          <a:stretch>
            <a:fillRect/>
          </a:stretch>
        </p:blipFill>
        <p:spPr>
          <a:xfrm>
            <a:off x="7572680" y="1280371"/>
            <a:ext cx="2499171" cy="2292343"/>
          </a:xfrm>
          <a:prstGeom prst="rect">
            <a:avLst/>
          </a:prstGeom>
        </p:spPr>
      </p:pic>
    </p:spTree>
    <p:extLst>
      <p:ext uri="{BB962C8B-B14F-4D97-AF65-F5344CB8AC3E}">
        <p14:creationId xmlns:p14="http://schemas.microsoft.com/office/powerpoint/2010/main" val="21260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3306" y="-101121"/>
            <a:ext cx="10650894" cy="961708"/>
          </a:xfrm>
        </p:spPr>
        <p:txBody>
          <a:bodyPr>
            <a:noAutofit/>
          </a:bodyPr>
          <a:lstStyle/>
          <a:p>
            <a:pPr algn="ctr">
              <a:spcBef>
                <a:spcPts val="0"/>
              </a:spcBef>
            </a:pPr>
            <a:r>
              <a:rPr lang="en-US" sz="2800" b="1" dirty="0">
                <a:solidFill>
                  <a:srgbClr val="000099"/>
                </a:solidFill>
                <a:latin typeface="Arial" panose="020B0604020202020204" pitchFamily="34" charset="0"/>
                <a:ea typeface="Times New Roman" panose="02020603050405020304" pitchFamily="18" charset="0"/>
                <a:cs typeface="Arial" panose="020B0604020202020204" pitchFamily="34" charset="0"/>
              </a:rPr>
              <a:t>Absorption coefficients were measured by reflection method</a:t>
            </a:r>
            <a:endPar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Values were very different than pure crystals</a:t>
            </a:r>
          </a:p>
        </p:txBody>
      </p:sp>
      <p:pic>
        <p:nvPicPr>
          <p:cNvPr id="5" name="Picture 4">
            <a:extLst>
              <a:ext uri="{FF2B5EF4-FFF2-40B4-BE49-F238E27FC236}">
                <a16:creationId xmlns:a16="http://schemas.microsoft.com/office/drawing/2014/main" id="{595BFDA7-DF16-4A6B-B2E4-7A14970BF1AA}"/>
              </a:ext>
            </a:extLst>
          </p:cNvPr>
          <p:cNvPicPr>
            <a:picLocks noChangeAspect="1"/>
          </p:cNvPicPr>
          <p:nvPr/>
        </p:nvPicPr>
        <p:blipFill>
          <a:blip r:embed="rId3"/>
          <a:stretch>
            <a:fillRect/>
          </a:stretch>
        </p:blipFill>
        <p:spPr>
          <a:xfrm>
            <a:off x="1828801" y="1026560"/>
            <a:ext cx="2583815" cy="2226945"/>
          </a:xfrm>
          <a:prstGeom prst="rect">
            <a:avLst/>
          </a:prstGeom>
        </p:spPr>
      </p:pic>
      <p:graphicFrame>
        <p:nvGraphicFramePr>
          <p:cNvPr id="6" name="Chart 5">
            <a:extLst>
              <a:ext uri="{FF2B5EF4-FFF2-40B4-BE49-F238E27FC236}">
                <a16:creationId xmlns:a16="http://schemas.microsoft.com/office/drawing/2014/main" id="{4298B0FA-DE4B-4B28-A2BE-C9BEAEF7E4AC}"/>
              </a:ext>
            </a:extLst>
          </p:cNvPr>
          <p:cNvGraphicFramePr/>
          <p:nvPr>
            <p:extLst>
              <p:ext uri="{D42A27DB-BD31-4B8C-83A1-F6EECF244321}">
                <p14:modId xmlns:p14="http://schemas.microsoft.com/office/powerpoint/2010/main" val="3984943013"/>
              </p:ext>
            </p:extLst>
          </p:nvPr>
        </p:nvGraphicFramePr>
        <p:xfrm>
          <a:off x="5025708" y="1121936"/>
          <a:ext cx="5105400" cy="30210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C751B15-D209-4AF4-82B2-71B0AB696F7F}"/>
              </a:ext>
            </a:extLst>
          </p:cNvPr>
          <p:cNvGraphicFramePr/>
          <p:nvPr/>
        </p:nvGraphicFramePr>
        <p:xfrm>
          <a:off x="1597660" y="3429001"/>
          <a:ext cx="4536440" cy="235013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3E8A126-EAB6-4EAC-0E49-3037449BB66C}"/>
              </a:ext>
            </a:extLst>
          </p:cNvPr>
          <p:cNvSpPr txBox="1"/>
          <p:nvPr/>
        </p:nvSpPr>
        <p:spPr>
          <a:xfrm>
            <a:off x="6553200" y="4114801"/>
            <a:ext cx="3810000" cy="1200329"/>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Measured absorption coefficient for Fe-</a:t>
            </a:r>
            <a:r>
              <a:rPr lang="en-US" dirty="0" err="1">
                <a:latin typeface="Times New Roman" panose="02020603050405020304" pitchFamily="18" charset="0"/>
                <a:ea typeface="Times New Roman" panose="02020603050405020304" pitchFamily="18" charset="0"/>
                <a:cs typeface="Times New Roman" panose="02020603050405020304" pitchFamily="18" charset="0"/>
              </a:rPr>
              <a:t>ZnSe</a:t>
            </a:r>
            <a:r>
              <a:rPr lang="en-US" dirty="0">
                <a:latin typeface="Times New Roman" panose="02020603050405020304" pitchFamily="18" charset="0"/>
                <a:ea typeface="Times New Roman" panose="02020603050405020304" pitchFamily="18" charset="0"/>
                <a:cs typeface="Times New Roman" panose="02020603050405020304" pitchFamily="18" charset="0"/>
              </a:rPr>
              <a:t> and (b) Cr-</a:t>
            </a:r>
            <a:r>
              <a:rPr lang="en-US" dirty="0" err="1">
                <a:latin typeface="Times New Roman" panose="02020603050405020304" pitchFamily="18" charset="0"/>
                <a:ea typeface="Times New Roman" panose="02020603050405020304" pitchFamily="18" charset="0"/>
                <a:cs typeface="Times New Roman" panose="02020603050405020304" pitchFamily="18" charset="0"/>
              </a:rPr>
              <a:t>ZnSe</a:t>
            </a:r>
            <a:r>
              <a:rPr lang="en-US" dirty="0">
                <a:latin typeface="Times New Roman" panose="02020603050405020304" pitchFamily="18" charset="0"/>
                <a:ea typeface="Times New Roman" panose="02020603050405020304" pitchFamily="18" charset="0"/>
                <a:cs typeface="Times New Roman" panose="02020603050405020304" pitchFamily="18" charset="0"/>
              </a:rPr>
              <a:t> crystals for two positions of the crystals.</a:t>
            </a:r>
            <a:endParaRPr lang="en-US" dirty="0">
              <a:latin typeface="Times New Roman Bold" panose="020208030705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36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81059C9-51B5-2FE9-6E70-ECE060D0AC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1172" y="0"/>
            <a:ext cx="677779" cy="104273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0D99FB55-FC71-93F2-CBD8-9F43C7524DF1}"/>
              </a:ext>
            </a:extLst>
          </p:cNvPr>
          <p:cNvCxnSpPr/>
          <p:nvPr/>
        </p:nvCxnSpPr>
        <p:spPr>
          <a:xfrm>
            <a:off x="0" y="819807"/>
            <a:ext cx="11351172"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441849" y="819807"/>
            <a:ext cx="10467473" cy="5016758"/>
          </a:xfrm>
          <a:prstGeom prst="rect">
            <a:avLst/>
          </a:prstGeom>
          <a:noFill/>
        </p:spPr>
        <p:txBody>
          <a:bodyPr wrap="square" rtlCol="0">
            <a:spAutoFit/>
          </a:bodyPr>
          <a:lstStyle/>
          <a:p>
            <a:r>
              <a:rPr lang="en-US" sz="3600" b="1" dirty="0"/>
              <a:t> Outlines</a:t>
            </a:r>
          </a:p>
          <a:p>
            <a:pPr marL="571500" indent="-571500">
              <a:buFont typeface="Arial" panose="020B0604020202020204" pitchFamily="34" charset="0"/>
              <a:buChar char="•"/>
            </a:pPr>
            <a:r>
              <a:rPr lang="en-US" sz="2800" dirty="0"/>
              <a:t>Background</a:t>
            </a:r>
          </a:p>
          <a:p>
            <a:pPr marL="571500" indent="-571500">
              <a:buFont typeface="Arial" panose="020B0604020202020204" pitchFamily="34" charset="0"/>
              <a:buChar char="•"/>
            </a:pPr>
            <a:r>
              <a:rPr lang="en-US" sz="2800" dirty="0"/>
              <a:t>Relevance of microgravity for </a:t>
            </a:r>
            <a:r>
              <a:rPr lang="en-US" sz="2800" dirty="0" err="1"/>
              <a:t>ZnSe</a:t>
            </a:r>
            <a:r>
              <a:rPr lang="en-US" sz="2800" dirty="0"/>
              <a:t> crystals</a:t>
            </a:r>
          </a:p>
          <a:p>
            <a:pPr marL="571500" indent="-571500">
              <a:buFont typeface="Arial" panose="020B0604020202020204" pitchFamily="34" charset="0"/>
              <a:buChar char="•"/>
            </a:pPr>
            <a:r>
              <a:rPr lang="en-US" sz="2800" dirty="0" err="1"/>
              <a:t>ZnSe</a:t>
            </a:r>
            <a:r>
              <a:rPr lang="en-US" sz="2800" dirty="0"/>
              <a:t> crystals grown by PVT at NASA Marshall Space flight Center</a:t>
            </a:r>
          </a:p>
          <a:p>
            <a:pPr marL="571500" indent="-571500">
              <a:buFont typeface="Arial" panose="020B0604020202020204" pitchFamily="34" charset="0"/>
              <a:buChar char="•"/>
            </a:pPr>
            <a:r>
              <a:rPr lang="en-US" sz="2800" dirty="0"/>
              <a:t>Fabrication</a:t>
            </a:r>
          </a:p>
          <a:p>
            <a:pPr marL="571500" indent="-571500">
              <a:buFont typeface="Arial" panose="020B0604020202020204" pitchFamily="34" charset="0"/>
              <a:buChar char="•"/>
            </a:pPr>
            <a:r>
              <a:rPr lang="en-US" sz="2800" dirty="0"/>
              <a:t>Characterization</a:t>
            </a:r>
          </a:p>
          <a:p>
            <a:pPr marL="1028700" lvl="1" indent="-571500">
              <a:buFont typeface="Arial" panose="020B0604020202020204" pitchFamily="34" charset="0"/>
              <a:buChar char="•"/>
            </a:pPr>
            <a:r>
              <a:rPr lang="en-US" sz="2800" dirty="0"/>
              <a:t>Raman Studies and IR spectral studies</a:t>
            </a:r>
          </a:p>
          <a:p>
            <a:pPr marL="1028700" lvl="1" indent="-571500">
              <a:buFont typeface="Arial" panose="020B0604020202020204" pitchFamily="34" charset="0"/>
              <a:buChar char="•"/>
            </a:pPr>
            <a:r>
              <a:rPr lang="en-US" sz="2800" dirty="0"/>
              <a:t>Reflection studies</a:t>
            </a:r>
          </a:p>
          <a:p>
            <a:pPr marL="571500" indent="-571500">
              <a:buFont typeface="Arial" panose="020B0604020202020204" pitchFamily="34" charset="0"/>
              <a:buChar char="•"/>
            </a:pPr>
            <a:r>
              <a:rPr lang="en-US" sz="2800" dirty="0"/>
              <a:t>Summary </a:t>
            </a:r>
          </a:p>
          <a:p>
            <a:endParaRPr lang="en-US" sz="2800" b="1" dirty="0"/>
          </a:p>
          <a:p>
            <a:endParaRPr lang="en-US" sz="3200" dirty="0"/>
          </a:p>
        </p:txBody>
      </p:sp>
      <p:sp>
        <p:nvSpPr>
          <p:cNvPr id="4" name="TextBox 3"/>
          <p:cNvSpPr txBox="1"/>
          <p:nvPr/>
        </p:nvSpPr>
        <p:spPr>
          <a:xfrm>
            <a:off x="150394" y="-84222"/>
            <a:ext cx="11153274" cy="954107"/>
          </a:xfrm>
          <a:prstGeom prst="rect">
            <a:avLst/>
          </a:prstGeom>
          <a:noFill/>
        </p:spPr>
        <p:txBody>
          <a:bodyPr wrap="square" rtlCol="0">
            <a:spAutoFit/>
          </a:bodyPr>
          <a:lstStyle/>
          <a:p>
            <a:pPr algn="ctr"/>
            <a:r>
              <a:rPr lang="en-US" sz="2800" b="1" dirty="0">
                <a:solidFill>
                  <a:srgbClr val="0000FF"/>
                </a:solidFill>
                <a:latin typeface="Arial" panose="020B0604020202020204" pitchFamily="34" charset="0"/>
                <a:cs typeface="Arial" panose="020B0604020202020204" pitchFamily="34" charset="0"/>
              </a:rPr>
              <a:t>Optical Sensing of point and line defects in Fe-doped bulk </a:t>
            </a:r>
            <a:r>
              <a:rPr lang="en-US" sz="2800" b="1" dirty="0" err="1">
                <a:solidFill>
                  <a:srgbClr val="0000FF"/>
                </a:solidFill>
                <a:latin typeface="Arial" panose="020B0604020202020204" pitchFamily="34" charset="0"/>
                <a:cs typeface="Arial" panose="020B0604020202020204" pitchFamily="34" charset="0"/>
              </a:rPr>
              <a:t>ZnSe</a:t>
            </a:r>
            <a:r>
              <a:rPr lang="en-US" sz="2800" b="1" dirty="0">
                <a:solidFill>
                  <a:srgbClr val="0000FF"/>
                </a:solidFill>
                <a:latin typeface="Arial" panose="020B0604020202020204" pitchFamily="34" charset="0"/>
                <a:cs typeface="Arial" panose="020B0604020202020204" pitchFamily="34" charset="0"/>
              </a:rPr>
              <a:t> crystals</a:t>
            </a:r>
          </a:p>
        </p:txBody>
      </p:sp>
      <p:sp>
        <p:nvSpPr>
          <p:cNvPr id="7" name="AutoShape 8"/>
          <p:cNvSpPr>
            <a:spLocks noChangeArrowheads="1"/>
          </p:cNvSpPr>
          <p:nvPr/>
        </p:nvSpPr>
        <p:spPr bwMode="auto">
          <a:xfrm>
            <a:off x="324853" y="5919537"/>
            <a:ext cx="10431379"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WE thank NASA Marshall Space Flight Center for financial support</a:t>
            </a:r>
          </a:p>
        </p:txBody>
      </p:sp>
    </p:spTree>
    <p:extLst>
      <p:ext uri="{BB962C8B-B14F-4D97-AF65-F5344CB8AC3E}">
        <p14:creationId xmlns:p14="http://schemas.microsoft.com/office/powerpoint/2010/main" val="112245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828800" y="76200"/>
            <a:ext cx="7772400" cy="961708"/>
          </a:xfrm>
        </p:spPr>
        <p:txBody>
          <a:bodyPr>
            <a:noAutofit/>
          </a:bodyPr>
          <a:lstStyle/>
          <a:p>
            <a:pPr algn="ctr">
              <a:spcBef>
                <a:spcPts val="0"/>
              </a:spcBef>
            </a:pPr>
            <a:r>
              <a:rPr lang="en-US" sz="2800" b="1" dirty="0">
                <a:solidFill>
                  <a:srgbClr val="000099"/>
                </a:solidFill>
                <a:latin typeface="Arial" panose="020B0604020202020204" pitchFamily="34" charset="0"/>
                <a:ea typeface="Times New Roman" panose="02020603050405020304" pitchFamily="18" charset="0"/>
                <a:cs typeface="Arial" panose="020B0604020202020204" pitchFamily="34" charset="0"/>
              </a:rPr>
              <a:t>Absorption coefficients were measured by reflection method</a:t>
            </a:r>
            <a:endPar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1600" i="1" dirty="0">
                <a:solidFill>
                  <a:srgbClr val="FFFF00"/>
                </a:solidFill>
                <a:effectLst>
                  <a:outerShdw blurRad="38100" dist="38100" dir="2700000" algn="tl">
                    <a:srgbClr val="000000"/>
                  </a:outerShdw>
                </a:effectLst>
                <a:latin typeface="Arial Black" pitchFamily="34" charset="0"/>
              </a:rPr>
              <a:t>Values were very different than pure crystals due to defects and size of dopants</a:t>
            </a:r>
          </a:p>
        </p:txBody>
      </p:sp>
      <p:pic>
        <p:nvPicPr>
          <p:cNvPr id="2" name="Picture 1" descr="A graph showing the number of light and dark lines&#10;&#10;Description automatically generated">
            <a:extLst>
              <a:ext uri="{FF2B5EF4-FFF2-40B4-BE49-F238E27FC236}">
                <a16:creationId xmlns:a16="http://schemas.microsoft.com/office/drawing/2014/main" id="{B0385806-92FA-FCC4-35B1-3BA836DF6D0B}"/>
              </a:ext>
            </a:extLst>
          </p:cNvPr>
          <p:cNvPicPr>
            <a:picLocks noChangeAspect="1"/>
          </p:cNvPicPr>
          <p:nvPr/>
        </p:nvPicPr>
        <p:blipFill>
          <a:blip r:embed="rId3"/>
          <a:stretch>
            <a:fillRect/>
          </a:stretch>
        </p:blipFill>
        <p:spPr>
          <a:xfrm>
            <a:off x="1524000" y="1037908"/>
            <a:ext cx="7010400" cy="4236925"/>
          </a:xfrm>
          <a:prstGeom prst="rect">
            <a:avLst/>
          </a:prstGeom>
        </p:spPr>
      </p:pic>
      <p:sp>
        <p:nvSpPr>
          <p:cNvPr id="3" name="TextBox 2">
            <a:extLst>
              <a:ext uri="{FF2B5EF4-FFF2-40B4-BE49-F238E27FC236}">
                <a16:creationId xmlns:a16="http://schemas.microsoft.com/office/drawing/2014/main" id="{CE5F64D3-F3AA-179A-8048-88AA46172C55}"/>
              </a:ext>
            </a:extLst>
          </p:cNvPr>
          <p:cNvSpPr txBox="1"/>
          <p:nvPr/>
        </p:nvSpPr>
        <p:spPr>
          <a:xfrm>
            <a:off x="2362200" y="5257801"/>
            <a:ext cx="4953000" cy="1200329"/>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 Refractive indices evaluated for Fe-</a:t>
            </a:r>
            <a:r>
              <a:rPr lang="en-US" dirty="0" err="1">
                <a:latin typeface="Times New Roman" panose="02020603050405020304" pitchFamily="18" charset="0"/>
                <a:ea typeface="Times New Roman" panose="02020603050405020304" pitchFamily="18" charset="0"/>
                <a:cs typeface="Times New Roman" panose="02020603050405020304" pitchFamily="18" charset="0"/>
              </a:rPr>
              <a:t>ZnSe</a:t>
            </a:r>
            <a:r>
              <a:rPr lang="en-US" dirty="0">
                <a:latin typeface="Times New Roman" panose="02020603050405020304" pitchFamily="18" charset="0"/>
                <a:ea typeface="Times New Roman" panose="02020603050405020304" pitchFamily="18" charset="0"/>
                <a:cs typeface="Times New Roman" panose="02020603050405020304" pitchFamily="18" charset="0"/>
              </a:rPr>
              <a:t>  and Cr-</a:t>
            </a:r>
            <a:r>
              <a:rPr lang="en-US" dirty="0" err="1">
                <a:latin typeface="Times New Roman" panose="02020603050405020304" pitchFamily="18" charset="0"/>
                <a:ea typeface="Times New Roman" panose="02020603050405020304" pitchFamily="18" charset="0"/>
                <a:cs typeface="Times New Roman" panose="02020603050405020304" pitchFamily="18" charset="0"/>
              </a:rPr>
              <a:t>ZnSe</a:t>
            </a:r>
            <a:r>
              <a:rPr lang="en-US" dirty="0">
                <a:latin typeface="Times New Roman" panose="02020603050405020304" pitchFamily="18" charset="0"/>
                <a:ea typeface="Times New Roman" panose="02020603050405020304" pitchFamily="18" charset="0"/>
                <a:cs typeface="Times New Roman" panose="02020603050405020304" pitchFamily="18" charset="0"/>
              </a:rPr>
              <a:t> systems shown by red and blue lines for two crystals</a:t>
            </a:r>
            <a:endParaRPr lang="en-US" dirty="0">
              <a:latin typeface="Times New Roman Bold" panose="02020803070505020304" pitchFamily="18" charset="0"/>
              <a:ea typeface="Times New Roman" panose="02020603050405020304" pitchFamily="18"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B08228-B946-A6B1-5BEF-5BE444C51A32}"/>
                  </a:ext>
                </a:extLst>
              </p:cNvPr>
              <p:cNvSpPr txBox="1"/>
              <p:nvPr/>
            </p:nvSpPr>
            <p:spPr>
              <a:xfrm>
                <a:off x="8305800" y="1070334"/>
                <a:ext cx="2209800" cy="2212529"/>
              </a:xfrm>
              <a:prstGeom prst="rect">
                <a:avLst/>
              </a:prstGeom>
              <a:noFill/>
            </p:spPr>
            <p:txBody>
              <a:bodyPr wrap="square" rtlCol="0">
                <a:spAutoFit/>
              </a:bodyPr>
              <a:lstStyle/>
              <a:p>
                <a:pPr algn="just"/>
                <a:r>
                  <a:rPr lang="en-US" dirty="0">
                    <a:latin typeface="Times New Roman" panose="02020603050405020304" pitchFamily="18" charset="0"/>
                    <a:ea typeface="Times New Roman" panose="02020603050405020304" pitchFamily="18" charset="0"/>
                    <a:cs typeface="Times New Roman" panose="02020603050405020304" pitchFamily="18" charset="0"/>
                  </a:rPr>
                  <a:t>The refractive indices were determined from the reflection data using the equation: </a:t>
                </a:r>
                <a:endParaRPr lang="en-US" dirty="0">
                  <a:latin typeface="Times New Roman Bold" panose="02020803070505020304" pitchFamily="18" charset="0"/>
                  <a:ea typeface="Times New Roman" panose="02020603050405020304" pitchFamily="18" charset="0"/>
                  <a:cs typeface="Times New Roman" panose="02020603050405020304" pitchFamily="18" charset="0"/>
                </a:endParaRPr>
              </a:p>
              <a:p>
                <a:pPr algn="ct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𝑛</m:t>
                    </m:r>
                    <m:r>
                      <a:rPr lang="en-US"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cs typeface="Times New Roman" panose="02020603050405020304" pitchFamily="18" charset="0"/>
                              </a:rPr>
                              <m:t>𝑅</m:t>
                            </m:r>
                          </m:e>
                        </m:rad>
                      </m:num>
                      <m:den>
                        <m:r>
                          <a:rPr lang="en-US" i="1">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cs typeface="Times New Roman" panose="02020603050405020304" pitchFamily="18" charset="0"/>
                              </a:rPr>
                              <m:t>𝑅</m:t>
                            </m:r>
                          </m:e>
                        </m:rad>
                      </m:den>
                    </m:f>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Bold" panose="020208030705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9" name="TextBox 8">
                <a:extLst>
                  <a:ext uri="{FF2B5EF4-FFF2-40B4-BE49-F238E27FC236}">
                    <a16:creationId xmlns:a16="http://schemas.microsoft.com/office/drawing/2014/main" id="{E6B08228-B946-A6B1-5BEF-5BE444C51A32}"/>
                  </a:ext>
                </a:extLst>
              </p:cNvPr>
              <p:cNvSpPr txBox="1">
                <a:spLocks noRot="1" noChangeAspect="1" noMove="1" noResize="1" noEditPoints="1" noAdjustHandles="1" noChangeArrowheads="1" noChangeShapeType="1" noTextEdit="1"/>
              </p:cNvSpPr>
              <p:nvPr/>
            </p:nvSpPr>
            <p:spPr>
              <a:xfrm>
                <a:off x="8305800" y="1070334"/>
                <a:ext cx="2209800" cy="2212529"/>
              </a:xfrm>
              <a:prstGeom prst="rect">
                <a:avLst/>
              </a:prstGeom>
              <a:blipFill>
                <a:blip r:embed="rId4"/>
                <a:stretch>
                  <a:fillRect l="-2486" t="-1653" r="-2210"/>
                </a:stretch>
              </a:blipFill>
            </p:spPr>
            <p:txBody>
              <a:bodyPr/>
              <a:lstStyle/>
              <a:p>
                <a:r>
                  <a:rPr lang="en-US">
                    <a:noFill/>
                  </a:rPr>
                  <a:t> </a:t>
                </a:r>
              </a:p>
            </p:txBody>
          </p:sp>
        </mc:Fallback>
      </mc:AlternateContent>
    </p:spTree>
    <p:extLst>
      <p:ext uri="{BB962C8B-B14F-4D97-AF65-F5344CB8AC3E}">
        <p14:creationId xmlns:p14="http://schemas.microsoft.com/office/powerpoint/2010/main" val="290087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828800" y="76200"/>
            <a:ext cx="7772400" cy="961708"/>
          </a:xfrm>
        </p:spPr>
        <p:txBody>
          <a:bodyPr>
            <a:noAutofit/>
          </a:bodyPr>
          <a:lstStyle/>
          <a:p>
            <a:pPr algn="ctr">
              <a:spcBef>
                <a:spcPts val="0"/>
              </a:spcBef>
            </a:pPr>
            <a:r>
              <a:rPr lang="en-US" sz="3200" b="1" dirty="0">
                <a:solidFill>
                  <a:srgbClr val="000099"/>
                </a:solidFill>
                <a:latin typeface="Arial" panose="020B0604020202020204" pitchFamily="34" charset="0"/>
                <a:ea typeface="Times New Roman" panose="02020603050405020304" pitchFamily="18" charset="0"/>
                <a:cs typeface="Arial" panose="020B0604020202020204" pitchFamily="34" charset="0"/>
              </a:rPr>
              <a:t>Summary</a:t>
            </a:r>
            <a:endParaRPr lang="en-US" sz="32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0" name="Rectangle 3"/>
          <p:cNvSpPr>
            <a:spLocks noGrp="1" noChangeArrowheads="1"/>
          </p:cNvSpPr>
          <p:nvPr>
            <p:ph idx="1"/>
          </p:nvPr>
        </p:nvSpPr>
        <p:spPr>
          <a:xfrm>
            <a:off x="579120" y="915075"/>
            <a:ext cx="10805160" cy="5440363"/>
          </a:xfrm>
        </p:spPr>
        <p:txBody>
          <a:bodyPr>
            <a:noAutofit/>
          </a:bodyPr>
          <a:lstStyle/>
          <a:p>
            <a:pPr>
              <a:lnSpc>
                <a:spcPct val="100000"/>
              </a:lnSpc>
              <a:spcBef>
                <a:spcPts val="0"/>
              </a:spcBef>
            </a:pPr>
            <a:r>
              <a:rPr lang="en-US" sz="3000" dirty="0">
                <a:latin typeface="Arial" panose="020B0604020202020204" pitchFamily="34" charset="0"/>
                <a:cs typeface="Arial" panose="020B0604020202020204" pitchFamily="34" charset="0"/>
              </a:rPr>
              <a:t>Raman studies and FWHM provides very good information about the quality of crystals</a:t>
            </a:r>
          </a:p>
          <a:p>
            <a:pPr>
              <a:lnSpc>
                <a:spcPct val="100000"/>
              </a:lnSpc>
              <a:spcBef>
                <a:spcPts val="0"/>
              </a:spcBef>
            </a:pPr>
            <a:r>
              <a:rPr lang="en-US" sz="3000" dirty="0">
                <a:latin typeface="Arial" panose="020B0604020202020204" pitchFamily="34" charset="0"/>
                <a:cs typeface="Arial" panose="020B0604020202020204" pitchFamily="34" charset="0"/>
              </a:rPr>
              <a:t>Unusual peaks can be only explained on the basis of impurities even if these are less than ppm</a:t>
            </a:r>
          </a:p>
          <a:p>
            <a:pPr>
              <a:lnSpc>
                <a:spcPct val="100000"/>
              </a:lnSpc>
              <a:spcBef>
                <a:spcPts val="0"/>
              </a:spcBef>
            </a:pPr>
            <a:r>
              <a:rPr lang="en-US" sz="3000" dirty="0">
                <a:latin typeface="Arial" panose="020B0604020202020204" pitchFamily="34" charset="0"/>
                <a:cs typeface="Arial" panose="020B0604020202020204" pitchFamily="34" charset="0"/>
              </a:rPr>
              <a:t>A combination of defects and complex formation, vacancy etc. can explain peak observed at larger wavelength</a:t>
            </a:r>
          </a:p>
          <a:p>
            <a:pPr>
              <a:lnSpc>
                <a:spcPct val="100000"/>
              </a:lnSpc>
              <a:spcBef>
                <a:spcPts val="0"/>
              </a:spcBef>
            </a:pPr>
            <a:r>
              <a:rPr lang="en-US" sz="3000" dirty="0">
                <a:latin typeface="Arial" panose="020B0604020202020204" pitchFamily="34" charset="0"/>
                <a:cs typeface="Arial" panose="020B0604020202020204" pitchFamily="34" charset="0"/>
              </a:rPr>
              <a:t>Impurities such as copper, silica generate unusual absorption/reflectance</a:t>
            </a:r>
          </a:p>
          <a:p>
            <a:pPr>
              <a:lnSpc>
                <a:spcPct val="100000"/>
              </a:lnSpc>
              <a:spcBef>
                <a:spcPts val="0"/>
              </a:spcBef>
            </a:pPr>
            <a:r>
              <a:rPr lang="en-US" sz="3000" dirty="0">
                <a:latin typeface="Arial" panose="020B0604020202020204" pitchFamily="34" charset="0"/>
                <a:cs typeface="Arial" panose="020B0604020202020204" pitchFamily="34" charset="0"/>
              </a:rPr>
              <a:t>Reflectance and absorption provides changes in bandgap of materials</a:t>
            </a:r>
          </a:p>
          <a:p>
            <a:pPr>
              <a:lnSpc>
                <a:spcPct val="100000"/>
              </a:lnSpc>
              <a:spcBef>
                <a:spcPts val="0"/>
              </a:spcBef>
            </a:pPr>
            <a:endParaRPr lang="en-US" sz="3000" dirty="0">
              <a:latin typeface="Arial" panose="020B0604020202020204" pitchFamily="34" charset="0"/>
              <a:cs typeface="Arial" panose="020B0604020202020204" pitchFamily="34" charset="0"/>
            </a:endParaRPr>
          </a:p>
          <a:p>
            <a:pPr>
              <a:lnSpc>
                <a:spcPct val="100000"/>
              </a:lnSpc>
              <a:spcBef>
                <a:spcPts val="0"/>
              </a:spcBef>
            </a:pPr>
            <a:endParaRPr lang="en-US" sz="2200" dirty="0">
              <a:latin typeface="Arial" panose="020B0604020202020204" pitchFamily="34" charset="0"/>
              <a:cs typeface="Arial" panose="020B0604020202020204" pitchFamily="34" charset="0"/>
            </a:endParaRP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Smaller peaks show local line and point defects </a:t>
            </a:r>
            <a:r>
              <a:rPr lang="en-US" sz="2000" i="1" dirty="0" err="1">
                <a:solidFill>
                  <a:srgbClr val="FFFF00"/>
                </a:solidFill>
                <a:effectLst>
                  <a:outerShdw blurRad="38100" dist="38100" dir="2700000" algn="tl">
                    <a:srgbClr val="000000"/>
                  </a:outerShdw>
                </a:effectLst>
                <a:latin typeface="Arial Black" pitchFamily="34" charset="0"/>
              </a:rPr>
              <a:t>defects</a:t>
            </a:r>
            <a:r>
              <a:rPr lang="en-US" sz="2000" i="1" dirty="0">
                <a:solidFill>
                  <a:srgbClr val="FFFF00"/>
                </a:solidFill>
                <a:effectLst>
                  <a:outerShdw blurRad="38100" dist="38100" dir="2700000" algn="tl">
                    <a:srgbClr val="000000"/>
                  </a:outerShdw>
                </a:effectLst>
                <a:latin typeface="Arial Black" pitchFamily="34" charset="0"/>
              </a:rPr>
              <a:t> </a:t>
            </a:r>
          </a:p>
        </p:txBody>
      </p:sp>
    </p:spTree>
    <p:extLst>
      <p:ext uri="{BB962C8B-B14F-4D97-AF65-F5344CB8AC3E}">
        <p14:creationId xmlns:p14="http://schemas.microsoft.com/office/powerpoint/2010/main" val="193028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1676400" y="1905000"/>
            <a:ext cx="8763000" cy="1143000"/>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400" i="1" dirty="0">
                <a:solidFill>
                  <a:srgbClr val="FFFF00"/>
                </a:solidFill>
                <a:effectLst>
                  <a:outerShdw blurRad="38100" dist="38100" dir="2700000" algn="tl">
                    <a:srgbClr val="000000"/>
                  </a:outerShdw>
                </a:effectLst>
                <a:latin typeface="Arial Black" pitchFamily="34" charset="0"/>
              </a:rPr>
              <a:t>Thank you very much for your time and attention</a:t>
            </a:r>
          </a:p>
        </p:txBody>
      </p:sp>
    </p:spTree>
    <p:extLst>
      <p:ext uri="{BB962C8B-B14F-4D97-AF65-F5344CB8AC3E}">
        <p14:creationId xmlns:p14="http://schemas.microsoft.com/office/powerpoint/2010/main" val="79780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90FAFBE-7078-0D04-B89E-B2F4243942B5}"/>
              </a:ext>
            </a:extLst>
          </p:cNvPr>
          <p:cNvSpPr>
            <a:spLocks noChangeArrowheads="1"/>
          </p:cNvSpPr>
          <p:nvPr/>
        </p:nvSpPr>
        <p:spPr bwMode="auto">
          <a:xfrm>
            <a:off x="17399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sz="800" b="1">
              <a:solidFill>
                <a:srgbClr val="808080"/>
              </a:solidFill>
            </a:endParaRPr>
          </a:p>
        </p:txBody>
      </p:sp>
      <p:sp>
        <p:nvSpPr>
          <p:cNvPr id="24579" name="Rectangle 3">
            <a:extLst>
              <a:ext uri="{FF2B5EF4-FFF2-40B4-BE49-F238E27FC236}">
                <a16:creationId xmlns:a16="http://schemas.microsoft.com/office/drawing/2014/main" id="{991ED490-A4BF-F429-75CC-73D030AAA18A}"/>
              </a:ext>
            </a:extLst>
          </p:cNvPr>
          <p:cNvSpPr>
            <a:spLocks noChangeArrowheads="1"/>
          </p:cNvSpPr>
          <p:nvPr/>
        </p:nvSpPr>
        <p:spPr bwMode="auto">
          <a:xfrm>
            <a:off x="1676400" y="24765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a:p>
        </p:txBody>
      </p:sp>
      <p:sp>
        <p:nvSpPr>
          <p:cNvPr id="24580" name="Rectangle 4">
            <a:extLst>
              <a:ext uri="{FF2B5EF4-FFF2-40B4-BE49-F238E27FC236}">
                <a16:creationId xmlns:a16="http://schemas.microsoft.com/office/drawing/2014/main" id="{62EAAF47-FCD8-0D3E-1D9A-7FF6CD969B56}"/>
              </a:ext>
            </a:extLst>
          </p:cNvPr>
          <p:cNvSpPr>
            <a:spLocks noChangeArrowheads="1"/>
          </p:cNvSpPr>
          <p:nvPr/>
        </p:nvSpPr>
        <p:spPr bwMode="auto">
          <a:xfrm>
            <a:off x="2014538" y="1357313"/>
            <a:ext cx="6913562" cy="411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Aft>
                <a:spcPct val="50000"/>
              </a:spcAft>
            </a:pPr>
            <a:endParaRPr lang="en-US" altLang="en-US" sz="2000"/>
          </a:p>
        </p:txBody>
      </p:sp>
      <p:graphicFrame>
        <p:nvGraphicFramePr>
          <p:cNvPr id="24581" name="Object 5">
            <a:extLst>
              <a:ext uri="{FF2B5EF4-FFF2-40B4-BE49-F238E27FC236}">
                <a16:creationId xmlns:a16="http://schemas.microsoft.com/office/drawing/2014/main" id="{681DCEE1-88E0-C77C-87C9-4BDCBB365E8D}"/>
              </a:ext>
            </a:extLst>
          </p:cNvPr>
          <p:cNvGraphicFramePr>
            <a:graphicFrameLocks noChangeAspect="1"/>
          </p:cNvGraphicFramePr>
          <p:nvPr/>
        </p:nvGraphicFramePr>
        <p:xfrm>
          <a:off x="5334000" y="2209800"/>
          <a:ext cx="1371600" cy="831850"/>
        </p:xfrm>
        <a:graphic>
          <a:graphicData uri="http://schemas.openxmlformats.org/presentationml/2006/ole">
            <mc:AlternateContent xmlns:mc="http://schemas.openxmlformats.org/markup-compatibility/2006">
              <mc:Choice xmlns:v="urn:schemas-microsoft-com:vml" Requires="v">
                <p:oleObj name="Equation" r:id="rId2" imgW="1130300" imgH="685800" progId="Equation.3">
                  <p:embed/>
                </p:oleObj>
              </mc:Choice>
              <mc:Fallback>
                <p:oleObj name="Equation" r:id="rId2" imgW="1130300" imgH="685800" progId="Equation.3">
                  <p:embed/>
                  <p:pic>
                    <p:nvPicPr>
                      <p:cNvPr id="24581" name="Object 5">
                        <a:extLst>
                          <a:ext uri="{FF2B5EF4-FFF2-40B4-BE49-F238E27FC236}">
                            <a16:creationId xmlns:a16="http://schemas.microsoft.com/office/drawing/2014/main" id="{681DCEE1-88E0-C77C-87C9-4BDCBB365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09800"/>
                        <a:ext cx="1371600" cy="8318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6">
            <a:extLst>
              <a:ext uri="{FF2B5EF4-FFF2-40B4-BE49-F238E27FC236}">
                <a16:creationId xmlns:a16="http://schemas.microsoft.com/office/drawing/2014/main" id="{5D78F8F7-290A-76EF-CF85-A0DAFDAFED5D}"/>
              </a:ext>
            </a:extLst>
          </p:cNvPr>
          <p:cNvGraphicFramePr>
            <a:graphicFrameLocks noChangeAspect="1"/>
          </p:cNvGraphicFramePr>
          <p:nvPr/>
        </p:nvGraphicFramePr>
        <p:xfrm>
          <a:off x="2514600" y="3962400"/>
          <a:ext cx="3200400" cy="979488"/>
        </p:xfrm>
        <a:graphic>
          <a:graphicData uri="http://schemas.openxmlformats.org/presentationml/2006/ole">
            <mc:AlternateContent xmlns:mc="http://schemas.openxmlformats.org/markup-compatibility/2006">
              <mc:Choice xmlns:v="urn:schemas-microsoft-com:vml" Requires="v">
                <p:oleObj name="Equation" r:id="rId4" imgW="1447172" imgH="444307" progId="Equation.3">
                  <p:embed/>
                </p:oleObj>
              </mc:Choice>
              <mc:Fallback>
                <p:oleObj name="Equation" r:id="rId4" imgW="1447172" imgH="444307" progId="Equation.3">
                  <p:embed/>
                  <p:pic>
                    <p:nvPicPr>
                      <p:cNvPr id="24582" name="Object 6">
                        <a:extLst>
                          <a:ext uri="{FF2B5EF4-FFF2-40B4-BE49-F238E27FC236}">
                            <a16:creationId xmlns:a16="http://schemas.microsoft.com/office/drawing/2014/main" id="{5D78F8F7-290A-76EF-CF85-A0DAFDAFE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62400"/>
                        <a:ext cx="3200400" cy="979488"/>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944C7C07-A2CD-FF77-BBA6-F9C55354A018}"/>
              </a:ext>
            </a:extLst>
          </p:cNvPr>
          <p:cNvSpPr txBox="1">
            <a:spLocks noChangeArrowheads="1"/>
          </p:cNvSpPr>
          <p:nvPr/>
        </p:nvSpPr>
        <p:spPr bwMode="auto">
          <a:xfrm>
            <a:off x="1524000" y="1295401"/>
            <a:ext cx="74676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a:r>
              <a:rPr lang="en-AU" altLang="en-US" sz="1400" b="1"/>
              <a:t>	The velocity profile across the circular duct is derived by substituting the general expression for shear stress into Newton’s law of viscosity and integrating by applying the no-slip condition at the wall. The average velocity is defined as:</a:t>
            </a:r>
            <a:endParaRPr lang="en-AU" altLang="en-US" sz="1200" b="1"/>
          </a:p>
          <a:p>
            <a:pPr lvl="1"/>
            <a:r>
              <a:rPr lang="en-AU" altLang="en-US" sz="1200" b="1">
                <a:sym typeface="Symbol" panose="05050102010706020507" pitchFamily="18" charset="2"/>
              </a:rPr>
              <a:t>			</a:t>
            </a:r>
            <a:endParaRPr lang="en-US" altLang="en-US" b="1"/>
          </a:p>
        </p:txBody>
      </p:sp>
      <p:sp>
        <p:nvSpPr>
          <p:cNvPr id="24584" name="Rectangle 8">
            <a:extLst>
              <a:ext uri="{FF2B5EF4-FFF2-40B4-BE49-F238E27FC236}">
                <a16:creationId xmlns:a16="http://schemas.microsoft.com/office/drawing/2014/main" id="{E0B872B5-85D8-D82D-2C97-461CCB28A7E0}"/>
              </a:ext>
            </a:extLst>
          </p:cNvPr>
          <p:cNvSpPr>
            <a:spLocks noChangeArrowheads="1"/>
          </p:cNvSpPr>
          <p:nvPr/>
        </p:nvSpPr>
        <p:spPr bwMode="auto">
          <a:xfrm>
            <a:off x="1981200" y="2743201"/>
            <a:ext cx="315753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200" b="1">
                <a:sym typeface="Symbol" panose="05050102010706020507" pitchFamily="18" charset="2"/>
              </a:rPr>
              <a:t> = Volume Flow Rate</a:t>
            </a:r>
          </a:p>
          <a:p>
            <a:r>
              <a:rPr lang="en-US" altLang="en-US" sz="1200" b="1">
                <a:sym typeface="Symbol" panose="05050102010706020507" pitchFamily="18" charset="2"/>
              </a:rPr>
              <a:t> = Viscosity</a:t>
            </a:r>
          </a:p>
          <a:p>
            <a:endParaRPr lang="en-US" altLang="en-US" sz="1400" b="1">
              <a:sym typeface="Symbol" panose="05050102010706020507" pitchFamily="18" charset="2"/>
            </a:endParaRPr>
          </a:p>
          <a:p>
            <a:r>
              <a:rPr lang="en-US" altLang="en-US" sz="1600" b="1">
                <a:sym typeface="Symbol" panose="05050102010706020507" pitchFamily="18" charset="2"/>
              </a:rPr>
              <a:t>Number of Moles per second </a:t>
            </a:r>
          </a:p>
          <a:p>
            <a:r>
              <a:rPr lang="en-US" altLang="en-US" sz="1600" b="1">
                <a:sym typeface="Symbol" panose="05050102010706020507" pitchFamily="18" charset="2"/>
              </a:rPr>
              <a:t>through cross section</a:t>
            </a:r>
          </a:p>
        </p:txBody>
      </p:sp>
      <p:sp>
        <p:nvSpPr>
          <p:cNvPr id="24585" name="Text Box 9">
            <a:extLst>
              <a:ext uri="{FF2B5EF4-FFF2-40B4-BE49-F238E27FC236}">
                <a16:creationId xmlns:a16="http://schemas.microsoft.com/office/drawing/2014/main" id="{DB9B36C5-1AA9-1745-7D8A-425B91A4BAE9}"/>
              </a:ext>
            </a:extLst>
          </p:cNvPr>
          <p:cNvSpPr txBox="1">
            <a:spLocks noChangeArrowheads="1"/>
          </p:cNvSpPr>
          <p:nvPr/>
        </p:nvSpPr>
        <p:spPr bwMode="auto">
          <a:xfrm>
            <a:off x="1752600" y="5029200"/>
            <a:ext cx="5791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a:r>
              <a:rPr lang="en-AU" altLang="en-US" sz="1200" b="1"/>
              <a:t>where </a:t>
            </a:r>
            <a:r>
              <a:rPr lang="en-AU" altLang="en-US" sz="1200" b="1">
                <a:sym typeface="Symbol" panose="05050102010706020507" pitchFamily="18" charset="2"/>
              </a:rPr>
              <a:t></a:t>
            </a:r>
            <a:r>
              <a:rPr lang="en-AU" altLang="en-US" sz="1200" b="1"/>
              <a:t>P = P</a:t>
            </a:r>
            <a:r>
              <a:rPr lang="en-AU" altLang="en-US" sz="1200" b="1" baseline="-25000"/>
              <a:t>S</a:t>
            </a:r>
            <a:r>
              <a:rPr lang="en-AU" altLang="en-US" sz="1200" b="1"/>
              <a:t> – P</a:t>
            </a:r>
            <a:r>
              <a:rPr lang="en-AU" altLang="en-US" sz="1200" b="1" baseline="-25000"/>
              <a:t>c</a:t>
            </a:r>
            <a:r>
              <a:rPr lang="en-AU" altLang="en-US" sz="1200" b="1"/>
              <a:t>,  P</a:t>
            </a:r>
            <a:r>
              <a:rPr lang="en-AU" altLang="en-US" sz="1200" b="1" baseline="-25000"/>
              <a:t>S</a:t>
            </a:r>
            <a:r>
              <a:rPr lang="en-AU" altLang="en-US" sz="1200" b="1"/>
              <a:t> and P</a:t>
            </a:r>
            <a:r>
              <a:rPr lang="en-AU" altLang="en-US" sz="1200" b="1" baseline="-25000"/>
              <a:t>c</a:t>
            </a:r>
            <a:r>
              <a:rPr lang="en-AU" altLang="en-US" sz="1200" b="1"/>
              <a:t> are the vapor pressure at the source and crystal interfaces, </a:t>
            </a:r>
            <a:r>
              <a:rPr lang="en-AU" altLang="en-US" sz="1200" b="1">
                <a:sym typeface="Symbol" panose="05050102010706020507" pitchFamily="18" charset="2"/>
              </a:rPr>
              <a:t></a:t>
            </a:r>
            <a:r>
              <a:rPr lang="en-AU" altLang="en-US" sz="1200" b="1"/>
              <a:t> is the viscosity, 8</a:t>
            </a:r>
            <a:r>
              <a:rPr lang="en-AU" altLang="en-US" sz="1200" b="1">
                <a:sym typeface="Symbol" panose="05050102010706020507" pitchFamily="18" charset="2"/>
              </a:rPr>
              <a:t></a:t>
            </a:r>
            <a:r>
              <a:rPr lang="en-AU" altLang="en-US" sz="1200" b="1"/>
              <a:t> L a result  which is Hagen-Poiseuille equation.  In spite of the fact that this equation is only applicable to incompressible fluids, one can derive the number of moles, N, flowing each second through the cross sectional area, which is given as:</a:t>
            </a:r>
          </a:p>
          <a:p>
            <a:pPr>
              <a:spcBef>
                <a:spcPct val="50000"/>
              </a:spcBef>
            </a:pPr>
            <a:endParaRPr lang="en-US" altLang="en-US" sz="1200" b="1"/>
          </a:p>
        </p:txBody>
      </p:sp>
      <p:sp>
        <p:nvSpPr>
          <p:cNvPr id="24586" name="Rectangle 10" descr="Dark horizontal">
            <a:extLst>
              <a:ext uri="{FF2B5EF4-FFF2-40B4-BE49-F238E27FC236}">
                <a16:creationId xmlns:a16="http://schemas.microsoft.com/office/drawing/2014/main" id="{58111A61-4EFD-625A-D8AC-51D1647179B4}"/>
              </a:ext>
            </a:extLst>
          </p:cNvPr>
          <p:cNvSpPr>
            <a:spLocks noChangeArrowheads="1"/>
          </p:cNvSpPr>
          <p:nvPr/>
        </p:nvSpPr>
        <p:spPr bwMode="auto">
          <a:xfrm>
            <a:off x="8686800" y="2133600"/>
            <a:ext cx="457200" cy="1219200"/>
          </a:xfrm>
          <a:prstGeom prst="rect">
            <a:avLst/>
          </a:prstGeom>
          <a:pattFill prst="dkHorz">
            <a:fgClr>
              <a:srgbClr val="FF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587" name="Rectangle 11">
            <a:extLst>
              <a:ext uri="{FF2B5EF4-FFF2-40B4-BE49-F238E27FC236}">
                <a16:creationId xmlns:a16="http://schemas.microsoft.com/office/drawing/2014/main" id="{D8AFF443-C54C-57A8-BBF1-B40FF10BF5D5}"/>
              </a:ext>
            </a:extLst>
          </p:cNvPr>
          <p:cNvSpPr>
            <a:spLocks noChangeArrowheads="1"/>
          </p:cNvSpPr>
          <p:nvPr/>
        </p:nvSpPr>
        <p:spPr bwMode="auto">
          <a:xfrm>
            <a:off x="8686800" y="3352800"/>
            <a:ext cx="457200" cy="2057400"/>
          </a:xfrm>
          <a:prstGeom prst="rect">
            <a:avLst/>
          </a:prstGeom>
          <a:solidFill>
            <a:schemeClr val="folHlink"/>
          </a:solidFill>
          <a:ln w="381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i="1"/>
              <a:t>2a</a:t>
            </a:r>
            <a:endParaRPr lang="en-US" altLang="en-US"/>
          </a:p>
        </p:txBody>
      </p:sp>
      <p:sp>
        <p:nvSpPr>
          <p:cNvPr id="24588" name="Rectangle 12" descr="Sphere">
            <a:extLst>
              <a:ext uri="{FF2B5EF4-FFF2-40B4-BE49-F238E27FC236}">
                <a16:creationId xmlns:a16="http://schemas.microsoft.com/office/drawing/2014/main" id="{1477D751-3060-6CB4-9F52-3AC0353F9FE0}"/>
              </a:ext>
            </a:extLst>
          </p:cNvPr>
          <p:cNvSpPr>
            <a:spLocks noChangeArrowheads="1"/>
          </p:cNvSpPr>
          <p:nvPr/>
        </p:nvSpPr>
        <p:spPr bwMode="auto">
          <a:xfrm>
            <a:off x="8686800" y="5410200"/>
            <a:ext cx="457200" cy="609600"/>
          </a:xfrm>
          <a:prstGeom prst="rect">
            <a:avLst/>
          </a:prstGeom>
          <a:pattFill prst="sphere">
            <a:fgClr>
              <a:srgbClr val="FF0000"/>
            </a:fgClr>
            <a:bgClr>
              <a:srgbClr val="FFFFFF"/>
            </a:bgClr>
          </a:patt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589" name="Text Box 13">
            <a:extLst>
              <a:ext uri="{FF2B5EF4-FFF2-40B4-BE49-F238E27FC236}">
                <a16:creationId xmlns:a16="http://schemas.microsoft.com/office/drawing/2014/main" id="{BE49F92D-5E5C-C610-691A-0309D6B4BAC1}"/>
              </a:ext>
            </a:extLst>
          </p:cNvPr>
          <p:cNvSpPr txBox="1">
            <a:spLocks noChangeArrowheads="1"/>
          </p:cNvSpPr>
          <p:nvPr/>
        </p:nvSpPr>
        <p:spPr bwMode="auto">
          <a:xfrm>
            <a:off x="9220201" y="5554663"/>
            <a:ext cx="898525"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i="1"/>
              <a:t>Ts Ps</a:t>
            </a:r>
            <a:endParaRPr lang="en-US" altLang="en-US"/>
          </a:p>
        </p:txBody>
      </p:sp>
      <p:sp>
        <p:nvSpPr>
          <p:cNvPr id="24590" name="Text Box 14">
            <a:extLst>
              <a:ext uri="{FF2B5EF4-FFF2-40B4-BE49-F238E27FC236}">
                <a16:creationId xmlns:a16="http://schemas.microsoft.com/office/drawing/2014/main" id="{34507E82-47E3-3E1B-1E1F-90F7D5377632}"/>
              </a:ext>
            </a:extLst>
          </p:cNvPr>
          <p:cNvSpPr txBox="1">
            <a:spLocks noChangeArrowheads="1"/>
          </p:cNvSpPr>
          <p:nvPr/>
        </p:nvSpPr>
        <p:spPr bwMode="auto">
          <a:xfrm>
            <a:off x="9220200" y="2125663"/>
            <a:ext cx="90805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i="1"/>
              <a:t>Tc Pc</a:t>
            </a:r>
            <a:endParaRPr lang="en-US" altLang="en-US"/>
          </a:p>
        </p:txBody>
      </p:sp>
      <p:sp>
        <p:nvSpPr>
          <p:cNvPr id="24591" name="Line 15">
            <a:extLst>
              <a:ext uri="{FF2B5EF4-FFF2-40B4-BE49-F238E27FC236}">
                <a16:creationId xmlns:a16="http://schemas.microsoft.com/office/drawing/2014/main" id="{944A6CE3-4AD0-92CC-6474-4891000B3A2A}"/>
              </a:ext>
            </a:extLst>
          </p:cNvPr>
          <p:cNvSpPr>
            <a:spLocks noChangeShapeType="1"/>
          </p:cNvSpPr>
          <p:nvPr/>
        </p:nvSpPr>
        <p:spPr bwMode="auto">
          <a:xfrm flipV="1">
            <a:off x="8382000" y="3352800"/>
            <a:ext cx="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Text Box 16">
            <a:extLst>
              <a:ext uri="{FF2B5EF4-FFF2-40B4-BE49-F238E27FC236}">
                <a16:creationId xmlns:a16="http://schemas.microsoft.com/office/drawing/2014/main" id="{04B58EF1-7467-F6B3-4ACD-E22C69576599}"/>
              </a:ext>
            </a:extLst>
          </p:cNvPr>
          <p:cNvSpPr txBox="1">
            <a:spLocks noChangeArrowheads="1"/>
          </p:cNvSpPr>
          <p:nvPr/>
        </p:nvSpPr>
        <p:spPr bwMode="auto">
          <a:xfrm>
            <a:off x="8229600" y="4106863"/>
            <a:ext cx="25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i="1"/>
              <a:t>l</a:t>
            </a:r>
          </a:p>
        </p:txBody>
      </p:sp>
      <p:sp>
        <p:nvSpPr>
          <p:cNvPr id="24593" name="Line 17">
            <a:extLst>
              <a:ext uri="{FF2B5EF4-FFF2-40B4-BE49-F238E27FC236}">
                <a16:creationId xmlns:a16="http://schemas.microsoft.com/office/drawing/2014/main" id="{84D6438B-558B-07EA-D995-4DA498EB908B}"/>
              </a:ext>
            </a:extLst>
          </p:cNvPr>
          <p:cNvSpPr>
            <a:spLocks noChangeShapeType="1"/>
          </p:cNvSpPr>
          <p:nvPr/>
        </p:nvSpPr>
        <p:spPr bwMode="auto">
          <a:xfrm>
            <a:off x="8382000" y="4572000"/>
            <a:ext cx="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Text Box 19">
            <a:extLst>
              <a:ext uri="{FF2B5EF4-FFF2-40B4-BE49-F238E27FC236}">
                <a16:creationId xmlns:a16="http://schemas.microsoft.com/office/drawing/2014/main" id="{2DDECD8D-FE2F-4FF2-C281-39B921AB64A1}"/>
              </a:ext>
            </a:extLst>
          </p:cNvPr>
          <p:cNvSpPr txBox="1">
            <a:spLocks noChangeArrowheads="1"/>
          </p:cNvSpPr>
          <p:nvPr/>
        </p:nvSpPr>
        <p:spPr bwMode="auto">
          <a:xfrm>
            <a:off x="565485" y="-5215"/>
            <a:ext cx="10262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en-US" b="1" dirty="0">
                <a:solidFill>
                  <a:srgbClr val="0033CC"/>
                </a:solidFill>
              </a:rPr>
              <a:t>Crystals were grown by Physical Vapor Transport (PVT) in closed tubes (many papers published)</a:t>
            </a:r>
          </a:p>
        </p:txBody>
      </p:sp>
      <p:sp>
        <p:nvSpPr>
          <p:cNvPr id="19" name="AutoShape 8"/>
          <p:cNvSpPr>
            <a:spLocks noChangeArrowheads="1"/>
          </p:cNvSpPr>
          <p:nvPr/>
        </p:nvSpPr>
        <p:spPr bwMode="auto">
          <a:xfrm>
            <a:off x="-84221" y="6172200"/>
            <a:ext cx="12019547"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err="1">
                <a:solidFill>
                  <a:srgbClr val="FFFF00"/>
                </a:solidFill>
                <a:effectLst>
                  <a:outerShdw blurRad="38100" dist="38100" dir="2700000" algn="tl">
                    <a:srgbClr val="000000"/>
                  </a:outerShdw>
                </a:effectLst>
                <a:latin typeface="Arial Black" pitchFamily="34" charset="0"/>
              </a:rPr>
              <a:t>ZnSe</a:t>
            </a:r>
            <a:r>
              <a:rPr lang="en-US" sz="2000" i="1" dirty="0">
                <a:solidFill>
                  <a:srgbClr val="FFFF00"/>
                </a:solidFill>
                <a:effectLst>
                  <a:outerShdw blurRad="38100" dist="38100" dir="2700000" algn="tl">
                    <a:srgbClr val="000000"/>
                  </a:outerShdw>
                </a:effectLst>
                <a:latin typeface="Arial Black" pitchFamily="34" charset="0"/>
              </a:rPr>
              <a:t> crystals were grown by PVT method at NASA Marshall Space Flight Center</a:t>
            </a:r>
          </a:p>
        </p:txBody>
      </p:sp>
    </p:spTree>
    <p:extLst>
      <p:ext uri="{BB962C8B-B14F-4D97-AF65-F5344CB8AC3E}">
        <p14:creationId xmlns:p14="http://schemas.microsoft.com/office/powerpoint/2010/main" val="233248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21297" y="-119274"/>
            <a:ext cx="10098833" cy="961708"/>
          </a:xfrm>
        </p:spPr>
        <p:txBody>
          <a:bodyPr>
            <a:noAutofit/>
          </a:bodyPr>
          <a:lstStyle/>
          <a:p>
            <a:pPr algn="ctr">
              <a:spcBef>
                <a:spcPts val="0"/>
              </a:spcBef>
            </a:pPr>
            <a:r>
              <a:rPr lang="en-US" sz="2800" b="1" dirty="0">
                <a:solidFill>
                  <a:srgbClr val="000099"/>
                </a:solidFill>
                <a:latin typeface="Arial" panose="020B0604020202020204" pitchFamily="34" charset="0"/>
                <a:ea typeface="Times New Roman" panose="02020603050405020304" pitchFamily="18" charset="0"/>
                <a:cs typeface="Arial" panose="020B0604020202020204" pitchFamily="34" charset="0"/>
              </a:rPr>
              <a:t>Transition metal doping causes double diffusive convection  due to thermal and </a:t>
            </a:r>
            <a:r>
              <a:rPr lang="en-US" sz="2800" b="1" dirty="0" err="1">
                <a:solidFill>
                  <a:srgbClr val="000099"/>
                </a:solidFill>
                <a:latin typeface="Arial" panose="020B0604020202020204" pitchFamily="34" charset="0"/>
                <a:ea typeface="Times New Roman" panose="02020603050405020304" pitchFamily="18" charset="0"/>
                <a:cs typeface="Arial" panose="020B0604020202020204" pitchFamily="34" charset="0"/>
              </a:rPr>
              <a:t>solutal</a:t>
            </a:r>
            <a:r>
              <a:rPr lang="en-US" sz="2800" b="1" dirty="0">
                <a:solidFill>
                  <a:srgbClr val="000099"/>
                </a:solidFill>
                <a:latin typeface="Arial" panose="020B0604020202020204" pitchFamily="34" charset="0"/>
                <a:ea typeface="Times New Roman" panose="02020603050405020304" pitchFamily="18" charset="0"/>
                <a:cs typeface="Arial" panose="020B0604020202020204" pitchFamily="34" charset="0"/>
              </a:rPr>
              <a:t> convection</a:t>
            </a: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Crystals were free from voids, precipitates and other bulk defects</a:t>
            </a:r>
          </a:p>
        </p:txBody>
      </p:sp>
      <p:pic>
        <p:nvPicPr>
          <p:cNvPr id="5" name="Picture 4">
            <a:extLst>
              <a:ext uri="{FF2B5EF4-FFF2-40B4-BE49-F238E27FC236}">
                <a16:creationId xmlns:a16="http://schemas.microsoft.com/office/drawing/2014/main" id="{B2163B6E-C893-C757-0CA0-E2A776EA88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15" t="31622" r="34239" b="21106"/>
          <a:stretch/>
        </p:blipFill>
        <p:spPr bwMode="auto">
          <a:xfrm>
            <a:off x="1468509" y="833896"/>
            <a:ext cx="2456179" cy="2688451"/>
          </a:xfrm>
          <a:prstGeom prst="rect">
            <a:avLst/>
          </a:prstGeom>
          <a:ln>
            <a:noFill/>
          </a:ln>
          <a:extLst>
            <a:ext uri="{53640926-AAD7-44D8-BBD7-CCE9431645EC}">
              <a14:shadowObscured xmlns:a14="http://schemas.microsoft.com/office/drawing/2010/main"/>
            </a:ext>
          </a:extLst>
        </p:spPr>
      </p:pic>
      <p:pic>
        <p:nvPicPr>
          <p:cNvPr id="6" name="Picture 5" descr="A ruler and a coin&#10;&#10;Description automatically generated with low confidence">
            <a:extLst>
              <a:ext uri="{FF2B5EF4-FFF2-40B4-BE49-F238E27FC236}">
                <a16:creationId xmlns:a16="http://schemas.microsoft.com/office/drawing/2014/main" id="{D5749D4E-0696-62EF-C9E1-96284916236B}"/>
              </a:ext>
            </a:extLst>
          </p:cNvPr>
          <p:cNvPicPr>
            <a:picLocks noChangeAspect="1"/>
          </p:cNvPicPr>
          <p:nvPr/>
        </p:nvPicPr>
        <p:blipFill>
          <a:blip r:embed="rId4" cstate="print">
            <a:extLst>
              <a:ext uri="{28A0092B-C50C-407E-A947-70E740481C1C}">
                <a14:useLocalDpi xmlns:a14="http://schemas.microsoft.com/office/drawing/2010/main" val="0"/>
              </a:ext>
            </a:extLst>
          </a:blip>
          <a:srcRect l="30740" t="37778" r="26295" b="31113"/>
          <a:stretch>
            <a:fillRect/>
          </a:stretch>
        </p:blipFill>
        <p:spPr bwMode="auto">
          <a:xfrm>
            <a:off x="1639005" y="3662046"/>
            <a:ext cx="2456180" cy="2370455"/>
          </a:xfrm>
          <a:prstGeom prst="rect">
            <a:avLst/>
          </a:prstGeom>
          <a:noFill/>
          <a:ln>
            <a:noFill/>
          </a:ln>
        </p:spPr>
      </p:pic>
      <p:sp>
        <p:nvSpPr>
          <p:cNvPr id="7" name="TextBox 6">
            <a:extLst>
              <a:ext uri="{FF2B5EF4-FFF2-40B4-BE49-F238E27FC236}">
                <a16:creationId xmlns:a16="http://schemas.microsoft.com/office/drawing/2014/main" id="{3CBDC5B2-D618-005A-B7E8-4D7525BC584D}"/>
              </a:ext>
            </a:extLst>
          </p:cNvPr>
          <p:cNvSpPr txBox="1"/>
          <p:nvPr/>
        </p:nvSpPr>
        <p:spPr>
          <a:xfrm>
            <a:off x="4274977" y="1212894"/>
            <a:ext cx="6595186" cy="1200329"/>
          </a:xfrm>
          <a:prstGeom prst="rect">
            <a:avLst/>
          </a:prstGeom>
          <a:noFill/>
        </p:spPr>
        <p:txBody>
          <a:bodyPr wrap="square" rtlCol="0">
            <a:spAutoFit/>
          </a:bodyPr>
          <a:lstStyle/>
          <a:p>
            <a:r>
              <a:rPr lang="en-US" sz="2400" dirty="0">
                <a:latin typeface="Arial "/>
                <a:ea typeface="Times New Roman" panose="02020603050405020304" pitchFamily="18" charset="0"/>
                <a:cs typeface="Times New Roman" panose="02020603050405020304" pitchFamily="18" charset="0"/>
              </a:rPr>
              <a:t> </a:t>
            </a:r>
            <a:r>
              <a:rPr lang="en-US" sz="2400" dirty="0">
                <a:latin typeface="Arial "/>
                <a:ea typeface="Times New Roman" panose="02020603050405020304" pitchFamily="18" charset="0"/>
              </a:rPr>
              <a:t>Fe-</a:t>
            </a:r>
            <a:r>
              <a:rPr lang="en-US" sz="2400" dirty="0" err="1">
                <a:latin typeface="Arial "/>
                <a:ea typeface="Times New Roman" panose="02020603050405020304" pitchFamily="18" charset="0"/>
              </a:rPr>
              <a:t>ZnSe</a:t>
            </a:r>
            <a:r>
              <a:rPr lang="en-US" sz="2400" dirty="0">
                <a:latin typeface="Arial "/>
                <a:ea typeface="Times New Roman" panose="02020603050405020304" pitchFamily="18" charset="0"/>
              </a:rPr>
              <a:t> crystals grown by physical vapor transport method. Crystal were fabricated in parallel slabs for the detailed study.</a:t>
            </a:r>
            <a:endParaRPr lang="en-US" sz="2400" dirty="0">
              <a:latin typeface="Arial "/>
            </a:endParaRPr>
          </a:p>
        </p:txBody>
      </p:sp>
      <p:sp>
        <p:nvSpPr>
          <p:cNvPr id="2" name="TextBox 1">
            <a:extLst>
              <a:ext uri="{FF2B5EF4-FFF2-40B4-BE49-F238E27FC236}">
                <a16:creationId xmlns:a16="http://schemas.microsoft.com/office/drawing/2014/main" id="{4A87F07D-2B7B-EA5C-848A-1B906AA1E29B}"/>
              </a:ext>
            </a:extLst>
          </p:cNvPr>
          <p:cNvSpPr txBox="1"/>
          <p:nvPr/>
        </p:nvSpPr>
        <p:spPr>
          <a:xfrm>
            <a:off x="4274977" y="3862747"/>
            <a:ext cx="6595186" cy="461665"/>
          </a:xfrm>
          <a:prstGeom prst="rect">
            <a:avLst/>
          </a:prstGeom>
          <a:noFill/>
        </p:spPr>
        <p:txBody>
          <a:bodyPr wrap="square" rtlCol="0">
            <a:spAutoFit/>
          </a:bodyPr>
          <a:lstStyle/>
          <a:p>
            <a:r>
              <a:rPr lang="en-US" sz="2400" dirty="0">
                <a:latin typeface="Arial "/>
                <a:ea typeface="Times New Roman" panose="02020603050405020304" pitchFamily="18" charset="0"/>
                <a:cs typeface="Times New Roman" panose="02020603050405020304" pitchFamily="18" charset="0"/>
              </a:rPr>
              <a:t> </a:t>
            </a:r>
            <a:r>
              <a:rPr lang="en-US" sz="2400" dirty="0">
                <a:latin typeface="Arial "/>
                <a:ea typeface="Times New Roman" panose="02020603050405020304" pitchFamily="18" charset="0"/>
              </a:rPr>
              <a:t>Slabs were polished by us in the lab</a:t>
            </a:r>
            <a:endParaRPr lang="en-US" sz="2400" dirty="0">
              <a:latin typeface="Arial "/>
            </a:endParaRPr>
          </a:p>
        </p:txBody>
      </p:sp>
    </p:spTree>
    <p:extLst>
      <p:ext uri="{BB962C8B-B14F-4D97-AF65-F5344CB8AC3E}">
        <p14:creationId xmlns:p14="http://schemas.microsoft.com/office/powerpoint/2010/main" val="106484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73717"/>
            <a:ext cx="8686800" cy="523220"/>
          </a:xfrm>
          <a:prstGeom prst="rect">
            <a:avLst/>
          </a:prstGeom>
          <a:noFill/>
        </p:spPr>
        <p:txBody>
          <a:bodyPr wrap="square" rtlCol="0">
            <a:spAutoFit/>
          </a:bodyPr>
          <a:lstStyle/>
          <a:p>
            <a:pPr algn="ctr"/>
            <a:r>
              <a:rPr lang="en-US" sz="2800" b="1" dirty="0">
                <a:solidFill>
                  <a:srgbClr val="0033CC"/>
                </a:solidFill>
                <a:latin typeface="Arial "/>
              </a:rPr>
              <a:t>Transparency of Fe-</a:t>
            </a:r>
            <a:r>
              <a:rPr lang="en-US" sz="2800" b="1" dirty="0" err="1">
                <a:solidFill>
                  <a:srgbClr val="0033CC"/>
                </a:solidFill>
                <a:latin typeface="Arial "/>
              </a:rPr>
              <a:t>ZnSe</a:t>
            </a:r>
            <a:r>
              <a:rPr lang="en-US" sz="2800" b="1" dirty="0">
                <a:solidFill>
                  <a:srgbClr val="0033CC"/>
                </a:solidFill>
                <a:latin typeface="Arial "/>
              </a:rPr>
              <a:t> bulk crystals</a:t>
            </a:r>
          </a:p>
        </p:txBody>
      </p:sp>
      <p:pic>
        <p:nvPicPr>
          <p:cNvPr id="15" name="Picture 14"/>
          <p:cNvPicPr>
            <a:picLocks noChangeAspect="1"/>
          </p:cNvPicPr>
          <p:nvPr/>
        </p:nvPicPr>
        <p:blipFill rotWithShape="1">
          <a:blip r:embed="rId3"/>
          <a:srcRect l="21357" r="12060" b="10010"/>
          <a:stretch/>
        </p:blipFill>
        <p:spPr>
          <a:xfrm>
            <a:off x="745543" y="914286"/>
            <a:ext cx="3835788" cy="2917762"/>
          </a:xfrm>
          <a:prstGeom prst="rect">
            <a:avLst/>
          </a:prstGeom>
        </p:spPr>
      </p:pic>
      <p:pic>
        <p:nvPicPr>
          <p:cNvPr id="18" name="Picture 17"/>
          <p:cNvPicPr>
            <a:picLocks noChangeAspect="1"/>
          </p:cNvPicPr>
          <p:nvPr/>
        </p:nvPicPr>
        <p:blipFill rotWithShape="1">
          <a:blip r:embed="rId4"/>
          <a:srcRect l="24155" t="9364" r="20179"/>
          <a:stretch/>
        </p:blipFill>
        <p:spPr>
          <a:xfrm>
            <a:off x="5579706" y="914286"/>
            <a:ext cx="3439393" cy="3150730"/>
          </a:xfrm>
          <a:prstGeom prst="rect">
            <a:avLst/>
          </a:prstGeom>
        </p:spPr>
      </p:pic>
      <p:sp>
        <p:nvSpPr>
          <p:cNvPr id="2" name="AutoShape 8">
            <a:extLst>
              <a:ext uri="{FF2B5EF4-FFF2-40B4-BE49-F238E27FC236}">
                <a16:creationId xmlns:a16="http://schemas.microsoft.com/office/drawing/2014/main" id="{E208F207-8433-2BCA-A53C-0721D6B98505}"/>
              </a:ext>
            </a:extLst>
          </p:cNvPr>
          <p:cNvSpPr>
            <a:spLocks noChangeArrowheads="1"/>
          </p:cNvSpPr>
          <p:nvPr/>
        </p:nvSpPr>
        <p:spPr bwMode="auto">
          <a:xfrm>
            <a:off x="102637" y="6172200"/>
            <a:ext cx="10641563"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Crystals were free from voids, precipitates and other bulk defects</a:t>
            </a:r>
          </a:p>
        </p:txBody>
      </p:sp>
      <p:sp>
        <p:nvSpPr>
          <p:cNvPr id="3" name="TextBox 2">
            <a:extLst>
              <a:ext uri="{FF2B5EF4-FFF2-40B4-BE49-F238E27FC236}">
                <a16:creationId xmlns:a16="http://schemas.microsoft.com/office/drawing/2014/main" id="{36B81F6F-7A1F-22A2-1076-BF954583921E}"/>
              </a:ext>
            </a:extLst>
          </p:cNvPr>
          <p:cNvSpPr txBox="1"/>
          <p:nvPr/>
        </p:nvSpPr>
        <p:spPr>
          <a:xfrm>
            <a:off x="346788" y="4065016"/>
            <a:ext cx="11346024" cy="1938992"/>
          </a:xfrm>
          <a:prstGeom prst="rect">
            <a:avLst/>
          </a:prstGeom>
          <a:noFill/>
        </p:spPr>
        <p:txBody>
          <a:bodyPr wrap="square" rtlCol="0">
            <a:spAutoFit/>
          </a:bodyPr>
          <a:lstStyle/>
          <a:p>
            <a:r>
              <a:rPr lang="en-US" sz="2400" dirty="0">
                <a:latin typeface="Arial "/>
                <a:ea typeface="Times New Roman" panose="02020603050405020304" pitchFamily="18" charset="0"/>
                <a:cs typeface="Times New Roman" panose="02020603050405020304" pitchFamily="18" charset="0"/>
              </a:rPr>
              <a:t> </a:t>
            </a:r>
            <a:r>
              <a:rPr lang="en-US" sz="2400" dirty="0">
                <a:latin typeface="Arial "/>
                <a:ea typeface="Times New Roman" panose="02020603050405020304" pitchFamily="18" charset="0"/>
              </a:rPr>
              <a:t>Although bulk transparency was good:</a:t>
            </a:r>
          </a:p>
          <a:p>
            <a:pPr marL="342900" indent="-342900">
              <a:buFont typeface="Arial" panose="020B0604020202020204" pitchFamily="34" charset="0"/>
              <a:buChar char="•"/>
            </a:pPr>
            <a:r>
              <a:rPr lang="en-US" sz="2400" dirty="0">
                <a:latin typeface="Arial "/>
                <a:ea typeface="Times New Roman" panose="02020603050405020304" pitchFamily="18" charset="0"/>
              </a:rPr>
              <a:t>it does not mean that crystals were free from micro and nano defects</a:t>
            </a:r>
          </a:p>
          <a:p>
            <a:pPr marL="342900" indent="-342900">
              <a:buFont typeface="Arial" panose="020B0604020202020204" pitchFamily="34" charset="0"/>
              <a:buChar char="•"/>
            </a:pPr>
            <a:r>
              <a:rPr lang="en-US" sz="2400" dirty="0">
                <a:latin typeface="Arial "/>
              </a:rPr>
              <a:t>SEM studies and X-ray diffraction is time consuming and costly</a:t>
            </a:r>
          </a:p>
          <a:p>
            <a:pPr marL="342900" indent="-342900">
              <a:buFont typeface="Arial" panose="020B0604020202020204" pitchFamily="34" charset="0"/>
              <a:buChar char="•"/>
            </a:pPr>
            <a:r>
              <a:rPr lang="en-US" sz="2400" dirty="0">
                <a:latin typeface="Arial "/>
              </a:rPr>
              <a:t>We chose to develop optical methods to characterize nano defects</a:t>
            </a:r>
          </a:p>
          <a:p>
            <a:pPr marL="342900" indent="-342900">
              <a:buFont typeface="Arial" panose="020B0604020202020204" pitchFamily="34" charset="0"/>
              <a:buChar char="•"/>
            </a:pPr>
            <a:r>
              <a:rPr lang="en-US" sz="2400" dirty="0" err="1">
                <a:latin typeface="Arial "/>
              </a:rPr>
              <a:t>ZnSe</a:t>
            </a:r>
            <a:r>
              <a:rPr lang="en-US" sz="2400" dirty="0">
                <a:latin typeface="Arial "/>
              </a:rPr>
              <a:t> wafers were used for Raman and reflection studies</a:t>
            </a:r>
          </a:p>
        </p:txBody>
      </p:sp>
    </p:spTree>
    <p:extLst>
      <p:ext uri="{BB962C8B-B14F-4D97-AF65-F5344CB8AC3E}">
        <p14:creationId xmlns:p14="http://schemas.microsoft.com/office/powerpoint/2010/main" val="96112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52CD-685C-BA3D-E8D9-0E5077E64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428E9-F9CA-2330-7B68-101D47D8C82C}"/>
              </a:ext>
            </a:extLst>
          </p:cNvPr>
          <p:cNvSpPr>
            <a:spLocks noGrp="1"/>
          </p:cNvSpPr>
          <p:nvPr>
            <p:ph type="title"/>
          </p:nvPr>
        </p:nvSpPr>
        <p:spPr>
          <a:xfrm>
            <a:off x="838200" y="253060"/>
            <a:ext cx="10515600" cy="427977"/>
          </a:xfrm>
        </p:spPr>
        <p:txBody>
          <a:bodyPr>
            <a:noAutofit/>
          </a:bodyPr>
          <a:lstStyle/>
          <a:p>
            <a:r>
              <a:rPr lang="en-US" sz="2800" b="1" dirty="0">
                <a:solidFill>
                  <a:srgbClr val="0000FF"/>
                </a:solidFill>
                <a:latin typeface="Arial" panose="020B0604020202020204" pitchFamily="34" charset="0"/>
                <a:cs typeface="Arial" panose="020B0604020202020204" pitchFamily="34" charset="0"/>
              </a:rPr>
              <a:t>Raman studies with crystals with good quality crystals</a:t>
            </a:r>
            <a:endParaRPr lang="en-US" sz="2800" dirty="0"/>
          </a:p>
        </p:txBody>
      </p:sp>
      <p:sp>
        <p:nvSpPr>
          <p:cNvPr id="3" name="TextBox 2">
            <a:extLst>
              <a:ext uri="{FF2B5EF4-FFF2-40B4-BE49-F238E27FC236}">
                <a16:creationId xmlns:a16="http://schemas.microsoft.com/office/drawing/2014/main" id="{7132EDBD-12B0-1D46-764F-313E2A7D9B83}"/>
              </a:ext>
            </a:extLst>
          </p:cNvPr>
          <p:cNvSpPr txBox="1"/>
          <p:nvPr/>
        </p:nvSpPr>
        <p:spPr>
          <a:xfrm>
            <a:off x="363893" y="797510"/>
            <a:ext cx="6307495" cy="600164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Traditional methods such as X-ray diffraction (XRD), X-Ray topography (XRP). scanning electron </a:t>
            </a:r>
            <a:r>
              <a:rPr lang="en-US" sz="2400" dirty="0" err="1">
                <a:latin typeface="Arial" panose="020B0604020202020204" pitchFamily="34" charset="0"/>
                <a:cs typeface="Arial" panose="020B0604020202020204" pitchFamily="34" charset="0"/>
              </a:rPr>
              <a:t>microscopty</a:t>
            </a:r>
            <a:r>
              <a:rPr lang="en-US" sz="2400" dirty="0">
                <a:latin typeface="Arial" panose="020B0604020202020204" pitchFamily="34" charset="0"/>
                <a:cs typeface="Arial" panose="020B0604020202020204" pitchFamily="34" charset="0"/>
              </a:rPr>
              <a:t> (SEM), Atomic force spectroscopy, (AFM), and transmission electron microscopy requires: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Extensive sample preparation</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Longer time</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Extensive investments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Cost for evaluation by each methods is very high</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Because of these reasons we are investigation faster and cheaper methods</a:t>
            </a:r>
          </a:p>
          <a:p>
            <a:r>
              <a:rPr lang="en-US" sz="2400" dirty="0">
                <a:latin typeface="Arial" panose="020B0604020202020204" pitchFamily="34" charset="0"/>
                <a:cs typeface="Arial" panose="020B0604020202020204" pitchFamily="34" charset="0"/>
              </a:rPr>
              <a:t>In addition, we are studying emission and photoluminescence studies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C6DAF5-7F10-FB25-53B7-AA43E9B47F77}"/>
              </a:ext>
            </a:extLst>
          </p:cNvPr>
          <p:cNvSpPr txBox="1"/>
          <p:nvPr/>
        </p:nvSpPr>
        <p:spPr>
          <a:xfrm>
            <a:off x="6867331" y="5374433"/>
            <a:ext cx="5122506" cy="369332"/>
          </a:xfrm>
          <a:prstGeom prst="rect">
            <a:avLst/>
          </a:prstGeom>
          <a:noFill/>
        </p:spPr>
        <p:txBody>
          <a:bodyPr wrap="square" rtlCol="0">
            <a:spAutoFit/>
          </a:bodyPr>
          <a:lstStyle/>
          <a:p>
            <a:r>
              <a:rPr lang="en-US" dirty="0"/>
              <a:t>Line and point defects in a relatively bad crystal</a:t>
            </a:r>
          </a:p>
        </p:txBody>
      </p:sp>
    </p:spTree>
    <p:extLst>
      <p:ext uri="{BB962C8B-B14F-4D97-AF65-F5344CB8AC3E}">
        <p14:creationId xmlns:p14="http://schemas.microsoft.com/office/powerpoint/2010/main" val="207131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01F197-0407-4ED1-981E-EF4EF81F5B1C}"/>
              </a:ext>
            </a:extLst>
          </p:cNvPr>
          <p:cNvSpPr txBox="1"/>
          <p:nvPr/>
        </p:nvSpPr>
        <p:spPr>
          <a:xfrm>
            <a:off x="423765" y="203021"/>
            <a:ext cx="997286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Development Zinc Selenide Crystals: sample 5-1</a:t>
            </a:r>
          </a:p>
        </p:txBody>
      </p:sp>
      <p:pic>
        <p:nvPicPr>
          <p:cNvPr id="2" name="Picture 1"/>
          <p:cNvPicPr>
            <a:picLocks noChangeAspect="1"/>
          </p:cNvPicPr>
          <p:nvPr/>
        </p:nvPicPr>
        <p:blipFill>
          <a:blip r:embed="rId2"/>
          <a:stretch>
            <a:fillRect/>
          </a:stretch>
        </p:blipFill>
        <p:spPr>
          <a:xfrm>
            <a:off x="1676399" y="996099"/>
            <a:ext cx="3733800" cy="2896218"/>
          </a:xfrm>
          <a:prstGeom prst="rect">
            <a:avLst/>
          </a:prstGeom>
        </p:spPr>
      </p:pic>
      <p:pic>
        <p:nvPicPr>
          <p:cNvPr id="9" name="Picture 8"/>
          <p:cNvPicPr/>
          <p:nvPr/>
        </p:nvPicPr>
        <p:blipFill>
          <a:blip r:embed="rId3" cstate="print"/>
          <a:srcRect/>
          <a:stretch>
            <a:fillRect/>
          </a:stretch>
        </p:blipFill>
        <p:spPr bwMode="auto">
          <a:xfrm>
            <a:off x="5791201" y="1143000"/>
            <a:ext cx="3833177" cy="2133600"/>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1569954" y="3892317"/>
            <a:ext cx="4068847" cy="2203683"/>
          </a:xfrm>
          <a:prstGeom prst="rect">
            <a:avLst/>
          </a:prstGeom>
          <a:noFill/>
          <a:ln w="9525">
            <a:noFill/>
            <a:miter lim="800000"/>
            <a:headEnd/>
            <a:tailEnd/>
          </a:ln>
        </p:spPr>
      </p:pic>
      <p:pic>
        <p:nvPicPr>
          <p:cNvPr id="11" name="Picture 10"/>
          <p:cNvPicPr/>
          <p:nvPr/>
        </p:nvPicPr>
        <p:blipFill>
          <a:blip r:embed="rId5" cstate="print"/>
          <a:srcRect/>
          <a:stretch>
            <a:fillRect/>
          </a:stretch>
        </p:blipFill>
        <p:spPr bwMode="auto">
          <a:xfrm>
            <a:off x="5745248" y="3733800"/>
            <a:ext cx="4747577" cy="2514600"/>
          </a:xfrm>
          <a:prstGeom prst="rect">
            <a:avLst/>
          </a:prstGeom>
          <a:noFill/>
          <a:ln w="9525">
            <a:noFill/>
            <a:miter lim="800000"/>
            <a:headEnd/>
            <a:tailEnd/>
          </a:ln>
        </p:spPr>
      </p:pic>
      <p:sp>
        <p:nvSpPr>
          <p:cNvPr id="12" name="TextBox 11"/>
          <p:cNvSpPr txBox="1"/>
          <p:nvPr/>
        </p:nvSpPr>
        <p:spPr>
          <a:xfrm>
            <a:off x="498877" y="6060281"/>
            <a:ext cx="11022563" cy="646331"/>
          </a:xfrm>
          <a:prstGeom prst="rect">
            <a:avLst/>
          </a:prstGeom>
          <a:solidFill>
            <a:srgbClr val="FFFF00"/>
          </a:solidFill>
          <a:ln>
            <a:solidFill>
              <a:srgbClr val="FFFF00"/>
            </a:solidFill>
          </a:ln>
        </p:spPr>
        <p:txBody>
          <a:bodyPr wrap="square" rtlCol="0">
            <a:spAutoFit/>
          </a:bodyPr>
          <a:lstStyle/>
          <a:p>
            <a:r>
              <a:rPr lang="en-US" b="1" dirty="0"/>
              <a:t>These are excellent quality and show exact stoichiometry . Do not get confused with Na. It is instrumental. Instrument can not resolve better than this</a:t>
            </a:r>
          </a:p>
        </p:txBody>
      </p:sp>
    </p:spTree>
    <p:extLst>
      <p:ext uri="{BB962C8B-B14F-4D97-AF65-F5344CB8AC3E}">
        <p14:creationId xmlns:p14="http://schemas.microsoft.com/office/powerpoint/2010/main" val="97980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01F197-0407-4ED1-981E-EF4EF81F5B1C}"/>
              </a:ext>
            </a:extLst>
          </p:cNvPr>
          <p:cNvSpPr txBox="1"/>
          <p:nvPr/>
        </p:nvSpPr>
        <p:spPr>
          <a:xfrm>
            <a:off x="3657600" y="-77807"/>
            <a:ext cx="6781800" cy="954107"/>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Development Zinc Selenide Crystals: sample 5-1</a:t>
            </a:r>
          </a:p>
        </p:txBody>
      </p:sp>
      <p:cxnSp>
        <p:nvCxnSpPr>
          <p:cNvPr id="7" name="Straight Connector 6">
            <a:extLst>
              <a:ext uri="{FF2B5EF4-FFF2-40B4-BE49-F238E27FC236}">
                <a16:creationId xmlns:a16="http://schemas.microsoft.com/office/drawing/2014/main" id="{3B5134C4-3C2B-467A-6D2A-03EA48CB54D7}"/>
              </a:ext>
            </a:extLst>
          </p:cNvPr>
          <p:cNvCxnSpPr/>
          <p:nvPr/>
        </p:nvCxnSpPr>
        <p:spPr>
          <a:xfrm>
            <a:off x="1524000" y="762000"/>
            <a:ext cx="914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2"/>
          <a:stretch>
            <a:fillRect/>
          </a:stretch>
        </p:blipFill>
        <p:spPr>
          <a:xfrm>
            <a:off x="1676399" y="990600"/>
            <a:ext cx="6683179" cy="5183980"/>
          </a:xfrm>
          <a:prstGeom prst="rect">
            <a:avLst/>
          </a:prstGeom>
        </p:spPr>
      </p:pic>
      <p:sp>
        <p:nvSpPr>
          <p:cNvPr id="12" name="TextBox 11"/>
          <p:cNvSpPr txBox="1"/>
          <p:nvPr/>
        </p:nvSpPr>
        <p:spPr>
          <a:xfrm>
            <a:off x="1981200" y="6060281"/>
            <a:ext cx="8686800" cy="646331"/>
          </a:xfrm>
          <a:prstGeom prst="rect">
            <a:avLst/>
          </a:prstGeom>
          <a:solidFill>
            <a:srgbClr val="FFFF00"/>
          </a:solidFill>
          <a:ln>
            <a:solidFill>
              <a:srgbClr val="FFFF00"/>
            </a:solidFill>
          </a:ln>
        </p:spPr>
        <p:txBody>
          <a:bodyPr wrap="square" rtlCol="0">
            <a:spAutoFit/>
          </a:bodyPr>
          <a:lstStyle/>
          <a:p>
            <a:r>
              <a:rPr lang="en-US" b="1" dirty="0"/>
              <a:t>These are excellent quality and show exact stoichiometry . Do not get confused with Na. It is instrumental. Instrument can not resolve better than this</a:t>
            </a:r>
          </a:p>
        </p:txBody>
      </p:sp>
    </p:spTree>
    <p:extLst>
      <p:ext uri="{BB962C8B-B14F-4D97-AF65-F5344CB8AC3E}">
        <p14:creationId xmlns:p14="http://schemas.microsoft.com/office/powerpoint/2010/main" val="43700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828800" y="76200"/>
            <a:ext cx="7772400" cy="961708"/>
          </a:xfrm>
        </p:spPr>
        <p:txBody>
          <a:bodyPr>
            <a:noAutofit/>
          </a:bodyPr>
          <a:lstStyle/>
          <a:p>
            <a:pPr algn="ctr">
              <a:spcBef>
                <a:spcPts val="0"/>
              </a:spcBef>
            </a:pPr>
            <a: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t>Low intensity peaks show different phenomena in Fe-</a:t>
            </a:r>
            <a:r>
              <a:rPr lang="en-US" sz="2400" b="1" dirty="0" err="1">
                <a:solidFill>
                  <a:srgbClr val="000099"/>
                </a:solidFill>
                <a:latin typeface="Arial" panose="020B0604020202020204" pitchFamily="34" charset="0"/>
                <a:ea typeface="Times New Roman" panose="02020603050405020304" pitchFamily="18" charset="0"/>
                <a:cs typeface="Arial" panose="020B0604020202020204" pitchFamily="34" charset="0"/>
              </a:rPr>
              <a:t>ZnSe</a:t>
            </a:r>
            <a:r>
              <a:rPr lang="en-US" sz="2400" b="1" dirty="0">
                <a:solidFill>
                  <a:srgbClr val="000099"/>
                </a:solidFill>
                <a:latin typeface="Arial" panose="020B0604020202020204" pitchFamily="34" charset="0"/>
                <a:ea typeface="Times New Roman" panose="02020603050405020304" pitchFamily="18" charset="0"/>
                <a:cs typeface="Arial" panose="020B0604020202020204" pitchFamily="34" charset="0"/>
              </a:rPr>
              <a:t> crystal</a:t>
            </a:r>
            <a:endParaRPr lang="en-US" sz="24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AutoShape 8"/>
          <p:cNvSpPr>
            <a:spLocks noChangeArrowheads="1"/>
          </p:cNvSpPr>
          <p:nvPr/>
        </p:nvSpPr>
        <p:spPr bwMode="auto">
          <a:xfrm>
            <a:off x="1524000" y="6172200"/>
            <a:ext cx="9220200" cy="612142"/>
          </a:xfrm>
          <a:prstGeom prst="roundRect">
            <a:avLst>
              <a:gd name="adj" fmla="val 22852"/>
            </a:avLst>
          </a:prstGeom>
          <a:gradFill rotWithShape="0">
            <a:gsLst>
              <a:gs pos="0">
                <a:srgbClr val="3399FF">
                  <a:gamma/>
                  <a:shade val="46275"/>
                  <a:invGamma/>
                </a:srgbClr>
              </a:gs>
              <a:gs pos="50000">
                <a:srgbClr val="3399FF"/>
              </a:gs>
              <a:gs pos="100000">
                <a:srgbClr val="3399FF">
                  <a:gamma/>
                  <a:shade val="46275"/>
                  <a:invGamma/>
                </a:srgbClr>
              </a:gs>
            </a:gsLst>
            <a:lin ang="5400000" scaled="1"/>
          </a:gradFill>
          <a:ln w="12700">
            <a:noFill/>
            <a:round/>
            <a:headEnd/>
            <a:tailEnd/>
          </a:ln>
          <a:effectLst>
            <a:glow rad="139700">
              <a:schemeClr val="accent1">
                <a:satMod val="175000"/>
                <a:alpha val="40000"/>
              </a:schemeClr>
            </a:glow>
          </a:effectLst>
          <a:scene3d>
            <a:camera prst="orthographicFront"/>
            <a:lightRig rig="threePt" dir="t"/>
          </a:scene3d>
          <a:sp3d>
            <a:bevelT prst="angle"/>
          </a:sp3d>
        </p:spPr>
        <p:txBody>
          <a:bodyPr wrap="none" lIns="46030" tIns="46030" rIns="46030" bIns="46030"/>
          <a:lstStyle/>
          <a:p>
            <a:pPr algn="ctr" eaLnBrk="0" hangingPunct="0">
              <a:lnSpc>
                <a:spcPct val="90000"/>
              </a:lnSpc>
              <a:defRPr/>
            </a:pPr>
            <a:r>
              <a:rPr lang="en-US" sz="2000" i="1" dirty="0">
                <a:solidFill>
                  <a:srgbClr val="FFFF00"/>
                </a:solidFill>
                <a:effectLst>
                  <a:outerShdw blurRad="38100" dist="38100" dir="2700000" algn="tl">
                    <a:srgbClr val="000000"/>
                  </a:outerShdw>
                </a:effectLst>
                <a:latin typeface="Arial Black" pitchFamily="34" charset="0"/>
              </a:rPr>
              <a:t>Study shows peaks due to different phenomena</a:t>
            </a:r>
          </a:p>
        </p:txBody>
      </p:sp>
      <p:graphicFrame>
        <p:nvGraphicFramePr>
          <p:cNvPr id="5" name="Chart 4">
            <a:extLst>
              <a:ext uri="{FF2B5EF4-FFF2-40B4-BE49-F238E27FC236}">
                <a16:creationId xmlns:a16="http://schemas.microsoft.com/office/drawing/2014/main" id="{5A7E09F7-DC39-4635-A04F-E3509FAAB138}"/>
              </a:ext>
            </a:extLst>
          </p:cNvPr>
          <p:cNvGraphicFramePr/>
          <p:nvPr>
            <p:extLst>
              <p:ext uri="{D42A27DB-BD31-4B8C-83A1-F6EECF244321}">
                <p14:modId xmlns:p14="http://schemas.microsoft.com/office/powerpoint/2010/main" val="1082994730"/>
              </p:ext>
            </p:extLst>
          </p:nvPr>
        </p:nvGraphicFramePr>
        <p:xfrm>
          <a:off x="914400" y="996046"/>
          <a:ext cx="7203233" cy="3562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F419C07-940E-7206-21B0-48FD28CBE2DA}"/>
              </a:ext>
            </a:extLst>
          </p:cNvPr>
          <p:cNvSpPr txBox="1"/>
          <p:nvPr/>
        </p:nvSpPr>
        <p:spPr>
          <a:xfrm>
            <a:off x="8878078" y="2651712"/>
            <a:ext cx="2602149" cy="923330"/>
          </a:xfrm>
          <a:prstGeom prst="rect">
            <a:avLst/>
          </a:prstGeom>
          <a:noFill/>
        </p:spPr>
        <p:txBody>
          <a:bodyPr wrap="square" rtlCol="0">
            <a:spAutoFit/>
          </a:bodyPr>
          <a:lstStyle/>
          <a:p>
            <a:r>
              <a:rPr lang="en-US" dirty="0">
                <a:latin typeface="Arial "/>
                <a:ea typeface="Times New Roman" panose="02020603050405020304" pitchFamily="18" charset="0"/>
              </a:rPr>
              <a:t>Fluorescence spectra of Fe-</a:t>
            </a:r>
            <a:r>
              <a:rPr lang="en-US" dirty="0" err="1">
                <a:latin typeface="Arial "/>
                <a:ea typeface="Times New Roman" panose="02020603050405020304" pitchFamily="18" charset="0"/>
              </a:rPr>
              <a:t>ZnSe</a:t>
            </a:r>
            <a:r>
              <a:rPr lang="en-US" dirty="0">
                <a:latin typeface="Arial "/>
                <a:ea typeface="Times New Roman" panose="02020603050405020304" pitchFamily="18" charset="0"/>
              </a:rPr>
              <a:t> excited at with a 380 nm  filter.</a:t>
            </a:r>
            <a:endParaRPr lang="en-US" dirty="0">
              <a:latin typeface="Arial "/>
            </a:endParaRPr>
          </a:p>
        </p:txBody>
      </p:sp>
      <p:sp>
        <p:nvSpPr>
          <p:cNvPr id="8" name="TextBox 7">
            <a:extLst>
              <a:ext uri="{FF2B5EF4-FFF2-40B4-BE49-F238E27FC236}">
                <a16:creationId xmlns:a16="http://schemas.microsoft.com/office/drawing/2014/main" id="{81E15D82-50E0-8C48-AAEE-8B1E56B83244}"/>
              </a:ext>
            </a:extLst>
          </p:cNvPr>
          <p:cNvSpPr txBox="1"/>
          <p:nvPr/>
        </p:nvSpPr>
        <p:spPr>
          <a:xfrm>
            <a:off x="1613981" y="4723183"/>
            <a:ext cx="8964038" cy="1200329"/>
          </a:xfrm>
          <a:prstGeom prst="rect">
            <a:avLst/>
          </a:prstGeom>
          <a:noFill/>
        </p:spPr>
        <p:txBody>
          <a:bodyPr wrap="square" rtlCol="0">
            <a:spAutoFit/>
          </a:bodyPr>
          <a:lstStyle/>
          <a:p>
            <a:r>
              <a:rPr lang="en-US" dirty="0">
                <a:solidFill>
                  <a:srgbClr val="222222"/>
                </a:solidFill>
                <a:latin typeface="Arial "/>
                <a:ea typeface="Times New Roman" panose="02020603050405020304" pitchFamily="18" charset="0"/>
                <a:cs typeface="Times New Roman" panose="02020603050405020304" pitchFamily="18" charset="0"/>
              </a:rPr>
              <a:t>Example: L</a:t>
            </a:r>
            <a:r>
              <a:rPr lang="en-US" dirty="0">
                <a:solidFill>
                  <a:srgbClr val="000000"/>
                </a:solidFill>
                <a:latin typeface="Arial "/>
                <a:ea typeface="Calibri" panose="020F0502020204030204" pitchFamily="34" charset="0"/>
                <a:cs typeface="Times New Roman" panose="02020603050405020304" pitchFamily="18" charset="0"/>
              </a:rPr>
              <a:t>ow intensity peaks were observed due to population of local defects. The peak at 428nm (  2.89 eV) is for the Fe-</a:t>
            </a:r>
            <a:r>
              <a:rPr lang="en-US" dirty="0" err="1">
                <a:solidFill>
                  <a:srgbClr val="000000"/>
                </a:solidFill>
                <a:latin typeface="Arial "/>
                <a:ea typeface="Calibri" panose="020F0502020204030204" pitchFamily="34" charset="0"/>
                <a:cs typeface="Times New Roman" panose="02020603050405020304" pitchFamily="18" charset="0"/>
              </a:rPr>
              <a:t>ZnSe</a:t>
            </a:r>
            <a:r>
              <a:rPr lang="en-US" dirty="0">
                <a:solidFill>
                  <a:srgbClr val="000000"/>
                </a:solidFill>
                <a:latin typeface="Arial "/>
                <a:ea typeface="Calibri" panose="020F0502020204030204" pitchFamily="34" charset="0"/>
                <a:cs typeface="Times New Roman" panose="02020603050405020304" pitchFamily="18" charset="0"/>
              </a:rPr>
              <a:t> C</a:t>
            </a:r>
            <a:r>
              <a:rPr lang="en-US" baseline="-25000" dirty="0">
                <a:solidFill>
                  <a:srgbClr val="000000"/>
                </a:solidFill>
                <a:latin typeface="Arial "/>
                <a:ea typeface="Calibri" panose="020F0502020204030204" pitchFamily="34" charset="0"/>
                <a:cs typeface="Times New Roman" panose="02020603050405020304" pitchFamily="18" charset="0"/>
              </a:rPr>
              <a:t>B</a:t>
            </a:r>
            <a:r>
              <a:rPr lang="en-US" dirty="0">
                <a:solidFill>
                  <a:srgbClr val="000000"/>
                </a:solidFill>
                <a:latin typeface="Arial "/>
                <a:ea typeface="Calibri" panose="020F0502020204030204" pitchFamily="34" charset="0"/>
                <a:cs typeface="Times New Roman" panose="02020603050405020304" pitchFamily="18" charset="0"/>
              </a:rPr>
              <a:t>-V</a:t>
            </a:r>
            <a:r>
              <a:rPr lang="en-US" baseline="-25000" dirty="0">
                <a:solidFill>
                  <a:srgbClr val="000000"/>
                </a:solidFill>
                <a:latin typeface="Arial "/>
                <a:ea typeface="Calibri" panose="020F0502020204030204" pitchFamily="34" charset="0"/>
                <a:cs typeface="Times New Roman" panose="02020603050405020304" pitchFamily="18" charset="0"/>
              </a:rPr>
              <a:t>B</a:t>
            </a:r>
            <a:r>
              <a:rPr lang="en-US" dirty="0">
                <a:solidFill>
                  <a:srgbClr val="000000"/>
                </a:solidFill>
                <a:latin typeface="Arial "/>
                <a:ea typeface="Calibri" panose="020F0502020204030204" pitchFamily="34" charset="0"/>
                <a:cs typeface="Times New Roman" panose="02020603050405020304" pitchFamily="18" charset="0"/>
              </a:rPr>
              <a:t> transition. Peaks  at 509nm (2.43eV), 605nm (2.04) and 691 nm (1.79eV)  are due to different Fe ion transitions. </a:t>
            </a:r>
            <a:endParaRPr lang="en-US" dirty="0">
              <a:latin typeface="Arial "/>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746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316</TotalTime>
  <Words>1899</Words>
  <Application>Microsoft Office PowerPoint</Application>
  <PresentationFormat>Widescreen</PresentationFormat>
  <Paragraphs>196</Paragraphs>
  <Slides>22</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Arial </vt:lpstr>
      <vt:lpstr>Arial</vt:lpstr>
      <vt:lpstr>Arial Black</vt:lpstr>
      <vt:lpstr>Brush Script MT</vt:lpstr>
      <vt:lpstr>Calibri</vt:lpstr>
      <vt:lpstr>Calibri Light</vt:lpstr>
      <vt:lpstr>Cambria Math</vt:lpstr>
      <vt:lpstr>Symbol</vt:lpstr>
      <vt:lpstr>Times New Roman</vt:lpstr>
      <vt:lpstr>Times New Roman Bold</vt:lpstr>
      <vt:lpstr>Wingdings</vt:lpstr>
      <vt:lpstr>Office Theme</vt:lpstr>
      <vt:lpstr>Equation</vt:lpstr>
      <vt:lpstr>PowerPoint Presentation</vt:lpstr>
      <vt:lpstr>PowerPoint Presentation</vt:lpstr>
      <vt:lpstr>PowerPoint Presentation</vt:lpstr>
      <vt:lpstr>Transition metal doping causes double diffusive convection  due to thermal and solutal convection</vt:lpstr>
      <vt:lpstr>PowerPoint Presentation</vt:lpstr>
      <vt:lpstr>Raman studies with crystals with good quality crystals</vt:lpstr>
      <vt:lpstr>PowerPoint Presentation</vt:lpstr>
      <vt:lpstr>PowerPoint Presentation</vt:lpstr>
      <vt:lpstr>Low intensity peaks show different phenomena in Fe-ZnSe crystal</vt:lpstr>
      <vt:lpstr>PowerPoint Presentation</vt:lpstr>
      <vt:lpstr>Experimental methods; Raman studies </vt:lpstr>
      <vt:lpstr>Caution: Suitable filter is required</vt:lpstr>
      <vt:lpstr>Raman studies with crystals with good quality crystals</vt:lpstr>
      <vt:lpstr>Raman shift using the (a)  266 and (b) 532 nm lasers for Fe-ZnSe and Cr-ZnSe crystals</vt:lpstr>
      <vt:lpstr>Raman studies with crystals with good quality crystals</vt:lpstr>
      <vt:lpstr>Raman studies with crystals with good quality crtstals</vt:lpstr>
      <vt:lpstr>PowerPoint Presentation</vt:lpstr>
      <vt:lpstr>PowerPoint Presentation</vt:lpstr>
      <vt:lpstr>Absorption coefficients were measured by reflection method</vt:lpstr>
      <vt:lpstr>Absorption coefficients were measured by reflection method</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Bioglass Before and After Radiation</dc:title>
  <dc:creator>Aria Tauraso</dc:creator>
  <cp:lastModifiedBy>Su, Ching Hua (MSFC-EM31)</cp:lastModifiedBy>
  <cp:revision>31</cp:revision>
  <dcterms:created xsi:type="dcterms:W3CDTF">2023-09-07T23:18:50Z</dcterms:created>
  <dcterms:modified xsi:type="dcterms:W3CDTF">2025-03-14T14:46:50Z</dcterms:modified>
</cp:coreProperties>
</file>