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695" r:id="rId5"/>
    <p:sldMasterId id="2147483671" r:id="rId6"/>
    <p:sldMasterId id="2147483668" r:id="rId7"/>
    <p:sldMasterId id="2147483755" r:id="rId8"/>
    <p:sldMasterId id="2147483787" r:id="rId9"/>
    <p:sldMasterId id="2147483753" r:id="rId10"/>
  </p:sldMasterIdLst>
  <p:notesMasterIdLst>
    <p:notesMasterId r:id="rId33"/>
  </p:notesMasterIdLst>
  <p:sldIdLst>
    <p:sldId id="313" r:id="rId11"/>
    <p:sldId id="381" r:id="rId12"/>
    <p:sldId id="359" r:id="rId13"/>
    <p:sldId id="384" r:id="rId14"/>
    <p:sldId id="389" r:id="rId15"/>
    <p:sldId id="378" r:id="rId16"/>
    <p:sldId id="385" r:id="rId17"/>
    <p:sldId id="387" r:id="rId18"/>
    <p:sldId id="388" r:id="rId19"/>
    <p:sldId id="386" r:id="rId20"/>
    <p:sldId id="390" r:id="rId21"/>
    <p:sldId id="391" r:id="rId22"/>
    <p:sldId id="392" r:id="rId23"/>
    <p:sldId id="393" r:id="rId24"/>
    <p:sldId id="380" r:id="rId25"/>
    <p:sldId id="394" r:id="rId26"/>
    <p:sldId id="395" r:id="rId27"/>
    <p:sldId id="396" r:id="rId28"/>
    <p:sldId id="397" r:id="rId29"/>
    <p:sldId id="382" r:id="rId30"/>
    <p:sldId id="383" r:id="rId31"/>
    <p:sldId id="398"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0F1"/>
    <a:srgbClr val="759DFF"/>
    <a:srgbClr val="8BAFFF"/>
    <a:srgbClr val="A1B8FF"/>
    <a:srgbClr val="89B8FF"/>
    <a:srgbClr val="8BB8FF"/>
    <a:srgbClr val="BACBFF"/>
    <a:srgbClr val="A3CBFF"/>
    <a:srgbClr val="3C63FF"/>
    <a:srgbClr val="3C6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018C4D-195A-89DE-CD84-B1ED622BBF31}" v="1" dt="2025-03-13T12:20:24.646"/>
    <p1510:client id="{C688FD6A-CC19-42DD-884D-7165EBC54F84}" v="110" dt="2025-03-12T21:39:45.74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761" autoAdjust="0"/>
  </p:normalViewPr>
  <p:slideViewPr>
    <p:cSldViewPr snapToGrid="0">
      <p:cViewPr varScale="1">
        <p:scale>
          <a:sx n="79" d="100"/>
          <a:sy n="79" d="100"/>
        </p:scale>
        <p:origin x="101" y="230"/>
      </p:cViewPr>
      <p:guideLst>
        <p:guide pos="3840"/>
        <p:guide orient="horz" pos="2160"/>
      </p:guideLst>
    </p:cSldViewPr>
  </p:slideViewPr>
  <p:outlineViewPr>
    <p:cViewPr>
      <p:scale>
        <a:sx n="33" d="100"/>
        <a:sy n="33" d="100"/>
      </p:scale>
      <p:origin x="0" y="-5021"/>
    </p:cViewPr>
  </p:outlineViewPr>
  <p:notesTextViewPr>
    <p:cViewPr>
      <p:scale>
        <a:sx n="1" d="1"/>
        <a:sy n="1" d="1"/>
      </p:scale>
      <p:origin x="0" y="0"/>
    </p:cViewPr>
  </p:notesTextViewPr>
  <p:sorterViewPr>
    <p:cViewPr>
      <p:scale>
        <a:sx n="100" d="100"/>
        <a:sy n="100" d="100"/>
      </p:scale>
      <p:origin x="0" y="-2837"/>
    </p:cViewPr>
  </p:sorter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affer SQ Medium" pitchFamily="2" charset="77"/>
              <a:ea typeface="+mn-ea"/>
              <a:cs typeface="Haffer SQ Medium" pitchFamily="2" charset="77"/>
            </a:defRPr>
          </a:pPr>
          <a:endParaRPr lang="en-US"/>
        </a:p>
      </c:txPr>
    </c:title>
    <c:autoTitleDeleted val="0"/>
    <c:plotArea>
      <c:layout/>
      <c:pieChart>
        <c:varyColors val="1"/>
        <c:ser>
          <c:idx val="0"/>
          <c:order val="0"/>
          <c:tx>
            <c:strRef>
              <c:f>Hoja1!$B$1</c:f>
              <c:strCache>
                <c:ptCount val="1"/>
                <c:pt idx="0">
                  <c:v>Ventas</c:v>
                </c:pt>
              </c:strCache>
            </c:strRef>
          </c:tx>
          <c:spPr>
            <a:ln w="22225">
              <a:noFill/>
            </a:ln>
          </c:spPr>
          <c:dPt>
            <c:idx val="0"/>
            <c:bubble3D val="0"/>
            <c:spPr>
              <a:solidFill>
                <a:srgbClr val="8BAFFF"/>
              </a:solidFill>
              <a:ln w="22225">
                <a:noFill/>
              </a:ln>
              <a:effectLst/>
            </c:spPr>
            <c:extLst>
              <c:ext xmlns:c16="http://schemas.microsoft.com/office/drawing/2014/chart" uri="{C3380CC4-5D6E-409C-BE32-E72D297353CC}">
                <c16:uniqueId val="{00000001-CE2F-1D44-8589-F12253C5D6DE}"/>
              </c:ext>
            </c:extLst>
          </c:dPt>
          <c:dPt>
            <c:idx val="1"/>
            <c:bubble3D val="0"/>
            <c:spPr>
              <a:solidFill>
                <a:srgbClr val="759DFF"/>
              </a:solidFill>
              <a:ln w="22225">
                <a:noFill/>
              </a:ln>
              <a:effectLst/>
            </c:spPr>
            <c:extLst>
              <c:ext xmlns:c16="http://schemas.microsoft.com/office/drawing/2014/chart" uri="{C3380CC4-5D6E-409C-BE32-E72D297353CC}">
                <c16:uniqueId val="{00000003-CE2F-1D44-8589-F12253C5D6DE}"/>
              </c:ext>
            </c:extLst>
          </c:dPt>
          <c:dPt>
            <c:idx val="2"/>
            <c:bubble3D val="0"/>
            <c:spPr>
              <a:solidFill>
                <a:srgbClr val="3C63F1"/>
              </a:solidFill>
              <a:ln w="22225">
                <a:noFill/>
              </a:ln>
              <a:effectLst/>
            </c:spPr>
            <c:extLst>
              <c:ext xmlns:c16="http://schemas.microsoft.com/office/drawing/2014/chart" uri="{C3380CC4-5D6E-409C-BE32-E72D297353CC}">
                <c16:uniqueId val="{00000005-CE2F-1D44-8589-F12253C5D6DE}"/>
              </c:ext>
            </c:extLst>
          </c:dPt>
          <c:dPt>
            <c:idx val="3"/>
            <c:bubble3D val="0"/>
            <c:spPr>
              <a:solidFill>
                <a:srgbClr val="2B20F1"/>
              </a:solidFill>
              <a:ln w="22225">
                <a:noFill/>
              </a:ln>
              <a:effectLst/>
            </c:spPr>
            <c:extLst>
              <c:ext xmlns:c16="http://schemas.microsoft.com/office/drawing/2014/chart" uri="{C3380CC4-5D6E-409C-BE32-E72D297353CC}">
                <c16:uniqueId val="{00000007-CE2F-1D44-8589-F12253C5D6DE}"/>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E2F-1D44-8589-F12253C5D6D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affer SQ" pitchFamily="2" charset="77"/>
              <a:ea typeface="+mn-ea"/>
              <a:cs typeface="Haffer SQ"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Haffer SQ" pitchFamily="2" charset="77"/>
                <a:ea typeface="+mn-ea"/>
                <a:cs typeface="Haffer SQ" pitchFamily="2" charset="77"/>
              </a:defRPr>
            </a:pPr>
            <a:r>
              <a:rPr lang="es-ES" b="0" i="0">
                <a:latin typeface="Haffer SQ Medium" pitchFamily="2" charset="77"/>
                <a:cs typeface="Haffer SQ Medium" pitchFamily="2" charset="77"/>
              </a:rPr>
              <a:t>Título del gráfico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Haffer SQ" pitchFamily="2" charset="77"/>
              <a:ea typeface="+mn-ea"/>
              <a:cs typeface="Haffer SQ" pitchFamily="2" charset="77"/>
            </a:defRPr>
          </a:pPr>
          <a:endParaRPr lang="en-US"/>
        </a:p>
      </c:txPr>
    </c:title>
    <c:autoTitleDeleted val="0"/>
    <c:plotArea>
      <c:layout/>
      <c:barChart>
        <c:barDir val="col"/>
        <c:grouping val="stacked"/>
        <c:varyColors val="0"/>
        <c:ser>
          <c:idx val="0"/>
          <c:order val="0"/>
          <c:tx>
            <c:strRef>
              <c:f>Hoja1!$B$1</c:f>
              <c:strCache>
                <c:ptCount val="1"/>
                <c:pt idx="0">
                  <c:v>Serie 1</c:v>
                </c:pt>
              </c:strCache>
            </c:strRef>
          </c:tx>
          <c:spPr>
            <a:solidFill>
              <a:srgbClr val="2B20F1"/>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8EC-3345-A5BD-5A263044E35E}"/>
            </c:ext>
          </c:extLst>
        </c:ser>
        <c:ser>
          <c:idx val="1"/>
          <c:order val="1"/>
          <c:tx>
            <c:strRef>
              <c:f>Hoja1!$C$1</c:f>
              <c:strCache>
                <c:ptCount val="1"/>
                <c:pt idx="0">
                  <c:v>Serie 2</c:v>
                </c:pt>
              </c:strCache>
            </c:strRef>
          </c:tx>
          <c:spPr>
            <a:solidFill>
              <a:srgbClr val="3C63FF"/>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8EC-3345-A5BD-5A263044E35E}"/>
            </c:ext>
          </c:extLst>
        </c:ser>
        <c:ser>
          <c:idx val="2"/>
          <c:order val="2"/>
          <c:tx>
            <c:strRef>
              <c:f>Hoja1!$D$1</c:f>
              <c:strCache>
                <c:ptCount val="1"/>
                <c:pt idx="0">
                  <c:v>Serie 3</c:v>
                </c:pt>
              </c:strCache>
            </c:strRef>
          </c:tx>
          <c:spPr>
            <a:solidFill>
              <a:srgbClr val="759DFF"/>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Hoja1!$D$2:$D$5</c:f>
              <c:numCache>
                <c:formatCode>General</c:formatCode>
                <c:ptCount val="4"/>
                <c:pt idx="0">
                  <c:v>1</c:v>
                </c:pt>
                <c:pt idx="1">
                  <c:v>3</c:v>
                </c:pt>
                <c:pt idx="2">
                  <c:v>2</c:v>
                </c:pt>
                <c:pt idx="3">
                  <c:v>1</c:v>
                </c:pt>
              </c:numCache>
            </c:numRef>
          </c:val>
          <c:extLst>
            <c:ext xmlns:c16="http://schemas.microsoft.com/office/drawing/2014/chart" uri="{C3380CC4-5D6E-409C-BE32-E72D297353CC}">
              <c16:uniqueId val="{00000002-28EC-3345-A5BD-5A263044E35E}"/>
            </c:ext>
          </c:extLst>
        </c:ser>
        <c:ser>
          <c:idx val="3"/>
          <c:order val="3"/>
          <c:tx>
            <c:strRef>
              <c:f>Hoja1!$E$1</c:f>
              <c:strCache>
                <c:ptCount val="1"/>
                <c:pt idx="0">
                  <c:v>Serie 4</c:v>
                </c:pt>
              </c:strCache>
            </c:strRef>
          </c:tx>
          <c:spPr>
            <a:solidFill>
              <a:srgbClr val="8BAFFF"/>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Hoja1!$E$2:$E$5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28EC-3345-A5BD-5A263044E35E}"/>
            </c:ext>
          </c:extLst>
        </c:ser>
        <c:dLbls>
          <c:showLegendKey val="0"/>
          <c:showVal val="0"/>
          <c:showCatName val="0"/>
          <c:showSerName val="0"/>
          <c:showPercent val="0"/>
          <c:showBubbleSize val="0"/>
        </c:dLbls>
        <c:gapWidth val="55"/>
        <c:overlap val="100"/>
        <c:axId val="1590488960"/>
        <c:axId val="1786331952"/>
      </c:barChart>
      <c:catAx>
        <c:axId val="15904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affer SQ" pitchFamily="2" charset="77"/>
                <a:ea typeface="+mn-ea"/>
                <a:cs typeface="Haffer SQ" pitchFamily="2" charset="77"/>
              </a:defRPr>
            </a:pPr>
            <a:endParaRPr lang="en-US"/>
          </a:p>
        </c:txPr>
        <c:crossAx val="1786331952"/>
        <c:crosses val="autoZero"/>
        <c:auto val="1"/>
        <c:lblAlgn val="ctr"/>
        <c:lblOffset val="100"/>
        <c:noMultiLvlLbl val="0"/>
      </c:catAx>
      <c:valAx>
        <c:axId val="178633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affer SQ" pitchFamily="2" charset="77"/>
                <a:ea typeface="+mn-ea"/>
                <a:cs typeface="Haffer SQ" pitchFamily="2" charset="77"/>
              </a:defRPr>
            </a:pPr>
            <a:endParaRPr lang="en-US"/>
          </a:p>
        </c:txPr>
        <c:crossAx val="15904889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affer SQ" pitchFamily="2" charset="77"/>
              <a:ea typeface="+mn-ea"/>
              <a:cs typeface="Haffer SQ"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solidFill>
            <a:schemeClr val="tx1"/>
          </a:solidFill>
          <a:latin typeface="Haffer SQ" pitchFamily="2" charset="77"/>
          <a:cs typeface="Haffer SQ"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C16E7-0F4A-F14E-BA5D-9C6DED5CC00F}" type="datetimeFigureOut">
              <a:rPr lang="en-ES" smtClean="0"/>
              <a:t>03/19/2025</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ADB33-491A-894C-9279-E807BDD4B44B}" type="slidenum">
              <a:rPr lang="en-ES" smtClean="0"/>
              <a:t>‹#›</a:t>
            </a:fld>
            <a:endParaRPr lang="en-ES"/>
          </a:p>
        </p:txBody>
      </p:sp>
    </p:spTree>
    <p:extLst>
      <p:ext uri="{BB962C8B-B14F-4D97-AF65-F5344CB8AC3E}">
        <p14:creationId xmlns:p14="http://schemas.microsoft.com/office/powerpoint/2010/main" val="3818532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80AADB33-491A-894C-9279-E807BDD4B44B}" type="slidenum">
              <a:rPr lang="en-ES" smtClean="0"/>
              <a:t>1</a:t>
            </a:fld>
            <a:endParaRPr lang="en-ES"/>
          </a:p>
        </p:txBody>
      </p:sp>
    </p:spTree>
    <p:extLst>
      <p:ext uri="{BB962C8B-B14F-4D97-AF65-F5344CB8AC3E}">
        <p14:creationId xmlns:p14="http://schemas.microsoft.com/office/powerpoint/2010/main" val="365338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Title">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575D638A-33FE-87B4-DC10-C05B4AA20236}"/>
              </a:ext>
            </a:extLst>
          </p:cNvPr>
          <p:cNvSpPr>
            <a:spLocks noGrp="1"/>
          </p:cNvSpPr>
          <p:nvPr>
            <p:ph type="dt" sz="half" idx="10"/>
          </p:nvPr>
        </p:nvSpPr>
        <p:spPr>
          <a:xfrm>
            <a:off x="220610" y="6307541"/>
            <a:ext cx="2743200" cy="365125"/>
          </a:xfrm>
          <a:prstGeom prst="rect">
            <a:avLst/>
          </a:prstGeom>
        </p:spPr>
        <p:txBody>
          <a:bodyPr/>
          <a:lstStyle>
            <a:lvl1pPr>
              <a:defRPr sz="1400" b="0" i="0">
                <a:solidFill>
                  <a:schemeClr val="bg1"/>
                </a:solidFill>
                <a:latin typeface="Haffer SQ Light" pitchFamily="2" charset="77"/>
                <a:cs typeface="Haffer SQ Light" pitchFamily="2" charset="77"/>
              </a:defRPr>
            </a:lvl1pPr>
          </a:lstStyle>
          <a:p>
            <a:fld id="{78F70208-9167-044A-9688-BD8E04825A41}" type="datetime4">
              <a:rPr lang="es-ES" smtClean="0"/>
              <a:pPr/>
              <a:t>19 de marzo de 2025</a:t>
            </a:fld>
            <a:endParaRPr lang="es-ES"/>
          </a:p>
        </p:txBody>
      </p:sp>
      <p:sp>
        <p:nvSpPr>
          <p:cNvPr id="10" name="Marcador de texto 8">
            <a:extLst>
              <a:ext uri="{FF2B5EF4-FFF2-40B4-BE49-F238E27FC236}">
                <a16:creationId xmlns:a16="http://schemas.microsoft.com/office/drawing/2014/main" id="{934474F6-8682-D64E-57CC-F5964F2AEC20}"/>
              </a:ext>
            </a:extLst>
          </p:cNvPr>
          <p:cNvSpPr>
            <a:spLocks noGrp="1"/>
          </p:cNvSpPr>
          <p:nvPr>
            <p:ph type="body" sz="quarter" idx="12"/>
          </p:nvPr>
        </p:nvSpPr>
        <p:spPr>
          <a:xfrm>
            <a:off x="220610" y="3964869"/>
            <a:ext cx="5043487" cy="876300"/>
          </a:xfrm>
          <a:prstGeom prst="rect">
            <a:avLst/>
          </a:prstGeom>
        </p:spPr>
        <p:txBody>
          <a:bodyPr/>
          <a:lstStyle>
            <a:lvl1pPr marL="0" indent="0">
              <a:buNone/>
              <a:defRPr sz="2600" b="0" i="0">
                <a:solidFill>
                  <a:schemeClr val="bg1"/>
                </a:solidFill>
                <a:latin typeface="Haffer XH Light" pitchFamily="2" charset="77"/>
                <a:cs typeface="Haffer XH Light" pitchFamily="2" charset="77"/>
              </a:defRPr>
            </a:lvl1pPr>
            <a:lvl2pPr>
              <a:defRPr b="0" i="0">
                <a:solidFill>
                  <a:schemeClr val="bg1"/>
                </a:solidFill>
                <a:latin typeface="Haffer XH Medium" pitchFamily="2" charset="77"/>
                <a:cs typeface="Haffer XH Medium" pitchFamily="2" charset="77"/>
              </a:defRPr>
            </a:lvl2pPr>
            <a:lvl3pPr>
              <a:defRPr b="0" i="0">
                <a:solidFill>
                  <a:schemeClr val="bg1"/>
                </a:solidFill>
                <a:latin typeface="Haffer XH Medium" pitchFamily="2" charset="77"/>
                <a:cs typeface="Haffer XH Medium" pitchFamily="2" charset="77"/>
              </a:defRPr>
            </a:lvl3pPr>
            <a:lvl4pPr>
              <a:defRPr b="0" i="0">
                <a:solidFill>
                  <a:schemeClr val="bg1"/>
                </a:solidFill>
                <a:latin typeface="Haffer XH Medium" pitchFamily="2" charset="77"/>
                <a:cs typeface="Haffer XH Medium" pitchFamily="2" charset="77"/>
              </a:defRPr>
            </a:lvl4pPr>
            <a:lvl5pPr>
              <a:defRPr b="0" i="0">
                <a:solidFill>
                  <a:schemeClr val="bg1"/>
                </a:solidFill>
                <a:latin typeface="Haffer XH Medium" pitchFamily="2" charset="77"/>
                <a:cs typeface="Haffer XH Medium" pitchFamily="2" charset="77"/>
              </a:defRPr>
            </a:lvl5pPr>
          </a:lstStyle>
          <a:p>
            <a:pPr lvl="0"/>
            <a:r>
              <a:rPr lang="es-ES"/>
              <a:t>Haga clic para modificar los estilos de texto del patrón</a:t>
            </a:r>
          </a:p>
        </p:txBody>
      </p:sp>
      <p:sp>
        <p:nvSpPr>
          <p:cNvPr id="11" name="Marcador de texto 8">
            <a:extLst>
              <a:ext uri="{FF2B5EF4-FFF2-40B4-BE49-F238E27FC236}">
                <a16:creationId xmlns:a16="http://schemas.microsoft.com/office/drawing/2014/main" id="{37B1A1A2-FC87-649E-7B21-7692064C623B}"/>
              </a:ext>
            </a:extLst>
          </p:cNvPr>
          <p:cNvSpPr>
            <a:spLocks noGrp="1"/>
          </p:cNvSpPr>
          <p:nvPr>
            <p:ph type="body" sz="quarter" idx="11"/>
          </p:nvPr>
        </p:nvSpPr>
        <p:spPr>
          <a:xfrm>
            <a:off x="220610" y="3196145"/>
            <a:ext cx="5043487" cy="876300"/>
          </a:xfrm>
          <a:prstGeom prst="rect">
            <a:avLst/>
          </a:prstGeom>
        </p:spPr>
        <p:txBody>
          <a:bodyPr/>
          <a:lstStyle>
            <a:lvl1pPr marL="0" indent="0">
              <a:buNone/>
              <a:defRPr sz="2700" b="0" i="0">
                <a:solidFill>
                  <a:schemeClr val="bg1"/>
                </a:solidFill>
                <a:latin typeface="Haffer XH Medium" pitchFamily="2" charset="77"/>
                <a:cs typeface="Haffer XH Medium" pitchFamily="2" charset="77"/>
              </a:defRPr>
            </a:lvl1pPr>
            <a:lvl2pPr>
              <a:defRPr b="0" i="0">
                <a:solidFill>
                  <a:schemeClr val="bg1"/>
                </a:solidFill>
                <a:latin typeface="Haffer XH Medium" pitchFamily="2" charset="77"/>
                <a:cs typeface="Haffer XH Medium" pitchFamily="2" charset="77"/>
              </a:defRPr>
            </a:lvl2pPr>
            <a:lvl3pPr>
              <a:defRPr b="0" i="0">
                <a:solidFill>
                  <a:schemeClr val="bg1"/>
                </a:solidFill>
                <a:latin typeface="Haffer XH Medium" pitchFamily="2" charset="77"/>
                <a:cs typeface="Haffer XH Medium" pitchFamily="2" charset="77"/>
              </a:defRPr>
            </a:lvl3pPr>
            <a:lvl4pPr>
              <a:defRPr b="0" i="0">
                <a:solidFill>
                  <a:schemeClr val="bg1"/>
                </a:solidFill>
                <a:latin typeface="Haffer XH Medium" pitchFamily="2" charset="77"/>
                <a:cs typeface="Haffer XH Medium" pitchFamily="2" charset="77"/>
              </a:defRPr>
            </a:lvl4pPr>
            <a:lvl5pPr>
              <a:defRPr b="0" i="0">
                <a:solidFill>
                  <a:schemeClr val="bg1"/>
                </a:solidFill>
                <a:latin typeface="Haffer XH Medium" pitchFamily="2" charset="77"/>
                <a:cs typeface="Haffer XH Medium" pitchFamily="2" charset="77"/>
              </a:defRPr>
            </a:lvl5pPr>
          </a:lstStyle>
          <a:p>
            <a:pPr lvl="0"/>
            <a:r>
              <a:rPr lang="es-ES"/>
              <a:t>Haga clic para modificar los estilos de texto del patrón</a:t>
            </a:r>
          </a:p>
        </p:txBody>
      </p:sp>
    </p:spTree>
    <p:extLst>
      <p:ext uri="{BB962C8B-B14F-4D97-AF65-F5344CB8AC3E}">
        <p14:creationId xmlns:p14="http://schemas.microsoft.com/office/powerpoint/2010/main" val="100893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parator / Cover 2">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6E116828-6EEE-88F3-5943-504616F53193}"/>
              </a:ext>
            </a:extLst>
          </p:cNvPr>
          <p:cNvSpPr/>
          <p:nvPr userDrawn="1"/>
        </p:nvSpPr>
        <p:spPr>
          <a:xfrm>
            <a:off x="136800" y="136800"/>
            <a:ext cx="11916000" cy="6580800"/>
          </a:xfrm>
          <a:prstGeom prst="roundRect">
            <a:avLst>
              <a:gd name="adj" fmla="val 891"/>
            </a:avLst>
          </a:prstGeom>
          <a:blipFill dpi="0" rotWithShape="1">
            <a:blip r:embed="rId2"/>
            <a:srcRect/>
            <a:stretch>
              <a:fillRect l="-359" t="-592" r="-359" b="-592"/>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B67A46BE-5B28-B1B8-7AD9-BC5DC79BA412}"/>
              </a:ext>
            </a:extLst>
          </p:cNvPr>
          <p:cNvSpPr/>
          <p:nvPr userDrawn="1"/>
        </p:nvSpPr>
        <p:spPr>
          <a:xfrm>
            <a:off x="136799" y="136800"/>
            <a:ext cx="11915999" cy="6580800"/>
          </a:xfrm>
          <a:prstGeom prst="roundRect">
            <a:avLst>
              <a:gd name="adj" fmla="val 891"/>
            </a:avLst>
          </a:prstGeom>
          <a:gradFill>
            <a:gsLst>
              <a:gs pos="72000">
                <a:schemeClr val="accent1">
                  <a:lumMod val="5000"/>
                  <a:lumOff val="95000"/>
                  <a:alpha val="0"/>
                </a:schemeClr>
              </a:gs>
              <a:gs pos="100000">
                <a:schemeClr val="tx2">
                  <a:lumMod val="75000"/>
                  <a:alpha val="69000"/>
                </a:schemeClr>
              </a:gs>
            </a:gsLst>
            <a:lin ang="16200000" scaled="0"/>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pic>
        <p:nvPicPr>
          <p:cNvPr id="6" name="Imagen 13">
            <a:extLst>
              <a:ext uri="{FF2B5EF4-FFF2-40B4-BE49-F238E27FC236}">
                <a16:creationId xmlns:a16="http://schemas.microsoft.com/office/drawing/2014/main" id="{31925601-0F75-40A7-4D09-145B5DCD4EBF}"/>
              </a:ext>
            </a:extLst>
          </p:cNvPr>
          <p:cNvPicPr>
            <a:picLocks noChangeAspect="1"/>
          </p:cNvPicPr>
          <p:nvPr userDrawn="1"/>
        </p:nvPicPr>
        <p:blipFill>
          <a:blip r:embed="rId3"/>
          <a:stretch>
            <a:fillRect/>
          </a:stretch>
        </p:blipFill>
        <p:spPr>
          <a:xfrm>
            <a:off x="11379199" y="6123997"/>
            <a:ext cx="412283" cy="323937"/>
          </a:xfrm>
          <a:prstGeom prst="rect">
            <a:avLst/>
          </a:prstGeom>
        </p:spPr>
      </p:pic>
      <p:sp>
        <p:nvSpPr>
          <p:cNvPr id="8" name="Marcador de texto 11">
            <a:extLst>
              <a:ext uri="{FF2B5EF4-FFF2-40B4-BE49-F238E27FC236}">
                <a16:creationId xmlns:a16="http://schemas.microsoft.com/office/drawing/2014/main" id="{10CEAE32-11A3-B407-6499-08473922E5C7}"/>
              </a:ext>
            </a:extLst>
          </p:cNvPr>
          <p:cNvSpPr>
            <a:spLocks noGrp="1"/>
          </p:cNvSpPr>
          <p:nvPr>
            <p:ph type="body" sz="quarter" idx="10"/>
          </p:nvPr>
        </p:nvSpPr>
        <p:spPr>
          <a:xfrm>
            <a:off x="356903" y="358605"/>
            <a:ext cx="4685945" cy="1060762"/>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a:t>Haga clic para modificar los estilos de texto del patrón</a:t>
            </a:r>
          </a:p>
        </p:txBody>
      </p:sp>
    </p:spTree>
    <p:extLst>
      <p:ext uri="{BB962C8B-B14F-4D97-AF65-F5344CB8AC3E}">
        <p14:creationId xmlns:p14="http://schemas.microsoft.com/office/powerpoint/2010/main" val="4273463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arator / Cover 3">
    <p:spTree>
      <p:nvGrpSpPr>
        <p:cNvPr id="1" name=""/>
        <p:cNvGrpSpPr/>
        <p:nvPr/>
      </p:nvGrpSpPr>
      <p:grpSpPr>
        <a:xfrm>
          <a:off x="0" y="0"/>
          <a:ext cx="0" cy="0"/>
          <a:chOff x="0" y="0"/>
          <a:chExt cx="0" cy="0"/>
        </a:xfrm>
      </p:grpSpPr>
      <p:sp>
        <p:nvSpPr>
          <p:cNvPr id="2" name="Rectángulo redondeado 2">
            <a:extLst>
              <a:ext uri="{FF2B5EF4-FFF2-40B4-BE49-F238E27FC236}">
                <a16:creationId xmlns:a16="http://schemas.microsoft.com/office/drawing/2014/main" id="{71720CD0-74BB-ABC9-FD32-B35BB4C500F3}"/>
              </a:ext>
            </a:extLst>
          </p:cNvPr>
          <p:cNvSpPr/>
          <p:nvPr userDrawn="1"/>
        </p:nvSpPr>
        <p:spPr>
          <a:xfrm>
            <a:off x="135732" y="135731"/>
            <a:ext cx="11915773" cy="6593682"/>
          </a:xfrm>
          <a:prstGeom prst="roundRect">
            <a:avLst>
              <a:gd name="adj" fmla="val 891"/>
            </a:avLst>
          </a:prstGeom>
          <a:blipFill dpi="0" rotWithShape="1">
            <a:blip r:embed="rId2"/>
            <a:srcRect/>
            <a:stretch>
              <a:fillRect l="-656" t="40" r="-36" b="-1224"/>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pic>
        <p:nvPicPr>
          <p:cNvPr id="5" name="Picture 5">
            <a:extLst>
              <a:ext uri="{FF2B5EF4-FFF2-40B4-BE49-F238E27FC236}">
                <a16:creationId xmlns:a16="http://schemas.microsoft.com/office/drawing/2014/main" id="{8190A7AE-B143-7BB0-4543-AD6000BB0065}"/>
              </a:ext>
            </a:extLst>
          </p:cNvPr>
          <p:cNvPicPr>
            <a:picLocks noChangeAspect="1"/>
          </p:cNvPicPr>
          <p:nvPr userDrawn="1"/>
        </p:nvPicPr>
        <p:blipFill>
          <a:blip r:embed="rId3"/>
          <a:stretch>
            <a:fillRect/>
          </a:stretch>
        </p:blipFill>
        <p:spPr>
          <a:xfrm>
            <a:off x="11380528" y="6123997"/>
            <a:ext cx="410954" cy="324021"/>
          </a:xfrm>
          <a:prstGeom prst="rect">
            <a:avLst/>
          </a:prstGeom>
        </p:spPr>
      </p:pic>
      <p:sp>
        <p:nvSpPr>
          <p:cNvPr id="8" name="Marcador de texto 11">
            <a:extLst>
              <a:ext uri="{FF2B5EF4-FFF2-40B4-BE49-F238E27FC236}">
                <a16:creationId xmlns:a16="http://schemas.microsoft.com/office/drawing/2014/main" id="{10CEAE32-11A3-B407-6499-08473922E5C7}"/>
              </a:ext>
            </a:extLst>
          </p:cNvPr>
          <p:cNvSpPr>
            <a:spLocks noGrp="1"/>
          </p:cNvSpPr>
          <p:nvPr>
            <p:ph type="body" sz="quarter" idx="10"/>
          </p:nvPr>
        </p:nvSpPr>
        <p:spPr>
          <a:xfrm>
            <a:off x="356903" y="358605"/>
            <a:ext cx="4685945" cy="1060762"/>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a:t>Haga clic para modificar los estilos de texto del patrón</a:t>
            </a:r>
          </a:p>
        </p:txBody>
      </p:sp>
    </p:spTree>
    <p:extLst>
      <p:ext uri="{BB962C8B-B14F-4D97-AF65-F5344CB8AC3E}">
        <p14:creationId xmlns:p14="http://schemas.microsoft.com/office/powerpoint/2010/main" val="416227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 / Cover 4">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D9B2792-8243-01D6-8B54-70E3EC572337}"/>
              </a:ext>
            </a:extLst>
          </p:cNvPr>
          <p:cNvSpPr>
            <a:spLocks noGrp="1" noRot="1" noMove="1" noResize="1" noEditPoints="1" noAdjustHandles="1" noChangeArrowheads="1" noChangeShapeType="1"/>
          </p:cNvSpPr>
          <p:nvPr userDrawn="1"/>
        </p:nvSpPr>
        <p:spPr>
          <a:xfrm>
            <a:off x="136800" y="136800"/>
            <a:ext cx="11916000" cy="6580800"/>
          </a:xfrm>
          <a:prstGeom prst="roundRect">
            <a:avLst>
              <a:gd name="adj" fmla="val 891"/>
            </a:avLst>
          </a:prstGeom>
          <a:blipFill dpi="0" rotWithShape="1">
            <a:blip r:embed="rId2"/>
            <a:srcRect/>
            <a:stretch>
              <a:fillRect l="-453" t="-592" r="-453" b="-592"/>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Marcador de texto 11">
            <a:extLst>
              <a:ext uri="{FF2B5EF4-FFF2-40B4-BE49-F238E27FC236}">
                <a16:creationId xmlns:a16="http://schemas.microsoft.com/office/drawing/2014/main" id="{10CEAE32-11A3-B407-6499-08473922E5C7}"/>
              </a:ext>
            </a:extLst>
          </p:cNvPr>
          <p:cNvSpPr>
            <a:spLocks noGrp="1"/>
          </p:cNvSpPr>
          <p:nvPr>
            <p:ph type="body" sz="quarter" idx="10"/>
          </p:nvPr>
        </p:nvSpPr>
        <p:spPr>
          <a:xfrm>
            <a:off x="356903" y="358605"/>
            <a:ext cx="4685945" cy="1060762"/>
          </a:xfrm>
          <a:prstGeom prst="rect">
            <a:avLst/>
          </a:prstGeom>
        </p:spPr>
        <p:txBody>
          <a:bodyPr/>
          <a:lstStyle>
            <a:lvl1pPr marL="0" indent="0">
              <a:buNone/>
              <a:defRPr sz="2200" b="0" i="0">
                <a:solidFill>
                  <a:schemeClr val="tx1"/>
                </a:solidFill>
                <a:latin typeface="Haffer XH Medium" pitchFamily="2" charset="77"/>
                <a:cs typeface="Haffer XH Medium" pitchFamily="2" charset="77"/>
              </a:defRPr>
            </a:lvl1pPr>
          </a:lstStyle>
          <a:p>
            <a:pPr lvl="0"/>
            <a:r>
              <a:rPr lang="es-ES"/>
              <a:t>Haga clic para modificar los estilos de texto del patrón</a:t>
            </a:r>
          </a:p>
        </p:txBody>
      </p:sp>
      <p:pic>
        <p:nvPicPr>
          <p:cNvPr id="4" name="Imagen 13">
            <a:extLst>
              <a:ext uri="{FF2B5EF4-FFF2-40B4-BE49-F238E27FC236}">
                <a16:creationId xmlns:a16="http://schemas.microsoft.com/office/drawing/2014/main" id="{156E45D8-FFEF-068D-CA77-C5D6B7113C98}"/>
              </a:ext>
            </a:extLst>
          </p:cNvPr>
          <p:cNvPicPr>
            <a:picLocks noChangeAspect="1"/>
          </p:cNvPicPr>
          <p:nvPr userDrawn="1"/>
        </p:nvPicPr>
        <p:blipFill>
          <a:blip r:embed="rId3"/>
          <a:stretch>
            <a:fillRect/>
          </a:stretch>
        </p:blipFill>
        <p:spPr>
          <a:xfrm>
            <a:off x="11379199" y="6123997"/>
            <a:ext cx="412283" cy="323937"/>
          </a:xfrm>
          <a:prstGeom prst="rect">
            <a:avLst/>
          </a:prstGeom>
        </p:spPr>
      </p:pic>
    </p:spTree>
    <p:extLst>
      <p:ext uri="{BB962C8B-B14F-4D97-AF65-F5344CB8AC3E}">
        <p14:creationId xmlns:p14="http://schemas.microsoft.com/office/powerpoint/2010/main" val="288995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29B8D08B-2C9F-C64E-8D78-8667C7C3A56D}"/>
              </a:ext>
            </a:extLst>
          </p:cNvPr>
          <p:cNvSpPr>
            <a:spLocks noGrp="1"/>
          </p:cNvSpPr>
          <p:nvPr>
            <p:ph type="pic" sz="quarter" idx="10"/>
          </p:nvPr>
        </p:nvSpPr>
        <p:spPr>
          <a:xfrm>
            <a:off x="6084888" y="409575"/>
            <a:ext cx="5665787" cy="5557838"/>
          </a:xfrm>
          <a:prstGeom prst="rect">
            <a:avLst/>
          </a:prstGeom>
        </p:spPr>
        <p:txBody>
          <a:bodyPr/>
          <a:lstStyle/>
          <a:p>
            <a:endParaRPr lang="es-ES"/>
          </a:p>
        </p:txBody>
      </p:sp>
      <p:sp>
        <p:nvSpPr>
          <p:cNvPr id="8" name="Marcador de texto 5">
            <a:extLst>
              <a:ext uri="{FF2B5EF4-FFF2-40B4-BE49-F238E27FC236}">
                <a16:creationId xmlns:a16="http://schemas.microsoft.com/office/drawing/2014/main" id="{081D684C-C46F-6000-AD92-008409DB66EF}"/>
              </a:ext>
            </a:extLst>
          </p:cNvPr>
          <p:cNvSpPr>
            <a:spLocks noGrp="1"/>
          </p:cNvSpPr>
          <p:nvPr>
            <p:ph type="body" sz="quarter" idx="11"/>
          </p:nvPr>
        </p:nvSpPr>
        <p:spPr>
          <a:xfrm>
            <a:off x="356904" y="3056097"/>
            <a:ext cx="5032872" cy="738664"/>
          </a:xfrm>
          <a:prstGeom prst="rect">
            <a:avLst/>
          </a:prstGeom>
        </p:spPr>
        <p:txBody>
          <a:bodyPr/>
          <a:lstStyle>
            <a:lvl1pPr marL="0" indent="0">
              <a:buNone/>
              <a:defRPr sz="1400" b="0" i="0">
                <a:latin typeface="Haffer SQ" pitchFamily="2" charset="77"/>
                <a:cs typeface="Haffer SQ" pitchFamily="2" charset="77"/>
              </a:defRPr>
            </a:lvl1pPr>
          </a:lstStyle>
          <a:p>
            <a:pPr lvl="0"/>
            <a:r>
              <a:rPr lang="es-ES"/>
              <a:t>Haga clic para modificar los estilos de texto del patrón</a:t>
            </a:r>
          </a:p>
        </p:txBody>
      </p:sp>
      <p:sp>
        <p:nvSpPr>
          <p:cNvPr id="9" name="Marcador de texto 5">
            <a:extLst>
              <a:ext uri="{FF2B5EF4-FFF2-40B4-BE49-F238E27FC236}">
                <a16:creationId xmlns:a16="http://schemas.microsoft.com/office/drawing/2014/main" id="{48629C9D-240A-7A17-F1C8-366523470755}"/>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0" name="Marcador de texto 5">
            <a:extLst>
              <a:ext uri="{FF2B5EF4-FFF2-40B4-BE49-F238E27FC236}">
                <a16:creationId xmlns:a16="http://schemas.microsoft.com/office/drawing/2014/main" id="{C9409FBA-E5D5-D108-92FF-34BE0CC10141}"/>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Tree>
    <p:extLst>
      <p:ext uri="{BB962C8B-B14F-4D97-AF65-F5344CB8AC3E}">
        <p14:creationId xmlns:p14="http://schemas.microsoft.com/office/powerpoint/2010/main" val="109245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9" name="Marcador de posición de imagen 2">
            <a:extLst>
              <a:ext uri="{FF2B5EF4-FFF2-40B4-BE49-F238E27FC236}">
                <a16:creationId xmlns:a16="http://schemas.microsoft.com/office/drawing/2014/main" id="{114F0590-21EF-40BE-4F83-0207332FF41C}"/>
              </a:ext>
            </a:extLst>
          </p:cNvPr>
          <p:cNvSpPr>
            <a:spLocks noGrp="1"/>
          </p:cNvSpPr>
          <p:nvPr>
            <p:ph type="pic" sz="quarter" idx="10"/>
          </p:nvPr>
        </p:nvSpPr>
        <p:spPr>
          <a:xfrm>
            <a:off x="6084888" y="409575"/>
            <a:ext cx="5665787" cy="5557838"/>
          </a:xfrm>
          <a:prstGeom prst="rect">
            <a:avLst/>
          </a:prstGeom>
        </p:spPr>
        <p:txBody>
          <a:bodyPr/>
          <a:lstStyle/>
          <a:p>
            <a:endParaRPr lang="es-ES"/>
          </a:p>
        </p:txBody>
      </p:sp>
      <p:sp>
        <p:nvSpPr>
          <p:cNvPr id="10" name="Marcador de texto 5">
            <a:extLst>
              <a:ext uri="{FF2B5EF4-FFF2-40B4-BE49-F238E27FC236}">
                <a16:creationId xmlns:a16="http://schemas.microsoft.com/office/drawing/2014/main" id="{D8D2B957-8DC9-43BD-E6AE-9C6213350CCA}"/>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1" name="Marcador de texto 5">
            <a:extLst>
              <a:ext uri="{FF2B5EF4-FFF2-40B4-BE49-F238E27FC236}">
                <a16:creationId xmlns:a16="http://schemas.microsoft.com/office/drawing/2014/main" id="{A816A47C-B0C3-9DFA-5F95-28BAF323FF18}"/>
              </a:ext>
            </a:extLst>
          </p:cNvPr>
          <p:cNvSpPr>
            <a:spLocks noGrp="1"/>
          </p:cNvSpPr>
          <p:nvPr>
            <p:ph type="body" sz="quarter" idx="11" hasCustomPrompt="1"/>
          </p:nvPr>
        </p:nvSpPr>
        <p:spPr>
          <a:xfrm>
            <a:off x="356904" y="1287887"/>
            <a:ext cx="5548059" cy="4700789"/>
          </a:xfrm>
          <a:prstGeom prst="rect">
            <a:avLst/>
          </a:prstGeom>
        </p:spPr>
        <p:txBody>
          <a:bodyPr numCol="1" spcCol="720000"/>
          <a:lstStyle>
            <a:lvl1pPr marL="0" indent="0">
              <a:lnSpc>
                <a:spcPct val="100000"/>
              </a:lnSpc>
              <a:buNone/>
              <a:defRPr sz="1200" b="0" i="0">
                <a:latin typeface="Haffer SQ" pitchFamily="2" charset="77"/>
                <a:cs typeface="Haffer SQ" pitchFamily="2" charset="77"/>
              </a:defRPr>
            </a:lvl1pPr>
          </a:lstStyle>
          <a:p>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Proin</a:t>
            </a:r>
            <a:r>
              <a:rPr lang="es-ES"/>
              <a:t> </a:t>
            </a:r>
            <a:r>
              <a:rPr lang="es-ES" err="1"/>
              <a:t>condimentum</a:t>
            </a:r>
            <a:r>
              <a:rPr lang="es-ES"/>
              <a:t> </a:t>
            </a:r>
            <a:r>
              <a:rPr lang="es-ES" err="1"/>
              <a:t>nisl</a:t>
            </a:r>
            <a:r>
              <a:rPr lang="es-ES"/>
              <a:t> ac </a:t>
            </a:r>
            <a:r>
              <a:rPr lang="es-ES" err="1"/>
              <a:t>pretium</a:t>
            </a:r>
            <a:r>
              <a:rPr lang="es-ES"/>
              <a:t> </a:t>
            </a:r>
            <a:r>
              <a:rPr lang="es-ES" err="1"/>
              <a:t>eleifend</a:t>
            </a:r>
            <a:r>
              <a:rPr lang="es-ES"/>
              <a:t>. </a:t>
            </a:r>
            <a:r>
              <a:rPr lang="es-ES" err="1"/>
              <a:t>Morbi</a:t>
            </a:r>
            <a:r>
              <a:rPr lang="es-ES"/>
              <a:t> </a:t>
            </a:r>
            <a:r>
              <a:rPr lang="es-ES" err="1"/>
              <a:t>eget</a:t>
            </a:r>
            <a:r>
              <a:rPr lang="es-ES"/>
              <a:t> </a:t>
            </a:r>
            <a:r>
              <a:rPr lang="es-ES" err="1"/>
              <a:t>eleifend</a:t>
            </a:r>
            <a:r>
              <a:rPr lang="es-ES"/>
              <a:t> leo. </a:t>
            </a:r>
            <a:r>
              <a:rPr lang="es-ES" err="1"/>
              <a:t>Vestibulum</a:t>
            </a:r>
            <a:r>
              <a:rPr lang="es-ES"/>
              <a:t> </a:t>
            </a:r>
            <a:r>
              <a:rPr lang="es-ES" err="1"/>
              <a:t>gravida</a:t>
            </a:r>
            <a:r>
              <a:rPr lang="es-ES"/>
              <a:t> </a:t>
            </a:r>
            <a:r>
              <a:rPr lang="es-ES" err="1"/>
              <a:t>erat</a:t>
            </a:r>
            <a:r>
              <a:rPr lang="es-ES"/>
              <a:t> id </a:t>
            </a:r>
            <a:r>
              <a:rPr lang="es-ES" err="1"/>
              <a:t>condimentum</a:t>
            </a:r>
            <a:r>
              <a:rPr lang="es-ES"/>
              <a:t> ornare. </a:t>
            </a:r>
            <a:r>
              <a:rPr lang="es-ES" err="1"/>
              <a:t>Donec</a:t>
            </a:r>
            <a:r>
              <a:rPr lang="es-ES"/>
              <a:t> pulvinar </a:t>
            </a:r>
            <a:r>
              <a:rPr lang="es-ES" err="1"/>
              <a:t>egestas</a:t>
            </a:r>
            <a:r>
              <a:rPr lang="es-ES"/>
              <a:t> </a:t>
            </a:r>
            <a:r>
              <a:rPr lang="es-ES" err="1"/>
              <a:t>ipsum</a:t>
            </a:r>
            <a:r>
              <a:rPr lang="es-ES"/>
              <a:t>. </a:t>
            </a:r>
            <a:r>
              <a:rPr lang="es-ES" err="1"/>
              <a:t>Pellentesque</a:t>
            </a:r>
            <a:r>
              <a:rPr lang="es-ES"/>
              <a:t> </a:t>
            </a:r>
            <a:r>
              <a:rPr lang="es-ES" err="1"/>
              <a:t>tincidunt</a:t>
            </a:r>
            <a:r>
              <a:rPr lang="es-ES"/>
              <a:t> </a:t>
            </a:r>
            <a:r>
              <a:rPr lang="es-ES" err="1"/>
              <a:t>porttitor</a:t>
            </a:r>
            <a:r>
              <a:rPr lang="es-ES"/>
              <a:t> </a:t>
            </a:r>
            <a:r>
              <a:rPr lang="es-ES" err="1"/>
              <a:t>massa</a:t>
            </a:r>
            <a:r>
              <a:rPr lang="es-ES"/>
              <a:t>, </a:t>
            </a:r>
            <a:r>
              <a:rPr lang="es-ES" err="1"/>
              <a:t>eu</a:t>
            </a:r>
            <a:r>
              <a:rPr lang="es-ES"/>
              <a:t> </a:t>
            </a:r>
            <a:r>
              <a:rPr lang="es-ES" err="1"/>
              <a:t>malesuada</a:t>
            </a:r>
            <a:r>
              <a:rPr lang="es-ES"/>
              <a:t> </a:t>
            </a:r>
            <a:r>
              <a:rPr lang="es-ES" err="1"/>
              <a:t>risus</a:t>
            </a:r>
            <a:r>
              <a:rPr lang="es-ES"/>
              <a:t> </a:t>
            </a:r>
            <a:r>
              <a:rPr lang="es-ES" err="1"/>
              <a:t>iaculis</a:t>
            </a:r>
            <a:r>
              <a:rPr lang="es-ES"/>
              <a:t> </a:t>
            </a:r>
            <a:r>
              <a:rPr lang="es-ES" err="1"/>
              <a:t>eu</a:t>
            </a:r>
            <a:r>
              <a:rPr lang="es-ES"/>
              <a:t>. </a:t>
            </a:r>
            <a:r>
              <a:rPr lang="es-ES" err="1"/>
              <a:t>Suspendisse</a:t>
            </a:r>
            <a:r>
              <a:rPr lang="es-ES"/>
              <a:t> </a:t>
            </a:r>
            <a:r>
              <a:rPr lang="es-ES" err="1"/>
              <a:t>porttitor</a:t>
            </a:r>
            <a:r>
              <a:rPr lang="es-ES"/>
              <a:t> </a:t>
            </a:r>
            <a:r>
              <a:rPr lang="es-ES" err="1"/>
              <a:t>purus</a:t>
            </a:r>
            <a:r>
              <a:rPr lang="es-ES"/>
              <a:t> id </a:t>
            </a:r>
            <a:r>
              <a:rPr lang="es-ES" err="1"/>
              <a:t>tellus</a:t>
            </a:r>
            <a:r>
              <a:rPr lang="es-ES"/>
              <a:t> </a:t>
            </a:r>
            <a:r>
              <a:rPr lang="es-ES" err="1"/>
              <a:t>pharetra</a:t>
            </a:r>
            <a:r>
              <a:rPr lang="es-ES"/>
              <a:t>, at </a:t>
            </a:r>
            <a:r>
              <a:rPr lang="es-ES" err="1"/>
              <a:t>ullamcorper</a:t>
            </a:r>
            <a:r>
              <a:rPr lang="es-ES"/>
              <a:t> </a:t>
            </a:r>
            <a:r>
              <a:rPr lang="es-ES" err="1"/>
              <a:t>erat</a:t>
            </a:r>
            <a:r>
              <a:rPr lang="es-ES"/>
              <a:t> </a:t>
            </a:r>
            <a:r>
              <a:rPr lang="es-ES" err="1"/>
              <a:t>suscipit</a:t>
            </a:r>
            <a:r>
              <a:rPr lang="es-ES"/>
              <a:t>. </a:t>
            </a:r>
            <a:r>
              <a:rPr lang="es-ES" err="1"/>
              <a:t>Suspendisse</a:t>
            </a:r>
            <a:r>
              <a:rPr lang="es-ES"/>
              <a:t> </a:t>
            </a:r>
            <a:r>
              <a:rPr lang="es-ES" err="1"/>
              <a:t>potenti</a:t>
            </a:r>
            <a:r>
              <a:rPr lang="es-ES"/>
              <a:t>. </a:t>
            </a:r>
            <a:r>
              <a:rPr lang="es-ES" err="1"/>
              <a:t>Phasellus</a:t>
            </a:r>
            <a:r>
              <a:rPr lang="es-ES"/>
              <a:t> </a:t>
            </a:r>
            <a:r>
              <a:rPr lang="es-ES" err="1"/>
              <a:t>malesuada</a:t>
            </a:r>
            <a:r>
              <a:rPr lang="es-ES"/>
              <a:t> </a:t>
            </a:r>
            <a:r>
              <a:rPr lang="es-ES" err="1"/>
              <a:t>condimentum</a:t>
            </a:r>
            <a:r>
              <a:rPr lang="es-ES"/>
              <a:t> neque </a:t>
            </a:r>
            <a:r>
              <a:rPr lang="es-ES" err="1"/>
              <a:t>nec</a:t>
            </a:r>
            <a:r>
              <a:rPr lang="es-ES"/>
              <a:t> </a:t>
            </a:r>
            <a:r>
              <a:rPr lang="es-ES" err="1"/>
              <a:t>pharetra</a:t>
            </a:r>
            <a:r>
              <a:rPr lang="es-ES"/>
              <a:t>. </a:t>
            </a:r>
            <a:r>
              <a:rPr lang="es-ES" err="1"/>
              <a:t>Suspendisse</a:t>
            </a:r>
            <a:r>
              <a:rPr lang="es-ES"/>
              <a:t> libero </a:t>
            </a:r>
            <a:r>
              <a:rPr lang="es-ES" err="1"/>
              <a:t>massa</a:t>
            </a:r>
            <a:r>
              <a:rPr lang="es-ES"/>
              <a:t>, </a:t>
            </a:r>
            <a:r>
              <a:rPr lang="es-ES" err="1"/>
              <a:t>semper</a:t>
            </a:r>
            <a:r>
              <a:rPr lang="es-ES"/>
              <a:t> </a:t>
            </a:r>
            <a:r>
              <a:rPr lang="es-ES" err="1"/>
              <a:t>sit</a:t>
            </a:r>
            <a:r>
              <a:rPr lang="es-ES"/>
              <a:t> </a:t>
            </a:r>
            <a:r>
              <a:rPr lang="es-ES" err="1"/>
              <a:t>amet</a:t>
            </a:r>
            <a:r>
              <a:rPr lang="es-ES"/>
              <a:t> </a:t>
            </a:r>
            <a:r>
              <a:rPr lang="es-ES" err="1"/>
              <a:t>tincidunt</a:t>
            </a:r>
            <a:r>
              <a:rPr lang="es-ES"/>
              <a:t> ut, </a:t>
            </a:r>
            <a:r>
              <a:rPr lang="es-ES" err="1"/>
              <a:t>tristique</a:t>
            </a:r>
            <a:r>
              <a:rPr lang="es-ES"/>
              <a:t> ut </a:t>
            </a:r>
            <a:r>
              <a:rPr lang="es-ES" err="1"/>
              <a:t>turpis</a:t>
            </a:r>
            <a:r>
              <a:rPr lang="es-ES"/>
              <a:t>. </a:t>
            </a:r>
            <a:r>
              <a:rPr lang="es-ES" err="1"/>
              <a:t>Nulla</a:t>
            </a:r>
            <a:r>
              <a:rPr lang="es-ES"/>
              <a:t> </a:t>
            </a:r>
            <a:r>
              <a:rPr lang="es-ES" err="1"/>
              <a:t>faucibus</a:t>
            </a:r>
            <a:r>
              <a:rPr lang="es-ES"/>
              <a:t> leo </a:t>
            </a:r>
            <a:r>
              <a:rPr lang="es-ES" err="1"/>
              <a:t>viverra</a:t>
            </a:r>
            <a:r>
              <a:rPr lang="es-ES"/>
              <a:t> </a:t>
            </a:r>
            <a:r>
              <a:rPr lang="es-ES" err="1"/>
              <a:t>sodales</a:t>
            </a:r>
            <a:r>
              <a:rPr lang="es-ES"/>
              <a:t> </a:t>
            </a:r>
            <a:r>
              <a:rPr lang="es-ES" err="1"/>
              <a:t>varius</a:t>
            </a:r>
            <a:r>
              <a:rPr lang="es-ES"/>
              <a:t>. </a:t>
            </a:r>
            <a:r>
              <a:rPr lang="es-ES" err="1"/>
              <a:t>Proin</a:t>
            </a:r>
            <a:r>
              <a:rPr lang="es-ES"/>
              <a:t> </a:t>
            </a:r>
            <a:r>
              <a:rPr lang="es-ES" err="1"/>
              <a:t>efficitur</a:t>
            </a:r>
            <a:r>
              <a:rPr lang="es-ES"/>
              <a:t> </a:t>
            </a:r>
            <a:r>
              <a:rPr lang="es-ES" err="1"/>
              <a:t>elit</a:t>
            </a:r>
            <a:r>
              <a:rPr lang="es-ES"/>
              <a:t> id </a:t>
            </a:r>
            <a:r>
              <a:rPr lang="es-ES" err="1"/>
              <a:t>velit</a:t>
            </a:r>
            <a:r>
              <a:rPr lang="es-ES"/>
              <a:t> </a:t>
            </a:r>
            <a:r>
              <a:rPr lang="es-ES" err="1"/>
              <a:t>ullamcorper</a:t>
            </a:r>
            <a:r>
              <a:rPr lang="es-ES"/>
              <a:t> </a:t>
            </a:r>
            <a:r>
              <a:rPr lang="es-ES" err="1"/>
              <a:t>vestibulum</a:t>
            </a:r>
            <a:r>
              <a:rPr lang="es-ES"/>
              <a:t>. Mauris a </a:t>
            </a:r>
            <a:r>
              <a:rPr lang="es-ES" err="1"/>
              <a:t>varius</a:t>
            </a:r>
            <a:r>
              <a:rPr lang="es-ES"/>
              <a:t> </a:t>
            </a:r>
            <a:r>
              <a:rPr lang="es-ES" err="1"/>
              <a:t>sapien</a:t>
            </a:r>
            <a:r>
              <a:rPr lang="es-ES"/>
              <a:t>. </a:t>
            </a:r>
            <a:r>
              <a:rPr lang="es-ES" err="1"/>
              <a:t>Duis</a:t>
            </a:r>
            <a:r>
              <a:rPr lang="es-ES"/>
              <a:t> commodo </a:t>
            </a:r>
            <a:r>
              <a:rPr lang="es-ES" err="1"/>
              <a:t>posuere</a:t>
            </a:r>
            <a:r>
              <a:rPr lang="es-ES"/>
              <a:t> eros non </a:t>
            </a:r>
            <a:r>
              <a:rPr lang="es-ES" err="1"/>
              <a:t>facilisis</a:t>
            </a:r>
            <a:r>
              <a:rPr lang="es-ES"/>
              <a:t>. </a:t>
            </a:r>
          </a:p>
          <a:p>
            <a:r>
              <a:rPr lang="es-ES" err="1"/>
              <a:t>Pellentesque</a:t>
            </a:r>
            <a:r>
              <a:rPr lang="es-ES"/>
              <a:t> et </a:t>
            </a:r>
            <a:r>
              <a:rPr lang="es-ES" err="1"/>
              <a:t>congue</a:t>
            </a:r>
            <a:r>
              <a:rPr lang="es-ES"/>
              <a:t> tortor, </a:t>
            </a:r>
            <a:r>
              <a:rPr lang="es-ES" err="1"/>
              <a:t>eu</a:t>
            </a:r>
            <a:r>
              <a:rPr lang="es-ES"/>
              <a:t> </a:t>
            </a:r>
            <a:r>
              <a:rPr lang="es-ES" err="1"/>
              <a:t>eleifend</a:t>
            </a:r>
            <a:r>
              <a:rPr lang="es-ES"/>
              <a:t> </a:t>
            </a:r>
            <a:r>
              <a:rPr lang="es-ES" err="1"/>
              <a:t>velit</a:t>
            </a:r>
            <a:r>
              <a:rPr lang="es-ES"/>
              <a:t>. Sed </a:t>
            </a:r>
            <a:r>
              <a:rPr lang="es-ES" err="1"/>
              <a:t>blandit</a:t>
            </a:r>
            <a:r>
              <a:rPr lang="es-ES"/>
              <a:t> </a:t>
            </a:r>
            <a:r>
              <a:rPr lang="es-ES" err="1"/>
              <a:t>posuere</a:t>
            </a:r>
            <a:r>
              <a:rPr lang="es-ES"/>
              <a:t> eros vitae </a:t>
            </a:r>
            <a:r>
              <a:rPr lang="es-ES" err="1"/>
              <a:t>sagittis</a:t>
            </a:r>
            <a:r>
              <a:rPr lang="es-ES"/>
              <a:t>. </a:t>
            </a:r>
            <a:r>
              <a:rPr lang="es-ES" err="1"/>
              <a:t>Proin</a:t>
            </a:r>
            <a:r>
              <a:rPr lang="es-ES"/>
              <a:t> </a:t>
            </a:r>
            <a:r>
              <a:rPr lang="es-ES" err="1"/>
              <a:t>posuere</a:t>
            </a:r>
            <a:r>
              <a:rPr lang="es-ES"/>
              <a:t> </a:t>
            </a:r>
            <a:r>
              <a:rPr lang="es-ES" err="1"/>
              <a:t>nisi</a:t>
            </a:r>
            <a:r>
              <a:rPr lang="es-ES"/>
              <a:t> </a:t>
            </a:r>
            <a:r>
              <a:rPr lang="es-ES" err="1"/>
              <a:t>sem</a:t>
            </a:r>
            <a:r>
              <a:rPr lang="es-ES"/>
              <a:t>, quis </a:t>
            </a:r>
            <a:r>
              <a:rPr lang="es-ES" err="1"/>
              <a:t>suscipit</a:t>
            </a:r>
            <a:r>
              <a:rPr lang="es-ES"/>
              <a:t> </a:t>
            </a:r>
            <a:r>
              <a:rPr lang="es-ES" err="1"/>
              <a:t>augue</a:t>
            </a:r>
            <a:r>
              <a:rPr lang="es-ES"/>
              <a:t> </a:t>
            </a:r>
            <a:r>
              <a:rPr lang="es-ES" err="1"/>
              <a:t>iaculis</a:t>
            </a:r>
            <a:r>
              <a:rPr lang="es-ES"/>
              <a:t> </a:t>
            </a:r>
            <a:r>
              <a:rPr lang="es-ES" err="1"/>
              <a:t>sit</a:t>
            </a:r>
            <a:r>
              <a:rPr lang="es-ES"/>
              <a:t> </a:t>
            </a:r>
            <a:r>
              <a:rPr lang="es-ES" err="1"/>
              <a:t>amet</a:t>
            </a:r>
            <a:r>
              <a:rPr lang="es-ES"/>
              <a:t>. </a:t>
            </a:r>
            <a:r>
              <a:rPr lang="es-ES" err="1"/>
              <a:t>Praesent</a:t>
            </a:r>
            <a:r>
              <a:rPr lang="es-ES"/>
              <a:t> </a:t>
            </a:r>
            <a:r>
              <a:rPr lang="es-ES" err="1"/>
              <a:t>varius</a:t>
            </a:r>
            <a:r>
              <a:rPr lang="es-ES"/>
              <a:t> nunc at </a:t>
            </a:r>
            <a:r>
              <a:rPr lang="es-ES" err="1"/>
              <a:t>egestas</a:t>
            </a:r>
            <a:r>
              <a:rPr lang="es-ES"/>
              <a:t> </a:t>
            </a:r>
            <a:r>
              <a:rPr lang="es-ES" err="1"/>
              <a:t>sagittis</a:t>
            </a:r>
            <a:r>
              <a:rPr lang="es-ES"/>
              <a:t>. </a:t>
            </a:r>
            <a:r>
              <a:rPr lang="es-ES" err="1"/>
              <a:t>Maecenas</a:t>
            </a:r>
            <a:r>
              <a:rPr lang="es-ES"/>
              <a:t> </a:t>
            </a:r>
            <a:r>
              <a:rPr lang="es-ES" err="1"/>
              <a:t>sollicitudin</a:t>
            </a:r>
            <a:r>
              <a:rPr lang="es-ES"/>
              <a:t> </a:t>
            </a:r>
            <a:r>
              <a:rPr lang="es-ES" err="1"/>
              <a:t>maximus</a:t>
            </a:r>
            <a:r>
              <a:rPr lang="es-ES"/>
              <a:t> </a:t>
            </a:r>
            <a:r>
              <a:rPr lang="es-ES" err="1"/>
              <a:t>sollicitudin</a:t>
            </a:r>
            <a:r>
              <a:rPr lang="es-ES"/>
              <a:t>. </a:t>
            </a:r>
            <a:r>
              <a:rPr lang="es-ES" err="1"/>
              <a:t>Pellentesque</a:t>
            </a:r>
            <a:r>
              <a:rPr lang="es-ES"/>
              <a:t> ut </a:t>
            </a:r>
            <a:r>
              <a:rPr lang="es-ES" err="1"/>
              <a:t>tincidunt</a:t>
            </a:r>
            <a:r>
              <a:rPr lang="es-ES"/>
              <a:t> leo, non </a:t>
            </a:r>
            <a:r>
              <a:rPr lang="es-ES" err="1"/>
              <a:t>tempus</a:t>
            </a:r>
            <a:r>
              <a:rPr lang="es-ES"/>
              <a:t> </a:t>
            </a:r>
            <a:r>
              <a:rPr lang="es-ES" err="1"/>
              <a:t>diam</a:t>
            </a:r>
            <a:r>
              <a:rPr lang="es-ES"/>
              <a:t>. Mauris </a:t>
            </a:r>
            <a:r>
              <a:rPr lang="es-ES" err="1"/>
              <a:t>pretium</a:t>
            </a:r>
            <a:r>
              <a:rPr lang="es-ES"/>
              <a:t> id eros sed </a:t>
            </a:r>
            <a:r>
              <a:rPr lang="es-ES" err="1"/>
              <a:t>scelerisque</a:t>
            </a:r>
            <a:r>
              <a:rPr lang="es-ES"/>
              <a:t>. </a:t>
            </a:r>
            <a:r>
              <a:rPr lang="es-ES" err="1"/>
              <a:t>Etiam</a:t>
            </a:r>
            <a:r>
              <a:rPr lang="es-ES"/>
              <a:t> </a:t>
            </a:r>
            <a:r>
              <a:rPr lang="es-ES" err="1"/>
              <a:t>rhoncus</a:t>
            </a:r>
            <a:r>
              <a:rPr lang="es-ES"/>
              <a:t> </a:t>
            </a:r>
            <a:r>
              <a:rPr lang="es-ES" err="1"/>
              <a:t>pretium</a:t>
            </a:r>
            <a:r>
              <a:rPr lang="es-ES"/>
              <a:t> </a:t>
            </a:r>
            <a:r>
              <a:rPr lang="es-ES" err="1"/>
              <a:t>rutrum</a:t>
            </a:r>
            <a:r>
              <a:rPr lang="es-ES"/>
              <a:t>. </a:t>
            </a:r>
            <a:r>
              <a:rPr lang="es-ES" err="1"/>
              <a:t>Pellentesque</a:t>
            </a:r>
            <a:r>
              <a:rPr lang="es-ES"/>
              <a:t> porta </a:t>
            </a:r>
            <a:r>
              <a:rPr lang="es-ES" err="1"/>
              <a:t>eleifend</a:t>
            </a:r>
            <a:r>
              <a:rPr lang="es-ES"/>
              <a:t> </a:t>
            </a:r>
            <a:r>
              <a:rPr lang="es-ES" err="1"/>
              <a:t>arcu</a:t>
            </a:r>
            <a:r>
              <a:rPr lang="es-ES"/>
              <a:t> quis </a:t>
            </a:r>
            <a:r>
              <a:rPr lang="es-ES" err="1"/>
              <a:t>tempus</a:t>
            </a:r>
            <a:r>
              <a:rPr lang="es-ES"/>
              <a:t>. </a:t>
            </a:r>
            <a:r>
              <a:rPr lang="es-ES" err="1"/>
              <a:t>Nam</a:t>
            </a:r>
            <a:r>
              <a:rPr lang="es-ES"/>
              <a:t> </a:t>
            </a:r>
            <a:r>
              <a:rPr lang="es-ES" err="1"/>
              <a:t>vulputate</a:t>
            </a:r>
            <a:r>
              <a:rPr lang="es-ES"/>
              <a:t>, leo </a:t>
            </a:r>
            <a:r>
              <a:rPr lang="es-ES" err="1"/>
              <a:t>eu</a:t>
            </a:r>
            <a:r>
              <a:rPr lang="es-ES"/>
              <a:t> </a:t>
            </a:r>
            <a:r>
              <a:rPr lang="es-ES" err="1"/>
              <a:t>laoreet</a:t>
            </a:r>
            <a:r>
              <a:rPr lang="es-ES"/>
              <a:t> </a:t>
            </a:r>
            <a:r>
              <a:rPr lang="es-ES" err="1"/>
              <a:t>facilisis</a:t>
            </a:r>
            <a:r>
              <a:rPr lang="es-ES"/>
              <a:t>, </a:t>
            </a:r>
            <a:r>
              <a:rPr lang="es-ES" err="1"/>
              <a:t>elit</a:t>
            </a:r>
            <a:r>
              <a:rPr lang="es-ES"/>
              <a:t> neque </a:t>
            </a:r>
            <a:r>
              <a:rPr lang="es-ES" err="1"/>
              <a:t>tempus</a:t>
            </a:r>
            <a:r>
              <a:rPr lang="es-ES"/>
              <a:t> mauris, </a:t>
            </a:r>
            <a:r>
              <a:rPr lang="es-ES" err="1"/>
              <a:t>egestas</a:t>
            </a:r>
            <a:r>
              <a:rPr lang="es-ES"/>
              <a:t> </a:t>
            </a:r>
            <a:r>
              <a:rPr lang="es-ES" err="1"/>
              <a:t>ullamcorper</a:t>
            </a:r>
            <a:r>
              <a:rPr lang="es-ES"/>
              <a:t> </a:t>
            </a:r>
            <a:r>
              <a:rPr lang="es-ES" err="1"/>
              <a:t>purus</a:t>
            </a:r>
            <a:r>
              <a:rPr lang="es-ES"/>
              <a:t> </a:t>
            </a:r>
            <a:r>
              <a:rPr lang="es-ES" err="1"/>
              <a:t>ipsum</a:t>
            </a:r>
            <a:r>
              <a:rPr lang="es-ES"/>
              <a:t> et </a:t>
            </a:r>
            <a:r>
              <a:rPr lang="es-ES" err="1"/>
              <a:t>risus</a:t>
            </a:r>
            <a:r>
              <a:rPr lang="es-ES"/>
              <a:t>. </a:t>
            </a:r>
            <a:r>
              <a:rPr lang="es-ES" err="1"/>
              <a:t>Curabitur</a:t>
            </a:r>
            <a:r>
              <a:rPr lang="es-ES"/>
              <a:t> </a:t>
            </a:r>
            <a:r>
              <a:rPr lang="es-ES" err="1"/>
              <a:t>eget</a:t>
            </a:r>
            <a:r>
              <a:rPr lang="es-ES"/>
              <a:t> </a:t>
            </a:r>
            <a:r>
              <a:rPr lang="es-ES" err="1"/>
              <a:t>augue</a:t>
            </a:r>
            <a:r>
              <a:rPr lang="es-ES"/>
              <a:t> non </a:t>
            </a:r>
            <a:r>
              <a:rPr lang="es-ES" err="1"/>
              <a:t>diam</a:t>
            </a:r>
            <a:r>
              <a:rPr lang="es-ES"/>
              <a:t> </a:t>
            </a:r>
            <a:r>
              <a:rPr lang="es-ES" err="1"/>
              <a:t>hendrerit</a:t>
            </a:r>
            <a:r>
              <a:rPr lang="es-ES"/>
              <a:t> </a:t>
            </a:r>
            <a:r>
              <a:rPr lang="es-ES" err="1"/>
              <a:t>tempus</a:t>
            </a:r>
            <a:r>
              <a:rPr lang="es-ES"/>
              <a:t>. </a:t>
            </a:r>
            <a:r>
              <a:rPr lang="es-ES" err="1"/>
              <a:t>Proin</a:t>
            </a:r>
            <a:r>
              <a:rPr lang="es-ES"/>
              <a:t> pulvinar </a:t>
            </a:r>
            <a:r>
              <a:rPr lang="es-ES" err="1"/>
              <a:t>blandit</a:t>
            </a:r>
            <a:r>
              <a:rPr lang="es-ES"/>
              <a:t> </a:t>
            </a:r>
            <a:r>
              <a:rPr lang="es-ES" err="1"/>
              <a:t>lorem</a:t>
            </a:r>
            <a:r>
              <a:rPr lang="es-ES"/>
              <a:t> at </a:t>
            </a:r>
            <a:r>
              <a:rPr lang="es-ES" err="1"/>
              <a:t>tempus</a:t>
            </a:r>
            <a:r>
              <a:rPr lang="es-ES"/>
              <a:t>. </a:t>
            </a:r>
            <a:r>
              <a:rPr lang="es-ES" err="1"/>
              <a:t>Vestibulum</a:t>
            </a:r>
            <a:r>
              <a:rPr lang="es-ES"/>
              <a:t> </a:t>
            </a:r>
            <a:r>
              <a:rPr lang="es-ES" err="1"/>
              <a:t>nisi</a:t>
            </a:r>
            <a:r>
              <a:rPr lang="es-ES"/>
              <a:t> </a:t>
            </a:r>
            <a:r>
              <a:rPr lang="es-ES" err="1"/>
              <a:t>massa</a:t>
            </a:r>
            <a:r>
              <a:rPr lang="es-ES"/>
              <a:t>, </a:t>
            </a:r>
            <a:r>
              <a:rPr lang="es-ES" err="1"/>
              <a:t>scelerisque</a:t>
            </a:r>
            <a:r>
              <a:rPr lang="es-ES"/>
              <a:t> id dolor et, </a:t>
            </a:r>
            <a:r>
              <a:rPr lang="es-ES" err="1"/>
              <a:t>sagittis</a:t>
            </a:r>
            <a:r>
              <a:rPr lang="es-ES"/>
              <a:t> </a:t>
            </a:r>
            <a:r>
              <a:rPr lang="es-ES" err="1"/>
              <a:t>faucibus</a:t>
            </a:r>
            <a:r>
              <a:rPr lang="es-ES"/>
              <a:t> </a:t>
            </a:r>
            <a:r>
              <a:rPr lang="es-ES" err="1"/>
              <a:t>tellus</a:t>
            </a:r>
            <a:r>
              <a:rPr lang="es-ES"/>
              <a:t>. </a:t>
            </a:r>
            <a:r>
              <a:rPr lang="es-ES" err="1"/>
              <a:t>Vestibulum</a:t>
            </a:r>
            <a:r>
              <a:rPr lang="es-ES"/>
              <a:t> </a:t>
            </a:r>
            <a:r>
              <a:rPr lang="es-ES" err="1"/>
              <a:t>sit</a:t>
            </a:r>
            <a:r>
              <a:rPr lang="es-ES"/>
              <a:t> </a:t>
            </a:r>
            <a:r>
              <a:rPr lang="es-ES" err="1"/>
              <a:t>amet</a:t>
            </a:r>
            <a:r>
              <a:rPr lang="es-ES"/>
              <a:t> </a:t>
            </a:r>
            <a:r>
              <a:rPr lang="es-ES" err="1"/>
              <a:t>sem</a:t>
            </a:r>
            <a:r>
              <a:rPr lang="es-ES"/>
              <a:t> ac </a:t>
            </a:r>
            <a:r>
              <a:rPr lang="es-ES" err="1"/>
              <a:t>massa</a:t>
            </a:r>
            <a:r>
              <a:rPr lang="es-ES"/>
              <a:t> </a:t>
            </a:r>
            <a:r>
              <a:rPr lang="es-ES" err="1"/>
              <a:t>tristique</a:t>
            </a:r>
            <a:r>
              <a:rPr lang="es-ES"/>
              <a:t> </a:t>
            </a:r>
            <a:r>
              <a:rPr lang="es-ES" err="1"/>
              <a:t>tempor</a:t>
            </a:r>
            <a:r>
              <a:rPr lang="es-ES"/>
              <a:t> </a:t>
            </a:r>
            <a:r>
              <a:rPr lang="es-ES" err="1"/>
              <a:t>nec</a:t>
            </a:r>
            <a:r>
              <a:rPr lang="es-ES"/>
              <a:t> </a:t>
            </a:r>
            <a:r>
              <a:rPr lang="es-ES" err="1"/>
              <a:t>vel</a:t>
            </a:r>
            <a:r>
              <a:rPr lang="es-ES"/>
              <a:t> nunc. Cras </a:t>
            </a:r>
            <a:r>
              <a:rPr lang="es-ES" err="1"/>
              <a:t>semper</a:t>
            </a:r>
            <a:r>
              <a:rPr lang="es-ES"/>
              <a:t> </a:t>
            </a:r>
            <a:r>
              <a:rPr lang="es-ES" err="1"/>
              <a:t>consequat</a:t>
            </a:r>
            <a:r>
              <a:rPr lang="es-ES"/>
              <a:t> </a:t>
            </a:r>
            <a:r>
              <a:rPr lang="es-ES" err="1"/>
              <a:t>tellus</a:t>
            </a:r>
            <a:r>
              <a:rPr lang="es-ES"/>
              <a:t>, </a:t>
            </a:r>
            <a:r>
              <a:rPr lang="es-ES" err="1"/>
              <a:t>nec</a:t>
            </a:r>
            <a:r>
              <a:rPr lang="es-ES"/>
              <a:t> </a:t>
            </a:r>
            <a:r>
              <a:rPr lang="es-ES" err="1"/>
              <a:t>suscipit</a:t>
            </a:r>
            <a:r>
              <a:rPr lang="es-ES"/>
              <a:t> </a:t>
            </a:r>
            <a:r>
              <a:rPr lang="es-ES" err="1"/>
              <a:t>turpis</a:t>
            </a:r>
            <a:r>
              <a:rPr lang="es-ES"/>
              <a:t> </a:t>
            </a:r>
            <a:r>
              <a:rPr lang="es-ES" err="1"/>
              <a:t>tincidunt</a:t>
            </a:r>
            <a:r>
              <a:rPr lang="es-ES"/>
              <a:t>. </a:t>
            </a:r>
          </a:p>
          <a:p>
            <a:r>
              <a:rPr lang="es-ES" err="1"/>
              <a:t>Nam</a:t>
            </a:r>
            <a:r>
              <a:rPr lang="es-ES"/>
              <a:t> in </a:t>
            </a:r>
            <a:r>
              <a:rPr lang="es-ES" err="1"/>
              <a:t>condimentum</a:t>
            </a:r>
            <a:r>
              <a:rPr lang="es-ES"/>
              <a:t> odio. </a:t>
            </a:r>
            <a:r>
              <a:rPr lang="es-ES" err="1"/>
              <a:t>Nam</a:t>
            </a:r>
            <a:r>
              <a:rPr lang="es-ES"/>
              <a:t> id </a:t>
            </a:r>
            <a:r>
              <a:rPr lang="es-ES" err="1"/>
              <a:t>eleifend</a:t>
            </a:r>
            <a:r>
              <a:rPr lang="es-ES"/>
              <a:t> </a:t>
            </a:r>
            <a:r>
              <a:rPr lang="es-ES" err="1"/>
              <a:t>erat</a:t>
            </a:r>
            <a:r>
              <a:rPr lang="es-ES"/>
              <a:t>, </a:t>
            </a:r>
            <a:r>
              <a:rPr lang="es-ES" err="1"/>
              <a:t>eget</a:t>
            </a:r>
            <a:r>
              <a:rPr lang="es-ES"/>
              <a:t> </a:t>
            </a:r>
            <a:r>
              <a:rPr lang="es-ES" err="1"/>
              <a:t>vulputate</a:t>
            </a:r>
            <a:r>
              <a:rPr lang="es-ES"/>
              <a:t> </a:t>
            </a:r>
            <a:r>
              <a:rPr lang="es-ES" err="1"/>
              <a:t>lacus</a:t>
            </a:r>
            <a:r>
              <a:rPr lang="es-ES"/>
              <a:t>. </a:t>
            </a:r>
            <a:r>
              <a:rPr lang="es-ES" err="1"/>
              <a:t>Maecenas</a:t>
            </a:r>
            <a:r>
              <a:rPr lang="es-ES"/>
              <a:t> </a:t>
            </a:r>
            <a:r>
              <a:rPr lang="es-ES" err="1"/>
              <a:t>malesuada</a:t>
            </a:r>
            <a:r>
              <a:rPr lang="es-ES"/>
              <a:t> </a:t>
            </a:r>
            <a:r>
              <a:rPr lang="es-ES" err="1"/>
              <a:t>congue</a:t>
            </a:r>
            <a:r>
              <a:rPr lang="es-ES"/>
              <a:t> </a:t>
            </a:r>
            <a:r>
              <a:rPr lang="es-ES" err="1"/>
              <a:t>erat</a:t>
            </a:r>
            <a:r>
              <a:rPr lang="es-ES"/>
              <a:t>, sed </a:t>
            </a:r>
            <a:r>
              <a:rPr lang="es-ES" err="1"/>
              <a:t>volutpat</a:t>
            </a:r>
            <a:r>
              <a:rPr lang="es-ES"/>
              <a:t> </a:t>
            </a:r>
            <a:r>
              <a:rPr lang="es-ES" err="1"/>
              <a:t>ligula</a:t>
            </a:r>
            <a:r>
              <a:rPr lang="es-ES"/>
              <a:t> </a:t>
            </a:r>
            <a:r>
              <a:rPr lang="es-ES" err="1"/>
              <a:t>fringilla</a:t>
            </a:r>
            <a:r>
              <a:rPr lang="es-ES"/>
              <a:t> at. Ut in </a:t>
            </a:r>
            <a:r>
              <a:rPr lang="es-ES" err="1"/>
              <a:t>tincidunt</a:t>
            </a:r>
            <a:r>
              <a:rPr lang="es-ES"/>
              <a:t> </a:t>
            </a:r>
            <a:r>
              <a:rPr lang="es-ES" err="1"/>
              <a:t>lacus</a:t>
            </a:r>
            <a:r>
              <a:rPr lang="es-ES"/>
              <a:t>. </a:t>
            </a:r>
            <a:r>
              <a:rPr lang="es-ES" err="1"/>
              <a:t>Suspendisse</a:t>
            </a:r>
            <a:r>
              <a:rPr lang="es-ES"/>
              <a:t> sed </a:t>
            </a:r>
            <a:r>
              <a:rPr lang="es-ES" err="1"/>
              <a:t>vestibulum</a:t>
            </a:r>
            <a:r>
              <a:rPr lang="es-ES"/>
              <a:t> </a:t>
            </a:r>
            <a:r>
              <a:rPr lang="es-ES" err="1"/>
              <a:t>arcu</a:t>
            </a:r>
            <a:r>
              <a:rPr lang="es-ES"/>
              <a:t>. </a:t>
            </a:r>
            <a:r>
              <a:rPr lang="es-ES" err="1"/>
              <a:t>Suspendisse</a:t>
            </a:r>
            <a:r>
              <a:rPr lang="es-ES"/>
              <a:t> in </a:t>
            </a:r>
            <a:r>
              <a:rPr lang="es-ES" err="1"/>
              <a:t>dictum</a:t>
            </a:r>
            <a:r>
              <a:rPr lang="es-ES"/>
              <a:t> </a:t>
            </a:r>
            <a:r>
              <a:rPr lang="es-ES" err="1"/>
              <a:t>augue</a:t>
            </a:r>
            <a:r>
              <a:rPr lang="es-ES"/>
              <a:t>. </a:t>
            </a:r>
            <a:r>
              <a:rPr lang="es-ES" err="1"/>
              <a:t>Integer</a:t>
            </a:r>
            <a:r>
              <a:rPr lang="es-ES"/>
              <a:t> et </a:t>
            </a:r>
            <a:r>
              <a:rPr lang="es-ES" err="1"/>
              <a:t>augue</a:t>
            </a:r>
            <a:r>
              <a:rPr lang="es-ES"/>
              <a:t> pulvinar, commodo ex non, auctor ex. </a:t>
            </a:r>
          </a:p>
        </p:txBody>
      </p:sp>
    </p:spTree>
    <p:extLst>
      <p:ext uri="{BB962C8B-B14F-4D97-AF65-F5344CB8AC3E}">
        <p14:creationId xmlns:p14="http://schemas.microsoft.com/office/powerpoint/2010/main" val="46799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418E5209-3FEB-A525-0FE1-D9BC2D1D472D}"/>
              </a:ext>
            </a:extLst>
          </p:cNvPr>
          <p:cNvSpPr>
            <a:spLocks noGrp="1"/>
          </p:cNvSpPr>
          <p:nvPr>
            <p:ph type="pic" sz="quarter" idx="10"/>
          </p:nvPr>
        </p:nvSpPr>
        <p:spPr>
          <a:xfrm>
            <a:off x="6084888" y="409575"/>
            <a:ext cx="5665787" cy="5557838"/>
          </a:xfrm>
          <a:prstGeom prst="rect">
            <a:avLst/>
          </a:prstGeom>
        </p:spPr>
        <p:txBody>
          <a:bodyPr/>
          <a:lstStyle/>
          <a:p>
            <a:endParaRPr lang="es-ES"/>
          </a:p>
        </p:txBody>
      </p:sp>
      <p:sp>
        <p:nvSpPr>
          <p:cNvPr id="8" name="Marcador de texto 5">
            <a:extLst>
              <a:ext uri="{FF2B5EF4-FFF2-40B4-BE49-F238E27FC236}">
                <a16:creationId xmlns:a16="http://schemas.microsoft.com/office/drawing/2014/main" id="{036754AB-C90B-4F8B-21EA-CED2D577DC4A}"/>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9" name="Marcador de texto 5">
            <a:extLst>
              <a:ext uri="{FF2B5EF4-FFF2-40B4-BE49-F238E27FC236}">
                <a16:creationId xmlns:a16="http://schemas.microsoft.com/office/drawing/2014/main" id="{364BADA9-1FC5-2C5F-EEB7-0FA8A2D3E689}"/>
              </a:ext>
            </a:extLst>
          </p:cNvPr>
          <p:cNvSpPr>
            <a:spLocks noGrp="1"/>
          </p:cNvSpPr>
          <p:nvPr>
            <p:ph type="body" sz="quarter" idx="13"/>
          </p:nvPr>
        </p:nvSpPr>
        <p:spPr>
          <a:xfrm>
            <a:off x="350043" y="1287463"/>
            <a:ext cx="5554919" cy="4700789"/>
          </a:xfrm>
          <a:prstGeom prst="rect">
            <a:avLst/>
          </a:prstGeom>
        </p:spPr>
        <p:txBody>
          <a:bodyPr/>
          <a:lstStyle>
            <a:lvl1pPr marL="228600" indent="-228600">
              <a:buFont typeface="Wingdings" pitchFamily="2" charset="2"/>
              <a:buChar char="§"/>
              <a:defRPr/>
            </a:lvl1pPr>
            <a:lvl2pPr marL="685800" indent="-22860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98476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D90CBA20-05D9-D3C7-F1BD-D753AACF921E}"/>
              </a:ext>
            </a:extLst>
          </p:cNvPr>
          <p:cNvSpPr>
            <a:spLocks noGrp="1"/>
          </p:cNvSpPr>
          <p:nvPr>
            <p:ph type="body" sz="quarter" idx="11" hasCustomPrompt="1"/>
          </p:nvPr>
        </p:nvSpPr>
        <p:spPr>
          <a:xfrm>
            <a:off x="356904" y="2000465"/>
            <a:ext cx="11388628" cy="3988211"/>
          </a:xfrm>
          <a:prstGeom prst="rect">
            <a:avLst/>
          </a:prstGeom>
        </p:spPr>
        <p:txBody>
          <a:bodyPr numCol="2" spcCol="720000"/>
          <a:lstStyle>
            <a:lvl1pPr marL="0" indent="0">
              <a:lnSpc>
                <a:spcPct val="100000"/>
              </a:lnSpc>
              <a:buNone/>
              <a:defRPr sz="1200" b="0" i="0">
                <a:latin typeface="Haffer SQ" pitchFamily="2" charset="77"/>
                <a:cs typeface="Haffer SQ" pitchFamily="2" charset="77"/>
              </a:defRPr>
            </a:lvl1pPr>
          </a:lstStyle>
          <a:p>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Proin</a:t>
            </a:r>
            <a:r>
              <a:rPr lang="es-ES"/>
              <a:t> </a:t>
            </a:r>
            <a:r>
              <a:rPr lang="es-ES" err="1"/>
              <a:t>condimentum</a:t>
            </a:r>
            <a:r>
              <a:rPr lang="es-ES"/>
              <a:t> </a:t>
            </a:r>
            <a:r>
              <a:rPr lang="es-ES" err="1"/>
              <a:t>nisl</a:t>
            </a:r>
            <a:r>
              <a:rPr lang="es-ES"/>
              <a:t> ac </a:t>
            </a:r>
            <a:r>
              <a:rPr lang="es-ES" err="1"/>
              <a:t>pretium</a:t>
            </a:r>
            <a:r>
              <a:rPr lang="es-ES"/>
              <a:t> </a:t>
            </a:r>
            <a:r>
              <a:rPr lang="es-ES" err="1"/>
              <a:t>eleifend</a:t>
            </a:r>
            <a:r>
              <a:rPr lang="es-ES"/>
              <a:t>. </a:t>
            </a:r>
            <a:r>
              <a:rPr lang="es-ES" err="1"/>
              <a:t>Morbi</a:t>
            </a:r>
            <a:r>
              <a:rPr lang="es-ES"/>
              <a:t> </a:t>
            </a:r>
            <a:r>
              <a:rPr lang="es-ES" err="1"/>
              <a:t>eget</a:t>
            </a:r>
            <a:r>
              <a:rPr lang="es-ES"/>
              <a:t> </a:t>
            </a:r>
            <a:r>
              <a:rPr lang="es-ES" err="1"/>
              <a:t>eleifend</a:t>
            </a:r>
            <a:r>
              <a:rPr lang="es-ES"/>
              <a:t> leo. </a:t>
            </a:r>
            <a:r>
              <a:rPr lang="es-ES" err="1"/>
              <a:t>Vestibulum</a:t>
            </a:r>
            <a:r>
              <a:rPr lang="es-ES"/>
              <a:t> </a:t>
            </a:r>
            <a:r>
              <a:rPr lang="es-ES" err="1"/>
              <a:t>gravida</a:t>
            </a:r>
            <a:r>
              <a:rPr lang="es-ES"/>
              <a:t> </a:t>
            </a:r>
            <a:r>
              <a:rPr lang="es-ES" err="1"/>
              <a:t>erat</a:t>
            </a:r>
            <a:r>
              <a:rPr lang="es-ES"/>
              <a:t> id </a:t>
            </a:r>
            <a:r>
              <a:rPr lang="es-ES" err="1"/>
              <a:t>condimentum</a:t>
            </a:r>
            <a:r>
              <a:rPr lang="es-ES"/>
              <a:t> ornare. </a:t>
            </a:r>
            <a:r>
              <a:rPr lang="es-ES" err="1"/>
              <a:t>Donec</a:t>
            </a:r>
            <a:r>
              <a:rPr lang="es-ES"/>
              <a:t> pulvinar </a:t>
            </a:r>
            <a:r>
              <a:rPr lang="es-ES" err="1"/>
              <a:t>egestas</a:t>
            </a:r>
            <a:r>
              <a:rPr lang="es-ES"/>
              <a:t> </a:t>
            </a:r>
            <a:r>
              <a:rPr lang="es-ES" err="1"/>
              <a:t>ipsum</a:t>
            </a:r>
            <a:r>
              <a:rPr lang="es-ES"/>
              <a:t>. </a:t>
            </a:r>
            <a:r>
              <a:rPr lang="es-ES" err="1"/>
              <a:t>Pellentesque</a:t>
            </a:r>
            <a:r>
              <a:rPr lang="es-ES"/>
              <a:t> </a:t>
            </a:r>
            <a:r>
              <a:rPr lang="es-ES" err="1"/>
              <a:t>tincidunt</a:t>
            </a:r>
            <a:r>
              <a:rPr lang="es-ES"/>
              <a:t> </a:t>
            </a:r>
            <a:r>
              <a:rPr lang="es-ES" err="1"/>
              <a:t>porttitor</a:t>
            </a:r>
            <a:r>
              <a:rPr lang="es-ES"/>
              <a:t> </a:t>
            </a:r>
            <a:r>
              <a:rPr lang="es-ES" err="1"/>
              <a:t>massa</a:t>
            </a:r>
            <a:r>
              <a:rPr lang="es-ES"/>
              <a:t>, </a:t>
            </a:r>
            <a:r>
              <a:rPr lang="es-ES" err="1"/>
              <a:t>eu</a:t>
            </a:r>
            <a:r>
              <a:rPr lang="es-ES"/>
              <a:t> </a:t>
            </a:r>
            <a:r>
              <a:rPr lang="es-ES" err="1"/>
              <a:t>malesuada</a:t>
            </a:r>
            <a:r>
              <a:rPr lang="es-ES"/>
              <a:t> </a:t>
            </a:r>
            <a:r>
              <a:rPr lang="es-ES" err="1"/>
              <a:t>risus</a:t>
            </a:r>
            <a:r>
              <a:rPr lang="es-ES"/>
              <a:t> </a:t>
            </a:r>
            <a:r>
              <a:rPr lang="es-ES" err="1"/>
              <a:t>iaculis</a:t>
            </a:r>
            <a:r>
              <a:rPr lang="es-ES"/>
              <a:t> </a:t>
            </a:r>
            <a:r>
              <a:rPr lang="es-ES" err="1"/>
              <a:t>eu</a:t>
            </a:r>
            <a:r>
              <a:rPr lang="es-ES"/>
              <a:t>. </a:t>
            </a:r>
            <a:r>
              <a:rPr lang="es-ES" err="1"/>
              <a:t>Suspendisse</a:t>
            </a:r>
            <a:r>
              <a:rPr lang="es-ES"/>
              <a:t> </a:t>
            </a:r>
            <a:r>
              <a:rPr lang="es-ES" err="1"/>
              <a:t>porttitor</a:t>
            </a:r>
            <a:r>
              <a:rPr lang="es-ES"/>
              <a:t> </a:t>
            </a:r>
            <a:r>
              <a:rPr lang="es-ES" err="1"/>
              <a:t>purus</a:t>
            </a:r>
            <a:r>
              <a:rPr lang="es-ES"/>
              <a:t> id </a:t>
            </a:r>
            <a:r>
              <a:rPr lang="es-ES" err="1"/>
              <a:t>tellus</a:t>
            </a:r>
            <a:r>
              <a:rPr lang="es-ES"/>
              <a:t> </a:t>
            </a:r>
            <a:r>
              <a:rPr lang="es-ES" err="1"/>
              <a:t>pharetra</a:t>
            </a:r>
            <a:r>
              <a:rPr lang="es-ES"/>
              <a:t>, at </a:t>
            </a:r>
            <a:r>
              <a:rPr lang="es-ES" err="1"/>
              <a:t>ullamcorper</a:t>
            </a:r>
            <a:r>
              <a:rPr lang="es-ES"/>
              <a:t> </a:t>
            </a:r>
            <a:r>
              <a:rPr lang="es-ES" err="1"/>
              <a:t>erat</a:t>
            </a:r>
            <a:r>
              <a:rPr lang="es-ES"/>
              <a:t> </a:t>
            </a:r>
            <a:r>
              <a:rPr lang="es-ES" err="1"/>
              <a:t>suscipit</a:t>
            </a:r>
            <a:r>
              <a:rPr lang="es-ES"/>
              <a:t>. </a:t>
            </a:r>
            <a:r>
              <a:rPr lang="es-ES" err="1"/>
              <a:t>Suspendisse</a:t>
            </a:r>
            <a:r>
              <a:rPr lang="es-ES"/>
              <a:t> </a:t>
            </a:r>
            <a:r>
              <a:rPr lang="es-ES" err="1"/>
              <a:t>potenti</a:t>
            </a:r>
            <a:r>
              <a:rPr lang="es-ES"/>
              <a:t>. </a:t>
            </a:r>
            <a:r>
              <a:rPr lang="es-ES" err="1"/>
              <a:t>Phasellus</a:t>
            </a:r>
            <a:r>
              <a:rPr lang="es-ES"/>
              <a:t> </a:t>
            </a:r>
            <a:r>
              <a:rPr lang="es-ES" err="1"/>
              <a:t>malesuada</a:t>
            </a:r>
            <a:r>
              <a:rPr lang="es-ES"/>
              <a:t> </a:t>
            </a:r>
            <a:r>
              <a:rPr lang="es-ES" err="1"/>
              <a:t>condimentum</a:t>
            </a:r>
            <a:r>
              <a:rPr lang="es-ES"/>
              <a:t> neque </a:t>
            </a:r>
            <a:r>
              <a:rPr lang="es-ES" err="1"/>
              <a:t>nec</a:t>
            </a:r>
            <a:r>
              <a:rPr lang="es-ES"/>
              <a:t> </a:t>
            </a:r>
            <a:r>
              <a:rPr lang="es-ES" err="1"/>
              <a:t>pharetra</a:t>
            </a:r>
            <a:r>
              <a:rPr lang="es-ES"/>
              <a:t>. </a:t>
            </a:r>
            <a:r>
              <a:rPr lang="es-ES" err="1"/>
              <a:t>Suspendisse</a:t>
            </a:r>
            <a:r>
              <a:rPr lang="es-ES"/>
              <a:t> libero </a:t>
            </a:r>
            <a:r>
              <a:rPr lang="es-ES" err="1"/>
              <a:t>massa</a:t>
            </a:r>
            <a:r>
              <a:rPr lang="es-ES"/>
              <a:t>, </a:t>
            </a:r>
            <a:r>
              <a:rPr lang="es-ES" err="1"/>
              <a:t>semper</a:t>
            </a:r>
            <a:r>
              <a:rPr lang="es-ES"/>
              <a:t> </a:t>
            </a:r>
            <a:r>
              <a:rPr lang="es-ES" err="1"/>
              <a:t>sit</a:t>
            </a:r>
            <a:r>
              <a:rPr lang="es-ES"/>
              <a:t> </a:t>
            </a:r>
            <a:r>
              <a:rPr lang="es-ES" err="1"/>
              <a:t>amet</a:t>
            </a:r>
            <a:r>
              <a:rPr lang="es-ES"/>
              <a:t> </a:t>
            </a:r>
            <a:r>
              <a:rPr lang="es-ES" err="1"/>
              <a:t>tincidunt</a:t>
            </a:r>
            <a:r>
              <a:rPr lang="es-ES"/>
              <a:t> ut, </a:t>
            </a:r>
            <a:r>
              <a:rPr lang="es-ES" err="1"/>
              <a:t>tristique</a:t>
            </a:r>
            <a:r>
              <a:rPr lang="es-ES"/>
              <a:t> ut </a:t>
            </a:r>
            <a:r>
              <a:rPr lang="es-ES" err="1"/>
              <a:t>turpis</a:t>
            </a:r>
            <a:r>
              <a:rPr lang="es-ES"/>
              <a:t>. </a:t>
            </a:r>
            <a:r>
              <a:rPr lang="es-ES" err="1"/>
              <a:t>Nulla</a:t>
            </a:r>
            <a:r>
              <a:rPr lang="es-ES"/>
              <a:t> </a:t>
            </a:r>
            <a:r>
              <a:rPr lang="es-ES" err="1"/>
              <a:t>faucibus</a:t>
            </a:r>
            <a:r>
              <a:rPr lang="es-ES"/>
              <a:t> leo </a:t>
            </a:r>
            <a:r>
              <a:rPr lang="es-ES" err="1"/>
              <a:t>viverra</a:t>
            </a:r>
            <a:r>
              <a:rPr lang="es-ES"/>
              <a:t> </a:t>
            </a:r>
            <a:r>
              <a:rPr lang="es-ES" err="1"/>
              <a:t>sodales</a:t>
            </a:r>
            <a:r>
              <a:rPr lang="es-ES"/>
              <a:t> </a:t>
            </a:r>
            <a:r>
              <a:rPr lang="es-ES" err="1"/>
              <a:t>varius</a:t>
            </a:r>
            <a:r>
              <a:rPr lang="es-ES"/>
              <a:t>. </a:t>
            </a:r>
            <a:r>
              <a:rPr lang="es-ES" err="1"/>
              <a:t>Proin</a:t>
            </a:r>
            <a:r>
              <a:rPr lang="es-ES"/>
              <a:t> </a:t>
            </a:r>
            <a:r>
              <a:rPr lang="es-ES" err="1"/>
              <a:t>efficitur</a:t>
            </a:r>
            <a:r>
              <a:rPr lang="es-ES"/>
              <a:t> </a:t>
            </a:r>
            <a:r>
              <a:rPr lang="es-ES" err="1"/>
              <a:t>elit</a:t>
            </a:r>
            <a:r>
              <a:rPr lang="es-ES"/>
              <a:t> id </a:t>
            </a:r>
            <a:r>
              <a:rPr lang="es-ES" err="1"/>
              <a:t>velit</a:t>
            </a:r>
            <a:r>
              <a:rPr lang="es-ES"/>
              <a:t> </a:t>
            </a:r>
            <a:r>
              <a:rPr lang="es-ES" err="1"/>
              <a:t>ullamcorper</a:t>
            </a:r>
            <a:r>
              <a:rPr lang="es-ES"/>
              <a:t> </a:t>
            </a:r>
            <a:r>
              <a:rPr lang="es-ES" err="1"/>
              <a:t>vestibulum</a:t>
            </a:r>
            <a:r>
              <a:rPr lang="es-ES"/>
              <a:t>. Mauris a </a:t>
            </a:r>
            <a:r>
              <a:rPr lang="es-ES" err="1"/>
              <a:t>varius</a:t>
            </a:r>
            <a:r>
              <a:rPr lang="es-ES"/>
              <a:t> </a:t>
            </a:r>
            <a:r>
              <a:rPr lang="es-ES" err="1"/>
              <a:t>sapien</a:t>
            </a:r>
            <a:r>
              <a:rPr lang="es-ES"/>
              <a:t>. </a:t>
            </a:r>
            <a:r>
              <a:rPr lang="es-ES" err="1"/>
              <a:t>Duis</a:t>
            </a:r>
            <a:r>
              <a:rPr lang="es-ES"/>
              <a:t> commodo </a:t>
            </a:r>
            <a:r>
              <a:rPr lang="es-ES" err="1"/>
              <a:t>posuere</a:t>
            </a:r>
            <a:r>
              <a:rPr lang="es-ES"/>
              <a:t> eros non </a:t>
            </a:r>
            <a:r>
              <a:rPr lang="es-ES" err="1"/>
              <a:t>facilisis</a:t>
            </a:r>
            <a:r>
              <a:rPr lang="es-ES"/>
              <a:t>. </a:t>
            </a:r>
          </a:p>
          <a:p>
            <a:r>
              <a:rPr lang="es-ES" err="1"/>
              <a:t>Pellentesque</a:t>
            </a:r>
            <a:r>
              <a:rPr lang="es-ES"/>
              <a:t> et </a:t>
            </a:r>
            <a:r>
              <a:rPr lang="es-ES" err="1"/>
              <a:t>congue</a:t>
            </a:r>
            <a:r>
              <a:rPr lang="es-ES"/>
              <a:t> tortor, </a:t>
            </a:r>
            <a:r>
              <a:rPr lang="es-ES" err="1"/>
              <a:t>eu</a:t>
            </a:r>
            <a:r>
              <a:rPr lang="es-ES"/>
              <a:t> </a:t>
            </a:r>
            <a:r>
              <a:rPr lang="es-ES" err="1"/>
              <a:t>eleifend</a:t>
            </a:r>
            <a:r>
              <a:rPr lang="es-ES"/>
              <a:t> </a:t>
            </a:r>
            <a:r>
              <a:rPr lang="es-ES" err="1"/>
              <a:t>velit</a:t>
            </a:r>
            <a:r>
              <a:rPr lang="es-ES"/>
              <a:t>. Sed </a:t>
            </a:r>
            <a:r>
              <a:rPr lang="es-ES" err="1"/>
              <a:t>blandit</a:t>
            </a:r>
            <a:r>
              <a:rPr lang="es-ES"/>
              <a:t> </a:t>
            </a:r>
            <a:r>
              <a:rPr lang="es-ES" err="1"/>
              <a:t>posuere</a:t>
            </a:r>
            <a:r>
              <a:rPr lang="es-ES"/>
              <a:t> eros vitae </a:t>
            </a:r>
            <a:r>
              <a:rPr lang="es-ES" err="1"/>
              <a:t>sagittis</a:t>
            </a:r>
            <a:r>
              <a:rPr lang="es-ES"/>
              <a:t>. </a:t>
            </a:r>
            <a:r>
              <a:rPr lang="es-ES" err="1"/>
              <a:t>Proin</a:t>
            </a:r>
            <a:r>
              <a:rPr lang="es-ES"/>
              <a:t> </a:t>
            </a:r>
            <a:r>
              <a:rPr lang="es-ES" err="1"/>
              <a:t>posuere</a:t>
            </a:r>
            <a:r>
              <a:rPr lang="es-ES"/>
              <a:t> </a:t>
            </a:r>
            <a:r>
              <a:rPr lang="es-ES" err="1"/>
              <a:t>nisi</a:t>
            </a:r>
            <a:r>
              <a:rPr lang="es-ES"/>
              <a:t> </a:t>
            </a:r>
            <a:r>
              <a:rPr lang="es-ES" err="1"/>
              <a:t>sem</a:t>
            </a:r>
            <a:r>
              <a:rPr lang="es-ES"/>
              <a:t>, quis </a:t>
            </a:r>
            <a:r>
              <a:rPr lang="es-ES" err="1"/>
              <a:t>suscipit</a:t>
            </a:r>
            <a:r>
              <a:rPr lang="es-ES"/>
              <a:t> </a:t>
            </a:r>
            <a:r>
              <a:rPr lang="es-ES" err="1"/>
              <a:t>augue</a:t>
            </a:r>
            <a:r>
              <a:rPr lang="es-ES"/>
              <a:t> </a:t>
            </a:r>
            <a:r>
              <a:rPr lang="es-ES" err="1"/>
              <a:t>iaculis</a:t>
            </a:r>
            <a:r>
              <a:rPr lang="es-ES"/>
              <a:t> </a:t>
            </a:r>
            <a:r>
              <a:rPr lang="es-ES" err="1"/>
              <a:t>sit</a:t>
            </a:r>
            <a:r>
              <a:rPr lang="es-ES"/>
              <a:t> </a:t>
            </a:r>
            <a:r>
              <a:rPr lang="es-ES" err="1"/>
              <a:t>amet</a:t>
            </a:r>
            <a:r>
              <a:rPr lang="es-ES"/>
              <a:t>. </a:t>
            </a:r>
            <a:r>
              <a:rPr lang="es-ES" err="1"/>
              <a:t>Praesent</a:t>
            </a:r>
            <a:r>
              <a:rPr lang="es-ES"/>
              <a:t> </a:t>
            </a:r>
            <a:r>
              <a:rPr lang="es-ES" err="1"/>
              <a:t>varius</a:t>
            </a:r>
            <a:r>
              <a:rPr lang="es-ES"/>
              <a:t> nunc at </a:t>
            </a:r>
            <a:r>
              <a:rPr lang="es-ES" err="1"/>
              <a:t>egestas</a:t>
            </a:r>
            <a:r>
              <a:rPr lang="es-ES"/>
              <a:t> </a:t>
            </a:r>
            <a:r>
              <a:rPr lang="es-ES" err="1"/>
              <a:t>sagittis</a:t>
            </a:r>
            <a:r>
              <a:rPr lang="es-ES"/>
              <a:t>. </a:t>
            </a:r>
            <a:r>
              <a:rPr lang="es-ES" err="1"/>
              <a:t>Maecenas</a:t>
            </a:r>
            <a:r>
              <a:rPr lang="es-ES"/>
              <a:t> </a:t>
            </a:r>
            <a:r>
              <a:rPr lang="es-ES" err="1"/>
              <a:t>sollicitudin</a:t>
            </a:r>
            <a:r>
              <a:rPr lang="es-ES"/>
              <a:t> </a:t>
            </a:r>
            <a:r>
              <a:rPr lang="es-ES" err="1"/>
              <a:t>maximus</a:t>
            </a:r>
            <a:r>
              <a:rPr lang="es-ES"/>
              <a:t> </a:t>
            </a:r>
            <a:r>
              <a:rPr lang="es-ES" err="1"/>
              <a:t>sollicitudin</a:t>
            </a:r>
            <a:r>
              <a:rPr lang="es-ES"/>
              <a:t>. </a:t>
            </a:r>
            <a:r>
              <a:rPr lang="es-ES" err="1"/>
              <a:t>Pellentesque</a:t>
            </a:r>
            <a:r>
              <a:rPr lang="es-ES"/>
              <a:t> ut </a:t>
            </a:r>
            <a:r>
              <a:rPr lang="es-ES" err="1"/>
              <a:t>tincidunt</a:t>
            </a:r>
            <a:r>
              <a:rPr lang="es-ES"/>
              <a:t> leo, non </a:t>
            </a:r>
            <a:r>
              <a:rPr lang="es-ES" err="1"/>
              <a:t>tempus</a:t>
            </a:r>
            <a:r>
              <a:rPr lang="es-ES"/>
              <a:t> </a:t>
            </a:r>
            <a:r>
              <a:rPr lang="es-ES" err="1"/>
              <a:t>diam</a:t>
            </a:r>
            <a:r>
              <a:rPr lang="es-ES"/>
              <a:t>. Mauris </a:t>
            </a:r>
            <a:r>
              <a:rPr lang="es-ES" err="1"/>
              <a:t>pretium</a:t>
            </a:r>
            <a:r>
              <a:rPr lang="es-ES"/>
              <a:t> id eros sed </a:t>
            </a:r>
            <a:r>
              <a:rPr lang="es-ES" err="1"/>
              <a:t>scelerisque</a:t>
            </a:r>
            <a:r>
              <a:rPr lang="es-ES"/>
              <a:t>. </a:t>
            </a:r>
            <a:r>
              <a:rPr lang="es-ES" err="1"/>
              <a:t>Etiam</a:t>
            </a:r>
            <a:r>
              <a:rPr lang="es-ES"/>
              <a:t> </a:t>
            </a:r>
            <a:r>
              <a:rPr lang="es-ES" err="1"/>
              <a:t>rhoncus</a:t>
            </a:r>
            <a:r>
              <a:rPr lang="es-ES"/>
              <a:t> </a:t>
            </a:r>
            <a:r>
              <a:rPr lang="es-ES" err="1"/>
              <a:t>pretium</a:t>
            </a:r>
            <a:r>
              <a:rPr lang="es-ES"/>
              <a:t> </a:t>
            </a:r>
            <a:r>
              <a:rPr lang="es-ES" err="1"/>
              <a:t>rutrum</a:t>
            </a:r>
            <a:r>
              <a:rPr lang="es-ES"/>
              <a:t>. </a:t>
            </a:r>
            <a:r>
              <a:rPr lang="es-ES" err="1"/>
              <a:t>Pellentesque</a:t>
            </a:r>
            <a:r>
              <a:rPr lang="es-ES"/>
              <a:t> porta </a:t>
            </a:r>
            <a:r>
              <a:rPr lang="es-ES" err="1"/>
              <a:t>eleifend</a:t>
            </a:r>
            <a:r>
              <a:rPr lang="es-ES"/>
              <a:t> </a:t>
            </a:r>
            <a:r>
              <a:rPr lang="es-ES" err="1"/>
              <a:t>arcu</a:t>
            </a:r>
            <a:r>
              <a:rPr lang="es-ES"/>
              <a:t> quis </a:t>
            </a:r>
            <a:r>
              <a:rPr lang="es-ES" err="1"/>
              <a:t>tempus</a:t>
            </a:r>
            <a:r>
              <a:rPr lang="es-ES"/>
              <a:t>. </a:t>
            </a:r>
            <a:r>
              <a:rPr lang="es-ES" err="1"/>
              <a:t>Nam</a:t>
            </a:r>
            <a:r>
              <a:rPr lang="es-ES"/>
              <a:t> </a:t>
            </a:r>
            <a:r>
              <a:rPr lang="es-ES" err="1"/>
              <a:t>vulputate</a:t>
            </a:r>
            <a:r>
              <a:rPr lang="es-ES"/>
              <a:t>, leo </a:t>
            </a:r>
            <a:r>
              <a:rPr lang="es-ES" err="1"/>
              <a:t>eu</a:t>
            </a:r>
            <a:r>
              <a:rPr lang="es-ES"/>
              <a:t> </a:t>
            </a:r>
            <a:r>
              <a:rPr lang="es-ES" err="1"/>
              <a:t>laoreet</a:t>
            </a:r>
            <a:r>
              <a:rPr lang="es-ES"/>
              <a:t> </a:t>
            </a:r>
            <a:r>
              <a:rPr lang="es-ES" err="1"/>
              <a:t>facilisis</a:t>
            </a:r>
            <a:r>
              <a:rPr lang="es-ES"/>
              <a:t>, </a:t>
            </a:r>
            <a:r>
              <a:rPr lang="es-ES" err="1"/>
              <a:t>elit</a:t>
            </a:r>
            <a:r>
              <a:rPr lang="es-ES"/>
              <a:t> neque </a:t>
            </a:r>
            <a:r>
              <a:rPr lang="es-ES" err="1"/>
              <a:t>tempus</a:t>
            </a:r>
            <a:r>
              <a:rPr lang="es-ES"/>
              <a:t> mauris, </a:t>
            </a:r>
            <a:r>
              <a:rPr lang="es-ES" err="1"/>
              <a:t>egestas</a:t>
            </a:r>
            <a:r>
              <a:rPr lang="es-ES"/>
              <a:t> </a:t>
            </a:r>
            <a:r>
              <a:rPr lang="es-ES" err="1"/>
              <a:t>ullamcorper</a:t>
            </a:r>
            <a:r>
              <a:rPr lang="es-ES"/>
              <a:t> </a:t>
            </a:r>
            <a:r>
              <a:rPr lang="es-ES" err="1"/>
              <a:t>purus</a:t>
            </a:r>
            <a:r>
              <a:rPr lang="es-ES"/>
              <a:t> </a:t>
            </a:r>
            <a:r>
              <a:rPr lang="es-ES" err="1"/>
              <a:t>ipsum</a:t>
            </a:r>
            <a:r>
              <a:rPr lang="es-ES"/>
              <a:t> et </a:t>
            </a:r>
            <a:r>
              <a:rPr lang="es-ES" err="1"/>
              <a:t>risus</a:t>
            </a:r>
            <a:r>
              <a:rPr lang="es-ES"/>
              <a:t>. </a:t>
            </a:r>
            <a:r>
              <a:rPr lang="es-ES" err="1"/>
              <a:t>Curabitur</a:t>
            </a:r>
            <a:r>
              <a:rPr lang="es-ES"/>
              <a:t> </a:t>
            </a:r>
            <a:r>
              <a:rPr lang="es-ES" err="1"/>
              <a:t>eget</a:t>
            </a:r>
            <a:r>
              <a:rPr lang="es-ES"/>
              <a:t> </a:t>
            </a:r>
            <a:r>
              <a:rPr lang="es-ES" err="1"/>
              <a:t>augue</a:t>
            </a:r>
            <a:r>
              <a:rPr lang="es-ES"/>
              <a:t> non </a:t>
            </a:r>
            <a:r>
              <a:rPr lang="es-ES" err="1"/>
              <a:t>diam</a:t>
            </a:r>
            <a:r>
              <a:rPr lang="es-ES"/>
              <a:t> </a:t>
            </a:r>
            <a:r>
              <a:rPr lang="es-ES" err="1"/>
              <a:t>hendrerit</a:t>
            </a:r>
            <a:r>
              <a:rPr lang="es-ES"/>
              <a:t> </a:t>
            </a:r>
            <a:r>
              <a:rPr lang="es-ES" err="1"/>
              <a:t>tempus</a:t>
            </a:r>
            <a:r>
              <a:rPr lang="es-ES"/>
              <a:t>. </a:t>
            </a:r>
            <a:r>
              <a:rPr lang="es-ES" err="1"/>
              <a:t>Proin</a:t>
            </a:r>
            <a:r>
              <a:rPr lang="es-ES"/>
              <a:t> pulvinar </a:t>
            </a:r>
            <a:r>
              <a:rPr lang="es-ES" err="1"/>
              <a:t>blandit</a:t>
            </a:r>
            <a:r>
              <a:rPr lang="es-ES"/>
              <a:t> </a:t>
            </a:r>
            <a:r>
              <a:rPr lang="es-ES" err="1"/>
              <a:t>lorem</a:t>
            </a:r>
            <a:r>
              <a:rPr lang="es-ES"/>
              <a:t> at </a:t>
            </a:r>
            <a:r>
              <a:rPr lang="es-ES" err="1"/>
              <a:t>tempus</a:t>
            </a:r>
            <a:r>
              <a:rPr lang="es-ES"/>
              <a:t>. </a:t>
            </a:r>
            <a:r>
              <a:rPr lang="es-ES" err="1"/>
              <a:t>Vestibulum</a:t>
            </a:r>
            <a:r>
              <a:rPr lang="es-ES"/>
              <a:t> </a:t>
            </a:r>
            <a:r>
              <a:rPr lang="es-ES" err="1"/>
              <a:t>nisi</a:t>
            </a:r>
            <a:r>
              <a:rPr lang="es-ES"/>
              <a:t> </a:t>
            </a:r>
            <a:r>
              <a:rPr lang="es-ES" err="1"/>
              <a:t>massa</a:t>
            </a:r>
            <a:r>
              <a:rPr lang="es-ES"/>
              <a:t>, </a:t>
            </a:r>
            <a:r>
              <a:rPr lang="es-ES" err="1"/>
              <a:t>scelerisque</a:t>
            </a:r>
            <a:r>
              <a:rPr lang="es-ES"/>
              <a:t> id dolor et, </a:t>
            </a:r>
            <a:r>
              <a:rPr lang="es-ES" err="1"/>
              <a:t>sagittis</a:t>
            </a:r>
            <a:r>
              <a:rPr lang="es-ES"/>
              <a:t> </a:t>
            </a:r>
            <a:r>
              <a:rPr lang="es-ES" err="1"/>
              <a:t>faucibus</a:t>
            </a:r>
            <a:r>
              <a:rPr lang="es-ES"/>
              <a:t> </a:t>
            </a:r>
            <a:r>
              <a:rPr lang="es-ES" err="1"/>
              <a:t>tellus</a:t>
            </a:r>
            <a:r>
              <a:rPr lang="es-ES"/>
              <a:t>. </a:t>
            </a:r>
            <a:r>
              <a:rPr lang="es-ES" err="1"/>
              <a:t>Vestibulum</a:t>
            </a:r>
            <a:r>
              <a:rPr lang="es-ES"/>
              <a:t> </a:t>
            </a:r>
            <a:r>
              <a:rPr lang="es-ES" err="1"/>
              <a:t>sit</a:t>
            </a:r>
            <a:r>
              <a:rPr lang="es-ES"/>
              <a:t> </a:t>
            </a:r>
            <a:r>
              <a:rPr lang="es-ES" err="1"/>
              <a:t>amet</a:t>
            </a:r>
            <a:r>
              <a:rPr lang="es-ES"/>
              <a:t> </a:t>
            </a:r>
            <a:r>
              <a:rPr lang="es-ES" err="1"/>
              <a:t>sem</a:t>
            </a:r>
            <a:r>
              <a:rPr lang="es-ES"/>
              <a:t> ac </a:t>
            </a:r>
            <a:r>
              <a:rPr lang="es-ES" err="1"/>
              <a:t>massa</a:t>
            </a:r>
            <a:r>
              <a:rPr lang="es-ES"/>
              <a:t> </a:t>
            </a:r>
            <a:r>
              <a:rPr lang="es-ES" err="1"/>
              <a:t>tristique</a:t>
            </a:r>
            <a:r>
              <a:rPr lang="es-ES"/>
              <a:t> </a:t>
            </a:r>
            <a:r>
              <a:rPr lang="es-ES" err="1"/>
              <a:t>tempor</a:t>
            </a:r>
            <a:r>
              <a:rPr lang="es-ES"/>
              <a:t> </a:t>
            </a:r>
            <a:r>
              <a:rPr lang="es-ES" err="1"/>
              <a:t>nec</a:t>
            </a:r>
            <a:r>
              <a:rPr lang="es-ES"/>
              <a:t> </a:t>
            </a:r>
            <a:r>
              <a:rPr lang="es-ES" err="1"/>
              <a:t>vel</a:t>
            </a:r>
            <a:r>
              <a:rPr lang="es-ES"/>
              <a:t> nunc. Cras </a:t>
            </a:r>
            <a:r>
              <a:rPr lang="es-ES" err="1"/>
              <a:t>semper</a:t>
            </a:r>
            <a:r>
              <a:rPr lang="es-ES"/>
              <a:t> </a:t>
            </a:r>
            <a:r>
              <a:rPr lang="es-ES" err="1"/>
              <a:t>consequat</a:t>
            </a:r>
            <a:r>
              <a:rPr lang="es-ES"/>
              <a:t> </a:t>
            </a:r>
            <a:r>
              <a:rPr lang="es-ES" err="1"/>
              <a:t>tellus</a:t>
            </a:r>
            <a:r>
              <a:rPr lang="es-ES"/>
              <a:t>, </a:t>
            </a:r>
            <a:r>
              <a:rPr lang="es-ES" err="1"/>
              <a:t>nec</a:t>
            </a:r>
            <a:r>
              <a:rPr lang="es-ES"/>
              <a:t> </a:t>
            </a:r>
            <a:r>
              <a:rPr lang="es-ES" err="1"/>
              <a:t>suscipit</a:t>
            </a:r>
            <a:r>
              <a:rPr lang="es-ES"/>
              <a:t> </a:t>
            </a:r>
            <a:r>
              <a:rPr lang="es-ES" err="1"/>
              <a:t>turpis</a:t>
            </a:r>
            <a:r>
              <a:rPr lang="es-ES"/>
              <a:t> </a:t>
            </a:r>
            <a:r>
              <a:rPr lang="es-ES" err="1"/>
              <a:t>tincidunt</a:t>
            </a:r>
            <a:r>
              <a:rPr lang="es-ES"/>
              <a:t> a. </a:t>
            </a:r>
          </a:p>
          <a:p>
            <a:r>
              <a:rPr lang="es-ES" err="1"/>
              <a:t>Nam</a:t>
            </a:r>
            <a:r>
              <a:rPr lang="es-ES"/>
              <a:t> in </a:t>
            </a:r>
            <a:r>
              <a:rPr lang="es-ES" err="1"/>
              <a:t>condimentum</a:t>
            </a:r>
            <a:r>
              <a:rPr lang="es-ES"/>
              <a:t> odio. </a:t>
            </a:r>
            <a:r>
              <a:rPr lang="es-ES" err="1"/>
              <a:t>Nam</a:t>
            </a:r>
            <a:r>
              <a:rPr lang="es-ES"/>
              <a:t> id </a:t>
            </a:r>
            <a:r>
              <a:rPr lang="es-ES" err="1"/>
              <a:t>eleifend</a:t>
            </a:r>
            <a:r>
              <a:rPr lang="es-ES"/>
              <a:t> </a:t>
            </a:r>
            <a:r>
              <a:rPr lang="es-ES" err="1"/>
              <a:t>erat</a:t>
            </a:r>
            <a:r>
              <a:rPr lang="es-ES"/>
              <a:t>, </a:t>
            </a:r>
            <a:r>
              <a:rPr lang="es-ES" err="1"/>
              <a:t>eget</a:t>
            </a:r>
            <a:r>
              <a:rPr lang="es-ES"/>
              <a:t> </a:t>
            </a:r>
            <a:r>
              <a:rPr lang="es-ES" err="1"/>
              <a:t>vulputate</a:t>
            </a:r>
            <a:r>
              <a:rPr lang="es-ES"/>
              <a:t> </a:t>
            </a:r>
            <a:r>
              <a:rPr lang="es-ES" err="1"/>
              <a:t>lacus</a:t>
            </a:r>
            <a:r>
              <a:rPr lang="es-ES"/>
              <a:t>. </a:t>
            </a:r>
            <a:r>
              <a:rPr lang="es-ES" err="1"/>
              <a:t>Maecenas</a:t>
            </a:r>
            <a:r>
              <a:rPr lang="es-ES"/>
              <a:t> </a:t>
            </a:r>
            <a:r>
              <a:rPr lang="es-ES" err="1"/>
              <a:t>malesuada</a:t>
            </a:r>
            <a:r>
              <a:rPr lang="es-ES"/>
              <a:t> </a:t>
            </a:r>
            <a:r>
              <a:rPr lang="es-ES" err="1"/>
              <a:t>congue</a:t>
            </a:r>
            <a:r>
              <a:rPr lang="es-ES"/>
              <a:t> </a:t>
            </a:r>
            <a:r>
              <a:rPr lang="es-ES" err="1"/>
              <a:t>erat</a:t>
            </a:r>
            <a:r>
              <a:rPr lang="es-ES"/>
              <a:t>, sed </a:t>
            </a:r>
            <a:r>
              <a:rPr lang="es-ES" err="1"/>
              <a:t>volutpat</a:t>
            </a:r>
            <a:r>
              <a:rPr lang="es-ES"/>
              <a:t> </a:t>
            </a:r>
            <a:r>
              <a:rPr lang="es-ES" err="1"/>
              <a:t>ligula</a:t>
            </a:r>
            <a:r>
              <a:rPr lang="es-ES"/>
              <a:t> </a:t>
            </a:r>
            <a:r>
              <a:rPr lang="es-ES" err="1"/>
              <a:t>fringilla</a:t>
            </a:r>
            <a:r>
              <a:rPr lang="es-ES"/>
              <a:t> at. Ut in </a:t>
            </a:r>
            <a:r>
              <a:rPr lang="es-ES" err="1"/>
              <a:t>tincidunt</a:t>
            </a:r>
            <a:r>
              <a:rPr lang="es-ES"/>
              <a:t> </a:t>
            </a:r>
            <a:r>
              <a:rPr lang="es-ES" err="1"/>
              <a:t>lacus</a:t>
            </a:r>
            <a:r>
              <a:rPr lang="es-ES"/>
              <a:t>. </a:t>
            </a:r>
            <a:r>
              <a:rPr lang="es-ES" err="1"/>
              <a:t>Suspendisse</a:t>
            </a:r>
            <a:r>
              <a:rPr lang="es-ES"/>
              <a:t> sed </a:t>
            </a:r>
            <a:r>
              <a:rPr lang="es-ES" err="1"/>
              <a:t>vestibulum</a:t>
            </a:r>
            <a:r>
              <a:rPr lang="es-ES"/>
              <a:t> </a:t>
            </a:r>
            <a:r>
              <a:rPr lang="es-ES" err="1"/>
              <a:t>arcu</a:t>
            </a:r>
            <a:r>
              <a:rPr lang="es-ES"/>
              <a:t>. </a:t>
            </a:r>
            <a:r>
              <a:rPr lang="es-ES" err="1"/>
              <a:t>Suspendisse</a:t>
            </a:r>
            <a:r>
              <a:rPr lang="es-ES"/>
              <a:t> in </a:t>
            </a:r>
            <a:r>
              <a:rPr lang="es-ES" err="1"/>
              <a:t>dictum</a:t>
            </a:r>
            <a:r>
              <a:rPr lang="es-ES"/>
              <a:t> </a:t>
            </a:r>
            <a:r>
              <a:rPr lang="es-ES" err="1"/>
              <a:t>augue</a:t>
            </a:r>
            <a:r>
              <a:rPr lang="es-ES"/>
              <a:t>. </a:t>
            </a:r>
            <a:r>
              <a:rPr lang="es-ES" err="1"/>
              <a:t>Integer</a:t>
            </a:r>
            <a:r>
              <a:rPr lang="es-ES"/>
              <a:t> et </a:t>
            </a:r>
            <a:r>
              <a:rPr lang="es-ES" err="1"/>
              <a:t>augue</a:t>
            </a:r>
            <a:r>
              <a:rPr lang="es-ES"/>
              <a:t> pulvinar, commodo ex non, auctor ex. </a:t>
            </a:r>
            <a:r>
              <a:rPr lang="es-ES" err="1"/>
              <a:t>Maecenas</a:t>
            </a:r>
            <a:r>
              <a:rPr lang="es-ES"/>
              <a:t> ac </a:t>
            </a:r>
            <a:r>
              <a:rPr lang="es-ES" err="1"/>
              <a:t>elit</a:t>
            </a:r>
            <a:r>
              <a:rPr lang="es-ES"/>
              <a:t> </a:t>
            </a:r>
            <a:r>
              <a:rPr lang="es-ES" err="1"/>
              <a:t>risus</a:t>
            </a:r>
            <a:r>
              <a:rPr lang="es-ES"/>
              <a:t>. </a:t>
            </a:r>
            <a:r>
              <a:rPr lang="es-ES" err="1"/>
              <a:t>Suspendisse</a:t>
            </a:r>
            <a:r>
              <a:rPr lang="es-ES"/>
              <a:t> id </a:t>
            </a:r>
            <a:r>
              <a:rPr lang="es-ES" err="1"/>
              <a:t>purus</a:t>
            </a:r>
            <a:r>
              <a:rPr lang="es-ES"/>
              <a:t> ut </a:t>
            </a:r>
            <a:r>
              <a:rPr lang="es-ES" err="1"/>
              <a:t>orci</a:t>
            </a:r>
            <a:r>
              <a:rPr lang="es-ES"/>
              <a:t> </a:t>
            </a:r>
            <a:r>
              <a:rPr lang="es-ES" err="1"/>
              <a:t>semper</a:t>
            </a:r>
            <a:r>
              <a:rPr lang="es-ES"/>
              <a:t> </a:t>
            </a:r>
            <a:r>
              <a:rPr lang="es-ES" err="1"/>
              <a:t>aliquet</a:t>
            </a:r>
            <a:r>
              <a:rPr lang="es-ES"/>
              <a:t>. </a:t>
            </a:r>
            <a:r>
              <a:rPr lang="es-ES" err="1"/>
              <a:t>Donec</a:t>
            </a:r>
            <a:r>
              <a:rPr lang="es-ES"/>
              <a:t> </a:t>
            </a:r>
            <a:r>
              <a:rPr lang="es-ES" err="1"/>
              <a:t>vel</a:t>
            </a:r>
            <a:r>
              <a:rPr lang="es-ES"/>
              <a:t> </a:t>
            </a:r>
            <a:r>
              <a:rPr lang="es-ES" err="1"/>
              <a:t>lorem</a:t>
            </a:r>
            <a:r>
              <a:rPr lang="es-ES"/>
              <a:t> </a:t>
            </a:r>
            <a:r>
              <a:rPr lang="es-ES" err="1"/>
              <a:t>sem</a:t>
            </a:r>
            <a:r>
              <a:rPr lang="es-ES"/>
              <a:t>. </a:t>
            </a:r>
            <a:r>
              <a:rPr lang="es-ES" err="1"/>
              <a:t>Donec</a:t>
            </a:r>
            <a:r>
              <a:rPr lang="es-ES"/>
              <a:t> ornare ex </a:t>
            </a:r>
            <a:r>
              <a:rPr lang="es-ES" err="1"/>
              <a:t>vel</a:t>
            </a:r>
            <a:r>
              <a:rPr lang="es-ES"/>
              <a:t> </a:t>
            </a:r>
            <a:r>
              <a:rPr lang="es-ES" err="1"/>
              <a:t>augue</a:t>
            </a:r>
            <a:r>
              <a:rPr lang="es-ES"/>
              <a:t> </a:t>
            </a:r>
            <a:r>
              <a:rPr lang="es-ES" err="1"/>
              <a:t>dictum</a:t>
            </a:r>
            <a:r>
              <a:rPr lang="es-ES"/>
              <a:t> </a:t>
            </a:r>
            <a:r>
              <a:rPr lang="es-ES" err="1"/>
              <a:t>interdum</a:t>
            </a:r>
            <a:r>
              <a:rPr lang="es-ES"/>
              <a:t>. </a:t>
            </a:r>
          </a:p>
          <a:p>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Proin</a:t>
            </a:r>
            <a:r>
              <a:rPr lang="es-ES"/>
              <a:t> </a:t>
            </a:r>
            <a:r>
              <a:rPr lang="es-ES" err="1"/>
              <a:t>condimentum</a:t>
            </a:r>
            <a:r>
              <a:rPr lang="es-ES"/>
              <a:t> </a:t>
            </a:r>
            <a:r>
              <a:rPr lang="es-ES" err="1"/>
              <a:t>nisl</a:t>
            </a:r>
            <a:r>
              <a:rPr lang="es-ES"/>
              <a:t> ac </a:t>
            </a:r>
            <a:r>
              <a:rPr lang="es-ES" err="1"/>
              <a:t>pretium</a:t>
            </a:r>
            <a:r>
              <a:rPr lang="es-ES"/>
              <a:t> </a:t>
            </a:r>
            <a:r>
              <a:rPr lang="es-ES" err="1"/>
              <a:t>eleifend</a:t>
            </a:r>
            <a:r>
              <a:rPr lang="es-ES"/>
              <a:t>. </a:t>
            </a:r>
            <a:r>
              <a:rPr lang="es-ES" err="1"/>
              <a:t>Morbi</a:t>
            </a:r>
            <a:r>
              <a:rPr lang="es-ES"/>
              <a:t> </a:t>
            </a:r>
            <a:r>
              <a:rPr lang="es-ES" err="1"/>
              <a:t>eget</a:t>
            </a:r>
            <a:r>
              <a:rPr lang="es-ES"/>
              <a:t> </a:t>
            </a:r>
            <a:r>
              <a:rPr lang="es-ES" err="1"/>
              <a:t>eleifend</a:t>
            </a:r>
            <a:r>
              <a:rPr lang="es-ES"/>
              <a:t> leo. </a:t>
            </a:r>
            <a:r>
              <a:rPr lang="es-ES" err="1"/>
              <a:t>Vestibulum</a:t>
            </a:r>
            <a:r>
              <a:rPr lang="es-ES"/>
              <a:t> </a:t>
            </a:r>
            <a:r>
              <a:rPr lang="es-ES" err="1"/>
              <a:t>gravida</a:t>
            </a:r>
            <a:r>
              <a:rPr lang="es-ES"/>
              <a:t> </a:t>
            </a:r>
            <a:r>
              <a:rPr lang="es-ES" err="1"/>
              <a:t>erat</a:t>
            </a:r>
            <a:r>
              <a:rPr lang="es-ES"/>
              <a:t> id </a:t>
            </a:r>
            <a:r>
              <a:rPr lang="es-ES" err="1"/>
              <a:t>condimentum</a:t>
            </a:r>
            <a:r>
              <a:rPr lang="es-ES"/>
              <a:t> ornare. </a:t>
            </a:r>
            <a:r>
              <a:rPr lang="es-ES" err="1"/>
              <a:t>Donec</a:t>
            </a:r>
            <a:r>
              <a:rPr lang="es-ES"/>
              <a:t> pulvinar </a:t>
            </a:r>
            <a:r>
              <a:rPr lang="es-ES" err="1"/>
              <a:t>egestas</a:t>
            </a:r>
            <a:r>
              <a:rPr lang="es-ES"/>
              <a:t> </a:t>
            </a:r>
            <a:r>
              <a:rPr lang="es-ES" err="1"/>
              <a:t>ipsum</a:t>
            </a:r>
            <a:r>
              <a:rPr lang="es-ES"/>
              <a:t>. </a:t>
            </a:r>
            <a:r>
              <a:rPr lang="es-ES" err="1"/>
              <a:t>Pellentesque</a:t>
            </a:r>
            <a:r>
              <a:rPr lang="es-ES"/>
              <a:t> </a:t>
            </a:r>
            <a:r>
              <a:rPr lang="es-ES" err="1"/>
              <a:t>tincidunt</a:t>
            </a:r>
            <a:r>
              <a:rPr lang="es-ES"/>
              <a:t> </a:t>
            </a:r>
            <a:r>
              <a:rPr lang="es-ES" err="1"/>
              <a:t>porttitor</a:t>
            </a:r>
            <a:r>
              <a:rPr lang="es-ES"/>
              <a:t> </a:t>
            </a:r>
            <a:r>
              <a:rPr lang="es-ES" err="1"/>
              <a:t>massa</a:t>
            </a:r>
            <a:r>
              <a:rPr lang="es-ES"/>
              <a:t>, </a:t>
            </a:r>
            <a:r>
              <a:rPr lang="es-ES" err="1"/>
              <a:t>eu</a:t>
            </a:r>
            <a:r>
              <a:rPr lang="es-ES"/>
              <a:t> </a:t>
            </a:r>
            <a:r>
              <a:rPr lang="es-ES" err="1"/>
              <a:t>malesuada</a:t>
            </a:r>
            <a:r>
              <a:rPr lang="es-ES"/>
              <a:t> </a:t>
            </a:r>
            <a:r>
              <a:rPr lang="es-ES" err="1"/>
              <a:t>risus</a:t>
            </a:r>
            <a:r>
              <a:rPr lang="es-ES"/>
              <a:t> </a:t>
            </a:r>
            <a:r>
              <a:rPr lang="es-ES" err="1"/>
              <a:t>iaculis</a:t>
            </a:r>
            <a:r>
              <a:rPr lang="es-ES"/>
              <a:t> </a:t>
            </a:r>
            <a:r>
              <a:rPr lang="es-ES" err="1"/>
              <a:t>eu</a:t>
            </a:r>
            <a:r>
              <a:rPr lang="es-ES"/>
              <a:t>. </a:t>
            </a:r>
            <a:r>
              <a:rPr lang="es-ES" err="1"/>
              <a:t>Suspendisse</a:t>
            </a:r>
            <a:r>
              <a:rPr lang="es-ES"/>
              <a:t> </a:t>
            </a:r>
            <a:r>
              <a:rPr lang="es-ES" err="1"/>
              <a:t>porttitor</a:t>
            </a:r>
            <a:r>
              <a:rPr lang="es-ES"/>
              <a:t> </a:t>
            </a:r>
            <a:r>
              <a:rPr lang="es-ES" err="1"/>
              <a:t>purus</a:t>
            </a:r>
            <a:r>
              <a:rPr lang="es-ES"/>
              <a:t> id </a:t>
            </a:r>
            <a:r>
              <a:rPr lang="es-ES" err="1"/>
              <a:t>tellus</a:t>
            </a:r>
            <a:r>
              <a:rPr lang="es-ES"/>
              <a:t> </a:t>
            </a:r>
            <a:r>
              <a:rPr lang="es-ES" err="1"/>
              <a:t>pharetra</a:t>
            </a:r>
            <a:r>
              <a:rPr lang="es-ES"/>
              <a:t>, at </a:t>
            </a:r>
            <a:r>
              <a:rPr lang="es-ES" err="1"/>
              <a:t>ullamcorper</a:t>
            </a:r>
            <a:r>
              <a:rPr lang="es-ES"/>
              <a:t> </a:t>
            </a:r>
            <a:r>
              <a:rPr lang="es-ES" err="1"/>
              <a:t>erat</a:t>
            </a:r>
            <a:r>
              <a:rPr lang="es-ES"/>
              <a:t> </a:t>
            </a:r>
            <a:r>
              <a:rPr lang="es-ES" err="1"/>
              <a:t>suscipit</a:t>
            </a:r>
            <a:r>
              <a:rPr lang="es-ES"/>
              <a:t>. </a:t>
            </a:r>
            <a:r>
              <a:rPr lang="es-ES" err="1"/>
              <a:t>Suspendisse</a:t>
            </a:r>
            <a:r>
              <a:rPr lang="es-ES"/>
              <a:t> </a:t>
            </a:r>
            <a:r>
              <a:rPr lang="es-ES" err="1"/>
              <a:t>potenti</a:t>
            </a:r>
            <a:r>
              <a:rPr lang="es-ES"/>
              <a:t>. </a:t>
            </a:r>
            <a:r>
              <a:rPr lang="es-ES" err="1"/>
              <a:t>Phasellus</a:t>
            </a:r>
            <a:r>
              <a:rPr lang="es-ES"/>
              <a:t> </a:t>
            </a:r>
            <a:r>
              <a:rPr lang="es-ES" err="1"/>
              <a:t>malesuada</a:t>
            </a:r>
            <a:r>
              <a:rPr lang="es-ES"/>
              <a:t> </a:t>
            </a:r>
            <a:r>
              <a:rPr lang="es-ES" err="1"/>
              <a:t>condimentum</a:t>
            </a:r>
            <a:r>
              <a:rPr lang="es-ES"/>
              <a:t> neque </a:t>
            </a:r>
            <a:r>
              <a:rPr lang="es-ES" err="1"/>
              <a:t>nec</a:t>
            </a:r>
            <a:r>
              <a:rPr lang="es-ES"/>
              <a:t> </a:t>
            </a:r>
            <a:r>
              <a:rPr lang="es-ES" err="1"/>
              <a:t>pharetra</a:t>
            </a:r>
            <a:r>
              <a:rPr lang="es-ES"/>
              <a:t>. </a:t>
            </a:r>
            <a:r>
              <a:rPr lang="es-ES" err="1"/>
              <a:t>Suspendisse</a:t>
            </a:r>
            <a:r>
              <a:rPr lang="es-ES"/>
              <a:t> libero </a:t>
            </a:r>
            <a:r>
              <a:rPr lang="es-ES" err="1"/>
              <a:t>massa</a:t>
            </a:r>
            <a:r>
              <a:rPr lang="es-ES"/>
              <a:t>, </a:t>
            </a:r>
            <a:r>
              <a:rPr lang="es-ES" err="1"/>
              <a:t>semper</a:t>
            </a:r>
            <a:r>
              <a:rPr lang="es-ES"/>
              <a:t> </a:t>
            </a:r>
            <a:r>
              <a:rPr lang="es-ES" err="1"/>
              <a:t>sit</a:t>
            </a:r>
            <a:r>
              <a:rPr lang="es-ES"/>
              <a:t> </a:t>
            </a:r>
            <a:r>
              <a:rPr lang="es-ES" err="1"/>
              <a:t>amet</a:t>
            </a:r>
            <a:r>
              <a:rPr lang="es-ES"/>
              <a:t> </a:t>
            </a:r>
            <a:r>
              <a:rPr lang="es-ES" err="1"/>
              <a:t>tincidunt</a:t>
            </a:r>
            <a:r>
              <a:rPr lang="es-ES"/>
              <a:t> ut, </a:t>
            </a:r>
            <a:r>
              <a:rPr lang="es-ES" err="1"/>
              <a:t>tristique</a:t>
            </a:r>
            <a:r>
              <a:rPr lang="es-ES"/>
              <a:t> ut </a:t>
            </a:r>
            <a:r>
              <a:rPr lang="es-ES" err="1"/>
              <a:t>turpis</a:t>
            </a:r>
            <a:r>
              <a:rPr lang="es-ES"/>
              <a:t>. </a:t>
            </a:r>
            <a:r>
              <a:rPr lang="es-ES" err="1"/>
              <a:t>Nulla</a:t>
            </a:r>
            <a:r>
              <a:rPr lang="es-ES"/>
              <a:t> </a:t>
            </a:r>
            <a:r>
              <a:rPr lang="es-ES" err="1"/>
              <a:t>faucibus</a:t>
            </a:r>
            <a:r>
              <a:rPr lang="es-ES"/>
              <a:t> leo </a:t>
            </a:r>
            <a:r>
              <a:rPr lang="es-ES" err="1"/>
              <a:t>viverra</a:t>
            </a:r>
            <a:r>
              <a:rPr lang="es-ES"/>
              <a:t> </a:t>
            </a:r>
            <a:r>
              <a:rPr lang="es-ES" err="1"/>
              <a:t>sodales</a:t>
            </a:r>
            <a:r>
              <a:rPr lang="es-ES"/>
              <a:t> </a:t>
            </a:r>
            <a:r>
              <a:rPr lang="es-ES" err="1"/>
              <a:t>varius</a:t>
            </a:r>
            <a:r>
              <a:rPr lang="es-ES"/>
              <a:t>. </a:t>
            </a:r>
            <a:r>
              <a:rPr lang="es-ES" err="1"/>
              <a:t>Proin</a:t>
            </a:r>
            <a:r>
              <a:rPr lang="es-ES"/>
              <a:t> </a:t>
            </a:r>
            <a:r>
              <a:rPr lang="es-ES" err="1"/>
              <a:t>efficitur</a:t>
            </a:r>
            <a:r>
              <a:rPr lang="es-ES"/>
              <a:t> </a:t>
            </a:r>
            <a:r>
              <a:rPr lang="es-ES" err="1"/>
              <a:t>elit</a:t>
            </a:r>
            <a:r>
              <a:rPr lang="es-ES"/>
              <a:t> id </a:t>
            </a:r>
            <a:r>
              <a:rPr lang="es-ES" err="1"/>
              <a:t>velit</a:t>
            </a:r>
            <a:r>
              <a:rPr lang="es-ES"/>
              <a:t> </a:t>
            </a:r>
            <a:r>
              <a:rPr lang="es-ES" err="1"/>
              <a:t>ullamcorper</a:t>
            </a:r>
            <a:r>
              <a:rPr lang="es-ES"/>
              <a:t> </a:t>
            </a:r>
            <a:r>
              <a:rPr lang="es-ES" err="1"/>
              <a:t>vestibulum</a:t>
            </a:r>
            <a:r>
              <a:rPr lang="es-ES"/>
              <a:t>. Mauris a </a:t>
            </a:r>
            <a:r>
              <a:rPr lang="es-ES" err="1"/>
              <a:t>varius</a:t>
            </a:r>
            <a:r>
              <a:rPr lang="es-ES"/>
              <a:t> </a:t>
            </a:r>
            <a:r>
              <a:rPr lang="es-ES" err="1"/>
              <a:t>sapien</a:t>
            </a:r>
            <a:r>
              <a:rPr lang="es-ES"/>
              <a:t>. </a:t>
            </a:r>
            <a:r>
              <a:rPr lang="es-ES" err="1"/>
              <a:t>Duis</a:t>
            </a:r>
            <a:r>
              <a:rPr lang="es-ES"/>
              <a:t> commodo </a:t>
            </a:r>
            <a:r>
              <a:rPr lang="es-ES" err="1"/>
              <a:t>posuere</a:t>
            </a:r>
            <a:r>
              <a:rPr lang="es-ES"/>
              <a:t> eros non </a:t>
            </a:r>
            <a:r>
              <a:rPr lang="es-ES" err="1"/>
              <a:t>facilisis</a:t>
            </a:r>
            <a:r>
              <a:rPr lang="es-ES"/>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ES" err="1"/>
              <a:t>Nam</a:t>
            </a:r>
            <a:r>
              <a:rPr lang="es-ES"/>
              <a:t> id </a:t>
            </a:r>
            <a:r>
              <a:rPr lang="es-ES" err="1"/>
              <a:t>eleifend</a:t>
            </a:r>
            <a:r>
              <a:rPr lang="es-ES"/>
              <a:t> </a:t>
            </a:r>
            <a:r>
              <a:rPr lang="es-ES" err="1"/>
              <a:t>erat</a:t>
            </a:r>
            <a:r>
              <a:rPr lang="es-ES"/>
              <a:t>, </a:t>
            </a:r>
            <a:r>
              <a:rPr lang="es-ES" err="1"/>
              <a:t>eget</a:t>
            </a:r>
            <a:r>
              <a:rPr lang="es-ES"/>
              <a:t> </a:t>
            </a:r>
            <a:r>
              <a:rPr lang="es-ES" err="1"/>
              <a:t>vulputate</a:t>
            </a:r>
            <a:r>
              <a:rPr lang="es-ES"/>
              <a:t> </a:t>
            </a:r>
            <a:r>
              <a:rPr lang="es-ES" err="1"/>
              <a:t>lacus</a:t>
            </a:r>
            <a:r>
              <a:rPr lang="es-ES"/>
              <a:t>. </a:t>
            </a:r>
            <a:r>
              <a:rPr lang="es-ES" err="1"/>
              <a:t>Maecenas</a:t>
            </a:r>
            <a:r>
              <a:rPr lang="es-ES"/>
              <a:t> </a:t>
            </a:r>
            <a:r>
              <a:rPr lang="es-ES" err="1"/>
              <a:t>malesuada</a:t>
            </a:r>
            <a:r>
              <a:rPr lang="es-ES"/>
              <a:t> </a:t>
            </a:r>
            <a:r>
              <a:rPr lang="es-ES" err="1"/>
              <a:t>congue</a:t>
            </a:r>
            <a:r>
              <a:rPr lang="es-ES"/>
              <a:t> </a:t>
            </a:r>
            <a:r>
              <a:rPr lang="es-ES" err="1"/>
              <a:t>erat</a:t>
            </a:r>
            <a:r>
              <a:rPr lang="es-ES"/>
              <a:t>, sed </a:t>
            </a:r>
            <a:r>
              <a:rPr lang="es-ES" err="1"/>
              <a:t>volutpat</a:t>
            </a:r>
            <a:r>
              <a:rPr lang="es-ES"/>
              <a:t> </a:t>
            </a:r>
            <a:r>
              <a:rPr lang="es-ES" err="1"/>
              <a:t>ligula</a:t>
            </a:r>
            <a:r>
              <a:rPr lang="es-ES"/>
              <a:t> </a:t>
            </a:r>
            <a:r>
              <a:rPr lang="es-ES" err="1"/>
              <a:t>fringilla</a:t>
            </a:r>
            <a:r>
              <a:rPr lang="es-ES"/>
              <a:t> at. Ut in </a:t>
            </a:r>
            <a:r>
              <a:rPr lang="es-ES" err="1"/>
              <a:t>tincidunt</a:t>
            </a:r>
            <a:r>
              <a:rPr lang="es-ES"/>
              <a:t> </a:t>
            </a:r>
            <a:r>
              <a:rPr lang="es-ES" err="1"/>
              <a:t>lacus</a:t>
            </a:r>
            <a:r>
              <a:rPr lang="es-ES"/>
              <a:t>. </a:t>
            </a:r>
            <a:r>
              <a:rPr lang="es-ES" err="1"/>
              <a:t>Suspendisse</a:t>
            </a:r>
            <a:r>
              <a:rPr lang="es-ES"/>
              <a:t> sed </a:t>
            </a:r>
            <a:r>
              <a:rPr lang="es-ES" err="1"/>
              <a:t>vestibulum</a:t>
            </a:r>
            <a:r>
              <a:rPr lang="es-ES"/>
              <a:t> </a:t>
            </a:r>
            <a:r>
              <a:rPr lang="es-ES" err="1"/>
              <a:t>arcu</a:t>
            </a:r>
            <a:r>
              <a:rPr lang="es-ES"/>
              <a:t>. </a:t>
            </a:r>
            <a:r>
              <a:rPr lang="es-ES" err="1"/>
              <a:t>Suspendisse</a:t>
            </a:r>
            <a:r>
              <a:rPr lang="es-ES"/>
              <a:t> in </a:t>
            </a:r>
            <a:r>
              <a:rPr lang="es-ES" err="1"/>
              <a:t>dictum</a:t>
            </a:r>
            <a:r>
              <a:rPr lang="es-ES"/>
              <a:t> </a:t>
            </a:r>
            <a:r>
              <a:rPr lang="es-ES" err="1"/>
              <a:t>augue</a:t>
            </a:r>
            <a:r>
              <a:rPr lang="es-ES"/>
              <a:t>. </a:t>
            </a:r>
            <a:r>
              <a:rPr lang="es-ES" err="1"/>
              <a:t>Integer</a:t>
            </a:r>
            <a:r>
              <a:rPr lang="es-ES"/>
              <a:t> et </a:t>
            </a:r>
            <a:r>
              <a:rPr lang="es-ES" err="1"/>
              <a:t>augue</a:t>
            </a:r>
            <a:r>
              <a:rPr lang="es-ES"/>
              <a:t> pulvinar, commodo ex non, auctor ex. </a:t>
            </a:r>
            <a:r>
              <a:rPr lang="es-ES" err="1"/>
              <a:t>Maecenas</a:t>
            </a:r>
            <a:r>
              <a:rPr lang="es-ES"/>
              <a:t> ac </a:t>
            </a:r>
            <a:r>
              <a:rPr lang="es-ES" err="1"/>
              <a:t>elit</a:t>
            </a:r>
            <a:r>
              <a:rPr lang="es-ES"/>
              <a:t> </a:t>
            </a:r>
            <a:r>
              <a:rPr lang="es-ES" err="1"/>
              <a:t>risus</a:t>
            </a:r>
            <a:r>
              <a:rPr lang="es-ES"/>
              <a:t>. </a:t>
            </a:r>
          </a:p>
        </p:txBody>
      </p:sp>
      <p:sp>
        <p:nvSpPr>
          <p:cNvPr id="9" name="Marcador de texto 5">
            <a:extLst>
              <a:ext uri="{FF2B5EF4-FFF2-40B4-BE49-F238E27FC236}">
                <a16:creationId xmlns:a16="http://schemas.microsoft.com/office/drawing/2014/main" id="{622332AF-7B62-5475-E24F-3A693768EFCE}"/>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0" name="Marcador de texto 5">
            <a:extLst>
              <a:ext uri="{FF2B5EF4-FFF2-40B4-BE49-F238E27FC236}">
                <a16:creationId xmlns:a16="http://schemas.microsoft.com/office/drawing/2014/main" id="{2EA55EF8-37BB-6378-4056-19D9CC02E8C4}"/>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Tree>
    <p:extLst>
      <p:ext uri="{BB962C8B-B14F-4D97-AF65-F5344CB8AC3E}">
        <p14:creationId xmlns:p14="http://schemas.microsoft.com/office/powerpoint/2010/main" val="3834725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F61AF38B-4093-0E54-97D4-8F0CC2DF5D75}"/>
              </a:ext>
            </a:extLst>
          </p:cNvPr>
          <p:cNvSpPr>
            <a:spLocks noGrp="1"/>
          </p:cNvSpPr>
          <p:nvPr>
            <p:ph type="body" sz="quarter" idx="12"/>
          </p:nvPr>
        </p:nvSpPr>
        <p:spPr>
          <a:xfrm>
            <a:off x="365217" y="329478"/>
            <a:ext cx="8311270" cy="358041"/>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9" name="Marcador de texto 5">
            <a:extLst>
              <a:ext uri="{FF2B5EF4-FFF2-40B4-BE49-F238E27FC236}">
                <a16:creationId xmlns:a16="http://schemas.microsoft.com/office/drawing/2014/main" id="{A431E663-28BF-17B2-C900-85395A2AA642}"/>
              </a:ext>
            </a:extLst>
          </p:cNvPr>
          <p:cNvSpPr>
            <a:spLocks noGrp="1"/>
          </p:cNvSpPr>
          <p:nvPr>
            <p:ph type="body" sz="quarter" idx="13"/>
          </p:nvPr>
        </p:nvSpPr>
        <p:spPr>
          <a:xfrm>
            <a:off x="365216" y="704395"/>
            <a:ext cx="8311269" cy="358041"/>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
        <p:nvSpPr>
          <p:cNvPr id="10" name="CuadroTexto 9">
            <a:extLst>
              <a:ext uri="{FF2B5EF4-FFF2-40B4-BE49-F238E27FC236}">
                <a16:creationId xmlns:a16="http://schemas.microsoft.com/office/drawing/2014/main" id="{6EC0705C-0678-2855-215A-ED2C3FBDF588}"/>
              </a:ext>
            </a:extLst>
          </p:cNvPr>
          <p:cNvSpPr txBox="1"/>
          <p:nvPr userDrawn="1"/>
        </p:nvSpPr>
        <p:spPr>
          <a:xfrm>
            <a:off x="377437" y="6239422"/>
            <a:ext cx="818846" cy="246221"/>
          </a:xfrm>
          <a:prstGeom prst="rect">
            <a:avLst/>
          </a:prstGeom>
          <a:noFill/>
        </p:spPr>
        <p:txBody>
          <a:bodyPr wrap="square" rtlCol="0">
            <a:spAutoFit/>
          </a:bodyPr>
          <a:lstStyle/>
          <a:p>
            <a:pPr marL="0" indent="0" defTabSz="1219169">
              <a:lnSpc>
                <a:spcPct val="100000"/>
              </a:lnSpc>
              <a:spcBef>
                <a:spcPts val="0"/>
              </a:spcBef>
              <a:buNone/>
            </a:pPr>
            <a:r>
              <a:rPr lang="en-US" sz="1000" b="1" kern="0">
                <a:latin typeface="Haffer SQ SemiBold" pitchFamily="2" charset="77"/>
                <a:ea typeface="Helvetica Neue"/>
                <a:cs typeface="Haffer SQ SemiBold" pitchFamily="2" charset="77"/>
              </a:rPr>
              <a:t>Locations:</a:t>
            </a:r>
            <a:endParaRPr lang="en-US" sz="1000" kern="0">
              <a:latin typeface="Haffer SQ" pitchFamily="2" charset="77"/>
              <a:ea typeface="Helvetica Neue"/>
              <a:cs typeface="Haffer SQ" pitchFamily="2" charset="77"/>
            </a:endParaRPr>
          </a:p>
        </p:txBody>
      </p:sp>
      <p:sp>
        <p:nvSpPr>
          <p:cNvPr id="11" name="Marcador de texto 4">
            <a:extLst>
              <a:ext uri="{FF2B5EF4-FFF2-40B4-BE49-F238E27FC236}">
                <a16:creationId xmlns:a16="http://schemas.microsoft.com/office/drawing/2014/main" id="{722B49E2-483D-1B9E-32EA-FF7A2E87A28E}"/>
              </a:ext>
            </a:extLst>
          </p:cNvPr>
          <p:cNvSpPr>
            <a:spLocks noGrp="1"/>
          </p:cNvSpPr>
          <p:nvPr>
            <p:ph type="body" sz="quarter" idx="14"/>
          </p:nvPr>
        </p:nvSpPr>
        <p:spPr>
          <a:xfrm>
            <a:off x="377436"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2" name="Marcador de texto 4">
            <a:extLst>
              <a:ext uri="{FF2B5EF4-FFF2-40B4-BE49-F238E27FC236}">
                <a16:creationId xmlns:a16="http://schemas.microsoft.com/office/drawing/2014/main" id="{63E4C447-F9AA-BAD5-FCB3-C1C4FBB67E9E}"/>
              </a:ext>
            </a:extLst>
          </p:cNvPr>
          <p:cNvSpPr>
            <a:spLocks noGrp="1"/>
          </p:cNvSpPr>
          <p:nvPr>
            <p:ph type="body" sz="quarter" idx="15"/>
          </p:nvPr>
        </p:nvSpPr>
        <p:spPr>
          <a:xfrm>
            <a:off x="2272125"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3" name="Marcador de texto 4">
            <a:extLst>
              <a:ext uri="{FF2B5EF4-FFF2-40B4-BE49-F238E27FC236}">
                <a16:creationId xmlns:a16="http://schemas.microsoft.com/office/drawing/2014/main" id="{856A214A-7C76-D867-758A-9EE4A39D0E28}"/>
              </a:ext>
            </a:extLst>
          </p:cNvPr>
          <p:cNvSpPr>
            <a:spLocks noGrp="1"/>
          </p:cNvSpPr>
          <p:nvPr>
            <p:ph type="body" sz="quarter" idx="16"/>
          </p:nvPr>
        </p:nvSpPr>
        <p:spPr>
          <a:xfrm>
            <a:off x="4166814"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4" name="Marcador de texto 4">
            <a:extLst>
              <a:ext uri="{FF2B5EF4-FFF2-40B4-BE49-F238E27FC236}">
                <a16:creationId xmlns:a16="http://schemas.microsoft.com/office/drawing/2014/main" id="{89A70464-5E58-9AE0-3CF6-6D39F47A9823}"/>
              </a:ext>
            </a:extLst>
          </p:cNvPr>
          <p:cNvSpPr>
            <a:spLocks noGrp="1"/>
          </p:cNvSpPr>
          <p:nvPr>
            <p:ph type="body" sz="quarter" idx="17"/>
          </p:nvPr>
        </p:nvSpPr>
        <p:spPr>
          <a:xfrm>
            <a:off x="6061503"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5" name="Marcador de texto 4">
            <a:extLst>
              <a:ext uri="{FF2B5EF4-FFF2-40B4-BE49-F238E27FC236}">
                <a16:creationId xmlns:a16="http://schemas.microsoft.com/office/drawing/2014/main" id="{8805EDEC-B03A-8A38-F325-C6C6255F8D49}"/>
              </a:ext>
            </a:extLst>
          </p:cNvPr>
          <p:cNvSpPr>
            <a:spLocks noGrp="1"/>
          </p:cNvSpPr>
          <p:nvPr>
            <p:ph type="body" sz="quarter" idx="18"/>
          </p:nvPr>
        </p:nvSpPr>
        <p:spPr>
          <a:xfrm>
            <a:off x="7956192"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6" name="Marcador de texto 4">
            <a:extLst>
              <a:ext uri="{FF2B5EF4-FFF2-40B4-BE49-F238E27FC236}">
                <a16:creationId xmlns:a16="http://schemas.microsoft.com/office/drawing/2014/main" id="{18CD3258-A855-D6A6-0D81-09257AF63015}"/>
              </a:ext>
            </a:extLst>
          </p:cNvPr>
          <p:cNvSpPr>
            <a:spLocks noGrp="1"/>
          </p:cNvSpPr>
          <p:nvPr>
            <p:ph type="body" sz="quarter" idx="19"/>
          </p:nvPr>
        </p:nvSpPr>
        <p:spPr>
          <a:xfrm>
            <a:off x="9850880" y="4391434"/>
            <a:ext cx="1872000" cy="398687"/>
          </a:xfrm>
          <a:prstGeom prst="rect">
            <a:avLst/>
          </a:prstGeom>
        </p:spPr>
        <p:txBody>
          <a:bodyPr/>
          <a:lstStyle>
            <a:lvl1pPr marL="0" indent="0">
              <a:buNone/>
              <a:defRPr sz="1000" b="1" i="0">
                <a:latin typeface="Haffer SQ Medium" pitchFamily="2" charset="77"/>
                <a:cs typeface="Haffer SQ Medium"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7" name="Marcador de texto 4">
            <a:extLst>
              <a:ext uri="{FF2B5EF4-FFF2-40B4-BE49-F238E27FC236}">
                <a16:creationId xmlns:a16="http://schemas.microsoft.com/office/drawing/2014/main" id="{E7CA4419-EBEB-ABD0-6765-8848F85695A4}"/>
              </a:ext>
            </a:extLst>
          </p:cNvPr>
          <p:cNvSpPr>
            <a:spLocks noGrp="1"/>
          </p:cNvSpPr>
          <p:nvPr>
            <p:ph type="body" sz="quarter" idx="20"/>
          </p:nvPr>
        </p:nvSpPr>
        <p:spPr>
          <a:xfrm>
            <a:off x="1086282" y="6253172"/>
            <a:ext cx="3685100" cy="218721"/>
          </a:xfrm>
          <a:prstGeom prst="rect">
            <a:avLst/>
          </a:prstGeom>
        </p:spPr>
        <p:txBody>
          <a:bodyPr/>
          <a:lstStyle>
            <a:lvl1pPr marL="0" indent="0">
              <a:buNone/>
              <a:defRPr sz="1000" b="0" i="0">
                <a:latin typeface="Haffer SQ Light" pitchFamily="2" charset="77"/>
                <a:cs typeface="Haffer SQ Light" pitchFamily="2" charset="77"/>
              </a:defRPr>
            </a:lvl1pPr>
            <a:lvl2pPr>
              <a:defRPr sz="1000"/>
            </a:lvl2pPr>
            <a:lvl3pPr>
              <a:defRPr sz="1000"/>
            </a:lvl3pPr>
            <a:lvl4pPr>
              <a:defRPr sz="1000"/>
            </a:lvl4pPr>
            <a:lvl5pPr>
              <a:defRPr sz="1000"/>
            </a:lvl5pPr>
          </a:lstStyle>
          <a:p>
            <a:pPr lvl="0"/>
            <a:r>
              <a:rPr lang="es-ES"/>
              <a:t>Haga clic para modificar los estilos de texto del patrón</a:t>
            </a:r>
          </a:p>
        </p:txBody>
      </p:sp>
      <p:sp>
        <p:nvSpPr>
          <p:cNvPr id="18" name="Marcador de posición de imagen 4">
            <a:extLst>
              <a:ext uri="{FF2B5EF4-FFF2-40B4-BE49-F238E27FC236}">
                <a16:creationId xmlns:a16="http://schemas.microsoft.com/office/drawing/2014/main" id="{E98854B8-08C8-EE7D-3FD0-CBB5CD2806B8}"/>
              </a:ext>
            </a:extLst>
          </p:cNvPr>
          <p:cNvSpPr>
            <a:spLocks noGrp="1"/>
          </p:cNvSpPr>
          <p:nvPr>
            <p:ph type="pic" sz="quarter" idx="21"/>
          </p:nvPr>
        </p:nvSpPr>
        <p:spPr>
          <a:xfrm>
            <a:off x="476250" y="2406650"/>
            <a:ext cx="1846263" cy="1846263"/>
          </a:xfrm>
          <a:prstGeom prst="rect">
            <a:avLst/>
          </a:prstGeom>
        </p:spPr>
        <p:txBody>
          <a:bodyPr>
            <a:normAutofit/>
          </a:bodyPr>
          <a:lstStyle>
            <a:lvl1pPr>
              <a:defRPr sz="1600"/>
            </a:lvl1pPr>
          </a:lstStyle>
          <a:p>
            <a:endParaRPr lang="es-ES"/>
          </a:p>
        </p:txBody>
      </p:sp>
      <p:sp>
        <p:nvSpPr>
          <p:cNvPr id="19" name="Marcador de posición de imagen 4">
            <a:extLst>
              <a:ext uri="{FF2B5EF4-FFF2-40B4-BE49-F238E27FC236}">
                <a16:creationId xmlns:a16="http://schemas.microsoft.com/office/drawing/2014/main" id="{C7712F2B-D34A-6F9A-8ED6-7A5566DFFC21}"/>
              </a:ext>
            </a:extLst>
          </p:cNvPr>
          <p:cNvSpPr>
            <a:spLocks noGrp="1"/>
          </p:cNvSpPr>
          <p:nvPr>
            <p:ph type="pic" sz="quarter" idx="22"/>
          </p:nvPr>
        </p:nvSpPr>
        <p:spPr>
          <a:xfrm>
            <a:off x="2366465" y="2406650"/>
            <a:ext cx="1846263" cy="1846263"/>
          </a:xfrm>
          <a:prstGeom prst="rect">
            <a:avLst/>
          </a:prstGeom>
        </p:spPr>
        <p:txBody>
          <a:bodyPr>
            <a:normAutofit/>
          </a:bodyPr>
          <a:lstStyle>
            <a:lvl1pPr>
              <a:defRPr sz="1600"/>
            </a:lvl1pPr>
          </a:lstStyle>
          <a:p>
            <a:endParaRPr lang="es-ES"/>
          </a:p>
        </p:txBody>
      </p:sp>
      <p:sp>
        <p:nvSpPr>
          <p:cNvPr id="20" name="Marcador de posición de imagen 4">
            <a:extLst>
              <a:ext uri="{FF2B5EF4-FFF2-40B4-BE49-F238E27FC236}">
                <a16:creationId xmlns:a16="http://schemas.microsoft.com/office/drawing/2014/main" id="{C69A9B90-EB33-E087-FD06-DB6A64251772}"/>
              </a:ext>
            </a:extLst>
          </p:cNvPr>
          <p:cNvSpPr>
            <a:spLocks noGrp="1"/>
          </p:cNvSpPr>
          <p:nvPr>
            <p:ph type="pic" sz="quarter" idx="23"/>
          </p:nvPr>
        </p:nvSpPr>
        <p:spPr>
          <a:xfrm>
            <a:off x="4256680" y="2406650"/>
            <a:ext cx="1846263" cy="1846263"/>
          </a:xfrm>
          <a:prstGeom prst="rect">
            <a:avLst/>
          </a:prstGeom>
        </p:spPr>
        <p:txBody>
          <a:bodyPr>
            <a:normAutofit/>
          </a:bodyPr>
          <a:lstStyle>
            <a:lvl1pPr>
              <a:defRPr sz="1600"/>
            </a:lvl1pPr>
          </a:lstStyle>
          <a:p>
            <a:endParaRPr lang="es-ES"/>
          </a:p>
        </p:txBody>
      </p:sp>
      <p:sp>
        <p:nvSpPr>
          <p:cNvPr id="21" name="Marcador de posición de imagen 4">
            <a:extLst>
              <a:ext uri="{FF2B5EF4-FFF2-40B4-BE49-F238E27FC236}">
                <a16:creationId xmlns:a16="http://schemas.microsoft.com/office/drawing/2014/main" id="{E5F0044C-809D-28D3-1522-D38E97131C54}"/>
              </a:ext>
            </a:extLst>
          </p:cNvPr>
          <p:cNvSpPr>
            <a:spLocks noGrp="1"/>
          </p:cNvSpPr>
          <p:nvPr>
            <p:ph type="pic" sz="quarter" idx="24"/>
          </p:nvPr>
        </p:nvSpPr>
        <p:spPr>
          <a:xfrm>
            <a:off x="6146895" y="2406650"/>
            <a:ext cx="1846263" cy="1846263"/>
          </a:xfrm>
          <a:prstGeom prst="rect">
            <a:avLst/>
          </a:prstGeom>
        </p:spPr>
        <p:txBody>
          <a:bodyPr>
            <a:normAutofit/>
          </a:bodyPr>
          <a:lstStyle>
            <a:lvl1pPr>
              <a:defRPr sz="1600"/>
            </a:lvl1pPr>
          </a:lstStyle>
          <a:p>
            <a:endParaRPr lang="es-ES"/>
          </a:p>
        </p:txBody>
      </p:sp>
      <p:sp>
        <p:nvSpPr>
          <p:cNvPr id="22" name="Marcador de posición de imagen 4">
            <a:extLst>
              <a:ext uri="{FF2B5EF4-FFF2-40B4-BE49-F238E27FC236}">
                <a16:creationId xmlns:a16="http://schemas.microsoft.com/office/drawing/2014/main" id="{53FD7394-389B-CA52-091D-82C1C7B8D7DC}"/>
              </a:ext>
            </a:extLst>
          </p:cNvPr>
          <p:cNvSpPr>
            <a:spLocks noGrp="1"/>
          </p:cNvSpPr>
          <p:nvPr>
            <p:ph type="pic" sz="quarter" idx="25"/>
          </p:nvPr>
        </p:nvSpPr>
        <p:spPr>
          <a:xfrm>
            <a:off x="8037110" y="2406650"/>
            <a:ext cx="1846263" cy="1846263"/>
          </a:xfrm>
          <a:prstGeom prst="rect">
            <a:avLst/>
          </a:prstGeom>
        </p:spPr>
        <p:txBody>
          <a:bodyPr>
            <a:normAutofit/>
          </a:bodyPr>
          <a:lstStyle>
            <a:lvl1pPr>
              <a:defRPr sz="1600"/>
            </a:lvl1pPr>
          </a:lstStyle>
          <a:p>
            <a:endParaRPr lang="es-ES"/>
          </a:p>
        </p:txBody>
      </p:sp>
      <p:sp>
        <p:nvSpPr>
          <p:cNvPr id="23" name="Marcador de posición de imagen 4">
            <a:extLst>
              <a:ext uri="{FF2B5EF4-FFF2-40B4-BE49-F238E27FC236}">
                <a16:creationId xmlns:a16="http://schemas.microsoft.com/office/drawing/2014/main" id="{0124AA82-AF9F-5C06-A7DC-955845C9876C}"/>
              </a:ext>
            </a:extLst>
          </p:cNvPr>
          <p:cNvSpPr>
            <a:spLocks noGrp="1"/>
          </p:cNvSpPr>
          <p:nvPr>
            <p:ph type="pic" sz="quarter" idx="26"/>
          </p:nvPr>
        </p:nvSpPr>
        <p:spPr>
          <a:xfrm>
            <a:off x="9927325" y="2406650"/>
            <a:ext cx="1846263" cy="1846263"/>
          </a:xfrm>
          <a:prstGeom prst="rect">
            <a:avLst/>
          </a:prstGeom>
        </p:spPr>
        <p:txBody>
          <a:bodyPr>
            <a:normAutofit/>
          </a:bodyPr>
          <a:lstStyle>
            <a:lvl1pPr>
              <a:defRPr sz="1600"/>
            </a:lvl1pPr>
          </a:lstStyle>
          <a:p>
            <a:endParaRPr lang="es-ES"/>
          </a:p>
        </p:txBody>
      </p:sp>
    </p:spTree>
    <p:extLst>
      <p:ext uri="{BB962C8B-B14F-4D97-AF65-F5344CB8AC3E}">
        <p14:creationId xmlns:p14="http://schemas.microsoft.com/office/powerpoint/2010/main" val="51619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id="{B08FFEA7-E5D3-EBE8-CFBB-A48CF40438C9}"/>
              </a:ext>
            </a:extLst>
          </p:cNvPr>
          <p:cNvGraphicFramePr/>
          <p:nvPr userDrawn="1">
            <p:extLst>
              <p:ext uri="{D42A27DB-BD31-4B8C-83A1-F6EECF244321}">
                <p14:modId xmlns:p14="http://schemas.microsoft.com/office/powerpoint/2010/main" val="700648845"/>
              </p:ext>
            </p:extLst>
          </p:nvPr>
        </p:nvGraphicFramePr>
        <p:xfrm>
          <a:off x="2032000" y="1117601"/>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3" name="Título 1">
            <a:extLst>
              <a:ext uri="{FF2B5EF4-FFF2-40B4-BE49-F238E27FC236}">
                <a16:creationId xmlns:a16="http://schemas.microsoft.com/office/drawing/2014/main" id="{665669C8-0B59-4718-D41C-CAE3A50F0AF7}"/>
              </a:ext>
            </a:extLst>
          </p:cNvPr>
          <p:cNvSpPr>
            <a:spLocks noGrp="1"/>
          </p:cNvSpPr>
          <p:nvPr>
            <p:ph type="title" hasCustomPrompt="1"/>
          </p:nvPr>
        </p:nvSpPr>
        <p:spPr>
          <a:xfrm>
            <a:off x="356400" y="320401"/>
            <a:ext cx="7525182" cy="797200"/>
          </a:xfrm>
          <a:prstGeom prst="rect">
            <a:avLst/>
          </a:prstGeom>
        </p:spPr>
        <p:txBody>
          <a:bodyPr anchor="t" anchorCtr="0">
            <a:normAutofit/>
          </a:bodyPr>
          <a:lstStyle>
            <a:lvl1pPr>
              <a:defRPr sz="2200">
                <a:solidFill>
                  <a:schemeClr val="tx1"/>
                </a:solidFill>
              </a:defRPr>
            </a:lvl1pPr>
          </a:lstStyle>
          <a:p>
            <a:r>
              <a:rPr lang="es-ES"/>
              <a:t>Haga clic para modificar el estilo de título del patrón</a:t>
            </a:r>
          </a:p>
        </p:txBody>
      </p:sp>
    </p:spTree>
    <p:extLst>
      <p:ext uri="{BB962C8B-B14F-4D97-AF65-F5344CB8AC3E}">
        <p14:creationId xmlns:p14="http://schemas.microsoft.com/office/powerpoint/2010/main" val="419521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014600A9-8B9E-7E35-37AE-7B402AD4D798}"/>
              </a:ext>
            </a:extLst>
          </p:cNvPr>
          <p:cNvSpPr>
            <a:spLocks noGrp="1"/>
          </p:cNvSpPr>
          <p:nvPr>
            <p:ph type="title" hasCustomPrompt="1"/>
          </p:nvPr>
        </p:nvSpPr>
        <p:spPr>
          <a:xfrm>
            <a:off x="356400" y="320401"/>
            <a:ext cx="7525182" cy="797200"/>
          </a:xfrm>
          <a:prstGeom prst="rect">
            <a:avLst/>
          </a:prstGeom>
        </p:spPr>
        <p:txBody>
          <a:bodyPr anchor="t" anchorCtr="0">
            <a:normAutofit/>
          </a:bodyPr>
          <a:lstStyle>
            <a:lvl1pPr>
              <a:defRPr sz="2200">
                <a:solidFill>
                  <a:schemeClr val="tx1"/>
                </a:solidFill>
              </a:defRPr>
            </a:lvl1pPr>
          </a:lstStyle>
          <a:p>
            <a:r>
              <a:rPr lang="es-ES"/>
              <a:t>Haga clic para modificar el estilo de título del patrón</a:t>
            </a:r>
          </a:p>
        </p:txBody>
      </p:sp>
      <p:graphicFrame>
        <p:nvGraphicFramePr>
          <p:cNvPr id="8" name="Gráfico 7">
            <a:extLst>
              <a:ext uri="{FF2B5EF4-FFF2-40B4-BE49-F238E27FC236}">
                <a16:creationId xmlns:a16="http://schemas.microsoft.com/office/drawing/2014/main" id="{F3AAA14C-FD54-F7CB-61B3-D51C4F83A373}"/>
              </a:ext>
            </a:extLst>
          </p:cNvPr>
          <p:cNvGraphicFramePr/>
          <p:nvPr userDrawn="1">
            <p:extLst>
              <p:ext uri="{D42A27DB-BD31-4B8C-83A1-F6EECF244321}">
                <p14:modId xmlns:p14="http://schemas.microsoft.com/office/powerpoint/2010/main" val="2522058711"/>
              </p:ext>
            </p:extLst>
          </p:nvPr>
        </p:nvGraphicFramePr>
        <p:xfrm>
          <a:off x="2029617" y="1439624"/>
          <a:ext cx="8128000" cy="48999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827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4 Text">
    <p:spTree>
      <p:nvGrpSpPr>
        <p:cNvPr id="1" name=""/>
        <p:cNvGrpSpPr/>
        <p:nvPr/>
      </p:nvGrpSpPr>
      <p:grpSpPr>
        <a:xfrm>
          <a:off x="0" y="0"/>
          <a:ext cx="0" cy="0"/>
          <a:chOff x="0" y="0"/>
          <a:chExt cx="0" cy="0"/>
        </a:xfrm>
      </p:grpSpPr>
      <p:sp>
        <p:nvSpPr>
          <p:cNvPr id="11" name="Marcador de texto 5">
            <a:extLst>
              <a:ext uri="{FF2B5EF4-FFF2-40B4-BE49-F238E27FC236}">
                <a16:creationId xmlns:a16="http://schemas.microsoft.com/office/drawing/2014/main" id="{B25430A5-4CBA-0868-521D-162F5B1BB3E0}"/>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2" name="Marcador de texto 5">
            <a:extLst>
              <a:ext uri="{FF2B5EF4-FFF2-40B4-BE49-F238E27FC236}">
                <a16:creationId xmlns:a16="http://schemas.microsoft.com/office/drawing/2014/main" id="{1156A1C8-0FF9-BE12-5933-F0FE522914B7}"/>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
        <p:nvSpPr>
          <p:cNvPr id="18" name="Marcador de texto 16">
            <a:extLst>
              <a:ext uri="{FF2B5EF4-FFF2-40B4-BE49-F238E27FC236}">
                <a16:creationId xmlns:a16="http://schemas.microsoft.com/office/drawing/2014/main" id="{1FDE00F5-B38C-EA6F-8DB4-4231FD21D86C}"/>
              </a:ext>
            </a:extLst>
          </p:cNvPr>
          <p:cNvSpPr>
            <a:spLocks noGrp="1"/>
          </p:cNvSpPr>
          <p:nvPr>
            <p:ph type="body" sz="quarter" idx="14"/>
          </p:nvPr>
        </p:nvSpPr>
        <p:spPr>
          <a:xfrm>
            <a:off x="634663"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1" name="Marcador de texto 16">
            <a:extLst>
              <a:ext uri="{FF2B5EF4-FFF2-40B4-BE49-F238E27FC236}">
                <a16:creationId xmlns:a16="http://schemas.microsoft.com/office/drawing/2014/main" id="{6DFC08E9-A911-0B61-7857-88EF4FA57D30}"/>
              </a:ext>
            </a:extLst>
          </p:cNvPr>
          <p:cNvSpPr>
            <a:spLocks noGrp="1"/>
          </p:cNvSpPr>
          <p:nvPr>
            <p:ph type="body" sz="quarter" idx="16"/>
          </p:nvPr>
        </p:nvSpPr>
        <p:spPr>
          <a:xfrm>
            <a:off x="9155209"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2" name="Marcador de texto 16">
            <a:extLst>
              <a:ext uri="{FF2B5EF4-FFF2-40B4-BE49-F238E27FC236}">
                <a16:creationId xmlns:a16="http://schemas.microsoft.com/office/drawing/2014/main" id="{2731E624-5BA3-8EFC-9D6F-551F9F460957}"/>
              </a:ext>
            </a:extLst>
          </p:cNvPr>
          <p:cNvSpPr>
            <a:spLocks noGrp="1"/>
          </p:cNvSpPr>
          <p:nvPr>
            <p:ph type="body" sz="quarter" idx="17"/>
          </p:nvPr>
        </p:nvSpPr>
        <p:spPr>
          <a:xfrm>
            <a:off x="6328882"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3" name="Marcador de texto 16">
            <a:extLst>
              <a:ext uri="{FF2B5EF4-FFF2-40B4-BE49-F238E27FC236}">
                <a16:creationId xmlns:a16="http://schemas.microsoft.com/office/drawing/2014/main" id="{66EBDE3E-5360-8CCD-0118-D20C35CEA748}"/>
              </a:ext>
            </a:extLst>
          </p:cNvPr>
          <p:cNvSpPr>
            <a:spLocks noGrp="1"/>
          </p:cNvSpPr>
          <p:nvPr>
            <p:ph type="body" sz="quarter" idx="15"/>
          </p:nvPr>
        </p:nvSpPr>
        <p:spPr>
          <a:xfrm>
            <a:off x="3494241"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Tree>
    <p:extLst>
      <p:ext uri="{BB962C8B-B14F-4D97-AF65-F5344CB8AC3E}">
        <p14:creationId xmlns:p14="http://schemas.microsoft.com/office/powerpoint/2010/main" val="3007206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303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9934-1E97-B84E-8B7D-9EF4AF483C92}"/>
              </a:ext>
            </a:extLst>
          </p:cNvPr>
          <p:cNvSpPr>
            <a:spLocks noGrp="1"/>
          </p:cNvSpPr>
          <p:nvPr>
            <p:ph type="title"/>
          </p:nvPr>
        </p:nvSpPr>
        <p:spPr>
          <a:xfrm>
            <a:off x="838200" y="365125"/>
            <a:ext cx="10515600" cy="577497"/>
          </a:xfrm>
          <a:prstGeom prst="rect">
            <a:avLst/>
          </a:prstGeom>
        </p:spPr>
        <p:txBody>
          <a:bodyPr/>
          <a:lstStyle>
            <a:lvl1pPr>
              <a:defRPr sz="5400" kern="1200" spc="0" baseline="0">
                <a:solidFill>
                  <a:srgbClr val="044A73"/>
                </a:solidFill>
                <a:latin typeface="Steelfish Rg" panose="020B08080202020405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C34CB337-91A4-FF4F-8FA5-1E6A50A2D888}"/>
              </a:ext>
            </a:extLst>
          </p:cNvPr>
          <p:cNvSpPr>
            <a:spLocks noGrp="1"/>
          </p:cNvSpPr>
          <p:nvPr>
            <p:ph type="sldNum" sz="quarter" idx="10"/>
          </p:nvPr>
        </p:nvSpPr>
        <p:spPr>
          <a:xfrm>
            <a:off x="8610600" y="6356350"/>
            <a:ext cx="2743200" cy="365125"/>
          </a:xfrm>
          <a:prstGeom prst="rect">
            <a:avLst/>
          </a:prstGeom>
        </p:spPr>
        <p:txBody>
          <a:bodyPr/>
          <a:lstStyle/>
          <a:p>
            <a:fld id="{86CB4B4D-7CA3-9044-876B-883B54F8677D}" type="slidenum">
              <a:rPr lang="en-US" smtClean="0"/>
              <a:pPr/>
              <a:t>‹#›</a:t>
            </a:fld>
            <a:endParaRPr lang="en-US"/>
          </a:p>
        </p:txBody>
      </p:sp>
      <p:sp>
        <p:nvSpPr>
          <p:cNvPr id="8" name="Content Placeholder 7">
            <a:extLst>
              <a:ext uri="{FF2B5EF4-FFF2-40B4-BE49-F238E27FC236}">
                <a16:creationId xmlns:a16="http://schemas.microsoft.com/office/drawing/2014/main" id="{F69A1F3C-E87D-8348-B0E9-C23D9332F61C}"/>
              </a:ext>
            </a:extLst>
          </p:cNvPr>
          <p:cNvSpPr>
            <a:spLocks noGrp="1"/>
          </p:cNvSpPr>
          <p:nvPr>
            <p:ph sz="quarter" idx="11"/>
          </p:nvPr>
        </p:nvSpPr>
        <p:spPr>
          <a:xfrm>
            <a:off x="838200" y="1530350"/>
            <a:ext cx="5032022" cy="4260850"/>
          </a:xfrm>
          <a:prstGeom prst="rect">
            <a:avLst/>
          </a:prstGeom>
        </p:spPr>
        <p:txBody>
          <a:bodyPr/>
          <a:lstStyle>
            <a:lvl1pPr>
              <a:lnSpc>
                <a:spcPct val="150000"/>
              </a:lnSpc>
              <a:spcBef>
                <a:spcPts val="450"/>
              </a:spcBef>
              <a:buSzPct val="80000"/>
              <a:defRPr sz="2400"/>
            </a:lvl1pPr>
            <a:lvl2pPr>
              <a:lnSpc>
                <a:spcPct val="150000"/>
              </a:lnSpc>
              <a:spcBef>
                <a:spcPts val="450"/>
              </a:spcBef>
              <a:buSzPct val="80000"/>
              <a:defRPr sz="2000"/>
            </a:lvl2pPr>
            <a:lvl3pPr>
              <a:lnSpc>
                <a:spcPct val="150000"/>
              </a:lnSpc>
              <a:spcBef>
                <a:spcPts val="450"/>
              </a:spcBef>
              <a:buSzPct val="80000"/>
              <a:defRPr sz="1800"/>
            </a:lvl3pPr>
            <a:lvl4pPr>
              <a:lnSpc>
                <a:spcPct val="150000"/>
              </a:lnSpc>
              <a:spcBef>
                <a:spcPts val="450"/>
              </a:spcBef>
              <a:buSzPct val="80000"/>
              <a:defRPr sz="1400"/>
            </a:lvl4pPr>
            <a:lvl5pPr>
              <a:lnSpc>
                <a:spcPct val="150000"/>
              </a:lnSpc>
              <a:spcBef>
                <a:spcPts val="450"/>
              </a:spcBef>
              <a:buSzPct val="8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7">
            <a:extLst>
              <a:ext uri="{FF2B5EF4-FFF2-40B4-BE49-F238E27FC236}">
                <a16:creationId xmlns:a16="http://schemas.microsoft.com/office/drawing/2014/main" id="{23833A52-975E-2146-94E1-4D50B1EAF2B0}"/>
              </a:ext>
            </a:extLst>
          </p:cNvPr>
          <p:cNvSpPr>
            <a:spLocks noGrp="1"/>
          </p:cNvSpPr>
          <p:nvPr>
            <p:ph sz="quarter" idx="12"/>
          </p:nvPr>
        </p:nvSpPr>
        <p:spPr>
          <a:xfrm>
            <a:off x="6321779" y="1530350"/>
            <a:ext cx="5032022" cy="4260850"/>
          </a:xfrm>
          <a:prstGeom prst="rect">
            <a:avLst/>
          </a:prstGeom>
        </p:spPr>
        <p:txBody>
          <a:bodyPr/>
          <a:lstStyle>
            <a:lvl1pPr>
              <a:lnSpc>
                <a:spcPct val="150000"/>
              </a:lnSpc>
              <a:spcBef>
                <a:spcPts val="450"/>
              </a:spcBef>
              <a:buSzPct val="80000"/>
              <a:defRPr sz="2400"/>
            </a:lvl1pPr>
            <a:lvl2pPr>
              <a:lnSpc>
                <a:spcPct val="150000"/>
              </a:lnSpc>
              <a:spcBef>
                <a:spcPts val="450"/>
              </a:spcBef>
              <a:buSzPct val="80000"/>
              <a:defRPr sz="2000"/>
            </a:lvl2pPr>
            <a:lvl3pPr>
              <a:lnSpc>
                <a:spcPct val="150000"/>
              </a:lnSpc>
              <a:spcBef>
                <a:spcPts val="450"/>
              </a:spcBef>
              <a:buSzPct val="80000"/>
              <a:defRPr sz="1800"/>
            </a:lvl3pPr>
            <a:lvl4pPr>
              <a:lnSpc>
                <a:spcPct val="150000"/>
              </a:lnSpc>
              <a:spcBef>
                <a:spcPts val="450"/>
              </a:spcBef>
              <a:buSzPct val="80000"/>
              <a:defRPr sz="1400"/>
            </a:lvl4pPr>
            <a:lvl5pPr>
              <a:lnSpc>
                <a:spcPct val="150000"/>
              </a:lnSpc>
              <a:spcBef>
                <a:spcPts val="450"/>
              </a:spcBef>
              <a:buSzPct val="8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77316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A86C8F33-3DE1-BBA4-E1BD-4A8E8962E022}"/>
              </a:ext>
            </a:extLst>
          </p:cNvPr>
          <p:cNvSpPr>
            <a:spLocks noGrp="1"/>
          </p:cNvSpPr>
          <p:nvPr>
            <p:ph type="pic" sz="quarter" idx="10"/>
          </p:nvPr>
        </p:nvSpPr>
        <p:spPr>
          <a:xfrm>
            <a:off x="6084888" y="409575"/>
            <a:ext cx="5665787" cy="5557838"/>
          </a:xfrm>
          <a:prstGeom prst="rect">
            <a:avLst/>
          </a:prstGeom>
          <a:blipFill>
            <a:blip r:embed="rId2"/>
            <a:stretch>
              <a:fillRect/>
            </a:stretch>
          </a:blipFill>
        </p:spPr>
        <p:txBody>
          <a:bodyPr/>
          <a:lstStyle/>
          <a:p>
            <a:endParaRPr lang="es-ES"/>
          </a:p>
        </p:txBody>
      </p:sp>
      <p:sp>
        <p:nvSpPr>
          <p:cNvPr id="28" name="Marcador de texto 5">
            <a:extLst>
              <a:ext uri="{FF2B5EF4-FFF2-40B4-BE49-F238E27FC236}">
                <a16:creationId xmlns:a16="http://schemas.microsoft.com/office/drawing/2014/main" id="{F97E8867-199C-FB6B-DD39-6B23ED38C392}"/>
              </a:ext>
            </a:extLst>
          </p:cNvPr>
          <p:cNvSpPr>
            <a:spLocks noGrp="1"/>
          </p:cNvSpPr>
          <p:nvPr>
            <p:ph type="body" sz="quarter" idx="14" hasCustomPrompt="1"/>
          </p:nvPr>
        </p:nvSpPr>
        <p:spPr>
          <a:xfrm>
            <a:off x="365217" y="329478"/>
            <a:ext cx="5032872" cy="738664"/>
          </a:xfrm>
          <a:prstGeom prst="rect">
            <a:avLst/>
          </a:prstGeom>
        </p:spPr>
        <p:txBody>
          <a:bodyPr/>
          <a:lstStyle>
            <a:lvl1pPr marL="0" indent="0">
              <a:buNone/>
              <a:defRPr sz="2200" b="0" i="0">
                <a:latin typeface="Haffer SQ XH Medium" pitchFamily="2" charset="77"/>
                <a:cs typeface="Haffer SQ XH Medium" pitchFamily="2" charset="77"/>
              </a:defRPr>
            </a:lvl1pPr>
          </a:lstStyle>
          <a:p>
            <a:r>
              <a:rPr lang="en-US" sz="2200" kern="0">
                <a:latin typeface="Haffer XH Medium" pitchFamily="2" charset="77"/>
                <a:cs typeface="Haffer XH Medium" pitchFamily="2" charset="77"/>
              </a:rPr>
              <a:t>Neutron</a:t>
            </a:r>
            <a:r>
              <a:rPr lang="en-US" sz="2200" kern="0" baseline="30000">
                <a:latin typeface="Haffer XH Medium" pitchFamily="2" charset="77"/>
                <a:cs typeface="Haffer XH Medium" pitchFamily="2" charset="77"/>
              </a:rPr>
              <a:t>™</a:t>
            </a:r>
          </a:p>
        </p:txBody>
      </p:sp>
      <p:sp>
        <p:nvSpPr>
          <p:cNvPr id="35" name="CuadroTexto 2">
            <a:extLst>
              <a:ext uri="{FF2B5EF4-FFF2-40B4-BE49-F238E27FC236}">
                <a16:creationId xmlns:a16="http://schemas.microsoft.com/office/drawing/2014/main" id="{7F873C8D-440E-D932-23C1-24182265DF6E}"/>
              </a:ext>
            </a:extLst>
          </p:cNvPr>
          <p:cNvSpPr txBox="1"/>
          <p:nvPr userDrawn="1"/>
        </p:nvSpPr>
        <p:spPr>
          <a:xfrm>
            <a:off x="365217" y="618128"/>
            <a:ext cx="5431536" cy="4293483"/>
          </a:xfrm>
          <a:prstGeom prst="rect">
            <a:avLst/>
          </a:prstGeom>
          <a:noFill/>
        </p:spPr>
        <p:txBody>
          <a:bodyPr wrap="square" rtlCol="0">
            <a:spAutoFit/>
          </a:bodyPr>
          <a:lstStyle/>
          <a:p>
            <a:pPr fontAlgn="base"/>
            <a:r>
              <a:rPr lang="en-GB" sz="2100">
                <a:solidFill>
                  <a:schemeClr val="bg1"/>
                </a:solidFill>
                <a:effectLst/>
                <a:latin typeface="Haffer XH Light" pitchFamily="2" charset="77"/>
                <a:cs typeface="Haffer XH Light" pitchFamily="2" charset="77"/>
              </a:rPr>
              <a:t>ARS’ Neutron</a:t>
            </a:r>
            <a:r>
              <a:rPr lang="en-US" sz="2000" kern="0" baseline="30000">
                <a:solidFill>
                  <a:schemeClr val="bg1"/>
                </a:solidFill>
                <a:latin typeface="Haffer XH Light" pitchFamily="2" charset="77"/>
                <a:cs typeface="Haffer XH Light" pitchFamily="2" charset="77"/>
              </a:rPr>
              <a:t>™</a:t>
            </a:r>
            <a:r>
              <a:rPr lang="en-US" sz="2000" kern="0" baseline="30000">
                <a:solidFill>
                  <a:schemeClr val="bg1"/>
                </a:solidFill>
                <a:latin typeface="Haffer XH Medium" pitchFamily="2" charset="77"/>
                <a:cs typeface="Haffer XH Medium" pitchFamily="2" charset="77"/>
              </a:rPr>
              <a:t> </a:t>
            </a:r>
            <a:r>
              <a:rPr lang="en-GB" sz="2100">
                <a:solidFill>
                  <a:schemeClr val="bg1"/>
                </a:solidFill>
                <a:effectLst/>
                <a:latin typeface="Haffer XH Light" pitchFamily="2" charset="77"/>
                <a:cs typeface="Haffer XH Light" pitchFamily="2" charset="77"/>
              </a:rPr>
              <a:t>System is the prime offering in the Neutron</a:t>
            </a:r>
            <a:r>
              <a:rPr lang="en-US" sz="2000" kern="0" baseline="30000">
                <a:solidFill>
                  <a:schemeClr val="bg1"/>
                </a:solidFill>
                <a:latin typeface="Haffer XH Light" pitchFamily="2" charset="77"/>
                <a:cs typeface="Haffer XH Light" pitchFamily="2" charset="77"/>
              </a:rPr>
              <a:t>™</a:t>
            </a:r>
            <a:r>
              <a:rPr lang="en-GB" sz="2100">
                <a:solidFill>
                  <a:schemeClr val="bg1"/>
                </a:solidFill>
                <a:effectLst/>
                <a:latin typeface="Haffer XH Light" pitchFamily="2" charset="77"/>
                <a:cs typeface="Haffer XH Light" pitchFamily="2" charset="77"/>
              </a:rPr>
              <a:t> series of proprietary, purpose-built acoustic devices for Direct Field Acoustic Testing applications.</a:t>
            </a:r>
          </a:p>
          <a:p>
            <a:pPr algn="l" fontAlgn="base"/>
            <a:endParaRPr lang="en-GB" sz="2100">
              <a:solidFill>
                <a:schemeClr val="bg1"/>
              </a:solidFill>
              <a:effectLst/>
              <a:latin typeface="Haffer XH Light" pitchFamily="2" charset="77"/>
              <a:cs typeface="Haffer XH Light" pitchFamily="2" charset="77"/>
            </a:endParaRPr>
          </a:p>
          <a:p>
            <a:pPr algn="l" fontAlgn="base"/>
            <a:r>
              <a:rPr lang="en-GB" sz="2100">
                <a:solidFill>
                  <a:schemeClr val="bg1"/>
                </a:solidFill>
                <a:effectLst/>
                <a:latin typeface="Haffer XH Light" pitchFamily="2" charset="77"/>
                <a:cs typeface="Haffer XH Light" pitchFamily="2" charset="77"/>
              </a:rPr>
              <a:t>Designed to provide next-generation acoustic power output for aerospace, scientific and industrial applications, </a:t>
            </a:r>
          </a:p>
          <a:p>
            <a:pPr algn="l" fontAlgn="base"/>
            <a:r>
              <a:rPr lang="en-GB" sz="2100">
                <a:solidFill>
                  <a:schemeClr val="bg1"/>
                </a:solidFill>
                <a:effectLst/>
                <a:latin typeface="Haffer XH Light" pitchFamily="2" charset="77"/>
                <a:cs typeface="Haffer XH Light" pitchFamily="2" charset="77"/>
              </a:rPr>
              <a:t>the Neutron</a:t>
            </a:r>
            <a:r>
              <a:rPr lang="en-US" sz="2000" kern="0" baseline="30000">
                <a:solidFill>
                  <a:schemeClr val="bg1"/>
                </a:solidFill>
                <a:latin typeface="Haffer XH Light" pitchFamily="2" charset="77"/>
                <a:cs typeface="Haffer XH Light" pitchFamily="2" charset="77"/>
              </a:rPr>
              <a:t>™</a:t>
            </a:r>
            <a:r>
              <a:rPr lang="en-GB" sz="2100">
                <a:solidFill>
                  <a:schemeClr val="bg1"/>
                </a:solidFill>
                <a:effectLst/>
                <a:latin typeface="Haffer XH Light" pitchFamily="2" charset="77"/>
                <a:cs typeface="Haffer XH Light" pitchFamily="2" charset="77"/>
              </a:rPr>
              <a:t> System is part of the </a:t>
            </a:r>
          </a:p>
          <a:p>
            <a:pPr algn="l" fontAlgn="base"/>
            <a:r>
              <a:rPr lang="en-GB" sz="2100">
                <a:solidFill>
                  <a:schemeClr val="bg1"/>
                </a:solidFill>
                <a:effectLst/>
                <a:latin typeface="Haffer XH Light" pitchFamily="2" charset="77"/>
                <a:cs typeface="Haffer XH Light" pitchFamily="2" charset="77"/>
              </a:rPr>
              <a:t>turn-key Neutron complete solution </a:t>
            </a:r>
          </a:p>
          <a:p>
            <a:pPr algn="l" fontAlgn="base"/>
            <a:r>
              <a:rPr lang="en-GB" sz="2100">
                <a:solidFill>
                  <a:schemeClr val="bg1"/>
                </a:solidFill>
                <a:effectLst/>
                <a:latin typeface="Haffer XH Light" pitchFamily="2" charset="77"/>
                <a:cs typeface="Haffer XH Light" pitchFamily="2" charset="77"/>
              </a:rPr>
              <a:t>for mobile or fixed High Power Direct </a:t>
            </a:r>
          </a:p>
          <a:p>
            <a:pPr algn="l" fontAlgn="base"/>
            <a:r>
              <a:rPr lang="en-GB" sz="2100">
                <a:solidFill>
                  <a:schemeClr val="bg1"/>
                </a:solidFill>
                <a:effectLst/>
                <a:latin typeface="Haffer XH Light" pitchFamily="2" charset="77"/>
                <a:cs typeface="Haffer XH Light" pitchFamily="2" charset="77"/>
              </a:rPr>
              <a:t>Field Acoustic Testing needs.</a:t>
            </a:r>
          </a:p>
        </p:txBody>
      </p:sp>
    </p:spTree>
    <p:extLst>
      <p:ext uri="{BB962C8B-B14F-4D97-AF65-F5344CB8AC3E}">
        <p14:creationId xmlns:p14="http://schemas.microsoft.com/office/powerpoint/2010/main" val="3356485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6FCE7AB8-CA91-AE36-8271-C41BC08C7809}"/>
              </a:ext>
            </a:extLst>
          </p:cNvPr>
          <p:cNvSpPr>
            <a:spLocks noGrp="1"/>
          </p:cNvSpPr>
          <p:nvPr>
            <p:ph type="body" sz="quarter" idx="12" hasCustomPrompt="1"/>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r>
              <a:rPr lang="en-US" sz="2200" kern="0">
                <a:solidFill>
                  <a:schemeClr val="bg1"/>
                </a:solidFill>
                <a:latin typeface="Haffer XH Medium" pitchFamily="2" charset="77"/>
                <a:cs typeface="Haffer XH Medium" pitchFamily="2" charset="77"/>
              </a:rPr>
              <a:t>Neutron</a:t>
            </a:r>
            <a:r>
              <a:rPr lang="en-US" sz="2200" kern="0" baseline="30000">
                <a:solidFill>
                  <a:schemeClr val="bg1"/>
                </a:solidFill>
                <a:latin typeface="Haffer XH Medium" pitchFamily="2" charset="77"/>
                <a:cs typeface="Haffer XH Medium" pitchFamily="2" charset="77"/>
              </a:rPr>
              <a:t>™</a:t>
            </a:r>
          </a:p>
        </p:txBody>
      </p:sp>
      <p:sp>
        <p:nvSpPr>
          <p:cNvPr id="10" name="CuadroTexto 3">
            <a:extLst>
              <a:ext uri="{FF2B5EF4-FFF2-40B4-BE49-F238E27FC236}">
                <a16:creationId xmlns:a16="http://schemas.microsoft.com/office/drawing/2014/main" id="{559DBEA9-F2F6-B7FF-F4AC-876968C3F737}"/>
              </a:ext>
            </a:extLst>
          </p:cNvPr>
          <p:cNvSpPr txBox="1"/>
          <p:nvPr userDrawn="1"/>
        </p:nvSpPr>
        <p:spPr>
          <a:xfrm>
            <a:off x="1765725" y="1436680"/>
            <a:ext cx="9668117" cy="4832092"/>
          </a:xfrm>
          <a:prstGeom prst="rect">
            <a:avLst/>
          </a:prstGeom>
          <a:noFill/>
        </p:spPr>
        <p:txBody>
          <a:bodyPr wrap="square" numCol="2" spcCol="1800000" rtlCol="0">
            <a:spAutoFit/>
          </a:bodyPr>
          <a:lstStyle/>
          <a:p>
            <a:r>
              <a:rPr lang="en-US" sz="1400" b="1">
                <a:solidFill>
                  <a:schemeClr val="bg1"/>
                </a:solidFill>
                <a:latin typeface="Haffer SQ SemiBold" pitchFamily="2" charset="77"/>
                <a:cs typeface="Haffer SQ SemiBold" pitchFamily="2" charset="77"/>
              </a:rPr>
              <a:t>Full-Range Output</a:t>
            </a:r>
          </a:p>
          <a:p>
            <a:r>
              <a:rPr lang="en-US" sz="1400">
                <a:solidFill>
                  <a:schemeClr val="bg1"/>
                </a:solidFill>
                <a:latin typeface="Haffer SQ Light" pitchFamily="2" charset="77"/>
                <a:cs typeface="Haffer SQ Light" pitchFamily="2" charset="77"/>
              </a:rPr>
              <a:t>Each Neutron</a:t>
            </a:r>
            <a:r>
              <a:rPr lang="en-US" sz="1400" kern="0" baseline="30000">
                <a:solidFill>
                  <a:schemeClr val="bg1"/>
                </a:solidFill>
                <a:latin typeface="Haffer SQ Light" pitchFamily="2" charset="77"/>
                <a:cs typeface="Haffer SQ Light" pitchFamily="2" charset="77"/>
              </a:rPr>
              <a:t>™</a:t>
            </a:r>
            <a:r>
              <a:rPr lang="en-US" sz="1400">
                <a:solidFill>
                  <a:schemeClr val="bg1"/>
                </a:solidFill>
                <a:latin typeface="Haffer SQ Light" pitchFamily="2" charset="77"/>
                <a:cs typeface="Haffer SQ Light" pitchFamily="2" charset="77"/>
              </a:rPr>
              <a:t> provides full-frequency output with no need for additional sub-bass. Best-in-class efficiency and unified output design.</a:t>
            </a: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Integrated Power and Processing  </a:t>
            </a:r>
          </a:p>
          <a:p>
            <a:r>
              <a:rPr lang="en-US" sz="1400" err="1">
                <a:solidFill>
                  <a:schemeClr val="bg1"/>
                </a:solidFill>
                <a:latin typeface="Haffer SQ Light" pitchFamily="2" charset="77"/>
                <a:cs typeface="Haffer SQ Light" pitchFamily="2" charset="77"/>
              </a:rPr>
              <a:t>Corerack</a:t>
            </a:r>
            <a:r>
              <a:rPr lang="en-US" sz="1400">
                <a:solidFill>
                  <a:schemeClr val="bg1"/>
                </a:solidFill>
                <a:latin typeface="Haffer SQ Light" pitchFamily="2" charset="77"/>
                <a:cs typeface="Haffer SQ Light" pitchFamily="2" charset="77"/>
              </a:rPr>
              <a:t> provides all power and precise processing with real-time safety limiter to assure safe and efficient operation.</a:t>
            </a: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Dedicated Suspension Hardware</a:t>
            </a:r>
          </a:p>
          <a:p>
            <a:r>
              <a:rPr lang="en-US" sz="1400">
                <a:solidFill>
                  <a:schemeClr val="bg1"/>
                </a:solidFill>
                <a:latin typeface="Haffer SQ XH Light" pitchFamily="2" charset="77"/>
                <a:cs typeface="Haffer SQ XH Light" pitchFamily="2" charset="77"/>
              </a:rPr>
              <a:t>A range of custom suspension hardware expedites assembly and disassembly of </a:t>
            </a:r>
            <a:r>
              <a:rPr lang="en-US" sz="1400">
                <a:solidFill>
                  <a:schemeClr val="bg1"/>
                </a:solidFill>
                <a:latin typeface="Haffer SQ Light" pitchFamily="2" charset="77"/>
                <a:cs typeface="Haffer SQ Light" pitchFamily="2" charset="77"/>
              </a:rPr>
              <a:t>Neutron</a:t>
            </a:r>
            <a:r>
              <a:rPr lang="en-US" sz="1400" kern="0" baseline="30000">
                <a:solidFill>
                  <a:schemeClr val="bg1"/>
                </a:solidFill>
                <a:latin typeface="Haffer SQ Light" pitchFamily="2" charset="77"/>
                <a:cs typeface="Haffer SQ Light" pitchFamily="2" charset="77"/>
              </a:rPr>
              <a:t>™</a:t>
            </a:r>
            <a:r>
              <a:rPr lang="en-US" sz="1400">
                <a:solidFill>
                  <a:schemeClr val="bg1"/>
                </a:solidFill>
                <a:latin typeface="Haffer SQ XH Light" pitchFamily="2" charset="77"/>
                <a:cs typeface="Haffer SQ XH Light" pitchFamily="2" charset="77"/>
              </a:rPr>
              <a:t> cabinets and scales to support tests of any size.</a:t>
            </a: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Scale Without Compromise</a:t>
            </a:r>
          </a:p>
          <a:p>
            <a:r>
              <a:rPr lang="en-US" sz="1400">
                <a:solidFill>
                  <a:schemeClr val="bg1"/>
                </a:solidFill>
                <a:latin typeface="Haffer SQ Light" pitchFamily="2" charset="77"/>
                <a:cs typeface="Haffer SQ Light" pitchFamily="2" charset="77"/>
              </a:rPr>
              <a:t>Across a range spanning small </a:t>
            </a:r>
            <a:r>
              <a:rPr lang="en-US" sz="1400" err="1">
                <a:solidFill>
                  <a:schemeClr val="bg1"/>
                </a:solidFill>
                <a:latin typeface="Haffer SQ Light" pitchFamily="2" charset="77"/>
                <a:cs typeface="Haffer SQ Light" pitchFamily="2" charset="77"/>
              </a:rPr>
              <a:t>cubesats</a:t>
            </a:r>
            <a:r>
              <a:rPr lang="en-US" sz="1400">
                <a:solidFill>
                  <a:schemeClr val="bg1"/>
                </a:solidFill>
                <a:latin typeface="Haffer SQ Light" pitchFamily="2" charset="77"/>
                <a:cs typeface="Haffer SQ Light" pitchFamily="2" charset="77"/>
              </a:rPr>
              <a:t> to </a:t>
            </a:r>
          </a:p>
          <a:p>
            <a:r>
              <a:rPr lang="en-US" sz="1400">
                <a:solidFill>
                  <a:schemeClr val="bg1"/>
                </a:solidFill>
                <a:latin typeface="Haffer SQ Light" pitchFamily="2" charset="77"/>
                <a:cs typeface="Haffer SQ Light" pitchFamily="2" charset="77"/>
              </a:rPr>
              <a:t>full large-format satellites, Neutron</a:t>
            </a:r>
            <a:r>
              <a:rPr lang="en-US" sz="1400" kern="0" baseline="30000">
                <a:solidFill>
                  <a:schemeClr val="bg1"/>
                </a:solidFill>
                <a:latin typeface="Haffer SQ Light" pitchFamily="2" charset="77"/>
                <a:cs typeface="Haffer SQ Light" pitchFamily="2" charset="77"/>
              </a:rPr>
              <a:t>™</a:t>
            </a:r>
            <a:r>
              <a:rPr lang="en-US" sz="1400">
                <a:solidFill>
                  <a:schemeClr val="bg1"/>
                </a:solidFill>
                <a:latin typeface="Haffer SQ Light" pitchFamily="2" charset="77"/>
                <a:cs typeface="Haffer SQ Light" pitchFamily="2" charset="77"/>
              </a:rPr>
              <a:t> furnishes uniform, highly diffuse acoustic field performance regardless of size.</a:t>
            </a: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Custom Thermal Management</a:t>
            </a:r>
          </a:p>
          <a:p>
            <a:r>
              <a:rPr lang="en-US" sz="1400">
                <a:solidFill>
                  <a:schemeClr val="bg1"/>
                </a:solidFill>
                <a:latin typeface="Haffer SQ Light" pitchFamily="2" charset="77"/>
                <a:cs typeface="Haffer SQ Light" pitchFamily="2" charset="77"/>
              </a:rPr>
              <a:t>Fully-integrated thermal management assures maximum performance for full test duration, while reducing transducer thermal load and eliminating cool-down.</a:t>
            </a: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Efficient Energy Conservation</a:t>
            </a:r>
          </a:p>
          <a:p>
            <a:r>
              <a:rPr lang="en-US" sz="1400">
                <a:solidFill>
                  <a:schemeClr val="bg1"/>
                </a:solidFill>
                <a:latin typeface="Haffer SQ Light" pitchFamily="2" charset="77"/>
                <a:cs typeface="Haffer SQ Light" pitchFamily="2" charset="77"/>
              </a:rPr>
              <a:t>Neutron</a:t>
            </a:r>
            <a:r>
              <a:rPr lang="en-US" sz="1400" kern="0" baseline="30000">
                <a:solidFill>
                  <a:schemeClr val="bg1"/>
                </a:solidFill>
                <a:latin typeface="Haffer SQ Light" pitchFamily="2" charset="77"/>
                <a:cs typeface="Haffer SQ Light" pitchFamily="2" charset="77"/>
              </a:rPr>
              <a:t>™</a:t>
            </a:r>
            <a:r>
              <a:rPr lang="en-US" sz="1400">
                <a:solidFill>
                  <a:schemeClr val="bg1"/>
                </a:solidFill>
                <a:latin typeface="Haffer SQ Light" pitchFamily="2" charset="77"/>
                <a:cs typeface="Haffer SQ Light" pitchFamily="2" charset="77"/>
              </a:rPr>
              <a:t> efficiently translates electrical input into acoustic energy, lowering power requirements and reducing heat.</a:t>
            </a:r>
          </a:p>
          <a:p>
            <a:endParaRPr lang="en-US" sz="1400">
              <a:solidFill>
                <a:schemeClr val="bg1"/>
              </a:solidFill>
              <a:latin typeface="Haffer SQ" pitchFamily="2" charset="77"/>
              <a:cs typeface="Haffer SQ" pitchFamily="2" charset="77"/>
            </a:endParaRPr>
          </a:p>
          <a:p>
            <a:endParaRPr lang="en-GB" sz="1100">
              <a:solidFill>
                <a:schemeClr val="bg1"/>
              </a:solidFill>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p:txBody>
      </p:sp>
      <p:sp>
        <p:nvSpPr>
          <p:cNvPr id="11" name="Rectángulo redondeado 9">
            <a:extLst>
              <a:ext uri="{FF2B5EF4-FFF2-40B4-BE49-F238E27FC236}">
                <a16:creationId xmlns:a16="http://schemas.microsoft.com/office/drawing/2014/main" id="{50C69D30-F95B-96FF-5FE9-EF1249D0CC71}"/>
              </a:ext>
            </a:extLst>
          </p:cNvPr>
          <p:cNvSpPr/>
          <p:nvPr userDrawn="1"/>
        </p:nvSpPr>
        <p:spPr>
          <a:xfrm>
            <a:off x="464052" y="1513736"/>
            <a:ext cx="1163673" cy="1148507"/>
          </a:xfrm>
          <a:prstGeom prst="roundRect">
            <a:avLst>
              <a:gd name="adj" fmla="val 9642"/>
            </a:avLst>
          </a:prstGeom>
          <a:blipFill>
            <a:blip r:embed="rId2"/>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Rectángulo redondeado 9">
            <a:extLst>
              <a:ext uri="{FF2B5EF4-FFF2-40B4-BE49-F238E27FC236}">
                <a16:creationId xmlns:a16="http://schemas.microsoft.com/office/drawing/2014/main" id="{8B291416-EEEB-A60F-9D3B-A0FE110CD9F0}"/>
              </a:ext>
            </a:extLst>
          </p:cNvPr>
          <p:cNvSpPr/>
          <p:nvPr userDrawn="1"/>
        </p:nvSpPr>
        <p:spPr>
          <a:xfrm>
            <a:off x="464052" y="3006037"/>
            <a:ext cx="1163673" cy="1148507"/>
          </a:xfrm>
          <a:prstGeom prst="roundRect">
            <a:avLst>
              <a:gd name="adj" fmla="val 1901"/>
            </a:avLst>
          </a:prstGeom>
          <a:blipFill>
            <a:blip r:embed="rId3"/>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redondeado 9">
            <a:extLst>
              <a:ext uri="{FF2B5EF4-FFF2-40B4-BE49-F238E27FC236}">
                <a16:creationId xmlns:a16="http://schemas.microsoft.com/office/drawing/2014/main" id="{879473AE-E6E3-8502-86AF-BF3EEE2EA834}"/>
              </a:ext>
            </a:extLst>
          </p:cNvPr>
          <p:cNvSpPr/>
          <p:nvPr userDrawn="1"/>
        </p:nvSpPr>
        <p:spPr>
          <a:xfrm>
            <a:off x="464052" y="4520283"/>
            <a:ext cx="1163673" cy="1148507"/>
          </a:xfrm>
          <a:prstGeom prst="roundRect">
            <a:avLst>
              <a:gd name="adj" fmla="val 1901"/>
            </a:avLst>
          </a:prstGeom>
          <a:blipFill>
            <a:blip r:embed="rId4"/>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redondeado 9">
            <a:extLst>
              <a:ext uri="{FF2B5EF4-FFF2-40B4-BE49-F238E27FC236}">
                <a16:creationId xmlns:a16="http://schemas.microsoft.com/office/drawing/2014/main" id="{EED5014B-C786-AF93-53CB-8AAE5616362A}"/>
              </a:ext>
            </a:extLst>
          </p:cNvPr>
          <p:cNvSpPr/>
          <p:nvPr userDrawn="1"/>
        </p:nvSpPr>
        <p:spPr>
          <a:xfrm>
            <a:off x="6095014" y="1513736"/>
            <a:ext cx="1163673" cy="1148507"/>
          </a:xfrm>
          <a:prstGeom prst="roundRect">
            <a:avLst>
              <a:gd name="adj" fmla="val 1901"/>
            </a:avLst>
          </a:prstGeom>
          <a:blipFill>
            <a:blip r:embed="rId5"/>
            <a:stretch>
              <a:fillRect l="-18060" t="-15825" r="-11872" b="-15825"/>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redondeado 9">
            <a:extLst>
              <a:ext uri="{FF2B5EF4-FFF2-40B4-BE49-F238E27FC236}">
                <a16:creationId xmlns:a16="http://schemas.microsoft.com/office/drawing/2014/main" id="{2BB1A90F-A76C-C390-69BD-0AD85769A20F}"/>
              </a:ext>
            </a:extLst>
          </p:cNvPr>
          <p:cNvSpPr/>
          <p:nvPr userDrawn="1"/>
        </p:nvSpPr>
        <p:spPr>
          <a:xfrm>
            <a:off x="6095014" y="3006037"/>
            <a:ext cx="1163673" cy="1148507"/>
          </a:xfrm>
          <a:prstGeom prst="roundRect">
            <a:avLst>
              <a:gd name="adj" fmla="val 1901"/>
            </a:avLst>
          </a:prstGeom>
          <a:blipFill>
            <a:blip r:embed="rId6"/>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Rectángulo redondeado 9">
            <a:extLst>
              <a:ext uri="{FF2B5EF4-FFF2-40B4-BE49-F238E27FC236}">
                <a16:creationId xmlns:a16="http://schemas.microsoft.com/office/drawing/2014/main" id="{2E495ECF-0612-0528-9A4B-8939F02A5904}"/>
              </a:ext>
            </a:extLst>
          </p:cNvPr>
          <p:cNvSpPr/>
          <p:nvPr userDrawn="1"/>
        </p:nvSpPr>
        <p:spPr>
          <a:xfrm>
            <a:off x="6095014" y="4520283"/>
            <a:ext cx="1163673" cy="1148507"/>
          </a:xfrm>
          <a:prstGeom prst="roundRect">
            <a:avLst>
              <a:gd name="adj" fmla="val 1901"/>
            </a:avLst>
          </a:prstGeom>
          <a:blipFill>
            <a:blip r:embed="rId7"/>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00070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A86C8F33-3DE1-BBA4-E1BD-4A8E8962E022}"/>
              </a:ext>
            </a:extLst>
          </p:cNvPr>
          <p:cNvSpPr>
            <a:spLocks noGrp="1"/>
          </p:cNvSpPr>
          <p:nvPr>
            <p:ph type="pic" sz="quarter" idx="10"/>
          </p:nvPr>
        </p:nvSpPr>
        <p:spPr>
          <a:xfrm>
            <a:off x="6084888" y="409575"/>
            <a:ext cx="5665787" cy="5557838"/>
          </a:xfrm>
          <a:prstGeom prst="rect">
            <a:avLst/>
          </a:prstGeom>
          <a:blipFill>
            <a:blip r:embed="rId2"/>
            <a:stretch>
              <a:fillRect/>
            </a:stretch>
          </a:blipFill>
        </p:spPr>
        <p:txBody>
          <a:bodyPr/>
          <a:lstStyle/>
          <a:p>
            <a:endParaRPr lang="es-ES"/>
          </a:p>
        </p:txBody>
      </p:sp>
      <p:sp>
        <p:nvSpPr>
          <p:cNvPr id="28" name="Marcador de texto 5">
            <a:extLst>
              <a:ext uri="{FF2B5EF4-FFF2-40B4-BE49-F238E27FC236}">
                <a16:creationId xmlns:a16="http://schemas.microsoft.com/office/drawing/2014/main" id="{F97E8867-199C-FB6B-DD39-6B23ED38C392}"/>
              </a:ext>
            </a:extLst>
          </p:cNvPr>
          <p:cNvSpPr>
            <a:spLocks noGrp="1"/>
          </p:cNvSpPr>
          <p:nvPr>
            <p:ph type="body" sz="quarter" idx="14" hasCustomPrompt="1"/>
          </p:nvPr>
        </p:nvSpPr>
        <p:spPr>
          <a:xfrm>
            <a:off x="365217" y="329478"/>
            <a:ext cx="5032872" cy="738664"/>
          </a:xfrm>
          <a:prstGeom prst="rect">
            <a:avLst/>
          </a:prstGeom>
        </p:spPr>
        <p:txBody>
          <a:bodyPr/>
          <a:lstStyle>
            <a:lvl1pPr marL="0" indent="0">
              <a:buNone/>
              <a:defRPr sz="2200" b="0" i="0">
                <a:latin typeface="Haffer SQ XH Medium" pitchFamily="2" charset="77"/>
                <a:cs typeface="Haffer SQ XH Medium" pitchFamily="2" charset="77"/>
              </a:defRPr>
            </a:lvl1pPr>
          </a:lstStyle>
          <a:p>
            <a:r>
              <a:rPr lang="en-US" sz="2200" kern="0">
                <a:latin typeface="Haffer XH Medium" pitchFamily="2" charset="77"/>
                <a:cs typeface="Haffer XH Medium" pitchFamily="2" charset="77"/>
              </a:rPr>
              <a:t>Drive</a:t>
            </a:r>
            <a:endParaRPr lang="en-US" sz="2200" kern="0" baseline="30000">
              <a:latin typeface="Haffer XH Medium" pitchFamily="2" charset="77"/>
              <a:cs typeface="Haffer XH Medium" pitchFamily="2" charset="77"/>
            </a:endParaRPr>
          </a:p>
        </p:txBody>
      </p:sp>
      <p:sp>
        <p:nvSpPr>
          <p:cNvPr id="35" name="CuadroTexto 2">
            <a:extLst>
              <a:ext uri="{FF2B5EF4-FFF2-40B4-BE49-F238E27FC236}">
                <a16:creationId xmlns:a16="http://schemas.microsoft.com/office/drawing/2014/main" id="{7F873C8D-440E-D932-23C1-24182265DF6E}"/>
              </a:ext>
            </a:extLst>
          </p:cNvPr>
          <p:cNvSpPr txBox="1"/>
          <p:nvPr userDrawn="1"/>
        </p:nvSpPr>
        <p:spPr>
          <a:xfrm>
            <a:off x="365217" y="618128"/>
            <a:ext cx="5431536" cy="3970318"/>
          </a:xfrm>
          <a:prstGeom prst="rect">
            <a:avLst/>
          </a:prstGeom>
          <a:noFill/>
        </p:spPr>
        <p:txBody>
          <a:bodyPr wrap="square" rtlCol="0">
            <a:spAutoFit/>
          </a:bodyPr>
          <a:lstStyle/>
          <a:p>
            <a:pPr fontAlgn="base"/>
            <a:r>
              <a:rPr lang="en-GB" sz="2100">
                <a:solidFill>
                  <a:schemeClr val="bg1"/>
                </a:solidFill>
                <a:effectLst/>
                <a:latin typeface="Haffer XH Light" pitchFamily="2" charset="77"/>
                <a:cs typeface="Haffer XH Light" pitchFamily="2" charset="77"/>
              </a:rPr>
              <a:t>Purpose-built to provide real-time telemetry and control of the </a:t>
            </a:r>
            <a:r>
              <a:rPr lang="en-GB" sz="2100" err="1">
                <a:solidFill>
                  <a:schemeClr val="bg1"/>
                </a:solidFill>
                <a:effectLst/>
                <a:latin typeface="Haffer XH Light" pitchFamily="2" charset="77"/>
                <a:cs typeface="Haffer XH Light" pitchFamily="2" charset="77"/>
              </a:rPr>
              <a:t>NeutronTM</a:t>
            </a:r>
            <a:r>
              <a:rPr lang="en-GB" sz="2100">
                <a:solidFill>
                  <a:schemeClr val="bg1"/>
                </a:solidFill>
                <a:effectLst/>
                <a:latin typeface="Haffer XH Light" pitchFamily="2" charset="77"/>
                <a:cs typeface="Haffer XH Light" pitchFamily="2" charset="77"/>
              </a:rPr>
              <a:t> System, the Drive signal processing and power distribution allows a single operator to program, control and monitor the </a:t>
            </a:r>
            <a:r>
              <a:rPr lang="en-GB" sz="2100" err="1">
                <a:solidFill>
                  <a:schemeClr val="bg1"/>
                </a:solidFill>
                <a:effectLst/>
                <a:latin typeface="Haffer XH Light" pitchFamily="2" charset="77"/>
                <a:cs typeface="Haffer XH Light" pitchFamily="2" charset="77"/>
              </a:rPr>
              <a:t>NeutronTM</a:t>
            </a:r>
            <a:r>
              <a:rPr lang="en-GB" sz="2100">
                <a:solidFill>
                  <a:schemeClr val="bg1"/>
                </a:solidFill>
                <a:effectLst/>
                <a:latin typeface="Haffer XH Light" pitchFamily="2" charset="77"/>
                <a:cs typeface="Haffer XH Light" pitchFamily="2" charset="77"/>
              </a:rPr>
              <a:t> System in real-time, while also providing tight integration with the acoustic controller for the </a:t>
            </a:r>
            <a:r>
              <a:rPr lang="en-GB" sz="2100" err="1">
                <a:solidFill>
                  <a:schemeClr val="bg1"/>
                </a:solidFill>
                <a:effectLst/>
                <a:latin typeface="Haffer XH Light" pitchFamily="2" charset="77"/>
                <a:cs typeface="Haffer XH Light" pitchFamily="2" charset="77"/>
              </a:rPr>
              <a:t>NeutronTM</a:t>
            </a:r>
            <a:r>
              <a:rPr lang="en-GB" sz="2100">
                <a:solidFill>
                  <a:schemeClr val="bg1"/>
                </a:solidFill>
                <a:effectLst/>
                <a:latin typeface="Haffer XH Light" pitchFamily="2" charset="77"/>
                <a:cs typeface="Haffer XH Light" pitchFamily="2" charset="77"/>
              </a:rPr>
              <a:t> System.</a:t>
            </a:r>
          </a:p>
          <a:p>
            <a:pPr fontAlgn="base"/>
            <a:endParaRPr lang="en-GB" sz="2100">
              <a:solidFill>
                <a:schemeClr val="bg1"/>
              </a:solidFill>
              <a:effectLst/>
              <a:latin typeface="Haffer XH Light" pitchFamily="2" charset="77"/>
              <a:cs typeface="Haffer XH Light" pitchFamily="2" charset="77"/>
            </a:endParaRPr>
          </a:p>
          <a:p>
            <a:pPr fontAlgn="base"/>
            <a:endParaRPr lang="en-GB" sz="2100">
              <a:solidFill>
                <a:schemeClr val="bg1"/>
              </a:solidFill>
              <a:effectLst/>
              <a:latin typeface="Haffer XH Light" pitchFamily="2" charset="77"/>
              <a:cs typeface="Haffer XH Light" pitchFamily="2" charset="77"/>
            </a:endParaRPr>
          </a:p>
          <a:p>
            <a:pPr fontAlgn="base"/>
            <a:endParaRPr lang="en-GB" sz="2100">
              <a:solidFill>
                <a:schemeClr val="bg1"/>
              </a:solidFill>
              <a:effectLst/>
              <a:latin typeface="Haffer XH Light" pitchFamily="2" charset="77"/>
              <a:cs typeface="Haffer XH Light" pitchFamily="2" charset="77"/>
            </a:endParaRPr>
          </a:p>
        </p:txBody>
      </p:sp>
    </p:spTree>
    <p:extLst>
      <p:ext uri="{BB962C8B-B14F-4D97-AF65-F5344CB8AC3E}">
        <p14:creationId xmlns:p14="http://schemas.microsoft.com/office/powerpoint/2010/main" val="2225873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6FCE7AB8-CA91-AE36-8271-C41BC08C7809}"/>
              </a:ext>
            </a:extLst>
          </p:cNvPr>
          <p:cNvSpPr>
            <a:spLocks noGrp="1"/>
          </p:cNvSpPr>
          <p:nvPr>
            <p:ph type="body" sz="quarter" idx="12" hasCustomPrompt="1"/>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r>
              <a:rPr lang="en-US" sz="2200" kern="0">
                <a:solidFill>
                  <a:schemeClr val="bg1"/>
                </a:solidFill>
                <a:latin typeface="Haffer XH Medium" pitchFamily="2" charset="77"/>
                <a:cs typeface="Haffer XH Medium" pitchFamily="2" charset="77"/>
              </a:rPr>
              <a:t>Drive</a:t>
            </a:r>
            <a:endParaRPr lang="en-US" sz="2200" kern="0" baseline="30000">
              <a:solidFill>
                <a:schemeClr val="bg1"/>
              </a:solidFill>
              <a:latin typeface="Haffer XH Medium" pitchFamily="2" charset="77"/>
              <a:cs typeface="Haffer XH Medium" pitchFamily="2" charset="77"/>
            </a:endParaRPr>
          </a:p>
        </p:txBody>
      </p:sp>
      <p:sp>
        <p:nvSpPr>
          <p:cNvPr id="10" name="CuadroTexto 3">
            <a:extLst>
              <a:ext uri="{FF2B5EF4-FFF2-40B4-BE49-F238E27FC236}">
                <a16:creationId xmlns:a16="http://schemas.microsoft.com/office/drawing/2014/main" id="{559DBEA9-F2F6-B7FF-F4AC-876968C3F737}"/>
              </a:ext>
            </a:extLst>
          </p:cNvPr>
          <p:cNvSpPr txBox="1"/>
          <p:nvPr userDrawn="1"/>
        </p:nvSpPr>
        <p:spPr>
          <a:xfrm>
            <a:off x="1765725" y="1436680"/>
            <a:ext cx="9668117" cy="4832092"/>
          </a:xfrm>
          <a:prstGeom prst="rect">
            <a:avLst/>
          </a:prstGeom>
          <a:noFill/>
        </p:spPr>
        <p:txBody>
          <a:bodyPr wrap="square" numCol="2" spcCol="1800000" rtlCol="0">
            <a:spAutoFit/>
          </a:bodyPr>
          <a:lstStyle/>
          <a:p>
            <a:r>
              <a:rPr lang="en-US" sz="1400" b="1">
                <a:solidFill>
                  <a:schemeClr val="bg1"/>
                </a:solidFill>
                <a:latin typeface="Haffer SQ SemiBold" pitchFamily="2" charset="77"/>
                <a:cs typeface="Haffer SQ SemiBold" pitchFamily="2" charset="77"/>
              </a:rPr>
              <a:t>Built-In Redundancy</a:t>
            </a:r>
          </a:p>
          <a:p>
            <a:r>
              <a:rPr lang="en-US" sz="1400">
                <a:solidFill>
                  <a:schemeClr val="bg1"/>
                </a:solidFill>
                <a:latin typeface="Haffer SQ Light" pitchFamily="2" charset="77"/>
                <a:cs typeface="Haffer SQ Light" pitchFamily="2" charset="77"/>
              </a:rPr>
              <a:t>Fully-redundant design with backup mains power supplies in all devices, and </a:t>
            </a:r>
            <a:r>
              <a:rPr lang="en-US" sz="1400" err="1">
                <a:solidFill>
                  <a:schemeClr val="bg1"/>
                </a:solidFill>
                <a:latin typeface="Haffer SQ Light" pitchFamily="2" charset="77"/>
                <a:cs typeface="Haffer SQ Light" pitchFamily="2" charset="77"/>
              </a:rPr>
              <a:t>uniterruptible</a:t>
            </a:r>
            <a:r>
              <a:rPr lang="en-US" sz="1400">
                <a:solidFill>
                  <a:schemeClr val="bg1"/>
                </a:solidFill>
                <a:latin typeface="Haffer SQ Light" pitchFamily="2" charset="77"/>
                <a:cs typeface="Haffer SQ Light" pitchFamily="2" charset="77"/>
              </a:rPr>
              <a:t> power via battery backups provides secondary PSU support.</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Flexible Connectivity to Test Circle</a:t>
            </a:r>
            <a:br>
              <a:rPr lang="en-US" sz="1400" b="1">
                <a:solidFill>
                  <a:schemeClr val="bg1"/>
                </a:solidFill>
                <a:latin typeface="Haffer SQ SemiBold" pitchFamily="2" charset="77"/>
                <a:cs typeface="Haffer SQ SemiBold" pitchFamily="2" charset="77"/>
              </a:rPr>
            </a:br>
            <a:r>
              <a:rPr lang="en-US" sz="1400">
                <a:solidFill>
                  <a:schemeClr val="bg1"/>
                </a:solidFill>
                <a:latin typeface="Haffer SQ Light" pitchFamily="2" charset="77"/>
                <a:cs typeface="Haffer SQ Light" pitchFamily="2" charset="77"/>
              </a:rPr>
              <a:t>Cat6 connections with ARS's DRV1 cables provide digital connectivity to test circle or optical connectivity supports longer distances with a 10G ethernet base for high channel count data acquisition.</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Tight Integration</a:t>
            </a:r>
            <a:br>
              <a:rPr lang="en-US" sz="1400" b="1">
                <a:solidFill>
                  <a:schemeClr val="bg1"/>
                </a:solidFill>
                <a:latin typeface="Haffer SQ SemiBold" pitchFamily="2" charset="77"/>
                <a:cs typeface="Haffer SQ SemiBold" pitchFamily="2" charset="77"/>
              </a:rPr>
            </a:br>
            <a:r>
              <a:rPr lang="en-US" sz="1400">
                <a:solidFill>
                  <a:schemeClr val="bg1"/>
                </a:solidFill>
                <a:latin typeface="Haffer SQ XH Light" pitchFamily="2" charset="77"/>
                <a:cs typeface="Haffer SQ XH Light" pitchFamily="2" charset="77"/>
              </a:rPr>
              <a:t>The tight integration of acoustic controller and audition system processor ensures that maximum drive signal fidelity, while significantly reducing points of failure.</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Highly Scalable</a:t>
            </a:r>
          </a:p>
          <a:p>
            <a:r>
              <a:rPr lang="en-US" sz="1400">
                <a:solidFill>
                  <a:schemeClr val="bg1"/>
                </a:solidFill>
                <a:latin typeface="Haffer SQ Light" pitchFamily="2" charset="77"/>
                <a:cs typeface="Haffer SQ Light" pitchFamily="2" charset="77"/>
              </a:rPr>
              <a:t>Only one Drive is needed to control any size of </a:t>
            </a:r>
            <a:r>
              <a:rPr lang="en-US" sz="1400" err="1">
                <a:solidFill>
                  <a:schemeClr val="bg1"/>
                </a:solidFill>
                <a:latin typeface="Haffer SQ Light" pitchFamily="2" charset="77"/>
                <a:cs typeface="Haffer SQ Light" pitchFamily="2" charset="77"/>
              </a:rPr>
              <a:t>NeutronTM</a:t>
            </a:r>
            <a:r>
              <a:rPr lang="en-US" sz="1400">
                <a:solidFill>
                  <a:schemeClr val="bg1"/>
                </a:solidFill>
                <a:latin typeface="Haffer SQ Light" pitchFamily="2" charset="77"/>
                <a:cs typeface="Haffer SQ Light" pitchFamily="2" charset="77"/>
              </a:rPr>
              <a:t> System deployment. Manage all key drive, control, and monitoring functions digitally over high-speed ethernet connections.</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High Resolution Large Format Displays</a:t>
            </a:r>
            <a:br>
              <a:rPr lang="en-US" sz="1400" b="1">
                <a:solidFill>
                  <a:schemeClr val="bg1"/>
                </a:solidFill>
                <a:latin typeface="Haffer SQ SemiBold" pitchFamily="2" charset="77"/>
                <a:cs typeface="Haffer SQ SemiBold" pitchFamily="2" charset="77"/>
              </a:rPr>
            </a:br>
            <a:r>
              <a:rPr lang="en-US" sz="1400">
                <a:solidFill>
                  <a:schemeClr val="bg1"/>
                </a:solidFill>
                <a:latin typeface="Haffer SQ Light" pitchFamily="2" charset="77"/>
                <a:cs typeface="Haffer SQ Light" pitchFamily="2" charset="77"/>
              </a:rPr>
              <a:t>Premium swing arms support dual high resolution monitors for improved ergonomics and easy accessibility to critical data. Large 4K displays can be driven for enlargement of key telemetry windows.</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GB" sz="1100">
              <a:solidFill>
                <a:schemeClr val="bg1"/>
              </a:solidFill>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p:txBody>
      </p:sp>
      <p:sp>
        <p:nvSpPr>
          <p:cNvPr id="11" name="Rectángulo redondeado 9">
            <a:extLst>
              <a:ext uri="{FF2B5EF4-FFF2-40B4-BE49-F238E27FC236}">
                <a16:creationId xmlns:a16="http://schemas.microsoft.com/office/drawing/2014/main" id="{50C69D30-F95B-96FF-5FE9-EF1249D0CC71}"/>
              </a:ext>
            </a:extLst>
          </p:cNvPr>
          <p:cNvSpPr/>
          <p:nvPr userDrawn="1"/>
        </p:nvSpPr>
        <p:spPr>
          <a:xfrm>
            <a:off x="464052" y="1513736"/>
            <a:ext cx="1163673" cy="1148507"/>
          </a:xfrm>
          <a:prstGeom prst="roundRect">
            <a:avLst>
              <a:gd name="adj" fmla="val 1933"/>
            </a:avLst>
          </a:prstGeom>
          <a:blipFill>
            <a:blip r:embed="rId2"/>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Rectángulo redondeado 9">
            <a:extLst>
              <a:ext uri="{FF2B5EF4-FFF2-40B4-BE49-F238E27FC236}">
                <a16:creationId xmlns:a16="http://schemas.microsoft.com/office/drawing/2014/main" id="{8B291416-EEEB-A60F-9D3B-A0FE110CD9F0}"/>
              </a:ext>
            </a:extLst>
          </p:cNvPr>
          <p:cNvSpPr/>
          <p:nvPr userDrawn="1"/>
        </p:nvSpPr>
        <p:spPr>
          <a:xfrm>
            <a:off x="464052" y="3006037"/>
            <a:ext cx="1163673" cy="1148507"/>
          </a:xfrm>
          <a:prstGeom prst="roundRect">
            <a:avLst>
              <a:gd name="adj" fmla="val 1901"/>
            </a:avLst>
          </a:prstGeom>
          <a:blipFill>
            <a:blip r:embed="rId3"/>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redondeado 9">
            <a:extLst>
              <a:ext uri="{FF2B5EF4-FFF2-40B4-BE49-F238E27FC236}">
                <a16:creationId xmlns:a16="http://schemas.microsoft.com/office/drawing/2014/main" id="{879473AE-E6E3-8502-86AF-BF3EEE2EA834}"/>
              </a:ext>
            </a:extLst>
          </p:cNvPr>
          <p:cNvSpPr/>
          <p:nvPr userDrawn="1"/>
        </p:nvSpPr>
        <p:spPr>
          <a:xfrm>
            <a:off x="464052" y="4520283"/>
            <a:ext cx="1163673" cy="1148507"/>
          </a:xfrm>
          <a:prstGeom prst="roundRect">
            <a:avLst>
              <a:gd name="adj" fmla="val 1901"/>
            </a:avLst>
          </a:prstGeom>
          <a:blipFill dpi="0" rotWithShape="1">
            <a:blip r:embed="rId4"/>
            <a:srcRect/>
            <a:stretch>
              <a:fillRect l="-3000" t="-3000" r="-3000" b="-300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redondeado 9">
            <a:extLst>
              <a:ext uri="{FF2B5EF4-FFF2-40B4-BE49-F238E27FC236}">
                <a16:creationId xmlns:a16="http://schemas.microsoft.com/office/drawing/2014/main" id="{EED5014B-C786-AF93-53CB-8AAE5616362A}"/>
              </a:ext>
            </a:extLst>
          </p:cNvPr>
          <p:cNvSpPr/>
          <p:nvPr userDrawn="1"/>
        </p:nvSpPr>
        <p:spPr>
          <a:xfrm>
            <a:off x="6095014" y="1513736"/>
            <a:ext cx="1163673" cy="1148507"/>
          </a:xfrm>
          <a:prstGeom prst="roundRect">
            <a:avLst>
              <a:gd name="adj" fmla="val 1901"/>
            </a:avLst>
          </a:prstGeom>
          <a:blipFill dpi="0" rotWithShape="1">
            <a:blip r:embed="rId5"/>
            <a:srcRect/>
            <a:stretch>
              <a:fillRect l="-3000" t="-3000" r="-3000" b="-300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redondeado 9">
            <a:extLst>
              <a:ext uri="{FF2B5EF4-FFF2-40B4-BE49-F238E27FC236}">
                <a16:creationId xmlns:a16="http://schemas.microsoft.com/office/drawing/2014/main" id="{2BB1A90F-A76C-C390-69BD-0AD85769A20F}"/>
              </a:ext>
            </a:extLst>
          </p:cNvPr>
          <p:cNvSpPr/>
          <p:nvPr userDrawn="1"/>
        </p:nvSpPr>
        <p:spPr>
          <a:xfrm>
            <a:off x="6095014" y="3006037"/>
            <a:ext cx="1163673" cy="1148507"/>
          </a:xfrm>
          <a:prstGeom prst="roundRect">
            <a:avLst>
              <a:gd name="adj" fmla="val 1901"/>
            </a:avLst>
          </a:prstGeom>
          <a:blipFill dpi="0" rotWithShape="1">
            <a:blip r:embed="rId6"/>
            <a:srcRect/>
            <a:stretch>
              <a:fillRect/>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91879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A86C8F33-3DE1-BBA4-E1BD-4A8E8962E022}"/>
              </a:ext>
            </a:extLst>
          </p:cNvPr>
          <p:cNvSpPr>
            <a:spLocks noGrp="1"/>
          </p:cNvSpPr>
          <p:nvPr>
            <p:ph type="pic" sz="quarter" idx="10"/>
          </p:nvPr>
        </p:nvSpPr>
        <p:spPr>
          <a:xfrm>
            <a:off x="6084888" y="409575"/>
            <a:ext cx="5665787" cy="5557838"/>
          </a:xfrm>
          <a:prstGeom prst="rect">
            <a:avLst/>
          </a:prstGeom>
          <a:blipFill>
            <a:blip r:embed="rId2"/>
            <a:stretch>
              <a:fillRect/>
            </a:stretch>
          </a:blipFill>
        </p:spPr>
        <p:txBody>
          <a:bodyPr/>
          <a:lstStyle/>
          <a:p>
            <a:endParaRPr lang="es-ES"/>
          </a:p>
        </p:txBody>
      </p:sp>
      <p:sp>
        <p:nvSpPr>
          <p:cNvPr id="28" name="Marcador de texto 5">
            <a:extLst>
              <a:ext uri="{FF2B5EF4-FFF2-40B4-BE49-F238E27FC236}">
                <a16:creationId xmlns:a16="http://schemas.microsoft.com/office/drawing/2014/main" id="{F97E8867-199C-FB6B-DD39-6B23ED38C392}"/>
              </a:ext>
            </a:extLst>
          </p:cNvPr>
          <p:cNvSpPr>
            <a:spLocks noGrp="1"/>
          </p:cNvSpPr>
          <p:nvPr>
            <p:ph type="body" sz="quarter" idx="14" hasCustomPrompt="1"/>
          </p:nvPr>
        </p:nvSpPr>
        <p:spPr>
          <a:xfrm>
            <a:off x="365217" y="329478"/>
            <a:ext cx="5032872" cy="738664"/>
          </a:xfrm>
          <a:prstGeom prst="rect">
            <a:avLst/>
          </a:prstGeom>
        </p:spPr>
        <p:txBody>
          <a:bodyPr/>
          <a:lstStyle>
            <a:lvl1pPr marL="0" indent="0">
              <a:buNone/>
              <a:defRPr sz="2200" b="0" i="0">
                <a:latin typeface="Haffer SQ XH Medium" pitchFamily="2" charset="77"/>
                <a:cs typeface="Haffer SQ XH Medium" pitchFamily="2" charset="77"/>
              </a:defRPr>
            </a:lvl1pPr>
          </a:lstStyle>
          <a:p>
            <a:r>
              <a:rPr lang="en-US" sz="2200" kern="0">
                <a:latin typeface="Haffer XH Medium" pitchFamily="2" charset="77"/>
                <a:cs typeface="Haffer XH Medium" pitchFamily="2" charset="77"/>
              </a:rPr>
              <a:t>Core Rack</a:t>
            </a:r>
            <a:endParaRPr lang="en-US" sz="2200" kern="0" baseline="30000">
              <a:latin typeface="Haffer XH Medium" pitchFamily="2" charset="77"/>
              <a:cs typeface="Haffer XH Medium" pitchFamily="2" charset="77"/>
            </a:endParaRPr>
          </a:p>
        </p:txBody>
      </p:sp>
      <p:sp>
        <p:nvSpPr>
          <p:cNvPr id="35" name="CuadroTexto 2">
            <a:extLst>
              <a:ext uri="{FF2B5EF4-FFF2-40B4-BE49-F238E27FC236}">
                <a16:creationId xmlns:a16="http://schemas.microsoft.com/office/drawing/2014/main" id="{7F873C8D-440E-D932-23C1-24182265DF6E}"/>
              </a:ext>
            </a:extLst>
          </p:cNvPr>
          <p:cNvSpPr txBox="1"/>
          <p:nvPr userDrawn="1"/>
        </p:nvSpPr>
        <p:spPr>
          <a:xfrm>
            <a:off x="365217" y="618128"/>
            <a:ext cx="5431536" cy="3647152"/>
          </a:xfrm>
          <a:prstGeom prst="rect">
            <a:avLst/>
          </a:prstGeom>
          <a:noFill/>
        </p:spPr>
        <p:txBody>
          <a:bodyPr wrap="square" rtlCol="0">
            <a:spAutoFit/>
          </a:bodyPr>
          <a:lstStyle/>
          <a:p>
            <a:pPr fontAlgn="base"/>
            <a:r>
              <a:rPr lang="en-GB" sz="2100">
                <a:solidFill>
                  <a:schemeClr val="bg1"/>
                </a:solidFill>
                <a:effectLst/>
                <a:latin typeface="Haffer XH Light" pitchFamily="2" charset="77"/>
                <a:cs typeface="Haffer XH Light" pitchFamily="2" charset="77"/>
              </a:rPr>
              <a:t>The ARS Core Rack is a purpose-designed amplification, signal processing and power distribution module for </a:t>
            </a:r>
            <a:r>
              <a:rPr lang="en-GB" sz="2100" err="1">
                <a:solidFill>
                  <a:schemeClr val="bg1"/>
                </a:solidFill>
                <a:effectLst/>
                <a:latin typeface="Haffer XH Light" pitchFamily="2" charset="77"/>
                <a:cs typeface="Haffer XH Light" pitchFamily="2" charset="77"/>
              </a:rPr>
              <a:t>NeutronTM</a:t>
            </a:r>
            <a:r>
              <a:rPr lang="en-GB" sz="2100">
                <a:solidFill>
                  <a:schemeClr val="bg1"/>
                </a:solidFill>
                <a:effectLst/>
                <a:latin typeface="Haffer XH Light" pitchFamily="2" charset="77"/>
                <a:cs typeface="Haffer XH Light" pitchFamily="2" charset="77"/>
              </a:rPr>
              <a:t> Systems.</a:t>
            </a:r>
          </a:p>
          <a:p>
            <a:pPr fontAlgn="base"/>
            <a:endParaRPr lang="en-GB" sz="2100">
              <a:solidFill>
                <a:schemeClr val="bg1"/>
              </a:solidFill>
              <a:effectLst/>
              <a:latin typeface="Haffer XH Light" pitchFamily="2" charset="77"/>
              <a:cs typeface="Haffer XH Light" pitchFamily="2" charset="77"/>
            </a:endParaRPr>
          </a:p>
          <a:p>
            <a:pPr fontAlgn="base"/>
            <a:r>
              <a:rPr lang="en-GB" sz="2100">
                <a:solidFill>
                  <a:schemeClr val="bg1"/>
                </a:solidFill>
                <a:effectLst/>
                <a:latin typeface="Haffer XH Light" pitchFamily="2" charset="77"/>
                <a:cs typeface="Haffer XH Light" pitchFamily="2" charset="77"/>
              </a:rPr>
              <a:t>Core Rack was built to perfectly match the power and bandpass-specific performance needs of ARS </a:t>
            </a:r>
            <a:r>
              <a:rPr lang="en-GB" sz="2100" err="1">
                <a:solidFill>
                  <a:schemeClr val="bg1"/>
                </a:solidFill>
                <a:effectLst/>
                <a:latin typeface="Haffer XH Light" pitchFamily="2" charset="77"/>
                <a:cs typeface="Haffer XH Light" pitchFamily="2" charset="77"/>
              </a:rPr>
              <a:t>NeutronTM</a:t>
            </a:r>
            <a:r>
              <a:rPr lang="en-GB" sz="2100">
                <a:solidFill>
                  <a:schemeClr val="bg1"/>
                </a:solidFill>
                <a:effectLst/>
                <a:latin typeface="Haffer XH Light" pitchFamily="2" charset="77"/>
                <a:cs typeface="Haffer XH Light" pitchFamily="2" charset="77"/>
              </a:rPr>
              <a:t> acoustic devices, as well as support all system drive and monitoring functions with plug-and-play connectivity.</a:t>
            </a:r>
          </a:p>
        </p:txBody>
      </p:sp>
    </p:spTree>
    <p:extLst>
      <p:ext uri="{BB962C8B-B14F-4D97-AF65-F5344CB8AC3E}">
        <p14:creationId xmlns:p14="http://schemas.microsoft.com/office/powerpoint/2010/main" val="110316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Marcador de texto 5">
            <a:extLst>
              <a:ext uri="{FF2B5EF4-FFF2-40B4-BE49-F238E27FC236}">
                <a16:creationId xmlns:a16="http://schemas.microsoft.com/office/drawing/2014/main" id="{6FCE7AB8-CA91-AE36-8271-C41BC08C7809}"/>
              </a:ext>
            </a:extLst>
          </p:cNvPr>
          <p:cNvSpPr>
            <a:spLocks noGrp="1"/>
          </p:cNvSpPr>
          <p:nvPr>
            <p:ph type="body" sz="quarter" idx="12" hasCustomPrompt="1"/>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r>
              <a:rPr lang="en-US" sz="2200" kern="0">
                <a:latin typeface="Haffer XH Medium" pitchFamily="2" charset="77"/>
                <a:cs typeface="Haffer XH Medium" pitchFamily="2" charset="77"/>
              </a:rPr>
              <a:t>Core Rack</a:t>
            </a:r>
            <a:endParaRPr lang="en-US" sz="2200" kern="0" baseline="30000">
              <a:latin typeface="Haffer XH Medium" pitchFamily="2" charset="77"/>
              <a:cs typeface="Haffer XH Medium" pitchFamily="2" charset="77"/>
            </a:endParaRPr>
          </a:p>
        </p:txBody>
      </p:sp>
      <p:sp>
        <p:nvSpPr>
          <p:cNvPr id="10" name="CuadroTexto 3">
            <a:extLst>
              <a:ext uri="{FF2B5EF4-FFF2-40B4-BE49-F238E27FC236}">
                <a16:creationId xmlns:a16="http://schemas.microsoft.com/office/drawing/2014/main" id="{559DBEA9-F2F6-B7FF-F4AC-876968C3F737}"/>
              </a:ext>
            </a:extLst>
          </p:cNvPr>
          <p:cNvSpPr txBox="1"/>
          <p:nvPr userDrawn="1"/>
        </p:nvSpPr>
        <p:spPr>
          <a:xfrm>
            <a:off x="1765725" y="1436680"/>
            <a:ext cx="9668117" cy="5262979"/>
          </a:xfrm>
          <a:prstGeom prst="rect">
            <a:avLst/>
          </a:prstGeom>
          <a:noFill/>
        </p:spPr>
        <p:txBody>
          <a:bodyPr wrap="square" numCol="2" spcCol="1800000" rtlCol="0">
            <a:spAutoFit/>
          </a:bodyPr>
          <a:lstStyle/>
          <a:p>
            <a:r>
              <a:rPr lang="en-US" sz="1400" b="1">
                <a:solidFill>
                  <a:schemeClr val="bg1"/>
                </a:solidFill>
                <a:latin typeface="Haffer SQ SemiBold" pitchFamily="2" charset="77"/>
                <a:cs typeface="Haffer SQ SemiBold" pitchFamily="2" charset="77"/>
              </a:rPr>
              <a:t>Built-In Mains Power Connection</a:t>
            </a:r>
            <a:br>
              <a:rPr lang="en-US" sz="1400" b="1">
                <a:solidFill>
                  <a:schemeClr val="bg1"/>
                </a:solidFill>
                <a:latin typeface="Haffer SQ SemiBold" pitchFamily="2" charset="77"/>
                <a:cs typeface="Haffer SQ SemiBold" pitchFamily="2" charset="77"/>
              </a:rPr>
            </a:br>
            <a:r>
              <a:rPr lang="en-US" sz="1400">
                <a:solidFill>
                  <a:schemeClr val="bg1"/>
                </a:solidFill>
                <a:latin typeface="Haffer SQ Light" pitchFamily="2" charset="77"/>
                <a:cs typeface="Haffer SQ Light" pitchFamily="2" charset="77"/>
              </a:rPr>
              <a:t>Internal power distribution requires only a single 3-Phase mains connection to energize the entire rack. Safety interlocks ensure proper connection and disconnection of the source and loop-through connectors.</a:t>
            </a: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Settings and Protection Limiters</a:t>
            </a:r>
          </a:p>
          <a:p>
            <a:r>
              <a:rPr lang="en-US" sz="1400">
                <a:solidFill>
                  <a:schemeClr val="bg1"/>
                </a:solidFill>
                <a:latin typeface="Haffer SQ Light" pitchFamily="2" charset="77"/>
                <a:cs typeface="Haffer SQ Light" pitchFamily="2" charset="77"/>
              </a:rPr>
              <a:t>All </a:t>
            </a:r>
            <a:r>
              <a:rPr lang="en-US" sz="1400" err="1">
                <a:solidFill>
                  <a:schemeClr val="bg1"/>
                </a:solidFill>
                <a:latin typeface="Haffer SQ Light" pitchFamily="2" charset="77"/>
                <a:cs typeface="Haffer SQ Light" pitchFamily="2" charset="77"/>
              </a:rPr>
              <a:t>NeutronTM</a:t>
            </a:r>
            <a:r>
              <a:rPr lang="en-US" sz="1400">
                <a:solidFill>
                  <a:schemeClr val="bg1"/>
                </a:solidFill>
                <a:latin typeface="Haffer SQ Light" pitchFamily="2" charset="77"/>
                <a:cs typeface="Haffer SQ Light" pitchFamily="2" charset="77"/>
              </a:rPr>
              <a:t> OEM factory DSP settings and protection limiters remain stored in the amplification system to ensure safe and reliable operation with every use.</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r>
              <a:rPr lang="en-US" sz="1400" b="1">
                <a:solidFill>
                  <a:schemeClr val="bg1"/>
                </a:solidFill>
                <a:latin typeface="Haffer SQ SemiBold" pitchFamily="2" charset="77"/>
                <a:cs typeface="Haffer SQ SemiBold" pitchFamily="2" charset="77"/>
              </a:rPr>
              <a:t>Electrically Efficient</a:t>
            </a:r>
          </a:p>
          <a:p>
            <a:r>
              <a:rPr lang="en-US" sz="1400">
                <a:solidFill>
                  <a:schemeClr val="bg1"/>
                </a:solidFill>
                <a:latin typeface="Haffer SQ XH Light" pitchFamily="2" charset="77"/>
                <a:cs typeface="Haffer SQ XH Light" pitchFamily="2" charset="77"/>
              </a:rPr>
              <a:t>The Core Rack is electrically efficient, with each amplifier running at very high mains voltage levels, as well as automatically balancing its load across three phases to decrease systemwide current draw and significantly improve thermal performance.</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b="1">
              <a:solidFill>
                <a:schemeClr val="bg1"/>
              </a:solidFill>
              <a:latin typeface="Haffer SQ SemiBold" pitchFamily="2" charset="77"/>
              <a:cs typeface="Haffer SQ SemiBold" pitchFamily="2" charset="77"/>
            </a:endParaRPr>
          </a:p>
          <a:p>
            <a:r>
              <a:rPr lang="en-US" sz="1400" b="1">
                <a:solidFill>
                  <a:schemeClr val="bg1"/>
                </a:solidFill>
                <a:latin typeface="Haffer SQ SemiBold" pitchFamily="2" charset="77"/>
                <a:cs typeface="Haffer SQ SemiBold" pitchFamily="2" charset="77"/>
              </a:rPr>
              <a:t>Single Drive Cable</a:t>
            </a:r>
          </a:p>
          <a:p>
            <a:r>
              <a:rPr lang="en-US" sz="1400">
                <a:solidFill>
                  <a:schemeClr val="bg1"/>
                </a:solidFill>
                <a:latin typeface="Haffer SQ Light" pitchFamily="2" charset="77"/>
                <a:cs typeface="Haffer SQ Light" pitchFamily="2" charset="77"/>
              </a:rPr>
              <a:t>A single multi-pin DRV1 cable supplies up to 64 drive lines per Core Rack, as well as real-time network monitoring of all amplifiers and power distribution units.</a:t>
            </a:r>
            <a:endParaRPr lang="en-US" sz="1400">
              <a:solidFill>
                <a:schemeClr val="bg1"/>
              </a:solidFill>
              <a:latin typeface="Haffer SQ" pitchFamily="2" charset="77"/>
              <a:cs typeface="Haffer SQ" pitchFamily="2" charset="77"/>
            </a:endParaRPr>
          </a:p>
          <a:p>
            <a:endParaRPr lang="en-US" sz="1400">
              <a:solidFill>
                <a:schemeClr val="bg1"/>
              </a:solidFill>
              <a:latin typeface="Haffer SQ" pitchFamily="2" charset="77"/>
              <a:cs typeface="Haffer SQ" pitchFamily="2" charset="77"/>
            </a:endParaRPr>
          </a:p>
          <a:p>
            <a:endParaRPr lang="en-US" sz="1400" b="1">
              <a:solidFill>
                <a:schemeClr val="bg1"/>
              </a:solidFill>
              <a:latin typeface="Haffer SQ SemiBold" pitchFamily="2" charset="77"/>
              <a:cs typeface="Haffer SQ SemiBold" pitchFamily="2" charset="77"/>
            </a:endParaRPr>
          </a:p>
          <a:p>
            <a:r>
              <a:rPr lang="en-US" sz="1400" b="1">
                <a:solidFill>
                  <a:schemeClr val="bg1"/>
                </a:solidFill>
                <a:latin typeface="Haffer SQ SemiBold" pitchFamily="2" charset="77"/>
                <a:cs typeface="Haffer SQ SemiBold" pitchFamily="2" charset="77"/>
              </a:rPr>
              <a:t>Emergency Stop and Safety Limiters</a:t>
            </a:r>
          </a:p>
          <a:p>
            <a:r>
              <a:rPr lang="en-US" sz="1400">
                <a:solidFill>
                  <a:schemeClr val="bg1"/>
                </a:solidFill>
                <a:latin typeface="Haffer SQ Light" pitchFamily="2" charset="77"/>
                <a:cs typeface="Haffer SQ Light" pitchFamily="2" charset="77"/>
              </a:rPr>
              <a:t>Built-in, automated safety limiters protect each amplifier from power-related anomalies, while handheld safety abort switches provide additional redundant protection. The entire system can be </a:t>
            </a:r>
            <a:r>
              <a:rPr lang="en-US" sz="1400" err="1">
                <a:solidFill>
                  <a:schemeClr val="bg1"/>
                </a:solidFill>
                <a:latin typeface="Haffer SQ Light" pitchFamily="2" charset="77"/>
                <a:cs typeface="Haffer SQ Light" pitchFamily="2" charset="77"/>
              </a:rPr>
              <a:t>safed</a:t>
            </a:r>
            <a:r>
              <a:rPr lang="en-US" sz="1400">
                <a:solidFill>
                  <a:schemeClr val="bg1"/>
                </a:solidFill>
                <a:latin typeface="Haffer SQ Light" pitchFamily="2" charset="77"/>
                <a:cs typeface="Haffer SQ Light" pitchFamily="2" charset="77"/>
              </a:rPr>
              <a:t> with the press of a button, and no extraneous audio signals pass during a safety-related shutdown.</a:t>
            </a:r>
            <a:endParaRPr lang="en-GB" sz="1100">
              <a:solidFill>
                <a:schemeClr val="bg1"/>
              </a:solidFill>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a:p>
            <a:endParaRPr lang="en-GB" sz="1100">
              <a:solidFill>
                <a:schemeClr val="bg1"/>
              </a:solidFill>
              <a:effectLst/>
              <a:latin typeface="Haffer SQ" pitchFamily="2" charset="77"/>
              <a:cs typeface="Haffer SQ" pitchFamily="2" charset="77"/>
            </a:endParaRPr>
          </a:p>
        </p:txBody>
      </p:sp>
      <p:sp>
        <p:nvSpPr>
          <p:cNvPr id="11" name="Rectángulo redondeado 9">
            <a:extLst>
              <a:ext uri="{FF2B5EF4-FFF2-40B4-BE49-F238E27FC236}">
                <a16:creationId xmlns:a16="http://schemas.microsoft.com/office/drawing/2014/main" id="{50C69D30-F95B-96FF-5FE9-EF1249D0CC71}"/>
              </a:ext>
            </a:extLst>
          </p:cNvPr>
          <p:cNvSpPr/>
          <p:nvPr userDrawn="1"/>
        </p:nvSpPr>
        <p:spPr>
          <a:xfrm>
            <a:off x="464052" y="1513736"/>
            <a:ext cx="1163673" cy="1148507"/>
          </a:xfrm>
          <a:prstGeom prst="roundRect">
            <a:avLst>
              <a:gd name="adj" fmla="val 2131"/>
            </a:avLst>
          </a:prstGeom>
          <a:blipFill>
            <a:blip r:embed="rId2"/>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Rectángulo redondeado 9">
            <a:extLst>
              <a:ext uri="{FF2B5EF4-FFF2-40B4-BE49-F238E27FC236}">
                <a16:creationId xmlns:a16="http://schemas.microsoft.com/office/drawing/2014/main" id="{8B291416-EEEB-A60F-9D3B-A0FE110CD9F0}"/>
              </a:ext>
            </a:extLst>
          </p:cNvPr>
          <p:cNvSpPr/>
          <p:nvPr userDrawn="1"/>
        </p:nvSpPr>
        <p:spPr>
          <a:xfrm>
            <a:off x="464052" y="3006037"/>
            <a:ext cx="1163673" cy="1148507"/>
          </a:xfrm>
          <a:prstGeom prst="roundRect">
            <a:avLst>
              <a:gd name="adj" fmla="val 1901"/>
            </a:avLst>
          </a:prstGeom>
          <a:blipFill>
            <a:blip r:embed="rId3"/>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redondeado 9">
            <a:extLst>
              <a:ext uri="{FF2B5EF4-FFF2-40B4-BE49-F238E27FC236}">
                <a16:creationId xmlns:a16="http://schemas.microsoft.com/office/drawing/2014/main" id="{879473AE-E6E3-8502-86AF-BF3EEE2EA834}"/>
              </a:ext>
            </a:extLst>
          </p:cNvPr>
          <p:cNvSpPr/>
          <p:nvPr userDrawn="1"/>
        </p:nvSpPr>
        <p:spPr>
          <a:xfrm>
            <a:off x="464052" y="4520283"/>
            <a:ext cx="1163673" cy="1148507"/>
          </a:xfrm>
          <a:prstGeom prst="roundRect">
            <a:avLst>
              <a:gd name="adj" fmla="val 1901"/>
            </a:avLst>
          </a:prstGeom>
          <a:blipFill>
            <a:blip r:embed="rId4"/>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redondeado 9">
            <a:extLst>
              <a:ext uri="{FF2B5EF4-FFF2-40B4-BE49-F238E27FC236}">
                <a16:creationId xmlns:a16="http://schemas.microsoft.com/office/drawing/2014/main" id="{EED5014B-C786-AF93-53CB-8AAE5616362A}"/>
              </a:ext>
            </a:extLst>
          </p:cNvPr>
          <p:cNvSpPr/>
          <p:nvPr userDrawn="1"/>
        </p:nvSpPr>
        <p:spPr>
          <a:xfrm>
            <a:off x="6095014" y="1513736"/>
            <a:ext cx="1163673" cy="1148507"/>
          </a:xfrm>
          <a:prstGeom prst="roundRect">
            <a:avLst>
              <a:gd name="adj" fmla="val 1901"/>
            </a:avLst>
          </a:prstGeom>
          <a:blipFill dpi="0" rotWithShape="1">
            <a:blip r:embed="rId5"/>
            <a:srcRect/>
            <a:stretch>
              <a:fillRect l="-3000" t="-3000" r="-3000" b="-300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redondeado 9">
            <a:extLst>
              <a:ext uri="{FF2B5EF4-FFF2-40B4-BE49-F238E27FC236}">
                <a16:creationId xmlns:a16="http://schemas.microsoft.com/office/drawing/2014/main" id="{2BB1A90F-A76C-C390-69BD-0AD85769A20F}"/>
              </a:ext>
            </a:extLst>
          </p:cNvPr>
          <p:cNvSpPr/>
          <p:nvPr userDrawn="1"/>
        </p:nvSpPr>
        <p:spPr>
          <a:xfrm>
            <a:off x="6095014" y="3006037"/>
            <a:ext cx="1163673" cy="1148507"/>
          </a:xfrm>
          <a:prstGeom prst="roundRect">
            <a:avLst>
              <a:gd name="adj" fmla="val 1901"/>
            </a:avLst>
          </a:prstGeom>
          <a:blipFill>
            <a:blip r:embed="rId6"/>
            <a:stretch>
              <a:fillRect l="-11873" t="-12690" r="-11873" b="-12690"/>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2983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 White (Doub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953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4 (3 Text 1 Photo)">
    <p:spTree>
      <p:nvGrpSpPr>
        <p:cNvPr id="1" name=""/>
        <p:cNvGrpSpPr/>
        <p:nvPr/>
      </p:nvGrpSpPr>
      <p:grpSpPr>
        <a:xfrm>
          <a:off x="0" y="0"/>
          <a:ext cx="0" cy="0"/>
          <a:chOff x="0" y="0"/>
          <a:chExt cx="0" cy="0"/>
        </a:xfrm>
      </p:grpSpPr>
      <p:sp>
        <p:nvSpPr>
          <p:cNvPr id="11" name="Marcador de texto 5">
            <a:extLst>
              <a:ext uri="{FF2B5EF4-FFF2-40B4-BE49-F238E27FC236}">
                <a16:creationId xmlns:a16="http://schemas.microsoft.com/office/drawing/2014/main" id="{B25430A5-4CBA-0868-521D-162F5B1BB3E0}"/>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2" name="Marcador de texto 5">
            <a:extLst>
              <a:ext uri="{FF2B5EF4-FFF2-40B4-BE49-F238E27FC236}">
                <a16:creationId xmlns:a16="http://schemas.microsoft.com/office/drawing/2014/main" id="{1156A1C8-0FF9-BE12-5933-F0FE522914B7}"/>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
        <p:nvSpPr>
          <p:cNvPr id="18" name="Marcador de texto 16">
            <a:extLst>
              <a:ext uri="{FF2B5EF4-FFF2-40B4-BE49-F238E27FC236}">
                <a16:creationId xmlns:a16="http://schemas.microsoft.com/office/drawing/2014/main" id="{1FDE00F5-B38C-EA6F-8DB4-4231FD21D86C}"/>
              </a:ext>
            </a:extLst>
          </p:cNvPr>
          <p:cNvSpPr>
            <a:spLocks noGrp="1"/>
          </p:cNvSpPr>
          <p:nvPr>
            <p:ph type="body" sz="quarter" idx="14"/>
          </p:nvPr>
        </p:nvSpPr>
        <p:spPr>
          <a:xfrm>
            <a:off x="634663"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2" name="Marcador de texto 16">
            <a:extLst>
              <a:ext uri="{FF2B5EF4-FFF2-40B4-BE49-F238E27FC236}">
                <a16:creationId xmlns:a16="http://schemas.microsoft.com/office/drawing/2014/main" id="{2731E624-5BA3-8EFC-9D6F-551F9F460957}"/>
              </a:ext>
            </a:extLst>
          </p:cNvPr>
          <p:cNvSpPr>
            <a:spLocks noGrp="1"/>
          </p:cNvSpPr>
          <p:nvPr>
            <p:ph type="body" sz="quarter" idx="17"/>
          </p:nvPr>
        </p:nvSpPr>
        <p:spPr>
          <a:xfrm>
            <a:off x="6328882"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3" name="Marcador de texto 16">
            <a:extLst>
              <a:ext uri="{FF2B5EF4-FFF2-40B4-BE49-F238E27FC236}">
                <a16:creationId xmlns:a16="http://schemas.microsoft.com/office/drawing/2014/main" id="{66EBDE3E-5360-8CCD-0118-D20C35CEA748}"/>
              </a:ext>
            </a:extLst>
          </p:cNvPr>
          <p:cNvSpPr>
            <a:spLocks noGrp="1"/>
          </p:cNvSpPr>
          <p:nvPr>
            <p:ph type="body" sz="quarter" idx="15"/>
          </p:nvPr>
        </p:nvSpPr>
        <p:spPr>
          <a:xfrm>
            <a:off x="3494241"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8" name="Marcador de posición de imagen 6">
            <a:extLst>
              <a:ext uri="{FF2B5EF4-FFF2-40B4-BE49-F238E27FC236}">
                <a16:creationId xmlns:a16="http://schemas.microsoft.com/office/drawing/2014/main" id="{EE1C979A-2A36-D713-4C6E-066AABD7D8E5}"/>
              </a:ext>
            </a:extLst>
          </p:cNvPr>
          <p:cNvSpPr>
            <a:spLocks noGrp="1"/>
          </p:cNvSpPr>
          <p:nvPr>
            <p:ph type="pic" sz="quarter" idx="18"/>
          </p:nvPr>
        </p:nvSpPr>
        <p:spPr>
          <a:xfrm>
            <a:off x="8945562" y="3074988"/>
            <a:ext cx="2772000" cy="2718000"/>
          </a:xfrm>
          <a:prstGeom prst="rect">
            <a:avLst/>
          </a:prstGeom>
        </p:spPr>
        <p:txBody>
          <a:bodyPr/>
          <a:lstStyle/>
          <a:p>
            <a:endParaRPr lang="es-ES"/>
          </a:p>
        </p:txBody>
      </p:sp>
    </p:spTree>
    <p:extLst>
      <p:ext uri="{BB962C8B-B14F-4D97-AF65-F5344CB8AC3E}">
        <p14:creationId xmlns:p14="http://schemas.microsoft.com/office/powerpoint/2010/main" val="73494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4 (2 Text 2 Photo)">
    <p:spTree>
      <p:nvGrpSpPr>
        <p:cNvPr id="1" name=""/>
        <p:cNvGrpSpPr/>
        <p:nvPr/>
      </p:nvGrpSpPr>
      <p:grpSpPr>
        <a:xfrm>
          <a:off x="0" y="0"/>
          <a:ext cx="0" cy="0"/>
          <a:chOff x="0" y="0"/>
          <a:chExt cx="0" cy="0"/>
        </a:xfrm>
      </p:grpSpPr>
      <p:sp>
        <p:nvSpPr>
          <p:cNvPr id="11" name="Marcador de texto 5">
            <a:extLst>
              <a:ext uri="{FF2B5EF4-FFF2-40B4-BE49-F238E27FC236}">
                <a16:creationId xmlns:a16="http://schemas.microsoft.com/office/drawing/2014/main" id="{B25430A5-4CBA-0868-521D-162F5B1BB3E0}"/>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2" name="Marcador de texto 5">
            <a:extLst>
              <a:ext uri="{FF2B5EF4-FFF2-40B4-BE49-F238E27FC236}">
                <a16:creationId xmlns:a16="http://schemas.microsoft.com/office/drawing/2014/main" id="{1156A1C8-0FF9-BE12-5933-F0FE522914B7}"/>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
        <p:nvSpPr>
          <p:cNvPr id="18" name="Marcador de texto 16">
            <a:extLst>
              <a:ext uri="{FF2B5EF4-FFF2-40B4-BE49-F238E27FC236}">
                <a16:creationId xmlns:a16="http://schemas.microsoft.com/office/drawing/2014/main" id="{1FDE00F5-B38C-EA6F-8DB4-4231FD21D86C}"/>
              </a:ext>
            </a:extLst>
          </p:cNvPr>
          <p:cNvSpPr>
            <a:spLocks noGrp="1"/>
          </p:cNvSpPr>
          <p:nvPr>
            <p:ph type="body" sz="quarter" idx="14"/>
          </p:nvPr>
        </p:nvSpPr>
        <p:spPr>
          <a:xfrm>
            <a:off x="634663"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23" name="Marcador de texto 16">
            <a:extLst>
              <a:ext uri="{FF2B5EF4-FFF2-40B4-BE49-F238E27FC236}">
                <a16:creationId xmlns:a16="http://schemas.microsoft.com/office/drawing/2014/main" id="{66EBDE3E-5360-8CCD-0118-D20C35CEA748}"/>
              </a:ext>
            </a:extLst>
          </p:cNvPr>
          <p:cNvSpPr>
            <a:spLocks noGrp="1"/>
          </p:cNvSpPr>
          <p:nvPr>
            <p:ph type="body" sz="quarter" idx="15"/>
          </p:nvPr>
        </p:nvSpPr>
        <p:spPr>
          <a:xfrm>
            <a:off x="3494241"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8" name="Marcador de posición de imagen 6">
            <a:extLst>
              <a:ext uri="{FF2B5EF4-FFF2-40B4-BE49-F238E27FC236}">
                <a16:creationId xmlns:a16="http://schemas.microsoft.com/office/drawing/2014/main" id="{EE1C979A-2A36-D713-4C6E-066AABD7D8E5}"/>
              </a:ext>
            </a:extLst>
          </p:cNvPr>
          <p:cNvSpPr>
            <a:spLocks noGrp="1"/>
          </p:cNvSpPr>
          <p:nvPr>
            <p:ph type="pic" sz="quarter" idx="18"/>
          </p:nvPr>
        </p:nvSpPr>
        <p:spPr>
          <a:xfrm>
            <a:off x="8945562" y="3074988"/>
            <a:ext cx="2772000" cy="2718000"/>
          </a:xfrm>
          <a:prstGeom prst="rect">
            <a:avLst/>
          </a:prstGeom>
        </p:spPr>
        <p:txBody>
          <a:bodyPr/>
          <a:lstStyle/>
          <a:p>
            <a:endParaRPr lang="es-ES"/>
          </a:p>
        </p:txBody>
      </p:sp>
      <p:sp>
        <p:nvSpPr>
          <p:cNvPr id="2" name="Marcador de posición de imagen 6">
            <a:extLst>
              <a:ext uri="{FF2B5EF4-FFF2-40B4-BE49-F238E27FC236}">
                <a16:creationId xmlns:a16="http://schemas.microsoft.com/office/drawing/2014/main" id="{BD28EBB4-FF59-1675-424D-86EE605FF437}"/>
              </a:ext>
            </a:extLst>
          </p:cNvPr>
          <p:cNvSpPr>
            <a:spLocks noGrp="1"/>
          </p:cNvSpPr>
          <p:nvPr>
            <p:ph type="pic" sz="quarter" idx="19"/>
          </p:nvPr>
        </p:nvSpPr>
        <p:spPr>
          <a:xfrm>
            <a:off x="6110922" y="3074988"/>
            <a:ext cx="2772000" cy="2718000"/>
          </a:xfrm>
          <a:prstGeom prst="rect">
            <a:avLst/>
          </a:prstGeom>
        </p:spPr>
        <p:txBody>
          <a:bodyPr/>
          <a:lstStyle/>
          <a:p>
            <a:endParaRPr lang="es-ES"/>
          </a:p>
        </p:txBody>
      </p:sp>
    </p:spTree>
    <p:extLst>
      <p:ext uri="{BB962C8B-B14F-4D97-AF65-F5344CB8AC3E}">
        <p14:creationId xmlns:p14="http://schemas.microsoft.com/office/powerpoint/2010/main" val="20538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4 (1 Text 3 Photo)">
    <p:spTree>
      <p:nvGrpSpPr>
        <p:cNvPr id="1" name=""/>
        <p:cNvGrpSpPr/>
        <p:nvPr/>
      </p:nvGrpSpPr>
      <p:grpSpPr>
        <a:xfrm>
          <a:off x="0" y="0"/>
          <a:ext cx="0" cy="0"/>
          <a:chOff x="0" y="0"/>
          <a:chExt cx="0" cy="0"/>
        </a:xfrm>
      </p:grpSpPr>
      <p:sp>
        <p:nvSpPr>
          <p:cNvPr id="11" name="Marcador de texto 5">
            <a:extLst>
              <a:ext uri="{FF2B5EF4-FFF2-40B4-BE49-F238E27FC236}">
                <a16:creationId xmlns:a16="http://schemas.microsoft.com/office/drawing/2014/main" id="{B25430A5-4CBA-0868-521D-162F5B1BB3E0}"/>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latin typeface="Haffer XH Medium" pitchFamily="2" charset="77"/>
                <a:cs typeface="Haffer XH Medium" pitchFamily="2" charset="77"/>
              </a:defRPr>
            </a:lvl1pPr>
          </a:lstStyle>
          <a:p>
            <a:pPr lvl="0"/>
            <a:r>
              <a:rPr lang="es-ES"/>
              <a:t>Haga clic para modificar los estilos de texto del patrón</a:t>
            </a:r>
          </a:p>
        </p:txBody>
      </p:sp>
      <p:sp>
        <p:nvSpPr>
          <p:cNvPr id="12" name="Marcador de texto 5">
            <a:extLst>
              <a:ext uri="{FF2B5EF4-FFF2-40B4-BE49-F238E27FC236}">
                <a16:creationId xmlns:a16="http://schemas.microsoft.com/office/drawing/2014/main" id="{1156A1C8-0FF9-BE12-5933-F0FE522914B7}"/>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latin typeface="Haffer XH Light" pitchFamily="2" charset="77"/>
                <a:cs typeface="Haffer XH Light" pitchFamily="2" charset="77"/>
              </a:defRPr>
            </a:lvl1pPr>
          </a:lstStyle>
          <a:p>
            <a:pPr lvl="0"/>
            <a:r>
              <a:rPr lang="es-ES"/>
              <a:t>Haga clic para modificar los estilos de texto del patrón</a:t>
            </a:r>
          </a:p>
        </p:txBody>
      </p:sp>
      <p:sp>
        <p:nvSpPr>
          <p:cNvPr id="18" name="Marcador de texto 16">
            <a:extLst>
              <a:ext uri="{FF2B5EF4-FFF2-40B4-BE49-F238E27FC236}">
                <a16:creationId xmlns:a16="http://schemas.microsoft.com/office/drawing/2014/main" id="{1FDE00F5-B38C-EA6F-8DB4-4231FD21D86C}"/>
              </a:ext>
            </a:extLst>
          </p:cNvPr>
          <p:cNvSpPr>
            <a:spLocks noGrp="1"/>
          </p:cNvSpPr>
          <p:nvPr>
            <p:ph type="body" sz="quarter" idx="14"/>
          </p:nvPr>
        </p:nvSpPr>
        <p:spPr>
          <a:xfrm>
            <a:off x="634663" y="3284294"/>
            <a:ext cx="2352500" cy="1566910"/>
          </a:xfrm>
          <a:prstGeom prst="rect">
            <a:avLst/>
          </a:prstGeom>
        </p:spPr>
        <p:txBody>
          <a:bodyPr/>
          <a:lstStyle>
            <a:lvl1pPr marL="0" indent="0">
              <a:buNone/>
              <a:defRPr sz="1400" b="0" i="0">
                <a:solidFill>
                  <a:schemeClr val="bg1"/>
                </a:solidFill>
                <a:latin typeface="Haffer SQ" pitchFamily="2" charset="77"/>
                <a:cs typeface="Haffer SQ" pitchFamily="2" charset="77"/>
              </a:defRPr>
            </a:lvl1pPr>
            <a:lvl2pPr>
              <a:defRPr sz="1400"/>
            </a:lvl2pPr>
            <a:lvl3pPr>
              <a:defRPr sz="1400"/>
            </a:lvl3pPr>
            <a:lvl4pPr>
              <a:defRPr sz="1400"/>
            </a:lvl4pPr>
            <a:lvl5pPr>
              <a:defRPr sz="1400"/>
            </a:lvl5pPr>
          </a:lstStyle>
          <a:p>
            <a:pPr lvl="0"/>
            <a:r>
              <a:rPr lang="es-ES"/>
              <a:t>Haga clic para modificar los estilos de texto del patrón</a:t>
            </a:r>
          </a:p>
        </p:txBody>
      </p:sp>
      <p:sp>
        <p:nvSpPr>
          <p:cNvPr id="8" name="Marcador de posición de imagen 6">
            <a:extLst>
              <a:ext uri="{FF2B5EF4-FFF2-40B4-BE49-F238E27FC236}">
                <a16:creationId xmlns:a16="http://schemas.microsoft.com/office/drawing/2014/main" id="{EE1C979A-2A36-D713-4C6E-066AABD7D8E5}"/>
              </a:ext>
            </a:extLst>
          </p:cNvPr>
          <p:cNvSpPr>
            <a:spLocks noGrp="1"/>
          </p:cNvSpPr>
          <p:nvPr>
            <p:ph type="pic" sz="quarter" idx="18"/>
          </p:nvPr>
        </p:nvSpPr>
        <p:spPr>
          <a:xfrm>
            <a:off x="8945562" y="3074988"/>
            <a:ext cx="2772000" cy="2718000"/>
          </a:xfrm>
          <a:prstGeom prst="rect">
            <a:avLst/>
          </a:prstGeom>
        </p:spPr>
        <p:txBody>
          <a:bodyPr/>
          <a:lstStyle/>
          <a:p>
            <a:endParaRPr lang="es-ES"/>
          </a:p>
        </p:txBody>
      </p:sp>
      <p:sp>
        <p:nvSpPr>
          <p:cNvPr id="2" name="Marcador de posición de imagen 6">
            <a:extLst>
              <a:ext uri="{FF2B5EF4-FFF2-40B4-BE49-F238E27FC236}">
                <a16:creationId xmlns:a16="http://schemas.microsoft.com/office/drawing/2014/main" id="{BD28EBB4-FF59-1675-424D-86EE605FF437}"/>
              </a:ext>
            </a:extLst>
          </p:cNvPr>
          <p:cNvSpPr>
            <a:spLocks noGrp="1"/>
          </p:cNvSpPr>
          <p:nvPr>
            <p:ph type="pic" sz="quarter" idx="19"/>
          </p:nvPr>
        </p:nvSpPr>
        <p:spPr>
          <a:xfrm>
            <a:off x="6110922" y="3074988"/>
            <a:ext cx="2772000" cy="2718000"/>
          </a:xfrm>
          <a:prstGeom prst="rect">
            <a:avLst/>
          </a:prstGeom>
        </p:spPr>
        <p:txBody>
          <a:bodyPr/>
          <a:lstStyle/>
          <a:p>
            <a:endParaRPr lang="es-ES"/>
          </a:p>
        </p:txBody>
      </p:sp>
      <p:sp>
        <p:nvSpPr>
          <p:cNvPr id="3" name="Marcador de posición de imagen 6">
            <a:extLst>
              <a:ext uri="{FF2B5EF4-FFF2-40B4-BE49-F238E27FC236}">
                <a16:creationId xmlns:a16="http://schemas.microsoft.com/office/drawing/2014/main" id="{24E85FFB-794D-4142-9F66-797E4C3F089A}"/>
              </a:ext>
            </a:extLst>
          </p:cNvPr>
          <p:cNvSpPr>
            <a:spLocks noGrp="1"/>
          </p:cNvSpPr>
          <p:nvPr>
            <p:ph type="pic" sz="quarter" idx="20"/>
          </p:nvPr>
        </p:nvSpPr>
        <p:spPr>
          <a:xfrm>
            <a:off x="3284010" y="3074988"/>
            <a:ext cx="2772000" cy="2718000"/>
          </a:xfrm>
          <a:prstGeom prst="rect">
            <a:avLst/>
          </a:prstGeom>
        </p:spPr>
        <p:txBody>
          <a:bodyPr/>
          <a:lstStyle/>
          <a:p>
            <a:endParaRPr lang="es-ES"/>
          </a:p>
        </p:txBody>
      </p:sp>
    </p:spTree>
    <p:extLst>
      <p:ext uri="{BB962C8B-B14F-4D97-AF65-F5344CB8AC3E}">
        <p14:creationId xmlns:p14="http://schemas.microsoft.com/office/powerpoint/2010/main" val="1166781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4" name="Marcador de texto 5">
            <a:extLst>
              <a:ext uri="{FF2B5EF4-FFF2-40B4-BE49-F238E27FC236}">
                <a16:creationId xmlns:a16="http://schemas.microsoft.com/office/drawing/2014/main" id="{C080F1E0-1834-E4DA-48CF-921F9D0BF396}"/>
              </a:ext>
            </a:extLst>
          </p:cNvPr>
          <p:cNvSpPr>
            <a:spLocks noGrp="1"/>
          </p:cNvSpPr>
          <p:nvPr>
            <p:ph type="body" sz="quarter" idx="12"/>
          </p:nvPr>
        </p:nvSpPr>
        <p:spPr>
          <a:xfrm>
            <a:off x="365217" y="329478"/>
            <a:ext cx="5032872" cy="738664"/>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a:t>Haga clic para modificar los estilos de texto del patrón</a:t>
            </a:r>
          </a:p>
        </p:txBody>
      </p:sp>
      <p:sp>
        <p:nvSpPr>
          <p:cNvPr id="25" name="Marcador de texto 5">
            <a:extLst>
              <a:ext uri="{FF2B5EF4-FFF2-40B4-BE49-F238E27FC236}">
                <a16:creationId xmlns:a16="http://schemas.microsoft.com/office/drawing/2014/main" id="{5F72B078-C8F9-BBCB-1854-96AB60FC411D}"/>
              </a:ext>
            </a:extLst>
          </p:cNvPr>
          <p:cNvSpPr>
            <a:spLocks noGrp="1"/>
          </p:cNvSpPr>
          <p:nvPr>
            <p:ph type="body" sz="quarter" idx="13"/>
          </p:nvPr>
        </p:nvSpPr>
        <p:spPr>
          <a:xfrm>
            <a:off x="365217" y="1044372"/>
            <a:ext cx="5032872" cy="738664"/>
          </a:xfrm>
          <a:prstGeom prst="rect">
            <a:avLst/>
          </a:prstGeom>
        </p:spPr>
        <p:txBody>
          <a:bodyPr/>
          <a:lstStyle>
            <a:lvl1pPr marL="0" indent="0">
              <a:buNone/>
              <a:defRPr sz="2200" b="0" i="0">
                <a:solidFill>
                  <a:schemeClr val="bg1"/>
                </a:solidFill>
                <a:latin typeface="Haffer XH Light" pitchFamily="2" charset="77"/>
                <a:cs typeface="Haffer XH Light" pitchFamily="2" charset="77"/>
              </a:defRPr>
            </a:lvl1pPr>
          </a:lstStyle>
          <a:p>
            <a:pPr lvl="0"/>
            <a:r>
              <a:rPr lang="es-ES"/>
              <a:t>Haga clic para modificar los estilos de texto del patrón</a:t>
            </a:r>
          </a:p>
        </p:txBody>
      </p:sp>
      <p:sp>
        <p:nvSpPr>
          <p:cNvPr id="27" name="Marcador de texto 5">
            <a:extLst>
              <a:ext uri="{FF2B5EF4-FFF2-40B4-BE49-F238E27FC236}">
                <a16:creationId xmlns:a16="http://schemas.microsoft.com/office/drawing/2014/main" id="{AE0BCDD9-B902-33F4-54E2-96AD75341B49}"/>
              </a:ext>
            </a:extLst>
          </p:cNvPr>
          <p:cNvSpPr>
            <a:spLocks noGrp="1"/>
          </p:cNvSpPr>
          <p:nvPr>
            <p:ph type="body" sz="quarter" idx="14"/>
          </p:nvPr>
        </p:nvSpPr>
        <p:spPr>
          <a:xfrm>
            <a:off x="401148" y="3323889"/>
            <a:ext cx="2681857" cy="738664"/>
          </a:xfrm>
          <a:prstGeom prst="rect">
            <a:avLst/>
          </a:prstGeom>
        </p:spPr>
        <p:txBody>
          <a:bodyPr/>
          <a:lstStyle>
            <a:lvl1pPr marL="0" indent="0">
              <a:buNone/>
              <a:defRPr sz="1400" b="0" i="0">
                <a:solidFill>
                  <a:schemeClr val="bg1"/>
                </a:solidFill>
                <a:latin typeface="Haffer SQ" pitchFamily="2" charset="77"/>
                <a:cs typeface="Haffer SQ" pitchFamily="2" charset="77"/>
              </a:defRPr>
            </a:lvl1pPr>
          </a:lstStyle>
          <a:p>
            <a:pPr lvl="0"/>
            <a:r>
              <a:rPr lang="es-ES"/>
              <a:t>Haga clic para modificar los estilos de texto del patrón</a:t>
            </a:r>
          </a:p>
        </p:txBody>
      </p:sp>
      <p:sp>
        <p:nvSpPr>
          <p:cNvPr id="28" name="Marcador de texto 5">
            <a:extLst>
              <a:ext uri="{FF2B5EF4-FFF2-40B4-BE49-F238E27FC236}">
                <a16:creationId xmlns:a16="http://schemas.microsoft.com/office/drawing/2014/main" id="{94AA3F67-621F-A5C8-24C6-569E6111683C}"/>
              </a:ext>
            </a:extLst>
          </p:cNvPr>
          <p:cNvSpPr>
            <a:spLocks noGrp="1"/>
          </p:cNvSpPr>
          <p:nvPr>
            <p:ph type="body" sz="quarter" idx="15"/>
          </p:nvPr>
        </p:nvSpPr>
        <p:spPr>
          <a:xfrm>
            <a:off x="3236758" y="3323889"/>
            <a:ext cx="2681857" cy="738664"/>
          </a:xfrm>
          <a:prstGeom prst="rect">
            <a:avLst/>
          </a:prstGeom>
        </p:spPr>
        <p:txBody>
          <a:bodyPr/>
          <a:lstStyle>
            <a:lvl1pPr marL="0" indent="0">
              <a:buNone/>
              <a:defRPr sz="1400" b="0" i="0">
                <a:solidFill>
                  <a:schemeClr val="bg1"/>
                </a:solidFill>
                <a:latin typeface="Haffer SQ" pitchFamily="2" charset="77"/>
                <a:cs typeface="Haffer SQ" pitchFamily="2" charset="77"/>
              </a:defRPr>
            </a:lvl1pPr>
          </a:lstStyle>
          <a:p>
            <a:pPr lvl="0"/>
            <a:r>
              <a:rPr lang="es-ES"/>
              <a:t>Haga clic para modificar los estilos de texto del patrón</a:t>
            </a:r>
          </a:p>
        </p:txBody>
      </p:sp>
      <p:sp>
        <p:nvSpPr>
          <p:cNvPr id="29" name="Marcador de texto 5">
            <a:extLst>
              <a:ext uri="{FF2B5EF4-FFF2-40B4-BE49-F238E27FC236}">
                <a16:creationId xmlns:a16="http://schemas.microsoft.com/office/drawing/2014/main" id="{216BDB16-7C0F-8C74-BD68-48053E44AC42}"/>
              </a:ext>
            </a:extLst>
          </p:cNvPr>
          <p:cNvSpPr>
            <a:spLocks noGrp="1"/>
          </p:cNvSpPr>
          <p:nvPr>
            <p:ph type="body" sz="quarter" idx="16"/>
          </p:nvPr>
        </p:nvSpPr>
        <p:spPr>
          <a:xfrm>
            <a:off x="6072368" y="3323889"/>
            <a:ext cx="2681857" cy="738664"/>
          </a:xfrm>
          <a:prstGeom prst="rect">
            <a:avLst/>
          </a:prstGeom>
        </p:spPr>
        <p:txBody>
          <a:bodyPr/>
          <a:lstStyle>
            <a:lvl1pPr marL="0" indent="0">
              <a:buNone/>
              <a:defRPr sz="1400" b="0" i="0">
                <a:solidFill>
                  <a:schemeClr val="bg1"/>
                </a:solidFill>
                <a:latin typeface="Haffer SQ" pitchFamily="2" charset="77"/>
                <a:cs typeface="Haffer SQ" pitchFamily="2" charset="77"/>
              </a:defRPr>
            </a:lvl1pPr>
          </a:lstStyle>
          <a:p>
            <a:pPr lvl="0"/>
            <a:r>
              <a:rPr lang="es-ES"/>
              <a:t>Haga clic para modificar los estilos de texto del patrón</a:t>
            </a:r>
          </a:p>
        </p:txBody>
      </p:sp>
      <p:sp>
        <p:nvSpPr>
          <p:cNvPr id="30" name="Marcador de texto 5">
            <a:extLst>
              <a:ext uri="{FF2B5EF4-FFF2-40B4-BE49-F238E27FC236}">
                <a16:creationId xmlns:a16="http://schemas.microsoft.com/office/drawing/2014/main" id="{BDEEE188-287A-1F80-8DEA-2613FA1E80C0}"/>
              </a:ext>
            </a:extLst>
          </p:cNvPr>
          <p:cNvSpPr>
            <a:spLocks noGrp="1"/>
          </p:cNvSpPr>
          <p:nvPr>
            <p:ph type="body" sz="quarter" idx="17"/>
          </p:nvPr>
        </p:nvSpPr>
        <p:spPr>
          <a:xfrm>
            <a:off x="8907978" y="3323889"/>
            <a:ext cx="2681857" cy="738664"/>
          </a:xfrm>
          <a:prstGeom prst="rect">
            <a:avLst/>
          </a:prstGeom>
        </p:spPr>
        <p:txBody>
          <a:bodyPr/>
          <a:lstStyle>
            <a:lvl1pPr marL="0" indent="0">
              <a:buNone/>
              <a:defRPr sz="1400" b="0" i="0">
                <a:solidFill>
                  <a:schemeClr val="bg1"/>
                </a:solidFill>
                <a:latin typeface="Haffer SQ" pitchFamily="2" charset="77"/>
                <a:cs typeface="Haffer SQ" pitchFamily="2" charset="77"/>
              </a:defRPr>
            </a:lvl1pPr>
          </a:lstStyle>
          <a:p>
            <a:pPr lvl="0"/>
            <a:r>
              <a:rPr lang="es-ES"/>
              <a:t>Haga clic para modificar los estilos de texto del patrón</a:t>
            </a:r>
          </a:p>
        </p:txBody>
      </p:sp>
      <p:cxnSp>
        <p:nvCxnSpPr>
          <p:cNvPr id="31" name="Conector recto 18">
            <a:extLst>
              <a:ext uri="{FF2B5EF4-FFF2-40B4-BE49-F238E27FC236}">
                <a16:creationId xmlns:a16="http://schemas.microsoft.com/office/drawing/2014/main" id="{66D725FB-B0E2-5640-4470-3DEAAF02DC54}"/>
              </a:ext>
            </a:extLst>
          </p:cNvPr>
          <p:cNvCxnSpPr>
            <a:cxnSpLocks/>
          </p:cNvCxnSpPr>
          <p:nvPr userDrawn="1"/>
        </p:nvCxnSpPr>
        <p:spPr>
          <a:xfrm>
            <a:off x="485089" y="4191032"/>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2" name="Conector recto 18">
            <a:extLst>
              <a:ext uri="{FF2B5EF4-FFF2-40B4-BE49-F238E27FC236}">
                <a16:creationId xmlns:a16="http://schemas.microsoft.com/office/drawing/2014/main" id="{6BB377B4-AD02-9B91-9F72-9B1867664908}"/>
              </a:ext>
            </a:extLst>
          </p:cNvPr>
          <p:cNvCxnSpPr>
            <a:cxnSpLocks/>
          </p:cNvCxnSpPr>
          <p:nvPr userDrawn="1"/>
        </p:nvCxnSpPr>
        <p:spPr>
          <a:xfrm>
            <a:off x="485089" y="315408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Conector recto 18">
            <a:extLst>
              <a:ext uri="{FF2B5EF4-FFF2-40B4-BE49-F238E27FC236}">
                <a16:creationId xmlns:a16="http://schemas.microsoft.com/office/drawing/2014/main" id="{DCF2F168-98CD-B37F-D08D-A1D48C5E0C13}"/>
              </a:ext>
            </a:extLst>
          </p:cNvPr>
          <p:cNvCxnSpPr>
            <a:cxnSpLocks/>
          </p:cNvCxnSpPr>
          <p:nvPr userDrawn="1"/>
        </p:nvCxnSpPr>
        <p:spPr>
          <a:xfrm>
            <a:off x="3315021" y="4191032"/>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4" name="Conector recto 18">
            <a:extLst>
              <a:ext uri="{FF2B5EF4-FFF2-40B4-BE49-F238E27FC236}">
                <a16:creationId xmlns:a16="http://schemas.microsoft.com/office/drawing/2014/main" id="{30445B37-7863-B43E-00DB-3BABDEEAA094}"/>
              </a:ext>
            </a:extLst>
          </p:cNvPr>
          <p:cNvCxnSpPr>
            <a:cxnSpLocks/>
          </p:cNvCxnSpPr>
          <p:nvPr userDrawn="1"/>
        </p:nvCxnSpPr>
        <p:spPr>
          <a:xfrm>
            <a:off x="3315021" y="315408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5" name="Conector recto 18">
            <a:extLst>
              <a:ext uri="{FF2B5EF4-FFF2-40B4-BE49-F238E27FC236}">
                <a16:creationId xmlns:a16="http://schemas.microsoft.com/office/drawing/2014/main" id="{D0264AB9-CEA1-D5AC-3728-AAADEB20018C}"/>
              </a:ext>
            </a:extLst>
          </p:cNvPr>
          <p:cNvCxnSpPr>
            <a:cxnSpLocks/>
          </p:cNvCxnSpPr>
          <p:nvPr userDrawn="1"/>
        </p:nvCxnSpPr>
        <p:spPr>
          <a:xfrm>
            <a:off x="6144953" y="4191032"/>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6" name="Conector recto 18">
            <a:extLst>
              <a:ext uri="{FF2B5EF4-FFF2-40B4-BE49-F238E27FC236}">
                <a16:creationId xmlns:a16="http://schemas.microsoft.com/office/drawing/2014/main" id="{2A0792D1-3C91-0797-85E2-CFC6F0D2DCAB}"/>
              </a:ext>
            </a:extLst>
          </p:cNvPr>
          <p:cNvCxnSpPr>
            <a:cxnSpLocks/>
          </p:cNvCxnSpPr>
          <p:nvPr userDrawn="1"/>
        </p:nvCxnSpPr>
        <p:spPr>
          <a:xfrm>
            <a:off x="6144953" y="315408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7" name="Conector recto 18">
            <a:extLst>
              <a:ext uri="{FF2B5EF4-FFF2-40B4-BE49-F238E27FC236}">
                <a16:creationId xmlns:a16="http://schemas.microsoft.com/office/drawing/2014/main" id="{AE4ED019-5A06-8056-BE75-5A680AEF2B54}"/>
              </a:ext>
            </a:extLst>
          </p:cNvPr>
          <p:cNvCxnSpPr>
            <a:cxnSpLocks/>
          </p:cNvCxnSpPr>
          <p:nvPr userDrawn="1"/>
        </p:nvCxnSpPr>
        <p:spPr>
          <a:xfrm>
            <a:off x="8974884" y="4191032"/>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8" name="Conector recto 18">
            <a:extLst>
              <a:ext uri="{FF2B5EF4-FFF2-40B4-BE49-F238E27FC236}">
                <a16:creationId xmlns:a16="http://schemas.microsoft.com/office/drawing/2014/main" id="{7D4A22EA-FF8E-5EEE-2C52-33BA535D31C4}"/>
              </a:ext>
            </a:extLst>
          </p:cNvPr>
          <p:cNvCxnSpPr>
            <a:cxnSpLocks/>
          </p:cNvCxnSpPr>
          <p:nvPr userDrawn="1"/>
        </p:nvCxnSpPr>
        <p:spPr>
          <a:xfrm>
            <a:off x="8974884" y="315408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83835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24" name="Marcador de texto 5">
            <a:extLst>
              <a:ext uri="{FF2B5EF4-FFF2-40B4-BE49-F238E27FC236}">
                <a16:creationId xmlns:a16="http://schemas.microsoft.com/office/drawing/2014/main" id="{C080F1E0-1834-E4DA-48CF-921F9D0BF396}"/>
              </a:ext>
            </a:extLst>
          </p:cNvPr>
          <p:cNvSpPr>
            <a:spLocks noGrp="1"/>
          </p:cNvSpPr>
          <p:nvPr>
            <p:ph type="body" sz="quarter" idx="12" hasCustomPrompt="1"/>
          </p:nvPr>
        </p:nvSpPr>
        <p:spPr>
          <a:xfrm>
            <a:off x="365217" y="329478"/>
            <a:ext cx="5032872" cy="738664"/>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err="1"/>
              <a:t>www.acousticrs.com</a:t>
            </a:r>
            <a:endParaRPr lang="es-ES"/>
          </a:p>
        </p:txBody>
      </p:sp>
      <p:cxnSp>
        <p:nvCxnSpPr>
          <p:cNvPr id="31" name="Conector recto 18">
            <a:extLst>
              <a:ext uri="{FF2B5EF4-FFF2-40B4-BE49-F238E27FC236}">
                <a16:creationId xmlns:a16="http://schemas.microsoft.com/office/drawing/2014/main" id="{66D725FB-B0E2-5640-4470-3DEAAF02DC54}"/>
              </a:ext>
            </a:extLst>
          </p:cNvPr>
          <p:cNvCxnSpPr>
            <a:cxnSpLocks/>
          </p:cNvCxnSpPr>
          <p:nvPr userDrawn="1"/>
        </p:nvCxnSpPr>
        <p:spPr>
          <a:xfrm>
            <a:off x="485089" y="644651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2" name="Conector recto 18">
            <a:extLst>
              <a:ext uri="{FF2B5EF4-FFF2-40B4-BE49-F238E27FC236}">
                <a16:creationId xmlns:a16="http://schemas.microsoft.com/office/drawing/2014/main" id="{6BB377B4-AD02-9B91-9F72-9B1867664908}"/>
              </a:ext>
            </a:extLst>
          </p:cNvPr>
          <p:cNvCxnSpPr>
            <a:cxnSpLocks/>
          </p:cNvCxnSpPr>
          <p:nvPr userDrawn="1"/>
        </p:nvCxnSpPr>
        <p:spPr>
          <a:xfrm>
            <a:off x="485089" y="454854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3" name="Conector recto 18">
            <a:extLst>
              <a:ext uri="{FF2B5EF4-FFF2-40B4-BE49-F238E27FC236}">
                <a16:creationId xmlns:a16="http://schemas.microsoft.com/office/drawing/2014/main" id="{DCF2F168-98CD-B37F-D08D-A1D48C5E0C13}"/>
              </a:ext>
            </a:extLst>
          </p:cNvPr>
          <p:cNvCxnSpPr>
            <a:cxnSpLocks/>
          </p:cNvCxnSpPr>
          <p:nvPr userDrawn="1"/>
        </p:nvCxnSpPr>
        <p:spPr>
          <a:xfrm>
            <a:off x="3315021" y="644651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4" name="Conector recto 18">
            <a:extLst>
              <a:ext uri="{FF2B5EF4-FFF2-40B4-BE49-F238E27FC236}">
                <a16:creationId xmlns:a16="http://schemas.microsoft.com/office/drawing/2014/main" id="{30445B37-7863-B43E-00DB-3BABDEEAA094}"/>
              </a:ext>
            </a:extLst>
          </p:cNvPr>
          <p:cNvCxnSpPr>
            <a:cxnSpLocks/>
          </p:cNvCxnSpPr>
          <p:nvPr userDrawn="1"/>
        </p:nvCxnSpPr>
        <p:spPr>
          <a:xfrm>
            <a:off x="3315021" y="4548547"/>
            <a:ext cx="26818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2" name="Imagen 1">
            <a:extLst>
              <a:ext uri="{FF2B5EF4-FFF2-40B4-BE49-F238E27FC236}">
                <a16:creationId xmlns:a16="http://schemas.microsoft.com/office/drawing/2014/main" id="{F9A1E1C4-88F6-39D5-6950-FA2D9E4F1BED}"/>
              </a:ext>
            </a:extLst>
          </p:cNvPr>
          <p:cNvPicPr>
            <a:picLocks noChangeAspect="1"/>
          </p:cNvPicPr>
          <p:nvPr userDrawn="1"/>
        </p:nvPicPr>
        <p:blipFill>
          <a:blip r:embed="rId2"/>
          <a:stretch>
            <a:fillRect/>
          </a:stretch>
        </p:blipFill>
        <p:spPr>
          <a:xfrm>
            <a:off x="6050280" y="460626"/>
            <a:ext cx="5802645" cy="3367339"/>
          </a:xfrm>
          <a:prstGeom prst="rect">
            <a:avLst/>
          </a:prstGeom>
        </p:spPr>
      </p:pic>
      <p:sp>
        <p:nvSpPr>
          <p:cNvPr id="6" name="CuadroTexto 2">
            <a:extLst>
              <a:ext uri="{FF2B5EF4-FFF2-40B4-BE49-F238E27FC236}">
                <a16:creationId xmlns:a16="http://schemas.microsoft.com/office/drawing/2014/main" id="{D17B1A6D-F3FC-AFFE-BCF8-FFE7289C2197}"/>
              </a:ext>
            </a:extLst>
          </p:cNvPr>
          <p:cNvSpPr txBox="1"/>
          <p:nvPr userDrawn="1"/>
        </p:nvSpPr>
        <p:spPr>
          <a:xfrm>
            <a:off x="401147" y="4885989"/>
            <a:ext cx="2681858" cy="1169551"/>
          </a:xfrm>
          <a:prstGeom prst="rect">
            <a:avLst/>
          </a:prstGeom>
          <a:noFill/>
        </p:spPr>
        <p:txBody>
          <a:bodyPr wrap="square" rtlCol="0">
            <a:spAutoFit/>
          </a:bodyPr>
          <a:lstStyle/>
          <a:p>
            <a:pPr fontAlgn="base"/>
            <a:r>
              <a:rPr lang="en-GB" sz="1400" b="0" i="0">
                <a:solidFill>
                  <a:schemeClr val="bg1"/>
                </a:solidFill>
                <a:effectLst/>
                <a:latin typeface="Haffer SQ" pitchFamily="2" charset="77"/>
                <a:cs typeface="Haffer SQ" pitchFamily="2" charset="77"/>
              </a:rPr>
              <a:t>Acoustic Research Systems</a:t>
            </a:r>
            <a:br>
              <a:rPr lang="en-GB" sz="1400" b="0" i="0">
                <a:solidFill>
                  <a:schemeClr val="bg1"/>
                </a:solidFill>
                <a:effectLst/>
                <a:latin typeface="Haffer SQ" pitchFamily="2" charset="77"/>
                <a:cs typeface="Haffer SQ" pitchFamily="2" charset="77"/>
              </a:rPr>
            </a:br>
            <a:r>
              <a:rPr lang="en-GB" sz="1400" b="0" i="0">
                <a:solidFill>
                  <a:schemeClr val="bg1"/>
                </a:solidFill>
                <a:effectLst/>
                <a:latin typeface="Haffer SQ" pitchFamily="2" charset="77"/>
                <a:cs typeface="Haffer SQ" pitchFamily="2" charset="77"/>
              </a:rPr>
              <a:t>113 E German Street</a:t>
            </a:r>
            <a:br>
              <a:rPr lang="en-GB" sz="1400" b="0" i="0">
                <a:solidFill>
                  <a:schemeClr val="bg1"/>
                </a:solidFill>
                <a:effectLst/>
                <a:latin typeface="Haffer SQ" pitchFamily="2" charset="77"/>
                <a:cs typeface="Haffer SQ" pitchFamily="2" charset="77"/>
              </a:rPr>
            </a:br>
            <a:r>
              <a:rPr lang="en-GB" sz="1400" b="0" i="0">
                <a:solidFill>
                  <a:schemeClr val="bg1"/>
                </a:solidFill>
                <a:effectLst/>
                <a:latin typeface="Haffer SQ" pitchFamily="2" charset="77"/>
                <a:cs typeface="Haffer SQ" pitchFamily="2" charset="77"/>
              </a:rPr>
              <a:t>Shepherdstown, WV 25443</a:t>
            </a:r>
            <a:br>
              <a:rPr lang="en-GB" sz="1400" b="0" i="0">
                <a:solidFill>
                  <a:schemeClr val="bg1"/>
                </a:solidFill>
                <a:effectLst/>
                <a:latin typeface="Haffer SQ" pitchFamily="2" charset="77"/>
                <a:cs typeface="Haffer SQ" pitchFamily="2" charset="77"/>
              </a:rPr>
            </a:br>
            <a:r>
              <a:rPr lang="en-GB" sz="1400" b="0" i="0">
                <a:solidFill>
                  <a:schemeClr val="bg1"/>
                </a:solidFill>
                <a:effectLst/>
                <a:latin typeface="Haffer SQ" pitchFamily="2" charset="77"/>
                <a:cs typeface="Haffer SQ" pitchFamily="2" charset="77"/>
              </a:rPr>
              <a:t>+1 304 973 9277</a:t>
            </a:r>
            <a:br>
              <a:rPr lang="en-GB" sz="1400" b="0" i="0">
                <a:solidFill>
                  <a:schemeClr val="bg1"/>
                </a:solidFill>
                <a:effectLst/>
                <a:latin typeface="Haffer SQ" pitchFamily="2" charset="77"/>
                <a:cs typeface="Haffer SQ" pitchFamily="2" charset="77"/>
              </a:rPr>
            </a:br>
            <a:r>
              <a:rPr lang="en-GB" sz="1400" b="0" i="0" err="1">
                <a:solidFill>
                  <a:schemeClr val="bg1"/>
                </a:solidFill>
                <a:effectLst/>
                <a:latin typeface="Haffer SQ" pitchFamily="2" charset="77"/>
                <a:cs typeface="Haffer SQ" pitchFamily="2" charset="77"/>
              </a:rPr>
              <a:t>info@acousticrs.com</a:t>
            </a:r>
            <a:endParaRPr lang="en-GB" sz="1400" b="0" i="0">
              <a:solidFill>
                <a:schemeClr val="bg1"/>
              </a:solidFill>
              <a:effectLst/>
              <a:latin typeface="Haffer SQ" pitchFamily="2" charset="77"/>
              <a:cs typeface="Haffer SQ" pitchFamily="2" charset="77"/>
            </a:endParaRPr>
          </a:p>
        </p:txBody>
      </p:sp>
      <p:sp>
        <p:nvSpPr>
          <p:cNvPr id="7" name="CuadroTexto 2">
            <a:extLst>
              <a:ext uri="{FF2B5EF4-FFF2-40B4-BE49-F238E27FC236}">
                <a16:creationId xmlns:a16="http://schemas.microsoft.com/office/drawing/2014/main" id="{A5F8D030-F9A8-91A5-80B5-836A866256E0}"/>
              </a:ext>
            </a:extLst>
          </p:cNvPr>
          <p:cNvSpPr txBox="1"/>
          <p:nvPr userDrawn="1"/>
        </p:nvSpPr>
        <p:spPr>
          <a:xfrm>
            <a:off x="3228167" y="4885989"/>
            <a:ext cx="2681858" cy="1384995"/>
          </a:xfrm>
          <a:prstGeom prst="rect">
            <a:avLst/>
          </a:prstGeom>
          <a:noFill/>
        </p:spPr>
        <p:txBody>
          <a:bodyPr wrap="square" rtlCol="0">
            <a:spAutoFit/>
          </a:bodyPr>
          <a:lstStyle/>
          <a:p>
            <a:pPr fontAlgn="base"/>
            <a:r>
              <a:rPr lang="en-GB" sz="1400" b="0" i="0">
                <a:solidFill>
                  <a:schemeClr val="bg1"/>
                </a:solidFill>
                <a:effectLst/>
                <a:latin typeface="Haffer SQ" pitchFamily="2" charset="77"/>
                <a:cs typeface="Haffer SQ" pitchFamily="2" charset="77"/>
              </a:rPr>
              <a:t>Acoustic Research Systems (Europe) GmbH</a:t>
            </a:r>
            <a:br>
              <a:rPr lang="en-GB" sz="1400" b="0" i="0">
                <a:solidFill>
                  <a:schemeClr val="bg1"/>
                </a:solidFill>
                <a:effectLst/>
                <a:latin typeface="Haffer SQ" pitchFamily="2" charset="77"/>
                <a:cs typeface="Haffer SQ" pitchFamily="2" charset="77"/>
              </a:rPr>
            </a:br>
            <a:r>
              <a:rPr lang="en-GB" sz="1400" b="0" i="0" err="1">
                <a:solidFill>
                  <a:schemeClr val="bg1"/>
                </a:solidFill>
                <a:effectLst/>
                <a:latin typeface="Haffer SQ" pitchFamily="2" charset="77"/>
                <a:cs typeface="Haffer SQ" pitchFamily="2" charset="77"/>
              </a:rPr>
              <a:t>Charlottenstr</a:t>
            </a:r>
            <a:r>
              <a:rPr lang="en-GB" sz="1400" b="0" i="0">
                <a:solidFill>
                  <a:schemeClr val="bg1"/>
                </a:solidFill>
                <a:effectLst/>
                <a:latin typeface="Haffer SQ" pitchFamily="2" charset="77"/>
                <a:cs typeface="Haffer SQ" pitchFamily="2" charset="77"/>
              </a:rPr>
              <a:t>. 97</a:t>
            </a:r>
            <a:br>
              <a:rPr lang="en-GB" sz="1400" b="0" i="0">
                <a:solidFill>
                  <a:schemeClr val="bg1"/>
                </a:solidFill>
                <a:effectLst/>
                <a:latin typeface="Haffer SQ" pitchFamily="2" charset="77"/>
                <a:cs typeface="Haffer SQ" pitchFamily="2" charset="77"/>
              </a:rPr>
            </a:br>
            <a:r>
              <a:rPr lang="en-GB" sz="1400" b="0" i="0">
                <a:solidFill>
                  <a:schemeClr val="bg1"/>
                </a:solidFill>
                <a:effectLst/>
                <a:latin typeface="Haffer SQ" pitchFamily="2" charset="77"/>
                <a:cs typeface="Haffer SQ" pitchFamily="2" charset="77"/>
              </a:rPr>
              <a:t>Potsdam, Germany 14467</a:t>
            </a:r>
            <a:br>
              <a:rPr lang="en-GB" sz="1400" b="0" i="0">
                <a:solidFill>
                  <a:schemeClr val="bg1"/>
                </a:solidFill>
                <a:effectLst/>
                <a:latin typeface="Haffer SQ" pitchFamily="2" charset="77"/>
                <a:cs typeface="Haffer SQ" pitchFamily="2" charset="77"/>
              </a:rPr>
            </a:br>
            <a:r>
              <a:rPr lang="en-GB" sz="1400" b="0" i="0">
                <a:solidFill>
                  <a:schemeClr val="bg1"/>
                </a:solidFill>
                <a:effectLst/>
                <a:latin typeface="Haffer SQ" pitchFamily="2" charset="77"/>
                <a:cs typeface="Haffer SQ" pitchFamily="2" charset="77"/>
              </a:rPr>
              <a:t>+49 (0) 331 5504 3243</a:t>
            </a:r>
            <a:br>
              <a:rPr lang="en-GB" sz="1400" b="0" i="0">
                <a:solidFill>
                  <a:schemeClr val="bg1"/>
                </a:solidFill>
                <a:effectLst/>
                <a:latin typeface="Haffer SQ" pitchFamily="2" charset="77"/>
                <a:cs typeface="Haffer SQ" pitchFamily="2" charset="77"/>
              </a:rPr>
            </a:br>
            <a:r>
              <a:rPr lang="en-GB" sz="1400" b="0" i="0" err="1">
                <a:solidFill>
                  <a:schemeClr val="bg1"/>
                </a:solidFill>
                <a:effectLst/>
                <a:latin typeface="Haffer SQ" pitchFamily="2" charset="77"/>
                <a:cs typeface="Haffer SQ" pitchFamily="2" charset="77"/>
              </a:rPr>
              <a:t>eu@acousticrs.com</a:t>
            </a:r>
            <a:endParaRPr lang="en-GB" sz="1400" b="0" i="0">
              <a:solidFill>
                <a:schemeClr val="bg1"/>
              </a:solidFill>
              <a:effectLst/>
              <a:latin typeface="Haffer SQ" pitchFamily="2" charset="77"/>
              <a:cs typeface="Haffer SQ" pitchFamily="2" charset="77"/>
            </a:endParaRPr>
          </a:p>
        </p:txBody>
      </p:sp>
      <p:sp>
        <p:nvSpPr>
          <p:cNvPr id="8" name="CuadroTexto 2">
            <a:extLst>
              <a:ext uri="{FF2B5EF4-FFF2-40B4-BE49-F238E27FC236}">
                <a16:creationId xmlns:a16="http://schemas.microsoft.com/office/drawing/2014/main" id="{A3DED6F3-EB6D-FBFF-24BC-B03661FBC2A6}"/>
              </a:ext>
            </a:extLst>
          </p:cNvPr>
          <p:cNvSpPr txBox="1"/>
          <p:nvPr userDrawn="1"/>
        </p:nvSpPr>
        <p:spPr>
          <a:xfrm>
            <a:off x="401147" y="4649769"/>
            <a:ext cx="2681857" cy="323165"/>
          </a:xfrm>
          <a:prstGeom prst="rect">
            <a:avLst/>
          </a:prstGeom>
          <a:noFill/>
        </p:spPr>
        <p:txBody>
          <a:bodyPr wrap="square" rtlCol="0">
            <a:spAutoFit/>
          </a:bodyPr>
          <a:lstStyle/>
          <a:p>
            <a:pPr fontAlgn="base"/>
            <a:r>
              <a:rPr lang="en-GB" sz="1500" b="0" i="0">
                <a:solidFill>
                  <a:schemeClr val="bg1"/>
                </a:solidFill>
                <a:effectLst/>
                <a:latin typeface="Haffer SQ Medium" pitchFamily="2" charset="77"/>
                <a:cs typeface="Haffer SQ Medium" pitchFamily="2" charset="77"/>
              </a:rPr>
              <a:t>America</a:t>
            </a:r>
          </a:p>
        </p:txBody>
      </p:sp>
      <p:sp>
        <p:nvSpPr>
          <p:cNvPr id="9" name="CuadroTexto 2">
            <a:extLst>
              <a:ext uri="{FF2B5EF4-FFF2-40B4-BE49-F238E27FC236}">
                <a16:creationId xmlns:a16="http://schemas.microsoft.com/office/drawing/2014/main" id="{29BD2BEC-F025-1C02-9CC2-EFB495C61CE4}"/>
              </a:ext>
            </a:extLst>
          </p:cNvPr>
          <p:cNvSpPr txBox="1"/>
          <p:nvPr userDrawn="1"/>
        </p:nvSpPr>
        <p:spPr>
          <a:xfrm>
            <a:off x="3228167" y="4649769"/>
            <a:ext cx="2681857" cy="323165"/>
          </a:xfrm>
          <a:prstGeom prst="rect">
            <a:avLst/>
          </a:prstGeom>
          <a:noFill/>
        </p:spPr>
        <p:txBody>
          <a:bodyPr wrap="square" rtlCol="0">
            <a:spAutoFit/>
          </a:bodyPr>
          <a:lstStyle/>
          <a:p>
            <a:pPr fontAlgn="base"/>
            <a:r>
              <a:rPr lang="en-GB" sz="1500" b="0" i="0">
                <a:solidFill>
                  <a:schemeClr val="bg1"/>
                </a:solidFill>
                <a:effectLst/>
                <a:latin typeface="Haffer SQ Medium" pitchFamily="2" charset="77"/>
                <a:cs typeface="Haffer SQ Medium" pitchFamily="2" charset="77"/>
              </a:rPr>
              <a:t>Europe</a:t>
            </a:r>
          </a:p>
        </p:txBody>
      </p:sp>
    </p:spTree>
    <p:extLst>
      <p:ext uri="{BB962C8B-B14F-4D97-AF65-F5344CB8AC3E}">
        <p14:creationId xmlns:p14="http://schemas.microsoft.com/office/powerpoint/2010/main" val="295578248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rator / Cover Layout">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75A60F9E-5F4D-5C5F-4D4E-E2B514993C09}"/>
              </a:ext>
            </a:extLst>
          </p:cNvPr>
          <p:cNvPicPr>
            <a:picLocks noChangeAspect="1"/>
          </p:cNvPicPr>
          <p:nvPr userDrawn="1"/>
        </p:nvPicPr>
        <p:blipFill>
          <a:blip r:embed="rId2"/>
          <a:stretch>
            <a:fillRect/>
          </a:stretch>
        </p:blipFill>
        <p:spPr>
          <a:xfrm>
            <a:off x="11380528" y="6123997"/>
            <a:ext cx="410954" cy="324021"/>
          </a:xfrm>
          <a:prstGeom prst="rect">
            <a:avLst/>
          </a:prstGeom>
        </p:spPr>
      </p:pic>
      <p:sp>
        <p:nvSpPr>
          <p:cNvPr id="2" name="Marcador de texto 11">
            <a:extLst>
              <a:ext uri="{FF2B5EF4-FFF2-40B4-BE49-F238E27FC236}">
                <a16:creationId xmlns:a16="http://schemas.microsoft.com/office/drawing/2014/main" id="{10158357-539B-6922-A412-FE49E020AFAB}"/>
              </a:ext>
            </a:extLst>
          </p:cNvPr>
          <p:cNvSpPr>
            <a:spLocks noGrp="1"/>
          </p:cNvSpPr>
          <p:nvPr>
            <p:ph type="body" sz="quarter" idx="10"/>
          </p:nvPr>
        </p:nvSpPr>
        <p:spPr>
          <a:xfrm>
            <a:off x="356903" y="358605"/>
            <a:ext cx="4685945" cy="1060762"/>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a:t>Haga clic para modificar los estilos de texto del patrón</a:t>
            </a:r>
          </a:p>
        </p:txBody>
      </p:sp>
      <p:sp>
        <p:nvSpPr>
          <p:cNvPr id="5" name="Marcador de posición de imagen 3">
            <a:extLst>
              <a:ext uri="{FF2B5EF4-FFF2-40B4-BE49-F238E27FC236}">
                <a16:creationId xmlns:a16="http://schemas.microsoft.com/office/drawing/2014/main" id="{CCEDA772-720C-7F77-C01A-E68047B07E65}"/>
              </a:ext>
            </a:extLst>
          </p:cNvPr>
          <p:cNvSpPr>
            <a:spLocks noGrp="1"/>
          </p:cNvSpPr>
          <p:nvPr>
            <p:ph type="pic" sz="quarter" idx="11"/>
          </p:nvPr>
        </p:nvSpPr>
        <p:spPr>
          <a:xfrm>
            <a:off x="136525" y="134938"/>
            <a:ext cx="11914188" cy="6594475"/>
          </a:xfrm>
          <a:prstGeom prst="rect">
            <a:avLst/>
          </a:prstGeom>
        </p:spPr>
        <p:txBody>
          <a:bodyPr/>
          <a:lstStyle>
            <a:lvl1pPr>
              <a:defRPr>
                <a:solidFill>
                  <a:schemeClr val="bg1"/>
                </a:solidFill>
              </a:defRPr>
            </a:lvl1pPr>
          </a:lstStyle>
          <a:p>
            <a:endParaRPr lang="es-ES"/>
          </a:p>
        </p:txBody>
      </p:sp>
    </p:spTree>
    <p:extLst>
      <p:ext uri="{BB962C8B-B14F-4D97-AF65-F5344CB8AC3E}">
        <p14:creationId xmlns:p14="http://schemas.microsoft.com/office/powerpoint/2010/main" val="1319475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rator / Cover 1">
    <p:spTree>
      <p:nvGrpSpPr>
        <p:cNvPr id="1" name=""/>
        <p:cNvGrpSpPr/>
        <p:nvPr/>
      </p:nvGrpSpPr>
      <p:grpSpPr>
        <a:xfrm>
          <a:off x="0" y="0"/>
          <a:ext cx="0" cy="0"/>
          <a:chOff x="0" y="0"/>
          <a:chExt cx="0" cy="0"/>
        </a:xfrm>
      </p:grpSpPr>
      <p:sp>
        <p:nvSpPr>
          <p:cNvPr id="7" name="Rectángulo redondeado 2">
            <a:extLst>
              <a:ext uri="{FF2B5EF4-FFF2-40B4-BE49-F238E27FC236}">
                <a16:creationId xmlns:a16="http://schemas.microsoft.com/office/drawing/2014/main" id="{31C3C257-BD7F-0B09-0C42-213A94191AAB}"/>
              </a:ext>
            </a:extLst>
          </p:cNvPr>
          <p:cNvSpPr/>
          <p:nvPr userDrawn="1"/>
        </p:nvSpPr>
        <p:spPr>
          <a:xfrm>
            <a:off x="135732" y="135731"/>
            <a:ext cx="11915773" cy="6593682"/>
          </a:xfrm>
          <a:prstGeom prst="roundRect">
            <a:avLst>
              <a:gd name="adj" fmla="val 891"/>
            </a:avLst>
          </a:prstGeom>
          <a:blipFill dpi="0" rotWithShape="1">
            <a:blip r:embed="rId2"/>
            <a:srcRect/>
            <a:stretch>
              <a:fillRect l="-656" t="40" r="-36" b="-1224"/>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pic>
        <p:nvPicPr>
          <p:cNvPr id="9" name="Picture 5">
            <a:extLst>
              <a:ext uri="{FF2B5EF4-FFF2-40B4-BE49-F238E27FC236}">
                <a16:creationId xmlns:a16="http://schemas.microsoft.com/office/drawing/2014/main" id="{75A60F9E-5F4D-5C5F-4D4E-E2B514993C09}"/>
              </a:ext>
            </a:extLst>
          </p:cNvPr>
          <p:cNvPicPr>
            <a:picLocks noChangeAspect="1"/>
          </p:cNvPicPr>
          <p:nvPr userDrawn="1"/>
        </p:nvPicPr>
        <p:blipFill>
          <a:blip r:embed="rId3"/>
          <a:stretch>
            <a:fillRect/>
          </a:stretch>
        </p:blipFill>
        <p:spPr>
          <a:xfrm>
            <a:off x="11380528" y="6123997"/>
            <a:ext cx="410954" cy="324021"/>
          </a:xfrm>
          <a:prstGeom prst="rect">
            <a:avLst/>
          </a:prstGeom>
        </p:spPr>
      </p:pic>
      <p:sp>
        <p:nvSpPr>
          <p:cNvPr id="2" name="Marcador de texto 11">
            <a:extLst>
              <a:ext uri="{FF2B5EF4-FFF2-40B4-BE49-F238E27FC236}">
                <a16:creationId xmlns:a16="http://schemas.microsoft.com/office/drawing/2014/main" id="{10158357-539B-6922-A412-FE49E020AFAB}"/>
              </a:ext>
            </a:extLst>
          </p:cNvPr>
          <p:cNvSpPr>
            <a:spLocks noGrp="1"/>
          </p:cNvSpPr>
          <p:nvPr>
            <p:ph type="body" sz="quarter" idx="10"/>
          </p:nvPr>
        </p:nvSpPr>
        <p:spPr>
          <a:xfrm>
            <a:off x="356903" y="358605"/>
            <a:ext cx="4685945" cy="1060762"/>
          </a:xfrm>
          <a:prstGeom prst="rect">
            <a:avLst/>
          </a:prstGeom>
        </p:spPr>
        <p:txBody>
          <a:bodyPr/>
          <a:lstStyle>
            <a:lvl1pPr marL="0" indent="0">
              <a:buNone/>
              <a:defRPr sz="2200" b="0" i="0">
                <a:solidFill>
                  <a:schemeClr val="bg1"/>
                </a:solidFill>
                <a:latin typeface="Haffer XH Medium" pitchFamily="2" charset="77"/>
                <a:cs typeface="Haffer XH Medium" pitchFamily="2" charset="77"/>
              </a:defRPr>
            </a:lvl1pPr>
          </a:lstStyle>
          <a:p>
            <a:pPr lvl="0"/>
            <a:r>
              <a:rPr lang="es-ES"/>
              <a:t>Haga clic para modificar los estilos de texto del patrón</a:t>
            </a:r>
          </a:p>
        </p:txBody>
      </p:sp>
    </p:spTree>
    <p:extLst>
      <p:ext uri="{BB962C8B-B14F-4D97-AF65-F5344CB8AC3E}">
        <p14:creationId xmlns:p14="http://schemas.microsoft.com/office/powerpoint/2010/main" val="1540751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emf"/><Relationship Id="rId5" Type="http://schemas.openxmlformats.org/officeDocument/2006/relationships/slideLayout" Target="../slideLayouts/slideLayout17.xml"/><Relationship Id="rId10" Type="http://schemas.openxmlformats.org/officeDocument/2006/relationships/theme" Target="../theme/theme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microsoft.com/office/2007/relationships/hdphoto" Target="../media/hdphoto2.wdp"/></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4.xml"/><Relationship Id="rId7"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7.xml"/><Relationship Id="rId1" Type="http://schemas.openxmlformats.org/officeDocument/2006/relationships/slideLayout" Target="../slideLayouts/slideLayout2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Rectángulo redondeado 2">
            <a:extLst>
              <a:ext uri="{FF2B5EF4-FFF2-40B4-BE49-F238E27FC236}">
                <a16:creationId xmlns:a16="http://schemas.microsoft.com/office/drawing/2014/main" id="{5CAFFE72-8EAD-33E6-D2A1-39B568BD13EE}"/>
              </a:ext>
            </a:extLst>
          </p:cNvPr>
          <p:cNvSpPr/>
          <p:nvPr userDrawn="1"/>
        </p:nvSpPr>
        <p:spPr>
          <a:xfrm>
            <a:off x="135732" y="135731"/>
            <a:ext cx="11915774" cy="2952909"/>
          </a:xfrm>
          <a:prstGeom prst="roundRect">
            <a:avLst>
              <a:gd name="adj" fmla="val 2101"/>
            </a:avLst>
          </a:prstGeom>
          <a:blipFill dpi="0" rotWithShape="1">
            <a:blip r:embed="rId3"/>
            <a:srcRect/>
            <a:stretch>
              <a:fillRect l="-1134" t="-39327" r="-1134" b="-1043"/>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3" name="Picture 8">
            <a:extLst>
              <a:ext uri="{FF2B5EF4-FFF2-40B4-BE49-F238E27FC236}">
                <a16:creationId xmlns:a16="http://schemas.microsoft.com/office/drawing/2014/main" id="{2942E9E2-2A27-3291-1A89-15656DD9F72D}"/>
              </a:ext>
            </a:extLst>
          </p:cNvPr>
          <p:cNvPicPr>
            <a:picLocks noChangeAspect="1"/>
          </p:cNvPicPr>
          <p:nvPr userDrawn="1"/>
        </p:nvPicPr>
        <p:blipFill>
          <a:blip r:embed="rId4"/>
          <a:stretch>
            <a:fillRect/>
          </a:stretch>
        </p:blipFill>
        <p:spPr>
          <a:xfrm>
            <a:off x="9979896" y="6071277"/>
            <a:ext cx="1793004" cy="478877"/>
          </a:xfrm>
          <a:prstGeom prst="rect">
            <a:avLst/>
          </a:prstGeom>
        </p:spPr>
      </p:pic>
      <p:pic>
        <p:nvPicPr>
          <p:cNvPr id="2" name="Picture 1">
            <a:extLst>
              <a:ext uri="{FF2B5EF4-FFF2-40B4-BE49-F238E27FC236}">
                <a16:creationId xmlns:a16="http://schemas.microsoft.com/office/drawing/2014/main" id="{10B3B938-F4E2-A295-80FE-38CB8A15943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r="34826"/>
          <a:stretch/>
        </p:blipFill>
        <p:spPr>
          <a:xfrm>
            <a:off x="10020654" y="4811749"/>
            <a:ext cx="1803687" cy="47887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9BE21162-AC52-AD11-7212-B103BBC2F9DB}"/>
              </a:ext>
            </a:extLst>
          </p:cNvPr>
          <p:cNvPicPr>
            <a:picLocks noChangeAspect="1"/>
          </p:cNvPicPr>
          <p:nvPr userDrawn="1"/>
        </p:nvPicPr>
        <p:blipFill>
          <a:blip r:embed="rId6">
            <a:extLst>
              <a:ext uri="{BEBA8EAE-BF5A-486C-A8C5-ECC9F3942E4B}">
                <a14:imgProps xmlns:a14="http://schemas.microsoft.com/office/drawing/2010/main">
                  <a14:imgLayer r:embed="rId7">
                    <a14:imgEffect>
                      <a14:artisticPhotocopy trans="0" detail="0"/>
                    </a14:imgEffect>
                  </a14:imgLayer>
                </a14:imgProps>
              </a:ext>
            </a:extLst>
          </a:blip>
          <a:stretch>
            <a:fillRect/>
          </a:stretch>
        </p:blipFill>
        <p:spPr>
          <a:xfrm>
            <a:off x="9687767" y="2549871"/>
            <a:ext cx="2438979" cy="2438979"/>
          </a:xfrm>
          <a:prstGeom prst="rect">
            <a:avLst/>
          </a:prstGeom>
          <a:noFill/>
          <a:ln>
            <a:noFill/>
          </a:ln>
          <a:effectLst/>
        </p:spPr>
      </p:pic>
    </p:spTree>
    <p:extLst>
      <p:ext uri="{BB962C8B-B14F-4D97-AF65-F5344CB8AC3E}">
        <p14:creationId xmlns:p14="http://schemas.microsoft.com/office/powerpoint/2010/main" val="414273724"/>
      </p:ext>
    </p:extLst>
  </p:cSld>
  <p:clrMap bg1="lt1" tx1="dk1" bg2="lt2" tx2="dk2" accent1="accent1" accent2="accent2" accent3="accent3" accent4="accent4" accent5="accent5" accent6="accent6" hlink="hlink" folHlink="folHlink"/>
  <p:sldLayoutIdLst>
    <p:sldLayoutId id="2147483704"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70ADFABF-D729-3EFB-BB5F-289487D7BAB7}"/>
              </a:ext>
            </a:extLst>
          </p:cNvPr>
          <p:cNvSpPr/>
          <p:nvPr userDrawn="1"/>
        </p:nvSpPr>
        <p:spPr>
          <a:xfrm>
            <a:off x="135731" y="135731"/>
            <a:ext cx="11915773" cy="6579394"/>
          </a:xfrm>
          <a:prstGeom prst="roundRect">
            <a:avLst>
              <a:gd name="adj" fmla="val 15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13">
            <a:extLst>
              <a:ext uri="{FF2B5EF4-FFF2-40B4-BE49-F238E27FC236}">
                <a16:creationId xmlns:a16="http://schemas.microsoft.com/office/drawing/2014/main" id="{10918681-92FF-4C9D-EA7C-C128E95E1600}"/>
              </a:ext>
            </a:extLst>
          </p:cNvPr>
          <p:cNvPicPr>
            <a:picLocks noChangeAspect="1"/>
          </p:cNvPicPr>
          <p:nvPr userDrawn="1"/>
        </p:nvPicPr>
        <p:blipFill>
          <a:blip r:embed="rId6"/>
          <a:stretch>
            <a:fillRect/>
          </a:stretch>
        </p:blipFill>
        <p:spPr>
          <a:xfrm>
            <a:off x="11379199" y="6123997"/>
            <a:ext cx="412283" cy="323937"/>
          </a:xfrm>
          <a:prstGeom prst="rect">
            <a:avLst/>
          </a:prstGeom>
        </p:spPr>
      </p:pic>
      <p:sp>
        <p:nvSpPr>
          <p:cNvPr id="5" name="Rectángulo redondeado 4">
            <a:extLst>
              <a:ext uri="{FF2B5EF4-FFF2-40B4-BE49-F238E27FC236}">
                <a16:creationId xmlns:a16="http://schemas.microsoft.com/office/drawing/2014/main" id="{3665A2C9-2423-A258-E38C-98CD7CA041FC}"/>
              </a:ext>
            </a:extLst>
          </p:cNvPr>
          <p:cNvSpPr/>
          <p:nvPr userDrawn="1"/>
        </p:nvSpPr>
        <p:spPr>
          <a:xfrm>
            <a:off x="447039" y="3075095"/>
            <a:ext cx="2772000" cy="2718000"/>
          </a:xfrm>
          <a:prstGeom prst="roundRect">
            <a:avLst>
              <a:gd name="adj" fmla="val 1901"/>
            </a:avLst>
          </a:prstGeom>
          <a:solidFill>
            <a:srgbClr val="2B20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2244DFD5-CA7F-D29E-4E30-DEF8A4E0456B}"/>
              </a:ext>
            </a:extLst>
          </p:cNvPr>
          <p:cNvSpPr/>
          <p:nvPr userDrawn="1"/>
        </p:nvSpPr>
        <p:spPr>
          <a:xfrm>
            <a:off x="3281110" y="3075095"/>
            <a:ext cx="2772000" cy="2718000"/>
          </a:xfrm>
          <a:prstGeom prst="roundRect">
            <a:avLst>
              <a:gd name="adj" fmla="val 1901"/>
            </a:avLst>
          </a:prstGeom>
          <a:solidFill>
            <a:srgbClr val="2B20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53FFA6D4-344B-1A0E-0ECC-3EDB770939DD}"/>
              </a:ext>
            </a:extLst>
          </p:cNvPr>
          <p:cNvSpPr/>
          <p:nvPr userDrawn="1"/>
        </p:nvSpPr>
        <p:spPr>
          <a:xfrm>
            <a:off x="8949253" y="3075095"/>
            <a:ext cx="2772000" cy="2718000"/>
          </a:xfrm>
          <a:prstGeom prst="roundRect">
            <a:avLst>
              <a:gd name="adj" fmla="val 1901"/>
            </a:avLst>
          </a:prstGeom>
          <a:solidFill>
            <a:srgbClr val="2B20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0" name="Rectángulo redondeado 9">
            <a:extLst>
              <a:ext uri="{FF2B5EF4-FFF2-40B4-BE49-F238E27FC236}">
                <a16:creationId xmlns:a16="http://schemas.microsoft.com/office/drawing/2014/main" id="{CE393310-43A1-87E3-2475-747C521499FD}"/>
              </a:ext>
            </a:extLst>
          </p:cNvPr>
          <p:cNvSpPr/>
          <p:nvPr userDrawn="1"/>
        </p:nvSpPr>
        <p:spPr>
          <a:xfrm>
            <a:off x="6115181" y="3075095"/>
            <a:ext cx="2772000" cy="2718000"/>
          </a:xfrm>
          <a:prstGeom prst="roundRect">
            <a:avLst>
              <a:gd name="adj" fmla="val 1901"/>
            </a:avLst>
          </a:prstGeom>
          <a:solidFill>
            <a:srgbClr val="2B20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38353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10" r:id="rId4"/>
  </p:sldLayoutIdLst>
  <p:hf sldNum="0" hdr="0" ftr="0"/>
  <p:txStyles>
    <p:titleStyle>
      <a:lvl1pPr algn="l" defTabSz="914400" rtl="0" eaLnBrk="1" latinLnBrk="0" hangingPunct="1">
        <a:lnSpc>
          <a:spcPct val="90000"/>
        </a:lnSpc>
        <a:spcBef>
          <a:spcPct val="0"/>
        </a:spcBef>
        <a:buNone/>
        <a:defRPr sz="2200" b="0" i="0" kern="1200">
          <a:solidFill>
            <a:schemeClr val="tx1"/>
          </a:solidFill>
          <a:latin typeface="Haffer XH Medium" pitchFamily="2" charset="77"/>
          <a:ea typeface="+mj-ea"/>
          <a:cs typeface="Haffer XH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affer Light" pitchFamily="2" charset="77"/>
          <a:ea typeface="+mn-ea"/>
          <a:cs typeface="Haffer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affer Light" pitchFamily="2" charset="77"/>
          <a:ea typeface="+mn-ea"/>
          <a:cs typeface="Haffer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affer Light" pitchFamily="2" charset="77"/>
          <a:ea typeface="+mn-ea"/>
          <a:cs typeface="Haffer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Light" pitchFamily="2" charset="77"/>
          <a:ea typeface="+mn-ea"/>
          <a:cs typeface="Haffer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Light" pitchFamily="2" charset="77"/>
          <a:ea typeface="+mn-ea"/>
          <a:cs typeface="Haffer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ángulo redondeado 7">
            <a:extLst>
              <a:ext uri="{FF2B5EF4-FFF2-40B4-BE49-F238E27FC236}">
                <a16:creationId xmlns:a16="http://schemas.microsoft.com/office/drawing/2014/main" id="{80A263C3-B798-958D-4C66-57771351D2D5}"/>
              </a:ext>
            </a:extLst>
          </p:cNvPr>
          <p:cNvSpPr>
            <a:spLocks noGrp="1" noRot="1" noMove="1" noResize="1" noEditPoints="1" noAdjustHandles="1" noChangeArrowheads="1" noChangeShapeType="1"/>
          </p:cNvSpPr>
          <p:nvPr userDrawn="1"/>
        </p:nvSpPr>
        <p:spPr>
          <a:xfrm>
            <a:off x="138113" y="139303"/>
            <a:ext cx="11915774" cy="6579394"/>
          </a:xfrm>
          <a:prstGeom prst="roundRect">
            <a:avLst>
              <a:gd name="adj" fmla="val 860"/>
            </a:avLst>
          </a:prstGeom>
          <a:solidFill>
            <a:srgbClr val="2B20F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ES">
                <a:highlight>
                  <a:srgbClr val="00FF00"/>
                </a:highlight>
              </a:rPr>
              <a:t>           </a:t>
            </a:r>
          </a:p>
        </p:txBody>
      </p:sp>
      <p:pic>
        <p:nvPicPr>
          <p:cNvPr id="18" name="Picture 5">
            <a:extLst>
              <a:ext uri="{FF2B5EF4-FFF2-40B4-BE49-F238E27FC236}">
                <a16:creationId xmlns:a16="http://schemas.microsoft.com/office/drawing/2014/main" id="{0A1BC602-54F9-8C2D-CD92-876D44F7621E}"/>
              </a:ext>
            </a:extLst>
          </p:cNvPr>
          <p:cNvPicPr>
            <a:picLocks noChangeAspect="1"/>
          </p:cNvPicPr>
          <p:nvPr userDrawn="1"/>
        </p:nvPicPr>
        <p:blipFill>
          <a:blip r:embed="rId4"/>
          <a:stretch>
            <a:fillRect/>
          </a:stretch>
        </p:blipFill>
        <p:spPr>
          <a:xfrm>
            <a:off x="11380528" y="6123997"/>
            <a:ext cx="410954" cy="324021"/>
          </a:xfrm>
          <a:prstGeom prst="rect">
            <a:avLst/>
          </a:prstGeom>
        </p:spPr>
      </p:pic>
    </p:spTree>
    <p:extLst>
      <p:ext uri="{BB962C8B-B14F-4D97-AF65-F5344CB8AC3E}">
        <p14:creationId xmlns:p14="http://schemas.microsoft.com/office/powerpoint/2010/main" val="1802830789"/>
      </p:ext>
    </p:extLst>
  </p:cSld>
  <p:clrMap bg1="lt1" tx1="dk1" bg2="lt2" tx2="dk2" accent1="accent1" accent2="accent2" accent3="accent3" accent4="accent4" accent5="accent5" accent6="accent6" hlink="hlink" folHlink="folHlink"/>
  <p:sldLayoutIdLst>
    <p:sldLayoutId id="2147483673" r:id="rId1"/>
    <p:sldLayoutId id="2147483803" r:id="rId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188C796-7615-2AC8-F798-7CA239C7E877}"/>
              </a:ext>
            </a:extLst>
          </p:cNvPr>
          <p:cNvPicPr>
            <a:picLocks noChangeAspect="1"/>
          </p:cNvPicPr>
          <p:nvPr userDrawn="1"/>
        </p:nvPicPr>
        <p:blipFill>
          <a:blip r:embed="rId7"/>
          <a:stretch>
            <a:fillRect/>
          </a:stretch>
        </p:blipFill>
        <p:spPr>
          <a:xfrm>
            <a:off x="11380528" y="6123997"/>
            <a:ext cx="410954" cy="324021"/>
          </a:xfrm>
          <a:prstGeom prst="rect">
            <a:avLst/>
          </a:prstGeom>
        </p:spPr>
      </p:pic>
    </p:spTree>
    <p:extLst>
      <p:ext uri="{BB962C8B-B14F-4D97-AF65-F5344CB8AC3E}">
        <p14:creationId xmlns:p14="http://schemas.microsoft.com/office/powerpoint/2010/main" val="3607862447"/>
      </p:ext>
    </p:extLst>
  </p:cSld>
  <p:clrMap bg1="lt1" tx1="dk1" bg2="lt2" tx2="dk2" accent1="accent1" accent2="accent2" accent3="accent3" accent4="accent4" accent5="accent5" accent6="accent6" hlink="hlink" folHlink="folHlink"/>
  <p:sldLayoutIdLst>
    <p:sldLayoutId id="2147483715" r:id="rId1"/>
    <p:sldLayoutId id="2147483670" r:id="rId2"/>
    <p:sldLayoutId id="2147483716" r:id="rId3"/>
    <p:sldLayoutId id="2147483751" r:id="rId4"/>
    <p:sldLayoutId id="2147483752"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5B0E1EC0-EDBF-4D5F-DA94-2AE8EC7261E9}"/>
              </a:ext>
            </a:extLst>
          </p:cNvPr>
          <p:cNvSpPr/>
          <p:nvPr userDrawn="1"/>
        </p:nvSpPr>
        <p:spPr>
          <a:xfrm>
            <a:off x="135731" y="135731"/>
            <a:ext cx="11915773" cy="6579394"/>
          </a:xfrm>
          <a:prstGeom prst="roundRect">
            <a:avLst>
              <a:gd name="adj" fmla="val 15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13">
            <a:extLst>
              <a:ext uri="{FF2B5EF4-FFF2-40B4-BE49-F238E27FC236}">
                <a16:creationId xmlns:a16="http://schemas.microsoft.com/office/drawing/2014/main" id="{B1F4CB0B-C41D-145C-E3B9-B44951FAF6C7}"/>
              </a:ext>
            </a:extLst>
          </p:cNvPr>
          <p:cNvPicPr>
            <a:picLocks noChangeAspect="1"/>
          </p:cNvPicPr>
          <p:nvPr userDrawn="1"/>
        </p:nvPicPr>
        <p:blipFill>
          <a:blip r:embed="rId11"/>
          <a:stretch>
            <a:fillRect/>
          </a:stretch>
        </p:blipFill>
        <p:spPr>
          <a:xfrm>
            <a:off x="11403746" y="6248037"/>
            <a:ext cx="412283" cy="323937"/>
          </a:xfrm>
          <a:prstGeom prst="rect">
            <a:avLst/>
          </a:prstGeom>
        </p:spPr>
      </p:pic>
      <p:sp>
        <p:nvSpPr>
          <p:cNvPr id="2" name="Marcador de título 1">
            <a:extLst>
              <a:ext uri="{FF2B5EF4-FFF2-40B4-BE49-F238E27FC236}">
                <a16:creationId xmlns:a16="http://schemas.microsoft.com/office/drawing/2014/main" id="{1054C227-9418-786F-3B28-D40F6B54A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06987A-5A54-D591-A417-4B7E46B18B0F}"/>
              </a:ext>
            </a:extLst>
          </p:cNvPr>
          <p:cNvSpPr>
            <a:spLocks noGrp="1"/>
          </p:cNvSpPr>
          <p:nvPr>
            <p:ph type="body" idx="1"/>
          </p:nvPr>
        </p:nvSpPr>
        <p:spPr>
          <a:xfrm>
            <a:off x="838200" y="1825625"/>
            <a:ext cx="10515600" cy="427926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10" name="Picture 9" descr="A black background with a black square&#10;&#10;AI-generated content may be incorrect.">
            <a:extLst>
              <a:ext uri="{FF2B5EF4-FFF2-40B4-BE49-F238E27FC236}">
                <a16:creationId xmlns:a16="http://schemas.microsoft.com/office/drawing/2014/main" id="{B7D34EE9-8202-2A50-B149-9169936D7415}"/>
              </a:ext>
            </a:extLst>
          </p:cNvPr>
          <p:cNvPicPr>
            <a:picLocks noChangeAspect="1"/>
          </p:cNvPicPr>
          <p:nvPr userDrawn="1"/>
        </p:nvPicPr>
        <p:blipFill>
          <a:blip r:embed="rId12"/>
          <a:stretch>
            <a:fillRect/>
          </a:stretch>
        </p:blipFill>
        <p:spPr>
          <a:xfrm>
            <a:off x="5328871" y="5645259"/>
            <a:ext cx="1529492" cy="1529492"/>
          </a:xfrm>
          <a:prstGeom prst="rect">
            <a:avLst/>
          </a:prstGeom>
          <a:noFill/>
          <a:ln>
            <a:noFill/>
          </a:ln>
          <a:effectLst/>
        </p:spPr>
      </p:pic>
      <p:pic>
        <p:nvPicPr>
          <p:cNvPr id="11" name="Picture 10">
            <a:extLst>
              <a:ext uri="{FF2B5EF4-FFF2-40B4-BE49-F238E27FC236}">
                <a16:creationId xmlns:a16="http://schemas.microsoft.com/office/drawing/2014/main" id="{DE49211B-E590-33DC-C38E-AC980C5E1CA1}"/>
              </a:ext>
            </a:extLst>
          </p:cNvPr>
          <p:cNvPicPr>
            <a:picLocks noChangeAspect="1"/>
          </p:cNvPicPr>
          <p:nvPr userDrawn="1"/>
        </p:nvPicPr>
        <p:blipFill>
          <a:blip r:embed="rId13" cstate="hqprint">
            <a:extLst>
              <a:ext uri="{BEBA8EAE-BF5A-486C-A8C5-ECC9F3942E4B}">
                <a14:imgProps xmlns:a14="http://schemas.microsoft.com/office/drawing/2010/main">
                  <a14:imgLayer r:embed="rId14">
                    <a14:imgEffect>
                      <a14:artisticGlowEdges/>
                    </a14:imgEffect>
                  </a14:imgLayer>
                </a14:imgProps>
              </a:ext>
              <a:ext uri="{28A0092B-C50C-407E-A947-70E740481C1C}">
                <a14:useLocalDpi xmlns:a14="http://schemas.microsoft.com/office/drawing/2010/main"/>
              </a:ext>
            </a:extLst>
          </a:blip>
          <a:srcRect r="34826"/>
          <a:stretch/>
        </p:blipFill>
        <p:spPr>
          <a:xfrm>
            <a:off x="259435" y="6239825"/>
            <a:ext cx="1256945" cy="333717"/>
          </a:xfrm>
          <a:prstGeom prst="rect">
            <a:avLst/>
          </a:prstGeom>
        </p:spPr>
      </p:pic>
    </p:spTree>
    <p:extLst>
      <p:ext uri="{BB962C8B-B14F-4D97-AF65-F5344CB8AC3E}">
        <p14:creationId xmlns:p14="http://schemas.microsoft.com/office/powerpoint/2010/main" val="319337835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3" r:id="rId5"/>
    <p:sldLayoutId id="2147483764" r:id="rId6"/>
    <p:sldLayoutId id="2147483765" r:id="rId7"/>
    <p:sldLayoutId id="2147483766" r:id="rId8"/>
    <p:sldLayoutId id="2147483804" r:id="rId9"/>
  </p:sldLayoutIdLst>
  <p:txStyles>
    <p:titleStyle>
      <a:lvl1pPr algn="l" defTabSz="914400" rtl="0" eaLnBrk="1" latinLnBrk="0" hangingPunct="1">
        <a:lnSpc>
          <a:spcPct val="90000"/>
        </a:lnSpc>
        <a:spcBef>
          <a:spcPct val="0"/>
        </a:spcBef>
        <a:buNone/>
        <a:defRPr sz="4400" b="0" i="0" kern="1200">
          <a:solidFill>
            <a:schemeClr val="tx1"/>
          </a:solidFill>
          <a:latin typeface="Haffer XH Medium" pitchFamily="2" charset="77"/>
          <a:ea typeface="+mj-ea"/>
          <a:cs typeface="Haffer XH Medium" pitchFamily="2" charset="77"/>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a:solidFill>
            <a:schemeClr val="tx1"/>
          </a:solidFill>
          <a:latin typeface="Haffer SQ" pitchFamily="2" charset="77"/>
          <a:ea typeface="+mn-ea"/>
          <a:cs typeface="Haffer SQ" pitchFamily="2" charset="77"/>
        </a:defRPr>
      </a:lvl1pPr>
      <a:lvl2pPr marL="6858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ángulo redondeado 6">
            <a:extLst>
              <a:ext uri="{FF2B5EF4-FFF2-40B4-BE49-F238E27FC236}">
                <a16:creationId xmlns:a16="http://schemas.microsoft.com/office/drawing/2014/main" id="{039A63BD-602F-1A92-B921-2995C40FAFD2}"/>
              </a:ext>
            </a:extLst>
          </p:cNvPr>
          <p:cNvSpPr/>
          <p:nvPr userDrawn="1"/>
        </p:nvSpPr>
        <p:spPr>
          <a:xfrm>
            <a:off x="135731" y="135731"/>
            <a:ext cx="11915772" cy="6579394"/>
          </a:xfrm>
          <a:prstGeom prst="roundRect">
            <a:avLst>
              <a:gd name="adj" fmla="val 153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3">
            <a:extLst>
              <a:ext uri="{FF2B5EF4-FFF2-40B4-BE49-F238E27FC236}">
                <a16:creationId xmlns:a16="http://schemas.microsoft.com/office/drawing/2014/main" id="{5300F056-1A32-D910-8D82-C74C2C20C1A6}"/>
              </a:ext>
            </a:extLst>
          </p:cNvPr>
          <p:cNvPicPr>
            <a:picLocks noChangeAspect="1"/>
          </p:cNvPicPr>
          <p:nvPr userDrawn="1"/>
        </p:nvPicPr>
        <p:blipFill>
          <a:blip r:embed="rId8"/>
          <a:stretch>
            <a:fillRect/>
          </a:stretch>
        </p:blipFill>
        <p:spPr>
          <a:xfrm>
            <a:off x="11379199" y="6123997"/>
            <a:ext cx="412283" cy="323937"/>
          </a:xfrm>
          <a:prstGeom prst="rect">
            <a:avLst/>
          </a:prstGeom>
        </p:spPr>
      </p:pic>
      <p:sp>
        <p:nvSpPr>
          <p:cNvPr id="19" name="Marcador de fecha 3">
            <a:extLst>
              <a:ext uri="{FF2B5EF4-FFF2-40B4-BE49-F238E27FC236}">
                <a16:creationId xmlns:a16="http://schemas.microsoft.com/office/drawing/2014/main" id="{F378C062-4EBE-8069-F170-05E6DFAAB310}"/>
              </a:ext>
            </a:extLst>
          </p:cNvPr>
          <p:cNvSpPr>
            <a:spLocks noGrp="1"/>
          </p:cNvSpPr>
          <p:nvPr>
            <p:ph type="dt" sz="half" idx="2"/>
          </p:nvPr>
        </p:nvSpPr>
        <p:spPr>
          <a:xfrm>
            <a:off x="838200" y="6304594"/>
            <a:ext cx="2743200" cy="365125"/>
          </a:xfrm>
          <a:prstGeom prst="rect">
            <a:avLst/>
          </a:prstGeom>
        </p:spPr>
        <p:txBody>
          <a:bodyPr vert="horz" lIns="91440" tIns="45720" rIns="91440" bIns="45720" rtlCol="0" anchor="ctr"/>
          <a:lstStyle>
            <a:lvl1pPr algn="l">
              <a:defRPr sz="1200" b="0" i="0">
                <a:solidFill>
                  <a:schemeClr val="tx1"/>
                </a:solidFill>
                <a:latin typeface="Haffer SQ" pitchFamily="2" charset="77"/>
                <a:cs typeface="Haffer SQ" pitchFamily="2" charset="77"/>
              </a:defRPr>
            </a:lvl1pPr>
          </a:lstStyle>
          <a:p>
            <a:fld id="{EC25334C-5F4C-3440-9373-B8EBBBA94FED}" type="datetimeFigureOut">
              <a:rPr lang="es-ES" smtClean="0"/>
              <a:pPr/>
              <a:t>19/03/2025</a:t>
            </a:fld>
            <a:endParaRPr lang="es-ES"/>
          </a:p>
        </p:txBody>
      </p:sp>
      <p:sp>
        <p:nvSpPr>
          <p:cNvPr id="20" name="Marcador de pie de página 4">
            <a:extLst>
              <a:ext uri="{FF2B5EF4-FFF2-40B4-BE49-F238E27FC236}">
                <a16:creationId xmlns:a16="http://schemas.microsoft.com/office/drawing/2014/main" id="{ADDC3A01-1B6C-8DAC-26DC-05BE878BCEDC}"/>
              </a:ext>
            </a:extLst>
          </p:cNvPr>
          <p:cNvSpPr>
            <a:spLocks noGrp="1"/>
          </p:cNvSpPr>
          <p:nvPr>
            <p:ph type="ftr" sz="quarter" idx="3"/>
          </p:nvPr>
        </p:nvSpPr>
        <p:spPr>
          <a:xfrm>
            <a:off x="4038600" y="6304594"/>
            <a:ext cx="4114800" cy="365125"/>
          </a:xfrm>
          <a:prstGeom prst="rect">
            <a:avLst/>
          </a:prstGeom>
        </p:spPr>
        <p:txBody>
          <a:bodyPr vert="horz" lIns="91440" tIns="45720" rIns="91440" bIns="45720" rtlCol="0" anchor="ctr"/>
          <a:lstStyle>
            <a:lvl1pPr algn="ctr">
              <a:defRPr sz="1200" b="0" i="0">
                <a:solidFill>
                  <a:schemeClr val="tx1"/>
                </a:solidFill>
                <a:latin typeface="Haffer SQ" pitchFamily="2" charset="77"/>
                <a:cs typeface="Haffer SQ" pitchFamily="2" charset="77"/>
              </a:defRPr>
            </a:lvl1pPr>
          </a:lstStyle>
          <a:p>
            <a:endParaRPr lang="es-ES"/>
          </a:p>
        </p:txBody>
      </p:sp>
      <p:sp>
        <p:nvSpPr>
          <p:cNvPr id="21" name="Marcador de número de diapositiva 5">
            <a:extLst>
              <a:ext uri="{FF2B5EF4-FFF2-40B4-BE49-F238E27FC236}">
                <a16:creationId xmlns:a16="http://schemas.microsoft.com/office/drawing/2014/main" id="{716C5AF2-2DC3-E72F-20DE-473D9C2F83F0}"/>
              </a:ext>
            </a:extLst>
          </p:cNvPr>
          <p:cNvSpPr>
            <a:spLocks noGrp="1"/>
          </p:cNvSpPr>
          <p:nvPr>
            <p:ph type="sldNum" sz="quarter" idx="4"/>
          </p:nvPr>
        </p:nvSpPr>
        <p:spPr>
          <a:xfrm>
            <a:off x="8610600" y="6304594"/>
            <a:ext cx="2743200" cy="365125"/>
          </a:xfrm>
          <a:prstGeom prst="rect">
            <a:avLst/>
          </a:prstGeom>
        </p:spPr>
        <p:txBody>
          <a:bodyPr vert="horz" lIns="91440" tIns="45720" rIns="91440" bIns="45720" rtlCol="0" anchor="ctr"/>
          <a:lstStyle>
            <a:lvl1pPr algn="r">
              <a:defRPr sz="1200" b="0" i="0">
                <a:solidFill>
                  <a:schemeClr val="tx1"/>
                </a:solidFill>
                <a:latin typeface="Haffer SQ" pitchFamily="2" charset="77"/>
                <a:cs typeface="Haffer SQ" pitchFamily="2" charset="77"/>
              </a:defRPr>
            </a:lvl1pPr>
          </a:lstStyle>
          <a:p>
            <a:fld id="{CB0A26BC-FF62-7C4B-AC65-1F1D9E7D1EFD}" type="slidenum">
              <a:rPr lang="es-ES" smtClean="0"/>
              <a:pPr/>
              <a:t>‹#›</a:t>
            </a:fld>
            <a:endParaRPr lang="es-ES"/>
          </a:p>
        </p:txBody>
      </p:sp>
      <p:sp>
        <p:nvSpPr>
          <p:cNvPr id="30" name="Marcador de título 1">
            <a:extLst>
              <a:ext uri="{FF2B5EF4-FFF2-40B4-BE49-F238E27FC236}">
                <a16:creationId xmlns:a16="http://schemas.microsoft.com/office/drawing/2014/main" id="{EC741966-E04A-C56C-ADDB-553271CCA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2" name="Marcador de texto 2">
            <a:extLst>
              <a:ext uri="{FF2B5EF4-FFF2-40B4-BE49-F238E27FC236}">
                <a16:creationId xmlns:a16="http://schemas.microsoft.com/office/drawing/2014/main" id="{BD7782FE-55EA-F347-B62A-CA5896472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78732363"/>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9" r:id="rId3"/>
    <p:sldLayoutId id="2147483800" r:id="rId4"/>
    <p:sldLayoutId id="2147483801" r:id="rId5"/>
    <p:sldLayoutId id="2147483802" r:id="rId6"/>
  </p:sldLayoutIdLst>
  <p:txStyles>
    <p:titleStyle>
      <a:lvl1pPr algn="l" defTabSz="914400" rtl="0" eaLnBrk="1" latinLnBrk="0" hangingPunct="1">
        <a:lnSpc>
          <a:spcPct val="90000"/>
        </a:lnSpc>
        <a:spcBef>
          <a:spcPct val="0"/>
        </a:spcBef>
        <a:buNone/>
        <a:defRPr sz="4400" kern="1200">
          <a:solidFill>
            <a:schemeClr val="bg1"/>
          </a:solidFill>
          <a:latin typeface="Haffer" pitchFamily="2" charset="77"/>
          <a:ea typeface="+mj-ea"/>
          <a:cs typeface="Haffer"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Haffer SQ" pitchFamily="2" charset="77"/>
          <a:ea typeface="+mn-ea"/>
          <a:cs typeface="Haffer SQ"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bg1"/>
          </a:solidFill>
          <a:latin typeface="Haffer SQ Light" pitchFamily="2" charset="77"/>
          <a:ea typeface="+mn-ea"/>
          <a:cs typeface="Haffer SQ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Haffer SQ" pitchFamily="2" charset="77"/>
          <a:ea typeface="+mn-ea"/>
          <a:cs typeface="Haffer SQ"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affer SQ" pitchFamily="2" charset="77"/>
          <a:ea typeface="+mn-ea"/>
          <a:cs typeface="Haffer SQ"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affer SQ" pitchFamily="2" charset="77"/>
          <a:ea typeface="+mn-ea"/>
          <a:cs typeface="Haffer SQ"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8" name="Rectángulo redondeado 17">
            <a:extLst>
              <a:ext uri="{FF2B5EF4-FFF2-40B4-BE49-F238E27FC236}">
                <a16:creationId xmlns:a16="http://schemas.microsoft.com/office/drawing/2014/main" id="{04F2A2D0-0774-4BA3-5231-CB84FB32B5E3}"/>
              </a:ext>
            </a:extLst>
          </p:cNvPr>
          <p:cNvSpPr/>
          <p:nvPr userDrawn="1"/>
        </p:nvSpPr>
        <p:spPr>
          <a:xfrm>
            <a:off x="135731" y="135731"/>
            <a:ext cx="11915773" cy="6579394"/>
          </a:xfrm>
          <a:prstGeom prst="roundRect">
            <a:avLst>
              <a:gd name="adj" fmla="val 15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3">
            <a:extLst>
              <a:ext uri="{FF2B5EF4-FFF2-40B4-BE49-F238E27FC236}">
                <a16:creationId xmlns:a16="http://schemas.microsoft.com/office/drawing/2014/main" id="{C3C04F29-32AE-D8DA-65C6-D170B689781F}"/>
              </a:ext>
            </a:extLst>
          </p:cNvPr>
          <p:cNvPicPr>
            <a:picLocks noChangeAspect="1"/>
          </p:cNvPicPr>
          <p:nvPr userDrawn="1"/>
        </p:nvPicPr>
        <p:blipFill>
          <a:blip r:embed="rId3"/>
          <a:stretch>
            <a:fillRect/>
          </a:stretch>
        </p:blipFill>
        <p:spPr>
          <a:xfrm>
            <a:off x="11379199" y="6123997"/>
            <a:ext cx="412283" cy="323937"/>
          </a:xfrm>
          <a:prstGeom prst="rect">
            <a:avLst/>
          </a:prstGeom>
        </p:spPr>
      </p:pic>
      <p:sp>
        <p:nvSpPr>
          <p:cNvPr id="8" name="CuadroTexto 7">
            <a:extLst>
              <a:ext uri="{FF2B5EF4-FFF2-40B4-BE49-F238E27FC236}">
                <a16:creationId xmlns:a16="http://schemas.microsoft.com/office/drawing/2014/main" id="{D7802996-5CDE-DF40-C102-78AFECAAED35}"/>
              </a:ext>
            </a:extLst>
          </p:cNvPr>
          <p:cNvSpPr txBox="1"/>
          <p:nvPr userDrawn="1"/>
        </p:nvSpPr>
        <p:spPr>
          <a:xfrm>
            <a:off x="361441" y="3281089"/>
            <a:ext cx="11496085" cy="1600438"/>
          </a:xfrm>
          <a:prstGeom prst="rect">
            <a:avLst/>
          </a:prstGeom>
          <a:noFill/>
        </p:spPr>
        <p:txBody>
          <a:bodyPr wrap="square" numCol="4" spcCol="360000" rtlCol="0">
            <a:spAutoFit/>
          </a:bodyPr>
          <a:lstStyle/>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Completely turn-key</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Completely turn-key</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All cabling and infrastructure is included</a:t>
            </a:r>
          </a:p>
          <a:p>
            <a:pPr marL="304800" indent="-30480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Highly scalable</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From very small to extra large – no compromises</a:t>
            </a: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Highly valuable</a:t>
            </a:r>
            <a:r>
              <a:rPr lang="en-US" sz="1400" b="1" kern="0">
                <a:solidFill>
                  <a:srgbClr val="044A73"/>
                </a:solidFill>
                <a:latin typeface="Haffer SQ SemiBold" pitchFamily="2" charset="77"/>
                <a:ea typeface="Helvetica Neue"/>
                <a:cs typeface="Haffer SQ SemiBold" pitchFamily="2" charset="77"/>
              </a:rPr>
              <a:t> </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Long lasting + easily augmented </a:t>
            </a: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Deployed Globally</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Support Multiple Simultaneous Tests</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ARS US Inventory</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ARS EU Inventory</a:t>
            </a:r>
          </a:p>
        </p:txBody>
      </p:sp>
      <p:sp>
        <p:nvSpPr>
          <p:cNvPr id="9" name="CuadroTexto 3">
            <a:extLst>
              <a:ext uri="{FF2B5EF4-FFF2-40B4-BE49-F238E27FC236}">
                <a16:creationId xmlns:a16="http://schemas.microsoft.com/office/drawing/2014/main" id="{9B46732D-BEB4-E8AF-2761-C8CE25A5532A}"/>
              </a:ext>
            </a:extLst>
          </p:cNvPr>
          <p:cNvSpPr txBox="1"/>
          <p:nvPr userDrawn="1"/>
        </p:nvSpPr>
        <p:spPr>
          <a:xfrm>
            <a:off x="402114" y="4639404"/>
            <a:ext cx="11455412" cy="1800000"/>
          </a:xfrm>
          <a:prstGeom prst="rect">
            <a:avLst/>
          </a:prstGeom>
          <a:noFill/>
        </p:spPr>
        <p:txBody>
          <a:bodyPr wrap="square" numCol="4" spcCol="360000" rtlCol="0">
            <a:spAutoFit/>
          </a:bodyPr>
          <a:lstStyle/>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Better Test Quality </a:t>
            </a: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&amp; Open Configuration</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pitchFamily="2" charset="77"/>
                <a:ea typeface="Helvetica Neue"/>
                <a:cs typeface="Haffer SQ" pitchFamily="2" charset="77"/>
              </a:rPr>
              <a:t>Homogenous sound field</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pitchFamily="2" charset="77"/>
                <a:ea typeface="Helvetica Neue"/>
                <a:cs typeface="Haffer SQ" pitchFamily="2" charset="77"/>
              </a:rPr>
              <a:t>Solves standing waves</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pitchFamily="2" charset="77"/>
                <a:ea typeface="Helvetica Neue"/>
                <a:cs typeface="Haffer SQ" pitchFamily="2" charset="77"/>
              </a:rPr>
              <a:t>Responsive octave-band control</a:t>
            </a:r>
          </a:p>
          <a:p>
            <a:pPr defTabSz="1219169">
              <a:lnSpc>
                <a:spcPct val="100000"/>
              </a:lnSpc>
              <a:spcBef>
                <a:spcPts val="0"/>
              </a:spcBef>
              <a:buClr>
                <a:srgbClr val="2B20F1"/>
              </a:buClr>
              <a:buSzPct val="50000"/>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Purpose-Built Performance</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Light" pitchFamily="2" charset="77"/>
                <a:ea typeface="Helvetica Neue"/>
                <a:cs typeface="Haffer Light" pitchFamily="2" charset="77"/>
              </a:rPr>
              <a:t>Longer, more stable test runs</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Light" pitchFamily="2" charset="77"/>
                <a:ea typeface="Helvetica Neue"/>
                <a:cs typeface="Haffer Light" pitchFamily="2" charset="77"/>
              </a:rPr>
              <a:t>System easily scales to customers needs</a:t>
            </a:r>
          </a:p>
          <a:p>
            <a:pPr marL="171450" indent="-171450" defTabSz="1219169">
              <a:lnSpc>
                <a:spcPct val="100000"/>
              </a:lnSpc>
              <a:spcBef>
                <a:spcPts val="0"/>
              </a:spcBef>
              <a:buClr>
                <a:srgbClr val="2B20F1"/>
              </a:buClr>
              <a:buSzPct val="50000"/>
              <a:buFont typeface="Wingdings" pitchFamily="2" charset="2"/>
              <a:buChar char="§"/>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endParaRPr lang="en-US" sz="1400" kern="0">
              <a:latin typeface="Haffer SQ" pitchFamily="2" charset="77"/>
              <a:ea typeface="Helvetica Neue"/>
              <a:cs typeface="Haffer SQ" pitchFamily="2" charset="77"/>
            </a:endParaRPr>
          </a:p>
          <a:p>
            <a:pPr defTabSz="1219169">
              <a:lnSpc>
                <a:spcPct val="100000"/>
              </a:lnSpc>
              <a:spcBef>
                <a:spcPts val="0"/>
              </a:spcBef>
              <a:buClr>
                <a:srgbClr val="2B20F1"/>
              </a:buClr>
              <a:buSzPct val="50000"/>
            </a:pPr>
            <a:r>
              <a:rPr lang="en-US" sz="1400" b="1" kern="0">
                <a:latin typeface="Haffer SQ SemiBold" pitchFamily="2" charset="77"/>
                <a:ea typeface="Helvetica Neue"/>
                <a:cs typeface="Haffer SQ SemiBold" pitchFamily="2" charset="77"/>
              </a:rPr>
              <a:t>Significant Time Savings</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Up to 50% time savings in setup and re-arrangement.</a:t>
            </a:r>
          </a:p>
          <a:p>
            <a:pPr marL="171450" indent="-171450" defTabSz="1219169">
              <a:lnSpc>
                <a:spcPct val="100000"/>
              </a:lnSpc>
              <a:spcBef>
                <a:spcPts val="0"/>
              </a:spcBef>
              <a:buClr>
                <a:srgbClr val="2B20F1"/>
              </a:buClr>
              <a:buSzPct val="50000"/>
              <a:buFont typeface="Wingdings" pitchFamily="2" charset="2"/>
              <a:buChar char="§"/>
            </a:pPr>
            <a:r>
              <a:rPr lang="en-US" sz="1400" kern="0">
                <a:latin typeface="Haffer SQ Light" pitchFamily="2" charset="77"/>
                <a:ea typeface="Helvetica Neue"/>
                <a:cs typeface="Haffer SQ Light" pitchFamily="2" charset="77"/>
              </a:rPr>
              <a:t>One Device - Highly scalable per DUT size or test spectrum</a:t>
            </a:r>
          </a:p>
        </p:txBody>
      </p:sp>
      <p:cxnSp>
        <p:nvCxnSpPr>
          <p:cNvPr id="10" name="Conector recto 8">
            <a:extLst>
              <a:ext uri="{FF2B5EF4-FFF2-40B4-BE49-F238E27FC236}">
                <a16:creationId xmlns:a16="http://schemas.microsoft.com/office/drawing/2014/main" id="{9E99E1CC-F220-D180-C0BD-1E509858A290}"/>
              </a:ext>
            </a:extLst>
          </p:cNvPr>
          <p:cNvCxnSpPr>
            <a:cxnSpLocks/>
          </p:cNvCxnSpPr>
          <p:nvPr userDrawn="1"/>
        </p:nvCxnSpPr>
        <p:spPr>
          <a:xfrm>
            <a:off x="402116" y="6027575"/>
            <a:ext cx="1149608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1" name="Conector recto 8">
            <a:extLst>
              <a:ext uri="{FF2B5EF4-FFF2-40B4-BE49-F238E27FC236}">
                <a16:creationId xmlns:a16="http://schemas.microsoft.com/office/drawing/2014/main" id="{0A3B00D7-2EDF-3AA8-4F52-9D7A0829756E}"/>
              </a:ext>
            </a:extLst>
          </p:cNvPr>
          <p:cNvCxnSpPr>
            <a:cxnSpLocks/>
          </p:cNvCxnSpPr>
          <p:nvPr userDrawn="1"/>
        </p:nvCxnSpPr>
        <p:spPr>
          <a:xfrm>
            <a:off x="402116" y="4496141"/>
            <a:ext cx="1149608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2" name="Conector recto 8">
            <a:extLst>
              <a:ext uri="{FF2B5EF4-FFF2-40B4-BE49-F238E27FC236}">
                <a16:creationId xmlns:a16="http://schemas.microsoft.com/office/drawing/2014/main" id="{68A6DDCB-A585-D949-CD48-A55F267D5BE7}"/>
              </a:ext>
            </a:extLst>
          </p:cNvPr>
          <p:cNvCxnSpPr>
            <a:cxnSpLocks/>
          </p:cNvCxnSpPr>
          <p:nvPr userDrawn="1"/>
        </p:nvCxnSpPr>
        <p:spPr>
          <a:xfrm>
            <a:off x="402116" y="3202599"/>
            <a:ext cx="1149608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Rectángulo redondeado 7">
            <a:extLst>
              <a:ext uri="{FF2B5EF4-FFF2-40B4-BE49-F238E27FC236}">
                <a16:creationId xmlns:a16="http://schemas.microsoft.com/office/drawing/2014/main" id="{99CD8D3C-1204-C506-C294-A21D1CB17B4C}"/>
              </a:ext>
            </a:extLst>
          </p:cNvPr>
          <p:cNvSpPr/>
          <p:nvPr userDrawn="1"/>
        </p:nvSpPr>
        <p:spPr>
          <a:xfrm>
            <a:off x="9881264" y="461173"/>
            <a:ext cx="1867707" cy="1843366"/>
          </a:xfrm>
          <a:prstGeom prst="roundRect">
            <a:avLst>
              <a:gd name="adj" fmla="val 1901"/>
            </a:avLst>
          </a:prstGeom>
          <a:blipFill>
            <a:blip r:embed="rId4"/>
            <a:stretch>
              <a:fillRect l="-2008" t="-2695" r="-2008" b="-2695"/>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redondeado 8">
            <a:extLst>
              <a:ext uri="{FF2B5EF4-FFF2-40B4-BE49-F238E27FC236}">
                <a16:creationId xmlns:a16="http://schemas.microsoft.com/office/drawing/2014/main" id="{C99EDA90-5DA6-C21F-15D3-B4173840C530}"/>
              </a:ext>
            </a:extLst>
          </p:cNvPr>
          <p:cNvSpPr/>
          <p:nvPr userDrawn="1"/>
        </p:nvSpPr>
        <p:spPr>
          <a:xfrm>
            <a:off x="7964360" y="461173"/>
            <a:ext cx="1867703" cy="1843361"/>
          </a:xfrm>
          <a:prstGeom prst="roundRect">
            <a:avLst>
              <a:gd name="adj" fmla="val 1901"/>
            </a:avLst>
          </a:prstGeom>
          <a:blipFill>
            <a:blip r:embed="rId5"/>
            <a:stretch>
              <a:fillRect l="-2008" t="-2695" r="-2008" b="-2695"/>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Rectángulo redondeado 9">
            <a:extLst>
              <a:ext uri="{FF2B5EF4-FFF2-40B4-BE49-F238E27FC236}">
                <a16:creationId xmlns:a16="http://schemas.microsoft.com/office/drawing/2014/main" id="{A0860941-8C1F-DCB2-82D6-0BD2E915FD02}"/>
              </a:ext>
            </a:extLst>
          </p:cNvPr>
          <p:cNvSpPr/>
          <p:nvPr userDrawn="1"/>
        </p:nvSpPr>
        <p:spPr>
          <a:xfrm>
            <a:off x="6047461" y="461173"/>
            <a:ext cx="1867698" cy="1843356"/>
          </a:xfrm>
          <a:prstGeom prst="roundRect">
            <a:avLst>
              <a:gd name="adj" fmla="val 1901"/>
            </a:avLst>
          </a:prstGeom>
          <a:blipFill>
            <a:blip r:embed="rId6"/>
            <a:stretch>
              <a:fillRect l="-2008" t="-2695" r="-2008" b="-2695"/>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7" name="CuadroTexto 2">
            <a:extLst>
              <a:ext uri="{FF2B5EF4-FFF2-40B4-BE49-F238E27FC236}">
                <a16:creationId xmlns:a16="http://schemas.microsoft.com/office/drawing/2014/main" id="{2076FE6D-BB45-E196-26C7-EB5D86BB4B00}"/>
              </a:ext>
            </a:extLst>
          </p:cNvPr>
          <p:cNvSpPr txBox="1"/>
          <p:nvPr userDrawn="1"/>
        </p:nvSpPr>
        <p:spPr>
          <a:xfrm>
            <a:off x="310896" y="284847"/>
            <a:ext cx="5431536" cy="769441"/>
          </a:xfrm>
          <a:prstGeom prst="rect">
            <a:avLst/>
          </a:prstGeom>
          <a:noFill/>
        </p:spPr>
        <p:txBody>
          <a:bodyPr wrap="square" rtlCol="0">
            <a:spAutoFit/>
          </a:bodyPr>
          <a:lstStyle/>
          <a:p>
            <a:r>
              <a:rPr lang="en-US" sz="2200" kern="0">
                <a:latin typeface="Haffer XH Medium" pitchFamily="2" charset="77"/>
                <a:cs typeface="Haffer XH Medium" pitchFamily="2" charset="77"/>
              </a:rPr>
              <a:t>Neutron</a:t>
            </a:r>
            <a:r>
              <a:rPr lang="en-US" sz="2200" kern="0" baseline="30000">
                <a:latin typeface="Haffer XH Medium" pitchFamily="2" charset="77"/>
                <a:cs typeface="Haffer XH Medium" pitchFamily="2" charset="77"/>
              </a:rPr>
              <a:t>™</a:t>
            </a:r>
            <a:r>
              <a:rPr lang="en-US" sz="2200" kern="0">
                <a:latin typeface="Haffer XH Medium" pitchFamily="2" charset="77"/>
                <a:cs typeface="Haffer XH Medium" pitchFamily="2" charset="77"/>
              </a:rPr>
              <a:t> System</a:t>
            </a:r>
          </a:p>
          <a:p>
            <a:pPr marL="0" indent="0">
              <a:lnSpc>
                <a:spcPct val="100000"/>
              </a:lnSpc>
              <a:spcBef>
                <a:spcPts val="0"/>
              </a:spcBef>
              <a:buNone/>
            </a:pPr>
            <a:r>
              <a:rPr lang="en-US" sz="2200">
                <a:latin typeface="Haffer XH Light" pitchFamily="2" charset="77"/>
                <a:cs typeface="Haffer XH Light" pitchFamily="2" charset="77"/>
              </a:rPr>
              <a:t>Features and Benefits</a:t>
            </a:r>
            <a:endParaRPr lang="es-ES" sz="2200">
              <a:latin typeface="Haffer XH Light" pitchFamily="2" charset="77"/>
              <a:cs typeface="Haffer XH Light" pitchFamily="2" charset="77"/>
            </a:endParaRPr>
          </a:p>
        </p:txBody>
      </p:sp>
    </p:spTree>
    <p:extLst>
      <p:ext uri="{BB962C8B-B14F-4D97-AF65-F5344CB8AC3E}">
        <p14:creationId xmlns:p14="http://schemas.microsoft.com/office/powerpoint/2010/main" val="1126495430"/>
      </p:ext>
    </p:extLst>
  </p:cSld>
  <p:clrMap bg1="lt1" tx1="dk1" bg2="lt2" tx2="dk2" accent1="accent1" accent2="accent2" accent3="accent3" accent4="accent4" accent5="accent5" accent6="accent6" hlink="hlink" folHlink="folHlink"/>
  <p:sldLayoutIdLst>
    <p:sldLayoutId id="21474837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gif"/></Relationships>
</file>

<file path=ppt/slides/_rels/slide17.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image" Target="../media/image58.png"/><Relationship Id="rId1" Type="http://schemas.openxmlformats.org/officeDocument/2006/relationships/slideLayout" Target="../slideLayouts/slideLayout15.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 Id="rId9" Type="http://schemas.openxmlformats.org/officeDocument/2006/relationships/image" Target="../media/image65.gif"/></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gif"/><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 Id="rId9" Type="http://schemas.openxmlformats.org/officeDocument/2006/relationships/image" Target="../media/image4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EA723D-5E71-7D19-7E5E-9D6F92C9B7EB}"/>
              </a:ext>
            </a:extLst>
          </p:cNvPr>
          <p:cNvPicPr>
            <a:picLocks noChangeAspect="1"/>
          </p:cNvPicPr>
          <p:nvPr/>
        </p:nvPicPr>
        <p:blipFill>
          <a:blip r:embed="rId3"/>
          <a:stretch>
            <a:fillRect/>
          </a:stretch>
        </p:blipFill>
        <p:spPr>
          <a:xfrm>
            <a:off x="9979896" y="6071277"/>
            <a:ext cx="1793004" cy="478877"/>
          </a:xfrm>
          <a:prstGeom prst="rect">
            <a:avLst/>
          </a:prstGeom>
        </p:spPr>
      </p:pic>
      <p:sp>
        <p:nvSpPr>
          <p:cNvPr id="6" name="Text Placeholder 5">
            <a:extLst>
              <a:ext uri="{FF2B5EF4-FFF2-40B4-BE49-F238E27FC236}">
                <a16:creationId xmlns:a16="http://schemas.microsoft.com/office/drawing/2014/main" id="{FE269FC1-DA17-CEB7-D435-56CB30D6162E}"/>
              </a:ext>
            </a:extLst>
          </p:cNvPr>
          <p:cNvSpPr>
            <a:spLocks noGrp="1"/>
          </p:cNvSpPr>
          <p:nvPr>
            <p:ph type="body" sz="quarter" idx="12"/>
          </p:nvPr>
        </p:nvSpPr>
        <p:spPr>
          <a:xfrm>
            <a:off x="152030" y="6314080"/>
            <a:ext cx="5043487" cy="768724"/>
          </a:xfrm>
        </p:spPr>
        <p:txBody>
          <a:bodyPr/>
          <a:lstStyle/>
          <a:p>
            <a:r>
              <a:rPr lang="en-US" dirty="0"/>
              <a:t>2025 ATS</a:t>
            </a:r>
          </a:p>
          <a:p>
            <a:endParaRPr lang="en-US" dirty="0"/>
          </a:p>
        </p:txBody>
      </p:sp>
      <p:sp>
        <p:nvSpPr>
          <p:cNvPr id="2" name="Text Placeholder 1">
            <a:extLst>
              <a:ext uri="{FF2B5EF4-FFF2-40B4-BE49-F238E27FC236}">
                <a16:creationId xmlns:a16="http://schemas.microsoft.com/office/drawing/2014/main" id="{A6B32276-EF3F-7BDA-EFF1-46CCD0C50800}"/>
              </a:ext>
            </a:extLst>
          </p:cNvPr>
          <p:cNvSpPr>
            <a:spLocks noGrp="1"/>
          </p:cNvSpPr>
          <p:nvPr>
            <p:ph type="body" sz="quarter" idx="11"/>
          </p:nvPr>
        </p:nvSpPr>
        <p:spPr>
          <a:xfrm>
            <a:off x="220609" y="3203072"/>
            <a:ext cx="8511911" cy="876300"/>
          </a:xfrm>
        </p:spPr>
        <p:txBody>
          <a:bodyPr/>
          <a:lstStyle/>
          <a:p>
            <a:r>
              <a:rPr lang="en-US" dirty="0"/>
              <a:t>Modal Testing of the NASA VIPER Spacecraft Using Acoustic Excitation</a:t>
            </a:r>
          </a:p>
        </p:txBody>
      </p:sp>
      <p:sp>
        <p:nvSpPr>
          <p:cNvPr id="4" name="TextBox 3">
            <a:extLst>
              <a:ext uri="{FF2B5EF4-FFF2-40B4-BE49-F238E27FC236}">
                <a16:creationId xmlns:a16="http://schemas.microsoft.com/office/drawing/2014/main" id="{B92EC6C1-D249-34F3-6F81-EAFBD9F7885F}"/>
              </a:ext>
            </a:extLst>
          </p:cNvPr>
          <p:cNvSpPr txBox="1"/>
          <p:nvPr/>
        </p:nvSpPr>
        <p:spPr>
          <a:xfrm>
            <a:off x="2635432" y="4590643"/>
            <a:ext cx="6097088" cy="1959511"/>
          </a:xfrm>
          <a:prstGeom prst="rect">
            <a:avLst/>
          </a:prstGeom>
          <a:noFill/>
        </p:spPr>
        <p:txBody>
          <a:bodyPr wrap="square">
            <a:spAutoFit/>
          </a:bodyPr>
          <a:lstStyle/>
          <a:p>
            <a:pPr marL="0" marR="0" algn="ctr">
              <a:spcAft>
                <a:spcPts val="800"/>
              </a:spcAft>
            </a:pPr>
            <a:r>
              <a:rPr lang="en-US" sz="1800" dirty="0">
                <a:solidFill>
                  <a:schemeClr val="bg1"/>
                </a:solidFill>
                <a:effectLst/>
                <a:latin typeface="Haffer XH Light" pitchFamily="2" charset="0"/>
                <a:ea typeface="Calibri" panose="020F0502020204030204" pitchFamily="34" charset="0"/>
                <a:cs typeface="Haffer XH Light" pitchFamily="2" charset="0"/>
              </a:rPr>
              <a:t>Dale Schick and Daniel Hayes</a:t>
            </a:r>
            <a:br>
              <a:rPr lang="en-US" sz="1800" dirty="0">
                <a:solidFill>
                  <a:schemeClr val="bg1"/>
                </a:solidFill>
                <a:effectLst/>
                <a:latin typeface="Haffer XH Light" pitchFamily="2" charset="0"/>
                <a:ea typeface="Calibri" panose="020F0502020204030204" pitchFamily="34" charset="0"/>
                <a:cs typeface="Haffer XH Light" pitchFamily="2" charset="0"/>
              </a:rPr>
            </a:br>
            <a:r>
              <a:rPr lang="en-US" sz="1800" dirty="0">
                <a:solidFill>
                  <a:schemeClr val="bg1"/>
                </a:solidFill>
                <a:effectLst/>
                <a:latin typeface="Haffer XH Light" pitchFamily="2" charset="0"/>
                <a:ea typeface="Calibri" panose="020F0502020204030204" pitchFamily="34" charset="0"/>
                <a:cs typeface="Haffer XH Light" pitchFamily="2" charset="0"/>
              </a:rPr>
              <a:t>Acoustic Research Systems, Shepherdstown, WV</a:t>
            </a:r>
          </a:p>
          <a:p>
            <a:pPr marL="0" marR="0" algn="ctr">
              <a:spcAft>
                <a:spcPts val="800"/>
              </a:spcAft>
            </a:pPr>
            <a:r>
              <a:rPr lang="en-US" sz="1800" dirty="0">
                <a:solidFill>
                  <a:schemeClr val="bg1"/>
                </a:solidFill>
                <a:effectLst/>
                <a:latin typeface="Haffer XH Light" pitchFamily="2" charset="0"/>
                <a:ea typeface="Calibri" panose="020F0502020204030204" pitchFamily="34" charset="0"/>
                <a:cs typeface="Haffer XH Light" pitchFamily="2" charset="0"/>
              </a:rPr>
              <a:t>Kevin Napolitano, Dr. Peter </a:t>
            </a:r>
            <a:r>
              <a:rPr lang="en-US" sz="1800" dirty="0" err="1">
                <a:solidFill>
                  <a:schemeClr val="bg1"/>
                </a:solidFill>
                <a:effectLst/>
                <a:latin typeface="Haffer XH Light" pitchFamily="2" charset="0"/>
                <a:ea typeface="Calibri" panose="020F0502020204030204" pitchFamily="34" charset="0"/>
                <a:cs typeface="Haffer XH Light" pitchFamily="2" charset="0"/>
              </a:rPr>
              <a:t>Kerrian</a:t>
            </a:r>
            <a:r>
              <a:rPr lang="en-US" sz="1800" dirty="0">
                <a:solidFill>
                  <a:schemeClr val="bg1"/>
                </a:solidFill>
                <a:effectLst/>
                <a:latin typeface="Haffer XH Light" pitchFamily="2" charset="0"/>
                <a:ea typeface="Calibri" panose="020F0502020204030204" pitchFamily="34" charset="0"/>
                <a:cs typeface="Haffer XH Light" pitchFamily="2" charset="0"/>
              </a:rPr>
              <a:t>, and Dr. Mike Yang</a:t>
            </a:r>
            <a:br>
              <a:rPr lang="en-US" sz="1800" dirty="0">
                <a:solidFill>
                  <a:schemeClr val="bg1"/>
                </a:solidFill>
                <a:effectLst/>
                <a:latin typeface="Haffer XH Light" pitchFamily="2" charset="0"/>
                <a:ea typeface="Calibri" panose="020F0502020204030204" pitchFamily="34" charset="0"/>
                <a:cs typeface="Haffer XH Light" pitchFamily="2" charset="0"/>
              </a:rPr>
            </a:br>
            <a:r>
              <a:rPr lang="en-US" sz="1800" dirty="0">
                <a:solidFill>
                  <a:schemeClr val="bg1"/>
                </a:solidFill>
                <a:effectLst/>
                <a:latin typeface="Haffer XH Light" pitchFamily="2" charset="0"/>
                <a:ea typeface="Calibri" panose="020F0502020204030204" pitchFamily="34" charset="0"/>
                <a:cs typeface="Haffer XH Light" pitchFamily="2" charset="0"/>
              </a:rPr>
              <a:t>ATA Engineering, Inc., San Diego, CA</a:t>
            </a:r>
          </a:p>
          <a:p>
            <a:pPr marL="0" marR="0" algn="ctr">
              <a:spcAft>
                <a:spcPts val="800"/>
              </a:spcAft>
            </a:pPr>
            <a:r>
              <a:rPr lang="en-US" sz="1800" dirty="0">
                <a:solidFill>
                  <a:schemeClr val="bg1"/>
                </a:solidFill>
                <a:effectLst/>
                <a:latin typeface="Haffer XH Light" pitchFamily="2" charset="0"/>
                <a:ea typeface="Calibri" panose="020F0502020204030204" pitchFamily="34" charset="0"/>
                <a:cs typeface="Haffer XH Light" pitchFamily="2" charset="0"/>
              </a:rPr>
              <a:t>Vince </a:t>
            </a:r>
            <a:r>
              <a:rPr lang="en-US" sz="1800" dirty="0" err="1">
                <a:solidFill>
                  <a:schemeClr val="bg1"/>
                </a:solidFill>
                <a:effectLst/>
                <a:latin typeface="Haffer XH Light" pitchFamily="2" charset="0"/>
                <a:ea typeface="Calibri" panose="020F0502020204030204" pitchFamily="34" charset="0"/>
                <a:cs typeface="Haffer XH Light" pitchFamily="2" charset="0"/>
              </a:rPr>
              <a:t>Fogt</a:t>
            </a:r>
            <a:r>
              <a:rPr lang="en-US" sz="1800" dirty="0">
                <a:solidFill>
                  <a:schemeClr val="bg1"/>
                </a:solidFill>
                <a:effectLst/>
                <a:latin typeface="Haffer XH Light" pitchFamily="2" charset="0"/>
                <a:ea typeface="Calibri" panose="020F0502020204030204" pitchFamily="34" charset="0"/>
                <a:cs typeface="Haffer XH Light" pitchFamily="2" charset="0"/>
              </a:rPr>
              <a:t> and Matthew Goit</a:t>
            </a:r>
            <a:br>
              <a:rPr lang="en-US" sz="1800" dirty="0">
                <a:solidFill>
                  <a:schemeClr val="bg1"/>
                </a:solidFill>
                <a:effectLst/>
                <a:latin typeface="Haffer XH Light" pitchFamily="2" charset="0"/>
                <a:ea typeface="Calibri" panose="020F0502020204030204" pitchFamily="34" charset="0"/>
                <a:cs typeface="Haffer XH Light" pitchFamily="2" charset="0"/>
              </a:rPr>
            </a:br>
            <a:r>
              <a:rPr lang="en-US" sz="1800" dirty="0">
                <a:solidFill>
                  <a:schemeClr val="bg1"/>
                </a:solidFill>
                <a:effectLst/>
                <a:latin typeface="Haffer XH Light" pitchFamily="2" charset="0"/>
                <a:ea typeface="Calibri" panose="020F0502020204030204" pitchFamily="34" charset="0"/>
                <a:cs typeface="Haffer XH Light" pitchFamily="2" charset="0"/>
              </a:rPr>
              <a:t>NASA Johnson Space Center, Houston, TX</a:t>
            </a:r>
          </a:p>
        </p:txBody>
      </p:sp>
    </p:spTree>
    <p:extLst>
      <p:ext uri="{BB962C8B-B14F-4D97-AF65-F5344CB8AC3E}">
        <p14:creationId xmlns:p14="http://schemas.microsoft.com/office/powerpoint/2010/main" val="349266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E18A0-B4A5-21A4-1F24-E34E75AEAE9C}"/>
              </a:ext>
            </a:extLst>
          </p:cNvPr>
          <p:cNvSpPr>
            <a:spLocks noGrp="1"/>
          </p:cNvSpPr>
          <p:nvPr>
            <p:ph type="body" sz="quarter" idx="10"/>
          </p:nvPr>
        </p:nvSpPr>
        <p:spPr/>
        <p:txBody>
          <a:bodyPr/>
          <a:lstStyle/>
          <a:p>
            <a:r>
              <a:rPr lang="en-US" dirty="0"/>
              <a:t>Acoustic Modal Test Process</a:t>
            </a:r>
          </a:p>
        </p:txBody>
      </p:sp>
    </p:spTree>
    <p:extLst>
      <p:ext uri="{BB962C8B-B14F-4D97-AF65-F5344CB8AC3E}">
        <p14:creationId xmlns:p14="http://schemas.microsoft.com/office/powerpoint/2010/main" val="3984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D63C6-003F-B50A-EDDD-105C1C0C1155}"/>
              </a:ext>
            </a:extLst>
          </p:cNvPr>
          <p:cNvSpPr>
            <a:spLocks noGrp="1"/>
          </p:cNvSpPr>
          <p:nvPr>
            <p:ph type="body" sz="quarter" idx="12"/>
          </p:nvPr>
        </p:nvSpPr>
        <p:spPr/>
        <p:txBody>
          <a:bodyPr/>
          <a:lstStyle/>
          <a:p>
            <a:r>
              <a:rPr lang="en-US" dirty="0"/>
              <a:t>Acoustic Test</a:t>
            </a:r>
          </a:p>
        </p:txBody>
      </p:sp>
      <p:sp>
        <p:nvSpPr>
          <p:cNvPr id="5" name="Text Placeholder 4">
            <a:extLst>
              <a:ext uri="{FF2B5EF4-FFF2-40B4-BE49-F238E27FC236}">
                <a16:creationId xmlns:a16="http://schemas.microsoft.com/office/drawing/2014/main" id="{09368445-91B0-1FC0-3667-F78194569E23}"/>
              </a:ext>
            </a:extLst>
          </p:cNvPr>
          <p:cNvSpPr>
            <a:spLocks noGrp="1"/>
          </p:cNvSpPr>
          <p:nvPr>
            <p:ph type="body" sz="quarter" idx="13"/>
          </p:nvPr>
        </p:nvSpPr>
        <p:spPr>
          <a:xfrm>
            <a:off x="6421922" y="1068143"/>
            <a:ext cx="5554919" cy="4801698"/>
          </a:xfrm>
        </p:spPr>
        <p:txBody>
          <a:bodyPr/>
          <a:lstStyle/>
          <a:p>
            <a:r>
              <a:rPr lang="en-US" dirty="0"/>
              <a:t>Viper required DFAN for launch qualification</a:t>
            </a:r>
          </a:p>
          <a:p>
            <a:r>
              <a:rPr lang="en-US" dirty="0"/>
              <a:t>138.2 dB OASPL </a:t>
            </a:r>
          </a:p>
          <a:p>
            <a:r>
              <a:rPr lang="en-US" dirty="0"/>
              <a:t>Acoustic Research Systems was contracted, using 24 Neutron Devices</a:t>
            </a:r>
          </a:p>
          <a:p>
            <a:r>
              <a:rPr lang="en-US" dirty="0"/>
              <a:t>Modal testing was an opportunity</a:t>
            </a:r>
          </a:p>
          <a:p>
            <a:r>
              <a:rPr lang="en-US" dirty="0"/>
              <a:t>System is ideal for MIMO excitation</a:t>
            </a:r>
          </a:p>
          <a:p>
            <a:pPr lvl="1"/>
            <a:r>
              <a:rPr lang="en-US" dirty="0"/>
              <a:t>Doesn’t require constructive interference (coherence)</a:t>
            </a:r>
          </a:p>
          <a:p>
            <a:pPr lvl="1"/>
            <a:r>
              <a:rPr lang="en-US" dirty="0"/>
              <a:t>Provided 12 uncorrelated sources</a:t>
            </a:r>
          </a:p>
          <a:p>
            <a:pPr lvl="1"/>
            <a:r>
              <a:rPr lang="en-US" dirty="0"/>
              <a:t>Multiple sources can extract closely-spaced modes</a:t>
            </a:r>
          </a:p>
          <a:p>
            <a:r>
              <a:rPr lang="en-US" dirty="0"/>
              <a:t>24 Mics mounted on MSS</a:t>
            </a:r>
          </a:p>
          <a:p>
            <a:pPr lvl="1"/>
            <a:r>
              <a:rPr lang="en-US" dirty="0"/>
              <a:t>No floor stands required</a:t>
            </a:r>
          </a:p>
          <a:p>
            <a:pPr lvl="1"/>
            <a:r>
              <a:rPr lang="en-US" dirty="0"/>
              <a:t>Odd numbers used for FRF’s. </a:t>
            </a:r>
          </a:p>
          <a:p>
            <a:endParaRPr lang="en-US" dirty="0"/>
          </a:p>
        </p:txBody>
      </p:sp>
      <p:pic>
        <p:nvPicPr>
          <p:cNvPr id="6" name="Picture 5">
            <a:extLst>
              <a:ext uri="{FF2B5EF4-FFF2-40B4-BE49-F238E27FC236}">
                <a16:creationId xmlns:a16="http://schemas.microsoft.com/office/drawing/2014/main" id="{2F008454-A73E-BE4D-BA77-AD64DB582191}"/>
              </a:ext>
            </a:extLst>
          </p:cNvPr>
          <p:cNvPicPr>
            <a:picLocks noChangeAspect="1"/>
          </p:cNvPicPr>
          <p:nvPr/>
        </p:nvPicPr>
        <p:blipFill>
          <a:blip r:embed="rId2"/>
          <a:srcRect l="9655" r="7051"/>
          <a:stretch/>
        </p:blipFill>
        <p:spPr>
          <a:xfrm>
            <a:off x="365217" y="1068142"/>
            <a:ext cx="5852160" cy="4700789"/>
          </a:xfrm>
          <a:prstGeom prst="rect">
            <a:avLst/>
          </a:prstGeom>
        </p:spPr>
      </p:pic>
    </p:spTree>
    <p:extLst>
      <p:ext uri="{BB962C8B-B14F-4D97-AF65-F5344CB8AC3E}">
        <p14:creationId xmlns:p14="http://schemas.microsoft.com/office/powerpoint/2010/main" val="230909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34711-C840-0B81-D6EB-5D6A5BA8E00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E3D055D-661A-7E94-718D-D2632E325241}"/>
              </a:ext>
            </a:extLst>
          </p:cNvPr>
          <p:cNvSpPr>
            <a:spLocks noGrp="1"/>
          </p:cNvSpPr>
          <p:nvPr>
            <p:ph type="body" sz="quarter" idx="12"/>
          </p:nvPr>
        </p:nvSpPr>
        <p:spPr/>
        <p:txBody>
          <a:bodyPr/>
          <a:lstStyle/>
          <a:p>
            <a:r>
              <a:rPr lang="en-US" dirty="0"/>
              <a:t>Acoustic Modal Process</a:t>
            </a:r>
          </a:p>
        </p:txBody>
      </p:sp>
      <p:sp>
        <p:nvSpPr>
          <p:cNvPr id="5" name="Text Placeholder 4">
            <a:extLst>
              <a:ext uri="{FF2B5EF4-FFF2-40B4-BE49-F238E27FC236}">
                <a16:creationId xmlns:a16="http://schemas.microsoft.com/office/drawing/2014/main" id="{7D75E82A-BFFA-D6D6-1338-90AA4A1F4ED7}"/>
              </a:ext>
            </a:extLst>
          </p:cNvPr>
          <p:cNvSpPr>
            <a:spLocks noGrp="1"/>
          </p:cNvSpPr>
          <p:nvPr>
            <p:ph type="body" sz="quarter" idx="13"/>
          </p:nvPr>
        </p:nvSpPr>
        <p:spPr>
          <a:xfrm>
            <a:off x="350043" y="1287463"/>
            <a:ext cx="11537157" cy="4700789"/>
          </a:xfrm>
        </p:spPr>
        <p:txBody>
          <a:bodyPr/>
          <a:lstStyle/>
          <a:p>
            <a:pPr marL="0" indent="0">
              <a:buNone/>
            </a:pPr>
            <a:r>
              <a:rPr lang="en-US" dirty="0"/>
              <a:t>Modal extraction process &gt; 40 Hz</a:t>
            </a:r>
          </a:p>
          <a:p>
            <a:r>
              <a:rPr lang="en-US" dirty="0"/>
              <a:t>FRF used for acoustically reactive modes with microphones as a reference</a:t>
            </a:r>
          </a:p>
          <a:p>
            <a:pPr lvl="1"/>
            <a:r>
              <a:rPr lang="en-US" dirty="0"/>
              <a:t>Provides cleaner data</a:t>
            </a:r>
          </a:p>
          <a:p>
            <a:pPr lvl="1"/>
            <a:r>
              <a:rPr lang="en-US" dirty="0"/>
              <a:t>Risk at higher frequencies of “zero’s” in data, creating fictitious modes</a:t>
            </a:r>
          </a:p>
          <a:p>
            <a:pPr lvl="1"/>
            <a:r>
              <a:rPr lang="en-US" dirty="0"/>
              <a:t>Fictitious modes can be identified by observing the singular values of the microphone cross-spectrum matrix </a:t>
            </a:r>
          </a:p>
          <a:p>
            <a:r>
              <a:rPr lang="en-US" dirty="0"/>
              <a:t>To account for phase lag, the FRF data [</a:t>
            </a:r>
            <a:r>
              <a:rPr lang="en-US" i="1" dirty="0"/>
              <a:t>H</a:t>
            </a:r>
            <a:r>
              <a:rPr lang="en-US" i="1" baseline="-25000" dirty="0"/>
              <a:t>yx</a:t>
            </a:r>
            <a:r>
              <a:rPr lang="en-US" dirty="0"/>
              <a:t>] is converted to cross spectra</a:t>
            </a:r>
          </a:p>
          <a:p>
            <a:pPr lvl="1"/>
            <a:r>
              <a:rPr lang="en-US" dirty="0"/>
              <a:t>Assuming the input cross spectrum matrix [</a:t>
            </a:r>
            <a:r>
              <a:rPr lang="en-US" i="1" dirty="0"/>
              <a:t>S</a:t>
            </a:r>
            <a:r>
              <a:rPr lang="en-US" i="1" baseline="-25000" dirty="0"/>
              <a:t>xx</a:t>
            </a:r>
            <a:r>
              <a:rPr lang="en-US" dirty="0"/>
              <a:t>] is equal to the identity </a:t>
            </a:r>
            <a:r>
              <a:rPr lang="en-US" dirty="0" err="1"/>
              <a:t>matris</a:t>
            </a:r>
            <a:r>
              <a:rPr lang="en-US" dirty="0"/>
              <a:t>.</a:t>
            </a:r>
          </a:p>
          <a:p>
            <a:pPr lvl="1"/>
            <a:r>
              <a:rPr lang="en-US" dirty="0"/>
              <a:t>OMA is then used to extract modes from the FRF synthesized output cross-spectrum matrix [</a:t>
            </a:r>
            <a:r>
              <a:rPr lang="en-US" i="1" dirty="0" err="1"/>
              <a:t>S</a:t>
            </a:r>
            <a:r>
              <a:rPr lang="en-US" i="1" baseline="-25000" dirty="0" err="1"/>
              <a:t>yy</a:t>
            </a:r>
            <a:r>
              <a:rPr lang="en-US" dirty="0"/>
              <a:t>] </a:t>
            </a:r>
          </a:p>
          <a:p>
            <a:pPr lvl="1"/>
            <a:endParaRPr lang="en-US" dirty="0"/>
          </a:p>
        </p:txBody>
      </p:sp>
      <p:pic>
        <p:nvPicPr>
          <p:cNvPr id="9" name="Picture 8">
            <a:extLst>
              <a:ext uri="{FF2B5EF4-FFF2-40B4-BE49-F238E27FC236}">
                <a16:creationId xmlns:a16="http://schemas.microsoft.com/office/drawing/2014/main" id="{5CDB5D18-874D-609B-65B9-50A9D6D725AA}"/>
              </a:ext>
            </a:extLst>
          </p:cNvPr>
          <p:cNvPicPr>
            <a:picLocks noChangeAspect="1"/>
          </p:cNvPicPr>
          <p:nvPr/>
        </p:nvPicPr>
        <p:blipFill>
          <a:blip r:embed="rId2"/>
          <a:stretch>
            <a:fillRect/>
          </a:stretch>
        </p:blipFill>
        <p:spPr>
          <a:xfrm>
            <a:off x="3584617" y="4774718"/>
            <a:ext cx="5068007" cy="647790"/>
          </a:xfrm>
          <a:prstGeom prst="rect">
            <a:avLst/>
          </a:prstGeom>
        </p:spPr>
      </p:pic>
    </p:spTree>
    <p:extLst>
      <p:ext uri="{BB962C8B-B14F-4D97-AF65-F5344CB8AC3E}">
        <p14:creationId xmlns:p14="http://schemas.microsoft.com/office/powerpoint/2010/main" val="422281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92DC4-5AD1-5228-1F3B-F4CC0F65D7D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37E2DE-D32C-BC89-5E4D-4400395B1774}"/>
              </a:ext>
            </a:extLst>
          </p:cNvPr>
          <p:cNvSpPr>
            <a:spLocks noGrp="1"/>
          </p:cNvSpPr>
          <p:nvPr>
            <p:ph type="body" sz="quarter" idx="12"/>
          </p:nvPr>
        </p:nvSpPr>
        <p:spPr/>
        <p:txBody>
          <a:bodyPr/>
          <a:lstStyle/>
          <a:p>
            <a:r>
              <a:rPr lang="en-US" dirty="0"/>
              <a:t>Acoustic Modal Process</a:t>
            </a:r>
          </a:p>
        </p:txBody>
      </p:sp>
      <p:sp>
        <p:nvSpPr>
          <p:cNvPr id="5" name="Text Placeholder 4">
            <a:extLst>
              <a:ext uri="{FF2B5EF4-FFF2-40B4-BE49-F238E27FC236}">
                <a16:creationId xmlns:a16="http://schemas.microsoft.com/office/drawing/2014/main" id="{76094FC4-2D3F-8784-4956-93F340C40ADE}"/>
              </a:ext>
            </a:extLst>
          </p:cNvPr>
          <p:cNvSpPr>
            <a:spLocks noGrp="1"/>
          </p:cNvSpPr>
          <p:nvPr>
            <p:ph type="body" sz="quarter" idx="13"/>
          </p:nvPr>
        </p:nvSpPr>
        <p:spPr>
          <a:xfrm>
            <a:off x="350043" y="1287463"/>
            <a:ext cx="5649474" cy="4700789"/>
          </a:xfrm>
        </p:spPr>
        <p:txBody>
          <a:bodyPr/>
          <a:lstStyle/>
          <a:p>
            <a:pPr marL="0" indent="0">
              <a:buNone/>
            </a:pPr>
            <a:r>
              <a:rPr lang="en-US" dirty="0"/>
              <a:t>Modal extraction process &lt; 40 Hz</a:t>
            </a:r>
          </a:p>
          <a:p>
            <a:r>
              <a:rPr lang="en-US" dirty="0"/>
              <a:t>Frequencies below the active output were present in the cross-spectrum matrix</a:t>
            </a:r>
          </a:p>
          <a:p>
            <a:r>
              <a:rPr lang="en-US" dirty="0"/>
              <a:t>At these frequencies, the test-measured cross-spectrum matrix helped extract shapes</a:t>
            </a:r>
          </a:p>
          <a:p>
            <a:r>
              <a:rPr lang="en-US" dirty="0"/>
              <a:t>Method validation:</a:t>
            </a:r>
          </a:p>
          <a:p>
            <a:pPr lvl="1"/>
            <a:r>
              <a:rPr lang="en-US" dirty="0"/>
              <a:t>Process simulated and measured cross-spectrum in IMAT™ modal analysis software</a:t>
            </a:r>
          </a:p>
          <a:p>
            <a:pPr lvl="1"/>
            <a:r>
              <a:rPr lang="en-US" dirty="0" err="1"/>
              <a:t>OPoly</a:t>
            </a:r>
            <a:r>
              <a:rPr lang="en-US" dirty="0"/>
              <a:t> calculated all four poles</a:t>
            </a:r>
          </a:p>
          <a:p>
            <a:pPr lvl="1"/>
            <a:r>
              <a:rPr lang="en-US" dirty="0" err="1"/>
              <a:t>Typicall</a:t>
            </a:r>
            <a:r>
              <a:rPr lang="en-US" dirty="0"/>
              <a:t> FRF only uses the positive two</a:t>
            </a:r>
          </a:p>
          <a:p>
            <a:pPr lvl="1"/>
            <a:r>
              <a:rPr lang="en-US" dirty="0"/>
              <a:t>Negative two are used for [</a:t>
            </a:r>
            <a:r>
              <a:rPr lang="en-US" i="1" dirty="0"/>
              <a:t>H</a:t>
            </a:r>
            <a:r>
              <a:rPr lang="en-US" i="1" baseline="-25000" dirty="0"/>
              <a:t>yx</a:t>
            </a:r>
            <a:r>
              <a:rPr lang="en-US" dirty="0"/>
              <a:t> ]</a:t>
            </a:r>
            <a:r>
              <a:rPr lang="en-US" i="1" baseline="30000" dirty="0"/>
              <a:t>H</a:t>
            </a:r>
            <a:r>
              <a:rPr lang="en-US" dirty="0"/>
              <a:t> associated with cross-spectrum </a:t>
            </a:r>
            <a:r>
              <a:rPr lang="en-US" dirty="0" err="1"/>
              <a:t>matricies</a:t>
            </a:r>
            <a:endParaRPr lang="en-US" dirty="0"/>
          </a:p>
        </p:txBody>
      </p:sp>
      <p:pic>
        <p:nvPicPr>
          <p:cNvPr id="2" name="Picture 1">
            <a:extLst>
              <a:ext uri="{FF2B5EF4-FFF2-40B4-BE49-F238E27FC236}">
                <a16:creationId xmlns:a16="http://schemas.microsoft.com/office/drawing/2014/main" id="{D6981F73-F433-90FB-E4AF-7DEC97EE8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072" y="698810"/>
            <a:ext cx="5695490" cy="4577081"/>
          </a:xfrm>
          <a:prstGeom prst="rect">
            <a:avLst/>
          </a:prstGeom>
        </p:spPr>
      </p:pic>
    </p:spTree>
    <p:extLst>
      <p:ext uri="{BB962C8B-B14F-4D97-AF65-F5344CB8AC3E}">
        <p14:creationId xmlns:p14="http://schemas.microsoft.com/office/powerpoint/2010/main" val="1537190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86209F-7837-4789-97D3-60AB275CDD4A}"/>
              </a:ext>
            </a:extLst>
          </p:cNvPr>
          <p:cNvPicPr>
            <a:picLocks noChangeAspect="1"/>
          </p:cNvPicPr>
          <p:nvPr/>
        </p:nvPicPr>
        <p:blipFill>
          <a:blip r:embed="rId2"/>
          <a:stretch>
            <a:fillRect/>
          </a:stretch>
        </p:blipFill>
        <p:spPr>
          <a:xfrm>
            <a:off x="6368682" y="3008504"/>
            <a:ext cx="5428851" cy="3089689"/>
          </a:xfrm>
          <a:prstGeom prst="rect">
            <a:avLst/>
          </a:prstGeom>
        </p:spPr>
      </p:pic>
      <p:sp>
        <p:nvSpPr>
          <p:cNvPr id="3" name="Text Placeholder 2">
            <a:extLst>
              <a:ext uri="{FF2B5EF4-FFF2-40B4-BE49-F238E27FC236}">
                <a16:creationId xmlns:a16="http://schemas.microsoft.com/office/drawing/2014/main" id="{E1DD6A30-61B2-2418-1BC9-447057F050DF}"/>
              </a:ext>
            </a:extLst>
          </p:cNvPr>
          <p:cNvSpPr>
            <a:spLocks noGrp="1"/>
          </p:cNvSpPr>
          <p:nvPr>
            <p:ph type="body" sz="quarter" idx="12"/>
          </p:nvPr>
        </p:nvSpPr>
        <p:spPr/>
        <p:txBody>
          <a:bodyPr/>
          <a:lstStyle/>
          <a:p>
            <a:r>
              <a:rPr lang="en-US" dirty="0"/>
              <a:t>Instrumentation</a:t>
            </a:r>
          </a:p>
        </p:txBody>
      </p:sp>
      <p:sp>
        <p:nvSpPr>
          <p:cNvPr id="4" name="Text Placeholder 3">
            <a:extLst>
              <a:ext uri="{FF2B5EF4-FFF2-40B4-BE49-F238E27FC236}">
                <a16:creationId xmlns:a16="http://schemas.microsoft.com/office/drawing/2014/main" id="{D8064190-CCCF-3CE7-53FD-71990C30E9D1}"/>
              </a:ext>
            </a:extLst>
          </p:cNvPr>
          <p:cNvSpPr>
            <a:spLocks noGrp="1"/>
          </p:cNvSpPr>
          <p:nvPr>
            <p:ph type="body" sz="quarter" idx="13"/>
          </p:nvPr>
        </p:nvSpPr>
        <p:spPr/>
        <p:txBody>
          <a:bodyPr/>
          <a:lstStyle/>
          <a:p>
            <a:r>
              <a:rPr lang="en-US" dirty="0"/>
              <a:t>(24) </a:t>
            </a:r>
            <a:r>
              <a:rPr lang="en-US" dirty="0" err="1"/>
              <a:t>Dytran</a:t>
            </a:r>
            <a:r>
              <a:rPr lang="en-US" dirty="0"/>
              <a:t> 3133D1T</a:t>
            </a:r>
          </a:p>
          <a:p>
            <a:r>
              <a:rPr lang="en-US" dirty="0"/>
              <a:t>(4) PCB 356A33</a:t>
            </a:r>
          </a:p>
          <a:p>
            <a:r>
              <a:rPr lang="en-US" dirty="0"/>
              <a:t>(1) Kistler  8763B500BT</a:t>
            </a:r>
          </a:p>
          <a:p>
            <a:r>
              <a:rPr lang="en-US" dirty="0"/>
              <a:t>(6) Kistler 9367C</a:t>
            </a:r>
          </a:p>
          <a:p>
            <a:pPr lvl="1"/>
            <a:r>
              <a:rPr lang="en-US" dirty="0"/>
              <a:t>Kistler 5165A Charge Amps</a:t>
            </a:r>
          </a:p>
          <a:p>
            <a:pPr lvl="1"/>
            <a:r>
              <a:rPr lang="en-US" dirty="0"/>
              <a:t>Scaled to accommodate measurement range</a:t>
            </a:r>
          </a:p>
          <a:p>
            <a:pPr lvl="1"/>
            <a:endParaRPr lang="en-US" dirty="0"/>
          </a:p>
          <a:p>
            <a:r>
              <a:rPr lang="en-US" dirty="0"/>
              <a:t>Sensor selection was optimized for vibe</a:t>
            </a:r>
          </a:p>
          <a:p>
            <a:r>
              <a:rPr lang="en-US" dirty="0"/>
              <a:t>Minor changes to the selection would have made low-frequency data more viable</a:t>
            </a:r>
          </a:p>
          <a:p>
            <a:r>
              <a:rPr lang="en-US" dirty="0"/>
              <a:t>Force sensors saved the day with noise free data below 30 </a:t>
            </a:r>
            <a:r>
              <a:rPr lang="en-US" dirty="0" err="1"/>
              <a:t>Hza</a:t>
            </a:r>
            <a:endParaRPr lang="en-US" dirty="0"/>
          </a:p>
          <a:p>
            <a:endParaRPr lang="en-US" dirty="0"/>
          </a:p>
        </p:txBody>
      </p:sp>
      <p:pic>
        <p:nvPicPr>
          <p:cNvPr id="6" name="Picture 5">
            <a:extLst>
              <a:ext uri="{FF2B5EF4-FFF2-40B4-BE49-F238E27FC236}">
                <a16:creationId xmlns:a16="http://schemas.microsoft.com/office/drawing/2014/main" id="{67ACCF08-B633-45BA-AFCB-BB0C6D62CBE9}"/>
              </a:ext>
            </a:extLst>
          </p:cNvPr>
          <p:cNvPicPr>
            <a:picLocks noChangeAspect="1"/>
          </p:cNvPicPr>
          <p:nvPr/>
        </p:nvPicPr>
        <p:blipFill>
          <a:blip r:embed="rId3"/>
          <a:stretch>
            <a:fillRect/>
          </a:stretch>
        </p:blipFill>
        <p:spPr>
          <a:xfrm>
            <a:off x="5883183" y="329478"/>
            <a:ext cx="5943600" cy="2989580"/>
          </a:xfrm>
          <a:prstGeom prst="rect">
            <a:avLst/>
          </a:prstGeom>
        </p:spPr>
      </p:pic>
    </p:spTree>
    <p:extLst>
      <p:ext uri="{BB962C8B-B14F-4D97-AF65-F5344CB8AC3E}">
        <p14:creationId xmlns:p14="http://schemas.microsoft.com/office/powerpoint/2010/main" val="44624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0BABA-4BE6-609F-C28F-E354D58BC06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89FFD49-43C7-3F64-447E-88D778924F85}"/>
              </a:ext>
            </a:extLst>
          </p:cNvPr>
          <p:cNvSpPr>
            <a:spLocks noGrp="1"/>
          </p:cNvSpPr>
          <p:nvPr>
            <p:ph type="body" sz="quarter" idx="10"/>
          </p:nvPr>
        </p:nvSpPr>
        <p:spPr/>
        <p:txBody>
          <a:bodyPr/>
          <a:lstStyle/>
          <a:p>
            <a:r>
              <a:rPr lang="en-US" dirty="0"/>
              <a:t>Results</a:t>
            </a:r>
          </a:p>
        </p:txBody>
      </p:sp>
    </p:spTree>
    <p:extLst>
      <p:ext uri="{BB962C8B-B14F-4D97-AF65-F5344CB8AC3E}">
        <p14:creationId xmlns:p14="http://schemas.microsoft.com/office/powerpoint/2010/main" val="1056401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719205-3984-2436-310D-2A76FC6DED09}"/>
              </a:ext>
            </a:extLst>
          </p:cNvPr>
          <p:cNvSpPr>
            <a:spLocks noGrp="1"/>
          </p:cNvSpPr>
          <p:nvPr>
            <p:ph type="body" sz="quarter" idx="12"/>
          </p:nvPr>
        </p:nvSpPr>
        <p:spPr>
          <a:xfrm>
            <a:off x="365217" y="329478"/>
            <a:ext cx="10660210" cy="738664"/>
          </a:xfrm>
        </p:spPr>
        <p:txBody>
          <a:bodyPr/>
          <a:lstStyle/>
          <a:p>
            <a:r>
              <a:rPr lang="en-US" dirty="0"/>
              <a:t>Modes Obtained from Cross-Spectra</a:t>
            </a:r>
          </a:p>
        </p:txBody>
      </p:sp>
      <p:pic>
        <p:nvPicPr>
          <p:cNvPr id="7" name="Picture 6">
            <a:extLst>
              <a:ext uri="{FF2B5EF4-FFF2-40B4-BE49-F238E27FC236}">
                <a16:creationId xmlns:a16="http://schemas.microsoft.com/office/drawing/2014/main" id="{A1958294-E4A9-DC84-B207-CECCE583987F}"/>
              </a:ext>
            </a:extLst>
          </p:cNvPr>
          <p:cNvPicPr>
            <a:picLocks noChangeAspect="1"/>
          </p:cNvPicPr>
          <p:nvPr/>
        </p:nvPicPr>
        <p:blipFill>
          <a:blip r:embed="rId2"/>
          <a:stretch>
            <a:fillRect/>
          </a:stretch>
        </p:blipFill>
        <p:spPr>
          <a:xfrm>
            <a:off x="690735" y="1153997"/>
            <a:ext cx="10597830" cy="4973521"/>
          </a:xfrm>
          <a:prstGeom prst="rect">
            <a:avLst/>
          </a:prstGeom>
        </p:spPr>
      </p:pic>
      <p:pic>
        <p:nvPicPr>
          <p:cNvPr id="9" name="Picture 8" descr="A drawing of a car&#10;&#10;AI-generated content may be incorrect.">
            <a:extLst>
              <a:ext uri="{FF2B5EF4-FFF2-40B4-BE49-F238E27FC236}">
                <a16:creationId xmlns:a16="http://schemas.microsoft.com/office/drawing/2014/main" id="{F14B371A-3A11-D9EC-1638-ED8FD5B12DCB}"/>
              </a:ext>
            </a:extLst>
          </p:cNvPr>
          <p:cNvPicPr>
            <a:picLocks noChangeAspect="1"/>
          </p:cNvPicPr>
          <p:nvPr/>
        </p:nvPicPr>
        <p:blipFill>
          <a:blip r:embed="rId3"/>
          <a:stretch>
            <a:fillRect/>
          </a:stretch>
        </p:blipFill>
        <p:spPr>
          <a:xfrm>
            <a:off x="743571" y="3247661"/>
            <a:ext cx="2433809" cy="2256418"/>
          </a:xfrm>
          <a:prstGeom prst="rect">
            <a:avLst/>
          </a:prstGeom>
        </p:spPr>
      </p:pic>
      <p:pic>
        <p:nvPicPr>
          <p:cNvPr id="11" name="Picture 10" descr="A drawing of a car&#10;&#10;AI-generated content may be incorrect.">
            <a:extLst>
              <a:ext uri="{FF2B5EF4-FFF2-40B4-BE49-F238E27FC236}">
                <a16:creationId xmlns:a16="http://schemas.microsoft.com/office/drawing/2014/main" id="{E438299B-80A3-37B2-DE56-A26C404243DD}"/>
              </a:ext>
            </a:extLst>
          </p:cNvPr>
          <p:cNvPicPr>
            <a:picLocks noChangeAspect="1"/>
          </p:cNvPicPr>
          <p:nvPr/>
        </p:nvPicPr>
        <p:blipFill>
          <a:blip r:embed="rId4"/>
          <a:stretch>
            <a:fillRect/>
          </a:stretch>
        </p:blipFill>
        <p:spPr>
          <a:xfrm>
            <a:off x="3315730" y="3247661"/>
            <a:ext cx="2433809" cy="2256418"/>
          </a:xfrm>
          <a:prstGeom prst="rect">
            <a:avLst/>
          </a:prstGeom>
        </p:spPr>
      </p:pic>
      <p:pic>
        <p:nvPicPr>
          <p:cNvPr id="13" name="Picture 12" descr="A drawing of a house with arrows&#10;&#10;AI-generated content may be incorrect.">
            <a:extLst>
              <a:ext uri="{FF2B5EF4-FFF2-40B4-BE49-F238E27FC236}">
                <a16:creationId xmlns:a16="http://schemas.microsoft.com/office/drawing/2014/main" id="{29194425-FDE0-D4C7-9D3E-FE08F749F572}"/>
              </a:ext>
            </a:extLst>
          </p:cNvPr>
          <p:cNvPicPr>
            <a:picLocks noChangeAspect="1"/>
          </p:cNvPicPr>
          <p:nvPr/>
        </p:nvPicPr>
        <p:blipFill>
          <a:blip r:embed="rId5"/>
          <a:stretch>
            <a:fillRect/>
          </a:stretch>
        </p:blipFill>
        <p:spPr>
          <a:xfrm>
            <a:off x="5907624" y="3241083"/>
            <a:ext cx="2433810" cy="2256418"/>
          </a:xfrm>
          <a:prstGeom prst="rect">
            <a:avLst/>
          </a:prstGeom>
        </p:spPr>
      </p:pic>
      <p:sp>
        <p:nvSpPr>
          <p:cNvPr id="16" name="Rectangle 15">
            <a:extLst>
              <a:ext uri="{FF2B5EF4-FFF2-40B4-BE49-F238E27FC236}">
                <a16:creationId xmlns:a16="http://schemas.microsoft.com/office/drawing/2014/main" id="{2476240F-A224-3D9D-882F-C66369179C3D}"/>
              </a:ext>
            </a:extLst>
          </p:cNvPr>
          <p:cNvSpPr/>
          <p:nvPr/>
        </p:nvSpPr>
        <p:spPr>
          <a:xfrm>
            <a:off x="9210912" y="3222251"/>
            <a:ext cx="289450" cy="190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drawing of a diagram&#10;&#10;AI-generated content may be incorrect.">
            <a:extLst>
              <a:ext uri="{FF2B5EF4-FFF2-40B4-BE49-F238E27FC236}">
                <a16:creationId xmlns:a16="http://schemas.microsoft.com/office/drawing/2014/main" id="{4E52D335-3A91-A078-6723-451809A211D4}"/>
              </a:ext>
            </a:extLst>
          </p:cNvPr>
          <p:cNvPicPr>
            <a:picLocks noChangeAspect="1"/>
          </p:cNvPicPr>
          <p:nvPr/>
        </p:nvPicPr>
        <p:blipFill>
          <a:blip r:embed="rId6"/>
          <a:stretch>
            <a:fillRect/>
          </a:stretch>
        </p:blipFill>
        <p:spPr>
          <a:xfrm>
            <a:off x="8538988" y="3241081"/>
            <a:ext cx="2433809" cy="2256419"/>
          </a:xfrm>
          <a:prstGeom prst="rect">
            <a:avLst/>
          </a:prstGeom>
        </p:spPr>
      </p:pic>
    </p:spTree>
    <p:extLst>
      <p:ext uri="{BB962C8B-B14F-4D97-AF65-F5344CB8AC3E}">
        <p14:creationId xmlns:p14="http://schemas.microsoft.com/office/powerpoint/2010/main" val="66519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1E8E-154A-FD3B-C461-090BED080CD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C8BC91D-99B6-2E8B-B4F9-3D4666E0CA23}"/>
              </a:ext>
            </a:extLst>
          </p:cNvPr>
          <p:cNvSpPr>
            <a:spLocks noGrp="1"/>
          </p:cNvSpPr>
          <p:nvPr>
            <p:ph type="body" sz="quarter" idx="12"/>
          </p:nvPr>
        </p:nvSpPr>
        <p:spPr>
          <a:xfrm>
            <a:off x="365217" y="329478"/>
            <a:ext cx="10703518" cy="738664"/>
          </a:xfrm>
        </p:spPr>
        <p:txBody>
          <a:bodyPr/>
          <a:lstStyle/>
          <a:p>
            <a:r>
              <a:rPr lang="en-US" dirty="0"/>
              <a:t>Modes Obtained from FRF</a:t>
            </a:r>
          </a:p>
        </p:txBody>
      </p:sp>
      <p:sp>
        <p:nvSpPr>
          <p:cNvPr id="16" name="Rectangle 15">
            <a:extLst>
              <a:ext uri="{FF2B5EF4-FFF2-40B4-BE49-F238E27FC236}">
                <a16:creationId xmlns:a16="http://schemas.microsoft.com/office/drawing/2014/main" id="{BB3F8989-2750-A1F7-B3FA-2598C552EAAD}"/>
              </a:ext>
            </a:extLst>
          </p:cNvPr>
          <p:cNvSpPr/>
          <p:nvPr/>
        </p:nvSpPr>
        <p:spPr>
          <a:xfrm>
            <a:off x="9210912" y="3222251"/>
            <a:ext cx="289450" cy="190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577CF4-B4E8-4C9A-A42A-2C4BCB9D064C}"/>
              </a:ext>
            </a:extLst>
          </p:cNvPr>
          <p:cNvPicPr>
            <a:picLocks noChangeAspect="1"/>
          </p:cNvPicPr>
          <p:nvPr/>
        </p:nvPicPr>
        <p:blipFill>
          <a:blip r:embed="rId2"/>
          <a:stretch>
            <a:fillRect/>
          </a:stretch>
        </p:blipFill>
        <p:spPr>
          <a:xfrm>
            <a:off x="988303" y="768741"/>
            <a:ext cx="10215394" cy="5320518"/>
          </a:xfrm>
          <a:prstGeom prst="rect">
            <a:avLst/>
          </a:prstGeom>
        </p:spPr>
      </p:pic>
      <p:pic>
        <p:nvPicPr>
          <p:cNvPr id="5" name="Picture 4" descr="A drawing of a car&#10;&#10;AI-generated content may be incorrect.">
            <a:extLst>
              <a:ext uri="{FF2B5EF4-FFF2-40B4-BE49-F238E27FC236}">
                <a16:creationId xmlns:a16="http://schemas.microsoft.com/office/drawing/2014/main" id="{27991977-9970-79EB-95E1-AAC45030BD3F}"/>
              </a:ext>
            </a:extLst>
          </p:cNvPr>
          <p:cNvPicPr>
            <a:picLocks noChangeAspect="1"/>
          </p:cNvPicPr>
          <p:nvPr/>
        </p:nvPicPr>
        <p:blipFill>
          <a:blip r:embed="rId3"/>
          <a:stretch>
            <a:fillRect/>
          </a:stretch>
        </p:blipFill>
        <p:spPr>
          <a:xfrm>
            <a:off x="1050700" y="874929"/>
            <a:ext cx="2374805" cy="2201714"/>
          </a:xfrm>
          <a:prstGeom prst="rect">
            <a:avLst/>
          </a:prstGeom>
        </p:spPr>
      </p:pic>
      <p:pic>
        <p:nvPicPr>
          <p:cNvPr id="8" name="Picture 7" descr="A drawing of a car&#10;&#10;AI-generated content may be incorrect.">
            <a:extLst>
              <a:ext uri="{FF2B5EF4-FFF2-40B4-BE49-F238E27FC236}">
                <a16:creationId xmlns:a16="http://schemas.microsoft.com/office/drawing/2014/main" id="{7B4A9E39-6EFB-3DBC-6F73-74CCC19FC10A}"/>
              </a:ext>
            </a:extLst>
          </p:cNvPr>
          <p:cNvPicPr>
            <a:picLocks noChangeAspect="1"/>
          </p:cNvPicPr>
          <p:nvPr/>
        </p:nvPicPr>
        <p:blipFill>
          <a:blip r:embed="rId4"/>
          <a:stretch>
            <a:fillRect/>
          </a:stretch>
        </p:blipFill>
        <p:spPr>
          <a:xfrm>
            <a:off x="3458396" y="874927"/>
            <a:ext cx="2374806" cy="2201715"/>
          </a:xfrm>
          <a:prstGeom prst="rect">
            <a:avLst/>
          </a:prstGeom>
        </p:spPr>
      </p:pic>
      <p:pic>
        <p:nvPicPr>
          <p:cNvPr id="12" name="Picture 11" descr="A drawing of a car&#10;&#10;AI-generated content may be incorrect.">
            <a:extLst>
              <a:ext uri="{FF2B5EF4-FFF2-40B4-BE49-F238E27FC236}">
                <a16:creationId xmlns:a16="http://schemas.microsoft.com/office/drawing/2014/main" id="{1FD2C27B-3E40-43AD-5639-3B7BD2F9C193}"/>
              </a:ext>
            </a:extLst>
          </p:cNvPr>
          <p:cNvPicPr>
            <a:picLocks noChangeAspect="1"/>
          </p:cNvPicPr>
          <p:nvPr/>
        </p:nvPicPr>
        <p:blipFill>
          <a:blip r:embed="rId5"/>
          <a:stretch>
            <a:fillRect/>
          </a:stretch>
        </p:blipFill>
        <p:spPr>
          <a:xfrm>
            <a:off x="6096000" y="874926"/>
            <a:ext cx="2374806" cy="2201715"/>
          </a:xfrm>
          <a:prstGeom prst="rect">
            <a:avLst/>
          </a:prstGeom>
        </p:spPr>
      </p:pic>
      <p:pic>
        <p:nvPicPr>
          <p:cNvPr id="17" name="Picture 16" descr="A screenshot of a computer game&#10;&#10;AI-generated content may be incorrect.">
            <a:extLst>
              <a:ext uri="{FF2B5EF4-FFF2-40B4-BE49-F238E27FC236}">
                <a16:creationId xmlns:a16="http://schemas.microsoft.com/office/drawing/2014/main" id="{11168622-3749-EE9A-497D-63824F4419CF}"/>
              </a:ext>
            </a:extLst>
          </p:cNvPr>
          <p:cNvPicPr>
            <a:picLocks noChangeAspect="1"/>
          </p:cNvPicPr>
          <p:nvPr/>
        </p:nvPicPr>
        <p:blipFill>
          <a:blip r:embed="rId6"/>
          <a:stretch>
            <a:fillRect/>
          </a:stretch>
        </p:blipFill>
        <p:spPr>
          <a:xfrm>
            <a:off x="8733604" y="928095"/>
            <a:ext cx="2317457" cy="2148546"/>
          </a:xfrm>
          <a:prstGeom prst="rect">
            <a:avLst/>
          </a:prstGeom>
        </p:spPr>
      </p:pic>
      <p:pic>
        <p:nvPicPr>
          <p:cNvPr id="19" name="Picture 18" descr="A drawing of a house&#10;&#10;AI-generated content may be incorrect.">
            <a:extLst>
              <a:ext uri="{FF2B5EF4-FFF2-40B4-BE49-F238E27FC236}">
                <a16:creationId xmlns:a16="http://schemas.microsoft.com/office/drawing/2014/main" id="{DA569075-04FA-4AC2-3965-757FEE4CF7AF}"/>
              </a:ext>
            </a:extLst>
          </p:cNvPr>
          <p:cNvPicPr>
            <a:picLocks noChangeAspect="1"/>
          </p:cNvPicPr>
          <p:nvPr/>
        </p:nvPicPr>
        <p:blipFill>
          <a:blip r:embed="rId7"/>
          <a:stretch>
            <a:fillRect/>
          </a:stretch>
        </p:blipFill>
        <p:spPr>
          <a:xfrm>
            <a:off x="2238101" y="3446156"/>
            <a:ext cx="2432575" cy="2255274"/>
          </a:xfrm>
          <a:prstGeom prst="rect">
            <a:avLst/>
          </a:prstGeom>
        </p:spPr>
      </p:pic>
      <p:pic>
        <p:nvPicPr>
          <p:cNvPr id="21" name="Picture 20" descr="A drawing of a house&#10;&#10;AI-generated content may be incorrect.">
            <a:extLst>
              <a:ext uri="{FF2B5EF4-FFF2-40B4-BE49-F238E27FC236}">
                <a16:creationId xmlns:a16="http://schemas.microsoft.com/office/drawing/2014/main" id="{3E89C491-2BAF-3B56-1674-B06D9737A99F}"/>
              </a:ext>
            </a:extLst>
          </p:cNvPr>
          <p:cNvPicPr>
            <a:picLocks noChangeAspect="1"/>
          </p:cNvPicPr>
          <p:nvPr/>
        </p:nvPicPr>
        <p:blipFill>
          <a:blip r:embed="rId8"/>
          <a:stretch>
            <a:fillRect/>
          </a:stretch>
        </p:blipFill>
        <p:spPr>
          <a:xfrm>
            <a:off x="4833666" y="3446156"/>
            <a:ext cx="2432575" cy="2255274"/>
          </a:xfrm>
          <a:prstGeom prst="rect">
            <a:avLst/>
          </a:prstGeom>
        </p:spPr>
      </p:pic>
      <p:pic>
        <p:nvPicPr>
          <p:cNvPr id="23" name="Picture 22" descr="A drawing of a cube&#10;&#10;AI-generated content may be incorrect.">
            <a:extLst>
              <a:ext uri="{FF2B5EF4-FFF2-40B4-BE49-F238E27FC236}">
                <a16:creationId xmlns:a16="http://schemas.microsoft.com/office/drawing/2014/main" id="{C2D543EB-C55B-C8CC-084B-9C64187DEC6E}"/>
              </a:ext>
            </a:extLst>
          </p:cNvPr>
          <p:cNvPicPr>
            <a:picLocks noChangeAspect="1"/>
          </p:cNvPicPr>
          <p:nvPr/>
        </p:nvPicPr>
        <p:blipFill>
          <a:blip r:embed="rId9"/>
          <a:stretch>
            <a:fillRect/>
          </a:stretch>
        </p:blipFill>
        <p:spPr>
          <a:xfrm>
            <a:off x="7217799" y="3446157"/>
            <a:ext cx="2432575" cy="2255273"/>
          </a:xfrm>
          <a:prstGeom prst="rect">
            <a:avLst/>
          </a:prstGeom>
        </p:spPr>
      </p:pic>
    </p:spTree>
    <p:extLst>
      <p:ext uri="{BB962C8B-B14F-4D97-AF65-F5344CB8AC3E}">
        <p14:creationId xmlns:p14="http://schemas.microsoft.com/office/powerpoint/2010/main" val="274096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97EB3-53F3-9B86-1E66-905DD8234183}"/>
              </a:ext>
            </a:extLst>
          </p:cNvPr>
          <p:cNvSpPr>
            <a:spLocks noGrp="1"/>
          </p:cNvSpPr>
          <p:nvPr>
            <p:ph type="body" sz="quarter" idx="12"/>
          </p:nvPr>
        </p:nvSpPr>
        <p:spPr>
          <a:xfrm>
            <a:off x="365216" y="329478"/>
            <a:ext cx="11423307" cy="738664"/>
          </a:xfrm>
        </p:spPr>
        <p:txBody>
          <a:bodyPr/>
          <a:lstStyle/>
          <a:p>
            <a:r>
              <a:rPr lang="en-US" dirty="0"/>
              <a:t>Comparison of FBC, Acoustic CSD, Acoustic FRF Modes</a:t>
            </a:r>
          </a:p>
        </p:txBody>
      </p:sp>
      <p:sp>
        <p:nvSpPr>
          <p:cNvPr id="4" name="Text Placeholder 3">
            <a:extLst>
              <a:ext uri="{FF2B5EF4-FFF2-40B4-BE49-F238E27FC236}">
                <a16:creationId xmlns:a16="http://schemas.microsoft.com/office/drawing/2014/main" id="{A54870F9-38E8-6D5D-D564-5262384F00FB}"/>
              </a:ext>
            </a:extLst>
          </p:cNvPr>
          <p:cNvSpPr>
            <a:spLocks noGrp="1"/>
          </p:cNvSpPr>
          <p:nvPr>
            <p:ph type="body" sz="quarter" idx="13"/>
          </p:nvPr>
        </p:nvSpPr>
        <p:spPr>
          <a:xfrm>
            <a:off x="350043" y="920251"/>
            <a:ext cx="11438481" cy="738665"/>
          </a:xfrm>
        </p:spPr>
        <p:txBody>
          <a:bodyPr>
            <a:normAutofit lnSpcReduction="10000"/>
          </a:bodyPr>
          <a:lstStyle/>
          <a:p>
            <a:r>
              <a:rPr lang="en-US" dirty="0"/>
              <a:t>Similar modes can be extracted with Acoustic Excitation as other excitation types</a:t>
            </a:r>
          </a:p>
          <a:p>
            <a:r>
              <a:rPr lang="en-US" dirty="0"/>
              <a:t>For complicated boundaries:</a:t>
            </a:r>
          </a:p>
        </p:txBody>
      </p:sp>
      <p:pic>
        <p:nvPicPr>
          <p:cNvPr id="5" name="Picture 4">
            <a:extLst>
              <a:ext uri="{FF2B5EF4-FFF2-40B4-BE49-F238E27FC236}">
                <a16:creationId xmlns:a16="http://schemas.microsoft.com/office/drawing/2014/main" id="{34B884EA-71C1-D37B-D37A-2E9D5CC51787}"/>
              </a:ext>
            </a:extLst>
          </p:cNvPr>
          <p:cNvPicPr>
            <a:picLocks noChangeAspect="1"/>
          </p:cNvPicPr>
          <p:nvPr/>
        </p:nvPicPr>
        <p:blipFill>
          <a:blip r:embed="rId2"/>
          <a:stretch>
            <a:fillRect/>
          </a:stretch>
        </p:blipFill>
        <p:spPr>
          <a:xfrm>
            <a:off x="770060" y="3310773"/>
            <a:ext cx="10651880" cy="2626976"/>
          </a:xfrm>
          <a:prstGeom prst="rect">
            <a:avLst/>
          </a:prstGeom>
        </p:spPr>
      </p:pic>
      <p:sp>
        <p:nvSpPr>
          <p:cNvPr id="7" name="Rectangle: Rounded Corners 6">
            <a:extLst>
              <a:ext uri="{FF2B5EF4-FFF2-40B4-BE49-F238E27FC236}">
                <a16:creationId xmlns:a16="http://schemas.microsoft.com/office/drawing/2014/main" id="{2B6A7CE5-F68A-1FC4-5156-7FC18FA3A9C8}"/>
              </a:ext>
            </a:extLst>
          </p:cNvPr>
          <p:cNvSpPr/>
          <p:nvPr/>
        </p:nvSpPr>
        <p:spPr>
          <a:xfrm>
            <a:off x="1019655" y="1939998"/>
            <a:ext cx="4170716" cy="1009090"/>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dirty="0"/>
              <a:t>Include boundary condition in model</a:t>
            </a:r>
          </a:p>
          <a:p>
            <a:pPr marL="285750" indent="-285750" algn="ctr">
              <a:buFontTx/>
              <a:buChar char="-"/>
            </a:pPr>
            <a:r>
              <a:rPr lang="en-US" dirty="0"/>
              <a:t>Only update modes where boundary doesn’t participate</a:t>
            </a:r>
          </a:p>
        </p:txBody>
      </p:sp>
      <p:sp>
        <p:nvSpPr>
          <p:cNvPr id="8" name="Rectangle: Rounded Corners 7">
            <a:extLst>
              <a:ext uri="{FF2B5EF4-FFF2-40B4-BE49-F238E27FC236}">
                <a16:creationId xmlns:a16="http://schemas.microsoft.com/office/drawing/2014/main" id="{763205BB-B3E9-3E80-DE8C-FABCC3ED34B3}"/>
              </a:ext>
            </a:extLst>
          </p:cNvPr>
          <p:cNvSpPr/>
          <p:nvPr/>
        </p:nvSpPr>
        <p:spPr>
          <a:xfrm>
            <a:off x="6532367" y="1939998"/>
            <a:ext cx="4170716" cy="100909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dirty="0"/>
              <a:t>Combine FBC and Acoustic Modal data to obtain corrected acoustic modes</a:t>
            </a:r>
          </a:p>
        </p:txBody>
      </p:sp>
      <p:sp>
        <p:nvSpPr>
          <p:cNvPr id="9" name="TextBox 8">
            <a:extLst>
              <a:ext uri="{FF2B5EF4-FFF2-40B4-BE49-F238E27FC236}">
                <a16:creationId xmlns:a16="http://schemas.microsoft.com/office/drawing/2014/main" id="{2F908B1F-635F-5A0F-D6A0-DA57B046B8AD}"/>
              </a:ext>
            </a:extLst>
          </p:cNvPr>
          <p:cNvSpPr txBox="1"/>
          <p:nvPr/>
        </p:nvSpPr>
        <p:spPr>
          <a:xfrm>
            <a:off x="5532448" y="2235078"/>
            <a:ext cx="657842" cy="523220"/>
          </a:xfrm>
          <a:prstGeom prst="rect">
            <a:avLst/>
          </a:prstGeom>
          <a:noFill/>
        </p:spPr>
        <p:txBody>
          <a:bodyPr wrap="square" rtlCol="0">
            <a:spAutoFit/>
          </a:bodyPr>
          <a:lstStyle/>
          <a:p>
            <a:r>
              <a:rPr lang="en-US" sz="2800" dirty="0"/>
              <a:t>OR</a:t>
            </a:r>
          </a:p>
        </p:txBody>
      </p:sp>
    </p:spTree>
    <p:extLst>
      <p:ext uri="{BB962C8B-B14F-4D97-AF65-F5344CB8AC3E}">
        <p14:creationId xmlns:p14="http://schemas.microsoft.com/office/powerpoint/2010/main" val="87842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E9AB6E-FACC-6B63-B7DE-7DA064B46F38}"/>
              </a:ext>
            </a:extLst>
          </p:cNvPr>
          <p:cNvSpPr>
            <a:spLocks noGrp="1"/>
          </p:cNvSpPr>
          <p:nvPr>
            <p:ph type="body" sz="quarter" idx="12"/>
          </p:nvPr>
        </p:nvSpPr>
        <p:spPr/>
        <p:txBody>
          <a:bodyPr/>
          <a:lstStyle/>
          <a:p>
            <a:r>
              <a:rPr lang="en-US" dirty="0"/>
              <a:t>Modes at Higher Frequencies</a:t>
            </a:r>
          </a:p>
        </p:txBody>
      </p:sp>
      <p:sp>
        <p:nvSpPr>
          <p:cNvPr id="4" name="Text Placeholder 3">
            <a:extLst>
              <a:ext uri="{FF2B5EF4-FFF2-40B4-BE49-F238E27FC236}">
                <a16:creationId xmlns:a16="http://schemas.microsoft.com/office/drawing/2014/main" id="{9BFDB277-ABB9-92A6-57FB-0BF4BFC78544}"/>
              </a:ext>
            </a:extLst>
          </p:cNvPr>
          <p:cNvSpPr>
            <a:spLocks noGrp="1"/>
          </p:cNvSpPr>
          <p:nvPr>
            <p:ph type="body" sz="quarter" idx="13"/>
          </p:nvPr>
        </p:nvSpPr>
        <p:spPr>
          <a:xfrm>
            <a:off x="350043" y="1217007"/>
            <a:ext cx="10122797" cy="4836782"/>
          </a:xfrm>
        </p:spPr>
        <p:txBody>
          <a:bodyPr/>
          <a:lstStyle/>
          <a:p>
            <a:r>
              <a:rPr lang="en-US" dirty="0"/>
              <a:t>Frequencies and damping can be extracted at higher frequencies</a:t>
            </a:r>
          </a:p>
          <a:p>
            <a:r>
              <a:rPr lang="en-US" dirty="0"/>
              <a:t>May help better tune acoustic analysis models</a:t>
            </a:r>
          </a:p>
        </p:txBody>
      </p:sp>
      <p:pic>
        <p:nvPicPr>
          <p:cNvPr id="5" name="Picture 4">
            <a:extLst>
              <a:ext uri="{FF2B5EF4-FFF2-40B4-BE49-F238E27FC236}">
                <a16:creationId xmlns:a16="http://schemas.microsoft.com/office/drawing/2014/main" id="{FB2172D3-B255-C913-127C-A68B544428E3}"/>
              </a:ext>
            </a:extLst>
          </p:cNvPr>
          <p:cNvPicPr>
            <a:picLocks noChangeAspect="1"/>
          </p:cNvPicPr>
          <p:nvPr/>
        </p:nvPicPr>
        <p:blipFill>
          <a:blip r:embed="rId2"/>
          <a:stretch>
            <a:fillRect/>
          </a:stretch>
        </p:blipFill>
        <p:spPr>
          <a:xfrm>
            <a:off x="2113772" y="2236663"/>
            <a:ext cx="7767103" cy="3720907"/>
          </a:xfrm>
          <a:prstGeom prst="rect">
            <a:avLst/>
          </a:prstGeom>
        </p:spPr>
      </p:pic>
    </p:spTree>
    <p:extLst>
      <p:ext uri="{BB962C8B-B14F-4D97-AF65-F5344CB8AC3E}">
        <p14:creationId xmlns:p14="http://schemas.microsoft.com/office/powerpoint/2010/main" val="13225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226023-73DF-732F-C730-13472A1F0101}"/>
              </a:ext>
            </a:extLst>
          </p:cNvPr>
          <p:cNvSpPr>
            <a:spLocks noGrp="1"/>
          </p:cNvSpPr>
          <p:nvPr>
            <p:ph type="body" sz="quarter" idx="12"/>
          </p:nvPr>
        </p:nvSpPr>
        <p:spPr/>
        <p:txBody>
          <a:bodyPr/>
          <a:lstStyle/>
          <a:p>
            <a:r>
              <a:rPr lang="en-US" dirty="0"/>
              <a:t>Agenda</a:t>
            </a:r>
          </a:p>
        </p:txBody>
      </p:sp>
      <p:sp>
        <p:nvSpPr>
          <p:cNvPr id="9" name="Rectangle 8">
            <a:extLst>
              <a:ext uri="{FF2B5EF4-FFF2-40B4-BE49-F238E27FC236}">
                <a16:creationId xmlns:a16="http://schemas.microsoft.com/office/drawing/2014/main" id="{36BC23B1-41D9-E5AE-2758-DF80948175DE}"/>
              </a:ext>
            </a:extLst>
          </p:cNvPr>
          <p:cNvSpPr/>
          <p:nvPr/>
        </p:nvSpPr>
        <p:spPr>
          <a:xfrm>
            <a:off x="281940" y="2781300"/>
            <a:ext cx="11628120" cy="1927860"/>
          </a:xfrm>
          <a:prstGeom prst="rect">
            <a:avLst/>
          </a:prstGeom>
          <a:solidFill>
            <a:srgbClr val="2B2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5AB2498B-4083-BB04-1C6B-40F9C9C4BE6B}"/>
              </a:ext>
            </a:extLst>
          </p:cNvPr>
          <p:cNvSpPr txBox="1">
            <a:spLocks/>
          </p:cNvSpPr>
          <p:nvPr/>
        </p:nvSpPr>
        <p:spPr>
          <a:xfrm>
            <a:off x="350043" y="1287463"/>
            <a:ext cx="5554919" cy="4700789"/>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a:solidFill>
                  <a:schemeClr val="tx1"/>
                </a:solidFill>
                <a:latin typeface="Haffer SQ" pitchFamily="2" charset="77"/>
                <a:ea typeface="+mn-ea"/>
                <a:cs typeface="Haffer SQ" pitchFamily="2" charset="77"/>
              </a:defRPr>
            </a:lvl1pPr>
            <a:lvl2pPr marL="6858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solidFill>
                  <a:schemeClr val="bg1"/>
                </a:solidFill>
              </a:rPr>
              <a:t>Introduction</a:t>
            </a:r>
          </a:p>
          <a:p>
            <a:pPr marL="457200" indent="-457200">
              <a:buFont typeface="+mj-lt"/>
              <a:buAutoNum type="arabicPeriod"/>
            </a:pPr>
            <a:r>
              <a:rPr lang="en-US" dirty="0">
                <a:solidFill>
                  <a:schemeClr val="bg1"/>
                </a:solidFill>
              </a:rPr>
              <a:t>Background Test</a:t>
            </a:r>
          </a:p>
          <a:p>
            <a:pPr marL="457200" indent="-457200">
              <a:buFont typeface="+mj-lt"/>
              <a:buAutoNum type="arabicPeriod"/>
            </a:pPr>
            <a:r>
              <a:rPr lang="en-US" dirty="0">
                <a:solidFill>
                  <a:schemeClr val="bg1"/>
                </a:solidFill>
              </a:rPr>
              <a:t>Acoustic Modal Test Process</a:t>
            </a:r>
          </a:p>
          <a:p>
            <a:pPr marL="457200" indent="-457200">
              <a:buFont typeface="+mj-lt"/>
              <a:buAutoNum type="arabicPeriod"/>
            </a:pPr>
            <a:r>
              <a:rPr lang="en-US" dirty="0">
                <a:solidFill>
                  <a:schemeClr val="bg1"/>
                </a:solidFill>
              </a:rPr>
              <a:t>Results</a:t>
            </a:r>
          </a:p>
          <a:p>
            <a:pPr marL="457200" indent="-457200">
              <a:buFont typeface="+mj-lt"/>
              <a:buAutoNum type="arabicPeriod"/>
            </a:pPr>
            <a:r>
              <a:rPr lang="en-US" dirty="0">
                <a:solidFill>
                  <a:schemeClr val="bg1"/>
                </a:solidFill>
              </a:rPr>
              <a:t>Conclusions</a:t>
            </a:r>
          </a:p>
          <a:p>
            <a:pPr marL="457200" indent="-457200">
              <a:buFont typeface="+mj-lt"/>
              <a:buAutoNum type="arabicPeriod"/>
            </a:pPr>
            <a:endParaRPr lang="en-US" dirty="0">
              <a:solidFill>
                <a:schemeClr val="bg1"/>
              </a:solidFill>
            </a:endParaRPr>
          </a:p>
        </p:txBody>
      </p:sp>
    </p:spTree>
    <p:extLst>
      <p:ext uri="{BB962C8B-B14F-4D97-AF65-F5344CB8AC3E}">
        <p14:creationId xmlns:p14="http://schemas.microsoft.com/office/powerpoint/2010/main" val="280008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8A07F4-6F6B-57CF-6DB1-BA511D3404F4}"/>
              </a:ext>
            </a:extLst>
          </p:cNvPr>
          <p:cNvSpPr>
            <a:spLocks noGrp="1"/>
          </p:cNvSpPr>
          <p:nvPr>
            <p:ph type="body" sz="quarter" idx="10"/>
          </p:nvPr>
        </p:nvSpPr>
        <p:spPr/>
        <p:txBody>
          <a:bodyPr/>
          <a:lstStyle/>
          <a:p>
            <a:r>
              <a:rPr lang="en-US" dirty="0"/>
              <a:t>Conclusions</a:t>
            </a:r>
          </a:p>
        </p:txBody>
      </p:sp>
    </p:spTree>
    <p:extLst>
      <p:ext uri="{BB962C8B-B14F-4D97-AF65-F5344CB8AC3E}">
        <p14:creationId xmlns:p14="http://schemas.microsoft.com/office/powerpoint/2010/main" val="227914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349896-C15E-30EC-0F3B-7A890419A2BF}"/>
              </a:ext>
            </a:extLst>
          </p:cNvPr>
          <p:cNvSpPr>
            <a:spLocks noGrp="1"/>
          </p:cNvSpPr>
          <p:nvPr>
            <p:ph type="body" sz="quarter" idx="12"/>
          </p:nvPr>
        </p:nvSpPr>
        <p:spPr/>
        <p:txBody>
          <a:bodyPr/>
          <a:lstStyle/>
          <a:p>
            <a:r>
              <a:rPr lang="en-US" dirty="0"/>
              <a:t>Conclusions</a:t>
            </a:r>
          </a:p>
        </p:txBody>
      </p:sp>
      <p:sp>
        <p:nvSpPr>
          <p:cNvPr id="6" name="Text Placeholder 5">
            <a:extLst>
              <a:ext uri="{FF2B5EF4-FFF2-40B4-BE49-F238E27FC236}">
                <a16:creationId xmlns:a16="http://schemas.microsoft.com/office/drawing/2014/main" id="{125B890F-8009-2008-C46A-CDA909D8F391}"/>
              </a:ext>
            </a:extLst>
          </p:cNvPr>
          <p:cNvSpPr>
            <a:spLocks noGrp="1"/>
          </p:cNvSpPr>
          <p:nvPr>
            <p:ph type="body" sz="quarter" idx="13"/>
          </p:nvPr>
        </p:nvSpPr>
        <p:spPr>
          <a:xfrm>
            <a:off x="350043" y="1287464"/>
            <a:ext cx="6504668" cy="3455576"/>
          </a:xfrm>
        </p:spPr>
        <p:txBody>
          <a:bodyPr/>
          <a:lstStyle/>
          <a:p>
            <a:r>
              <a:rPr lang="en-US" dirty="0"/>
              <a:t>Modal parameters may be extracted to a high quality from acoustic testing</a:t>
            </a:r>
          </a:p>
          <a:p>
            <a:r>
              <a:rPr lang="en-US" dirty="0"/>
              <a:t>Longer test runs at lower levels can allow better definition for modal extraction</a:t>
            </a:r>
          </a:p>
          <a:p>
            <a:r>
              <a:rPr lang="en-US" dirty="0"/>
              <a:t>This was a test of opportunity</a:t>
            </a:r>
          </a:p>
          <a:p>
            <a:pPr lvl="1"/>
            <a:r>
              <a:rPr lang="en-US" dirty="0"/>
              <a:t>Further experimentation with acoustic excitation is warranted</a:t>
            </a:r>
          </a:p>
          <a:p>
            <a:pPr lvl="1"/>
            <a:r>
              <a:rPr lang="en-US" dirty="0"/>
              <a:t>In-situ modal may be possible with little modification to a typical DFAN test, extending its value</a:t>
            </a:r>
          </a:p>
          <a:p>
            <a:pPr lvl="1"/>
            <a:r>
              <a:rPr lang="en-US" dirty="0"/>
              <a:t>Optics, mirrors, and other sensitive articles may benefit from this type of testing over traditional methods</a:t>
            </a:r>
          </a:p>
          <a:p>
            <a:endParaRPr lang="en-US" dirty="0"/>
          </a:p>
        </p:txBody>
      </p:sp>
      <p:pic>
        <p:nvPicPr>
          <p:cNvPr id="2" name="Picture 3" descr="image003">
            <a:extLst>
              <a:ext uri="{FF2B5EF4-FFF2-40B4-BE49-F238E27FC236}">
                <a16:creationId xmlns:a16="http://schemas.microsoft.com/office/drawing/2014/main" id="{053AA862-AAE3-DC8F-2EEA-24A6BEF68384}"/>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7378" b="19914"/>
          <a:stretch/>
        </p:blipFill>
        <p:spPr bwMode="auto">
          <a:xfrm>
            <a:off x="7078377" y="676994"/>
            <a:ext cx="4108719" cy="531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5">
            <a:extLst>
              <a:ext uri="{FF2B5EF4-FFF2-40B4-BE49-F238E27FC236}">
                <a16:creationId xmlns:a16="http://schemas.microsoft.com/office/drawing/2014/main" id="{20E5A8A2-2157-9788-DC9E-930DE7110442}"/>
              </a:ext>
            </a:extLst>
          </p:cNvPr>
          <p:cNvSpPr txBox="1">
            <a:spLocks/>
          </p:cNvSpPr>
          <p:nvPr/>
        </p:nvSpPr>
        <p:spPr>
          <a:xfrm>
            <a:off x="350043" y="4835137"/>
            <a:ext cx="6504668" cy="605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000" b="0" i="0" kern="1200">
                <a:solidFill>
                  <a:schemeClr val="tx1"/>
                </a:solidFill>
                <a:latin typeface="Haffer SQ" pitchFamily="2" charset="77"/>
                <a:ea typeface="+mn-ea"/>
                <a:cs typeface="Haffer SQ" pitchFamily="2" charset="77"/>
              </a:defRPr>
            </a:lvl1pPr>
            <a:lvl2pPr marL="6858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2pPr>
            <a:lvl3pPr marL="11430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Haffer SQ" pitchFamily="2" charset="77"/>
                <a:ea typeface="+mn-ea"/>
                <a:cs typeface="Haffer SQ"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Thanks, NASA JSC!</a:t>
            </a:r>
          </a:p>
          <a:p>
            <a:endParaRPr lang="en-US" dirty="0"/>
          </a:p>
        </p:txBody>
      </p:sp>
    </p:spTree>
    <p:extLst>
      <p:ext uri="{BB962C8B-B14F-4D97-AF65-F5344CB8AC3E}">
        <p14:creationId xmlns:p14="http://schemas.microsoft.com/office/powerpoint/2010/main" val="38889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A759E3-EC16-CA05-78D7-D2317B535B7A}"/>
              </a:ext>
            </a:extLst>
          </p:cNvPr>
          <p:cNvSpPr>
            <a:spLocks noGrp="1"/>
          </p:cNvSpPr>
          <p:nvPr>
            <p:ph type="body" sz="quarter" idx="10"/>
          </p:nvPr>
        </p:nvSpPr>
        <p:spPr/>
        <p:txBody>
          <a:bodyPr/>
          <a:lstStyle/>
          <a:p>
            <a:r>
              <a:rPr lang="en-US" dirty="0"/>
              <a:t>Questions?</a:t>
            </a:r>
          </a:p>
        </p:txBody>
      </p:sp>
    </p:spTree>
    <p:extLst>
      <p:ext uri="{BB962C8B-B14F-4D97-AF65-F5344CB8AC3E}">
        <p14:creationId xmlns:p14="http://schemas.microsoft.com/office/powerpoint/2010/main" val="344376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5638A4-EFA2-39B0-D934-24F6372928FB}"/>
              </a:ext>
            </a:extLst>
          </p:cNvPr>
          <p:cNvSpPr>
            <a:spLocks noGrp="1"/>
          </p:cNvSpPr>
          <p:nvPr>
            <p:ph type="body" sz="quarter" idx="10"/>
          </p:nvPr>
        </p:nvSpPr>
        <p:spPr/>
        <p:txBody>
          <a:bodyPr/>
          <a:lstStyle/>
          <a:p>
            <a:r>
              <a:rPr lang="en-US" dirty="0"/>
              <a:t>Introduction</a:t>
            </a:r>
          </a:p>
        </p:txBody>
      </p:sp>
    </p:spTree>
    <p:extLst>
      <p:ext uri="{BB962C8B-B14F-4D97-AF65-F5344CB8AC3E}">
        <p14:creationId xmlns:p14="http://schemas.microsoft.com/office/powerpoint/2010/main" val="20700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98C113-52C7-1C57-E65E-44A582E18A65}"/>
              </a:ext>
            </a:extLst>
          </p:cNvPr>
          <p:cNvSpPr>
            <a:spLocks noGrp="1"/>
          </p:cNvSpPr>
          <p:nvPr>
            <p:ph type="body" sz="quarter" idx="12"/>
          </p:nvPr>
        </p:nvSpPr>
        <p:spPr/>
        <p:txBody>
          <a:bodyPr/>
          <a:lstStyle/>
          <a:p>
            <a:r>
              <a:rPr lang="en-US" dirty="0"/>
              <a:t>NASA VIPER  Information</a:t>
            </a:r>
          </a:p>
        </p:txBody>
      </p:sp>
      <p:sp>
        <p:nvSpPr>
          <p:cNvPr id="5" name="Text Placeholder 4">
            <a:extLst>
              <a:ext uri="{FF2B5EF4-FFF2-40B4-BE49-F238E27FC236}">
                <a16:creationId xmlns:a16="http://schemas.microsoft.com/office/drawing/2014/main" id="{B55FE827-8F2C-56F8-9500-25F24C1266BC}"/>
              </a:ext>
            </a:extLst>
          </p:cNvPr>
          <p:cNvSpPr>
            <a:spLocks noGrp="1"/>
          </p:cNvSpPr>
          <p:nvPr>
            <p:ph type="body" sz="quarter" idx="13"/>
          </p:nvPr>
        </p:nvSpPr>
        <p:spPr/>
        <p:txBody>
          <a:bodyPr/>
          <a:lstStyle/>
          <a:p>
            <a:r>
              <a:rPr lang="en-US" sz="1800" dirty="0">
                <a:effectLst/>
                <a:latin typeface="Haffer SQ" pitchFamily="2" charset="0"/>
                <a:ea typeface="Calibri" panose="020F0502020204030204" pitchFamily="34" charset="0"/>
                <a:cs typeface="Haffer SQ" pitchFamily="2" charset="0"/>
              </a:rPr>
              <a:t>Volatiles Investigating Polar Exploration Rover (VIPER) is a lunar volatiles detection and measurement mission</a:t>
            </a:r>
          </a:p>
          <a:p>
            <a:r>
              <a:rPr lang="en-US" sz="1800" dirty="0">
                <a:latin typeface="Haffer SQ" pitchFamily="2" charset="0"/>
                <a:ea typeface="Calibri" panose="020F0502020204030204" pitchFamily="34" charset="0"/>
                <a:cs typeface="Haffer SQ" pitchFamily="2" charset="0"/>
              </a:rPr>
              <a:t>Aimed at characterizing volatiles and creating global lunar water resource maps</a:t>
            </a:r>
          </a:p>
          <a:p>
            <a:r>
              <a:rPr lang="en-US" sz="1800" dirty="0">
                <a:latin typeface="Haffer SQ" pitchFamily="2" charset="0"/>
                <a:ea typeface="Calibri" panose="020F0502020204030204" pitchFamily="34" charset="0"/>
                <a:cs typeface="Haffer SQ" pitchFamily="2" charset="0"/>
              </a:rPr>
              <a:t>Will be integrated with a lunar-landing service partner</a:t>
            </a:r>
          </a:p>
          <a:p>
            <a:r>
              <a:rPr lang="en-US" sz="1800" dirty="0">
                <a:latin typeface="Haffer SQ" pitchFamily="2" charset="0"/>
                <a:ea typeface="Calibri" panose="020F0502020204030204" pitchFamily="34" charset="0"/>
                <a:cs typeface="Haffer SQ" pitchFamily="2" charset="0"/>
              </a:rPr>
              <a:t>Designed to receive commands via direct-to earth communications</a:t>
            </a:r>
            <a:endParaRPr lang="en-US" dirty="0">
              <a:latin typeface="Haffer SQ" pitchFamily="2" charset="0"/>
              <a:cs typeface="Haffer SQ" pitchFamily="2" charset="0"/>
            </a:endParaRPr>
          </a:p>
        </p:txBody>
      </p:sp>
      <p:pic>
        <p:nvPicPr>
          <p:cNvPr id="2" name="Picture 1" descr="jsc2024e040957_alt">
            <a:extLst>
              <a:ext uri="{FF2B5EF4-FFF2-40B4-BE49-F238E27FC236}">
                <a16:creationId xmlns:a16="http://schemas.microsoft.com/office/drawing/2014/main" id="{D222EA69-BB6F-4F28-C7E3-B72C1931B846}"/>
              </a:ext>
            </a:extLst>
          </p:cNvPr>
          <p:cNvPicPr>
            <a:picLocks noChangeAspect="1"/>
          </p:cNvPicPr>
          <p:nvPr/>
        </p:nvPicPr>
        <p:blipFill>
          <a:blip r:embed="rId2">
            <a:extLst>
              <a:ext uri="{28A0092B-C50C-407E-A947-70E740481C1C}">
                <a14:useLocalDpi xmlns:a14="http://schemas.microsoft.com/office/drawing/2010/main" val="0"/>
              </a:ext>
            </a:extLst>
          </a:blip>
          <a:srcRect t="5193" b="14816"/>
          <a:stretch/>
        </p:blipFill>
        <p:spPr bwMode="auto">
          <a:xfrm>
            <a:off x="6721812" y="438110"/>
            <a:ext cx="4631416" cy="5550142"/>
          </a:xfrm>
          <a:prstGeom prst="rect">
            <a:avLst/>
          </a:prstGeom>
          <a:noFill/>
          <a:ln>
            <a:noFill/>
          </a:ln>
        </p:spPr>
      </p:pic>
    </p:spTree>
    <p:extLst>
      <p:ext uri="{BB962C8B-B14F-4D97-AF65-F5344CB8AC3E}">
        <p14:creationId xmlns:p14="http://schemas.microsoft.com/office/powerpoint/2010/main" val="147627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DB0BAC4-057B-7A45-5519-6F035A65E016}"/>
              </a:ext>
            </a:extLst>
          </p:cNvPr>
          <p:cNvSpPr/>
          <p:nvPr/>
        </p:nvSpPr>
        <p:spPr>
          <a:xfrm>
            <a:off x="9786838" y="1680577"/>
            <a:ext cx="1556435" cy="3959438"/>
          </a:xfrm>
          <a:prstGeom prst="rect">
            <a:avLst/>
          </a:prstGeom>
          <a:solidFill>
            <a:schemeClr val="accent3"/>
          </a:solidFill>
          <a:ln w="12700">
            <a:solidFill>
              <a:srgbClr val="323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9BEF20E-FA86-A8D0-0A58-35F5F23DEC40}"/>
              </a:ext>
            </a:extLst>
          </p:cNvPr>
          <p:cNvSpPr/>
          <p:nvPr/>
        </p:nvSpPr>
        <p:spPr>
          <a:xfrm>
            <a:off x="5519052" y="1664280"/>
            <a:ext cx="1600200" cy="822960"/>
          </a:xfrm>
          <a:prstGeom prst="rect">
            <a:avLst/>
          </a:prstGeom>
          <a:solidFill>
            <a:schemeClr val="accent3"/>
          </a:solidFill>
          <a:ln w="12700">
            <a:solidFill>
              <a:srgbClr val="323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967ECB7-1F28-6F29-4A5B-C930A44B43AC}"/>
              </a:ext>
            </a:extLst>
          </p:cNvPr>
          <p:cNvSpPr/>
          <p:nvPr/>
        </p:nvSpPr>
        <p:spPr>
          <a:xfrm>
            <a:off x="7622800" y="1665850"/>
            <a:ext cx="1600200" cy="1924819"/>
          </a:xfrm>
          <a:prstGeom prst="rect">
            <a:avLst/>
          </a:prstGeom>
          <a:solidFill>
            <a:schemeClr val="accent3"/>
          </a:solidFill>
          <a:ln w="15875">
            <a:solidFill>
              <a:srgbClr val="323F4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508D0F23-7A2E-08E3-26BD-B5859C25DDF8}"/>
              </a:ext>
            </a:extLst>
          </p:cNvPr>
          <p:cNvSpPr>
            <a:spLocks noGrp="1"/>
          </p:cNvSpPr>
          <p:nvPr>
            <p:ph type="body" sz="quarter" idx="12"/>
          </p:nvPr>
        </p:nvSpPr>
        <p:spPr/>
        <p:txBody>
          <a:bodyPr/>
          <a:lstStyle/>
          <a:p>
            <a:r>
              <a:rPr lang="en-US" dirty="0"/>
              <a:t>Vision for Environmental Testing</a:t>
            </a:r>
          </a:p>
        </p:txBody>
      </p:sp>
      <p:cxnSp>
        <p:nvCxnSpPr>
          <p:cNvPr id="5" name="Straight Arrow Connector 4">
            <a:extLst>
              <a:ext uri="{FF2B5EF4-FFF2-40B4-BE49-F238E27FC236}">
                <a16:creationId xmlns:a16="http://schemas.microsoft.com/office/drawing/2014/main" id="{0B8B33A5-DA59-B5CE-8686-4D471D81EB6A}"/>
              </a:ext>
            </a:extLst>
          </p:cNvPr>
          <p:cNvCxnSpPr>
            <a:cxnSpLocks/>
          </p:cNvCxnSpPr>
          <p:nvPr/>
        </p:nvCxnSpPr>
        <p:spPr>
          <a:xfrm>
            <a:off x="8456308" y="1358540"/>
            <a:ext cx="0" cy="271354"/>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38D1FEE-BD65-5639-1BEB-4A46E72D2B2B}"/>
              </a:ext>
            </a:extLst>
          </p:cNvPr>
          <p:cNvCxnSpPr>
            <a:cxnSpLocks/>
          </p:cNvCxnSpPr>
          <p:nvPr/>
        </p:nvCxnSpPr>
        <p:spPr>
          <a:xfrm>
            <a:off x="7622800" y="1358540"/>
            <a:ext cx="833508" cy="0"/>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01F4408-0A68-C6CC-FE97-9DD2831D63A6}"/>
              </a:ext>
            </a:extLst>
          </p:cNvPr>
          <p:cNvCxnSpPr>
            <a:cxnSpLocks/>
          </p:cNvCxnSpPr>
          <p:nvPr/>
        </p:nvCxnSpPr>
        <p:spPr>
          <a:xfrm>
            <a:off x="9712234" y="1363381"/>
            <a:ext cx="864620" cy="0"/>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835E62-16CC-A027-17A1-78754973C9FB}"/>
              </a:ext>
            </a:extLst>
          </p:cNvPr>
          <p:cNvSpPr txBox="1"/>
          <p:nvPr/>
        </p:nvSpPr>
        <p:spPr>
          <a:xfrm>
            <a:off x="2083450" y="984936"/>
            <a:ext cx="1083182" cy="400110"/>
          </a:xfrm>
          <a:prstGeom prst="rect">
            <a:avLst/>
          </a:prstGeom>
          <a:noFill/>
        </p:spPr>
        <p:txBody>
          <a:bodyPr wrap="none" rtlCol="0">
            <a:spAutoFit/>
          </a:bodyPr>
          <a:lstStyle/>
          <a:p>
            <a:r>
              <a:rPr lang="en-US" sz="2000" dirty="0"/>
              <a:t>Analysis </a:t>
            </a:r>
          </a:p>
        </p:txBody>
      </p:sp>
      <p:sp>
        <p:nvSpPr>
          <p:cNvPr id="10" name="TextBox 9">
            <a:extLst>
              <a:ext uri="{FF2B5EF4-FFF2-40B4-BE49-F238E27FC236}">
                <a16:creationId xmlns:a16="http://schemas.microsoft.com/office/drawing/2014/main" id="{B63E8984-501B-0099-3772-F6D56C2B505D}"/>
              </a:ext>
            </a:extLst>
          </p:cNvPr>
          <p:cNvSpPr txBox="1"/>
          <p:nvPr/>
        </p:nvSpPr>
        <p:spPr>
          <a:xfrm rot="2860056">
            <a:off x="452363" y="4177883"/>
            <a:ext cx="657552" cy="400110"/>
          </a:xfrm>
          <a:prstGeom prst="rect">
            <a:avLst/>
          </a:prstGeom>
          <a:noFill/>
        </p:spPr>
        <p:txBody>
          <a:bodyPr wrap="none" rtlCol="0">
            <a:spAutoFit/>
          </a:bodyPr>
          <a:lstStyle/>
          <a:p>
            <a:r>
              <a:rPr lang="en-US" sz="2000" dirty="0"/>
              <a:t>Test </a:t>
            </a:r>
          </a:p>
        </p:txBody>
      </p:sp>
      <p:sp>
        <p:nvSpPr>
          <p:cNvPr id="11" name="TextBox 10">
            <a:extLst>
              <a:ext uri="{FF2B5EF4-FFF2-40B4-BE49-F238E27FC236}">
                <a16:creationId xmlns:a16="http://schemas.microsoft.com/office/drawing/2014/main" id="{D9441467-2402-0882-5A71-E9DD68967E54}"/>
              </a:ext>
            </a:extLst>
          </p:cNvPr>
          <p:cNvSpPr txBox="1"/>
          <p:nvPr/>
        </p:nvSpPr>
        <p:spPr>
          <a:xfrm rot="18821642">
            <a:off x="3820810" y="4177883"/>
            <a:ext cx="1198918" cy="400110"/>
          </a:xfrm>
          <a:prstGeom prst="rect">
            <a:avLst/>
          </a:prstGeom>
          <a:noFill/>
        </p:spPr>
        <p:txBody>
          <a:bodyPr wrap="none" rtlCol="0">
            <a:spAutoFit/>
          </a:bodyPr>
          <a:lstStyle/>
          <a:p>
            <a:r>
              <a:rPr lang="en-US" sz="2000" dirty="0"/>
              <a:t>Insurance</a:t>
            </a:r>
          </a:p>
        </p:txBody>
      </p:sp>
      <p:sp>
        <p:nvSpPr>
          <p:cNvPr id="12" name="Rectangle 11">
            <a:extLst>
              <a:ext uri="{FF2B5EF4-FFF2-40B4-BE49-F238E27FC236}">
                <a16:creationId xmlns:a16="http://schemas.microsoft.com/office/drawing/2014/main" id="{69CCA5E2-5DC0-71F6-6A89-D6E27496F201}"/>
              </a:ext>
            </a:extLst>
          </p:cNvPr>
          <p:cNvSpPr/>
          <p:nvPr/>
        </p:nvSpPr>
        <p:spPr>
          <a:xfrm>
            <a:off x="5643916" y="1742253"/>
            <a:ext cx="1371600" cy="6858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Static Tests</a:t>
            </a:r>
          </a:p>
        </p:txBody>
      </p:sp>
      <p:cxnSp>
        <p:nvCxnSpPr>
          <p:cNvPr id="13" name="Straight Arrow Connector 12">
            <a:extLst>
              <a:ext uri="{FF2B5EF4-FFF2-40B4-BE49-F238E27FC236}">
                <a16:creationId xmlns:a16="http://schemas.microsoft.com/office/drawing/2014/main" id="{AABB3699-4854-0524-708D-10458C446438}"/>
              </a:ext>
            </a:extLst>
          </p:cNvPr>
          <p:cNvCxnSpPr>
            <a:cxnSpLocks/>
          </p:cNvCxnSpPr>
          <p:nvPr/>
        </p:nvCxnSpPr>
        <p:spPr>
          <a:xfrm>
            <a:off x="6328752" y="2508657"/>
            <a:ext cx="0" cy="22860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ABAB2F7-714E-1D94-F33A-A7D15FAB753A}"/>
              </a:ext>
            </a:extLst>
          </p:cNvPr>
          <p:cNvSpPr/>
          <p:nvPr/>
        </p:nvSpPr>
        <p:spPr>
          <a:xfrm>
            <a:off x="5639179" y="2802547"/>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Vibration Test</a:t>
            </a:r>
          </a:p>
          <a:p>
            <a:pPr algn="ctr"/>
            <a:r>
              <a:rPr lang="en-US" sz="1400" b="1" dirty="0"/>
              <a:t>(Environmental Loads)</a:t>
            </a:r>
          </a:p>
        </p:txBody>
      </p:sp>
      <p:sp>
        <p:nvSpPr>
          <p:cNvPr id="15" name="Rectangle 14">
            <a:extLst>
              <a:ext uri="{FF2B5EF4-FFF2-40B4-BE49-F238E27FC236}">
                <a16:creationId xmlns:a16="http://schemas.microsoft.com/office/drawing/2014/main" id="{60DA3A15-784E-8AD2-3B80-E55B41F145D5}"/>
              </a:ext>
            </a:extLst>
          </p:cNvPr>
          <p:cNvSpPr/>
          <p:nvPr/>
        </p:nvSpPr>
        <p:spPr>
          <a:xfrm>
            <a:off x="5650024" y="4884426"/>
            <a:ext cx="1371600" cy="6858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Fixed Base Modal Survey</a:t>
            </a:r>
          </a:p>
        </p:txBody>
      </p:sp>
      <p:cxnSp>
        <p:nvCxnSpPr>
          <p:cNvPr id="16" name="Straight Arrow Connector 15">
            <a:extLst>
              <a:ext uri="{FF2B5EF4-FFF2-40B4-BE49-F238E27FC236}">
                <a16:creationId xmlns:a16="http://schemas.microsoft.com/office/drawing/2014/main" id="{791CABD9-C1CF-CF43-F649-C357174E1433}"/>
              </a:ext>
            </a:extLst>
          </p:cNvPr>
          <p:cNvCxnSpPr>
            <a:cxnSpLocks/>
          </p:cNvCxnSpPr>
          <p:nvPr/>
        </p:nvCxnSpPr>
        <p:spPr>
          <a:xfrm>
            <a:off x="6338177" y="3577707"/>
            <a:ext cx="0" cy="22860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0DB4DD-FD1C-B00D-0324-26C96BE4D43A}"/>
              </a:ext>
            </a:extLst>
          </p:cNvPr>
          <p:cNvSpPr/>
          <p:nvPr/>
        </p:nvSpPr>
        <p:spPr>
          <a:xfrm>
            <a:off x="5527911" y="2737434"/>
            <a:ext cx="1600200" cy="822960"/>
          </a:xfrm>
          <a:prstGeom prst="rect">
            <a:avLst/>
          </a:prstGeom>
          <a:noFill/>
          <a:ln w="12700">
            <a:solidFill>
              <a:srgbClr val="0C60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115C02D4-4C13-8E59-A718-F46904A29D1F}"/>
              </a:ext>
            </a:extLst>
          </p:cNvPr>
          <p:cNvCxnSpPr>
            <a:cxnSpLocks/>
          </p:cNvCxnSpPr>
          <p:nvPr/>
        </p:nvCxnSpPr>
        <p:spPr>
          <a:xfrm>
            <a:off x="6304436" y="1367088"/>
            <a:ext cx="0" cy="28166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216BCA-5952-1261-12E8-DB7EFCD0E58F}"/>
              </a:ext>
            </a:extLst>
          </p:cNvPr>
          <p:cNvCxnSpPr>
            <a:cxnSpLocks/>
          </p:cNvCxnSpPr>
          <p:nvPr/>
        </p:nvCxnSpPr>
        <p:spPr>
          <a:xfrm>
            <a:off x="5519052" y="1367088"/>
            <a:ext cx="785384" cy="0"/>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105C56-213F-50A3-3583-A044555AFCAC}"/>
              </a:ext>
            </a:extLst>
          </p:cNvPr>
          <p:cNvCxnSpPr>
            <a:cxnSpLocks/>
          </p:cNvCxnSpPr>
          <p:nvPr/>
        </p:nvCxnSpPr>
        <p:spPr>
          <a:xfrm>
            <a:off x="6341451" y="5664567"/>
            <a:ext cx="0" cy="156917"/>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6ACEE48-0B88-ED7A-0E18-2BA0A3C6EE43}"/>
              </a:ext>
            </a:extLst>
          </p:cNvPr>
          <p:cNvCxnSpPr>
            <a:cxnSpLocks/>
          </p:cNvCxnSpPr>
          <p:nvPr/>
        </p:nvCxnSpPr>
        <p:spPr>
          <a:xfrm>
            <a:off x="6341451" y="5816041"/>
            <a:ext cx="993484" cy="0"/>
          </a:xfrm>
          <a:prstGeom prst="straightConnector1">
            <a:avLst/>
          </a:prstGeom>
          <a:ln w="19050">
            <a:solidFill>
              <a:srgbClr val="323F4A"/>
            </a:solidFill>
            <a:headEnd type="none" w="med" len="med"/>
            <a:tailEnd type="triangl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5F32AAF7-44CB-AEFF-ACAC-367F07793147}"/>
              </a:ext>
            </a:extLst>
          </p:cNvPr>
          <p:cNvSpPr/>
          <p:nvPr/>
        </p:nvSpPr>
        <p:spPr>
          <a:xfrm>
            <a:off x="915849" y="1381538"/>
            <a:ext cx="3346934" cy="2885288"/>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AF17101-E3F8-0872-8CA0-62EFFB20C3BE}"/>
              </a:ext>
            </a:extLst>
          </p:cNvPr>
          <p:cNvSpPr/>
          <p:nvPr/>
        </p:nvSpPr>
        <p:spPr>
          <a:xfrm>
            <a:off x="5651987" y="3867903"/>
            <a:ext cx="1371600" cy="6858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Acoustic Test</a:t>
            </a:r>
          </a:p>
        </p:txBody>
      </p:sp>
      <p:sp>
        <p:nvSpPr>
          <p:cNvPr id="28" name="Rectangle 27">
            <a:extLst>
              <a:ext uri="{FF2B5EF4-FFF2-40B4-BE49-F238E27FC236}">
                <a16:creationId xmlns:a16="http://schemas.microsoft.com/office/drawing/2014/main" id="{A090CADC-4DF9-C432-B67C-D6FF7FDF532A}"/>
              </a:ext>
            </a:extLst>
          </p:cNvPr>
          <p:cNvSpPr/>
          <p:nvPr/>
        </p:nvSpPr>
        <p:spPr>
          <a:xfrm>
            <a:off x="5529482" y="3794807"/>
            <a:ext cx="1600200" cy="822960"/>
          </a:xfrm>
          <a:prstGeom prst="rect">
            <a:avLst/>
          </a:prstGeom>
          <a:noFill/>
          <a:ln w="12700">
            <a:solidFill>
              <a:srgbClr val="0C60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CB8B6A5-FBA3-9EEF-3B45-0CE846791F6F}"/>
              </a:ext>
            </a:extLst>
          </p:cNvPr>
          <p:cNvSpPr/>
          <p:nvPr/>
        </p:nvSpPr>
        <p:spPr>
          <a:xfrm>
            <a:off x="5531053" y="4823900"/>
            <a:ext cx="1600200" cy="822960"/>
          </a:xfrm>
          <a:prstGeom prst="rect">
            <a:avLst/>
          </a:prstGeom>
          <a:noFill/>
          <a:ln w="12700">
            <a:solidFill>
              <a:srgbClr val="0C60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F3A2D18-0DFF-6FC5-AA8E-395AEC57E439}"/>
              </a:ext>
            </a:extLst>
          </p:cNvPr>
          <p:cNvCxnSpPr>
            <a:cxnSpLocks/>
          </p:cNvCxnSpPr>
          <p:nvPr/>
        </p:nvCxnSpPr>
        <p:spPr>
          <a:xfrm>
            <a:off x="6339748" y="4606799"/>
            <a:ext cx="0" cy="22860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0BB79A7-7A1B-7BC4-D464-FA72B52A2F6A}"/>
              </a:ext>
            </a:extLst>
          </p:cNvPr>
          <p:cNvSpPr/>
          <p:nvPr/>
        </p:nvSpPr>
        <p:spPr>
          <a:xfrm>
            <a:off x="7747664" y="1743824"/>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Sine Burst </a:t>
            </a:r>
            <a:br>
              <a:rPr lang="en-US" sz="1400" b="1" dirty="0"/>
            </a:br>
            <a:r>
              <a:rPr lang="en-US" sz="1400" b="1" dirty="0"/>
              <a:t>(Static Loads)</a:t>
            </a:r>
          </a:p>
        </p:txBody>
      </p:sp>
      <p:sp>
        <p:nvSpPr>
          <p:cNvPr id="32" name="Rectangle 31">
            <a:extLst>
              <a:ext uri="{FF2B5EF4-FFF2-40B4-BE49-F238E27FC236}">
                <a16:creationId xmlns:a16="http://schemas.microsoft.com/office/drawing/2014/main" id="{A290E34B-642A-5EAC-EDD9-B831048C0495}"/>
              </a:ext>
            </a:extLst>
          </p:cNvPr>
          <p:cNvSpPr/>
          <p:nvPr/>
        </p:nvSpPr>
        <p:spPr>
          <a:xfrm>
            <a:off x="7733500" y="2804118"/>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Vibration Test</a:t>
            </a:r>
          </a:p>
          <a:p>
            <a:pPr algn="ctr"/>
            <a:r>
              <a:rPr lang="en-US" sz="1400" b="1" dirty="0"/>
              <a:t>(Environmental Loads)</a:t>
            </a:r>
          </a:p>
        </p:txBody>
      </p:sp>
      <p:sp>
        <p:nvSpPr>
          <p:cNvPr id="33" name="Rectangle 32">
            <a:extLst>
              <a:ext uri="{FF2B5EF4-FFF2-40B4-BE49-F238E27FC236}">
                <a16:creationId xmlns:a16="http://schemas.microsoft.com/office/drawing/2014/main" id="{579768E6-1DEE-E83B-0D12-F9BD1CEBA937}"/>
              </a:ext>
            </a:extLst>
          </p:cNvPr>
          <p:cNvSpPr/>
          <p:nvPr/>
        </p:nvSpPr>
        <p:spPr>
          <a:xfrm>
            <a:off x="7757582" y="4885997"/>
            <a:ext cx="1371600" cy="6858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Fixed Base Modal Survey</a:t>
            </a:r>
          </a:p>
        </p:txBody>
      </p:sp>
      <p:cxnSp>
        <p:nvCxnSpPr>
          <p:cNvPr id="34" name="Straight Arrow Connector 33">
            <a:extLst>
              <a:ext uri="{FF2B5EF4-FFF2-40B4-BE49-F238E27FC236}">
                <a16:creationId xmlns:a16="http://schemas.microsoft.com/office/drawing/2014/main" id="{0580D573-71E2-6600-3562-61899342EC7E}"/>
              </a:ext>
            </a:extLst>
          </p:cNvPr>
          <p:cNvCxnSpPr>
            <a:cxnSpLocks/>
          </p:cNvCxnSpPr>
          <p:nvPr/>
        </p:nvCxnSpPr>
        <p:spPr>
          <a:xfrm>
            <a:off x="8441925" y="3579278"/>
            <a:ext cx="0" cy="22860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87C4633-151A-FF48-7BF4-84A03A41839A}"/>
              </a:ext>
            </a:extLst>
          </p:cNvPr>
          <p:cNvSpPr/>
          <p:nvPr/>
        </p:nvSpPr>
        <p:spPr>
          <a:xfrm>
            <a:off x="7755735" y="3869474"/>
            <a:ext cx="1371600" cy="6858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Acoustic Test</a:t>
            </a:r>
          </a:p>
        </p:txBody>
      </p:sp>
      <p:sp>
        <p:nvSpPr>
          <p:cNvPr id="37" name="Rectangle 36">
            <a:extLst>
              <a:ext uri="{FF2B5EF4-FFF2-40B4-BE49-F238E27FC236}">
                <a16:creationId xmlns:a16="http://schemas.microsoft.com/office/drawing/2014/main" id="{52D8C88C-C8BC-8033-17BD-3D07D540C604}"/>
              </a:ext>
            </a:extLst>
          </p:cNvPr>
          <p:cNvSpPr/>
          <p:nvPr/>
        </p:nvSpPr>
        <p:spPr>
          <a:xfrm>
            <a:off x="7633230" y="3796378"/>
            <a:ext cx="1600200" cy="822960"/>
          </a:xfrm>
          <a:prstGeom prst="rect">
            <a:avLst/>
          </a:prstGeom>
          <a:noFill/>
          <a:ln w="12700">
            <a:solidFill>
              <a:srgbClr val="0C60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9248D79-375A-943B-D0AC-5584A67FD259}"/>
              </a:ext>
            </a:extLst>
          </p:cNvPr>
          <p:cNvSpPr/>
          <p:nvPr/>
        </p:nvSpPr>
        <p:spPr>
          <a:xfrm>
            <a:off x="7634801" y="4825471"/>
            <a:ext cx="1600200" cy="822960"/>
          </a:xfrm>
          <a:prstGeom prst="rect">
            <a:avLst/>
          </a:prstGeom>
          <a:noFill/>
          <a:ln w="12700">
            <a:solidFill>
              <a:srgbClr val="0C60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Arrow Connector 38">
            <a:extLst>
              <a:ext uri="{FF2B5EF4-FFF2-40B4-BE49-F238E27FC236}">
                <a16:creationId xmlns:a16="http://schemas.microsoft.com/office/drawing/2014/main" id="{577C8A07-EC87-A8C7-7A28-133D10F3983C}"/>
              </a:ext>
            </a:extLst>
          </p:cNvPr>
          <p:cNvCxnSpPr>
            <a:cxnSpLocks/>
          </p:cNvCxnSpPr>
          <p:nvPr/>
        </p:nvCxnSpPr>
        <p:spPr>
          <a:xfrm>
            <a:off x="8443496" y="4608370"/>
            <a:ext cx="0" cy="228600"/>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B9744F7-F9E8-54AF-DB94-D64D61D94B1F}"/>
              </a:ext>
            </a:extLst>
          </p:cNvPr>
          <p:cNvSpPr/>
          <p:nvPr/>
        </p:nvSpPr>
        <p:spPr>
          <a:xfrm>
            <a:off x="9898546" y="1745395"/>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Sine Burst </a:t>
            </a:r>
            <a:br>
              <a:rPr lang="en-US" sz="1400" b="1" dirty="0"/>
            </a:br>
            <a:r>
              <a:rPr lang="en-US" sz="1400" b="1" dirty="0"/>
              <a:t>(Static Loads)</a:t>
            </a:r>
          </a:p>
        </p:txBody>
      </p:sp>
      <p:sp>
        <p:nvSpPr>
          <p:cNvPr id="41" name="Rectangle 40">
            <a:extLst>
              <a:ext uri="{FF2B5EF4-FFF2-40B4-BE49-F238E27FC236}">
                <a16:creationId xmlns:a16="http://schemas.microsoft.com/office/drawing/2014/main" id="{3C0C9F8E-C101-68F9-824B-B86CB20FA6A2}"/>
              </a:ext>
            </a:extLst>
          </p:cNvPr>
          <p:cNvSpPr/>
          <p:nvPr/>
        </p:nvSpPr>
        <p:spPr>
          <a:xfrm>
            <a:off x="9884382" y="2805689"/>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Vibration Test</a:t>
            </a:r>
          </a:p>
          <a:p>
            <a:pPr algn="ctr"/>
            <a:r>
              <a:rPr lang="en-US" sz="1400" b="1" dirty="0"/>
              <a:t>(Environmental Loads)</a:t>
            </a:r>
          </a:p>
        </p:txBody>
      </p:sp>
      <p:sp>
        <p:nvSpPr>
          <p:cNvPr id="42" name="Rectangle 41">
            <a:extLst>
              <a:ext uri="{FF2B5EF4-FFF2-40B4-BE49-F238E27FC236}">
                <a16:creationId xmlns:a16="http://schemas.microsoft.com/office/drawing/2014/main" id="{BD4579D1-0BB6-843F-33C2-35877FA1AB59}"/>
              </a:ext>
            </a:extLst>
          </p:cNvPr>
          <p:cNvSpPr/>
          <p:nvPr/>
        </p:nvSpPr>
        <p:spPr>
          <a:xfrm>
            <a:off x="9908464" y="4887568"/>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FBC Modal Survey Test</a:t>
            </a:r>
          </a:p>
        </p:txBody>
      </p:sp>
      <p:sp>
        <p:nvSpPr>
          <p:cNvPr id="44" name="Rectangle 43">
            <a:extLst>
              <a:ext uri="{FF2B5EF4-FFF2-40B4-BE49-F238E27FC236}">
                <a16:creationId xmlns:a16="http://schemas.microsoft.com/office/drawing/2014/main" id="{332EC53D-61C7-C69B-D91D-E05824AD17F8}"/>
              </a:ext>
            </a:extLst>
          </p:cNvPr>
          <p:cNvSpPr/>
          <p:nvPr/>
        </p:nvSpPr>
        <p:spPr>
          <a:xfrm>
            <a:off x="9906617" y="3871045"/>
            <a:ext cx="1371600" cy="6858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Direct Field Acoustic Noise (DFAN) Test</a:t>
            </a:r>
          </a:p>
        </p:txBody>
      </p:sp>
      <p:cxnSp>
        <p:nvCxnSpPr>
          <p:cNvPr id="45" name="Straight Arrow Connector 44">
            <a:extLst>
              <a:ext uri="{FF2B5EF4-FFF2-40B4-BE49-F238E27FC236}">
                <a16:creationId xmlns:a16="http://schemas.microsoft.com/office/drawing/2014/main" id="{D53BF1DA-E33A-A522-C52C-53575A3C8574}"/>
              </a:ext>
            </a:extLst>
          </p:cNvPr>
          <p:cNvCxnSpPr>
            <a:cxnSpLocks/>
          </p:cNvCxnSpPr>
          <p:nvPr/>
        </p:nvCxnSpPr>
        <p:spPr>
          <a:xfrm>
            <a:off x="8454626" y="5675565"/>
            <a:ext cx="0" cy="156917"/>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3DE206D-0A6F-E704-1E4D-19857F7CC63E}"/>
              </a:ext>
            </a:extLst>
          </p:cNvPr>
          <p:cNvCxnSpPr>
            <a:cxnSpLocks/>
          </p:cNvCxnSpPr>
          <p:nvPr/>
        </p:nvCxnSpPr>
        <p:spPr>
          <a:xfrm>
            <a:off x="8454626" y="5827039"/>
            <a:ext cx="1031452" cy="0"/>
          </a:xfrm>
          <a:prstGeom prst="straightConnector1">
            <a:avLst/>
          </a:prstGeom>
          <a:ln w="19050">
            <a:solidFill>
              <a:srgbClr val="323F4A"/>
            </a:solidFill>
            <a:headEnd type="none" w="med" len="med"/>
            <a:tailEnd type="triangl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9593838-570A-BFD1-D0C6-07634D824934}"/>
              </a:ext>
            </a:extLst>
          </p:cNvPr>
          <p:cNvCxnSpPr>
            <a:cxnSpLocks/>
          </p:cNvCxnSpPr>
          <p:nvPr/>
        </p:nvCxnSpPr>
        <p:spPr>
          <a:xfrm>
            <a:off x="10603938" y="5675565"/>
            <a:ext cx="0" cy="156917"/>
          </a:xfrm>
          <a:prstGeom prst="straightConnector1">
            <a:avLst/>
          </a:prstGeom>
          <a:ln w="19050">
            <a:solidFill>
              <a:srgbClr val="323F4A"/>
            </a:solidFill>
            <a:headEnd type="none" w="med" len="med"/>
            <a:tailEnd type="non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482B32-2C61-8AB3-D355-8DB3B03A7C16}"/>
              </a:ext>
            </a:extLst>
          </p:cNvPr>
          <p:cNvCxnSpPr>
            <a:cxnSpLocks/>
          </p:cNvCxnSpPr>
          <p:nvPr/>
        </p:nvCxnSpPr>
        <p:spPr>
          <a:xfrm>
            <a:off x="10603938" y="5827039"/>
            <a:ext cx="1000390" cy="0"/>
          </a:xfrm>
          <a:prstGeom prst="straightConnector1">
            <a:avLst/>
          </a:prstGeom>
          <a:ln w="19050">
            <a:solidFill>
              <a:srgbClr val="323F4A"/>
            </a:solidFill>
            <a:headEnd type="none" w="med" len="med"/>
            <a:tailEnd type="triangle" w="med" len="med"/>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EC2B19B-E32C-22B9-A0F0-ADF7C0904F5F}"/>
              </a:ext>
            </a:extLst>
          </p:cNvPr>
          <p:cNvCxnSpPr>
            <a:cxnSpLocks/>
          </p:cNvCxnSpPr>
          <p:nvPr/>
        </p:nvCxnSpPr>
        <p:spPr>
          <a:xfrm>
            <a:off x="10572953" y="1369538"/>
            <a:ext cx="0" cy="271354"/>
          </a:xfrm>
          <a:prstGeom prst="straightConnector1">
            <a:avLst/>
          </a:prstGeom>
          <a:ln w="19050">
            <a:solidFill>
              <a:srgbClr val="323F4A"/>
            </a:solidFill>
            <a:tailEnd type="triangle"/>
          </a:ln>
          <a:effectLst>
            <a:glow rad="63500">
              <a:schemeClr val="bg2">
                <a:alpha val="40000"/>
              </a:schemeClr>
            </a:glow>
          </a:effectLst>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23E3BB2-F1ED-ECCD-341E-CEFB4717C8B1}"/>
              </a:ext>
            </a:extLst>
          </p:cNvPr>
          <p:cNvSpPr txBox="1"/>
          <p:nvPr/>
        </p:nvSpPr>
        <p:spPr>
          <a:xfrm rot="2362218">
            <a:off x="3074029" y="3539352"/>
            <a:ext cx="631904" cy="400110"/>
          </a:xfrm>
          <a:prstGeom prst="rect">
            <a:avLst/>
          </a:prstGeom>
          <a:noFill/>
        </p:spPr>
        <p:txBody>
          <a:bodyPr wrap="none" rtlCol="0">
            <a:spAutoFit/>
          </a:bodyPr>
          <a:lstStyle/>
          <a:p>
            <a:r>
              <a:rPr lang="en-US" sz="2000" dirty="0">
                <a:solidFill>
                  <a:srgbClr val="2B20F1"/>
                </a:solidFill>
              </a:rPr>
              <a:t>$$$ </a:t>
            </a:r>
          </a:p>
        </p:txBody>
      </p:sp>
      <p:sp>
        <p:nvSpPr>
          <p:cNvPr id="51" name="TextBox 50">
            <a:extLst>
              <a:ext uri="{FF2B5EF4-FFF2-40B4-BE49-F238E27FC236}">
                <a16:creationId xmlns:a16="http://schemas.microsoft.com/office/drawing/2014/main" id="{4E79504B-F8AC-6438-44B9-4B5D0154912C}"/>
              </a:ext>
            </a:extLst>
          </p:cNvPr>
          <p:cNvSpPr txBox="1"/>
          <p:nvPr/>
        </p:nvSpPr>
        <p:spPr>
          <a:xfrm rot="18982735">
            <a:off x="1377692" y="3497153"/>
            <a:ext cx="760144" cy="400110"/>
          </a:xfrm>
          <a:prstGeom prst="rect">
            <a:avLst/>
          </a:prstGeom>
          <a:noFill/>
        </p:spPr>
        <p:txBody>
          <a:bodyPr wrap="none" rtlCol="0">
            <a:spAutoFit/>
          </a:bodyPr>
          <a:lstStyle/>
          <a:p>
            <a:r>
              <a:rPr lang="en-US" sz="2000" dirty="0">
                <a:solidFill>
                  <a:srgbClr val="2B20F1"/>
                </a:solidFill>
              </a:rPr>
              <a:t>Time </a:t>
            </a:r>
          </a:p>
        </p:txBody>
      </p:sp>
      <p:sp>
        <p:nvSpPr>
          <p:cNvPr id="52" name="TextBox 51">
            <a:extLst>
              <a:ext uri="{FF2B5EF4-FFF2-40B4-BE49-F238E27FC236}">
                <a16:creationId xmlns:a16="http://schemas.microsoft.com/office/drawing/2014/main" id="{1202C3F2-CDFE-CA24-EEE2-606281882D38}"/>
              </a:ext>
            </a:extLst>
          </p:cNvPr>
          <p:cNvSpPr txBox="1"/>
          <p:nvPr/>
        </p:nvSpPr>
        <p:spPr>
          <a:xfrm rot="5400000">
            <a:off x="2259738" y="2184635"/>
            <a:ext cx="659155" cy="400110"/>
          </a:xfrm>
          <a:prstGeom prst="rect">
            <a:avLst/>
          </a:prstGeom>
          <a:noFill/>
        </p:spPr>
        <p:txBody>
          <a:bodyPr wrap="none" rtlCol="0">
            <a:spAutoFit/>
          </a:bodyPr>
          <a:lstStyle/>
          <a:p>
            <a:r>
              <a:rPr lang="en-US" sz="2000" dirty="0">
                <a:solidFill>
                  <a:srgbClr val="2B20F1"/>
                </a:solidFill>
              </a:rPr>
              <a:t>Risk </a:t>
            </a:r>
          </a:p>
        </p:txBody>
      </p:sp>
      <p:sp>
        <p:nvSpPr>
          <p:cNvPr id="54" name="TextBox 53">
            <a:extLst>
              <a:ext uri="{FF2B5EF4-FFF2-40B4-BE49-F238E27FC236}">
                <a16:creationId xmlns:a16="http://schemas.microsoft.com/office/drawing/2014/main" id="{3998CEE4-E3C3-532F-897A-2EB34AFAE227}"/>
              </a:ext>
            </a:extLst>
          </p:cNvPr>
          <p:cNvSpPr txBox="1"/>
          <p:nvPr/>
        </p:nvSpPr>
        <p:spPr>
          <a:xfrm>
            <a:off x="5157940" y="958934"/>
            <a:ext cx="6981355" cy="307777"/>
          </a:xfrm>
          <a:prstGeom prst="rect">
            <a:avLst/>
          </a:prstGeom>
          <a:noFill/>
        </p:spPr>
        <p:txBody>
          <a:bodyPr wrap="square">
            <a:spAutoFit/>
          </a:bodyPr>
          <a:lstStyle/>
          <a:p>
            <a:pPr marL="0" indent="0" algn="ctr">
              <a:buNone/>
            </a:pPr>
            <a:r>
              <a:rPr lang="en-US" sz="1400" dirty="0">
                <a:latin typeface="Haffer Medium" pitchFamily="2" charset="0"/>
                <a:cs typeface="Haffer Medium" pitchFamily="2" charset="0"/>
              </a:rPr>
              <a:t>Value proposition of saving time/schedule/costs is too great to ignore</a:t>
            </a:r>
          </a:p>
        </p:txBody>
      </p:sp>
      <p:sp>
        <p:nvSpPr>
          <p:cNvPr id="65" name="TextBox 64">
            <a:extLst>
              <a:ext uri="{FF2B5EF4-FFF2-40B4-BE49-F238E27FC236}">
                <a16:creationId xmlns:a16="http://schemas.microsoft.com/office/drawing/2014/main" id="{8E2A5A8E-D407-9991-91D1-A5C107584A4C}"/>
              </a:ext>
            </a:extLst>
          </p:cNvPr>
          <p:cNvSpPr txBox="1"/>
          <p:nvPr/>
        </p:nvSpPr>
        <p:spPr>
          <a:xfrm>
            <a:off x="349272" y="5127241"/>
            <a:ext cx="4766913" cy="584775"/>
          </a:xfrm>
          <a:prstGeom prst="rect">
            <a:avLst/>
          </a:prstGeom>
          <a:noFill/>
        </p:spPr>
        <p:txBody>
          <a:bodyPr wrap="square">
            <a:spAutoFit/>
          </a:bodyPr>
          <a:lstStyle/>
          <a:p>
            <a:pPr marL="0" indent="0">
              <a:buNone/>
            </a:pPr>
            <a:r>
              <a:rPr lang="en-US" sz="1600" dirty="0">
                <a:latin typeface="Haffer Medium" pitchFamily="2" charset="0"/>
                <a:cs typeface="Haffer Medium" pitchFamily="2" charset="0"/>
              </a:rPr>
              <a:t>Programs factor in schedule, risk, and cost when determining whether to perform a dynamic test</a:t>
            </a:r>
          </a:p>
        </p:txBody>
      </p:sp>
      <p:sp>
        <p:nvSpPr>
          <p:cNvPr id="66" name="Rectangle: Rounded Corners 65">
            <a:extLst>
              <a:ext uri="{FF2B5EF4-FFF2-40B4-BE49-F238E27FC236}">
                <a16:creationId xmlns:a16="http://schemas.microsoft.com/office/drawing/2014/main" id="{F554904E-4C7B-9AAC-BD56-F22EF4A666CD}"/>
              </a:ext>
            </a:extLst>
          </p:cNvPr>
          <p:cNvSpPr/>
          <p:nvPr/>
        </p:nvSpPr>
        <p:spPr>
          <a:xfrm>
            <a:off x="292853" y="859803"/>
            <a:ext cx="4824578" cy="5217666"/>
          </a:xfrm>
          <a:prstGeom prst="roundRect">
            <a:avLst>
              <a:gd name="adj" fmla="val 2486"/>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0F88887C-DAD2-8EBE-6A6F-F6C678FD91DA}"/>
              </a:ext>
            </a:extLst>
          </p:cNvPr>
          <p:cNvSpPr/>
          <p:nvPr/>
        </p:nvSpPr>
        <p:spPr>
          <a:xfrm>
            <a:off x="5220291" y="854209"/>
            <a:ext cx="6678855" cy="5217666"/>
          </a:xfrm>
          <a:prstGeom prst="roundRect">
            <a:avLst>
              <a:gd name="adj" fmla="val 1728"/>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03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E51B-13DA-0211-6B18-77C631DC2B2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E85AF6F-F87A-FD5C-06DA-3AFEFEDADAE1}"/>
              </a:ext>
            </a:extLst>
          </p:cNvPr>
          <p:cNvSpPr>
            <a:spLocks noGrp="1"/>
          </p:cNvSpPr>
          <p:nvPr>
            <p:ph type="body" sz="quarter" idx="10"/>
          </p:nvPr>
        </p:nvSpPr>
        <p:spPr/>
        <p:txBody>
          <a:bodyPr/>
          <a:lstStyle/>
          <a:p>
            <a:r>
              <a:rPr lang="en-US" dirty="0"/>
              <a:t>Background Test</a:t>
            </a:r>
          </a:p>
        </p:txBody>
      </p:sp>
    </p:spTree>
    <p:extLst>
      <p:ext uri="{BB962C8B-B14F-4D97-AF65-F5344CB8AC3E}">
        <p14:creationId xmlns:p14="http://schemas.microsoft.com/office/powerpoint/2010/main" val="177386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AA0D9AE-8108-A925-FA7E-0C591B726E9F}"/>
              </a:ext>
            </a:extLst>
          </p:cNvPr>
          <p:cNvSpPr>
            <a:spLocks noGrp="1"/>
          </p:cNvSpPr>
          <p:nvPr>
            <p:ph type="body" sz="quarter" idx="12"/>
          </p:nvPr>
        </p:nvSpPr>
        <p:spPr>
          <a:xfrm>
            <a:off x="365217" y="329478"/>
            <a:ext cx="5554918" cy="738664"/>
          </a:xfrm>
        </p:spPr>
        <p:txBody>
          <a:bodyPr/>
          <a:lstStyle/>
          <a:p>
            <a:r>
              <a:rPr lang="en-US" dirty="0"/>
              <a:t>Background Test – FBC Impact Testing</a:t>
            </a:r>
          </a:p>
        </p:txBody>
      </p:sp>
      <p:sp>
        <p:nvSpPr>
          <p:cNvPr id="8" name="Text Placeholder 7">
            <a:extLst>
              <a:ext uri="{FF2B5EF4-FFF2-40B4-BE49-F238E27FC236}">
                <a16:creationId xmlns:a16="http://schemas.microsoft.com/office/drawing/2014/main" id="{670B248A-23BB-2ACB-5DF8-5F2F22AAE3B8}"/>
              </a:ext>
            </a:extLst>
          </p:cNvPr>
          <p:cNvSpPr>
            <a:spLocks noGrp="1"/>
          </p:cNvSpPr>
          <p:nvPr>
            <p:ph type="body" sz="quarter" idx="13"/>
          </p:nvPr>
        </p:nvSpPr>
        <p:spPr/>
        <p:txBody>
          <a:bodyPr/>
          <a:lstStyle/>
          <a:p>
            <a:r>
              <a:rPr lang="en-US" dirty="0"/>
              <a:t>Control method (background test) was a fixed-base-corrected (FBC) test</a:t>
            </a:r>
          </a:p>
          <a:p>
            <a:r>
              <a:rPr lang="en-US" dirty="0"/>
              <a:t>Impact hammer excitation</a:t>
            </a:r>
          </a:p>
          <a:p>
            <a:r>
              <a:rPr lang="en-US" dirty="0"/>
              <a:t>Affixed to shaker head expander</a:t>
            </a:r>
          </a:p>
          <a:p>
            <a:r>
              <a:rPr lang="en-US" dirty="0"/>
              <a:t>Instrumentation optimized for Vibration, not modal</a:t>
            </a:r>
          </a:p>
        </p:txBody>
      </p:sp>
      <p:pic>
        <p:nvPicPr>
          <p:cNvPr id="9" name="Picture 8">
            <a:extLst>
              <a:ext uri="{FF2B5EF4-FFF2-40B4-BE49-F238E27FC236}">
                <a16:creationId xmlns:a16="http://schemas.microsoft.com/office/drawing/2014/main" id="{D5ABAE20-A29B-49D1-A4C0-24253C65D717}"/>
              </a:ext>
            </a:extLst>
          </p:cNvPr>
          <p:cNvPicPr/>
          <p:nvPr/>
        </p:nvPicPr>
        <p:blipFill rotWithShape="1">
          <a:blip r:embed="rId2" cstate="print">
            <a:extLst>
              <a:ext uri="{28A0092B-C50C-407E-A947-70E740481C1C}">
                <a14:useLocalDpi xmlns:a14="http://schemas.microsoft.com/office/drawing/2010/main" val="0"/>
              </a:ext>
            </a:extLst>
          </a:blip>
          <a:srcRect l="24082" r="19508"/>
          <a:stretch/>
        </p:blipFill>
        <p:spPr bwMode="auto">
          <a:xfrm>
            <a:off x="6593083" y="758757"/>
            <a:ext cx="4807734" cy="5229495"/>
          </a:xfrm>
          <a:prstGeom prst="rect">
            <a:avLst/>
          </a:prstGeom>
          <a:noFill/>
          <a:ln>
            <a:noFill/>
          </a:ln>
        </p:spPr>
      </p:pic>
      <p:pic>
        <p:nvPicPr>
          <p:cNvPr id="2" name="Picture 1" descr="A blue and red drawing of a cube&#10;&#10;AI-generated content may be incorrect.">
            <a:extLst>
              <a:ext uri="{FF2B5EF4-FFF2-40B4-BE49-F238E27FC236}">
                <a16:creationId xmlns:a16="http://schemas.microsoft.com/office/drawing/2014/main" id="{C7743801-81DC-8341-65CC-F2CBA9B1922D}"/>
              </a:ext>
            </a:extLst>
          </p:cNvPr>
          <p:cNvPicPr/>
          <p:nvPr/>
        </p:nvPicPr>
        <p:blipFill>
          <a:blip r:embed="rId3"/>
          <a:stretch>
            <a:fillRect/>
          </a:stretch>
        </p:blipFill>
        <p:spPr>
          <a:xfrm>
            <a:off x="1874521" y="3226525"/>
            <a:ext cx="2710542" cy="2860766"/>
          </a:xfrm>
          <a:prstGeom prst="rect">
            <a:avLst/>
          </a:prstGeom>
        </p:spPr>
      </p:pic>
    </p:spTree>
    <p:extLst>
      <p:ext uri="{BB962C8B-B14F-4D97-AF65-F5344CB8AC3E}">
        <p14:creationId xmlns:p14="http://schemas.microsoft.com/office/powerpoint/2010/main" val="921863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C4D4-536B-F28D-C67E-0597B983333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4EF208A-3677-5D9D-7D0F-DECEE6B2FAA3}"/>
              </a:ext>
            </a:extLst>
          </p:cNvPr>
          <p:cNvSpPr>
            <a:spLocks noGrp="1"/>
          </p:cNvSpPr>
          <p:nvPr>
            <p:ph type="body" sz="quarter" idx="12"/>
          </p:nvPr>
        </p:nvSpPr>
        <p:spPr>
          <a:xfrm>
            <a:off x="365217" y="329478"/>
            <a:ext cx="5554918" cy="738664"/>
          </a:xfrm>
        </p:spPr>
        <p:txBody>
          <a:bodyPr/>
          <a:lstStyle/>
          <a:p>
            <a:r>
              <a:rPr lang="en-US" dirty="0"/>
              <a:t>Background Test – FBC Impact Testing</a:t>
            </a:r>
          </a:p>
        </p:txBody>
      </p:sp>
      <p:sp>
        <p:nvSpPr>
          <p:cNvPr id="8" name="Text Placeholder 7">
            <a:extLst>
              <a:ext uri="{FF2B5EF4-FFF2-40B4-BE49-F238E27FC236}">
                <a16:creationId xmlns:a16="http://schemas.microsoft.com/office/drawing/2014/main" id="{F52AC8EE-01B0-87EC-E149-1B5B8C3CFCB1}"/>
              </a:ext>
            </a:extLst>
          </p:cNvPr>
          <p:cNvSpPr>
            <a:spLocks noGrp="1"/>
          </p:cNvSpPr>
          <p:nvPr>
            <p:ph type="body" sz="quarter" idx="13"/>
          </p:nvPr>
        </p:nvSpPr>
        <p:spPr>
          <a:xfrm>
            <a:off x="6096000" y="1287463"/>
            <a:ext cx="5554919" cy="4700789"/>
          </a:xfrm>
        </p:spPr>
        <p:txBody>
          <a:bodyPr/>
          <a:lstStyle/>
          <a:p>
            <a:r>
              <a:rPr lang="en-US" dirty="0"/>
              <a:t>High-level radial, torsional, and vertical impacts were made on the head expander</a:t>
            </a:r>
          </a:p>
          <a:p>
            <a:r>
              <a:rPr lang="en-US" dirty="0"/>
              <a:t>Standard 2-inch impact hammer was used</a:t>
            </a:r>
          </a:p>
          <a:p>
            <a:r>
              <a:rPr lang="en-US" dirty="0"/>
              <a:t>Program restricted impact on the structure itself, so background impact data is somewhat comparable to acoustic data</a:t>
            </a:r>
          </a:p>
          <a:p>
            <a:r>
              <a:rPr lang="en-US" dirty="0"/>
              <a:t>FBC Method transforms flexible or dynamically active boundary conditions into fixed boundaries (References)</a:t>
            </a:r>
          </a:p>
          <a:p>
            <a:r>
              <a:rPr lang="en-US" dirty="0"/>
              <a:t>This figure shows the CMIF of the uncorrected modes compared to FBC modes</a:t>
            </a:r>
          </a:p>
        </p:txBody>
      </p:sp>
      <p:pic>
        <p:nvPicPr>
          <p:cNvPr id="3" name="Picture 2">
            <a:extLst>
              <a:ext uri="{FF2B5EF4-FFF2-40B4-BE49-F238E27FC236}">
                <a16:creationId xmlns:a16="http://schemas.microsoft.com/office/drawing/2014/main" id="{DA15EAD5-471D-88B0-8AEF-804CF6631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13" y="1054070"/>
            <a:ext cx="5317701" cy="5209131"/>
          </a:xfrm>
          <a:prstGeom prst="rect">
            <a:avLst/>
          </a:prstGeom>
        </p:spPr>
      </p:pic>
    </p:spTree>
    <p:extLst>
      <p:ext uri="{BB962C8B-B14F-4D97-AF65-F5344CB8AC3E}">
        <p14:creationId xmlns:p14="http://schemas.microsoft.com/office/powerpoint/2010/main" val="317204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982CB4-3813-A089-7FAF-4737FD9297BB}"/>
              </a:ext>
            </a:extLst>
          </p:cNvPr>
          <p:cNvSpPr>
            <a:spLocks noGrp="1"/>
          </p:cNvSpPr>
          <p:nvPr>
            <p:ph type="body" sz="quarter" idx="12"/>
          </p:nvPr>
        </p:nvSpPr>
        <p:spPr>
          <a:xfrm>
            <a:off x="365216" y="329478"/>
            <a:ext cx="5943069" cy="738664"/>
          </a:xfrm>
        </p:spPr>
        <p:txBody>
          <a:bodyPr/>
          <a:lstStyle/>
          <a:p>
            <a:r>
              <a:rPr lang="en-US" dirty="0"/>
              <a:t>Background Test – FBC Impact Testing</a:t>
            </a:r>
          </a:p>
          <a:p>
            <a:endParaRPr lang="en-US" dirty="0"/>
          </a:p>
        </p:txBody>
      </p:sp>
      <p:sp>
        <p:nvSpPr>
          <p:cNvPr id="4" name="Text Placeholder 3">
            <a:extLst>
              <a:ext uri="{FF2B5EF4-FFF2-40B4-BE49-F238E27FC236}">
                <a16:creationId xmlns:a16="http://schemas.microsoft.com/office/drawing/2014/main" id="{6AE079BE-E368-1431-C4AB-2D1CB0CA3F22}"/>
              </a:ext>
            </a:extLst>
          </p:cNvPr>
          <p:cNvSpPr>
            <a:spLocks noGrp="1"/>
          </p:cNvSpPr>
          <p:nvPr>
            <p:ph type="body" sz="quarter" idx="13"/>
          </p:nvPr>
        </p:nvSpPr>
        <p:spPr/>
        <p:txBody>
          <a:bodyPr/>
          <a:lstStyle/>
          <a:p>
            <a:r>
              <a:rPr lang="en-US" dirty="0"/>
              <a:t>Modal parameters below indicate modes with high modal effective mass.  </a:t>
            </a:r>
          </a:p>
          <a:p>
            <a:r>
              <a:rPr lang="en-US" dirty="0"/>
              <a:t>These modes will become important for comparison later</a:t>
            </a:r>
          </a:p>
          <a:p>
            <a:endParaRPr lang="en-US" dirty="0"/>
          </a:p>
        </p:txBody>
      </p:sp>
      <p:pic>
        <p:nvPicPr>
          <p:cNvPr id="7" name="Picture 6">
            <a:extLst>
              <a:ext uri="{FF2B5EF4-FFF2-40B4-BE49-F238E27FC236}">
                <a16:creationId xmlns:a16="http://schemas.microsoft.com/office/drawing/2014/main" id="{E736646D-B47A-9E4F-57CB-C14565ED8FB6}"/>
              </a:ext>
            </a:extLst>
          </p:cNvPr>
          <p:cNvPicPr>
            <a:picLocks noChangeAspect="1"/>
          </p:cNvPicPr>
          <p:nvPr/>
        </p:nvPicPr>
        <p:blipFill>
          <a:blip r:embed="rId2"/>
          <a:stretch>
            <a:fillRect/>
          </a:stretch>
        </p:blipFill>
        <p:spPr>
          <a:xfrm>
            <a:off x="5611391" y="987043"/>
            <a:ext cx="5865552" cy="4583494"/>
          </a:xfrm>
          <a:prstGeom prst="rect">
            <a:avLst/>
          </a:prstGeom>
        </p:spPr>
      </p:pic>
      <p:pic>
        <p:nvPicPr>
          <p:cNvPr id="9" name="Picture 8">
            <a:extLst>
              <a:ext uri="{FF2B5EF4-FFF2-40B4-BE49-F238E27FC236}">
                <a16:creationId xmlns:a16="http://schemas.microsoft.com/office/drawing/2014/main" id="{AFBF9477-854F-7CD4-9EF8-DFF829CA9065}"/>
              </a:ext>
            </a:extLst>
          </p:cNvPr>
          <p:cNvPicPr>
            <a:picLocks noChangeAspect="1"/>
          </p:cNvPicPr>
          <p:nvPr/>
        </p:nvPicPr>
        <p:blipFill>
          <a:blip r:embed="rId3"/>
          <a:stretch>
            <a:fillRect/>
          </a:stretch>
        </p:blipFill>
        <p:spPr>
          <a:xfrm>
            <a:off x="1313709" y="2920810"/>
            <a:ext cx="3278026" cy="2945314"/>
          </a:xfrm>
          <a:prstGeom prst="rect">
            <a:avLst/>
          </a:prstGeom>
        </p:spPr>
      </p:pic>
      <p:pic>
        <p:nvPicPr>
          <p:cNvPr id="11" name="Picture 10" descr="A blue and green square object&#10;&#10;AI-generated content may be incorrect.">
            <a:extLst>
              <a:ext uri="{FF2B5EF4-FFF2-40B4-BE49-F238E27FC236}">
                <a16:creationId xmlns:a16="http://schemas.microsoft.com/office/drawing/2014/main" id="{2FB8ADC9-C868-1CFD-F949-FC86CC2CABE7}"/>
              </a:ext>
            </a:extLst>
          </p:cNvPr>
          <p:cNvPicPr>
            <a:picLocks noChangeAspect="1"/>
          </p:cNvPicPr>
          <p:nvPr/>
        </p:nvPicPr>
        <p:blipFill>
          <a:blip r:embed="rId4"/>
          <a:stretch>
            <a:fillRect/>
          </a:stretch>
        </p:blipFill>
        <p:spPr>
          <a:xfrm>
            <a:off x="5469689" y="1068142"/>
            <a:ext cx="2049442" cy="1938059"/>
          </a:xfrm>
          <a:prstGeom prst="rect">
            <a:avLst/>
          </a:prstGeom>
        </p:spPr>
      </p:pic>
      <p:pic>
        <p:nvPicPr>
          <p:cNvPr id="13" name="Picture 12" descr="A blue and green square&#10;&#10;AI-generated content may be incorrect.">
            <a:extLst>
              <a:ext uri="{FF2B5EF4-FFF2-40B4-BE49-F238E27FC236}">
                <a16:creationId xmlns:a16="http://schemas.microsoft.com/office/drawing/2014/main" id="{24CA9551-27BF-32AB-A353-6F8ABCE51686}"/>
              </a:ext>
            </a:extLst>
          </p:cNvPr>
          <p:cNvPicPr>
            <a:picLocks noChangeAspect="1"/>
          </p:cNvPicPr>
          <p:nvPr/>
        </p:nvPicPr>
        <p:blipFill>
          <a:blip r:embed="rId5"/>
          <a:stretch>
            <a:fillRect/>
          </a:stretch>
        </p:blipFill>
        <p:spPr>
          <a:xfrm>
            <a:off x="7514066" y="1068141"/>
            <a:ext cx="2049442" cy="1938059"/>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E0B29B85-BD55-C2C9-628C-163525D3EE2D}"/>
              </a:ext>
            </a:extLst>
          </p:cNvPr>
          <p:cNvPicPr>
            <a:picLocks noChangeAspect="1"/>
          </p:cNvPicPr>
          <p:nvPr/>
        </p:nvPicPr>
        <p:blipFill>
          <a:blip r:embed="rId6"/>
          <a:stretch>
            <a:fillRect/>
          </a:stretch>
        </p:blipFill>
        <p:spPr>
          <a:xfrm>
            <a:off x="9586684" y="990159"/>
            <a:ext cx="2136054" cy="2019964"/>
          </a:xfrm>
          <a:prstGeom prst="rect">
            <a:avLst/>
          </a:prstGeom>
        </p:spPr>
      </p:pic>
      <p:pic>
        <p:nvPicPr>
          <p:cNvPr id="17" name="Picture 16" descr="A blue and green geometrical object&#10;&#10;AI-generated content may be incorrect.">
            <a:extLst>
              <a:ext uri="{FF2B5EF4-FFF2-40B4-BE49-F238E27FC236}">
                <a16:creationId xmlns:a16="http://schemas.microsoft.com/office/drawing/2014/main" id="{9F424ACF-0CBA-CF00-56A6-D228284C314B}"/>
              </a:ext>
            </a:extLst>
          </p:cNvPr>
          <p:cNvPicPr>
            <a:picLocks noChangeAspect="1"/>
          </p:cNvPicPr>
          <p:nvPr/>
        </p:nvPicPr>
        <p:blipFill>
          <a:blip r:embed="rId7"/>
          <a:stretch>
            <a:fillRect/>
          </a:stretch>
        </p:blipFill>
        <p:spPr>
          <a:xfrm>
            <a:off x="5392262" y="3186053"/>
            <a:ext cx="2121804" cy="2006489"/>
          </a:xfrm>
          <a:prstGeom prst="rect">
            <a:avLst/>
          </a:prstGeom>
        </p:spPr>
      </p:pic>
      <p:pic>
        <p:nvPicPr>
          <p:cNvPr id="19" name="Picture 18" descr="A blue square with a colorful triangle&#10;&#10;AI-generated content may be incorrect.">
            <a:extLst>
              <a:ext uri="{FF2B5EF4-FFF2-40B4-BE49-F238E27FC236}">
                <a16:creationId xmlns:a16="http://schemas.microsoft.com/office/drawing/2014/main" id="{7A5640EC-537B-2A12-4190-F4ECC431716B}"/>
              </a:ext>
            </a:extLst>
          </p:cNvPr>
          <p:cNvPicPr>
            <a:picLocks noChangeAspect="1"/>
          </p:cNvPicPr>
          <p:nvPr/>
        </p:nvPicPr>
        <p:blipFill>
          <a:blip r:embed="rId8"/>
          <a:stretch>
            <a:fillRect/>
          </a:stretch>
        </p:blipFill>
        <p:spPr>
          <a:xfrm>
            <a:off x="7515576" y="3186054"/>
            <a:ext cx="2121804" cy="2006488"/>
          </a:xfrm>
          <a:prstGeom prst="rect">
            <a:avLst/>
          </a:prstGeom>
        </p:spPr>
      </p:pic>
      <p:pic>
        <p:nvPicPr>
          <p:cNvPr id="21" name="Picture 20" descr="A blue and green cubes&#10;&#10;AI-generated content may be incorrect.">
            <a:extLst>
              <a:ext uri="{FF2B5EF4-FFF2-40B4-BE49-F238E27FC236}">
                <a16:creationId xmlns:a16="http://schemas.microsoft.com/office/drawing/2014/main" id="{8DFB99F1-D78B-4077-21F5-B9C88C0AB39B}"/>
              </a:ext>
            </a:extLst>
          </p:cNvPr>
          <p:cNvPicPr>
            <a:picLocks noChangeAspect="1"/>
          </p:cNvPicPr>
          <p:nvPr/>
        </p:nvPicPr>
        <p:blipFill>
          <a:blip r:embed="rId9"/>
          <a:stretch>
            <a:fillRect/>
          </a:stretch>
        </p:blipFill>
        <p:spPr>
          <a:xfrm>
            <a:off x="9718316" y="3282630"/>
            <a:ext cx="2015643" cy="1906097"/>
          </a:xfrm>
          <a:prstGeom prst="rect">
            <a:avLst/>
          </a:prstGeom>
        </p:spPr>
      </p:pic>
    </p:spTree>
    <p:extLst>
      <p:ext uri="{BB962C8B-B14F-4D97-AF65-F5344CB8AC3E}">
        <p14:creationId xmlns:p14="http://schemas.microsoft.com/office/powerpoint/2010/main" val="2834812911"/>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 4 Item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kern="0" dirty="0">
            <a:latin typeface="Haffer XH Medium" pitchFamily="2" charset="77"/>
            <a:cs typeface="Haffer XH Medium"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ge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parator /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120E83EB94674896D2F86B314F632E" ma:contentTypeVersion="15" ma:contentTypeDescription="Create a new document." ma:contentTypeScope="" ma:versionID="eaa2e8e6437d608774056cdbdbb648b1">
  <xsd:schema xmlns:xsd="http://www.w3.org/2001/XMLSchema" xmlns:xs="http://www.w3.org/2001/XMLSchema" xmlns:p="http://schemas.microsoft.com/office/2006/metadata/properties" xmlns:ns2="804af2fd-d1e1-454a-aa3e-39d4b36350b6" xmlns:ns3="b097f986-47f0-47af-a1a8-4beb1023c408" targetNamespace="http://schemas.microsoft.com/office/2006/metadata/properties" ma:root="true" ma:fieldsID="afd362dd04a2066feb2e4c542603ac09" ns2:_="" ns3:_="">
    <xsd:import namespace="804af2fd-d1e1-454a-aa3e-39d4b36350b6"/>
    <xsd:import namespace="b097f986-47f0-47af-a1a8-4beb1023c4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4af2fd-d1e1-454a-aa3e-39d4b36350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a98e57-3f2f-4b4b-9553-79e789f6a4f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97f986-47f0-47af-a1a8-4beb1023c4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98599-8b42-4926-8a38-ed7ec3afcdbb}" ma:internalName="TaxCatchAll" ma:showField="CatchAllData" ma:web="b097f986-47f0-47af-a1a8-4beb1023c40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097f986-47f0-47af-a1a8-4beb1023c408" xsi:nil="true"/>
    <lcf76f155ced4ddcb4097134ff3c332f xmlns="804af2fd-d1e1-454a-aa3e-39d4b36350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28DD87-89AD-405E-9AB0-D34641923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4af2fd-d1e1-454a-aa3e-39d4b36350b6"/>
    <ds:schemaRef ds:uri="b097f986-47f0-47af-a1a8-4beb1023c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978BC5-4819-410E-B9EB-261FAEA7EBFF}">
  <ds:schemaRefs>
    <ds:schemaRef ds:uri="http://schemas.microsoft.com/sharepoint/v3/contenttype/forms"/>
  </ds:schemaRefs>
</ds:datastoreItem>
</file>

<file path=customXml/itemProps3.xml><?xml version="1.0" encoding="utf-8"?>
<ds:datastoreItem xmlns:ds="http://schemas.openxmlformats.org/officeDocument/2006/customXml" ds:itemID="{A2DECC9C-0DDC-4AFE-9806-5CD80AC38777}">
  <ds:schemaRefs>
    <ds:schemaRef ds:uri="http://schemas.microsoft.com/office/infopath/2007/PartnerControls"/>
    <ds:schemaRef ds:uri="http://schemas.openxmlformats.org/package/2006/metadata/core-properties"/>
    <ds:schemaRef ds:uri="http://purl.org/dc/dcmitype/"/>
    <ds:schemaRef ds:uri="804af2fd-d1e1-454a-aa3e-39d4b36350b6"/>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b097f986-47f0-47af-a1a8-4beb1023c408"/>
  </ds:schemaRefs>
</ds:datastoreItem>
</file>

<file path=docProps/app.xml><?xml version="1.0" encoding="utf-8"?>
<Properties xmlns="http://schemas.openxmlformats.org/officeDocument/2006/extended-properties" xmlns:vt="http://schemas.openxmlformats.org/officeDocument/2006/docPropsVTypes">
  <TotalTime>4789</TotalTime>
  <Words>813</Words>
  <Application>Microsoft Office PowerPoint</Application>
  <PresentationFormat>Widescreen</PresentationFormat>
  <Paragraphs>122</Paragraphs>
  <Slides>22</Slides>
  <Notes>1</Notes>
  <HiddenSlides>0</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Cover</vt:lpstr>
      <vt:lpstr>Page 4 Items</vt:lpstr>
      <vt:lpstr>Page Blue</vt:lpstr>
      <vt:lpstr>Separator / Cover</vt:lpstr>
      <vt:lpstr>1_Diseño personalizado</vt:lpstr>
      <vt:lpstr>Custom Design</vt:lpstr>
      <vt:lpstr>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José López Bernad</dc:creator>
  <cp:lastModifiedBy>Dale  Schick</cp:lastModifiedBy>
  <cp:revision>15</cp:revision>
  <cp:lastPrinted>2024-01-17T11:18:48Z</cp:lastPrinted>
  <dcterms:created xsi:type="dcterms:W3CDTF">2023-12-15T12:32:04Z</dcterms:created>
  <dcterms:modified xsi:type="dcterms:W3CDTF">2025-03-19T16:05:15Z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0x010100DD120E83EB94674896D2F86B314F632E</vt:lpwstr>
  </property>
</Properties>
</file>