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9"/>
  </p:notesMasterIdLst>
  <p:sldIdLst>
    <p:sldId id="2146848428" r:id="rId5"/>
    <p:sldId id="257" r:id="rId6"/>
    <p:sldId id="2146848429" r:id="rId7"/>
    <p:sldId id="214684843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section" id="{EF60FD4E-9A8D-C547-AD1B-7ADC5D4C0E84}">
          <p14:sldIdLst>
            <p14:sldId id="2146848428"/>
            <p14:sldId id="257"/>
            <p14:sldId id="2146848429"/>
            <p14:sldId id="214684843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10B806-55C3-D69C-4861-1B6EE8AA2EEC}" name="Chevalley, Eric (ARC-TH)[San Jose State University Research Foundation Inc]" initials="EC" userId="S::echevall@ndc.nasa.gov::39445cc4-fe0c-4a57-bbd5-ab1755a5a0d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ohnson, Mirna G. (ARC-TH)" initials="J(" lastIdx="2" clrIdx="0">
    <p:extLst>
      <p:ext uri="{19B8F6BF-5375-455C-9EA6-DF929625EA0E}">
        <p15:presenceInfo xmlns:p15="http://schemas.microsoft.com/office/powerpoint/2012/main" userId="S::mpoa@ndc.nasa.gov::13b4ca22-d1f0-4ceb-ac66-46c74d7cdaa7" providerId="AD"/>
      </p:ext>
    </p:extLst>
  </p:cmAuthor>
  <p:cmAuthor id="2" name="Swieringa, Kurt A. (LARC-D318)" initials="S(" lastIdx="4" clrIdx="1">
    <p:extLst>
      <p:ext uri="{19B8F6BF-5375-455C-9EA6-DF929625EA0E}">
        <p15:presenceInfo xmlns:p15="http://schemas.microsoft.com/office/powerpoint/2012/main" userId="S::kswierin@ndc.nasa.gov::2d4fbc33-402e-4360-9ae1-4942b0912a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24B5F"/>
    <a:srgbClr val="00184B"/>
    <a:srgbClr val="444D61"/>
    <a:srgbClr val="454E62"/>
    <a:srgbClr val="3C4356"/>
    <a:srgbClr val="00184A"/>
    <a:srgbClr val="0065D4"/>
    <a:srgbClr val="000000"/>
    <a:srgbClr val="C00000"/>
    <a:srgbClr val="F0EC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4658"/>
  </p:normalViewPr>
  <p:slideViewPr>
    <p:cSldViewPr snapToGrid="0">
      <p:cViewPr varScale="1">
        <p:scale>
          <a:sx n="109" d="100"/>
          <a:sy n="109" d="100"/>
        </p:scale>
        <p:origin x="216" y="4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43C30F-B64F-A846-9F8E-A8CD419561AB}" type="datetimeFigureOut">
              <a:rPr lang="en-US" smtClean="0"/>
              <a:t>4/16/25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735F7B-37D7-2842-9F00-8E83C6190FBC}" type="slidenum">
              <a:rPr lang="en-US" smtClean="0"/>
              <a:t>‹#›</a:t>
            </a:fld>
            <a:endParaRPr lang="en-US"/>
          </a:p>
        </p:txBody>
      </p:sp>
    </p:spTree>
    <p:extLst>
      <p:ext uri="{BB962C8B-B14F-4D97-AF65-F5344CB8AC3E}">
        <p14:creationId xmlns:p14="http://schemas.microsoft.com/office/powerpoint/2010/main" val="4200800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FFE145F-43F0-3678-5DCA-E328A84F1436}"/>
              </a:ext>
            </a:extLst>
          </p:cNvPr>
          <p:cNvSpPr/>
          <p:nvPr userDrawn="1"/>
        </p:nvSpPr>
        <p:spPr>
          <a:xfrm>
            <a:off x="0" y="0"/>
            <a:ext cx="12192000" cy="6858000"/>
          </a:xfrm>
          <a:prstGeom prst="rect">
            <a:avLst/>
          </a:prstGeom>
          <a:solidFill>
            <a:srgbClr val="00184A"/>
          </a:solid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pic>
        <p:nvPicPr>
          <p:cNvPr id="8" name="Picture 7" descr="A logo of a globe with a plane flying&#10;&#10;Description automatically generated">
            <a:extLst>
              <a:ext uri="{FF2B5EF4-FFF2-40B4-BE49-F238E27FC236}">
                <a16:creationId xmlns:a16="http://schemas.microsoft.com/office/drawing/2014/main" id="{31F4AF14-0612-D169-C50A-054DD9EBC1C6}"/>
              </a:ext>
            </a:extLst>
          </p:cNvPr>
          <p:cNvPicPr>
            <a:picLocks noChangeAspect="1"/>
          </p:cNvPicPr>
          <p:nvPr userDrawn="1"/>
        </p:nvPicPr>
        <p:blipFill>
          <a:blip r:embed="rId2"/>
          <a:stretch>
            <a:fillRect/>
          </a:stretch>
        </p:blipFill>
        <p:spPr>
          <a:xfrm>
            <a:off x="2089867" y="977567"/>
            <a:ext cx="8012266" cy="2984962"/>
          </a:xfrm>
          <a:prstGeom prst="rect">
            <a:avLst/>
          </a:prstGeom>
        </p:spPr>
      </p:pic>
      <p:sp>
        <p:nvSpPr>
          <p:cNvPr id="2" name="Title 1"/>
          <p:cNvSpPr>
            <a:spLocks noGrp="1"/>
          </p:cNvSpPr>
          <p:nvPr>
            <p:ph type="ctrTitle"/>
          </p:nvPr>
        </p:nvSpPr>
        <p:spPr>
          <a:xfrm>
            <a:off x="609600" y="4256498"/>
            <a:ext cx="11002392" cy="636719"/>
          </a:xfrm>
          <a:prstGeom prst="rect">
            <a:avLst/>
          </a:prstGeom>
        </p:spPr>
        <p:txBody>
          <a:bodyPr anchor="ctr"/>
          <a:lstStyle>
            <a:lvl1pPr>
              <a:defRPr sz="3600">
                <a:latin typeface="Eurostile" panose="020B0504020202050204" pitchFamily="34" charset="77"/>
              </a:defRPr>
            </a:lvl1pPr>
          </a:lstStyle>
          <a:p>
            <a:r>
              <a:rPr lang="en-US"/>
              <a:t>Click to edit Master title style</a:t>
            </a:r>
          </a:p>
        </p:txBody>
      </p:sp>
      <p:sp>
        <p:nvSpPr>
          <p:cNvPr id="3" name="Subtitle 2"/>
          <p:cNvSpPr>
            <a:spLocks noGrp="1"/>
          </p:cNvSpPr>
          <p:nvPr>
            <p:ph type="subTitle" idx="1"/>
          </p:nvPr>
        </p:nvSpPr>
        <p:spPr>
          <a:xfrm>
            <a:off x="1828800" y="5024760"/>
            <a:ext cx="8534400" cy="614039"/>
          </a:xfrm>
        </p:spPr>
        <p:txBody>
          <a:bodyPr/>
          <a:lstStyle>
            <a:lvl1pPr marL="0" indent="0" algn="ctr">
              <a:buNone/>
              <a:defRPr>
                <a:solidFill>
                  <a:schemeClr val="bg1"/>
                </a:solidFill>
                <a:latin typeface="Eurostile" panose="020B0504020202050204" pitchFamily="34" charset="77"/>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927397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1066800"/>
            <a:ext cx="11277600" cy="5410200"/>
          </a:xfrm>
        </p:spPr>
        <p:txBody>
          <a:bodyPr/>
          <a:lstStyle>
            <a:lvl1pPr>
              <a:defRPr sz="24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marL="1371600" indent="-288925">
              <a:defRPr>
                <a:latin typeface="Arial" panose="020B0604020202020204" pitchFamily="34" charset="0"/>
                <a:cs typeface="Arial" panose="020B0604020202020204" pitchFamily="34" charset="0"/>
              </a:defRPr>
            </a:lvl4pPr>
            <a:lvl5pPr marL="1655763" indent="-288925">
              <a:buFont typeface="Arial" panose="020B0604020202020204" pitchFamily="34" charset="0"/>
              <a:buChar char="»"/>
              <a:tabLst/>
              <a:defRPr sz="16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1"/>
          <p:cNvSpPr>
            <a:spLocks noGrp="1"/>
          </p:cNvSpPr>
          <p:nvPr>
            <p:ph type="title" hasCustomPrompt="1"/>
          </p:nvPr>
        </p:nvSpPr>
        <p:spPr>
          <a:xfrm>
            <a:off x="873956" y="82296"/>
            <a:ext cx="10342487" cy="630936"/>
          </a:xfrm>
          <a:prstGeom prst="rect">
            <a:avLst/>
          </a:prstGeom>
          <a:ln>
            <a:noFill/>
          </a:ln>
        </p:spPr>
        <p:txBody>
          <a:bodyPr anchor="ctr">
            <a:normAutofit/>
          </a:bodyPr>
          <a:lstStyle>
            <a:lvl1pPr algn="ctr">
              <a:defRPr sz="2800" b="1">
                <a:latin typeface="Arial" panose="020B0604020202020204" pitchFamily="34" charset="0"/>
                <a:cs typeface="Arial" panose="020B0604020202020204" pitchFamily="34" charset="0"/>
              </a:defRPr>
            </a:lvl1pPr>
          </a:lstStyle>
          <a:p>
            <a:r>
              <a:rPr lang="en-US"/>
              <a:t>Click to title style</a:t>
            </a:r>
          </a:p>
        </p:txBody>
      </p:sp>
      <p:sp>
        <p:nvSpPr>
          <p:cNvPr id="2" name="Slide Number Placeholder 5">
            <a:extLst>
              <a:ext uri="{FF2B5EF4-FFF2-40B4-BE49-F238E27FC236}">
                <a16:creationId xmlns:a16="http://schemas.microsoft.com/office/drawing/2014/main" id="{D98E88DA-DE75-A053-D8E9-B2867DD0EDEE}"/>
              </a:ext>
            </a:extLst>
          </p:cNvPr>
          <p:cNvSpPr>
            <a:spLocks noGrp="1"/>
          </p:cNvSpPr>
          <p:nvPr>
            <p:ph type="sldNum" sz="quarter" idx="4"/>
          </p:nvPr>
        </p:nvSpPr>
        <p:spPr>
          <a:xfrm>
            <a:off x="8839200" y="6553200"/>
            <a:ext cx="2844800" cy="304800"/>
          </a:xfrm>
          <a:prstGeom prst="rect">
            <a:avLst/>
          </a:prstGeom>
        </p:spPr>
        <p:txBody>
          <a:bodyPr anchor="ctr"/>
          <a:lstStyle>
            <a:lvl1pPr>
              <a:defRPr sz="1000">
                <a:solidFill>
                  <a:schemeClr val="bg1"/>
                </a:solidFill>
                <a:latin typeface="Arial" panose="020B0604020202020204" pitchFamily="34" charset="0"/>
                <a:cs typeface="Arial" panose="020B0604020202020204" pitchFamily="34" charset="0"/>
              </a:defRPr>
            </a:lvl1pPr>
          </a:lstStyle>
          <a:p>
            <a:pPr algn="r"/>
            <a:fld id="{9F0E9893-8FB3-409C-B448-4EC2BA053222}" type="slidenum">
              <a:rPr lang="en-US" smtClean="0"/>
              <a:pPr algn="r"/>
              <a:t>‹#›</a:t>
            </a:fld>
            <a:endParaRPr lang="en-US"/>
          </a:p>
        </p:txBody>
      </p:sp>
    </p:spTree>
    <p:extLst>
      <p:ext uri="{BB962C8B-B14F-4D97-AF65-F5344CB8AC3E}">
        <p14:creationId xmlns:p14="http://schemas.microsoft.com/office/powerpoint/2010/main" val="41374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ub-title slid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9DA8CA-2A53-2366-A885-29E3D7CD31CB}"/>
              </a:ext>
            </a:extLst>
          </p:cNvPr>
          <p:cNvSpPr/>
          <p:nvPr userDrawn="1"/>
        </p:nvSpPr>
        <p:spPr>
          <a:xfrm>
            <a:off x="0" y="0"/>
            <a:ext cx="12192000" cy="6858000"/>
          </a:xfrm>
          <a:prstGeom prst="rect">
            <a:avLst/>
          </a:prstGeom>
          <a:solidFill>
            <a:srgbClr val="00184A"/>
          </a:solid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FAE00AA-F505-F3BC-8E01-C992C57474EA}"/>
              </a:ext>
            </a:extLst>
          </p:cNvPr>
          <p:cNvSpPr/>
          <p:nvPr userDrawn="1"/>
        </p:nvSpPr>
        <p:spPr>
          <a:xfrm>
            <a:off x="0" y="2963333"/>
            <a:ext cx="12191999" cy="830997"/>
          </a:xfrm>
          <a:prstGeom prst="rect">
            <a:avLst/>
          </a:prstGeom>
        </p:spPr>
        <p:txBody>
          <a:bodyPr wrap="square">
            <a:spAutoFit/>
          </a:bodyPr>
          <a:lstStyle/>
          <a:p>
            <a:pPr lvl="0" algn="ctr"/>
            <a:r>
              <a:rPr lang="en-US" sz="4800" b="1">
                <a:ln w="9525">
                  <a:solidFill>
                    <a:schemeClr val="bg1"/>
                  </a:solidFill>
                  <a:prstDash val="solid"/>
                </a:ln>
                <a:solidFill>
                  <a:schemeClr val="bg1"/>
                </a:solidFill>
                <a:latin typeface="Eurostile" panose="020B0504020202050204" pitchFamily="34" charset="77"/>
                <a:ea typeface="+mj-ea"/>
              </a:rPr>
              <a:t>Sub-Title</a:t>
            </a:r>
            <a:endParaRPr lang="en-US" sz="4000">
              <a:ln w="12700">
                <a:noFill/>
              </a:ln>
              <a:solidFill>
                <a:schemeClr val="bg1"/>
              </a:solidFill>
              <a:effectLst>
                <a:outerShdw blurRad="50800" dist="38100" dir="2700000" algn="tl" rotWithShape="0">
                  <a:prstClr val="black">
                    <a:alpha val="40000"/>
                  </a:prstClr>
                </a:outerShdw>
              </a:effectLst>
              <a:latin typeface="Eurostile" panose="020B0504020202050204" pitchFamily="34" charset="77"/>
            </a:endParaRPr>
          </a:p>
        </p:txBody>
      </p:sp>
      <p:pic>
        <p:nvPicPr>
          <p:cNvPr id="4" name="Picture 3" descr="A logo of a globe with a plane flying&#10;&#10;Description automatically generated">
            <a:extLst>
              <a:ext uri="{FF2B5EF4-FFF2-40B4-BE49-F238E27FC236}">
                <a16:creationId xmlns:a16="http://schemas.microsoft.com/office/drawing/2014/main" id="{AFBC783B-8AA6-D912-9724-FB9EDE5B1082}"/>
              </a:ext>
            </a:extLst>
          </p:cNvPr>
          <p:cNvPicPr>
            <a:picLocks noChangeAspect="1"/>
          </p:cNvPicPr>
          <p:nvPr userDrawn="1"/>
        </p:nvPicPr>
        <p:blipFill rotWithShape="1">
          <a:blip r:embed="rId2"/>
          <a:srcRect l="24390" r="46549" b="41281"/>
          <a:stretch/>
        </p:blipFill>
        <p:spPr>
          <a:xfrm>
            <a:off x="0" y="3894667"/>
            <a:ext cx="3936606" cy="2963333"/>
          </a:xfrm>
          <a:prstGeom prst="rect">
            <a:avLst/>
          </a:prstGeom>
        </p:spPr>
      </p:pic>
    </p:spTree>
    <p:extLst>
      <p:ext uri="{BB962C8B-B14F-4D97-AF65-F5344CB8AC3E}">
        <p14:creationId xmlns:p14="http://schemas.microsoft.com/office/powerpoint/2010/main" val="2592596261"/>
      </p:ext>
    </p:extLst>
  </p:cSld>
  <p:clrMapOvr>
    <a:overrideClrMapping bg1="lt1" tx1="dk1" bg2="lt2" tx2="dk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370357ED-37E2-EBB8-8199-BE04274010BF}"/>
              </a:ext>
            </a:extLst>
          </p:cNvPr>
          <p:cNvSpPr>
            <a:spLocks noGrp="1"/>
          </p:cNvSpPr>
          <p:nvPr>
            <p:ph type="sldNum" sz="quarter" idx="4"/>
          </p:nvPr>
        </p:nvSpPr>
        <p:spPr>
          <a:xfrm>
            <a:off x="8839200" y="6553200"/>
            <a:ext cx="2844800" cy="304800"/>
          </a:xfrm>
          <a:prstGeom prst="rect">
            <a:avLst/>
          </a:prstGeom>
        </p:spPr>
        <p:txBody>
          <a:bodyPr anchor="ctr"/>
          <a:lstStyle>
            <a:lvl1pPr>
              <a:defRPr sz="1000">
                <a:solidFill>
                  <a:schemeClr val="bg1"/>
                </a:solidFill>
                <a:latin typeface="Arial" panose="020B0604020202020204" pitchFamily="34" charset="0"/>
                <a:cs typeface="Arial" panose="020B0604020202020204" pitchFamily="34" charset="0"/>
              </a:defRPr>
            </a:lvl1pPr>
          </a:lstStyle>
          <a:p>
            <a:pPr algn="r"/>
            <a:fld id="{9F0E9893-8FB3-409C-B448-4EC2BA053222}" type="slidenum">
              <a:rPr lang="en-US" smtClean="0"/>
              <a:pPr algn="r"/>
              <a:t>‹#›</a:t>
            </a:fld>
            <a:endParaRPr lang="en-US"/>
          </a:p>
        </p:txBody>
      </p:sp>
      <p:sp>
        <p:nvSpPr>
          <p:cNvPr id="3" name="Title 1">
            <a:extLst>
              <a:ext uri="{FF2B5EF4-FFF2-40B4-BE49-F238E27FC236}">
                <a16:creationId xmlns:a16="http://schemas.microsoft.com/office/drawing/2014/main" id="{40427BB5-4246-4CC1-53A7-FB6FA3DD4F24}"/>
              </a:ext>
            </a:extLst>
          </p:cNvPr>
          <p:cNvSpPr>
            <a:spLocks noGrp="1"/>
          </p:cNvSpPr>
          <p:nvPr>
            <p:ph type="title" hasCustomPrompt="1"/>
          </p:nvPr>
        </p:nvSpPr>
        <p:spPr>
          <a:xfrm>
            <a:off x="873956" y="82296"/>
            <a:ext cx="10342487" cy="630936"/>
          </a:xfrm>
          <a:prstGeom prst="rect">
            <a:avLst/>
          </a:prstGeom>
          <a:ln>
            <a:noFill/>
          </a:ln>
        </p:spPr>
        <p:txBody>
          <a:bodyPr anchor="ctr">
            <a:normAutofit/>
          </a:bodyPr>
          <a:lstStyle>
            <a:lvl1pPr algn="ctr">
              <a:defRPr sz="2800" b="1">
                <a:latin typeface="Arial" panose="020B0604020202020204" pitchFamily="34" charset="0"/>
                <a:cs typeface="Arial" panose="020B0604020202020204" pitchFamily="34" charset="0"/>
              </a:defRPr>
            </a:lvl1pPr>
          </a:lstStyle>
          <a:p>
            <a:r>
              <a:rPr lang="en-US"/>
              <a:t>Click to title style</a:t>
            </a:r>
          </a:p>
        </p:txBody>
      </p:sp>
    </p:spTree>
    <p:extLst>
      <p:ext uri="{BB962C8B-B14F-4D97-AF65-F5344CB8AC3E}">
        <p14:creationId xmlns:p14="http://schemas.microsoft.com/office/powerpoint/2010/main" val="1512737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4 Contents">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1057275"/>
            <a:ext cx="5384800" cy="2338388"/>
          </a:xfrm>
          <a:prstGeom prst="rect">
            <a:avLst/>
          </a:prstGeom>
        </p:spPr>
        <p:txBody>
          <a:bodyPr>
            <a:normAutofit/>
          </a:bodyPr>
          <a:lstStyle>
            <a:lvl1pPr>
              <a:defRPr sz="2400"/>
            </a:lvl1pPr>
            <a:lvl2pPr>
              <a:defRPr sz="2200"/>
            </a:lvl2pPr>
            <a:lvl3pPr>
              <a:defRPr sz="2000"/>
            </a:lvl3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057275"/>
            <a:ext cx="5384800" cy="2338388"/>
          </a:xfrm>
          <a:prstGeom prst="rect">
            <a:avLst/>
          </a:prstGeom>
        </p:spPr>
        <p:txBody>
          <a:bodyPr>
            <a:normAutofit/>
          </a:bodyPr>
          <a:lstStyle>
            <a:lvl1pPr>
              <a:defRPr sz="2400"/>
            </a:lvl1pPr>
            <a:lvl2pPr>
              <a:defRPr sz="2200"/>
            </a:lvl2pPr>
            <a:lvl3pPr>
              <a:defRPr sz="20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09600" y="3548064"/>
            <a:ext cx="5384800" cy="2339975"/>
          </a:xfrm>
          <a:prstGeom prst="rect">
            <a:avLst/>
          </a:prstGeom>
        </p:spPr>
        <p:txBody>
          <a:bodyPr>
            <a:normAutofit/>
          </a:bodyPr>
          <a:lstStyle>
            <a:lvl1pPr>
              <a:defRPr sz="2400"/>
            </a:lvl1pPr>
            <a:lvl2pPr>
              <a:defRPr sz="2200"/>
            </a:lvl2pPr>
            <a:lvl3pPr>
              <a:defRPr sz="20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7600" y="3548064"/>
            <a:ext cx="5384800" cy="2339975"/>
          </a:xfrm>
          <a:prstGeom prst="rect">
            <a:avLst/>
          </a:prstGeom>
        </p:spPr>
        <p:txBody>
          <a:bodyPr>
            <a:normAutofit/>
          </a:bodyPr>
          <a:lstStyle>
            <a:lvl1pPr>
              <a:defRPr sz="2400"/>
            </a:lvl1pPr>
            <a:lvl2pPr>
              <a:defRPr sz="2200"/>
            </a:lvl2pPr>
            <a:lvl3pPr>
              <a:defRPr sz="20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a:xfrm>
            <a:off x="838199" y="71021"/>
            <a:ext cx="10338787" cy="634190"/>
          </a:xfrm>
          <a:prstGeom prst="rect">
            <a:avLst/>
          </a:prstGeom>
        </p:spPr>
        <p:txBody>
          <a:bodyPr anchor="ctr"/>
          <a:lstStyle/>
          <a:p>
            <a:r>
              <a:rPr lang="en-US"/>
              <a:t>Click to edit Master title style</a:t>
            </a:r>
          </a:p>
        </p:txBody>
      </p:sp>
      <p:sp>
        <p:nvSpPr>
          <p:cNvPr id="13" name="Slide Number Placeholder 5">
            <a:extLst>
              <a:ext uri="{FF2B5EF4-FFF2-40B4-BE49-F238E27FC236}">
                <a16:creationId xmlns:a16="http://schemas.microsoft.com/office/drawing/2014/main" id="{9E25D0BB-F33B-6E17-FBB3-FD51C10B10A5}"/>
              </a:ext>
            </a:extLst>
          </p:cNvPr>
          <p:cNvSpPr>
            <a:spLocks noGrp="1"/>
          </p:cNvSpPr>
          <p:nvPr>
            <p:ph type="sldNum" sz="quarter" idx="10"/>
          </p:nvPr>
        </p:nvSpPr>
        <p:spPr>
          <a:xfrm>
            <a:off x="8839200" y="6553200"/>
            <a:ext cx="2844800" cy="304800"/>
          </a:xfrm>
          <a:prstGeom prst="rect">
            <a:avLst/>
          </a:prstGeom>
        </p:spPr>
        <p:txBody>
          <a:bodyPr anchor="ctr"/>
          <a:lstStyle>
            <a:lvl1pPr>
              <a:defRPr sz="1000">
                <a:solidFill>
                  <a:schemeClr val="bg1"/>
                </a:solidFill>
                <a:latin typeface="Arial" panose="020B0604020202020204" pitchFamily="34" charset="0"/>
                <a:cs typeface="Arial" panose="020B0604020202020204" pitchFamily="34" charset="0"/>
              </a:defRPr>
            </a:lvl1pPr>
          </a:lstStyle>
          <a:p>
            <a:pPr algn="r"/>
            <a:fld id="{9F0E9893-8FB3-409C-B448-4EC2BA053222}" type="slidenum">
              <a:rPr lang="en-US" smtClean="0"/>
              <a:pPr algn="r"/>
              <a:t>‹#›</a:t>
            </a:fld>
            <a:endParaRPr lang="en-US"/>
          </a:p>
        </p:txBody>
      </p:sp>
    </p:spTree>
    <p:extLst>
      <p:ext uri="{BB962C8B-B14F-4D97-AF65-F5344CB8AC3E}">
        <p14:creationId xmlns:p14="http://schemas.microsoft.com/office/powerpoint/2010/main" val="1871949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itle and Two Contents">
    <p:spTree>
      <p:nvGrpSpPr>
        <p:cNvPr id="1" name=""/>
        <p:cNvGrpSpPr/>
        <p:nvPr/>
      </p:nvGrpSpPr>
      <p:grpSpPr>
        <a:xfrm>
          <a:off x="0" y="0"/>
          <a:ext cx="0" cy="0"/>
          <a:chOff x="0" y="0"/>
          <a:chExt cx="0" cy="0"/>
        </a:xfrm>
      </p:grpSpPr>
      <p:sp>
        <p:nvSpPr>
          <p:cNvPr id="2" name="Title 1"/>
          <p:cNvSpPr>
            <a:spLocks noGrp="1"/>
          </p:cNvSpPr>
          <p:nvPr>
            <p:ph type="title"/>
          </p:nvPr>
        </p:nvSpPr>
        <p:spPr>
          <a:xfrm>
            <a:off x="609600" y="62144"/>
            <a:ext cx="10972800" cy="657509"/>
          </a:xfrm>
          <a:prstGeom prst="rect">
            <a:avLst/>
          </a:prstGeom>
        </p:spPr>
        <p:txBody>
          <a:bodyPr anchor="ctr"/>
          <a:lstStyle/>
          <a:p>
            <a:r>
              <a:rPr lang="en-US"/>
              <a:t>Click to edit Master title style</a:t>
            </a:r>
          </a:p>
        </p:txBody>
      </p:sp>
      <p:sp>
        <p:nvSpPr>
          <p:cNvPr id="3" name="Content Placeholder 2"/>
          <p:cNvSpPr>
            <a:spLocks noGrp="1"/>
          </p:cNvSpPr>
          <p:nvPr>
            <p:ph sz="half" idx="1"/>
          </p:nvPr>
        </p:nvSpPr>
        <p:spPr>
          <a:xfrm>
            <a:off x="914400" y="990600"/>
            <a:ext cx="5080000" cy="5399088"/>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90600"/>
            <a:ext cx="5080000" cy="5399088"/>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a:extLst>
              <a:ext uri="{FF2B5EF4-FFF2-40B4-BE49-F238E27FC236}">
                <a16:creationId xmlns:a16="http://schemas.microsoft.com/office/drawing/2014/main" id="{5BB818A2-C387-3C2E-316A-6CD2A9E4A162}"/>
              </a:ext>
            </a:extLst>
          </p:cNvPr>
          <p:cNvSpPr>
            <a:spLocks noGrp="1"/>
          </p:cNvSpPr>
          <p:nvPr>
            <p:ph type="sldNum" sz="quarter" idx="4"/>
          </p:nvPr>
        </p:nvSpPr>
        <p:spPr>
          <a:xfrm>
            <a:off x="8839200" y="6553200"/>
            <a:ext cx="2844800" cy="304800"/>
          </a:xfrm>
          <a:prstGeom prst="rect">
            <a:avLst/>
          </a:prstGeom>
        </p:spPr>
        <p:txBody>
          <a:bodyPr anchor="ctr"/>
          <a:lstStyle>
            <a:lvl1pPr>
              <a:defRPr sz="1000">
                <a:solidFill>
                  <a:schemeClr val="bg1"/>
                </a:solidFill>
                <a:latin typeface="Arial" panose="020B0604020202020204" pitchFamily="34" charset="0"/>
                <a:cs typeface="Arial" panose="020B0604020202020204" pitchFamily="34" charset="0"/>
              </a:defRPr>
            </a:lvl1pPr>
          </a:lstStyle>
          <a:p>
            <a:pPr algn="r"/>
            <a:fld id="{9F0E9893-8FB3-409C-B448-4EC2BA053222}" type="slidenum">
              <a:rPr lang="en-US" smtClean="0"/>
              <a:pPr algn="r"/>
              <a:t>‹#›</a:t>
            </a:fld>
            <a:endParaRPr lang="en-US"/>
          </a:p>
        </p:txBody>
      </p:sp>
    </p:spTree>
    <p:extLst>
      <p:ext uri="{BB962C8B-B14F-4D97-AF65-F5344CB8AC3E}">
        <p14:creationId xmlns:p14="http://schemas.microsoft.com/office/powerpoint/2010/main" val="114359658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85A8020-2BBB-7DE0-A71D-941E1F2EC23B}"/>
              </a:ext>
            </a:extLst>
          </p:cNvPr>
          <p:cNvSpPr/>
          <p:nvPr userDrawn="1"/>
        </p:nvSpPr>
        <p:spPr>
          <a:xfrm>
            <a:off x="0" y="0"/>
            <a:ext cx="12191999" cy="787948"/>
          </a:xfrm>
          <a:prstGeom prst="rect">
            <a:avLst/>
          </a:prstGeom>
          <a:solidFill>
            <a:srgbClr val="424B5F"/>
          </a:solidFill>
          <a:ln>
            <a:noFill/>
          </a:ln>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4ED01B5-9E87-C6A6-C275-AD81371E11C3}"/>
              </a:ext>
            </a:extLst>
          </p:cNvPr>
          <p:cNvSpPr/>
          <p:nvPr userDrawn="1"/>
        </p:nvSpPr>
        <p:spPr>
          <a:xfrm>
            <a:off x="0" y="6553198"/>
            <a:ext cx="12191999" cy="304801"/>
          </a:xfrm>
          <a:prstGeom prst="rect">
            <a:avLst/>
          </a:prstGeom>
          <a:solidFill>
            <a:srgbClr val="424B5F"/>
          </a:solidFill>
          <a:ln>
            <a:noFill/>
          </a:ln>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051" name="Text Placeholder 2"/>
          <p:cNvSpPr>
            <a:spLocks noGrp="1"/>
          </p:cNvSpPr>
          <p:nvPr>
            <p:ph type="body" idx="1"/>
          </p:nvPr>
        </p:nvSpPr>
        <p:spPr bwMode="auto">
          <a:xfrm>
            <a:off x="488272" y="1251751"/>
            <a:ext cx="11195728" cy="464765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 name="Rectangle 2">
            <a:extLst>
              <a:ext uri="{FF2B5EF4-FFF2-40B4-BE49-F238E27FC236}">
                <a16:creationId xmlns:a16="http://schemas.microsoft.com/office/drawing/2014/main" id="{764C5BC7-E0EF-1F86-DF19-50D01632502E}"/>
              </a:ext>
            </a:extLst>
          </p:cNvPr>
          <p:cNvSpPr/>
          <p:nvPr userDrawn="1"/>
        </p:nvSpPr>
        <p:spPr>
          <a:xfrm>
            <a:off x="8832273" y="8965"/>
            <a:ext cx="3359726" cy="766684"/>
          </a:xfrm>
          <a:prstGeom prst="rect">
            <a:avLst/>
          </a:prstGeom>
          <a:gradFill flip="none" rotWithShape="1">
            <a:gsLst>
              <a:gs pos="52000">
                <a:srgbClr val="444D61"/>
              </a:gs>
              <a:gs pos="11000">
                <a:srgbClr val="3C4356"/>
              </a:gs>
              <a:gs pos="100000">
                <a:schemeClr val="bg1">
                  <a:alpha val="0"/>
                </a:schemeClr>
              </a:gs>
            </a:gsLst>
            <a:lin ang="10800000" scaled="1"/>
            <a:tileRect/>
          </a:grad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4" name="Title 2">
            <a:extLst>
              <a:ext uri="{FF2B5EF4-FFF2-40B4-BE49-F238E27FC236}">
                <a16:creationId xmlns:a16="http://schemas.microsoft.com/office/drawing/2014/main" id="{0855FB9B-FD6A-06B1-5E68-5DF4FC9CFDC5}"/>
              </a:ext>
            </a:extLst>
          </p:cNvPr>
          <p:cNvSpPr txBox="1">
            <a:spLocks/>
          </p:cNvSpPr>
          <p:nvPr userDrawn="1"/>
        </p:nvSpPr>
        <p:spPr>
          <a:xfrm>
            <a:off x="795529" y="42528"/>
            <a:ext cx="10396728" cy="724156"/>
          </a:xfrm>
          <a:prstGeom prst="rect">
            <a:avLst/>
          </a:prstGeom>
          <a:ln>
            <a:noFill/>
          </a:ln>
        </p:spPr>
        <p:txBody>
          <a:bodyPr anchor="ctr"/>
          <a:lstStyle>
            <a:lvl1pPr algn="ctr" defTabSz="457200" rtl="0" eaLnBrk="0" fontAlgn="base" hangingPunct="0">
              <a:spcBef>
                <a:spcPct val="0"/>
              </a:spcBef>
              <a:spcAft>
                <a:spcPct val="0"/>
              </a:spcAft>
              <a:defRPr lang="en-US" sz="2800" b="1" kern="1200" dirty="0">
                <a:solidFill>
                  <a:srgbClr val="FFFFFF"/>
                </a:solidFill>
                <a:latin typeface="Arial" charset="0"/>
                <a:ea typeface="+mj-ea"/>
                <a:cs typeface="ＭＳ Ｐゴシック"/>
              </a:defRPr>
            </a:lvl1pPr>
            <a:lvl2pPr algn="ctr" defTabSz="457200" rtl="0" eaLnBrk="0" fontAlgn="base" hangingPunct="0">
              <a:spcBef>
                <a:spcPct val="0"/>
              </a:spcBef>
              <a:spcAft>
                <a:spcPct val="0"/>
              </a:spcAft>
              <a:defRPr sz="2800" b="1">
                <a:solidFill>
                  <a:srgbClr val="000090"/>
                </a:solidFill>
                <a:latin typeface="Arial" charset="0"/>
                <a:ea typeface="ＭＳ Ｐゴシック" pitchFamily="28" charset="-128"/>
                <a:cs typeface="ＭＳ Ｐゴシック"/>
              </a:defRPr>
            </a:lvl2pPr>
            <a:lvl3pPr algn="ctr" defTabSz="457200" rtl="0" eaLnBrk="0" fontAlgn="base" hangingPunct="0">
              <a:spcBef>
                <a:spcPct val="0"/>
              </a:spcBef>
              <a:spcAft>
                <a:spcPct val="0"/>
              </a:spcAft>
              <a:defRPr sz="2800" b="1">
                <a:solidFill>
                  <a:srgbClr val="000090"/>
                </a:solidFill>
                <a:latin typeface="Arial" charset="0"/>
                <a:ea typeface="ＭＳ Ｐゴシック" pitchFamily="28" charset="-128"/>
                <a:cs typeface="ＭＳ Ｐゴシック"/>
              </a:defRPr>
            </a:lvl3pPr>
            <a:lvl4pPr algn="ctr" defTabSz="457200" rtl="0" eaLnBrk="0" fontAlgn="base" hangingPunct="0">
              <a:spcBef>
                <a:spcPct val="0"/>
              </a:spcBef>
              <a:spcAft>
                <a:spcPct val="0"/>
              </a:spcAft>
              <a:defRPr sz="2800" b="1">
                <a:solidFill>
                  <a:srgbClr val="000090"/>
                </a:solidFill>
                <a:latin typeface="Arial" charset="0"/>
                <a:ea typeface="ＭＳ Ｐゴシック" pitchFamily="28" charset="-128"/>
                <a:cs typeface="ＭＳ Ｐゴシック"/>
              </a:defRPr>
            </a:lvl4pPr>
            <a:lvl5pPr algn="ctr" defTabSz="457200" rtl="0" eaLnBrk="0" fontAlgn="base" hangingPunct="0">
              <a:spcBef>
                <a:spcPct val="0"/>
              </a:spcBef>
              <a:spcAft>
                <a:spcPct val="0"/>
              </a:spcAft>
              <a:defRPr sz="2800" b="1">
                <a:solidFill>
                  <a:srgbClr val="000090"/>
                </a:solidFill>
                <a:latin typeface="Arial" charset="0"/>
                <a:ea typeface="ＭＳ Ｐゴシック" pitchFamily="28" charset="-128"/>
                <a:cs typeface="ＭＳ Ｐゴシック"/>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a:lstStyle>
          <a:p>
            <a:endParaRPr lang="en-US"/>
          </a:p>
        </p:txBody>
      </p:sp>
      <p:pic>
        <p:nvPicPr>
          <p:cNvPr id="5" name="Picture 4" descr="A blue and white logo&#10;&#10;Description automatically generated">
            <a:extLst>
              <a:ext uri="{FF2B5EF4-FFF2-40B4-BE49-F238E27FC236}">
                <a16:creationId xmlns:a16="http://schemas.microsoft.com/office/drawing/2014/main" id="{A49AF07C-A09A-F59A-8376-ECF126D8B247}"/>
              </a:ext>
            </a:extLst>
          </p:cNvPr>
          <p:cNvPicPr>
            <a:picLocks noChangeAspect="1"/>
          </p:cNvPicPr>
          <p:nvPr userDrawn="1"/>
        </p:nvPicPr>
        <p:blipFill rotWithShape="1">
          <a:blip r:embed="rId8"/>
          <a:srcRect t="4139" b="4139"/>
          <a:stretch/>
        </p:blipFill>
        <p:spPr>
          <a:xfrm>
            <a:off x="10973006" y="21264"/>
            <a:ext cx="1218994" cy="766684"/>
          </a:xfrm>
          <a:prstGeom prst="rect">
            <a:avLst/>
          </a:prstGeom>
        </p:spPr>
      </p:pic>
      <p:pic>
        <p:nvPicPr>
          <p:cNvPr id="7" name="Picture 6" descr="A logo with a red swoosh and white text&#10;&#10;Description automatically generated">
            <a:extLst>
              <a:ext uri="{FF2B5EF4-FFF2-40B4-BE49-F238E27FC236}">
                <a16:creationId xmlns:a16="http://schemas.microsoft.com/office/drawing/2014/main" id="{21F589B6-43B7-2FF2-1AC6-D1CC1ED90F71}"/>
              </a:ext>
            </a:extLst>
          </p:cNvPr>
          <p:cNvPicPr>
            <a:picLocks noChangeAspect="1"/>
          </p:cNvPicPr>
          <p:nvPr userDrawn="1"/>
        </p:nvPicPr>
        <p:blipFill>
          <a:blip r:embed="rId9"/>
          <a:stretch>
            <a:fillRect/>
          </a:stretch>
        </p:blipFill>
        <p:spPr>
          <a:xfrm>
            <a:off x="69518" y="30229"/>
            <a:ext cx="851949" cy="724156"/>
          </a:xfrm>
          <a:prstGeom prst="rect">
            <a:avLst/>
          </a:prstGeom>
        </p:spPr>
      </p:pic>
      <p:sp>
        <p:nvSpPr>
          <p:cNvPr id="9" name="Rectangle 8">
            <a:extLst>
              <a:ext uri="{FF2B5EF4-FFF2-40B4-BE49-F238E27FC236}">
                <a16:creationId xmlns:a16="http://schemas.microsoft.com/office/drawing/2014/main" id="{EDEC0E16-B749-D750-27C8-6367FA524018}"/>
              </a:ext>
            </a:extLst>
          </p:cNvPr>
          <p:cNvSpPr/>
          <p:nvPr userDrawn="1"/>
        </p:nvSpPr>
        <p:spPr>
          <a:xfrm>
            <a:off x="0" y="787949"/>
            <a:ext cx="12191999" cy="170643"/>
          </a:xfrm>
          <a:prstGeom prst="rect">
            <a:avLst/>
          </a:prstGeom>
          <a:gradFill flip="none" rotWithShape="1">
            <a:gsLst>
              <a:gs pos="0">
                <a:schemeClr val="bg1">
                  <a:lumMod val="50000"/>
                </a:schemeClr>
              </a:gs>
              <a:gs pos="100000">
                <a:schemeClr val="bg1"/>
              </a:gs>
            </a:gsLst>
            <a:lin ang="5400000" scaled="1"/>
            <a:tileRect/>
          </a:gradFill>
          <a:ln>
            <a:noFill/>
          </a:ln>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Slide Number Placeholder 5">
            <a:extLst>
              <a:ext uri="{FF2B5EF4-FFF2-40B4-BE49-F238E27FC236}">
                <a16:creationId xmlns:a16="http://schemas.microsoft.com/office/drawing/2014/main" id="{1CBE2EA3-052B-AB68-D39C-808F22955B05}"/>
              </a:ext>
            </a:extLst>
          </p:cNvPr>
          <p:cNvSpPr>
            <a:spLocks noGrp="1"/>
          </p:cNvSpPr>
          <p:nvPr>
            <p:ph type="sldNum" sz="quarter" idx="4"/>
          </p:nvPr>
        </p:nvSpPr>
        <p:spPr>
          <a:xfrm>
            <a:off x="8839200" y="6553200"/>
            <a:ext cx="2844800" cy="304800"/>
          </a:xfrm>
          <a:prstGeom prst="rect">
            <a:avLst/>
          </a:prstGeom>
        </p:spPr>
        <p:txBody>
          <a:bodyPr anchor="ctr"/>
          <a:lstStyle>
            <a:lvl1pPr>
              <a:defRPr sz="1000">
                <a:solidFill>
                  <a:schemeClr val="bg1"/>
                </a:solidFill>
                <a:latin typeface="Arial" panose="020B0604020202020204" pitchFamily="34" charset="0"/>
                <a:cs typeface="Arial" panose="020B0604020202020204" pitchFamily="34" charset="0"/>
              </a:defRPr>
            </a:lvl1pPr>
          </a:lstStyle>
          <a:p>
            <a:pPr algn="r"/>
            <a:fld id="{9F0E9893-8FB3-409C-B448-4EC2BA053222}" type="slidenum">
              <a:rPr lang="en-US" smtClean="0"/>
              <a:pPr algn="r"/>
              <a:t>‹#›</a:t>
            </a:fld>
            <a:endParaRPr lang="en-US"/>
          </a:p>
        </p:txBody>
      </p:sp>
    </p:spTree>
    <p:extLst>
      <p:ext uri="{BB962C8B-B14F-4D97-AF65-F5344CB8AC3E}">
        <p14:creationId xmlns:p14="http://schemas.microsoft.com/office/powerpoint/2010/main" val="25934708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5" r:id="rId4"/>
    <p:sldLayoutId id="2147483677" r:id="rId5"/>
    <p:sldLayoutId id="2147483679" r:id="rId6"/>
  </p:sldLayoutIdLst>
  <p:hf hdr="0" ftr="0" dt="0"/>
  <p:txStyles>
    <p:titleStyle>
      <a:lvl1pPr algn="ctr" defTabSz="457200" rtl="0" eaLnBrk="1" fontAlgn="base" hangingPunct="1">
        <a:spcBef>
          <a:spcPct val="0"/>
        </a:spcBef>
        <a:spcAft>
          <a:spcPct val="0"/>
        </a:spcAft>
        <a:defRPr lang="en-US" sz="2800" b="1" kern="1200" dirty="0">
          <a:solidFill>
            <a:srgbClr val="FFFFFF"/>
          </a:solidFill>
          <a:latin typeface="Arial" charset="0"/>
          <a:ea typeface="+mj-ea"/>
          <a:cs typeface="ＭＳ Ｐゴシック"/>
        </a:defRPr>
      </a:lvl1pPr>
      <a:lvl2pPr algn="ctr" defTabSz="457200" rtl="0" eaLnBrk="1" fontAlgn="base" hangingPunct="1">
        <a:spcBef>
          <a:spcPct val="0"/>
        </a:spcBef>
        <a:spcAft>
          <a:spcPct val="0"/>
        </a:spcAft>
        <a:defRPr sz="2800" b="1">
          <a:solidFill>
            <a:srgbClr val="000090"/>
          </a:solidFill>
          <a:latin typeface="Arial" charset="0"/>
          <a:ea typeface="ＭＳ Ｐゴシック" pitchFamily="28" charset="-128"/>
          <a:cs typeface="ＭＳ Ｐゴシック"/>
        </a:defRPr>
      </a:lvl2pPr>
      <a:lvl3pPr algn="ctr" defTabSz="457200" rtl="0" eaLnBrk="1" fontAlgn="base" hangingPunct="1">
        <a:spcBef>
          <a:spcPct val="0"/>
        </a:spcBef>
        <a:spcAft>
          <a:spcPct val="0"/>
        </a:spcAft>
        <a:defRPr sz="2800" b="1">
          <a:solidFill>
            <a:srgbClr val="000090"/>
          </a:solidFill>
          <a:latin typeface="Arial" charset="0"/>
          <a:ea typeface="ＭＳ Ｐゴシック" pitchFamily="28" charset="-128"/>
          <a:cs typeface="ＭＳ Ｐゴシック"/>
        </a:defRPr>
      </a:lvl3pPr>
      <a:lvl4pPr algn="ctr" defTabSz="457200" rtl="0" eaLnBrk="1" fontAlgn="base" hangingPunct="1">
        <a:spcBef>
          <a:spcPct val="0"/>
        </a:spcBef>
        <a:spcAft>
          <a:spcPct val="0"/>
        </a:spcAft>
        <a:defRPr sz="2800" b="1">
          <a:solidFill>
            <a:srgbClr val="000090"/>
          </a:solidFill>
          <a:latin typeface="Arial" charset="0"/>
          <a:ea typeface="ＭＳ Ｐゴシック" pitchFamily="28" charset="-128"/>
          <a:cs typeface="ＭＳ Ｐゴシック"/>
        </a:defRPr>
      </a:lvl4pPr>
      <a:lvl5pPr algn="ctr" defTabSz="457200" rtl="0" eaLnBrk="1" fontAlgn="base" hangingPunct="1">
        <a:spcBef>
          <a:spcPct val="0"/>
        </a:spcBef>
        <a:spcAft>
          <a:spcPct val="0"/>
        </a:spcAft>
        <a:defRPr sz="2800" b="1">
          <a:solidFill>
            <a:srgbClr val="000090"/>
          </a:solidFill>
          <a:latin typeface="Arial" charset="0"/>
          <a:ea typeface="ＭＳ Ｐゴシック" pitchFamily="28" charset="-128"/>
          <a:cs typeface="ＭＳ Ｐゴシック"/>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defTabSz="457200" rtl="0" eaLnBrk="1" fontAlgn="base" hangingPunct="1">
        <a:spcBef>
          <a:spcPct val="20000"/>
        </a:spcBef>
        <a:spcAft>
          <a:spcPct val="0"/>
        </a:spcAft>
        <a:buFont typeface="Arial" charset="0"/>
        <a:buChar char="•"/>
        <a:defRPr sz="2800" kern="1200">
          <a:solidFill>
            <a:schemeClr val="tx1"/>
          </a:solidFill>
          <a:latin typeface="Arial" charset="0"/>
          <a:ea typeface="+mn-ea"/>
          <a:cs typeface="ＭＳ Ｐゴシック"/>
        </a:defRPr>
      </a:lvl1pPr>
      <a:lvl2pPr marL="742950" indent="-285750" algn="l" defTabSz="457200" rtl="0" eaLnBrk="1" fontAlgn="base" hangingPunct="1">
        <a:spcBef>
          <a:spcPct val="20000"/>
        </a:spcBef>
        <a:spcAft>
          <a:spcPct val="0"/>
        </a:spcAft>
        <a:buFont typeface="Arial" charset="0"/>
        <a:buChar char="–"/>
        <a:defRPr sz="2400" kern="1200">
          <a:solidFill>
            <a:schemeClr val="tx1"/>
          </a:solidFill>
          <a:latin typeface="Arial" charset="0"/>
          <a:ea typeface="ＭＳ Ｐゴシック"/>
          <a:cs typeface="ＭＳ Ｐゴシック"/>
        </a:defRPr>
      </a:lvl2pPr>
      <a:lvl3pPr marL="1143000" indent="-228600" algn="l" defTabSz="457200" rtl="0" eaLnBrk="1" fontAlgn="base" hangingPunct="1">
        <a:spcBef>
          <a:spcPct val="20000"/>
        </a:spcBef>
        <a:spcAft>
          <a:spcPct val="0"/>
        </a:spcAft>
        <a:buFont typeface="Arial" charset="0"/>
        <a:buChar char="•"/>
        <a:defRPr sz="2000" kern="1200">
          <a:solidFill>
            <a:schemeClr val="tx1"/>
          </a:solidFill>
          <a:latin typeface="Arial" charset="0"/>
          <a:ea typeface="ＭＳ Ｐゴシック"/>
          <a:cs typeface="ＭＳ Ｐゴシック"/>
        </a:defRPr>
      </a:lvl3pPr>
      <a:lvl4pPr marL="1600200" indent="-228600" algn="l" defTabSz="457200" rtl="0" eaLnBrk="1" fontAlgn="base" hangingPunct="1">
        <a:spcBef>
          <a:spcPct val="20000"/>
        </a:spcBef>
        <a:spcAft>
          <a:spcPct val="0"/>
        </a:spcAft>
        <a:buFont typeface="Arial" charset="0"/>
        <a:buChar char="–"/>
        <a:defRPr kern="1200">
          <a:solidFill>
            <a:schemeClr val="tx1"/>
          </a:solidFill>
          <a:latin typeface="Arial" charset="0"/>
          <a:ea typeface="ＭＳ Ｐゴシック"/>
          <a:cs typeface="ＭＳ Ｐゴシック"/>
        </a:defRPr>
      </a:lvl4pPr>
      <a:lvl5pPr marL="2057400" indent="-228600" algn="l" defTabSz="457200" rtl="0" eaLnBrk="1" fontAlgn="base" hangingPunct="1">
        <a:spcBef>
          <a:spcPct val="20000"/>
        </a:spcBef>
        <a:spcAft>
          <a:spcPct val="0"/>
        </a:spcAft>
        <a:buFont typeface="Arial" charset="0"/>
        <a:buChar char="»"/>
        <a:defRPr kern="1200">
          <a:solidFill>
            <a:schemeClr val="tx1"/>
          </a:solidFill>
          <a:latin typeface="Arial" charset="0"/>
          <a:ea typeface="ＭＳ Ｐゴシック"/>
          <a:cs typeface="ＭＳ Ｐゴシック"/>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faa.gov/air_traffic/publications/atpubs/pcg_html/" TargetMode="External"/><Relationship Id="rId2" Type="http://schemas.openxmlformats.org/officeDocument/2006/relationships/hyperlink" Target="https://www.faa.gov/air_traffic/publications/atpubs/pcg_html/glossary-n.html#$NOTAM" TargetMode="External"/><Relationship Id="rId1" Type="http://schemas.openxmlformats.org/officeDocument/2006/relationships/slideLayout" Target="../slideLayouts/slideLayout2.xml"/><Relationship Id="rId4" Type="http://schemas.openxmlformats.org/officeDocument/2006/relationships/hyperlink" Target="https://www.faa.gov/Air_Traffic/publications/atpubs/aim_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82554E-2182-51E7-2529-B78AC7BA86C0}"/>
              </a:ext>
            </a:extLst>
          </p:cNvPr>
          <p:cNvSpPr/>
          <p:nvPr/>
        </p:nvSpPr>
        <p:spPr>
          <a:xfrm>
            <a:off x="0" y="0"/>
            <a:ext cx="12192000" cy="6858000"/>
          </a:xfrm>
          <a:prstGeom prst="rect">
            <a:avLst/>
          </a:prstGeom>
          <a:solidFill>
            <a:srgbClr val="00184A"/>
          </a:solidFill>
          <a:ln>
            <a:no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pic>
        <p:nvPicPr>
          <p:cNvPr id="6" name="Picture 5" descr="A logo of a globe with a plane flying&#10;&#10;Description automatically generated">
            <a:extLst>
              <a:ext uri="{FF2B5EF4-FFF2-40B4-BE49-F238E27FC236}">
                <a16:creationId xmlns:a16="http://schemas.microsoft.com/office/drawing/2014/main" id="{57F796A2-D2EE-1229-4C65-E56140055821}"/>
              </a:ext>
            </a:extLst>
          </p:cNvPr>
          <p:cNvPicPr>
            <a:picLocks noChangeAspect="1"/>
          </p:cNvPicPr>
          <p:nvPr/>
        </p:nvPicPr>
        <p:blipFill>
          <a:blip r:embed="rId2"/>
          <a:stretch>
            <a:fillRect/>
          </a:stretch>
        </p:blipFill>
        <p:spPr>
          <a:xfrm>
            <a:off x="3638806" y="977567"/>
            <a:ext cx="4943979" cy="1841875"/>
          </a:xfrm>
          <a:prstGeom prst="rect">
            <a:avLst/>
          </a:prstGeom>
        </p:spPr>
      </p:pic>
      <p:sp>
        <p:nvSpPr>
          <p:cNvPr id="4" name="Title 3">
            <a:extLst>
              <a:ext uri="{FF2B5EF4-FFF2-40B4-BE49-F238E27FC236}">
                <a16:creationId xmlns:a16="http://schemas.microsoft.com/office/drawing/2014/main" id="{E9D6E89B-9EC6-9292-32B9-E14DBEC2AD83}"/>
              </a:ext>
            </a:extLst>
          </p:cNvPr>
          <p:cNvSpPr>
            <a:spLocks noGrp="1"/>
          </p:cNvSpPr>
          <p:nvPr>
            <p:ph type="ctrTitle"/>
          </p:nvPr>
        </p:nvSpPr>
        <p:spPr>
          <a:xfrm>
            <a:off x="609600" y="2967022"/>
            <a:ext cx="11002392" cy="636719"/>
          </a:xfrm>
        </p:spPr>
        <p:txBody>
          <a:bodyPr/>
          <a:lstStyle/>
          <a:p>
            <a:r>
              <a:rPr lang="en-US" dirty="0"/>
              <a:t>NOTAMs API – Supporting Documentation</a:t>
            </a:r>
          </a:p>
        </p:txBody>
      </p:sp>
      <p:sp>
        <p:nvSpPr>
          <p:cNvPr id="5" name="Subtitle 4">
            <a:extLst>
              <a:ext uri="{FF2B5EF4-FFF2-40B4-BE49-F238E27FC236}">
                <a16:creationId xmlns:a16="http://schemas.microsoft.com/office/drawing/2014/main" id="{FC461969-B2A1-7891-023F-4D3B8691647D}"/>
              </a:ext>
            </a:extLst>
          </p:cNvPr>
          <p:cNvSpPr>
            <a:spLocks noGrp="1"/>
          </p:cNvSpPr>
          <p:nvPr>
            <p:ph type="subTitle" idx="1"/>
          </p:nvPr>
        </p:nvSpPr>
        <p:spPr>
          <a:xfrm>
            <a:off x="375138" y="3751321"/>
            <a:ext cx="11354085" cy="614039"/>
          </a:xfrm>
        </p:spPr>
        <p:txBody>
          <a:bodyPr/>
          <a:lstStyle/>
          <a:p>
            <a:r>
              <a:rPr lang="en-US" dirty="0"/>
              <a:t>Apr 30, 2025</a:t>
            </a:r>
          </a:p>
          <a:p>
            <a:r>
              <a:rPr lang="en-US" dirty="0"/>
              <a:t>Marc Shaw-Lecerf</a:t>
            </a:r>
            <a:r>
              <a:rPr lang="en-US" baseline="30000" dirty="0"/>
              <a:t>1</a:t>
            </a:r>
            <a:r>
              <a:rPr lang="en-US" dirty="0"/>
              <a:t>, Pallavi Hegde</a:t>
            </a:r>
            <a:r>
              <a:rPr lang="en-US" baseline="30000" dirty="0"/>
              <a:t>1</a:t>
            </a:r>
            <a:r>
              <a:rPr lang="en-US" dirty="0"/>
              <a:t>, Al Capps</a:t>
            </a:r>
            <a:r>
              <a:rPr lang="en-US" baseline="30000" dirty="0"/>
              <a:t>1</a:t>
            </a:r>
            <a:r>
              <a:rPr lang="en-US" dirty="0"/>
              <a:t>, Daniel G. Mulfinger</a:t>
            </a:r>
            <a:r>
              <a:rPr lang="en-US" baseline="30000" dirty="0"/>
              <a:t>1</a:t>
            </a:r>
            <a:r>
              <a:rPr lang="en-US" dirty="0"/>
              <a:t>,</a:t>
            </a:r>
          </a:p>
          <a:p>
            <a:r>
              <a:rPr lang="en-US" dirty="0"/>
              <a:t>Michael Hill</a:t>
            </a:r>
            <a:r>
              <a:rPr lang="en-US" baseline="30000" dirty="0"/>
              <a:t>2</a:t>
            </a:r>
            <a:r>
              <a:rPr lang="en-US" dirty="0"/>
              <a:t>, Shawn Gorman</a:t>
            </a:r>
            <a:r>
              <a:rPr lang="en-US" baseline="30000" dirty="0"/>
              <a:t>2</a:t>
            </a:r>
          </a:p>
          <a:p>
            <a:endParaRPr lang="en-US" baseline="30000" dirty="0"/>
          </a:p>
          <a:p>
            <a:pPr marL="0" indent="0">
              <a:buNone/>
            </a:pPr>
            <a:r>
              <a:rPr lang="en-US" baseline="30000" dirty="0"/>
              <a:t>1</a:t>
            </a:r>
            <a:r>
              <a:rPr lang="en-US" dirty="0"/>
              <a:t>NASA Ames Research Center</a:t>
            </a:r>
          </a:p>
          <a:p>
            <a:pPr marL="0" indent="0">
              <a:buNone/>
            </a:pPr>
            <a:r>
              <a:rPr lang="en-US" baseline="30000" dirty="0"/>
              <a:t>2</a:t>
            </a:r>
            <a:r>
              <a:rPr lang="en-US" dirty="0"/>
              <a:t>Mosaic ATM</a:t>
            </a:r>
            <a:endParaRPr lang="en-US" baseline="30000" dirty="0"/>
          </a:p>
          <a:p>
            <a:endParaRPr lang="en-US" dirty="0"/>
          </a:p>
        </p:txBody>
      </p:sp>
    </p:spTree>
    <p:extLst>
      <p:ext uri="{BB962C8B-B14F-4D97-AF65-F5344CB8AC3E}">
        <p14:creationId xmlns:p14="http://schemas.microsoft.com/office/powerpoint/2010/main" val="3967690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16420-B82B-975D-061F-375C74FA2548}"/>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74757683-486D-690A-10B6-087FD56F4A57}"/>
              </a:ext>
            </a:extLst>
          </p:cNvPr>
          <p:cNvSpPr>
            <a:spLocks noGrp="1"/>
          </p:cNvSpPr>
          <p:nvPr>
            <p:ph idx="1"/>
          </p:nvPr>
        </p:nvSpPr>
        <p:spPr>
          <a:xfrm>
            <a:off x="406400" y="1066800"/>
            <a:ext cx="11277600" cy="4114800"/>
          </a:xfrm>
        </p:spPr>
        <p:txBody>
          <a:bodyPr>
            <a:normAutofit/>
          </a:bodyPr>
          <a:lstStyle/>
          <a:p>
            <a:pPr marL="0" indent="0">
              <a:buNone/>
            </a:pPr>
            <a:endParaRPr lang="en-US" sz="2000" dirty="0"/>
          </a:p>
          <a:p>
            <a:pPr marL="0" indent="0">
              <a:buNone/>
            </a:pPr>
            <a:r>
              <a:rPr lang="en-US" sz="2000" i="1" dirty="0"/>
              <a:t>(Pilot Controller Glossary Section ‘N’, NOTAM)</a:t>
            </a:r>
          </a:p>
          <a:p>
            <a:pPr marL="400050" lvl="1" indent="0">
              <a:buNone/>
            </a:pPr>
            <a:r>
              <a:rPr lang="en-US" sz="1800" dirty="0">
                <a:solidFill>
                  <a:schemeClr val="tx2"/>
                </a:solidFill>
                <a:highlight>
                  <a:srgbClr val="FFFF00"/>
                </a:highlight>
                <a:latin typeface="IBM Plex Serif" panose="02060503050406000203" pitchFamily="18" charset="77"/>
              </a:rPr>
              <a:t>A notice containing information (not known sufficiently in advance to publicize by other means) </a:t>
            </a:r>
            <a:r>
              <a:rPr lang="en-US" sz="1800" dirty="0">
                <a:solidFill>
                  <a:schemeClr val="tx2"/>
                </a:solidFill>
                <a:latin typeface="IBM Plex Serif" panose="02060503050406000203" pitchFamily="18" charset="77"/>
              </a:rPr>
              <a:t>concerning the establishment, condition, or change in any component (facility, service, or procedure of, or hazard in the National Airspace System) </a:t>
            </a:r>
            <a:r>
              <a:rPr lang="en-US" sz="1800" dirty="0">
                <a:solidFill>
                  <a:schemeClr val="tx2"/>
                </a:solidFill>
                <a:highlight>
                  <a:srgbClr val="FFFF00"/>
                </a:highlight>
                <a:latin typeface="IBM Plex Serif" panose="02060503050406000203" pitchFamily="18" charset="77"/>
              </a:rPr>
              <a:t>the timely knowledge of which is essential to personnel concerned with flight operations.</a:t>
            </a:r>
          </a:p>
          <a:p>
            <a:pPr marL="0" indent="0">
              <a:buNone/>
            </a:pPr>
            <a:endParaRPr lang="en-US" sz="2000" i="1" dirty="0"/>
          </a:p>
          <a:p>
            <a:pPr marL="0" indent="0">
              <a:buNone/>
            </a:pPr>
            <a:r>
              <a:rPr lang="en-US" sz="2000" i="1" dirty="0"/>
              <a:t>(AIM 5-1-3(b))</a:t>
            </a:r>
          </a:p>
          <a:p>
            <a:pPr marL="400050" lvl="1" indent="0">
              <a:buNone/>
            </a:pPr>
            <a:r>
              <a:rPr lang="en-US" sz="1800" b="1" i="0" u="none" strike="noStrike" dirty="0">
                <a:solidFill>
                  <a:srgbClr val="112E51"/>
                </a:solidFill>
                <a:effectLst/>
                <a:latin typeface="IBM Plex Serif" panose="02060503050406000203" pitchFamily="18" charset="77"/>
              </a:rPr>
              <a:t>Preflight.</a:t>
            </a:r>
            <a:r>
              <a:rPr lang="en-US" sz="1800" b="0" i="0" u="none" strike="noStrike" dirty="0">
                <a:solidFill>
                  <a:srgbClr val="112E51"/>
                </a:solidFill>
                <a:effectLst/>
                <a:latin typeface="IBM Plex Serif" panose="02060503050406000203" pitchFamily="18" charset="77"/>
              </a:rPr>
              <a:t> </a:t>
            </a:r>
            <a:r>
              <a:rPr lang="en-US" sz="1800" b="0" i="0" u="none" strike="noStrike" dirty="0">
                <a:solidFill>
                  <a:srgbClr val="112E51"/>
                </a:solidFill>
                <a:effectLst/>
                <a:highlight>
                  <a:srgbClr val="FFFF00"/>
                </a:highlight>
                <a:latin typeface="IBM Plex Serif" panose="02060503050406000203" pitchFamily="18" charset="77"/>
              </a:rPr>
              <a:t>14 CFR § 91.103, Preflight Action directs pilots to become familiar with all available information concerning a planned flight prior to departure, including </a:t>
            </a:r>
            <a:r>
              <a:rPr lang="en-US" sz="1800" b="0" i="0" u="none" strike="noStrike" dirty="0">
                <a:effectLst/>
                <a:highlight>
                  <a:srgbClr val="FFFF00"/>
                </a:highlight>
                <a:latin typeface="IBM Plex Serif" panose="02060503050406000203" pitchFamily="18" charset="77"/>
                <a:hlinkClick r:id="rId2"/>
              </a:rPr>
              <a:t>NOTAM</a:t>
            </a:r>
            <a:r>
              <a:rPr lang="en-US" sz="1800" b="0" i="0" u="none" strike="noStrike" dirty="0">
                <a:solidFill>
                  <a:srgbClr val="112E51"/>
                </a:solidFill>
                <a:effectLst/>
                <a:highlight>
                  <a:srgbClr val="FFFF00"/>
                </a:highlight>
                <a:latin typeface="IBM Plex Serif" panose="02060503050406000203" pitchFamily="18" charset="77"/>
              </a:rPr>
              <a:t>s.</a:t>
            </a:r>
            <a:r>
              <a:rPr lang="en-US" sz="1800" b="0" i="1" u="none" strike="noStrike" dirty="0">
                <a:solidFill>
                  <a:srgbClr val="112E51"/>
                </a:solidFill>
                <a:effectLst/>
                <a:latin typeface="IBM Plex Serif" panose="02060503050406000203" pitchFamily="18" charset="77"/>
              </a:rPr>
              <a:t> </a:t>
            </a:r>
            <a:r>
              <a:rPr lang="en-US" sz="1800" b="0" i="0" u="none" strike="noStrike" dirty="0">
                <a:solidFill>
                  <a:srgbClr val="112E51"/>
                </a:solidFill>
                <a:effectLst/>
                <a:latin typeface="IBM Plex Serif" panose="02060503050406000203" pitchFamily="18" charset="77"/>
              </a:rPr>
              <a:t>Pilots may change their flight plan based on available information.</a:t>
            </a:r>
            <a:endParaRPr lang="en-US" sz="1800" i="1" dirty="0">
              <a:latin typeface="IBM Plex Serif" panose="02060503050406000203" pitchFamily="18" charset="77"/>
            </a:endParaRPr>
          </a:p>
        </p:txBody>
      </p:sp>
      <p:sp>
        <p:nvSpPr>
          <p:cNvPr id="5" name="Title 4">
            <a:extLst>
              <a:ext uri="{FF2B5EF4-FFF2-40B4-BE49-F238E27FC236}">
                <a16:creationId xmlns:a16="http://schemas.microsoft.com/office/drawing/2014/main" id="{6FEB8535-C6B5-9D0D-1508-1C149192D1A1}"/>
              </a:ext>
            </a:extLst>
          </p:cNvPr>
          <p:cNvSpPr>
            <a:spLocks noGrp="1"/>
          </p:cNvSpPr>
          <p:nvPr>
            <p:ph type="title"/>
          </p:nvPr>
        </p:nvSpPr>
        <p:spPr/>
        <p:txBody>
          <a:bodyPr/>
          <a:lstStyle/>
          <a:p>
            <a:r>
              <a:rPr lang="en-US" dirty="0"/>
              <a:t>What are Notices to Air Missions (NOTAMs)</a:t>
            </a:r>
          </a:p>
        </p:txBody>
      </p:sp>
      <p:sp>
        <p:nvSpPr>
          <p:cNvPr id="4" name="TextBox 3">
            <a:extLst>
              <a:ext uri="{FF2B5EF4-FFF2-40B4-BE49-F238E27FC236}">
                <a16:creationId xmlns:a16="http://schemas.microsoft.com/office/drawing/2014/main" id="{F4C88FF2-FF9D-1774-CB25-A5AB3675ABA1}"/>
              </a:ext>
            </a:extLst>
          </p:cNvPr>
          <p:cNvSpPr txBox="1"/>
          <p:nvPr/>
        </p:nvSpPr>
        <p:spPr>
          <a:xfrm>
            <a:off x="0" y="5791200"/>
            <a:ext cx="6117020" cy="738664"/>
          </a:xfrm>
          <a:prstGeom prst="rect">
            <a:avLst/>
          </a:prstGeom>
          <a:noFill/>
        </p:spPr>
        <p:txBody>
          <a:bodyPr wrap="square">
            <a:spAutoFit/>
          </a:bodyPr>
          <a:lstStyle/>
          <a:p>
            <a:pPr marL="0" indent="0">
              <a:buNone/>
            </a:pPr>
            <a:r>
              <a:rPr lang="en-US" sz="1400" dirty="0"/>
              <a:t>References:</a:t>
            </a:r>
          </a:p>
          <a:p>
            <a:pPr marL="0" indent="0">
              <a:buNone/>
            </a:pPr>
            <a:r>
              <a:rPr lang="en-US" sz="1400" dirty="0">
                <a:hlinkClick r:id="rId3"/>
              </a:rPr>
              <a:t>FAA Pilot Controller Glossary</a:t>
            </a:r>
            <a:r>
              <a:rPr lang="en-US" sz="1400" dirty="0"/>
              <a:t>, retrieved online 11/13/2024</a:t>
            </a:r>
          </a:p>
          <a:p>
            <a:pPr marL="0" indent="0">
              <a:buNone/>
            </a:pPr>
            <a:r>
              <a:rPr lang="en-US" sz="1400" dirty="0">
                <a:hlinkClick r:id="rId4"/>
              </a:rPr>
              <a:t>FAA Aeronautical Information Manual (AIM)</a:t>
            </a:r>
            <a:r>
              <a:rPr lang="en-US" sz="1400" dirty="0"/>
              <a:t>, retrieved online 10/29/2024</a:t>
            </a:r>
          </a:p>
        </p:txBody>
      </p:sp>
    </p:spTree>
    <p:extLst>
      <p:ext uri="{BB962C8B-B14F-4D97-AF65-F5344CB8AC3E}">
        <p14:creationId xmlns:p14="http://schemas.microsoft.com/office/powerpoint/2010/main" val="975050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6788260-F82F-3BE2-0AF0-32E1EE7AE6DB}"/>
              </a:ext>
            </a:extLst>
          </p:cNvPr>
          <p:cNvSpPr>
            <a:spLocks noGrp="1"/>
          </p:cNvSpPr>
          <p:nvPr>
            <p:ph idx="1"/>
          </p:nvPr>
        </p:nvSpPr>
        <p:spPr/>
        <p:txBody>
          <a:bodyPr/>
          <a:lstStyle/>
          <a:p>
            <a:pPr marL="0" indent="0">
              <a:buNone/>
            </a:pPr>
            <a:r>
              <a:rPr lang="en-US" b="1" u="sng" dirty="0">
                <a:highlight>
                  <a:srgbClr val="FFFF00"/>
                </a:highlight>
              </a:rPr>
              <a:t>The NASA feed is for research purposes only and not intended for operational use.</a:t>
            </a:r>
            <a:endParaRPr lang="en-US" dirty="0">
              <a:highlight>
                <a:srgbClr val="FFFF00"/>
              </a:highlight>
            </a:endParaRPr>
          </a:p>
          <a:p>
            <a:r>
              <a:rPr lang="en-US" dirty="0"/>
              <a:t>Intended for air traffic management, aviation systems R&amp;D</a:t>
            </a:r>
          </a:p>
          <a:p>
            <a:r>
              <a:rPr lang="en-US" dirty="0"/>
              <a:t>Public NOTAM feeds from the FAA contain crucial information for preflight planning in plaintext format that is difficult to integrate into highly automated flight planning operations (e.g., commercial drone fleet operations).</a:t>
            </a:r>
          </a:p>
          <a:p>
            <a:r>
              <a:rPr lang="en-US" dirty="0"/>
              <a:t>Currently, pilots manually review NOTAMs and there are documented instances of safety-related issues due to the immense number of NOTAMs and intractability of the process for human operators.</a:t>
            </a:r>
          </a:p>
          <a:p>
            <a:r>
              <a:rPr lang="en-US" dirty="0"/>
              <a:t>NASA is researching using state-of-the-art (as of year 2025) software to automate structuring of NOTAM data for end users (“value-added processing”)</a:t>
            </a:r>
          </a:p>
          <a:p>
            <a:r>
              <a:rPr lang="en-US" dirty="0"/>
              <a:t>The resulting NOTAMs are provisioned in a REST-</a:t>
            </a:r>
            <a:r>
              <a:rPr lang="en-US" dirty="0" err="1"/>
              <a:t>ful</a:t>
            </a:r>
            <a:r>
              <a:rPr lang="en-US" dirty="0"/>
              <a:t> service on the NASA Digital Information Platform (DIP).</a:t>
            </a:r>
          </a:p>
          <a:p>
            <a:endParaRPr lang="en-US" dirty="0"/>
          </a:p>
        </p:txBody>
      </p:sp>
      <p:sp>
        <p:nvSpPr>
          <p:cNvPr id="3" name="Title 2">
            <a:extLst>
              <a:ext uri="{FF2B5EF4-FFF2-40B4-BE49-F238E27FC236}">
                <a16:creationId xmlns:a16="http://schemas.microsoft.com/office/drawing/2014/main" id="{349534ED-F4CD-C018-9041-0B822A878483}"/>
              </a:ext>
            </a:extLst>
          </p:cNvPr>
          <p:cNvSpPr>
            <a:spLocks noGrp="1"/>
          </p:cNvSpPr>
          <p:nvPr>
            <p:ph type="title"/>
          </p:nvPr>
        </p:nvSpPr>
        <p:spPr/>
        <p:txBody>
          <a:bodyPr/>
          <a:lstStyle/>
          <a:p>
            <a:r>
              <a:rPr lang="en-US" dirty="0"/>
              <a:t>Why NASA is providing a NOTAMs service</a:t>
            </a:r>
          </a:p>
        </p:txBody>
      </p:sp>
      <p:sp>
        <p:nvSpPr>
          <p:cNvPr id="4" name="Slide Number Placeholder 3">
            <a:extLst>
              <a:ext uri="{FF2B5EF4-FFF2-40B4-BE49-F238E27FC236}">
                <a16:creationId xmlns:a16="http://schemas.microsoft.com/office/drawing/2014/main" id="{DAB38C7F-F1D3-5F20-CB5D-EAEFA48F9FF7}"/>
              </a:ext>
            </a:extLst>
          </p:cNvPr>
          <p:cNvSpPr>
            <a:spLocks noGrp="1"/>
          </p:cNvSpPr>
          <p:nvPr>
            <p:ph type="sldNum" sz="quarter" idx="4"/>
          </p:nvPr>
        </p:nvSpPr>
        <p:spPr/>
        <p:txBody>
          <a:bodyPr/>
          <a:lstStyle/>
          <a:p>
            <a:pPr algn="r"/>
            <a:fld id="{9F0E9893-8FB3-409C-B448-4EC2BA053222}" type="slidenum">
              <a:rPr lang="en-US" smtClean="0"/>
              <a:pPr algn="r"/>
              <a:t>3</a:t>
            </a:fld>
            <a:endParaRPr lang="en-US"/>
          </a:p>
        </p:txBody>
      </p:sp>
    </p:spTree>
    <p:extLst>
      <p:ext uri="{BB962C8B-B14F-4D97-AF65-F5344CB8AC3E}">
        <p14:creationId xmlns:p14="http://schemas.microsoft.com/office/powerpoint/2010/main" val="3173934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1D316C-9D44-EDA9-6A82-16D1750FC3B8}"/>
              </a:ext>
            </a:extLst>
          </p:cNvPr>
          <p:cNvSpPr>
            <a:spLocks noGrp="1"/>
          </p:cNvSpPr>
          <p:nvPr>
            <p:ph idx="1"/>
          </p:nvPr>
        </p:nvSpPr>
        <p:spPr/>
        <p:txBody>
          <a:bodyPr/>
          <a:lstStyle/>
          <a:p>
            <a:r>
              <a:rPr lang="en-US" dirty="0"/>
              <a:t>example-query-</a:t>
            </a:r>
            <a:r>
              <a:rPr lang="en-US" dirty="0" err="1"/>
              <a:t>curl.sh</a:t>
            </a:r>
            <a:endParaRPr lang="en-US" dirty="0"/>
          </a:p>
          <a:p>
            <a:pPr lvl="1"/>
            <a:r>
              <a:rPr lang="en-US" dirty="0"/>
              <a:t>Shows how service is invoked with standard UNIX ‘curl’ utility</a:t>
            </a:r>
          </a:p>
          <a:p>
            <a:r>
              <a:rPr lang="en-US" dirty="0" err="1"/>
              <a:t>result.json</a:t>
            </a:r>
            <a:endParaRPr lang="en-US" dirty="0"/>
          </a:p>
          <a:p>
            <a:pPr lvl="1"/>
            <a:r>
              <a:rPr lang="en-US" dirty="0"/>
              <a:t>Representative data returned from service</a:t>
            </a:r>
          </a:p>
          <a:p>
            <a:pPr lvl="1"/>
            <a:r>
              <a:rPr lang="en-US" dirty="0" err="1"/>
              <a:t>GeoJSON</a:t>
            </a:r>
            <a:r>
              <a:rPr lang="en-US" dirty="0"/>
              <a:t>-like format</a:t>
            </a:r>
          </a:p>
          <a:p>
            <a:pPr lvl="1"/>
            <a:r>
              <a:rPr lang="en-US"/>
              <a:t>PUBLICLY-AVAILABLE source data from FAA, </a:t>
            </a:r>
            <a:r>
              <a:rPr lang="en-US" dirty="0"/>
              <a:t>but structured so it can be easily imported into automated flight planning tools on user side.</a:t>
            </a:r>
          </a:p>
        </p:txBody>
      </p:sp>
      <p:sp>
        <p:nvSpPr>
          <p:cNvPr id="3" name="Title 2">
            <a:extLst>
              <a:ext uri="{FF2B5EF4-FFF2-40B4-BE49-F238E27FC236}">
                <a16:creationId xmlns:a16="http://schemas.microsoft.com/office/drawing/2014/main" id="{F1509CC7-9F66-7063-5F10-5DBB5BA00D9C}"/>
              </a:ext>
            </a:extLst>
          </p:cNvPr>
          <p:cNvSpPr>
            <a:spLocks noGrp="1"/>
          </p:cNvSpPr>
          <p:nvPr>
            <p:ph type="title"/>
          </p:nvPr>
        </p:nvSpPr>
        <p:spPr/>
        <p:txBody>
          <a:bodyPr/>
          <a:lstStyle/>
          <a:p>
            <a:r>
              <a:rPr lang="en-US" dirty="0"/>
              <a:t>Additional Documentation</a:t>
            </a:r>
          </a:p>
        </p:txBody>
      </p:sp>
      <p:sp>
        <p:nvSpPr>
          <p:cNvPr id="4" name="Slide Number Placeholder 3">
            <a:extLst>
              <a:ext uri="{FF2B5EF4-FFF2-40B4-BE49-F238E27FC236}">
                <a16:creationId xmlns:a16="http://schemas.microsoft.com/office/drawing/2014/main" id="{49187189-2885-DB6C-E5CA-C4C09138FC13}"/>
              </a:ext>
            </a:extLst>
          </p:cNvPr>
          <p:cNvSpPr>
            <a:spLocks noGrp="1"/>
          </p:cNvSpPr>
          <p:nvPr>
            <p:ph type="sldNum" sz="quarter" idx="4"/>
          </p:nvPr>
        </p:nvSpPr>
        <p:spPr/>
        <p:txBody>
          <a:bodyPr/>
          <a:lstStyle/>
          <a:p>
            <a:pPr algn="r"/>
            <a:fld id="{9F0E9893-8FB3-409C-B448-4EC2BA053222}" type="slidenum">
              <a:rPr lang="en-US" smtClean="0"/>
              <a:pPr algn="r"/>
              <a:t>4</a:t>
            </a:fld>
            <a:endParaRPr lang="en-US"/>
          </a:p>
        </p:txBody>
      </p:sp>
    </p:spTree>
    <p:extLst>
      <p:ext uri="{BB962C8B-B14F-4D97-AF65-F5344CB8AC3E}">
        <p14:creationId xmlns:p14="http://schemas.microsoft.com/office/powerpoint/2010/main" val="1644372936"/>
      </p:ext>
    </p:extLst>
  </p:cSld>
  <p:clrMapOvr>
    <a:masterClrMapping/>
  </p:clrMapOvr>
</p:sld>
</file>

<file path=ppt/theme/theme1.xml><?xml version="1.0" encoding="utf-8"?>
<a:theme xmlns:a="http://schemas.openxmlformats.org/drawingml/2006/main" name="1_nasa_asp_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
        <a:ea typeface="ＭＳ Ｐゴシック"/>
        <a:cs typeface="ＭＳ Ｐゴシック"/>
      </a:majorFont>
      <a:minorFont>
        <a:latin typeface=""/>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4">
              <a:lumMod val="50000"/>
            </a:schemeClr>
          </a:solidFill>
        </a:ln>
      </a:spPr>
      <a:bodyPr rtlCol="0" anchor="ctr"/>
      <a:lstStyle>
        <a:defPPr algn="ctr">
          <a:defRPr/>
        </a:defPPr>
      </a:lstStyle>
      <a:style>
        <a:lnRef idx="1">
          <a:schemeClr val="accent4"/>
        </a:lnRef>
        <a:fillRef idx="3">
          <a:schemeClr val="accent4"/>
        </a:fillRef>
        <a:effectRef idx="2">
          <a:schemeClr val="accent4"/>
        </a:effectRef>
        <a:fontRef idx="minor">
          <a:schemeClr val="lt1"/>
        </a:fontRef>
      </a:style>
    </a:spDef>
    <a:lnDef>
      <a:spPr>
        <a:ln>
          <a:solidFill>
            <a:schemeClr val="tx1"/>
          </a:solidFill>
          <a:headEnd type="triangle"/>
          <a:tailEnd type="triangle"/>
        </a:ln>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OTAM-Processor-Architecture" id="{2132DD4C-CED3-C44C-8F0F-32ADD9CB3C05}" vid="{C7C0E068-4B30-704C-A421-8B2EDBCBAB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6ccc96cc-3898-451b-86e8-93e443347aa4">
      <UserInfo>
        <DisplayName>Johnson, Mirna G. (ARC-TH)</DisplayName>
        <AccountId>19</AccountId>
        <AccountType/>
      </UserInfo>
      <UserInfo>
        <DisplayName>Pai, Raj (ARC-AF)</DisplayName>
        <AccountId>20</AccountId>
        <AccountType/>
      </UserInfo>
      <UserInfo>
        <DisplayName>Evans, Cody A. (ARC-TH)[SAN JOSE STATE UNIVERSITY RESEARCH FOUNDATION]</DisplayName>
        <AccountId>18</AccountId>
        <AccountType/>
      </UserInfo>
      <UserInfo>
        <DisplayName>Swieringa, Kurt A. (LARC-D318)</DisplayName>
        <AccountId>76</AccountId>
        <AccountType/>
      </UserInfo>
    </SharedWithUsers>
    <TaxCatchAll xmlns="d900e117-17a0-4b24-9e47-511ef1d02c43" xsi:nil="true"/>
    <lcf76f155ced4ddcb4097134ff3c332f xmlns="58193bbe-7cce-4dab-a5db-7f7c161d85c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A6EC980A0182648AF2DE4564F50CB61" ma:contentTypeVersion="16" ma:contentTypeDescription="Create a new document." ma:contentTypeScope="" ma:versionID="4cab016032b6fff7add282400d196de0">
  <xsd:schema xmlns:xsd="http://www.w3.org/2001/XMLSchema" xmlns:xs="http://www.w3.org/2001/XMLSchema" xmlns:p="http://schemas.microsoft.com/office/2006/metadata/properties" xmlns:ns2="58193bbe-7cce-4dab-a5db-7f7c161d85c7" xmlns:ns3="6ccc96cc-3898-451b-86e8-93e443347aa4" xmlns:ns4="d900e117-17a0-4b24-9e47-511ef1d02c43" targetNamespace="http://schemas.microsoft.com/office/2006/metadata/properties" ma:root="true" ma:fieldsID="9c3ceb144f407ddd271a21cf4544a66e" ns2:_="" ns3:_="" ns4:_="">
    <xsd:import namespace="58193bbe-7cce-4dab-a5db-7f7c161d85c7"/>
    <xsd:import namespace="6ccc96cc-3898-451b-86e8-93e443347aa4"/>
    <xsd:import namespace="d900e117-17a0-4b24-9e47-511ef1d02c43"/>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4: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193bbe-7cce-4dab-a5db-7f7c161d85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LengthInSeconds" ma:index="16" nillable="true" ma:displayName="Length (seconds)"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0fb68aea-d2ee-4a6c-85e6-e4b5686e96e8"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ccc96cc-3898-451b-86e8-93e443347aa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900e117-17a0-4b24-9e47-511ef1d02c43"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37338927-d063-41c4-baed-4868a470fd26}" ma:internalName="TaxCatchAll" ma:showField="CatchAllData" ma:web="6ccc96cc-3898-451b-86e8-93e443347a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FCF03EA-5DEE-4AE0-9D01-AFC016E806F9}">
  <ds:schemaRefs>
    <ds:schemaRef ds:uri="http://purl.org/dc/dcmitype/"/>
    <ds:schemaRef ds:uri="http://purl.org/dc/elements/1.1/"/>
    <ds:schemaRef ds:uri="58193bbe-7cce-4dab-a5db-7f7c161d85c7"/>
    <ds:schemaRef ds:uri="d900e117-17a0-4b24-9e47-511ef1d02c43"/>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6ccc96cc-3898-451b-86e8-93e443347aa4"/>
    <ds:schemaRef ds:uri="http://purl.org/dc/terms/"/>
  </ds:schemaRefs>
</ds:datastoreItem>
</file>

<file path=customXml/itemProps2.xml><?xml version="1.0" encoding="utf-8"?>
<ds:datastoreItem xmlns:ds="http://schemas.openxmlformats.org/officeDocument/2006/customXml" ds:itemID="{EFB74EED-7D6D-4BA8-B1F2-55245CD5BD4D}">
  <ds:schemaRefs>
    <ds:schemaRef ds:uri="http://schemas.microsoft.com/sharepoint/v3/contenttype/forms"/>
  </ds:schemaRefs>
</ds:datastoreItem>
</file>

<file path=customXml/itemProps3.xml><?xml version="1.0" encoding="utf-8"?>
<ds:datastoreItem xmlns:ds="http://schemas.openxmlformats.org/officeDocument/2006/customXml" ds:itemID="{6F686838-1E88-426C-A969-0C68C0985FB2}">
  <ds:schemaRefs>
    <ds:schemaRef ds:uri="58193bbe-7cce-4dab-a5db-7f7c161d85c7"/>
    <ds:schemaRef ds:uri="6ccc96cc-3898-451b-86e8-93e443347aa4"/>
    <ds:schemaRef ds:uri="d900e117-17a0-4b24-9e47-511ef1d02c4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7005d458-45be-48ae-8140-d43da96dd17b}" enabled="0" method="" siteId="{7005d458-45be-48ae-8140-d43da96dd17b}" removed="1"/>
</clbl:labelList>
</file>

<file path=docProps/app.xml><?xml version="1.0" encoding="utf-8"?>
<Properties xmlns="http://schemas.openxmlformats.org/officeDocument/2006/extended-properties" xmlns:vt="http://schemas.openxmlformats.org/officeDocument/2006/docPropsVTypes">
  <Template>1_nasa_asp_presentation</Template>
  <TotalTime>24</TotalTime>
  <Words>371</Words>
  <Application>Microsoft Macintosh PowerPoint</Application>
  <PresentationFormat>Widescreen</PresentationFormat>
  <Paragraphs>33</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Eurostile</vt:lpstr>
      <vt:lpstr>IBM Plex Serif</vt:lpstr>
      <vt:lpstr>1_nasa_asp_presentation</vt:lpstr>
      <vt:lpstr>NOTAMs API – Supporting Documentation</vt:lpstr>
      <vt:lpstr>What are Notices to Air Missions (NOTAMs)</vt:lpstr>
      <vt:lpstr>Why NASA is providing a NOTAMs service</vt:lpstr>
      <vt:lpstr>Additional Documentation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Shaw-Lecerf, Marc (ARC-AFO)</dc:creator>
  <cp:lastModifiedBy>Shaw-Lecerf, Marc (ARC-AFO)</cp:lastModifiedBy>
  <cp:revision>5</cp:revision>
  <dcterms:created xsi:type="dcterms:W3CDTF">2025-04-04T14:24:41Z</dcterms:created>
  <dcterms:modified xsi:type="dcterms:W3CDTF">2025-04-16T18:12:10Z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0x010100DA6EC980A0182648AF2DE4564F50CB61</vt:lpwstr>
  </property>
  <property fmtid="{D5CDD505-2E9C-101B-9397-08002B2CF9AE}" pid="3" name="MediaServiceImageTags">
    <vt:lpwstr/>
  </property>
</Properties>
</file>