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384048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44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3B1300-086C-44FC-90FE-474CDBBA79CF}" v="78" dt="2025-04-08T15:49:05.113"/>
    <p1510:client id="{6BC3C70B-DBCD-288B-0BFD-7DBBF003BE7E}" v="3" dt="2025-04-07T21:41:42.183"/>
    <p1510:client id="{C50DE10C-BC39-A7AA-8C47-013050662273}" v="9" dt="2025-04-08T15:48:34.8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 d="100"/>
          <a:sy n="15" d="100"/>
        </p:scale>
        <p:origin x="295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rasher, Jason (MSFC-ER12)" userId="61895ee6-4110-46f2-b852-fa7b2ca58046" providerId="ADAL" clId="{283B1300-086C-44FC-90FE-474CDBBA79CF}"/>
    <pc:docChg chg="undo custSel delSld modSld">
      <pc:chgData name="Thrasher, Jason (MSFC-ER12)" userId="61895ee6-4110-46f2-b852-fa7b2ca58046" providerId="ADAL" clId="{283B1300-086C-44FC-90FE-474CDBBA79CF}" dt="2025-04-08T15:49:05.113" v="915" actId="1076"/>
      <pc:docMkLst>
        <pc:docMk/>
      </pc:docMkLst>
      <pc:sldChg chg="addSp delSp modSp mod setBg">
        <pc:chgData name="Thrasher, Jason (MSFC-ER12)" userId="61895ee6-4110-46f2-b852-fa7b2ca58046" providerId="ADAL" clId="{283B1300-086C-44FC-90FE-474CDBBA79CF}" dt="2025-04-08T15:49:05.113" v="915" actId="1076"/>
        <pc:sldMkLst>
          <pc:docMk/>
          <pc:sldMk cId="2823867733" sldId="256"/>
        </pc:sldMkLst>
        <pc:spChg chg="mod">
          <ac:chgData name="Thrasher, Jason (MSFC-ER12)" userId="61895ee6-4110-46f2-b852-fa7b2ca58046" providerId="ADAL" clId="{283B1300-086C-44FC-90FE-474CDBBA79CF}" dt="2025-04-08T15:49:00.296" v="914" actId="1076"/>
          <ac:spMkLst>
            <pc:docMk/>
            <pc:sldMk cId="2823867733" sldId="256"/>
            <ac:spMk id="4" creationId="{575A51FC-EE1F-5A2E-2282-FC98D03C50ED}"/>
          </ac:spMkLst>
        </pc:spChg>
        <pc:spChg chg="mod">
          <ac:chgData name="Thrasher, Jason (MSFC-ER12)" userId="61895ee6-4110-46f2-b852-fa7b2ca58046" providerId="ADAL" clId="{283B1300-086C-44FC-90FE-474CDBBA79CF}" dt="2025-04-07T22:44:41.613" v="674" actId="20577"/>
          <ac:spMkLst>
            <pc:docMk/>
            <pc:sldMk cId="2823867733" sldId="256"/>
            <ac:spMk id="9" creationId="{8E1A0017-ECB1-6990-61A4-C5BF59E00D4E}"/>
          </ac:spMkLst>
        </pc:spChg>
        <pc:spChg chg="mod">
          <ac:chgData name="Thrasher, Jason (MSFC-ER12)" userId="61895ee6-4110-46f2-b852-fa7b2ca58046" providerId="ADAL" clId="{283B1300-086C-44FC-90FE-474CDBBA79CF}" dt="2025-04-08T15:49:05.113" v="915" actId="1076"/>
          <ac:spMkLst>
            <pc:docMk/>
            <pc:sldMk cId="2823867733" sldId="256"/>
            <ac:spMk id="12" creationId="{D9A8CEF7-0FC8-DFEF-81E0-6866C3329A73}"/>
          </ac:spMkLst>
        </pc:spChg>
        <pc:spChg chg="del">
          <ac:chgData name="Thrasher, Jason (MSFC-ER12)" userId="61895ee6-4110-46f2-b852-fa7b2ca58046" providerId="ADAL" clId="{283B1300-086C-44FC-90FE-474CDBBA79CF}" dt="2025-04-07T22:42:25.972" v="639" actId="478"/>
          <ac:spMkLst>
            <pc:docMk/>
            <pc:sldMk cId="2823867733" sldId="256"/>
            <ac:spMk id="13" creationId="{2ED6D1F6-6399-D3DF-102D-F11C7EF2D45F}"/>
          </ac:spMkLst>
        </pc:spChg>
        <pc:spChg chg="add mod">
          <ac:chgData name="Thrasher, Jason (MSFC-ER12)" userId="61895ee6-4110-46f2-b852-fa7b2ca58046" providerId="ADAL" clId="{283B1300-086C-44FC-90FE-474CDBBA79CF}" dt="2025-04-08T14:35:25.390" v="806" actId="1076"/>
          <ac:spMkLst>
            <pc:docMk/>
            <pc:sldMk cId="2823867733" sldId="256"/>
            <ac:spMk id="17" creationId="{2ABAB1FB-FD57-E414-D129-39B3657F7D97}"/>
          </ac:spMkLst>
        </pc:spChg>
        <pc:spChg chg="add mod ord">
          <ac:chgData name="Thrasher, Jason (MSFC-ER12)" userId="61895ee6-4110-46f2-b852-fa7b2ca58046" providerId="ADAL" clId="{283B1300-086C-44FC-90FE-474CDBBA79CF}" dt="2025-04-08T14:37:39.952" v="816" actId="6549"/>
          <ac:spMkLst>
            <pc:docMk/>
            <pc:sldMk cId="2823867733" sldId="256"/>
            <ac:spMk id="19" creationId="{43D9CC96-AE33-AF06-5606-B53A6BAA2F12}"/>
          </ac:spMkLst>
        </pc:spChg>
        <pc:spChg chg="add mod">
          <ac:chgData name="Thrasher, Jason (MSFC-ER12)" userId="61895ee6-4110-46f2-b852-fa7b2ca58046" providerId="ADAL" clId="{283B1300-086C-44FC-90FE-474CDBBA79CF}" dt="2025-04-07T22:34:25.279" v="567" actId="122"/>
          <ac:spMkLst>
            <pc:docMk/>
            <pc:sldMk cId="2823867733" sldId="256"/>
            <ac:spMk id="20" creationId="{E32BDDC6-C5AB-5210-245B-1D57A0070ADA}"/>
          </ac:spMkLst>
        </pc:spChg>
        <pc:spChg chg="add mod">
          <ac:chgData name="Thrasher, Jason (MSFC-ER12)" userId="61895ee6-4110-46f2-b852-fa7b2ca58046" providerId="ADAL" clId="{283B1300-086C-44FC-90FE-474CDBBA79CF}" dt="2025-04-08T14:37:57.461" v="819" actId="123"/>
          <ac:spMkLst>
            <pc:docMk/>
            <pc:sldMk cId="2823867733" sldId="256"/>
            <ac:spMk id="22" creationId="{3870B4E9-CC3D-BD9A-B0BB-DF0231F56E1A}"/>
          </ac:spMkLst>
        </pc:spChg>
        <pc:spChg chg="add mod">
          <ac:chgData name="Thrasher, Jason (MSFC-ER12)" userId="61895ee6-4110-46f2-b852-fa7b2ca58046" providerId="ADAL" clId="{283B1300-086C-44FC-90FE-474CDBBA79CF}" dt="2025-04-07T22:34:32.214" v="570" actId="122"/>
          <ac:spMkLst>
            <pc:docMk/>
            <pc:sldMk cId="2823867733" sldId="256"/>
            <ac:spMk id="23" creationId="{9D091D37-FAB1-AD4E-0332-C11EE01318C6}"/>
          </ac:spMkLst>
        </pc:spChg>
        <pc:spChg chg="add mod">
          <ac:chgData name="Thrasher, Jason (MSFC-ER12)" userId="61895ee6-4110-46f2-b852-fa7b2ca58046" providerId="ADAL" clId="{283B1300-086C-44FC-90FE-474CDBBA79CF}" dt="2025-04-08T14:41:51.178" v="822" actId="6549"/>
          <ac:spMkLst>
            <pc:docMk/>
            <pc:sldMk cId="2823867733" sldId="256"/>
            <ac:spMk id="25" creationId="{87A1FAC7-2554-6411-7D71-48930A44418A}"/>
          </ac:spMkLst>
        </pc:spChg>
        <pc:spChg chg="add">
          <ac:chgData name="Thrasher, Jason (MSFC-ER12)" userId="61895ee6-4110-46f2-b852-fa7b2ca58046" providerId="ADAL" clId="{283B1300-086C-44FC-90FE-474CDBBA79CF}" dt="2025-04-07T21:55:48.472" v="192"/>
          <ac:spMkLst>
            <pc:docMk/>
            <pc:sldMk cId="2823867733" sldId="256"/>
            <ac:spMk id="26" creationId="{EB6E688B-63E7-2374-0949-5B22361386AA}"/>
          </ac:spMkLst>
        </pc:spChg>
        <pc:spChg chg="add">
          <ac:chgData name="Thrasher, Jason (MSFC-ER12)" userId="61895ee6-4110-46f2-b852-fa7b2ca58046" providerId="ADAL" clId="{283B1300-086C-44FC-90FE-474CDBBA79CF}" dt="2025-04-07T21:55:53.279" v="193"/>
          <ac:spMkLst>
            <pc:docMk/>
            <pc:sldMk cId="2823867733" sldId="256"/>
            <ac:spMk id="27" creationId="{51238182-63A9-C0ED-A277-834C9034FAC9}"/>
          </ac:spMkLst>
        </pc:spChg>
        <pc:spChg chg="add del">
          <ac:chgData name="Thrasher, Jason (MSFC-ER12)" userId="61895ee6-4110-46f2-b852-fa7b2ca58046" providerId="ADAL" clId="{283B1300-086C-44FC-90FE-474CDBBA79CF}" dt="2025-04-07T21:56:05.242" v="196" actId="478"/>
          <ac:spMkLst>
            <pc:docMk/>
            <pc:sldMk cId="2823867733" sldId="256"/>
            <ac:spMk id="28" creationId="{24C9741F-658B-48DF-64BD-5F4DD9836C35}"/>
          </ac:spMkLst>
        </pc:spChg>
        <pc:spChg chg="add mod">
          <ac:chgData name="Thrasher, Jason (MSFC-ER12)" userId="61895ee6-4110-46f2-b852-fa7b2ca58046" providerId="ADAL" clId="{283B1300-086C-44FC-90FE-474CDBBA79CF}" dt="2025-04-07T22:34:12.212" v="561" actId="207"/>
          <ac:spMkLst>
            <pc:docMk/>
            <pc:sldMk cId="2823867733" sldId="256"/>
            <ac:spMk id="29" creationId="{06238393-D6C7-1872-83E1-497682BBD692}"/>
          </ac:spMkLst>
        </pc:spChg>
        <pc:spChg chg="add mod">
          <ac:chgData name="Thrasher, Jason (MSFC-ER12)" userId="61895ee6-4110-46f2-b852-fa7b2ca58046" providerId="ADAL" clId="{283B1300-086C-44FC-90FE-474CDBBA79CF}" dt="2025-04-08T14:42:28.303" v="825" actId="21"/>
          <ac:spMkLst>
            <pc:docMk/>
            <pc:sldMk cId="2823867733" sldId="256"/>
            <ac:spMk id="31" creationId="{2582103F-ACE7-07D2-F117-F296EAFB8979}"/>
          </ac:spMkLst>
        </pc:spChg>
        <pc:spChg chg="add mod">
          <ac:chgData name="Thrasher, Jason (MSFC-ER12)" userId="61895ee6-4110-46f2-b852-fa7b2ca58046" providerId="ADAL" clId="{283B1300-086C-44FC-90FE-474CDBBA79CF}" dt="2025-04-07T22:35:30.136" v="584" actId="122"/>
          <ac:spMkLst>
            <pc:docMk/>
            <pc:sldMk cId="2823867733" sldId="256"/>
            <ac:spMk id="32" creationId="{71F390EA-9DC5-E278-D4E8-57C682C32206}"/>
          </ac:spMkLst>
        </pc:spChg>
        <pc:spChg chg="add mod">
          <ac:chgData name="Thrasher, Jason (MSFC-ER12)" userId="61895ee6-4110-46f2-b852-fa7b2ca58046" providerId="ADAL" clId="{283B1300-086C-44FC-90FE-474CDBBA79CF}" dt="2025-04-08T14:44:13.870" v="848" actId="6549"/>
          <ac:spMkLst>
            <pc:docMk/>
            <pc:sldMk cId="2823867733" sldId="256"/>
            <ac:spMk id="34" creationId="{01F3AF1A-22E5-0BBC-E063-AF2E08F168AF}"/>
          </ac:spMkLst>
        </pc:spChg>
        <pc:spChg chg="add mod">
          <ac:chgData name="Thrasher, Jason (MSFC-ER12)" userId="61895ee6-4110-46f2-b852-fa7b2ca58046" providerId="ADAL" clId="{283B1300-086C-44FC-90FE-474CDBBA79CF}" dt="2025-04-08T14:45:22.024" v="862" actId="20577"/>
          <ac:spMkLst>
            <pc:docMk/>
            <pc:sldMk cId="2823867733" sldId="256"/>
            <ac:spMk id="36" creationId="{CE2237BB-9D36-E86F-F7E6-BC08561ADC28}"/>
          </ac:spMkLst>
        </pc:spChg>
        <pc:spChg chg="add del mod">
          <ac:chgData name="Thrasher, Jason (MSFC-ER12)" userId="61895ee6-4110-46f2-b852-fa7b2ca58046" providerId="ADAL" clId="{283B1300-086C-44FC-90FE-474CDBBA79CF}" dt="2025-04-07T22:29:04.171" v="513" actId="478"/>
          <ac:spMkLst>
            <pc:docMk/>
            <pc:sldMk cId="2823867733" sldId="256"/>
            <ac:spMk id="37" creationId="{29A23527-BA94-5AAF-445B-4ACCD41F1E0A}"/>
          </ac:spMkLst>
        </pc:spChg>
        <pc:spChg chg="add mod">
          <ac:chgData name="Thrasher, Jason (MSFC-ER12)" userId="61895ee6-4110-46f2-b852-fa7b2ca58046" providerId="ADAL" clId="{283B1300-086C-44FC-90FE-474CDBBA79CF}" dt="2025-04-08T14:43:39.444" v="842" actId="6549"/>
          <ac:spMkLst>
            <pc:docMk/>
            <pc:sldMk cId="2823867733" sldId="256"/>
            <ac:spMk id="38" creationId="{BC5F4C62-31B1-F611-2740-9D93F9E2018D}"/>
          </ac:spMkLst>
        </pc:spChg>
        <pc:spChg chg="add mod">
          <ac:chgData name="Thrasher, Jason (MSFC-ER12)" userId="61895ee6-4110-46f2-b852-fa7b2ca58046" providerId="ADAL" clId="{283B1300-086C-44FC-90FE-474CDBBA79CF}" dt="2025-04-08T14:47:20.926" v="876" actId="20577"/>
          <ac:spMkLst>
            <pc:docMk/>
            <pc:sldMk cId="2823867733" sldId="256"/>
            <ac:spMk id="40" creationId="{4D5B83AF-B5AF-9FFB-9769-7DAE2464FCBF}"/>
          </ac:spMkLst>
        </pc:spChg>
        <pc:spChg chg="add mod">
          <ac:chgData name="Thrasher, Jason (MSFC-ER12)" userId="61895ee6-4110-46f2-b852-fa7b2ca58046" providerId="ADAL" clId="{283B1300-086C-44FC-90FE-474CDBBA79CF}" dt="2025-04-07T22:43:08.259" v="646" actId="1076"/>
          <ac:spMkLst>
            <pc:docMk/>
            <pc:sldMk cId="2823867733" sldId="256"/>
            <ac:spMk id="41" creationId="{8DDA8C5B-9489-2322-76F9-8A6265AC2F3B}"/>
          </ac:spMkLst>
        </pc:spChg>
        <pc:spChg chg="add mod">
          <ac:chgData name="Thrasher, Jason (MSFC-ER12)" userId="61895ee6-4110-46f2-b852-fa7b2ca58046" providerId="ADAL" clId="{283B1300-086C-44FC-90FE-474CDBBA79CF}" dt="2025-04-08T14:48:18.335" v="901" actId="20577"/>
          <ac:spMkLst>
            <pc:docMk/>
            <pc:sldMk cId="2823867733" sldId="256"/>
            <ac:spMk id="43" creationId="{CC2B66C1-D413-C54A-A55A-7614073BDAA5}"/>
          </ac:spMkLst>
        </pc:spChg>
        <pc:spChg chg="add mod ord">
          <ac:chgData name="Thrasher, Jason (MSFC-ER12)" userId="61895ee6-4110-46f2-b852-fa7b2ca58046" providerId="ADAL" clId="{283B1300-086C-44FC-90FE-474CDBBA79CF}" dt="2025-04-08T14:35:19.433" v="804" actId="14100"/>
          <ac:spMkLst>
            <pc:docMk/>
            <pc:sldMk cId="2823867733" sldId="256"/>
            <ac:spMk id="44" creationId="{A395D17D-DC37-3A5D-E093-18B5495286E6}"/>
          </ac:spMkLst>
        </pc:spChg>
        <pc:spChg chg="add mod ord">
          <ac:chgData name="Thrasher, Jason (MSFC-ER12)" userId="61895ee6-4110-46f2-b852-fa7b2ca58046" providerId="ADAL" clId="{283B1300-086C-44FC-90FE-474CDBBA79CF}" dt="2025-04-08T14:37:16.405" v="810" actId="14100"/>
          <ac:spMkLst>
            <pc:docMk/>
            <pc:sldMk cId="2823867733" sldId="256"/>
            <ac:spMk id="45" creationId="{07026716-96CD-0DD6-4564-C97DD44E8901}"/>
          </ac:spMkLst>
        </pc:spChg>
        <pc:spChg chg="add mod ord">
          <ac:chgData name="Thrasher, Jason (MSFC-ER12)" userId="61895ee6-4110-46f2-b852-fa7b2ca58046" providerId="ADAL" clId="{283B1300-086C-44FC-90FE-474CDBBA79CF}" dt="2025-04-08T15:48:52.128" v="913" actId="14100"/>
          <ac:spMkLst>
            <pc:docMk/>
            <pc:sldMk cId="2823867733" sldId="256"/>
            <ac:spMk id="46" creationId="{ABC75481-F21E-7334-B7BA-3A53873A7146}"/>
          </ac:spMkLst>
        </pc:spChg>
        <pc:spChg chg="add mod ord">
          <ac:chgData name="Thrasher, Jason (MSFC-ER12)" userId="61895ee6-4110-46f2-b852-fa7b2ca58046" providerId="ADAL" clId="{283B1300-086C-44FC-90FE-474CDBBA79CF}" dt="2025-04-07T22:40:52.452" v="632" actId="14100"/>
          <ac:spMkLst>
            <pc:docMk/>
            <pc:sldMk cId="2823867733" sldId="256"/>
            <ac:spMk id="47" creationId="{6B4CC5F2-4FC4-7D38-A250-E9C61AFC11E3}"/>
          </ac:spMkLst>
        </pc:spChg>
        <pc:spChg chg="add mod ord">
          <ac:chgData name="Thrasher, Jason (MSFC-ER12)" userId="61895ee6-4110-46f2-b852-fa7b2ca58046" providerId="ADAL" clId="{283B1300-086C-44FC-90FE-474CDBBA79CF}" dt="2025-04-08T14:43:51.311" v="845" actId="1076"/>
          <ac:spMkLst>
            <pc:docMk/>
            <pc:sldMk cId="2823867733" sldId="256"/>
            <ac:spMk id="48" creationId="{A1FD640F-3855-F638-C2B8-BC843CD8D92B}"/>
          </ac:spMkLst>
        </pc:spChg>
        <pc:spChg chg="add del mod ord">
          <ac:chgData name="Thrasher, Jason (MSFC-ER12)" userId="61895ee6-4110-46f2-b852-fa7b2ca58046" providerId="ADAL" clId="{283B1300-086C-44FC-90FE-474CDBBA79CF}" dt="2025-04-07T22:37:02.779" v="605" actId="478"/>
          <ac:spMkLst>
            <pc:docMk/>
            <pc:sldMk cId="2823867733" sldId="256"/>
            <ac:spMk id="49" creationId="{544215D4-648E-A8F4-79AC-D700CFF2F681}"/>
          </ac:spMkLst>
        </pc:spChg>
        <pc:spChg chg="add mod ord">
          <ac:chgData name="Thrasher, Jason (MSFC-ER12)" userId="61895ee6-4110-46f2-b852-fa7b2ca58046" providerId="ADAL" clId="{283B1300-086C-44FC-90FE-474CDBBA79CF}" dt="2025-04-08T14:49:28.447" v="911" actId="14100"/>
          <ac:spMkLst>
            <pc:docMk/>
            <pc:sldMk cId="2823867733" sldId="256"/>
            <ac:spMk id="50" creationId="{3E6E321A-076F-2E18-19E8-2D4D18335789}"/>
          </ac:spMkLst>
        </pc:spChg>
        <pc:spChg chg="add mod">
          <ac:chgData name="Thrasher, Jason (MSFC-ER12)" userId="61895ee6-4110-46f2-b852-fa7b2ca58046" providerId="ADAL" clId="{283B1300-086C-44FC-90FE-474CDBBA79CF}" dt="2025-04-08T14:49:16.471" v="910" actId="14100"/>
          <ac:spMkLst>
            <pc:docMk/>
            <pc:sldMk cId="2823867733" sldId="256"/>
            <ac:spMk id="51" creationId="{9EDC07A0-388A-3A58-9204-B51C9F3AC998}"/>
          </ac:spMkLst>
        </pc:spChg>
        <pc:spChg chg="add mod">
          <ac:chgData name="Thrasher, Jason (MSFC-ER12)" userId="61895ee6-4110-46f2-b852-fa7b2ca58046" providerId="ADAL" clId="{283B1300-086C-44FC-90FE-474CDBBA79CF}" dt="2025-04-08T14:49:13.728" v="909" actId="1076"/>
          <ac:spMkLst>
            <pc:docMk/>
            <pc:sldMk cId="2823867733" sldId="256"/>
            <ac:spMk id="52" creationId="{E27857E8-0233-3644-994F-789012BE37DC}"/>
          </ac:spMkLst>
        </pc:spChg>
        <pc:spChg chg="add mod">
          <ac:chgData name="Thrasher, Jason (MSFC-ER12)" userId="61895ee6-4110-46f2-b852-fa7b2ca58046" providerId="ADAL" clId="{283B1300-086C-44FC-90FE-474CDBBA79CF}" dt="2025-04-08T14:47:38.055" v="881" actId="1076"/>
          <ac:spMkLst>
            <pc:docMk/>
            <pc:sldMk cId="2823867733" sldId="256"/>
            <ac:spMk id="53" creationId="{5CC41221-A06B-CA85-1F00-36CAD5DD2947}"/>
          </ac:spMkLst>
        </pc:spChg>
        <pc:picChg chg="add mod">
          <ac:chgData name="Thrasher, Jason (MSFC-ER12)" userId="61895ee6-4110-46f2-b852-fa7b2ca58046" providerId="ADAL" clId="{283B1300-086C-44FC-90FE-474CDBBA79CF}" dt="2025-04-08T15:48:48.969" v="912" actId="1076"/>
          <ac:picMkLst>
            <pc:docMk/>
            <pc:sldMk cId="2823867733" sldId="256"/>
            <ac:picMk id="10" creationId="{53E7E468-0301-6DCB-B7F2-DA987691D794}"/>
          </ac:picMkLst>
        </pc:picChg>
        <pc:picChg chg="add mod ord">
          <ac:chgData name="Thrasher, Jason (MSFC-ER12)" userId="61895ee6-4110-46f2-b852-fa7b2ca58046" providerId="ADAL" clId="{283B1300-086C-44FC-90FE-474CDBBA79CF}" dt="2025-04-07T22:42:56.956" v="643" actId="1076"/>
          <ac:picMkLst>
            <pc:docMk/>
            <pc:sldMk cId="2823867733" sldId="256"/>
            <ac:picMk id="11" creationId="{4EBC5654-288B-2D3E-83A6-250C2D797B77}"/>
          </ac:picMkLst>
        </pc:picChg>
        <pc:picChg chg="add mod modCrop">
          <ac:chgData name="Thrasher, Jason (MSFC-ER12)" userId="61895ee6-4110-46f2-b852-fa7b2ca58046" providerId="ADAL" clId="{283B1300-086C-44FC-90FE-474CDBBA79CF}" dt="2025-04-07T22:36:39.533" v="600" actId="1076"/>
          <ac:picMkLst>
            <pc:docMk/>
            <pc:sldMk cId="2823867733" sldId="256"/>
            <ac:picMk id="14" creationId="{B09A702B-2D23-8877-120A-786B00069287}"/>
          </ac:picMkLst>
        </pc:picChg>
        <pc:picChg chg="add mod">
          <ac:chgData name="Thrasher, Jason (MSFC-ER12)" userId="61895ee6-4110-46f2-b852-fa7b2ca58046" providerId="ADAL" clId="{283B1300-086C-44FC-90FE-474CDBBA79CF}" dt="2025-04-07T22:48:45.428" v="676" actId="1076"/>
          <ac:picMkLst>
            <pc:docMk/>
            <pc:sldMk cId="2823867733" sldId="256"/>
            <ac:picMk id="15" creationId="{D77A126A-B652-C561-3F66-0B60671DEBEC}"/>
          </ac:picMkLst>
        </pc:picChg>
        <pc:picChg chg="add del mod">
          <ac:chgData name="Thrasher, Jason (MSFC-ER12)" userId="61895ee6-4110-46f2-b852-fa7b2ca58046" providerId="ADAL" clId="{283B1300-086C-44FC-90FE-474CDBBA79CF}" dt="2025-04-07T22:19:36.829" v="388" actId="478"/>
          <ac:picMkLst>
            <pc:docMk/>
            <pc:sldMk cId="2823867733" sldId="256"/>
            <ac:picMk id="16" creationId="{5D6B6D23-8D9F-730B-D132-40E6C8DBBB9C}"/>
          </ac:picMkLst>
        </pc:picChg>
        <pc:picChg chg="add mod">
          <ac:chgData name="Thrasher, Jason (MSFC-ER12)" userId="61895ee6-4110-46f2-b852-fa7b2ca58046" providerId="ADAL" clId="{283B1300-086C-44FC-90FE-474CDBBA79CF}" dt="2025-04-08T14:37:19.628" v="811" actId="1076"/>
          <ac:picMkLst>
            <pc:docMk/>
            <pc:sldMk cId="2823867733" sldId="256"/>
            <ac:picMk id="1029" creationId="{1F3F702F-B77F-A634-8589-5E457D4EF602}"/>
          </ac:picMkLst>
        </pc:picChg>
        <pc:cxnChg chg="add mod">
          <ac:chgData name="Thrasher, Jason (MSFC-ER12)" userId="61895ee6-4110-46f2-b852-fa7b2ca58046" providerId="ADAL" clId="{283B1300-086C-44FC-90FE-474CDBBA79CF}" dt="2025-04-07T22:41:29.922" v="636" actId="208"/>
          <ac:cxnSpMkLst>
            <pc:docMk/>
            <pc:sldMk cId="2823867733" sldId="256"/>
            <ac:cxnSpMk id="2" creationId="{135407C5-0FBC-BF6C-3823-749C643E63F0}"/>
          </ac:cxnSpMkLst>
        </pc:cxnChg>
        <pc:cxnChg chg="del">
          <ac:chgData name="Thrasher, Jason (MSFC-ER12)" userId="61895ee6-4110-46f2-b852-fa7b2ca58046" providerId="ADAL" clId="{283B1300-086C-44FC-90FE-474CDBBA79CF}" dt="2025-04-07T21:42:57.359" v="1" actId="478"/>
          <ac:cxnSpMkLst>
            <pc:docMk/>
            <pc:sldMk cId="2823867733" sldId="256"/>
            <ac:cxnSpMk id="3" creationId="{CFF137C2-3BF5-8AFB-36ED-D0CFF9239DAB}"/>
          </ac:cxnSpMkLst>
        </pc:cxnChg>
        <pc:cxnChg chg="add mod">
          <ac:chgData name="Thrasher, Jason (MSFC-ER12)" userId="61895ee6-4110-46f2-b852-fa7b2ca58046" providerId="ADAL" clId="{283B1300-086C-44FC-90FE-474CDBBA79CF}" dt="2025-04-07T22:41:25.289" v="634" actId="208"/>
          <ac:cxnSpMkLst>
            <pc:docMk/>
            <pc:sldMk cId="2823867733" sldId="256"/>
            <ac:cxnSpMk id="7" creationId="{B659A9D6-5644-1E06-EEB6-F4F86609B18D}"/>
          </ac:cxnSpMkLst>
        </pc:cxnChg>
      </pc:sldChg>
      <pc:sldChg chg="del">
        <pc:chgData name="Thrasher, Jason (MSFC-ER12)" userId="61895ee6-4110-46f2-b852-fa7b2ca58046" providerId="ADAL" clId="{283B1300-086C-44FC-90FE-474CDBBA79CF}" dt="2025-04-07T22:17:21.662" v="376" actId="47"/>
        <pc:sldMkLst>
          <pc:docMk/>
          <pc:sldMk cId="3131759019" sldId="257"/>
        </pc:sldMkLst>
      </pc:sldChg>
      <pc:sldChg chg="del">
        <pc:chgData name="Thrasher, Jason (MSFC-ER12)" userId="61895ee6-4110-46f2-b852-fa7b2ca58046" providerId="ADAL" clId="{283B1300-086C-44FC-90FE-474CDBBA79CF}" dt="2025-04-07T22:17:22.332" v="377" actId="47"/>
        <pc:sldMkLst>
          <pc:docMk/>
          <pc:sldMk cId="888673650" sldId="258"/>
        </pc:sldMkLst>
      </pc:sldChg>
    </pc:docChg>
  </pc:docChgLst>
  <pc:docChgLst>
    <pc:chgData name="Thrasher, Jason (MSFC-ER12)" userId="S::jsthrash@ndc.nasa.gov::61895ee6-4110-46f2-b852-fa7b2ca58046" providerId="AD" clId="Web-{C50DE10C-BC39-A7AA-8C47-013050662273}"/>
    <pc:docChg chg="modSld">
      <pc:chgData name="Thrasher, Jason (MSFC-ER12)" userId="S::jsthrash@ndc.nasa.gov::61895ee6-4110-46f2-b852-fa7b2ca58046" providerId="AD" clId="Web-{C50DE10C-BC39-A7AA-8C47-013050662273}" dt="2025-04-08T15:48:34.837" v="7" actId="14100"/>
      <pc:docMkLst>
        <pc:docMk/>
      </pc:docMkLst>
      <pc:sldChg chg="modSp">
        <pc:chgData name="Thrasher, Jason (MSFC-ER12)" userId="S::jsthrash@ndc.nasa.gov::61895ee6-4110-46f2-b852-fa7b2ca58046" providerId="AD" clId="Web-{C50DE10C-BC39-A7AA-8C47-013050662273}" dt="2025-04-08T15:48:34.837" v="7" actId="14100"/>
        <pc:sldMkLst>
          <pc:docMk/>
          <pc:sldMk cId="2823867733" sldId="256"/>
        </pc:sldMkLst>
        <pc:spChg chg="mod">
          <ac:chgData name="Thrasher, Jason (MSFC-ER12)" userId="S::jsthrash@ndc.nasa.gov::61895ee6-4110-46f2-b852-fa7b2ca58046" providerId="AD" clId="Web-{C50DE10C-BC39-A7AA-8C47-013050662273}" dt="2025-04-08T15:48:13.337" v="6" actId="20577"/>
          <ac:spMkLst>
            <pc:docMk/>
            <pc:sldMk cId="2823867733" sldId="256"/>
            <ac:spMk id="9" creationId="{8E1A0017-ECB1-6990-61A4-C5BF59E00D4E}"/>
          </ac:spMkLst>
        </pc:spChg>
        <pc:picChg chg="mod">
          <ac:chgData name="Thrasher, Jason (MSFC-ER12)" userId="S::jsthrash@ndc.nasa.gov::61895ee6-4110-46f2-b852-fa7b2ca58046" providerId="AD" clId="Web-{C50DE10C-BC39-A7AA-8C47-013050662273}" dt="2025-04-08T15:48:34.837" v="7" actId="14100"/>
          <ac:picMkLst>
            <pc:docMk/>
            <pc:sldMk cId="2823867733" sldId="256"/>
            <ac:picMk id="10" creationId="{53E7E468-0301-6DCB-B7F2-DA987691D79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7183123"/>
            <a:ext cx="32644080" cy="15280640"/>
          </a:xfrm>
        </p:spPr>
        <p:txBody>
          <a:bodyPr anchor="b"/>
          <a:lstStyle>
            <a:lvl1pPr algn="ctr">
              <a:defRPr sz="25200"/>
            </a:lvl1pPr>
          </a:lstStyle>
          <a:p>
            <a:r>
              <a:rPr lang="en-US"/>
              <a:t>Click to edit Master title style</a:t>
            </a:r>
          </a:p>
        </p:txBody>
      </p:sp>
      <p:sp>
        <p:nvSpPr>
          <p:cNvPr id="3" name="Subtitle 2"/>
          <p:cNvSpPr>
            <a:spLocks noGrp="1"/>
          </p:cNvSpPr>
          <p:nvPr>
            <p:ph type="subTitle" idx="1"/>
          </p:nvPr>
        </p:nvSpPr>
        <p:spPr>
          <a:xfrm>
            <a:off x="4800600" y="23053043"/>
            <a:ext cx="28803600" cy="10596877"/>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p>
        </p:txBody>
      </p:sp>
      <p:sp>
        <p:nvSpPr>
          <p:cNvPr id="4" name="Date Placeholder 3"/>
          <p:cNvSpPr>
            <a:spLocks noGrp="1"/>
          </p:cNvSpPr>
          <p:nvPr>
            <p:ph type="dt" sz="half" idx="10"/>
          </p:nvPr>
        </p:nvSpPr>
        <p:spPr/>
        <p:txBody>
          <a:bodyPr/>
          <a:lstStyle/>
          <a:p>
            <a:fld id="{67E0978E-F9B6-5740-9C7B-C2F91FBB52DA}"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1025201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E0978E-F9B6-5740-9C7B-C2F91FBB52DA}"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2431343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10942333"/>
            <a:ext cx="33124140" cy="18257517"/>
          </a:xfrm>
        </p:spPr>
        <p:txBody>
          <a:bodyPr anchor="b"/>
          <a:lstStyle>
            <a:lvl1pPr>
              <a:defRPr sz="25200"/>
            </a:lvl1pPr>
          </a:lstStyle>
          <a:p>
            <a:r>
              <a:rPr lang="en-US"/>
              <a:t>Click to edit Master title style</a:t>
            </a:r>
          </a:p>
        </p:txBody>
      </p:sp>
      <p:sp>
        <p:nvSpPr>
          <p:cNvPr id="3" name="Text Placeholder 2"/>
          <p:cNvSpPr>
            <a:spLocks noGrp="1"/>
          </p:cNvSpPr>
          <p:nvPr>
            <p:ph type="body" idx="1"/>
          </p:nvPr>
        </p:nvSpPr>
        <p:spPr>
          <a:xfrm>
            <a:off x="2620330" y="29372573"/>
            <a:ext cx="33124140" cy="9601197"/>
          </a:xfrm>
        </p:spPr>
        <p:txBody>
          <a:bodyPr/>
          <a:lstStyle>
            <a:lvl1pPr marL="0" indent="0">
              <a:buNone/>
              <a:defRPr sz="10080">
                <a:solidFill>
                  <a:schemeClr val="tx1">
                    <a:tint val="82000"/>
                  </a:schemeClr>
                </a:solidFill>
              </a:defRPr>
            </a:lvl1pPr>
            <a:lvl2pPr marL="1920240" indent="0">
              <a:buNone/>
              <a:defRPr sz="8400">
                <a:solidFill>
                  <a:schemeClr val="tx1">
                    <a:tint val="82000"/>
                  </a:schemeClr>
                </a:solidFill>
              </a:defRPr>
            </a:lvl2pPr>
            <a:lvl3pPr marL="3840480" indent="0">
              <a:buNone/>
              <a:defRPr sz="7560">
                <a:solidFill>
                  <a:schemeClr val="tx1">
                    <a:tint val="82000"/>
                  </a:schemeClr>
                </a:solidFill>
              </a:defRPr>
            </a:lvl3pPr>
            <a:lvl4pPr marL="5760720" indent="0">
              <a:buNone/>
              <a:defRPr sz="6720">
                <a:solidFill>
                  <a:schemeClr val="tx1">
                    <a:tint val="82000"/>
                  </a:schemeClr>
                </a:solidFill>
              </a:defRPr>
            </a:lvl4pPr>
            <a:lvl5pPr marL="7680960" indent="0">
              <a:buNone/>
              <a:defRPr sz="6720">
                <a:solidFill>
                  <a:schemeClr val="tx1">
                    <a:tint val="82000"/>
                  </a:schemeClr>
                </a:solidFill>
              </a:defRPr>
            </a:lvl5pPr>
            <a:lvl6pPr marL="9601200" indent="0">
              <a:buNone/>
              <a:defRPr sz="6720">
                <a:solidFill>
                  <a:schemeClr val="tx1">
                    <a:tint val="82000"/>
                  </a:schemeClr>
                </a:solidFill>
              </a:defRPr>
            </a:lvl6pPr>
            <a:lvl7pPr marL="11521440" indent="0">
              <a:buNone/>
              <a:defRPr sz="6720">
                <a:solidFill>
                  <a:schemeClr val="tx1">
                    <a:tint val="82000"/>
                  </a:schemeClr>
                </a:solidFill>
              </a:defRPr>
            </a:lvl7pPr>
            <a:lvl8pPr marL="13441680" indent="0">
              <a:buNone/>
              <a:defRPr sz="6720">
                <a:solidFill>
                  <a:schemeClr val="tx1">
                    <a:tint val="82000"/>
                  </a:schemeClr>
                </a:solidFill>
              </a:defRPr>
            </a:lvl8pPr>
            <a:lvl9pPr marL="15361920" indent="0">
              <a:buNone/>
              <a:defRPr sz="672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E0978E-F9B6-5740-9C7B-C2F91FBB52DA}"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1607865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40330" y="11684000"/>
            <a:ext cx="1632204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9442430" y="11684000"/>
            <a:ext cx="1632204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E0978E-F9B6-5740-9C7B-C2F91FBB52DA}" type="datetimeFigureOut">
              <a:rPr lang="en-US" smtClean="0"/>
              <a:t>4/11/2025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3242886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336810"/>
            <a:ext cx="33124140" cy="8483603"/>
          </a:xfrm>
        </p:spPr>
        <p:txBody>
          <a:bodyPr/>
          <a:lstStyle/>
          <a:p>
            <a:r>
              <a:rPr lang="en-US"/>
              <a:t>Click to edit Master title style</a:t>
            </a:r>
          </a:p>
        </p:txBody>
      </p:sp>
      <p:sp>
        <p:nvSpPr>
          <p:cNvPr id="3" name="Text Placeholder 2"/>
          <p:cNvSpPr>
            <a:spLocks noGrp="1"/>
          </p:cNvSpPr>
          <p:nvPr>
            <p:ph type="body" idx="1"/>
          </p:nvPr>
        </p:nvSpPr>
        <p:spPr>
          <a:xfrm>
            <a:off x="2645336" y="10759443"/>
            <a:ext cx="16247028" cy="5273037"/>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4" name="Content Placeholder 3"/>
          <p:cNvSpPr>
            <a:spLocks noGrp="1"/>
          </p:cNvSpPr>
          <p:nvPr>
            <p:ph sz="half" idx="2"/>
          </p:nvPr>
        </p:nvSpPr>
        <p:spPr>
          <a:xfrm>
            <a:off x="2645336" y="16032480"/>
            <a:ext cx="1624702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442432" y="10759443"/>
            <a:ext cx="16327042" cy="5273037"/>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6" name="Content Placeholder 5"/>
          <p:cNvSpPr>
            <a:spLocks noGrp="1"/>
          </p:cNvSpPr>
          <p:nvPr>
            <p:ph sz="quarter" idx="4"/>
          </p:nvPr>
        </p:nvSpPr>
        <p:spPr>
          <a:xfrm>
            <a:off x="19442432" y="16032480"/>
            <a:ext cx="16327042"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E0978E-F9B6-5740-9C7B-C2F91FBB52DA}" type="datetimeFigureOut">
              <a:rPr lang="en-US" smtClean="0"/>
              <a:t>4/11/2025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3696641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E0978E-F9B6-5740-9C7B-C2F91FBB52DA}" type="datetimeFigureOut">
              <a:rPr lang="en-US" smtClean="0"/>
              <a:t>4/11/2025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3095452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E0978E-F9B6-5740-9C7B-C2F91FBB52DA}" type="datetimeFigureOut">
              <a:rPr lang="en-US" smtClean="0"/>
              <a:t>4/11/2025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4078725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926080"/>
            <a:ext cx="12386548" cy="10241280"/>
          </a:xfrm>
        </p:spPr>
        <p:txBody>
          <a:bodyPr anchor="b"/>
          <a:lstStyle>
            <a:lvl1pPr>
              <a:defRPr sz="13440"/>
            </a:lvl1pPr>
          </a:lstStyle>
          <a:p>
            <a:r>
              <a:rPr lang="en-US"/>
              <a:t>Click to edit Master title style</a:t>
            </a:r>
          </a:p>
        </p:txBody>
      </p:sp>
      <p:sp>
        <p:nvSpPr>
          <p:cNvPr id="3" name="Content Placeholder 2"/>
          <p:cNvSpPr>
            <a:spLocks noGrp="1"/>
          </p:cNvSpPr>
          <p:nvPr>
            <p:ph idx="1"/>
          </p:nvPr>
        </p:nvSpPr>
        <p:spPr>
          <a:xfrm>
            <a:off x="16327042" y="6319530"/>
            <a:ext cx="19442430" cy="311912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645332" y="13167360"/>
            <a:ext cx="12386548" cy="24394163"/>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67E0978E-F9B6-5740-9C7B-C2F91FBB52DA}" type="datetimeFigureOut">
              <a:rPr lang="en-US" smtClean="0"/>
              <a:t>4/11/2025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2582577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926080"/>
            <a:ext cx="12386548" cy="10241280"/>
          </a:xfrm>
        </p:spPr>
        <p:txBody>
          <a:bodyPr anchor="b"/>
          <a:lstStyle>
            <a:lvl1pPr>
              <a:defRPr sz="13440"/>
            </a:lvl1pPr>
          </a:lstStyle>
          <a:p>
            <a:r>
              <a:rPr lang="en-US"/>
              <a:t>Click to edit Master title style</a:t>
            </a:r>
          </a:p>
        </p:txBody>
      </p:sp>
      <p:sp>
        <p:nvSpPr>
          <p:cNvPr id="3" name="Picture Placeholder 2"/>
          <p:cNvSpPr>
            <a:spLocks noGrp="1" noChangeAspect="1"/>
          </p:cNvSpPr>
          <p:nvPr>
            <p:ph type="pic" idx="1"/>
          </p:nvPr>
        </p:nvSpPr>
        <p:spPr>
          <a:xfrm>
            <a:off x="16327042" y="6319530"/>
            <a:ext cx="19442430" cy="311912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p>
        </p:txBody>
      </p:sp>
      <p:sp>
        <p:nvSpPr>
          <p:cNvPr id="4" name="Text Placeholder 3"/>
          <p:cNvSpPr>
            <a:spLocks noGrp="1"/>
          </p:cNvSpPr>
          <p:nvPr>
            <p:ph type="body" sz="half" idx="2"/>
          </p:nvPr>
        </p:nvSpPr>
        <p:spPr>
          <a:xfrm>
            <a:off x="2645332" y="13167360"/>
            <a:ext cx="12386548" cy="24394163"/>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67E0978E-F9B6-5740-9C7B-C2F91FBB52DA}" type="datetimeFigureOut">
              <a:rPr lang="en-US" smtClean="0"/>
              <a:t>4/11/2025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722179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E0978E-F9B6-5740-9C7B-C2F91FBB52DA}"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3959089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2336800"/>
            <a:ext cx="8281035" cy="3719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640332" y="2336800"/>
            <a:ext cx="24363045"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E0978E-F9B6-5740-9C7B-C2F91FBB52DA}" type="datetimeFigureOut">
              <a:rPr lang="en-US" smtClean="0"/>
              <a:t>4/11/2025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332676-1A88-B345-BF80-780CC89210F7}" type="slidenum">
              <a:rPr lang="en-US" smtClean="0"/>
              <a:t>‹#›</a:t>
            </a:fld>
            <a:endParaRPr lang="en-US"/>
          </a:p>
        </p:txBody>
      </p:sp>
    </p:spTree>
    <p:extLst>
      <p:ext uri="{BB962C8B-B14F-4D97-AF65-F5344CB8AC3E}">
        <p14:creationId xmlns:p14="http://schemas.microsoft.com/office/powerpoint/2010/main" val="4057693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2336810"/>
            <a:ext cx="33124140" cy="848360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640330" y="11684000"/>
            <a:ext cx="3312414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40330" y="40680650"/>
            <a:ext cx="8641080" cy="2336800"/>
          </a:xfrm>
          <a:prstGeom prst="rect">
            <a:avLst/>
          </a:prstGeom>
        </p:spPr>
        <p:txBody>
          <a:bodyPr vert="horz" lIns="91440" tIns="45720" rIns="91440" bIns="45720" rtlCol="0" anchor="ctr"/>
          <a:lstStyle>
            <a:lvl1pPr algn="l">
              <a:defRPr sz="5040">
                <a:solidFill>
                  <a:schemeClr val="tx1">
                    <a:tint val="82000"/>
                  </a:schemeClr>
                </a:solidFill>
              </a:defRPr>
            </a:lvl1pPr>
          </a:lstStyle>
          <a:p>
            <a:fld id="{67E0978E-F9B6-5740-9C7B-C2F91FBB52DA}" type="datetimeFigureOut">
              <a:rPr lang="en-US" smtClean="0"/>
              <a:t>4/11/2025</a:t>
            </a:fld>
            <a:endParaRPr lang="en-US"/>
          </a:p>
        </p:txBody>
      </p:sp>
      <p:sp>
        <p:nvSpPr>
          <p:cNvPr id="5" name="Footer Placeholder 4"/>
          <p:cNvSpPr>
            <a:spLocks noGrp="1"/>
          </p:cNvSpPr>
          <p:nvPr>
            <p:ph type="ftr" sz="quarter" idx="3"/>
          </p:nvPr>
        </p:nvSpPr>
        <p:spPr>
          <a:xfrm>
            <a:off x="12721590" y="40680650"/>
            <a:ext cx="12961620" cy="2336800"/>
          </a:xfrm>
          <a:prstGeom prst="rect">
            <a:avLst/>
          </a:prstGeom>
        </p:spPr>
        <p:txBody>
          <a:bodyPr vert="horz" lIns="91440" tIns="45720" rIns="91440" bIns="45720" rtlCol="0" anchor="ctr"/>
          <a:lstStyle>
            <a:lvl1pPr algn="ctr">
              <a:defRPr sz="504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7123390" y="40680650"/>
            <a:ext cx="8641080" cy="2336800"/>
          </a:xfrm>
          <a:prstGeom prst="rect">
            <a:avLst/>
          </a:prstGeom>
        </p:spPr>
        <p:txBody>
          <a:bodyPr vert="horz" lIns="91440" tIns="45720" rIns="91440" bIns="45720" rtlCol="0" anchor="ctr"/>
          <a:lstStyle>
            <a:lvl1pPr algn="r">
              <a:defRPr sz="5040">
                <a:solidFill>
                  <a:schemeClr val="tx1">
                    <a:tint val="82000"/>
                  </a:schemeClr>
                </a:solidFill>
              </a:defRPr>
            </a:lvl1pPr>
          </a:lstStyle>
          <a:p>
            <a:fld id="{CD332676-1A88-B345-BF80-780CC89210F7}" type="slidenum">
              <a:rPr lang="en-US" smtClean="0"/>
              <a:t>‹#›</a:t>
            </a:fld>
            <a:endParaRPr lang="en-US"/>
          </a:p>
        </p:txBody>
      </p:sp>
    </p:spTree>
    <p:extLst>
      <p:ext uri="{BB962C8B-B14F-4D97-AF65-F5344CB8AC3E}">
        <p14:creationId xmlns:p14="http://schemas.microsoft.com/office/powerpoint/2010/main" val="3386282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0" name="Rectangle: Rounded Corners 49">
            <a:extLst>
              <a:ext uri="{FF2B5EF4-FFF2-40B4-BE49-F238E27FC236}">
                <a16:creationId xmlns:a16="http://schemas.microsoft.com/office/drawing/2014/main" id="{3E6E321A-076F-2E18-19E8-2D4D18335789}"/>
              </a:ext>
            </a:extLst>
          </p:cNvPr>
          <p:cNvSpPr/>
          <p:nvPr/>
        </p:nvSpPr>
        <p:spPr>
          <a:xfrm>
            <a:off x="25309516" y="32990138"/>
            <a:ext cx="11975711" cy="6352369"/>
          </a:xfrm>
          <a:prstGeom prst="roundRect">
            <a:avLst/>
          </a:prstGeom>
          <a:solidFill>
            <a:srgbClr val="0A44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A1FD640F-3855-F638-C2B8-BC843CD8D92B}"/>
              </a:ext>
            </a:extLst>
          </p:cNvPr>
          <p:cNvSpPr/>
          <p:nvPr/>
        </p:nvSpPr>
        <p:spPr>
          <a:xfrm>
            <a:off x="25376780" y="8123439"/>
            <a:ext cx="11947279" cy="24783251"/>
          </a:xfrm>
          <a:prstGeom prst="roundRect">
            <a:avLst/>
          </a:prstGeom>
          <a:solidFill>
            <a:srgbClr val="0A44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6B4CC5F2-4FC4-7D38-A250-E9C61AFC11E3}"/>
              </a:ext>
            </a:extLst>
          </p:cNvPr>
          <p:cNvSpPr/>
          <p:nvPr/>
        </p:nvSpPr>
        <p:spPr>
          <a:xfrm>
            <a:off x="12937798" y="25601861"/>
            <a:ext cx="12271612" cy="17244310"/>
          </a:xfrm>
          <a:prstGeom prst="roundRect">
            <a:avLst/>
          </a:prstGeom>
          <a:solidFill>
            <a:srgbClr val="0A44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ABC75481-F21E-7334-B7BA-3A53873A7146}"/>
              </a:ext>
            </a:extLst>
          </p:cNvPr>
          <p:cNvSpPr/>
          <p:nvPr/>
        </p:nvSpPr>
        <p:spPr>
          <a:xfrm>
            <a:off x="12954284" y="8123440"/>
            <a:ext cx="12282346" cy="17439158"/>
          </a:xfrm>
          <a:prstGeom prst="roundRect">
            <a:avLst/>
          </a:prstGeom>
          <a:solidFill>
            <a:srgbClr val="0A44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07026716-96CD-0DD6-4564-C97DD44E8901}"/>
              </a:ext>
            </a:extLst>
          </p:cNvPr>
          <p:cNvSpPr/>
          <p:nvPr/>
        </p:nvSpPr>
        <p:spPr>
          <a:xfrm>
            <a:off x="948561" y="19106856"/>
            <a:ext cx="11814235" cy="23717544"/>
          </a:xfrm>
          <a:prstGeom prst="roundRect">
            <a:avLst/>
          </a:prstGeom>
          <a:solidFill>
            <a:srgbClr val="0A44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A395D17D-DC37-3A5D-E093-18B5495286E6}"/>
              </a:ext>
            </a:extLst>
          </p:cNvPr>
          <p:cNvSpPr/>
          <p:nvPr/>
        </p:nvSpPr>
        <p:spPr>
          <a:xfrm>
            <a:off x="1027372" y="8086667"/>
            <a:ext cx="11807128" cy="10888431"/>
          </a:xfrm>
          <a:prstGeom prst="roundRect">
            <a:avLst/>
          </a:prstGeom>
          <a:solidFill>
            <a:srgbClr val="0A44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3D9CC96-AE33-AF06-5606-B53A6BAA2F12}"/>
              </a:ext>
            </a:extLst>
          </p:cNvPr>
          <p:cNvSpPr txBox="1"/>
          <p:nvPr/>
        </p:nvSpPr>
        <p:spPr>
          <a:xfrm>
            <a:off x="1024002" y="26191986"/>
            <a:ext cx="11739875" cy="16558379"/>
          </a:xfrm>
          <a:prstGeom prst="rect">
            <a:avLst/>
          </a:prstGeom>
          <a:noFill/>
        </p:spPr>
        <p:txBody>
          <a:bodyPr wrap="square">
            <a:spAutoFit/>
          </a:bodyPr>
          <a:lstStyle/>
          <a:p>
            <a:pPr algn="just"/>
            <a:r>
              <a:rPr lang="en-US" sz="400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goal of AMDE was to develop a prototype engine using additive manufacturing (AM) to reduce part costs, fabrication times, and overall part counts and to advance the Technology Readiness Level (TRL) of additively manufactured parts through testing in a relevant engine system environment. Though AMDE successfully demonstrated additive manufacturing in the injector, AM technology could not guarantee a regeneratively-cooled chamber of acceptable tolerances, so it was traditionally manufactured, making it the only major component that is not AM. In addition to needing to address AM TRL in a chamber of this size, part count could be further decreased by printing the injector and chamber, collectively known as a thrust chamber assembly (TCA) as a single, monolithic build. In addition to being a prototype engine whose basic design could be used as the first development unit for an upper stage or in-space-propulsion class engine, AMDE has also been envisioned as a testbed for engine components near that same scale. This type of collaboration is a great first example of how the AMDE components and designs can be leveraged to quickly develop and test new hardware. </a:t>
            </a:r>
          </a:p>
          <a:p>
            <a:pPr algn="just"/>
            <a:endParaRPr lang="en-US" sz="3000"/>
          </a:p>
        </p:txBody>
      </p:sp>
      <p:sp>
        <p:nvSpPr>
          <p:cNvPr id="4" name="Rectangle 3">
            <a:extLst>
              <a:ext uri="{FF2B5EF4-FFF2-40B4-BE49-F238E27FC236}">
                <a16:creationId xmlns:a16="http://schemas.microsoft.com/office/drawing/2014/main" id="{575A51FC-EE1F-5A2E-2282-FC98D03C50ED}"/>
              </a:ext>
            </a:extLst>
          </p:cNvPr>
          <p:cNvSpPr/>
          <p:nvPr/>
        </p:nvSpPr>
        <p:spPr>
          <a:xfrm>
            <a:off x="835238" y="152081"/>
            <a:ext cx="36445508" cy="575083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82"/>
          </a:p>
        </p:txBody>
      </p:sp>
      <p:sp>
        <p:nvSpPr>
          <p:cNvPr id="5" name="Rectangle 4">
            <a:extLst>
              <a:ext uri="{FF2B5EF4-FFF2-40B4-BE49-F238E27FC236}">
                <a16:creationId xmlns:a16="http://schemas.microsoft.com/office/drawing/2014/main" id="{40AA71C8-5BB8-0193-C95F-745CA26152F8}"/>
              </a:ext>
            </a:extLst>
          </p:cNvPr>
          <p:cNvSpPr/>
          <p:nvPr/>
        </p:nvSpPr>
        <p:spPr>
          <a:xfrm>
            <a:off x="960120" y="696687"/>
            <a:ext cx="36440645" cy="42367200"/>
          </a:xfrm>
          <a:prstGeom prst="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82"/>
          </a:p>
        </p:txBody>
      </p:sp>
      <p:sp>
        <p:nvSpPr>
          <p:cNvPr id="8" name="Rectangle 7">
            <a:extLst>
              <a:ext uri="{FF2B5EF4-FFF2-40B4-BE49-F238E27FC236}">
                <a16:creationId xmlns:a16="http://schemas.microsoft.com/office/drawing/2014/main" id="{6E7818B0-F24F-14F2-0F2F-810AF534E72E}"/>
              </a:ext>
            </a:extLst>
          </p:cNvPr>
          <p:cNvSpPr/>
          <p:nvPr/>
        </p:nvSpPr>
        <p:spPr>
          <a:xfrm>
            <a:off x="960120" y="6609439"/>
            <a:ext cx="36455467" cy="141991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82"/>
          </a:p>
        </p:txBody>
      </p:sp>
      <p:pic>
        <p:nvPicPr>
          <p:cNvPr id="6" name="Picture 5">
            <a:extLst>
              <a:ext uri="{FF2B5EF4-FFF2-40B4-BE49-F238E27FC236}">
                <a16:creationId xmlns:a16="http://schemas.microsoft.com/office/drawing/2014/main" id="{CC1BEBB8-CE78-C5BE-672C-261DE068E97F}"/>
              </a:ext>
            </a:extLst>
          </p:cNvPr>
          <p:cNvPicPr>
            <a:picLocks noChangeAspect="1"/>
          </p:cNvPicPr>
          <p:nvPr/>
        </p:nvPicPr>
        <p:blipFill>
          <a:blip r:embed="rId2"/>
          <a:stretch>
            <a:fillRect/>
          </a:stretch>
        </p:blipFill>
        <p:spPr>
          <a:xfrm>
            <a:off x="26417172" y="0"/>
            <a:ext cx="12597228" cy="5969990"/>
          </a:xfrm>
          <a:prstGeom prst="rect">
            <a:avLst/>
          </a:prstGeom>
        </p:spPr>
      </p:pic>
      <p:sp>
        <p:nvSpPr>
          <p:cNvPr id="9" name="Text Placeholder 24">
            <a:extLst>
              <a:ext uri="{FF2B5EF4-FFF2-40B4-BE49-F238E27FC236}">
                <a16:creationId xmlns:a16="http://schemas.microsoft.com/office/drawing/2014/main" id="{8E1A0017-ECB1-6990-61A4-C5BF59E00D4E}"/>
              </a:ext>
            </a:extLst>
          </p:cNvPr>
          <p:cNvSpPr txBox="1">
            <a:spLocks/>
          </p:cNvSpPr>
          <p:nvPr/>
        </p:nvSpPr>
        <p:spPr>
          <a:xfrm>
            <a:off x="2293523" y="6851131"/>
            <a:ext cx="34169349" cy="914400"/>
          </a:xfrm>
          <a:prstGeom prst="rect">
            <a:avLst/>
          </a:prstGeom>
        </p:spPr>
        <p:txBody>
          <a:bodyPr lIns="91440" tIns="45720" rIns="91440" bIns="4572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4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Jason Thrasher &amp; Jackson Lusk/Marshall Space Flight Center</a:t>
            </a:r>
          </a:p>
        </p:txBody>
      </p:sp>
      <p:sp>
        <p:nvSpPr>
          <p:cNvPr id="12" name="Text Placeholder 2">
            <a:extLst>
              <a:ext uri="{FF2B5EF4-FFF2-40B4-BE49-F238E27FC236}">
                <a16:creationId xmlns:a16="http://schemas.microsoft.com/office/drawing/2014/main" id="{D9A8CEF7-0FC8-DFEF-81E0-6866C3329A73}"/>
              </a:ext>
            </a:extLst>
          </p:cNvPr>
          <p:cNvSpPr txBox="1">
            <a:spLocks/>
          </p:cNvSpPr>
          <p:nvPr/>
        </p:nvSpPr>
        <p:spPr>
          <a:xfrm>
            <a:off x="2128471" y="1567116"/>
            <a:ext cx="23120350" cy="4441825"/>
          </a:xfrm>
          <a:prstGeom prst="rect">
            <a:avLst/>
          </a:prstGeom>
        </p:spPr>
        <p:txBody>
          <a:bodyPr/>
          <a:lstStyle>
            <a:lvl1pPr marL="0" indent="0" algn="l" defTabSz="914400" rtl="0" eaLnBrk="1" latinLnBrk="0" hangingPunct="1">
              <a:lnSpc>
                <a:spcPct val="90000"/>
              </a:lnSpc>
              <a:spcBef>
                <a:spcPts val="1000"/>
              </a:spcBef>
              <a:buFontTx/>
              <a:buNone/>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800"/>
              <a:t>Fully Additively-Manufactured LOX-LH2 Engine (FAMLLE)</a:t>
            </a:r>
          </a:p>
        </p:txBody>
      </p:sp>
      <p:cxnSp>
        <p:nvCxnSpPr>
          <p:cNvPr id="2" name="Straight Connector 1">
            <a:extLst>
              <a:ext uri="{FF2B5EF4-FFF2-40B4-BE49-F238E27FC236}">
                <a16:creationId xmlns:a16="http://schemas.microsoft.com/office/drawing/2014/main" id="{135407C5-0FBC-BF6C-3823-749C643E63F0}"/>
              </a:ext>
            </a:extLst>
          </p:cNvPr>
          <p:cNvCxnSpPr>
            <a:cxnSpLocks/>
          </p:cNvCxnSpPr>
          <p:nvPr/>
        </p:nvCxnSpPr>
        <p:spPr>
          <a:xfrm>
            <a:off x="12850837" y="8273143"/>
            <a:ext cx="0" cy="34529486"/>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659A9D6-5644-1E06-EEB6-F4F86609B18D}"/>
              </a:ext>
            </a:extLst>
          </p:cNvPr>
          <p:cNvCxnSpPr>
            <a:cxnSpLocks/>
          </p:cNvCxnSpPr>
          <p:nvPr/>
        </p:nvCxnSpPr>
        <p:spPr>
          <a:xfrm>
            <a:off x="25363170" y="8229600"/>
            <a:ext cx="0" cy="34616571"/>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pic>
        <p:nvPicPr>
          <p:cNvPr id="10" name="Picture 9" descr="A picture containing indoor, cluttered&#10;&#10;AI-generated content may be incorrect.">
            <a:extLst>
              <a:ext uri="{FF2B5EF4-FFF2-40B4-BE49-F238E27FC236}">
                <a16:creationId xmlns:a16="http://schemas.microsoft.com/office/drawing/2014/main" id="{53E7E468-0301-6DCB-B7F2-DA987691D794}"/>
              </a:ext>
            </a:extLst>
          </p:cNvPr>
          <p:cNvPicPr>
            <a:picLocks noChangeAspect="1"/>
          </p:cNvPicPr>
          <p:nvPr/>
        </p:nvPicPr>
        <p:blipFill>
          <a:blip r:embed="rId3"/>
          <a:stretch>
            <a:fillRect/>
          </a:stretch>
        </p:blipFill>
        <p:spPr>
          <a:xfrm>
            <a:off x="13325576" y="18894385"/>
            <a:ext cx="11583788" cy="5440135"/>
          </a:xfrm>
          <a:prstGeom prst="rect">
            <a:avLst/>
          </a:prstGeom>
        </p:spPr>
      </p:pic>
      <p:pic>
        <p:nvPicPr>
          <p:cNvPr id="14" name="Picture 13">
            <a:extLst>
              <a:ext uri="{FF2B5EF4-FFF2-40B4-BE49-F238E27FC236}">
                <a16:creationId xmlns:a16="http://schemas.microsoft.com/office/drawing/2014/main" id="{B09A702B-2D23-8877-120A-786B00069287}"/>
              </a:ext>
            </a:extLst>
          </p:cNvPr>
          <p:cNvPicPr>
            <a:picLocks noChangeAspect="1"/>
          </p:cNvPicPr>
          <p:nvPr/>
        </p:nvPicPr>
        <p:blipFill rotWithShape="1">
          <a:blip r:embed="rId4"/>
          <a:srcRect r="11143"/>
          <a:stretch/>
        </p:blipFill>
        <p:spPr>
          <a:xfrm>
            <a:off x="31688238" y="12835650"/>
            <a:ext cx="5408295" cy="4171950"/>
          </a:xfrm>
          <a:prstGeom prst="rect">
            <a:avLst/>
          </a:prstGeom>
        </p:spPr>
      </p:pic>
      <p:pic>
        <p:nvPicPr>
          <p:cNvPr id="15" name="Picture 14">
            <a:extLst>
              <a:ext uri="{FF2B5EF4-FFF2-40B4-BE49-F238E27FC236}">
                <a16:creationId xmlns:a16="http://schemas.microsoft.com/office/drawing/2014/main" id="{D77A126A-B652-C561-3F66-0B60671DEBEC}"/>
              </a:ext>
            </a:extLst>
          </p:cNvPr>
          <p:cNvPicPr>
            <a:picLocks noChangeAspect="1"/>
          </p:cNvPicPr>
          <p:nvPr/>
        </p:nvPicPr>
        <p:blipFill>
          <a:blip r:embed="rId5"/>
          <a:stretch>
            <a:fillRect/>
          </a:stretch>
        </p:blipFill>
        <p:spPr>
          <a:xfrm>
            <a:off x="20435502" y="32114938"/>
            <a:ext cx="4304972" cy="9232023"/>
          </a:xfrm>
          <a:prstGeom prst="rect">
            <a:avLst/>
          </a:prstGeom>
        </p:spPr>
      </p:pic>
      <p:sp>
        <p:nvSpPr>
          <p:cNvPr id="17" name="TextBox 16">
            <a:extLst>
              <a:ext uri="{FF2B5EF4-FFF2-40B4-BE49-F238E27FC236}">
                <a16:creationId xmlns:a16="http://schemas.microsoft.com/office/drawing/2014/main" id="{2ABAB1FB-FD57-E414-D129-39B3657F7D97}"/>
              </a:ext>
            </a:extLst>
          </p:cNvPr>
          <p:cNvSpPr txBox="1"/>
          <p:nvPr/>
        </p:nvSpPr>
        <p:spPr>
          <a:xfrm>
            <a:off x="836359" y="19182730"/>
            <a:ext cx="11887938" cy="1015663"/>
          </a:xfrm>
          <a:prstGeom prst="rect">
            <a:avLst/>
          </a:prstGeom>
          <a:noFill/>
        </p:spPr>
        <p:txBody>
          <a:bodyPr wrap="square" rtlCol="0">
            <a:spAutoFit/>
          </a:bodyPr>
          <a:lstStyle/>
          <a:p>
            <a:pPr algn="ctr"/>
            <a:r>
              <a:rPr lang="en-US" sz="6000">
                <a:solidFill>
                  <a:schemeClr val="bg1"/>
                </a:solidFill>
              </a:rPr>
              <a:t>AMDE</a:t>
            </a:r>
          </a:p>
        </p:txBody>
      </p:sp>
      <p:sp>
        <p:nvSpPr>
          <p:cNvPr id="20" name="TextBox 19">
            <a:extLst>
              <a:ext uri="{FF2B5EF4-FFF2-40B4-BE49-F238E27FC236}">
                <a16:creationId xmlns:a16="http://schemas.microsoft.com/office/drawing/2014/main" id="{E32BDDC6-C5AB-5210-245B-1D57A0070ADA}"/>
              </a:ext>
            </a:extLst>
          </p:cNvPr>
          <p:cNvSpPr txBox="1"/>
          <p:nvPr/>
        </p:nvSpPr>
        <p:spPr>
          <a:xfrm>
            <a:off x="953453" y="8086668"/>
            <a:ext cx="11814235" cy="1015663"/>
          </a:xfrm>
          <a:prstGeom prst="rect">
            <a:avLst/>
          </a:prstGeom>
          <a:noFill/>
        </p:spPr>
        <p:txBody>
          <a:bodyPr wrap="square" rtlCol="0">
            <a:spAutoFit/>
          </a:bodyPr>
          <a:lstStyle/>
          <a:p>
            <a:pPr algn="ctr"/>
            <a:r>
              <a:rPr lang="en-US" sz="6000">
                <a:solidFill>
                  <a:schemeClr val="bg1"/>
                </a:solidFill>
              </a:rPr>
              <a:t>Introduction</a:t>
            </a:r>
          </a:p>
        </p:txBody>
      </p:sp>
      <p:sp>
        <p:nvSpPr>
          <p:cNvPr id="22" name="TextBox 21">
            <a:extLst>
              <a:ext uri="{FF2B5EF4-FFF2-40B4-BE49-F238E27FC236}">
                <a16:creationId xmlns:a16="http://schemas.microsoft.com/office/drawing/2014/main" id="{3870B4E9-CC3D-BD9A-B0BB-DF0231F56E1A}"/>
              </a:ext>
            </a:extLst>
          </p:cNvPr>
          <p:cNvSpPr txBox="1"/>
          <p:nvPr/>
        </p:nvSpPr>
        <p:spPr>
          <a:xfrm>
            <a:off x="1151625" y="9213066"/>
            <a:ext cx="11682876" cy="8710077"/>
          </a:xfrm>
          <a:prstGeom prst="rect">
            <a:avLst/>
          </a:prstGeom>
          <a:noFill/>
        </p:spPr>
        <p:txBody>
          <a:bodyPr wrap="square">
            <a:spAutoFit/>
          </a:bodyPr>
          <a:lstStyle/>
          <a:p>
            <a:pPr marR="0" algn="just"/>
            <a:r>
              <a:rPr lang="en-US" sz="4000" dirty="0">
                <a:solidFill>
                  <a:schemeClr val="bg1"/>
                </a:solidFill>
                <a:effectLst/>
                <a:latin typeface="Arial" panose="020B0604020202020204" pitchFamily="34" charset="0"/>
                <a:ea typeface="Times New Roman" panose="02020603050405020304" pitchFamily="18" charset="0"/>
              </a:rPr>
              <a:t>The "Fully Additively-Manufactured LOX-LH2 Engine", or FAMLLE, project, between NASA and Aerojet Rocketdyne (AR), an L3Harris Technologies Company, is developing a novel, single-piece thrust chamber assembly (TCA) using additive manufacturing techniques. Aerojet Rocketdyne is designing and manufacturing the TCA for hot-fire testing at MSFC. This TCA is intended to seamlessly integrate into NASA's Additive Manufacturing Demonstrator Engine (AMDE), an 35,000 </a:t>
            </a:r>
            <a:r>
              <a:rPr lang="en-US" sz="4000" dirty="0" err="1">
                <a:solidFill>
                  <a:schemeClr val="bg1"/>
                </a:solidFill>
                <a:effectLst/>
                <a:latin typeface="Arial" panose="020B0604020202020204" pitchFamily="34" charset="0"/>
                <a:ea typeface="Times New Roman" panose="02020603050405020304" pitchFamily="18" charset="0"/>
              </a:rPr>
              <a:t>lbf</a:t>
            </a:r>
            <a:r>
              <a:rPr lang="en-US" sz="4000" dirty="0">
                <a:solidFill>
                  <a:schemeClr val="bg1"/>
                </a:solidFill>
                <a:effectLst/>
                <a:latin typeface="Arial" panose="020B0604020202020204" pitchFamily="34" charset="0"/>
                <a:ea typeface="Times New Roman" panose="02020603050405020304" pitchFamily="18" charset="0"/>
              </a:rPr>
              <a:t> thrust upper stage engine system that serves as a testbed to assess the practical application of additively manufactured components in actual rocket engine systems.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sp>
        <p:nvSpPr>
          <p:cNvPr id="23" name="TextBox 22">
            <a:extLst>
              <a:ext uri="{FF2B5EF4-FFF2-40B4-BE49-F238E27FC236}">
                <a16:creationId xmlns:a16="http://schemas.microsoft.com/office/drawing/2014/main" id="{9D091D37-FAB1-AD4E-0332-C11EE01318C6}"/>
              </a:ext>
            </a:extLst>
          </p:cNvPr>
          <p:cNvSpPr txBox="1"/>
          <p:nvPr/>
        </p:nvSpPr>
        <p:spPr>
          <a:xfrm>
            <a:off x="12877813" y="8152977"/>
            <a:ext cx="12458383" cy="1015663"/>
          </a:xfrm>
          <a:prstGeom prst="rect">
            <a:avLst/>
          </a:prstGeom>
          <a:noFill/>
        </p:spPr>
        <p:txBody>
          <a:bodyPr wrap="square" rtlCol="0">
            <a:spAutoFit/>
          </a:bodyPr>
          <a:lstStyle/>
          <a:p>
            <a:pPr algn="ctr"/>
            <a:r>
              <a:rPr lang="en-US" sz="6000">
                <a:solidFill>
                  <a:schemeClr val="bg1"/>
                </a:solidFill>
              </a:rPr>
              <a:t>AMDE Interface Definition</a:t>
            </a:r>
          </a:p>
        </p:txBody>
      </p:sp>
      <p:sp>
        <p:nvSpPr>
          <p:cNvPr id="25" name="TextBox 24">
            <a:extLst>
              <a:ext uri="{FF2B5EF4-FFF2-40B4-BE49-F238E27FC236}">
                <a16:creationId xmlns:a16="http://schemas.microsoft.com/office/drawing/2014/main" id="{87A1FAC7-2554-6411-7D71-48930A44418A}"/>
              </a:ext>
            </a:extLst>
          </p:cNvPr>
          <p:cNvSpPr txBox="1"/>
          <p:nvPr/>
        </p:nvSpPr>
        <p:spPr>
          <a:xfrm>
            <a:off x="13094435" y="8979450"/>
            <a:ext cx="12082138" cy="9941183"/>
          </a:xfrm>
          <a:prstGeom prst="rect">
            <a:avLst/>
          </a:prstGeom>
          <a:noFill/>
        </p:spPr>
        <p:txBody>
          <a:bodyPr wrap="square">
            <a:spAutoFit/>
          </a:bodyPr>
          <a:lstStyle/>
          <a:p>
            <a:pPr algn="just">
              <a:tabLst>
                <a:tab pos="2105025" algn="l"/>
              </a:tabLst>
            </a:pPr>
            <a:r>
              <a:rPr lang="en-US" sz="4000">
                <a:solidFill>
                  <a:schemeClr val="bg1"/>
                </a:solidFill>
                <a:effectLst/>
                <a:latin typeface="Arial" panose="020B0604020202020204" pitchFamily="34" charset="0"/>
                <a:ea typeface="Times New Roman" panose="02020603050405020304" pitchFamily="18" charset="0"/>
              </a:rPr>
              <a:t>All interface definitions for flanges, fluids, and loads were collected into a single Interface Definition Document and delivered to Aerojet Rocketdyne to proceed with their development of the thrust chamber assembly. </a:t>
            </a:r>
            <a:r>
              <a:rPr kumimoji="0" lang="en-US" altLang="en-US" sz="4000" b="0" i="0" u="none" strike="noStrike" cap="none" normalizeH="0" baseline="0">
                <a:ln>
                  <a:noFill/>
                </a:ln>
                <a:solidFill>
                  <a:schemeClr val="bg1"/>
                </a:solidFill>
                <a:effectLst/>
                <a:latin typeface="Arial" panose="020B0604020202020204" pitchFamily="34" charset="0"/>
                <a:ea typeface="Times New Roman" panose="02020603050405020304" pitchFamily="18" charset="0"/>
                <a:cs typeface="Arial" panose="020B0604020202020204" pitchFamily="34" charset="0"/>
              </a:rPr>
              <a:t>To assist with communication of mechanical interfaces in three-dimensional space, the existing AMDE was reassembled onto the assembly pedestal without the original AMDE TCA and then white light scanned as seen in the figure below.. </a:t>
            </a:r>
            <a:r>
              <a:rPr lang="en-US" sz="4000">
                <a:solidFill>
                  <a:schemeClr val="bg1"/>
                </a:solidFill>
                <a:effectLst/>
                <a:latin typeface="Arial" panose="020B0604020202020204" pitchFamily="34" charset="0"/>
                <a:ea typeface="Times New Roman" panose="02020603050405020304" pitchFamily="18" charset="0"/>
              </a:rPr>
              <a:t>Though the goal is to fit the new chamber into the existing AMDE chamber interfaces, it was agreed that as the chamber design matured, changes in engine packaging may be needed to address the unique needs of the new chamber. These changes are documented to help guide any future engine integration activities. </a:t>
            </a:r>
            <a:endParaRPr lang="en-US" sz="4000">
              <a:solidFill>
                <a:schemeClr val="bg1"/>
              </a:solidFill>
              <a:effectLst/>
              <a:latin typeface="Times New Roman" panose="02020603050405020304" pitchFamily="18" charset="0"/>
              <a:ea typeface="Times New Roman" panose="02020603050405020304" pitchFamily="18" charset="0"/>
            </a:endParaRPr>
          </a:p>
        </p:txBody>
      </p:sp>
      <p:sp>
        <p:nvSpPr>
          <p:cNvPr id="29" name="TextBox 28">
            <a:extLst>
              <a:ext uri="{FF2B5EF4-FFF2-40B4-BE49-F238E27FC236}">
                <a16:creationId xmlns:a16="http://schemas.microsoft.com/office/drawing/2014/main" id="{06238393-D6C7-1872-83E1-497682BBD692}"/>
              </a:ext>
            </a:extLst>
          </p:cNvPr>
          <p:cNvSpPr txBox="1"/>
          <p:nvPr/>
        </p:nvSpPr>
        <p:spPr>
          <a:xfrm>
            <a:off x="12796408" y="25562598"/>
            <a:ext cx="12539787" cy="1015663"/>
          </a:xfrm>
          <a:prstGeom prst="rect">
            <a:avLst/>
          </a:prstGeom>
          <a:noFill/>
        </p:spPr>
        <p:txBody>
          <a:bodyPr wrap="square" rtlCol="0">
            <a:spAutoFit/>
          </a:bodyPr>
          <a:lstStyle/>
          <a:p>
            <a:pPr algn="ctr"/>
            <a:r>
              <a:rPr lang="en-US" sz="6000">
                <a:solidFill>
                  <a:schemeClr val="bg1"/>
                </a:solidFill>
              </a:rPr>
              <a:t>Thrust Chamber Design</a:t>
            </a:r>
          </a:p>
        </p:txBody>
      </p:sp>
      <p:sp>
        <p:nvSpPr>
          <p:cNvPr id="31" name="TextBox 30">
            <a:extLst>
              <a:ext uri="{FF2B5EF4-FFF2-40B4-BE49-F238E27FC236}">
                <a16:creationId xmlns:a16="http://schemas.microsoft.com/office/drawing/2014/main" id="{2582103F-ACE7-07D2-F117-F296EAFB8979}"/>
              </a:ext>
            </a:extLst>
          </p:cNvPr>
          <p:cNvSpPr txBox="1"/>
          <p:nvPr/>
        </p:nvSpPr>
        <p:spPr>
          <a:xfrm>
            <a:off x="13157483" y="26578261"/>
            <a:ext cx="11594330" cy="6093976"/>
          </a:xfrm>
          <a:prstGeom prst="rect">
            <a:avLst/>
          </a:prstGeom>
          <a:noFill/>
        </p:spPr>
        <p:txBody>
          <a:bodyPr wrap="square">
            <a:spAutoFit/>
          </a:bodyPr>
          <a:lstStyle/>
          <a:p>
            <a:pPr marR="0" algn="just">
              <a:spcBef>
                <a:spcPts val="0"/>
              </a:spcBef>
              <a:spcAft>
                <a:spcPts val="0"/>
              </a:spcAft>
            </a:pPr>
            <a:r>
              <a:rPr lang="en-US" sz="4000">
                <a:solidFill>
                  <a:schemeClr val="bg1"/>
                </a:solidFill>
                <a:effectLst/>
                <a:latin typeface="Arial" panose="020B0604020202020204" pitchFamily="34" charset="0"/>
                <a:ea typeface="Times New Roman" panose="02020603050405020304" pitchFamily="18" charset="0"/>
              </a:rPr>
              <a:t>Combining the injector and the combustion chamber into one piece presents challenges. For most LOX-LH2 engines, the combustion chamber is made from a copper alloy due to its high thermal conductivity and then strengthened by either brazing or cladding a nickel jacket to its outer walls. The injector is usually a nickel-based alloy for strength. When printing a one-piece TCA, the materials must be the same. </a:t>
            </a:r>
            <a:endParaRPr lang="en-US" sz="400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R="0" algn="just">
              <a:spcBef>
                <a:spcPts val="0"/>
              </a:spcBef>
              <a:spcAft>
                <a:spcPts val="0"/>
              </a:spcAft>
            </a:pPr>
            <a:endParaRPr lang="en-US" sz="3000">
              <a:effectLst/>
              <a:latin typeface="Arial" panose="020B0604020202020204" pitchFamily="34" charset="0"/>
              <a:ea typeface="Times New Roman" panose="02020603050405020304" pitchFamily="18" charset="0"/>
              <a:cs typeface="Arial" panose="020B0604020202020204" pitchFamily="34" charset="0"/>
            </a:endParaRPr>
          </a:p>
        </p:txBody>
      </p:sp>
      <p:sp>
        <p:nvSpPr>
          <p:cNvPr id="32" name="TextBox 31">
            <a:extLst>
              <a:ext uri="{FF2B5EF4-FFF2-40B4-BE49-F238E27FC236}">
                <a16:creationId xmlns:a16="http://schemas.microsoft.com/office/drawing/2014/main" id="{71F390EA-9DC5-E278-D4E8-57C682C32206}"/>
              </a:ext>
            </a:extLst>
          </p:cNvPr>
          <p:cNvSpPr txBox="1"/>
          <p:nvPr/>
        </p:nvSpPr>
        <p:spPr>
          <a:xfrm>
            <a:off x="25376781" y="8123441"/>
            <a:ext cx="11947279" cy="1015663"/>
          </a:xfrm>
          <a:prstGeom prst="rect">
            <a:avLst/>
          </a:prstGeom>
          <a:noFill/>
        </p:spPr>
        <p:txBody>
          <a:bodyPr wrap="square" rtlCol="0">
            <a:spAutoFit/>
          </a:bodyPr>
          <a:lstStyle/>
          <a:p>
            <a:pPr algn="ctr"/>
            <a:r>
              <a:rPr lang="en-US" sz="6000">
                <a:solidFill>
                  <a:schemeClr val="bg1"/>
                </a:solidFill>
              </a:rPr>
              <a:t>Injector &amp; Mixer Design</a:t>
            </a:r>
          </a:p>
        </p:txBody>
      </p:sp>
      <p:sp>
        <p:nvSpPr>
          <p:cNvPr id="34" name="TextBox 33">
            <a:extLst>
              <a:ext uri="{FF2B5EF4-FFF2-40B4-BE49-F238E27FC236}">
                <a16:creationId xmlns:a16="http://schemas.microsoft.com/office/drawing/2014/main" id="{01F3AF1A-22E5-0BBC-E063-AF2E08F168AF}"/>
              </a:ext>
            </a:extLst>
          </p:cNvPr>
          <p:cNvSpPr txBox="1"/>
          <p:nvPr/>
        </p:nvSpPr>
        <p:spPr>
          <a:xfrm>
            <a:off x="25482886" y="9292092"/>
            <a:ext cx="11797860" cy="3785652"/>
          </a:xfrm>
          <a:prstGeom prst="rect">
            <a:avLst/>
          </a:prstGeom>
          <a:noFill/>
        </p:spPr>
        <p:txBody>
          <a:bodyPr wrap="square">
            <a:spAutoFit/>
          </a:bodyPr>
          <a:lstStyle/>
          <a:p>
            <a:pPr algn="just"/>
            <a:r>
              <a:rPr lang="en-US" sz="4000">
                <a:solidFill>
                  <a:schemeClr val="bg1"/>
                </a:solidFill>
                <a:effectLst/>
                <a:latin typeface="Arial" panose="020B0604020202020204" pitchFamily="34" charset="0"/>
                <a:ea typeface="Times New Roman" panose="02020603050405020304" pitchFamily="18" charset="0"/>
              </a:rPr>
              <a:t>AR is designing the injector and TCA as two pieces initially to facilitate component level pressure and waterflow testing. Having individual components will also enable risk reduction activities for the AM process, such as understanding powder removal strategies.</a:t>
            </a:r>
            <a:endParaRPr lang="en-US" sz="4000">
              <a:solidFill>
                <a:schemeClr val="bg1"/>
              </a:solidFill>
            </a:endParaRPr>
          </a:p>
        </p:txBody>
      </p:sp>
      <p:sp>
        <p:nvSpPr>
          <p:cNvPr id="36" name="TextBox 35">
            <a:extLst>
              <a:ext uri="{FF2B5EF4-FFF2-40B4-BE49-F238E27FC236}">
                <a16:creationId xmlns:a16="http://schemas.microsoft.com/office/drawing/2014/main" id="{CE2237BB-9D36-E86F-F7E6-BC08561ADC28}"/>
              </a:ext>
            </a:extLst>
          </p:cNvPr>
          <p:cNvSpPr txBox="1"/>
          <p:nvPr/>
        </p:nvSpPr>
        <p:spPr>
          <a:xfrm>
            <a:off x="25529463" y="12921799"/>
            <a:ext cx="5713252" cy="16096714"/>
          </a:xfrm>
          <a:prstGeom prst="rect">
            <a:avLst/>
          </a:prstGeom>
          <a:noFill/>
        </p:spPr>
        <p:txBody>
          <a:bodyPr wrap="square">
            <a:spAutoFit/>
          </a:bodyPr>
          <a:lstStyle/>
          <a:p>
            <a:pPr marR="0" algn="just">
              <a:spcBef>
                <a:spcPts val="0"/>
              </a:spcBef>
              <a:spcAft>
                <a:spcPts val="0"/>
              </a:spcAft>
            </a:pPr>
            <a:r>
              <a:rPr lang="en-US" sz="4000">
                <a:solidFill>
                  <a:schemeClr val="bg1"/>
                </a:solidFill>
                <a:effectLst/>
                <a:latin typeface="Arial" panose="020B0604020202020204" pitchFamily="34" charset="0"/>
                <a:ea typeface="Times New Roman" panose="02020603050405020304" pitchFamily="18" charset="0"/>
              </a:rPr>
              <a:t>Traditionally, rocket engine injectors require cooling of the faceplate to ensure that it can run effectively at high temp-</a:t>
            </a:r>
            <a:r>
              <a:rPr lang="en-US" sz="4000" err="1">
                <a:solidFill>
                  <a:schemeClr val="bg1"/>
                </a:solidFill>
                <a:effectLst/>
                <a:latin typeface="Arial" panose="020B0604020202020204" pitchFamily="34" charset="0"/>
                <a:ea typeface="Times New Roman" panose="02020603050405020304" pitchFamily="18" charset="0"/>
              </a:rPr>
              <a:t>eratures</a:t>
            </a:r>
            <a:r>
              <a:rPr lang="en-US" sz="4000">
                <a:solidFill>
                  <a:schemeClr val="bg1"/>
                </a:solidFill>
                <a:effectLst/>
                <a:latin typeface="Arial" panose="020B0604020202020204" pitchFamily="34" charset="0"/>
                <a:ea typeface="Times New Roman" panose="02020603050405020304" pitchFamily="18" charset="0"/>
              </a:rPr>
              <a:t>. This has been historically achieved by joining a porous material, such as </a:t>
            </a:r>
            <a:r>
              <a:rPr lang="en-US" sz="4000">
                <a:solidFill>
                  <a:schemeClr val="bg1"/>
                </a:solidFill>
                <a:latin typeface="Arial" panose="020B0604020202020204" pitchFamily="34" charset="0"/>
                <a:ea typeface="Times New Roman" panose="02020603050405020304" pitchFamily="18" charset="0"/>
              </a:rPr>
              <a:t>R</a:t>
            </a:r>
            <a:r>
              <a:rPr lang="en-US" sz="4000">
                <a:solidFill>
                  <a:schemeClr val="bg1"/>
                </a:solidFill>
                <a:effectLst/>
                <a:latin typeface="Arial" panose="020B0604020202020204" pitchFamily="34" charset="0"/>
                <a:ea typeface="Times New Roman" panose="02020603050405020304" pitchFamily="18" charset="0"/>
              </a:rPr>
              <a:t>igi-mesh. With a one-piece additively manufactured design, employing a Rigimesh isn’t feasible. Due to the high temp-</a:t>
            </a:r>
            <a:r>
              <a:rPr lang="en-US" sz="4000" err="1">
                <a:solidFill>
                  <a:schemeClr val="bg1"/>
                </a:solidFill>
                <a:effectLst/>
                <a:latin typeface="Arial" panose="020B0604020202020204" pitchFamily="34" charset="0"/>
                <a:ea typeface="Times New Roman" panose="02020603050405020304" pitchFamily="18" charset="0"/>
              </a:rPr>
              <a:t>eratures</a:t>
            </a:r>
            <a:r>
              <a:rPr lang="en-US" sz="4000">
                <a:solidFill>
                  <a:schemeClr val="bg1"/>
                </a:solidFill>
                <a:effectLst/>
                <a:latin typeface="Arial" panose="020B0604020202020204" pitchFamily="34" charset="0"/>
                <a:ea typeface="Times New Roman" panose="02020603050405020304" pitchFamily="18" charset="0"/>
              </a:rPr>
              <a:t>, a porous face-plate is required for this TCA. A solution is to take advantage of the additive process and print a Rigimesh like faceplate. AR is in the process of testing a variety of porous face-plates to identify which sizing will be acceptable for thermal analysis. </a:t>
            </a:r>
            <a:endParaRPr lang="en-US" sz="4000">
              <a:solidFill>
                <a:schemeClr val="bg1"/>
              </a:solidFill>
              <a:effectLst/>
              <a:latin typeface="Times New Roman" panose="02020603050405020304" pitchFamily="18" charset="0"/>
              <a:ea typeface="Times New Roman" panose="02020603050405020304" pitchFamily="18" charset="0"/>
            </a:endParaRPr>
          </a:p>
        </p:txBody>
      </p:sp>
      <p:sp>
        <p:nvSpPr>
          <p:cNvPr id="38" name="TextBox 37">
            <a:extLst>
              <a:ext uri="{FF2B5EF4-FFF2-40B4-BE49-F238E27FC236}">
                <a16:creationId xmlns:a16="http://schemas.microsoft.com/office/drawing/2014/main" id="{BC5F4C62-31B1-F611-2740-9D93F9E2018D}"/>
              </a:ext>
            </a:extLst>
          </p:cNvPr>
          <p:cNvSpPr txBox="1"/>
          <p:nvPr/>
        </p:nvSpPr>
        <p:spPr>
          <a:xfrm>
            <a:off x="13094337" y="32195135"/>
            <a:ext cx="6794881" cy="9325630"/>
          </a:xfrm>
          <a:prstGeom prst="rect">
            <a:avLst/>
          </a:prstGeom>
          <a:noFill/>
        </p:spPr>
        <p:txBody>
          <a:bodyPr wrap="square">
            <a:spAutoFit/>
          </a:bodyPr>
          <a:lstStyle/>
          <a:p>
            <a:pPr marR="0" algn="just">
              <a:spcBef>
                <a:spcPts val="0"/>
              </a:spcBef>
              <a:spcAft>
                <a:spcPts val="0"/>
              </a:spcAft>
            </a:pPr>
            <a:r>
              <a:rPr lang="en-US" sz="4000">
                <a:solidFill>
                  <a:schemeClr val="bg1"/>
                </a:solidFill>
                <a:effectLst/>
                <a:latin typeface="Arial" panose="020B0604020202020204" pitchFamily="34" charset="0"/>
                <a:ea typeface="Times New Roman" panose="02020603050405020304" pitchFamily="18" charset="0"/>
              </a:rPr>
              <a:t>At the onset of the program, the intention was to use a nickel-based alloy due to its high strength</a:t>
            </a:r>
            <a:r>
              <a:rPr lang="en-US" sz="4000">
                <a:solidFill>
                  <a:schemeClr val="bg1"/>
                </a:solidFill>
                <a:effectLst/>
                <a:latin typeface="Arial" panose="020B0604020202020204" pitchFamily="34" charset="0"/>
                <a:ea typeface="Times New Roman" panose="02020603050405020304" pitchFamily="18" charset="0"/>
                <a:cs typeface="Arial" panose="020B0604020202020204" pitchFamily="34" charset="0"/>
              </a:rPr>
              <a:t>. Unfortunately, the thermal loads produced wall temperatures required the design to use change material. GRCop-42, a NASA designed alloy that is characterized by high thermal conductivity and strength, was chosen. Reanalyzing the thrust chamber using GRCop-42 produced acceptable loads. </a:t>
            </a:r>
          </a:p>
        </p:txBody>
      </p:sp>
      <p:sp>
        <p:nvSpPr>
          <p:cNvPr id="40" name="TextBox 39">
            <a:extLst>
              <a:ext uri="{FF2B5EF4-FFF2-40B4-BE49-F238E27FC236}">
                <a16:creationId xmlns:a16="http://schemas.microsoft.com/office/drawing/2014/main" id="{4D5B83AF-B5AF-9FFB-9769-7DAE2464FCBF}"/>
              </a:ext>
            </a:extLst>
          </p:cNvPr>
          <p:cNvSpPr txBox="1"/>
          <p:nvPr/>
        </p:nvSpPr>
        <p:spPr>
          <a:xfrm>
            <a:off x="31505437" y="17143279"/>
            <a:ext cx="5779244" cy="14250055"/>
          </a:xfrm>
          <a:prstGeom prst="rect">
            <a:avLst/>
          </a:prstGeom>
          <a:noFill/>
        </p:spPr>
        <p:txBody>
          <a:bodyPr wrap="square">
            <a:spAutoFit/>
          </a:bodyPr>
          <a:lstStyle/>
          <a:p>
            <a:pPr algn="just"/>
            <a:r>
              <a:rPr lang="en-US" sz="4000">
                <a:solidFill>
                  <a:schemeClr val="bg1"/>
                </a:solidFill>
                <a:effectLst/>
                <a:latin typeface="Arial" panose="020B0604020202020204" pitchFamily="34" charset="0"/>
                <a:ea typeface="Times New Roman" panose="02020603050405020304" pitchFamily="18" charset="0"/>
              </a:rPr>
              <a:t>Part of the TCA system is a fuel mixer that is designed to mix colder bypass fuel with the MCC coolant flow prior to entering the injector. It is a cross-flow mixer composed of an inlet that takes discharge fuel from the MCC, an outlet that feeds the injector, and a mixing chamber filled with ejector orifices that provides the interface in flow from the MCC and the fuel bypass line. This will also be an additively manufactured part </a:t>
            </a:r>
            <a:r>
              <a:rPr lang="en-US" sz="4000" err="1">
                <a:solidFill>
                  <a:schemeClr val="bg1"/>
                </a:solidFill>
                <a:effectLst/>
                <a:latin typeface="Arial" panose="020B0604020202020204" pitchFamily="34" charset="0"/>
                <a:ea typeface="Times New Roman" panose="02020603050405020304" pitchFamily="18" charset="0"/>
              </a:rPr>
              <a:t>sep-arate</a:t>
            </a:r>
            <a:r>
              <a:rPr lang="en-US" sz="4000">
                <a:solidFill>
                  <a:schemeClr val="bg1"/>
                </a:solidFill>
                <a:effectLst/>
                <a:latin typeface="Arial" panose="020B0604020202020204" pitchFamily="34" charset="0"/>
                <a:ea typeface="Times New Roman" panose="02020603050405020304" pitchFamily="18" charset="0"/>
              </a:rPr>
              <a:t> from the TCA but with the ability to be incorporated in future TCA iterations.</a:t>
            </a:r>
            <a:endParaRPr lang="en-US" sz="4000">
              <a:solidFill>
                <a:schemeClr val="bg1"/>
              </a:solidFill>
            </a:endParaRPr>
          </a:p>
        </p:txBody>
      </p:sp>
      <p:sp>
        <p:nvSpPr>
          <p:cNvPr id="41" name="TextBox 40">
            <a:extLst>
              <a:ext uri="{FF2B5EF4-FFF2-40B4-BE49-F238E27FC236}">
                <a16:creationId xmlns:a16="http://schemas.microsoft.com/office/drawing/2014/main" id="{8DDA8C5B-9489-2322-76F9-8A6265AC2F3B}"/>
              </a:ext>
            </a:extLst>
          </p:cNvPr>
          <p:cNvSpPr txBox="1"/>
          <p:nvPr/>
        </p:nvSpPr>
        <p:spPr>
          <a:xfrm>
            <a:off x="25161707" y="33165761"/>
            <a:ext cx="11890711" cy="1015663"/>
          </a:xfrm>
          <a:prstGeom prst="rect">
            <a:avLst/>
          </a:prstGeom>
          <a:noFill/>
        </p:spPr>
        <p:txBody>
          <a:bodyPr wrap="square" rtlCol="0">
            <a:spAutoFit/>
          </a:bodyPr>
          <a:lstStyle/>
          <a:p>
            <a:pPr algn="ctr"/>
            <a:r>
              <a:rPr lang="en-US" sz="6000">
                <a:solidFill>
                  <a:schemeClr val="bg1"/>
                </a:solidFill>
              </a:rPr>
              <a:t>Future Work</a:t>
            </a:r>
          </a:p>
        </p:txBody>
      </p:sp>
      <p:sp>
        <p:nvSpPr>
          <p:cNvPr id="43" name="TextBox 42">
            <a:extLst>
              <a:ext uri="{FF2B5EF4-FFF2-40B4-BE49-F238E27FC236}">
                <a16:creationId xmlns:a16="http://schemas.microsoft.com/office/drawing/2014/main" id="{CC2B66C1-D413-C54A-A55A-7614073BDAA5}"/>
              </a:ext>
            </a:extLst>
          </p:cNvPr>
          <p:cNvSpPr txBox="1"/>
          <p:nvPr/>
        </p:nvSpPr>
        <p:spPr>
          <a:xfrm>
            <a:off x="25467955" y="34137701"/>
            <a:ext cx="11828025" cy="5016758"/>
          </a:xfrm>
          <a:prstGeom prst="rect">
            <a:avLst/>
          </a:prstGeom>
          <a:noFill/>
        </p:spPr>
        <p:txBody>
          <a:bodyPr wrap="square">
            <a:spAutoFit/>
          </a:bodyPr>
          <a:lstStyle/>
          <a:p>
            <a:pPr marR="0" algn="just">
              <a:spcBef>
                <a:spcPts val="0"/>
              </a:spcBef>
              <a:spcAft>
                <a:spcPts val="600"/>
              </a:spcAft>
            </a:pPr>
            <a:r>
              <a:rPr lang="en-US" sz="4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 next few months will focus on initial testing of the design, including assembly of the test article, integration with the test facility, and hot-fire testing. </a:t>
            </a:r>
            <a:r>
              <a:rPr lang="en-US" sz="4000" err="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Hotfire</a:t>
            </a:r>
            <a:r>
              <a:rPr lang="en-US" sz="4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testing is planned for TS116 at MSFC in Fall 2025. Future funding opportunities may allow for integration of the TCA with the rest of the AMDE components in an optimized packaging arrange-</a:t>
            </a:r>
            <a:r>
              <a:rPr lang="en-US" sz="4000" err="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ment</a:t>
            </a:r>
            <a:r>
              <a:rPr lang="en-US" sz="4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enabling full engine system testing. </a:t>
            </a:r>
          </a:p>
        </p:txBody>
      </p:sp>
      <p:pic>
        <p:nvPicPr>
          <p:cNvPr id="1029" name="Picture 5">
            <a:extLst>
              <a:ext uri="{FF2B5EF4-FFF2-40B4-BE49-F238E27FC236}">
                <a16:creationId xmlns:a16="http://schemas.microsoft.com/office/drawing/2014/main" id="{1F3F702F-B77F-A634-8589-5E457D4EF6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30" y="20197595"/>
            <a:ext cx="11345173" cy="587283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icture containing metalware&#10;&#10;AI-generated content may be incorrect.">
            <a:extLst>
              <a:ext uri="{FF2B5EF4-FFF2-40B4-BE49-F238E27FC236}">
                <a16:creationId xmlns:a16="http://schemas.microsoft.com/office/drawing/2014/main" id="{4EBC5654-288B-2D3E-83A6-250C2D797B77}"/>
              </a:ext>
            </a:extLst>
          </p:cNvPr>
          <p:cNvPicPr>
            <a:picLocks noChangeAspect="1"/>
          </p:cNvPicPr>
          <p:nvPr/>
        </p:nvPicPr>
        <p:blipFill>
          <a:blip r:embed="rId7"/>
          <a:stretch>
            <a:fillRect/>
          </a:stretch>
        </p:blipFill>
        <p:spPr>
          <a:xfrm>
            <a:off x="26115963" y="28867007"/>
            <a:ext cx="4991100" cy="3076575"/>
          </a:xfrm>
          <a:prstGeom prst="rect">
            <a:avLst/>
          </a:prstGeom>
        </p:spPr>
      </p:pic>
      <p:sp>
        <p:nvSpPr>
          <p:cNvPr id="51" name="Rectangle: Rounded Corners 50">
            <a:extLst>
              <a:ext uri="{FF2B5EF4-FFF2-40B4-BE49-F238E27FC236}">
                <a16:creationId xmlns:a16="http://schemas.microsoft.com/office/drawing/2014/main" id="{9EDC07A0-388A-3A58-9204-B51C9F3AC998}"/>
              </a:ext>
            </a:extLst>
          </p:cNvPr>
          <p:cNvSpPr/>
          <p:nvPr/>
        </p:nvSpPr>
        <p:spPr>
          <a:xfrm>
            <a:off x="25362563" y="39492412"/>
            <a:ext cx="11975711" cy="3327917"/>
          </a:xfrm>
          <a:prstGeom prst="roundRect">
            <a:avLst/>
          </a:prstGeom>
          <a:solidFill>
            <a:srgbClr val="0A44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E27857E8-0233-3644-994F-789012BE37DC}"/>
              </a:ext>
            </a:extLst>
          </p:cNvPr>
          <p:cNvSpPr txBox="1"/>
          <p:nvPr/>
        </p:nvSpPr>
        <p:spPr>
          <a:xfrm>
            <a:off x="25161706" y="39434437"/>
            <a:ext cx="11890711" cy="1015663"/>
          </a:xfrm>
          <a:prstGeom prst="rect">
            <a:avLst/>
          </a:prstGeom>
          <a:noFill/>
        </p:spPr>
        <p:txBody>
          <a:bodyPr wrap="square" rtlCol="0">
            <a:spAutoFit/>
          </a:bodyPr>
          <a:lstStyle/>
          <a:p>
            <a:pPr algn="ctr"/>
            <a:r>
              <a:rPr lang="en-US" sz="6000">
                <a:solidFill>
                  <a:schemeClr val="bg1"/>
                </a:solidFill>
              </a:rPr>
              <a:t>References</a:t>
            </a:r>
          </a:p>
        </p:txBody>
      </p:sp>
      <p:sp>
        <p:nvSpPr>
          <p:cNvPr id="53" name="TextBox 52">
            <a:extLst>
              <a:ext uri="{FF2B5EF4-FFF2-40B4-BE49-F238E27FC236}">
                <a16:creationId xmlns:a16="http://schemas.microsoft.com/office/drawing/2014/main" id="{5CC41221-A06B-CA85-1F00-36CAD5DD2947}"/>
              </a:ext>
            </a:extLst>
          </p:cNvPr>
          <p:cNvSpPr txBox="1"/>
          <p:nvPr/>
        </p:nvSpPr>
        <p:spPr>
          <a:xfrm>
            <a:off x="25561986" y="40173855"/>
            <a:ext cx="11828025" cy="2554545"/>
          </a:xfrm>
          <a:prstGeom prst="rect">
            <a:avLst/>
          </a:prstGeom>
          <a:noFill/>
        </p:spPr>
        <p:txBody>
          <a:bodyPr wrap="square">
            <a:spAutoFit/>
          </a:bodyPr>
          <a:lstStyle/>
          <a:p>
            <a:pPr marL="0" marR="0">
              <a:spcBef>
                <a:spcPts val="0"/>
              </a:spcBef>
              <a:spcAft>
                <a:spcPts val="0"/>
              </a:spcAft>
            </a:pPr>
            <a:r>
              <a:rPr lang="en-US" sz="4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Robertson, E.H., Nelson, G.M., and Case, N.L., </a:t>
            </a:r>
            <a:r>
              <a:rPr lang="en-US" sz="4000" b="1" i="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Additive Manufacturing Demonstrator Engine,</a:t>
            </a:r>
            <a:r>
              <a:rPr lang="en-US" sz="4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2015-0001HR, 2015 JANNAF Propulsion Meeting, June 2015.</a:t>
            </a:r>
          </a:p>
        </p:txBody>
      </p:sp>
    </p:spTree>
    <p:extLst>
      <p:ext uri="{BB962C8B-B14F-4D97-AF65-F5344CB8AC3E}">
        <p14:creationId xmlns:p14="http://schemas.microsoft.com/office/powerpoint/2010/main" val="28238677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2E4ACA3254F4498734E11E5A7294EA" ma:contentTypeVersion="13" ma:contentTypeDescription="Create a new document." ma:contentTypeScope="" ma:versionID="ad441aa1007ebc1cb76a17595d408a65">
  <xsd:schema xmlns:xsd="http://www.w3.org/2001/XMLSchema" xmlns:xs="http://www.w3.org/2001/XMLSchema" xmlns:p="http://schemas.microsoft.com/office/2006/metadata/properties" xmlns:ns2="4c3eadfc-f1c4-4412-86cd-506baff397f2" xmlns:ns3="bd98990d-9daa-4d77-935a-9ddc67ac16bd" targetNamespace="http://schemas.microsoft.com/office/2006/metadata/properties" ma:root="true" ma:fieldsID="84ffa3cd06cb51ec4088488e88490ea7" ns2:_="" ns3:_="">
    <xsd:import namespace="4c3eadfc-f1c4-4412-86cd-506baff397f2"/>
    <xsd:import namespace="bd98990d-9daa-4d77-935a-9ddc67ac16b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eadfc-f1c4-4412-86cd-506baff397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d98990d-9daa-4d77-935a-9ddc67ac16b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f234e251-4f84-4d52-8021-46f81937778e}" ma:internalName="TaxCatchAll" ma:showField="CatchAllData" ma:web="bd98990d-9daa-4d77-935a-9ddc67ac1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d98990d-9daa-4d77-935a-9ddc67ac16bd" xsi:nil="true"/>
    <lcf76f155ced4ddcb4097134ff3c332f xmlns="4c3eadfc-f1c4-4412-86cd-506baff397f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90D07E2-01B5-48AF-A8DD-20E6D3499838}">
  <ds:schemaRefs>
    <ds:schemaRef ds:uri="4c3eadfc-f1c4-4412-86cd-506baff397f2"/>
    <ds:schemaRef ds:uri="bd98990d-9daa-4d77-935a-9ddc67ac16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8A4D60D-AD5A-43E7-97D9-69C1EA2B40B4}">
  <ds:schemaRefs>
    <ds:schemaRef ds:uri="http://schemas.microsoft.com/sharepoint/v3/contenttype/forms"/>
  </ds:schemaRefs>
</ds:datastoreItem>
</file>

<file path=customXml/itemProps3.xml><?xml version="1.0" encoding="utf-8"?>
<ds:datastoreItem xmlns:ds="http://schemas.openxmlformats.org/officeDocument/2006/customXml" ds:itemID="{88ABFA91-2D8E-4E9F-B91F-8474A6C0E1E9}">
  <ds:schemaRefs>
    <ds:schemaRef ds:uri="4c3eadfc-f1c4-4412-86cd-506baff397f2"/>
    <ds:schemaRef ds:uri="bd98990d-9daa-4d77-935a-9ddc67ac16b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951</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Robinson, Janice C. (MSFC-CS80)[Media Fusion]</dc:creator>
  <cp:lastModifiedBy>Thrasher, Jason (MSFC-ER12)</cp:lastModifiedBy>
  <cp:revision>1</cp:revision>
  <dcterms:created xsi:type="dcterms:W3CDTF">2025-03-19T20:11:03Z</dcterms:created>
  <dcterms:modified xsi:type="dcterms:W3CDTF">2025-04-11T21:37:50Z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0x010100E02E4ACA3254F4498734E11E5A7294EA</vt:lpwstr>
  </property>
  <property fmtid="{D5CDD505-2E9C-101B-9397-08002B2CF9AE}" pid="3" name="MediaServiceImageTags">
    <vt:lpwstr/>
  </property>
</Properties>
</file>