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095" r:id="rId2"/>
    <p:sldId id="2098148936" r:id="rId3"/>
    <p:sldId id="2146848327" r:id="rId4"/>
    <p:sldId id="2098148974" r:id="rId5"/>
    <p:sldId id="2098148998" r:id="rId6"/>
    <p:sldId id="257" r:id="rId7"/>
    <p:sldId id="2133" r:id="rId8"/>
    <p:sldId id="434" r:id="rId9"/>
    <p:sldId id="2146848330" r:id="rId10"/>
    <p:sldId id="922" r:id="rId11"/>
    <p:sldId id="2146848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19779-DA76-41F6-B394-EADC42D2DD41}" v="19" dt="2025-05-05T13:15:42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5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vovich, Vadim F. (GRC-LM00)" userId="4a6954de-825d-4be8-9b7f-de6ae5e47871" providerId="ADAL" clId="{34519779-DA76-41F6-B394-EADC42D2DD41}"/>
    <pc:docChg chg="undo custSel addSld delSld modSld sldOrd delMainMaster">
      <pc:chgData name="Lvovich, Vadim F. (GRC-LM00)" userId="4a6954de-825d-4be8-9b7f-de6ae5e47871" providerId="ADAL" clId="{34519779-DA76-41F6-B394-EADC42D2DD41}" dt="2025-05-09T13:49:34.992" v="1212" actId="47"/>
      <pc:docMkLst>
        <pc:docMk/>
      </pc:docMkLst>
      <pc:sldChg chg="add del setBg">
        <pc:chgData name="Lvovich, Vadim F. (GRC-LM00)" userId="4a6954de-825d-4be8-9b7f-de6ae5e47871" providerId="ADAL" clId="{34519779-DA76-41F6-B394-EADC42D2DD41}" dt="2025-05-01T20:22:32.920" v="211" actId="47"/>
        <pc:sldMkLst>
          <pc:docMk/>
          <pc:sldMk cId="2696444161" sldId="256"/>
        </pc:sldMkLst>
      </pc:sldChg>
      <pc:sldChg chg="addSp modSp add mod ord setBg">
        <pc:chgData name="Lvovich, Vadim F. (GRC-LM00)" userId="4a6954de-825d-4be8-9b7f-de6ae5e47871" providerId="ADAL" clId="{34519779-DA76-41F6-B394-EADC42D2DD41}" dt="2025-05-05T13:18:13.498" v="772" actId="14100"/>
        <pc:sldMkLst>
          <pc:docMk/>
          <pc:sldMk cId="2785132675" sldId="257"/>
        </pc:sldMkLst>
        <pc:spChg chg="mod">
          <ac:chgData name="Lvovich, Vadim F. (GRC-LM00)" userId="4a6954de-825d-4be8-9b7f-de6ae5e47871" providerId="ADAL" clId="{34519779-DA76-41F6-B394-EADC42D2DD41}" dt="2025-05-05T13:18:13.498" v="772" actId="14100"/>
          <ac:spMkLst>
            <pc:docMk/>
            <pc:sldMk cId="2785132675" sldId="257"/>
            <ac:spMk id="2" creationId="{17C91FF8-7E7E-D67C-B5A7-89C6CD2DE6B4}"/>
          </ac:spMkLst>
        </pc:spChg>
        <pc:spChg chg="mod">
          <ac:chgData name="Lvovich, Vadim F. (GRC-LM00)" userId="4a6954de-825d-4be8-9b7f-de6ae5e47871" providerId="ADAL" clId="{34519779-DA76-41F6-B394-EADC42D2DD41}" dt="2025-05-05T13:00:16.212" v="424" actId="20577"/>
          <ac:spMkLst>
            <pc:docMk/>
            <pc:sldMk cId="2785132675" sldId="257"/>
            <ac:spMk id="3" creationId="{72FEF2DA-45FE-04D7-7E36-828D089F08B0}"/>
          </ac:spMkLst>
        </pc:spChg>
        <pc:spChg chg="mod">
          <ac:chgData name="Lvovich, Vadim F. (GRC-LM00)" userId="4a6954de-825d-4be8-9b7f-de6ae5e47871" providerId="ADAL" clId="{34519779-DA76-41F6-B394-EADC42D2DD41}" dt="2025-05-05T13:11:59.058" v="722" actId="20577"/>
          <ac:spMkLst>
            <pc:docMk/>
            <pc:sldMk cId="2785132675" sldId="257"/>
            <ac:spMk id="6" creationId="{0FD0A1B8-751D-5F26-EF47-7E03B2E0CF95}"/>
          </ac:spMkLst>
        </pc:spChg>
        <pc:spChg chg="add mod">
          <ac:chgData name="Lvovich, Vadim F. (GRC-LM00)" userId="4a6954de-825d-4be8-9b7f-de6ae5e47871" providerId="ADAL" clId="{34519779-DA76-41F6-B394-EADC42D2DD41}" dt="2025-05-05T12:57:58.773" v="375" actId="1076"/>
          <ac:spMkLst>
            <pc:docMk/>
            <pc:sldMk cId="2785132675" sldId="257"/>
            <ac:spMk id="7" creationId="{84AFF773-B4B8-E1C8-113B-150F20DE4EA1}"/>
          </ac:spMkLst>
        </pc:spChg>
        <pc:picChg chg="mod">
          <ac:chgData name="Lvovich, Vadim F. (GRC-LM00)" userId="4a6954de-825d-4be8-9b7f-de6ae5e47871" providerId="ADAL" clId="{34519779-DA76-41F6-B394-EADC42D2DD41}" dt="2025-05-05T12:58:02.262" v="376" actId="1076"/>
          <ac:picMkLst>
            <pc:docMk/>
            <pc:sldMk cId="2785132675" sldId="257"/>
            <ac:picMk id="4" creationId="{56BDFC43-4012-2CBB-69AC-A12EC821966F}"/>
          </ac:picMkLst>
        </pc:picChg>
        <pc:picChg chg="mod">
          <ac:chgData name="Lvovich, Vadim F. (GRC-LM00)" userId="4a6954de-825d-4be8-9b7f-de6ae5e47871" providerId="ADAL" clId="{34519779-DA76-41F6-B394-EADC42D2DD41}" dt="2025-05-05T12:58:05.459" v="377" actId="1076"/>
          <ac:picMkLst>
            <pc:docMk/>
            <pc:sldMk cId="2785132675" sldId="257"/>
            <ac:picMk id="5" creationId="{B125A63A-625F-B6D4-70F8-01B858338D80}"/>
          </ac:picMkLst>
        </pc:picChg>
      </pc:sldChg>
      <pc:sldChg chg="add del ord setBg">
        <pc:chgData name="Lvovich, Vadim F. (GRC-LM00)" userId="4a6954de-825d-4be8-9b7f-de6ae5e47871" providerId="ADAL" clId="{34519779-DA76-41F6-B394-EADC42D2DD41}" dt="2025-05-05T13:11:25.332" v="718" actId="47"/>
        <pc:sldMkLst>
          <pc:docMk/>
          <pc:sldMk cId="3181158211" sldId="258"/>
        </pc:sldMkLst>
      </pc:sldChg>
      <pc:sldChg chg="add del ord setBg">
        <pc:chgData name="Lvovich, Vadim F. (GRC-LM00)" userId="4a6954de-825d-4be8-9b7f-de6ae5e47871" providerId="ADAL" clId="{34519779-DA76-41F6-B394-EADC42D2DD41}" dt="2025-05-05T12:58:57.763" v="381" actId="47"/>
        <pc:sldMkLst>
          <pc:docMk/>
          <pc:sldMk cId="4153932264" sldId="259"/>
        </pc:sldMkLst>
      </pc:sldChg>
      <pc:sldChg chg="add del ord setBg">
        <pc:chgData name="Lvovich, Vadim F. (GRC-LM00)" userId="4a6954de-825d-4be8-9b7f-de6ae5e47871" providerId="ADAL" clId="{34519779-DA76-41F6-B394-EADC42D2DD41}" dt="2025-05-05T13:00:50.122" v="426" actId="47"/>
        <pc:sldMkLst>
          <pc:docMk/>
          <pc:sldMk cId="1004921145" sldId="260"/>
        </pc:sldMkLst>
      </pc:sldChg>
      <pc:sldChg chg="add del ord setBg">
        <pc:chgData name="Lvovich, Vadim F. (GRC-LM00)" userId="4a6954de-825d-4be8-9b7f-de6ae5e47871" providerId="ADAL" clId="{34519779-DA76-41F6-B394-EADC42D2DD41}" dt="2025-05-05T13:01:03.269" v="427" actId="47"/>
        <pc:sldMkLst>
          <pc:docMk/>
          <pc:sldMk cId="1162817142" sldId="261"/>
        </pc:sldMkLst>
      </pc:sldChg>
      <pc:sldChg chg="del">
        <pc:chgData name="Lvovich, Vadim F. (GRC-LM00)" userId="4a6954de-825d-4be8-9b7f-de6ae5e47871" providerId="ADAL" clId="{34519779-DA76-41F6-B394-EADC42D2DD41}" dt="2025-05-01T20:23:41.015" v="218" actId="47"/>
        <pc:sldMkLst>
          <pc:docMk/>
          <pc:sldMk cId="2969758227" sldId="262"/>
        </pc:sldMkLst>
      </pc:sldChg>
      <pc:sldChg chg="add del setBg">
        <pc:chgData name="Lvovich, Vadim F. (GRC-LM00)" userId="4a6954de-825d-4be8-9b7f-de6ae5e47871" providerId="ADAL" clId="{34519779-DA76-41F6-B394-EADC42D2DD41}" dt="2025-05-05T13:02:07.194" v="430" actId="47"/>
        <pc:sldMkLst>
          <pc:docMk/>
          <pc:sldMk cId="59116979" sldId="264"/>
        </pc:sldMkLst>
      </pc:sldChg>
      <pc:sldChg chg="modSp add del mod setBg">
        <pc:chgData name="Lvovich, Vadim F. (GRC-LM00)" userId="4a6954de-825d-4be8-9b7f-de6ae5e47871" providerId="ADAL" clId="{34519779-DA76-41F6-B394-EADC42D2DD41}" dt="2025-05-05T13:20:47.660" v="802" actId="47"/>
        <pc:sldMkLst>
          <pc:docMk/>
          <pc:sldMk cId="306461341" sldId="265"/>
        </pc:sldMkLst>
        <pc:spChg chg="mod">
          <ac:chgData name="Lvovich, Vadim F. (GRC-LM00)" userId="4a6954de-825d-4be8-9b7f-de6ae5e47871" providerId="ADAL" clId="{34519779-DA76-41F6-B394-EADC42D2DD41}" dt="2025-05-05T13:13:45.817" v="738" actId="207"/>
          <ac:spMkLst>
            <pc:docMk/>
            <pc:sldMk cId="306461341" sldId="265"/>
            <ac:spMk id="43" creationId="{F791A553-5E30-C723-56FB-FD1CC287E7C4}"/>
          </ac:spMkLst>
        </pc:spChg>
        <pc:spChg chg="mod">
          <ac:chgData name="Lvovich, Vadim F. (GRC-LM00)" userId="4a6954de-825d-4be8-9b7f-de6ae5e47871" providerId="ADAL" clId="{34519779-DA76-41F6-B394-EADC42D2DD41}" dt="2025-05-05T13:13:42.646" v="737" actId="207"/>
          <ac:spMkLst>
            <pc:docMk/>
            <pc:sldMk cId="306461341" sldId="265"/>
            <ac:spMk id="44" creationId="{4DB78388-F59B-E89A-5D37-2881EBCAB6F3}"/>
          </ac:spMkLst>
        </pc:spChg>
      </pc:sldChg>
      <pc:sldChg chg="add del setBg">
        <pc:chgData name="Lvovich, Vadim F. (GRC-LM00)" userId="4a6954de-825d-4be8-9b7f-de6ae5e47871" providerId="ADAL" clId="{34519779-DA76-41F6-B394-EADC42D2DD41}" dt="2025-05-05T13:08:15.818" v="632" actId="47"/>
        <pc:sldMkLst>
          <pc:docMk/>
          <pc:sldMk cId="1691557304" sldId="266"/>
        </pc:sldMkLst>
      </pc:sldChg>
      <pc:sldChg chg="modSp add del mod setBg">
        <pc:chgData name="Lvovich, Vadim F. (GRC-LM00)" userId="4a6954de-825d-4be8-9b7f-de6ae5e47871" providerId="ADAL" clId="{34519779-DA76-41F6-B394-EADC42D2DD41}" dt="2025-05-05T13:02:13.649" v="431" actId="47"/>
        <pc:sldMkLst>
          <pc:docMk/>
          <pc:sldMk cId="2822895350" sldId="267"/>
        </pc:sldMkLst>
        <pc:spChg chg="mod">
          <ac:chgData name="Lvovich, Vadim F. (GRC-LM00)" userId="4a6954de-825d-4be8-9b7f-de6ae5e47871" providerId="ADAL" clId="{34519779-DA76-41F6-B394-EADC42D2DD41}" dt="2025-05-01T20:00:44.202" v="204" actId="27636"/>
          <ac:spMkLst>
            <pc:docMk/>
            <pc:sldMk cId="2822895350" sldId="267"/>
            <ac:spMk id="3" creationId="{00000000-0000-0000-0000-000000000000}"/>
          </ac:spMkLst>
        </pc:spChg>
      </pc:sldChg>
      <pc:sldChg chg="del">
        <pc:chgData name="Lvovich, Vadim F. (GRC-LM00)" userId="4a6954de-825d-4be8-9b7f-de6ae5e47871" providerId="ADAL" clId="{34519779-DA76-41F6-B394-EADC42D2DD41}" dt="2025-05-01T20:23:42.330" v="219" actId="47"/>
        <pc:sldMkLst>
          <pc:docMk/>
          <pc:sldMk cId="4167828950" sldId="268"/>
        </pc:sldMkLst>
      </pc:sldChg>
      <pc:sldChg chg="modSp mod ord">
        <pc:chgData name="Lvovich, Vadim F. (GRC-LM00)" userId="4a6954de-825d-4be8-9b7f-de6ae5e47871" providerId="ADAL" clId="{34519779-DA76-41F6-B394-EADC42D2DD41}" dt="2025-05-05T13:20:20.923" v="799" actId="1076"/>
        <pc:sldMkLst>
          <pc:docMk/>
          <pc:sldMk cId="2108994041" sldId="434"/>
        </pc:sldMkLst>
        <pc:spChg chg="mod">
          <ac:chgData name="Lvovich, Vadim F. (GRC-LM00)" userId="4a6954de-825d-4be8-9b7f-de6ae5e47871" providerId="ADAL" clId="{34519779-DA76-41F6-B394-EADC42D2DD41}" dt="2025-05-05T13:20:20.923" v="799" actId="1076"/>
          <ac:spMkLst>
            <pc:docMk/>
            <pc:sldMk cId="2108994041" sldId="434"/>
            <ac:spMk id="2" creationId="{86EF7A07-3BE6-5477-D69D-13F6B6AA846A}"/>
          </ac:spMkLst>
        </pc:spChg>
        <pc:picChg chg="mod">
          <ac:chgData name="Lvovich, Vadim F. (GRC-LM00)" userId="4a6954de-825d-4be8-9b7f-de6ae5e47871" providerId="ADAL" clId="{34519779-DA76-41F6-B394-EADC42D2DD41}" dt="2025-05-05T13:20:12.480" v="796" actId="1076"/>
          <ac:picMkLst>
            <pc:docMk/>
            <pc:sldMk cId="2108994041" sldId="434"/>
            <ac:picMk id="5" creationId="{9C4604BE-36AA-F8F9-8ACB-997375687E4E}"/>
          </ac:picMkLst>
        </pc:picChg>
      </pc:sldChg>
      <pc:sldChg chg="modSp mod">
        <pc:chgData name="Lvovich, Vadim F. (GRC-LM00)" userId="4a6954de-825d-4be8-9b7f-de6ae5e47871" providerId="ADAL" clId="{34519779-DA76-41F6-B394-EADC42D2DD41}" dt="2025-05-05T12:03:20.059" v="226" actId="115"/>
        <pc:sldMkLst>
          <pc:docMk/>
          <pc:sldMk cId="1025869071" sldId="2095"/>
        </pc:sldMkLst>
        <pc:spChg chg="mod">
          <ac:chgData name="Lvovich, Vadim F. (GRC-LM00)" userId="4a6954de-825d-4be8-9b7f-de6ae5e47871" providerId="ADAL" clId="{34519779-DA76-41F6-B394-EADC42D2DD41}" dt="2025-04-30T19:40:01.802" v="43"/>
          <ac:spMkLst>
            <pc:docMk/>
            <pc:sldMk cId="1025869071" sldId="2095"/>
            <ac:spMk id="3" creationId="{E9E359FD-F461-9B48-0C0A-B147C9613AD1}"/>
          </ac:spMkLst>
        </pc:spChg>
        <pc:spChg chg="mod">
          <ac:chgData name="Lvovich, Vadim F. (GRC-LM00)" userId="4a6954de-825d-4be8-9b7f-de6ae5e47871" providerId="ADAL" clId="{34519779-DA76-41F6-B394-EADC42D2DD41}" dt="2025-04-30T19:36:34.304" v="1" actId="27636"/>
          <ac:spMkLst>
            <pc:docMk/>
            <pc:sldMk cId="1025869071" sldId="2095"/>
            <ac:spMk id="5" creationId="{3615968C-B9FD-4ABA-A270-DF448888806F}"/>
          </ac:spMkLst>
        </pc:spChg>
        <pc:spChg chg="mod">
          <ac:chgData name="Lvovich, Vadim F. (GRC-LM00)" userId="4a6954de-825d-4be8-9b7f-de6ae5e47871" providerId="ADAL" clId="{34519779-DA76-41F6-B394-EADC42D2DD41}" dt="2025-05-05T12:03:20.059" v="226" actId="115"/>
          <ac:spMkLst>
            <pc:docMk/>
            <pc:sldMk cId="1025869071" sldId="2095"/>
            <ac:spMk id="6" creationId="{028F489C-3A7E-4CEB-9275-39D95AFD25FE}"/>
          </ac:spMkLst>
        </pc:spChg>
      </pc:sldChg>
      <pc:sldChg chg="add del setBg">
        <pc:chgData name="Lvovich, Vadim F. (GRC-LM00)" userId="4a6954de-825d-4be8-9b7f-de6ae5e47871" providerId="ADAL" clId="{34519779-DA76-41F6-B394-EADC42D2DD41}" dt="2025-05-05T13:13:25.779" v="735" actId="47"/>
        <pc:sldMkLst>
          <pc:docMk/>
          <pc:sldMk cId="3845798984" sldId="2117"/>
        </pc:sldMkLst>
      </pc:sldChg>
      <pc:sldChg chg="addSp modSp mod ord">
        <pc:chgData name="Lvovich, Vadim F. (GRC-LM00)" userId="4a6954de-825d-4be8-9b7f-de6ae5e47871" providerId="ADAL" clId="{34519779-DA76-41F6-B394-EADC42D2DD41}" dt="2025-05-05T13:18:41.473" v="776" actId="14100"/>
        <pc:sldMkLst>
          <pc:docMk/>
          <pc:sldMk cId="3614444997" sldId="2133"/>
        </pc:sldMkLst>
        <pc:spChg chg="add mod">
          <ac:chgData name="Lvovich, Vadim F. (GRC-LM00)" userId="4a6954de-825d-4be8-9b7f-de6ae5e47871" providerId="ADAL" clId="{34519779-DA76-41F6-B394-EADC42D2DD41}" dt="2025-05-05T13:16:10.086" v="753" actId="1076"/>
          <ac:spMkLst>
            <pc:docMk/>
            <pc:sldMk cId="3614444997" sldId="2133"/>
            <ac:spMk id="2" creationId="{5592921E-1594-93EC-345F-4D2480ED2FD2}"/>
          </ac:spMkLst>
        </pc:spChg>
        <pc:spChg chg="mod">
          <ac:chgData name="Lvovich, Vadim F. (GRC-LM00)" userId="4a6954de-825d-4be8-9b7f-de6ae5e47871" providerId="ADAL" clId="{34519779-DA76-41F6-B394-EADC42D2DD41}" dt="2025-05-05T13:18:41.473" v="776" actId="14100"/>
          <ac:spMkLst>
            <pc:docMk/>
            <pc:sldMk cId="3614444997" sldId="2133"/>
            <ac:spMk id="3" creationId="{32FE4146-DA12-1D98-D0F7-A98CF992F97E}"/>
          </ac:spMkLst>
        </pc:spChg>
        <pc:spChg chg="mod">
          <ac:chgData name="Lvovich, Vadim F. (GRC-LM00)" userId="4a6954de-825d-4be8-9b7f-de6ae5e47871" providerId="ADAL" clId="{34519779-DA76-41F6-B394-EADC42D2DD41}" dt="2025-05-01T19:57:17.850" v="191" actId="255"/>
          <ac:spMkLst>
            <pc:docMk/>
            <pc:sldMk cId="3614444997" sldId="2133"/>
            <ac:spMk id="30" creationId="{6F69976C-52E1-0B75-5796-16ECCAB0F4B7}"/>
          </ac:spMkLst>
        </pc:spChg>
      </pc:sldChg>
      <pc:sldChg chg="add del setBg">
        <pc:chgData name="Lvovich, Vadim F. (GRC-LM00)" userId="4a6954de-825d-4be8-9b7f-de6ae5e47871" providerId="ADAL" clId="{34519779-DA76-41F6-B394-EADC42D2DD41}" dt="2025-05-05T13:12:33.768" v="723" actId="47"/>
        <pc:sldMkLst>
          <pc:docMk/>
          <pc:sldMk cId="517887287" sldId="2135"/>
        </pc:sldMkLst>
      </pc:sldChg>
      <pc:sldChg chg="add del setBg">
        <pc:chgData name="Lvovich, Vadim F. (GRC-LM00)" userId="4a6954de-825d-4be8-9b7f-de6ae5e47871" providerId="ADAL" clId="{34519779-DA76-41F6-B394-EADC42D2DD41}" dt="2025-05-05T13:12:38.025" v="724" actId="47"/>
        <pc:sldMkLst>
          <pc:docMk/>
          <pc:sldMk cId="2797530659" sldId="2147"/>
        </pc:sldMkLst>
      </pc:sldChg>
      <pc:sldChg chg="add del setBg">
        <pc:chgData name="Lvovich, Vadim F. (GRC-LM00)" userId="4a6954de-825d-4be8-9b7f-de6ae5e47871" providerId="ADAL" clId="{34519779-DA76-41F6-B394-EADC42D2DD41}" dt="2025-05-05T13:13:03.249" v="733" actId="47"/>
        <pc:sldMkLst>
          <pc:docMk/>
          <pc:sldMk cId="2239520932" sldId="2149"/>
        </pc:sldMkLst>
      </pc:sldChg>
      <pc:sldChg chg="add del setBg">
        <pc:chgData name="Lvovich, Vadim F. (GRC-LM00)" userId="4a6954de-825d-4be8-9b7f-de6ae5e47871" providerId="ADAL" clId="{34519779-DA76-41F6-B394-EADC42D2DD41}" dt="2025-05-05T13:13:10.134" v="734" actId="47"/>
        <pc:sldMkLst>
          <pc:docMk/>
          <pc:sldMk cId="2692155725" sldId="2156"/>
        </pc:sldMkLst>
      </pc:sldChg>
      <pc:sldChg chg="add del setBg">
        <pc:chgData name="Lvovich, Vadim F. (GRC-LM00)" userId="4a6954de-825d-4be8-9b7f-de6ae5e47871" providerId="ADAL" clId="{34519779-DA76-41F6-B394-EADC42D2DD41}" dt="2025-05-05T13:12:41.986" v="725" actId="47"/>
        <pc:sldMkLst>
          <pc:docMk/>
          <pc:sldMk cId="72989598" sldId="2157"/>
        </pc:sldMkLst>
      </pc:sldChg>
      <pc:sldChg chg="add del setBg">
        <pc:chgData name="Lvovich, Vadim F. (GRC-LM00)" userId="4a6954de-825d-4be8-9b7f-de6ae5e47871" providerId="ADAL" clId="{34519779-DA76-41F6-B394-EADC42D2DD41}" dt="2025-05-05T13:12:48.475" v="727" actId="47"/>
        <pc:sldMkLst>
          <pc:docMk/>
          <pc:sldMk cId="1328953548" sldId="2161"/>
        </pc:sldMkLst>
      </pc:sldChg>
      <pc:sldChg chg="add del setBg">
        <pc:chgData name="Lvovich, Vadim F. (GRC-LM00)" userId="4a6954de-825d-4be8-9b7f-de6ae5e47871" providerId="ADAL" clId="{34519779-DA76-41F6-B394-EADC42D2DD41}" dt="2025-05-05T13:12:47.630" v="726" actId="47"/>
        <pc:sldMkLst>
          <pc:docMk/>
          <pc:sldMk cId="2895149782" sldId="2162"/>
        </pc:sldMkLst>
      </pc:sldChg>
      <pc:sldChg chg="add del setBg">
        <pc:chgData name="Lvovich, Vadim F. (GRC-LM00)" userId="4a6954de-825d-4be8-9b7f-de6ae5e47871" providerId="ADAL" clId="{34519779-DA76-41F6-B394-EADC42D2DD41}" dt="2025-05-05T13:14:00.623" v="739" actId="47"/>
        <pc:sldMkLst>
          <pc:docMk/>
          <pc:sldMk cId="3365646401" sldId="2166"/>
        </pc:sldMkLst>
      </pc:sldChg>
      <pc:sldChg chg="add del setBg">
        <pc:chgData name="Lvovich, Vadim F. (GRC-LM00)" userId="4a6954de-825d-4be8-9b7f-de6ae5e47871" providerId="ADAL" clId="{34519779-DA76-41F6-B394-EADC42D2DD41}" dt="2025-05-01T20:24:56.571" v="224" actId="47"/>
        <pc:sldMkLst>
          <pc:docMk/>
          <pc:sldMk cId="1079637269" sldId="2169"/>
        </pc:sldMkLst>
      </pc:sldChg>
      <pc:sldChg chg="add del setBg">
        <pc:chgData name="Lvovich, Vadim F. (GRC-LM00)" userId="4a6954de-825d-4be8-9b7f-de6ae5e47871" providerId="ADAL" clId="{34519779-DA76-41F6-B394-EADC42D2DD41}" dt="2025-05-05T13:20:55.481" v="804" actId="47"/>
        <pc:sldMkLst>
          <pc:docMk/>
          <pc:sldMk cId="1151112939" sldId="2171"/>
        </pc:sldMkLst>
      </pc:sldChg>
      <pc:sldChg chg="modSp add del mod setBg">
        <pc:chgData name="Lvovich, Vadim F. (GRC-LM00)" userId="4a6954de-825d-4be8-9b7f-de6ae5e47871" providerId="ADAL" clId="{34519779-DA76-41F6-B394-EADC42D2DD41}" dt="2025-05-05T13:12:50.384" v="728" actId="47"/>
        <pc:sldMkLst>
          <pc:docMk/>
          <pc:sldMk cId="565832975" sldId="2177"/>
        </pc:sldMkLst>
        <pc:spChg chg="mod">
          <ac:chgData name="Lvovich, Vadim F. (GRC-LM00)" userId="4a6954de-825d-4be8-9b7f-de6ae5e47871" providerId="ADAL" clId="{34519779-DA76-41F6-B394-EADC42D2DD41}" dt="2025-05-01T19:58:41.726" v="193" actId="27636"/>
          <ac:spMkLst>
            <pc:docMk/>
            <pc:sldMk cId="565832975" sldId="2177"/>
            <ac:spMk id="2" creationId="{12F7BB5B-E4F4-9DE8-601C-A21DCAF05AFD}"/>
          </ac:spMkLst>
        </pc:spChg>
      </pc:sldChg>
      <pc:sldChg chg="modSp add del mod setBg">
        <pc:chgData name="Lvovich, Vadim F. (GRC-LM00)" userId="4a6954de-825d-4be8-9b7f-de6ae5e47871" providerId="ADAL" clId="{34519779-DA76-41F6-B394-EADC42D2DD41}" dt="2025-05-05T13:12:52.706" v="729" actId="47"/>
        <pc:sldMkLst>
          <pc:docMk/>
          <pc:sldMk cId="1149178806" sldId="2179"/>
        </pc:sldMkLst>
        <pc:spChg chg="mod">
          <ac:chgData name="Lvovich, Vadim F. (GRC-LM00)" userId="4a6954de-825d-4be8-9b7f-de6ae5e47871" providerId="ADAL" clId="{34519779-DA76-41F6-B394-EADC42D2DD41}" dt="2025-05-01T19:58:41.734" v="194" actId="27636"/>
          <ac:spMkLst>
            <pc:docMk/>
            <pc:sldMk cId="1149178806" sldId="2179"/>
            <ac:spMk id="2" creationId="{12F7BB5B-E4F4-9DE8-601C-A21DCAF05AFD}"/>
          </ac:spMkLst>
        </pc:spChg>
      </pc:sldChg>
      <pc:sldChg chg="modSp add del mod setBg">
        <pc:chgData name="Lvovich, Vadim F. (GRC-LM00)" userId="4a6954de-825d-4be8-9b7f-de6ae5e47871" providerId="ADAL" clId="{34519779-DA76-41F6-B394-EADC42D2DD41}" dt="2025-05-05T13:20:58.513" v="805" actId="47"/>
        <pc:sldMkLst>
          <pc:docMk/>
          <pc:sldMk cId="2639714886" sldId="2180"/>
        </pc:sldMkLst>
        <pc:spChg chg="mod">
          <ac:chgData name="Lvovich, Vadim F. (GRC-LM00)" userId="4a6954de-825d-4be8-9b7f-de6ae5e47871" providerId="ADAL" clId="{34519779-DA76-41F6-B394-EADC42D2DD41}" dt="2025-05-01T19:59:23.559" v="198" actId="207"/>
          <ac:spMkLst>
            <pc:docMk/>
            <pc:sldMk cId="2639714886" sldId="2180"/>
            <ac:spMk id="4" creationId="{7C88A4A5-077F-EF8D-5175-98EEB7D29E61}"/>
          </ac:spMkLst>
        </pc:spChg>
        <pc:spChg chg="mod">
          <ac:chgData name="Lvovich, Vadim F. (GRC-LM00)" userId="4a6954de-825d-4be8-9b7f-de6ae5e47871" providerId="ADAL" clId="{34519779-DA76-41F6-B394-EADC42D2DD41}" dt="2025-05-01T19:59:23.559" v="198" actId="207"/>
          <ac:spMkLst>
            <pc:docMk/>
            <pc:sldMk cId="2639714886" sldId="2180"/>
            <ac:spMk id="8" creationId="{56D66D5D-6B2F-53A6-5018-A881F0E0B17A}"/>
          </ac:spMkLst>
        </pc:spChg>
        <pc:spChg chg="mod">
          <ac:chgData name="Lvovich, Vadim F. (GRC-LM00)" userId="4a6954de-825d-4be8-9b7f-de6ae5e47871" providerId="ADAL" clId="{34519779-DA76-41F6-B394-EADC42D2DD41}" dt="2025-05-01T19:59:23.559" v="198" actId="207"/>
          <ac:spMkLst>
            <pc:docMk/>
            <pc:sldMk cId="2639714886" sldId="2180"/>
            <ac:spMk id="11" creationId="{C3CE900A-4E81-5028-1C4C-0D7CBCB778DE}"/>
          </ac:spMkLst>
        </pc:spChg>
        <pc:graphicFrameChg chg="mod">
          <ac:chgData name="Lvovich, Vadim F. (GRC-LM00)" userId="4a6954de-825d-4be8-9b7f-de6ae5e47871" providerId="ADAL" clId="{34519779-DA76-41F6-B394-EADC42D2DD41}" dt="2025-05-01T20:25:10.694" v="225" actId="207"/>
          <ac:graphicFrameMkLst>
            <pc:docMk/>
            <pc:sldMk cId="2639714886" sldId="2180"/>
            <ac:graphicFrameMk id="5" creationId="{7F9C6E74-E3AD-4190-A40B-828CE451DC1D}"/>
          </ac:graphicFrameMkLst>
        </pc:graphicFrameChg>
        <pc:graphicFrameChg chg="mod modGraphic">
          <ac:chgData name="Lvovich, Vadim F. (GRC-LM00)" userId="4a6954de-825d-4be8-9b7f-de6ae5e47871" providerId="ADAL" clId="{34519779-DA76-41F6-B394-EADC42D2DD41}" dt="2025-05-01T19:59:31.484" v="201" actId="207"/>
          <ac:graphicFrameMkLst>
            <pc:docMk/>
            <pc:sldMk cId="2639714886" sldId="2180"/>
            <ac:graphicFrameMk id="7" creationId="{2F52EC84-4563-EDAB-4ACE-B664B03459E2}"/>
          </ac:graphicFrameMkLst>
        </pc:graphicFrameChg>
        <pc:graphicFrameChg chg="mod">
          <ac:chgData name="Lvovich, Vadim F. (GRC-LM00)" userId="4a6954de-825d-4be8-9b7f-de6ae5e47871" providerId="ADAL" clId="{34519779-DA76-41F6-B394-EADC42D2DD41}" dt="2025-05-01T19:59:23.559" v="198" actId="207"/>
          <ac:graphicFrameMkLst>
            <pc:docMk/>
            <pc:sldMk cId="2639714886" sldId="2180"/>
            <ac:graphicFrameMk id="9" creationId="{928D53DA-8491-3468-EF5E-68BC606A9E00}"/>
          </ac:graphicFrameMkLst>
        </pc:graphicFrameChg>
      </pc:sldChg>
      <pc:sldChg chg="add del setBg">
        <pc:chgData name="Lvovich, Vadim F. (GRC-LM00)" userId="4a6954de-825d-4be8-9b7f-de6ae5e47871" providerId="ADAL" clId="{34519779-DA76-41F6-B394-EADC42D2DD41}" dt="2025-05-05T13:12:58.845" v="732" actId="47"/>
        <pc:sldMkLst>
          <pc:docMk/>
          <pc:sldMk cId="386325196" sldId="2184"/>
        </pc:sldMkLst>
      </pc:sldChg>
      <pc:sldChg chg="add del setBg">
        <pc:chgData name="Lvovich, Vadim F. (GRC-LM00)" userId="4a6954de-825d-4be8-9b7f-de6ae5e47871" providerId="ADAL" clId="{34519779-DA76-41F6-B394-EADC42D2DD41}" dt="2025-05-05T13:21:04.920" v="806" actId="47"/>
        <pc:sldMkLst>
          <pc:docMk/>
          <pc:sldMk cId="4227942976" sldId="2185"/>
        </pc:sldMkLst>
      </pc:sldChg>
      <pc:sldChg chg="modSp add del mod setBg">
        <pc:chgData name="Lvovich, Vadim F. (GRC-LM00)" userId="4a6954de-825d-4be8-9b7f-de6ae5e47871" providerId="ADAL" clId="{34519779-DA76-41F6-B394-EADC42D2DD41}" dt="2025-05-05T13:12:54.496" v="730" actId="47"/>
        <pc:sldMkLst>
          <pc:docMk/>
          <pc:sldMk cId="3088515383" sldId="2186"/>
        </pc:sldMkLst>
        <pc:spChg chg="mod">
          <ac:chgData name="Lvovich, Vadim F. (GRC-LM00)" userId="4a6954de-825d-4be8-9b7f-de6ae5e47871" providerId="ADAL" clId="{34519779-DA76-41F6-B394-EADC42D2DD41}" dt="2025-05-01T19:58:41.738" v="195" actId="27636"/>
          <ac:spMkLst>
            <pc:docMk/>
            <pc:sldMk cId="3088515383" sldId="2186"/>
            <ac:spMk id="2" creationId="{12F7BB5B-E4F4-9DE8-601C-A21DCAF05AFD}"/>
          </ac:spMkLst>
        </pc:spChg>
      </pc:sldChg>
      <pc:sldChg chg="add del setBg">
        <pc:chgData name="Lvovich, Vadim F. (GRC-LM00)" userId="4a6954de-825d-4be8-9b7f-de6ae5e47871" providerId="ADAL" clId="{34519779-DA76-41F6-B394-EADC42D2DD41}" dt="2025-05-05T13:12:57.825" v="731" actId="47"/>
        <pc:sldMkLst>
          <pc:docMk/>
          <pc:sldMk cId="2753900533" sldId="2187"/>
        </pc:sldMkLst>
      </pc:sldChg>
      <pc:sldChg chg="modSp add del mod ord setBg">
        <pc:chgData name="Lvovich, Vadim F. (GRC-LM00)" userId="4a6954de-825d-4be8-9b7f-de6ae5e47871" providerId="ADAL" clId="{34519779-DA76-41F6-B394-EADC42D2DD41}" dt="2025-05-05T13:16:19.179" v="754" actId="47"/>
        <pc:sldMkLst>
          <pc:docMk/>
          <pc:sldMk cId="448292666" sldId="2189"/>
        </pc:sldMkLst>
        <pc:cxnChg chg="mod">
          <ac:chgData name="Lvovich, Vadim F. (GRC-LM00)" userId="4a6954de-825d-4be8-9b7f-de6ae5e47871" providerId="ADAL" clId="{34519779-DA76-41F6-B394-EADC42D2DD41}" dt="2025-05-01T19:59:47.039" v="202" actId="692"/>
          <ac:cxnSpMkLst>
            <pc:docMk/>
            <pc:sldMk cId="448292666" sldId="2189"/>
            <ac:cxnSpMk id="14" creationId="{6211198E-C81B-4AB5-ECA8-5DACD8EA64BE}"/>
          </ac:cxnSpMkLst>
        </pc:cxnChg>
        <pc:cxnChg chg="mod">
          <ac:chgData name="Lvovich, Vadim F. (GRC-LM00)" userId="4a6954de-825d-4be8-9b7f-de6ae5e47871" providerId="ADAL" clId="{34519779-DA76-41F6-B394-EADC42D2DD41}" dt="2025-05-01T19:59:47.039" v="202" actId="692"/>
          <ac:cxnSpMkLst>
            <pc:docMk/>
            <pc:sldMk cId="448292666" sldId="2189"/>
            <ac:cxnSpMk id="18" creationId="{73055F12-3BA7-484B-7DF5-BE978BF74102}"/>
          </ac:cxnSpMkLst>
        </pc:cxnChg>
      </pc:sldChg>
      <pc:sldChg chg="modSp add del mod setBg">
        <pc:chgData name="Lvovich, Vadim F. (GRC-LM00)" userId="4a6954de-825d-4be8-9b7f-de6ae5e47871" providerId="ADAL" clId="{34519779-DA76-41F6-B394-EADC42D2DD41}" dt="2025-05-09T13:49:34.992" v="1212" actId="47"/>
        <pc:sldMkLst>
          <pc:docMk/>
          <pc:sldMk cId="2492717260" sldId="3780"/>
        </pc:sldMkLst>
        <pc:spChg chg="mod">
          <ac:chgData name="Lvovich, Vadim F. (GRC-LM00)" userId="4a6954de-825d-4be8-9b7f-de6ae5e47871" providerId="ADAL" clId="{34519779-DA76-41F6-B394-EADC42D2DD41}" dt="2025-05-05T13:20:37.337" v="801" actId="1076"/>
          <ac:spMkLst>
            <pc:docMk/>
            <pc:sldMk cId="2492717260" sldId="3780"/>
            <ac:spMk id="5" creationId="{58B96332-8440-45C5-A815-D6DC8C050496}"/>
          </ac:spMkLst>
        </pc:spChg>
        <pc:spChg chg="mod">
          <ac:chgData name="Lvovich, Vadim F. (GRC-LM00)" userId="4a6954de-825d-4be8-9b7f-de6ae5e47871" providerId="ADAL" clId="{34519779-DA76-41F6-B394-EADC42D2DD41}" dt="2025-05-05T13:19:17.701" v="785" actId="692"/>
          <ac:spMkLst>
            <pc:docMk/>
            <pc:sldMk cId="2492717260" sldId="3780"/>
            <ac:spMk id="8" creationId="{5CA8C631-2523-1C47-D9D7-7D128A02D492}"/>
          </ac:spMkLst>
        </pc:spChg>
        <pc:graphicFrameChg chg="modGraphic">
          <ac:chgData name="Lvovich, Vadim F. (GRC-LM00)" userId="4a6954de-825d-4be8-9b7f-de6ae5e47871" providerId="ADAL" clId="{34519779-DA76-41F6-B394-EADC42D2DD41}" dt="2025-05-05T13:19:49.480" v="791" actId="207"/>
          <ac:graphicFrameMkLst>
            <pc:docMk/>
            <pc:sldMk cId="2492717260" sldId="3780"/>
            <ac:graphicFrameMk id="3" creationId="{64A2B1C0-A1A9-E62A-EA9A-28E240FC18B5}"/>
          </ac:graphicFrameMkLst>
        </pc:graphicFrameChg>
      </pc:sldChg>
      <pc:sldChg chg="modSp add del mod ord setBg">
        <pc:chgData name="Lvovich, Vadim F. (GRC-LM00)" userId="4a6954de-825d-4be8-9b7f-de6ae5e47871" providerId="ADAL" clId="{34519779-DA76-41F6-B394-EADC42D2DD41}" dt="2025-05-09T13:49:34.992" v="1212" actId="47"/>
        <pc:sldMkLst>
          <pc:docMk/>
          <pc:sldMk cId="2899424931" sldId="3782"/>
        </pc:sldMkLst>
        <pc:spChg chg="mod">
          <ac:chgData name="Lvovich, Vadim F. (GRC-LM00)" userId="4a6954de-825d-4be8-9b7f-de6ae5e47871" providerId="ADAL" clId="{34519779-DA76-41F6-B394-EADC42D2DD41}" dt="2025-05-06T23:39:11.839" v="1211" actId="20577"/>
          <ac:spMkLst>
            <pc:docMk/>
            <pc:sldMk cId="2899424931" sldId="3782"/>
            <ac:spMk id="5" creationId="{58B96332-8440-45C5-A815-D6DC8C050496}"/>
          </ac:spMkLst>
        </pc:spChg>
      </pc:sldChg>
      <pc:sldChg chg="del">
        <pc:chgData name="Lvovich, Vadim F. (GRC-LM00)" userId="4a6954de-825d-4be8-9b7f-de6ae5e47871" providerId="ADAL" clId="{34519779-DA76-41F6-B394-EADC42D2DD41}" dt="2025-05-01T20:22:12.470" v="210" actId="47"/>
        <pc:sldMkLst>
          <pc:docMk/>
          <pc:sldMk cId="1843919804" sldId="18911"/>
        </pc:sldMkLst>
      </pc:sldChg>
      <pc:sldChg chg="modSp mod">
        <pc:chgData name="Lvovich, Vadim F. (GRC-LM00)" userId="4a6954de-825d-4be8-9b7f-de6ae5e47871" providerId="ADAL" clId="{34519779-DA76-41F6-B394-EADC42D2DD41}" dt="2025-05-05T13:16:41.124" v="757" actId="1076"/>
        <pc:sldMkLst>
          <pc:docMk/>
          <pc:sldMk cId="1597587716" sldId="2098148936"/>
        </pc:sldMkLst>
        <pc:spChg chg="mod">
          <ac:chgData name="Lvovich, Vadim F. (GRC-LM00)" userId="4a6954de-825d-4be8-9b7f-de6ae5e47871" providerId="ADAL" clId="{34519779-DA76-41F6-B394-EADC42D2DD41}" dt="2025-05-05T13:16:41.124" v="757" actId="1076"/>
          <ac:spMkLst>
            <pc:docMk/>
            <pc:sldMk cId="1597587716" sldId="2098148936"/>
            <ac:spMk id="2" creationId="{6666F908-A280-EB45-9B7D-1751DEB2F208}"/>
          </ac:spMkLst>
        </pc:spChg>
      </pc:sldChg>
      <pc:sldChg chg="del">
        <pc:chgData name="Lvovich, Vadim F. (GRC-LM00)" userId="4a6954de-825d-4be8-9b7f-de6ae5e47871" providerId="ADAL" clId="{34519779-DA76-41F6-B394-EADC42D2DD41}" dt="2025-05-01T20:22:03.121" v="209" actId="47"/>
        <pc:sldMkLst>
          <pc:docMk/>
          <pc:sldMk cId="790968484" sldId="2098148964"/>
        </pc:sldMkLst>
      </pc:sldChg>
      <pc:sldChg chg="modSp mod ord">
        <pc:chgData name="Lvovich, Vadim F. (GRC-LM00)" userId="4a6954de-825d-4be8-9b7f-de6ae5e47871" providerId="ADAL" clId="{34519779-DA76-41F6-B394-EADC42D2DD41}" dt="2025-05-05T13:16:33.519" v="756" actId="1076"/>
        <pc:sldMkLst>
          <pc:docMk/>
          <pc:sldMk cId="2024314282" sldId="2098148974"/>
        </pc:sldMkLst>
        <pc:spChg chg="mod">
          <ac:chgData name="Lvovich, Vadim F. (GRC-LM00)" userId="4a6954de-825d-4be8-9b7f-de6ae5e47871" providerId="ADAL" clId="{34519779-DA76-41F6-B394-EADC42D2DD41}" dt="2025-05-05T13:16:33.519" v="756" actId="1076"/>
          <ac:spMkLst>
            <pc:docMk/>
            <pc:sldMk cId="2024314282" sldId="2098148974"/>
            <ac:spMk id="5" creationId="{66AD160A-BC7D-5418-BBB6-D9DCF25FDF72}"/>
          </ac:spMkLst>
        </pc:spChg>
      </pc:sldChg>
      <pc:sldChg chg="modSp mod ord">
        <pc:chgData name="Lvovich, Vadim F. (GRC-LM00)" userId="4a6954de-825d-4be8-9b7f-de6ae5e47871" providerId="ADAL" clId="{34519779-DA76-41F6-B394-EADC42D2DD41}" dt="2025-05-05T13:18:25.644" v="773" actId="255"/>
        <pc:sldMkLst>
          <pc:docMk/>
          <pc:sldMk cId="3137572589" sldId="2098148998"/>
        </pc:sldMkLst>
        <pc:spChg chg="mod">
          <ac:chgData name="Lvovich, Vadim F. (GRC-LM00)" userId="4a6954de-825d-4be8-9b7f-de6ae5e47871" providerId="ADAL" clId="{34519779-DA76-41F6-B394-EADC42D2DD41}" dt="2025-05-05T13:18:25.644" v="773" actId="255"/>
          <ac:spMkLst>
            <pc:docMk/>
            <pc:sldMk cId="3137572589" sldId="2098148998"/>
            <ac:spMk id="2" creationId="{76320CB4-93A7-C14E-4E90-6ADA16A48C2F}"/>
          </ac:spMkLst>
        </pc:spChg>
        <pc:spChg chg="mod">
          <ac:chgData name="Lvovich, Vadim F. (GRC-LM00)" userId="4a6954de-825d-4be8-9b7f-de6ae5e47871" providerId="ADAL" clId="{34519779-DA76-41F6-B394-EADC42D2DD41}" dt="2025-05-05T13:18:02.386" v="771" actId="1076"/>
          <ac:spMkLst>
            <pc:docMk/>
            <pc:sldMk cId="3137572589" sldId="2098148998"/>
            <ac:spMk id="5" creationId="{61BDBF18-D238-31E6-F107-1CD4787D3214}"/>
          </ac:spMkLst>
        </pc:spChg>
      </pc:sldChg>
      <pc:sldChg chg="modSp add del mod setBg">
        <pc:chgData name="Lvovich, Vadim F. (GRC-LM00)" userId="4a6954de-825d-4be8-9b7f-de6ae5e47871" providerId="ADAL" clId="{34519779-DA76-41F6-B394-EADC42D2DD41}" dt="2025-05-06T23:38:51.022" v="1194" actId="47"/>
        <pc:sldMkLst>
          <pc:docMk/>
          <pc:sldMk cId="1402366566" sldId="2146848308"/>
        </pc:sldMkLst>
        <pc:spChg chg="mod">
          <ac:chgData name="Lvovich, Vadim F. (GRC-LM00)" userId="4a6954de-825d-4be8-9b7f-de6ae5e47871" providerId="ADAL" clId="{34519779-DA76-41F6-B394-EADC42D2DD41}" dt="2025-05-05T13:16:27.434" v="755" actId="1076"/>
          <ac:spMkLst>
            <pc:docMk/>
            <pc:sldMk cId="1402366566" sldId="2146848308"/>
            <ac:spMk id="5" creationId="{58B96332-8440-45C5-A815-D6DC8C050496}"/>
          </ac:spMkLst>
        </pc:spChg>
      </pc:sldChg>
      <pc:sldChg chg="del">
        <pc:chgData name="Lvovich, Vadim F. (GRC-LM00)" userId="4a6954de-825d-4be8-9b7f-de6ae5e47871" providerId="ADAL" clId="{34519779-DA76-41F6-B394-EADC42D2DD41}" dt="2025-05-05T12:48:58.307" v="232" actId="47"/>
        <pc:sldMkLst>
          <pc:docMk/>
          <pc:sldMk cId="370749434" sldId="2146848314"/>
        </pc:sldMkLst>
      </pc:sldChg>
      <pc:sldChg chg="modSp mod">
        <pc:chgData name="Lvovich, Vadim F. (GRC-LM00)" userId="4a6954de-825d-4be8-9b7f-de6ae5e47871" providerId="ADAL" clId="{34519779-DA76-41F6-B394-EADC42D2DD41}" dt="2025-05-05T13:17:38.077" v="770" actId="947"/>
        <pc:sldMkLst>
          <pc:docMk/>
          <pc:sldMk cId="2355151508" sldId="2146848327"/>
        </pc:sldMkLst>
        <pc:spChg chg="mod">
          <ac:chgData name="Lvovich, Vadim F. (GRC-LM00)" userId="4a6954de-825d-4be8-9b7f-de6ae5e47871" providerId="ADAL" clId="{34519779-DA76-41F6-B394-EADC42D2DD41}" dt="2025-05-05T13:17:11.327" v="768" actId="20577"/>
          <ac:spMkLst>
            <pc:docMk/>
            <pc:sldMk cId="2355151508" sldId="2146848327"/>
            <ac:spMk id="3" creationId="{DC575AB5-FC4F-804E-8AC2-6E80FE94EA4F}"/>
          </ac:spMkLst>
        </pc:spChg>
        <pc:spChg chg="mod">
          <ac:chgData name="Lvovich, Vadim F. (GRC-LM00)" userId="4a6954de-825d-4be8-9b7f-de6ae5e47871" providerId="ADAL" clId="{34519779-DA76-41F6-B394-EADC42D2DD41}" dt="2025-05-05T13:16:45.916" v="759" actId="1076"/>
          <ac:spMkLst>
            <pc:docMk/>
            <pc:sldMk cId="2355151508" sldId="2146848327"/>
            <ac:spMk id="5" creationId="{612181E0-B27E-CC41-AA94-38C563AB8A8C}"/>
          </ac:spMkLst>
        </pc:spChg>
        <pc:spChg chg="mod">
          <ac:chgData name="Lvovich, Vadim F. (GRC-LM00)" userId="4a6954de-825d-4be8-9b7f-de6ae5e47871" providerId="ADAL" clId="{34519779-DA76-41F6-B394-EADC42D2DD41}" dt="2025-05-05T13:17:38.077" v="770" actId="947"/>
          <ac:spMkLst>
            <pc:docMk/>
            <pc:sldMk cId="2355151508" sldId="2146848327"/>
            <ac:spMk id="6" creationId="{EFBCC738-A5D8-4A47-40C8-E630596F42B5}"/>
          </ac:spMkLst>
        </pc:spChg>
      </pc:sldChg>
      <pc:sldChg chg="del">
        <pc:chgData name="Lvovich, Vadim F. (GRC-LM00)" userId="4a6954de-825d-4be8-9b7f-de6ae5e47871" providerId="ADAL" clId="{34519779-DA76-41F6-B394-EADC42D2DD41}" dt="2025-05-05T12:49:00.511" v="233" actId="47"/>
        <pc:sldMkLst>
          <pc:docMk/>
          <pc:sldMk cId="746781871" sldId="2146848328"/>
        </pc:sldMkLst>
      </pc:sldChg>
      <pc:sldChg chg="del ord">
        <pc:chgData name="Lvovich, Vadim F. (GRC-LM00)" userId="4a6954de-825d-4be8-9b7f-de6ae5e47871" providerId="ADAL" clId="{34519779-DA76-41F6-B394-EADC42D2DD41}" dt="2025-05-05T13:21:48.320" v="809" actId="47"/>
        <pc:sldMkLst>
          <pc:docMk/>
          <pc:sldMk cId="2206290944" sldId="2146848329"/>
        </pc:sldMkLst>
      </pc:sldChg>
      <pc:sldChg chg="delSp modSp mod ord">
        <pc:chgData name="Lvovich, Vadim F. (GRC-LM00)" userId="4a6954de-825d-4be8-9b7f-de6ae5e47871" providerId="ADAL" clId="{34519779-DA76-41F6-B394-EADC42D2DD41}" dt="2025-05-05T14:03:53.823" v="1193" actId="122"/>
        <pc:sldMkLst>
          <pc:docMk/>
          <pc:sldMk cId="2248213563" sldId="2146848330"/>
        </pc:sldMkLst>
        <pc:spChg chg="mod">
          <ac:chgData name="Lvovich, Vadim F. (GRC-LM00)" userId="4a6954de-825d-4be8-9b7f-de6ae5e47871" providerId="ADAL" clId="{34519779-DA76-41F6-B394-EADC42D2DD41}" dt="2025-05-05T14:03:49.334" v="1192" actId="255"/>
          <ac:spMkLst>
            <pc:docMk/>
            <pc:sldMk cId="2248213563" sldId="2146848330"/>
            <ac:spMk id="3" creationId="{00000000-0000-0000-0000-000000000000}"/>
          </ac:spMkLst>
        </pc:spChg>
        <pc:spChg chg="mod">
          <ac:chgData name="Lvovich, Vadim F. (GRC-LM00)" userId="4a6954de-825d-4be8-9b7f-de6ae5e47871" providerId="ADAL" clId="{34519779-DA76-41F6-B394-EADC42D2DD41}" dt="2025-05-05T14:03:53.823" v="1193" actId="122"/>
          <ac:spMkLst>
            <pc:docMk/>
            <pc:sldMk cId="2248213563" sldId="2146848330"/>
            <ac:spMk id="4" creationId="{DCD4E672-06D4-653F-7178-3ADBF35323D7}"/>
          </ac:spMkLst>
        </pc:spChg>
        <pc:spChg chg="del">
          <ac:chgData name="Lvovich, Vadim F. (GRC-LM00)" userId="4a6954de-825d-4be8-9b7f-de6ae5e47871" providerId="ADAL" clId="{34519779-DA76-41F6-B394-EADC42D2DD41}" dt="2025-05-05T13:21:10.712" v="807" actId="478"/>
          <ac:spMkLst>
            <pc:docMk/>
            <pc:sldMk cId="2248213563" sldId="2146848330"/>
            <ac:spMk id="5" creationId="{76A61C7F-584A-A724-DC46-DB9E49FAD8B7}"/>
          </ac:spMkLst>
        </pc:spChg>
      </pc:sldChg>
      <pc:sldChg chg="ord">
        <pc:chgData name="Lvovich, Vadim F. (GRC-LM00)" userId="4a6954de-825d-4be8-9b7f-de6ae5e47871" providerId="ADAL" clId="{34519779-DA76-41F6-B394-EADC42D2DD41}" dt="2025-05-05T12:34:50.858" v="228"/>
        <pc:sldMkLst>
          <pc:docMk/>
          <pc:sldMk cId="2872421058" sldId="2146848331"/>
        </pc:sldMkLst>
      </pc:sldChg>
      <pc:sldChg chg="add del setBg">
        <pc:chgData name="Lvovich, Vadim F. (GRC-LM00)" userId="4a6954de-825d-4be8-9b7f-de6ae5e47871" providerId="ADAL" clId="{34519779-DA76-41F6-B394-EADC42D2DD41}" dt="2025-05-05T13:20:53.878" v="803" actId="47"/>
        <pc:sldMkLst>
          <pc:docMk/>
          <pc:sldMk cId="1739730235" sldId="2146848332"/>
        </pc:sldMkLst>
      </pc:sldChg>
      <pc:sldChg chg="modSp add del mod ord setBg">
        <pc:chgData name="Lvovich, Vadim F. (GRC-LM00)" userId="4a6954de-825d-4be8-9b7f-de6ae5e47871" providerId="ADAL" clId="{34519779-DA76-41F6-B394-EADC42D2DD41}" dt="2025-05-05T12:56:42.554" v="367" actId="47"/>
        <pc:sldMkLst>
          <pc:docMk/>
          <pc:sldMk cId="3186776126" sldId="2146848333"/>
        </pc:sldMkLst>
        <pc:spChg chg="mod">
          <ac:chgData name="Lvovich, Vadim F. (GRC-LM00)" userId="4a6954de-825d-4be8-9b7f-de6ae5e47871" providerId="ADAL" clId="{34519779-DA76-41F6-B394-EADC42D2DD41}" dt="2025-05-01T20:00:44.231" v="205" actId="27636"/>
          <ac:spMkLst>
            <pc:docMk/>
            <pc:sldMk cId="3186776126" sldId="2146848333"/>
            <ac:spMk id="3" creationId="{00000000-0000-0000-0000-000000000000}"/>
          </ac:spMkLst>
        </pc:spChg>
      </pc:sldChg>
      <pc:sldMasterChg chg="delSldLayout">
        <pc:chgData name="Lvovich, Vadim F. (GRC-LM00)" userId="4a6954de-825d-4be8-9b7f-de6ae5e47871" providerId="ADAL" clId="{34519779-DA76-41F6-B394-EADC42D2DD41}" dt="2025-05-01T20:24:56.571" v="224" actId="47"/>
        <pc:sldMasterMkLst>
          <pc:docMk/>
          <pc:sldMasterMk cId="44290571" sldId="2147483660"/>
        </pc:sldMasterMkLst>
        <pc:sldLayoutChg chg="del">
          <pc:chgData name="Lvovich, Vadim F. (GRC-LM00)" userId="4a6954de-825d-4be8-9b7f-de6ae5e47871" providerId="ADAL" clId="{34519779-DA76-41F6-B394-EADC42D2DD41}" dt="2025-05-01T20:24:56.571" v="224" actId="47"/>
          <pc:sldLayoutMkLst>
            <pc:docMk/>
            <pc:sldMasterMk cId="44290571" sldId="2147483660"/>
            <pc:sldLayoutMk cId="2318547284" sldId="2147483696"/>
          </pc:sldLayoutMkLst>
        </pc:sldLayoutChg>
      </pc:sldMasterChg>
      <pc:sldMasterChg chg="del delSldLayout">
        <pc:chgData name="Lvovich, Vadim F. (GRC-LM00)" userId="4a6954de-825d-4be8-9b7f-de6ae5e47871" providerId="ADAL" clId="{34519779-DA76-41F6-B394-EADC42D2DD41}" dt="2025-05-01T20:23:42.330" v="219" actId="47"/>
        <pc:sldMasterMkLst>
          <pc:docMk/>
          <pc:sldMasterMk cId="3234513618" sldId="2147483684"/>
        </pc:sldMasterMkLst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1084757217" sldId="2147483685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4063317439" sldId="2147483686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3368216775" sldId="2147483687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1114162278" sldId="2147483688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1929262379" sldId="2147483689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3180015299" sldId="2147483690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3174879766" sldId="2147483691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3993175789" sldId="2147483692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1190580565" sldId="2147483693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3872205313" sldId="2147483694"/>
          </pc:sldLayoutMkLst>
        </pc:sldLayoutChg>
        <pc:sldLayoutChg chg="del">
          <pc:chgData name="Lvovich, Vadim F. (GRC-LM00)" userId="4a6954de-825d-4be8-9b7f-de6ae5e47871" providerId="ADAL" clId="{34519779-DA76-41F6-B394-EADC42D2DD41}" dt="2025-05-01T20:23:42.330" v="219" actId="47"/>
          <pc:sldLayoutMkLst>
            <pc:docMk/>
            <pc:sldMasterMk cId="3234513618" sldId="2147483684"/>
            <pc:sldLayoutMk cId="2937101249" sldId="2147483695"/>
          </pc:sldLayoutMkLst>
        </pc:sldLayoutChg>
      </pc:sldMasterChg>
    </pc:docChg>
  </pc:docChgLst>
  <pc:docChgLst>
    <pc:chgData name="Lvovich, Vadim F. (GRC-LM00)" userId="4a6954de-825d-4be8-9b7f-de6ae5e47871" providerId="ADAL" clId="{4B8BF5AD-9355-4950-B870-457D6E4C8E60}"/>
    <pc:docChg chg="custSel addSld delSld modSld sldOrd delMainMaster">
      <pc:chgData name="Lvovich, Vadim F. (GRC-LM00)" userId="4a6954de-825d-4be8-9b7f-de6ae5e47871" providerId="ADAL" clId="{4B8BF5AD-9355-4950-B870-457D6E4C8E60}" dt="2025-04-30T16:14:55.090" v="53" actId="47"/>
      <pc:docMkLst>
        <pc:docMk/>
      </pc:docMkLst>
      <pc:sldChg chg="del">
        <pc:chgData name="Lvovich, Vadim F. (GRC-LM00)" userId="4a6954de-825d-4be8-9b7f-de6ae5e47871" providerId="ADAL" clId="{4B8BF5AD-9355-4950-B870-457D6E4C8E60}" dt="2025-04-29T17:06:53.245" v="22" actId="47"/>
        <pc:sldMkLst>
          <pc:docMk/>
          <pc:sldMk cId="1341346716" sldId="257"/>
        </pc:sldMkLst>
      </pc:sldChg>
      <pc:sldChg chg="del">
        <pc:chgData name="Lvovich, Vadim F. (GRC-LM00)" userId="4a6954de-825d-4be8-9b7f-de6ae5e47871" providerId="ADAL" clId="{4B8BF5AD-9355-4950-B870-457D6E4C8E60}" dt="2025-04-29T17:06:53.245" v="22" actId="47"/>
        <pc:sldMkLst>
          <pc:docMk/>
          <pc:sldMk cId="1199375690" sldId="258"/>
        </pc:sldMkLst>
      </pc:sldChg>
      <pc:sldChg chg="delSp mod delAnim">
        <pc:chgData name="Lvovich, Vadim F. (GRC-LM00)" userId="4a6954de-825d-4be8-9b7f-de6ae5e47871" providerId="ADAL" clId="{4B8BF5AD-9355-4950-B870-457D6E4C8E60}" dt="2025-04-29T17:07:31.008" v="27" actId="478"/>
        <pc:sldMkLst>
          <pc:docMk/>
          <pc:sldMk cId="4167828950" sldId="268"/>
        </pc:sldMkLst>
        <pc:spChg chg="del">
          <ac:chgData name="Lvovich, Vadim F. (GRC-LM00)" userId="4a6954de-825d-4be8-9b7f-de6ae5e47871" providerId="ADAL" clId="{4B8BF5AD-9355-4950-B870-457D6E4C8E60}" dt="2025-04-29T17:07:31.008" v="27" actId="478"/>
          <ac:spMkLst>
            <pc:docMk/>
            <pc:sldMk cId="4167828950" sldId="268"/>
            <ac:spMk id="9" creationId="{BBD444BA-FB04-8B5F-7BF0-7E1417AED118}"/>
          </ac:spMkLst>
        </pc:spChg>
      </pc:sldChg>
      <pc:sldChg chg="addSp delSp modSp mod">
        <pc:chgData name="Lvovich, Vadim F. (GRC-LM00)" userId="4a6954de-825d-4be8-9b7f-de6ae5e47871" providerId="ADAL" clId="{4B8BF5AD-9355-4950-B870-457D6E4C8E60}" dt="2025-04-30T15:14:54.606" v="42" actId="21"/>
        <pc:sldMkLst>
          <pc:docMk/>
          <pc:sldMk cId="1025869071" sldId="2095"/>
        </pc:sldMkLst>
        <pc:spChg chg="del">
          <ac:chgData name="Lvovich, Vadim F. (GRC-LM00)" userId="4a6954de-825d-4be8-9b7f-de6ae5e47871" providerId="ADAL" clId="{4B8BF5AD-9355-4950-B870-457D6E4C8E60}" dt="2025-04-30T15:14:54.606" v="42" actId="21"/>
          <ac:spMkLst>
            <pc:docMk/>
            <pc:sldMk cId="1025869071" sldId="2095"/>
            <ac:spMk id="2" creationId="{3F04894F-0CD5-1E93-8033-C11BED7DF107}"/>
          </ac:spMkLst>
        </pc:spChg>
        <pc:spChg chg="add mod">
          <ac:chgData name="Lvovich, Vadim F. (GRC-LM00)" userId="4a6954de-825d-4be8-9b7f-de6ae5e47871" providerId="ADAL" clId="{4B8BF5AD-9355-4950-B870-457D6E4C8E60}" dt="2025-04-29T17:03:04.005" v="18" actId="1076"/>
          <ac:spMkLst>
            <pc:docMk/>
            <pc:sldMk cId="1025869071" sldId="2095"/>
            <ac:spMk id="3" creationId="{E9E359FD-F461-9B48-0C0A-B147C9613AD1}"/>
          </ac:spMkLst>
        </pc:spChg>
        <pc:spChg chg="mod">
          <ac:chgData name="Lvovich, Vadim F. (GRC-LM00)" userId="4a6954de-825d-4be8-9b7f-de6ae5e47871" providerId="ADAL" clId="{4B8BF5AD-9355-4950-B870-457D6E4C8E60}" dt="2025-04-29T16:52:22.213" v="11" actId="20577"/>
          <ac:spMkLst>
            <pc:docMk/>
            <pc:sldMk cId="1025869071" sldId="2095"/>
            <ac:spMk id="6" creationId="{028F489C-3A7E-4CEB-9275-39D95AFD25FE}"/>
          </ac:spMkLst>
        </pc:spChg>
      </pc:sldChg>
      <pc:sldChg chg="del">
        <pc:chgData name="Lvovich, Vadim F. (GRC-LM00)" userId="4a6954de-825d-4be8-9b7f-de6ae5e47871" providerId="ADAL" clId="{4B8BF5AD-9355-4950-B870-457D6E4C8E60}" dt="2025-04-30T16:14:55.090" v="53" actId="47"/>
        <pc:sldMkLst>
          <pc:docMk/>
          <pc:sldMk cId="1336106001" sldId="2145"/>
        </pc:sldMkLst>
      </pc:sldChg>
      <pc:sldChg chg="del">
        <pc:chgData name="Lvovich, Vadim F. (GRC-LM00)" userId="4a6954de-825d-4be8-9b7f-de6ae5e47871" providerId="ADAL" clId="{4B8BF5AD-9355-4950-B870-457D6E4C8E60}" dt="2025-04-30T12:18:13.323" v="41" actId="47"/>
        <pc:sldMkLst>
          <pc:docMk/>
          <pc:sldMk cId="428713617" sldId="3777"/>
        </pc:sldMkLst>
      </pc:sldChg>
      <pc:sldChg chg="del ord">
        <pc:chgData name="Lvovich, Vadim F. (GRC-LM00)" userId="4a6954de-825d-4be8-9b7f-de6ae5e47871" providerId="ADAL" clId="{4B8BF5AD-9355-4950-B870-457D6E4C8E60}" dt="2025-04-30T15:15:46.279" v="43" actId="47"/>
        <pc:sldMkLst>
          <pc:docMk/>
          <pc:sldMk cId="759397742" sldId="18406"/>
        </pc:sldMkLst>
      </pc:sldChg>
      <pc:sldChg chg="add">
        <pc:chgData name="Lvovich, Vadim F. (GRC-LM00)" userId="4a6954de-825d-4be8-9b7f-de6ae5e47871" providerId="ADAL" clId="{4B8BF5AD-9355-4950-B870-457D6E4C8E60}" dt="2025-04-29T17:10:01.753" v="36"/>
        <pc:sldMkLst>
          <pc:docMk/>
          <pc:sldMk cId="1843919804" sldId="18911"/>
        </pc:sldMkLst>
      </pc:sldChg>
      <pc:sldChg chg="add del setBg">
        <pc:chgData name="Lvovich, Vadim F. (GRC-LM00)" userId="4a6954de-825d-4be8-9b7f-de6ae5e47871" providerId="ADAL" clId="{4B8BF5AD-9355-4950-B870-457D6E4C8E60}" dt="2025-04-29T17:08:14.795" v="30"/>
        <pc:sldMkLst>
          <pc:docMk/>
          <pc:sldMk cId="1597587716" sldId="2098148936"/>
        </pc:sldMkLst>
      </pc:sldChg>
      <pc:sldChg chg="del">
        <pc:chgData name="Lvovich, Vadim F. (GRC-LM00)" userId="4a6954de-825d-4be8-9b7f-de6ae5e47871" providerId="ADAL" clId="{4B8BF5AD-9355-4950-B870-457D6E4C8E60}" dt="2025-04-29T17:07:06.857" v="25" actId="47"/>
        <pc:sldMkLst>
          <pc:docMk/>
          <pc:sldMk cId="3466635458" sldId="2098149004"/>
        </pc:sldMkLst>
      </pc:sldChg>
      <pc:sldChg chg="del">
        <pc:chgData name="Lvovich, Vadim F. (GRC-LM00)" userId="4a6954de-825d-4be8-9b7f-de6ae5e47871" providerId="ADAL" clId="{4B8BF5AD-9355-4950-B870-457D6E4C8E60}" dt="2025-04-29T17:06:57.426" v="24" actId="47"/>
        <pc:sldMkLst>
          <pc:docMk/>
          <pc:sldMk cId="3964938481" sldId="2098149005"/>
        </pc:sldMkLst>
      </pc:sldChg>
      <pc:sldChg chg="del">
        <pc:chgData name="Lvovich, Vadim F. (GRC-LM00)" userId="4a6954de-825d-4be8-9b7f-de6ae5e47871" providerId="ADAL" clId="{4B8BF5AD-9355-4950-B870-457D6E4C8E60}" dt="2025-04-29T17:06:53.245" v="22" actId="47"/>
        <pc:sldMkLst>
          <pc:docMk/>
          <pc:sldMk cId="3259535909" sldId="2098149008"/>
        </pc:sldMkLst>
      </pc:sldChg>
      <pc:sldChg chg="add">
        <pc:chgData name="Lvovich, Vadim F. (GRC-LM00)" userId="4a6954de-825d-4be8-9b7f-de6ae5e47871" providerId="ADAL" clId="{4B8BF5AD-9355-4950-B870-457D6E4C8E60}" dt="2025-04-29T17:09:23.335" v="34"/>
        <pc:sldMkLst>
          <pc:docMk/>
          <pc:sldMk cId="370749434" sldId="2146848314"/>
        </pc:sldMkLst>
      </pc:sldChg>
      <pc:sldChg chg="del">
        <pc:chgData name="Lvovich, Vadim F. (GRC-LM00)" userId="4a6954de-825d-4be8-9b7f-de6ae5e47871" providerId="ADAL" clId="{4B8BF5AD-9355-4950-B870-457D6E4C8E60}" dt="2025-04-29T17:10:44.997" v="39" actId="47"/>
        <pc:sldMkLst>
          <pc:docMk/>
          <pc:sldMk cId="506370500" sldId="2146848316"/>
        </pc:sldMkLst>
      </pc:sldChg>
      <pc:sldChg chg="del">
        <pc:chgData name="Lvovich, Vadim F. (GRC-LM00)" userId="4a6954de-825d-4be8-9b7f-de6ae5e47871" providerId="ADAL" clId="{4B8BF5AD-9355-4950-B870-457D6E4C8E60}" dt="2025-04-29T17:10:05.600" v="37" actId="47"/>
        <pc:sldMkLst>
          <pc:docMk/>
          <pc:sldMk cId="3577911326" sldId="2146848321"/>
        </pc:sldMkLst>
      </pc:sldChg>
      <pc:sldChg chg="del">
        <pc:chgData name="Lvovich, Vadim F. (GRC-LM00)" userId="4a6954de-825d-4be8-9b7f-de6ae5e47871" providerId="ADAL" clId="{4B8BF5AD-9355-4950-B870-457D6E4C8E60}" dt="2025-04-29T17:07:08.761" v="26" actId="47"/>
        <pc:sldMkLst>
          <pc:docMk/>
          <pc:sldMk cId="2356791743" sldId="2146848324"/>
        </pc:sldMkLst>
      </pc:sldChg>
      <pc:sldChg chg="del">
        <pc:chgData name="Lvovich, Vadim F. (GRC-LM00)" userId="4a6954de-825d-4be8-9b7f-de6ae5e47871" providerId="ADAL" clId="{4B8BF5AD-9355-4950-B870-457D6E4C8E60}" dt="2025-04-29T17:08:50.632" v="32" actId="47"/>
        <pc:sldMkLst>
          <pc:docMk/>
          <pc:sldMk cId="2299732934" sldId="2146848325"/>
        </pc:sldMkLst>
      </pc:sldChg>
      <pc:sldChg chg="del">
        <pc:chgData name="Lvovich, Vadim F. (GRC-LM00)" userId="4a6954de-825d-4be8-9b7f-de6ae5e47871" providerId="ADAL" clId="{4B8BF5AD-9355-4950-B870-457D6E4C8E60}" dt="2025-04-29T17:06:54.977" v="23" actId="47"/>
        <pc:sldMkLst>
          <pc:docMk/>
          <pc:sldMk cId="406076446" sldId="2146848326"/>
        </pc:sldMkLst>
      </pc:sldChg>
      <pc:sldChg chg="del">
        <pc:chgData name="Lvovich, Vadim F. (GRC-LM00)" userId="4a6954de-825d-4be8-9b7f-de6ae5e47871" providerId="ADAL" clId="{4B8BF5AD-9355-4950-B870-457D6E4C8E60}" dt="2025-04-29T17:04:18.319" v="21" actId="47"/>
        <pc:sldMkLst>
          <pc:docMk/>
          <pc:sldMk cId="2195526252" sldId="2146848327"/>
        </pc:sldMkLst>
      </pc:sldChg>
      <pc:sldChg chg="addSp add">
        <pc:chgData name="Lvovich, Vadim F. (GRC-LM00)" userId="4a6954de-825d-4be8-9b7f-de6ae5e47871" providerId="ADAL" clId="{4B8BF5AD-9355-4950-B870-457D6E4C8E60}" dt="2025-04-29T17:09:19.938" v="33"/>
        <pc:sldMkLst>
          <pc:docMk/>
          <pc:sldMk cId="2355151508" sldId="2146848327"/>
        </pc:sldMkLst>
        <pc:picChg chg="add">
          <ac:chgData name="Lvovich, Vadim F. (GRC-LM00)" userId="4a6954de-825d-4be8-9b7f-de6ae5e47871" providerId="ADAL" clId="{4B8BF5AD-9355-4950-B870-457D6E4C8E60}" dt="2025-04-29T17:09:19.938" v="33"/>
          <ac:picMkLst>
            <pc:docMk/>
            <pc:sldMk cId="2355151508" sldId="2146848327"/>
            <ac:picMk id="7" creationId="{FC778F53-CC08-CE68-B869-FE8887FFB267}"/>
          </ac:picMkLst>
        </pc:picChg>
      </pc:sldChg>
      <pc:sldChg chg="add">
        <pc:chgData name="Lvovich, Vadim F. (GRC-LM00)" userId="4a6954de-825d-4be8-9b7f-de6ae5e47871" providerId="ADAL" clId="{4B8BF5AD-9355-4950-B870-457D6E4C8E60}" dt="2025-04-29T17:09:39.045" v="35"/>
        <pc:sldMkLst>
          <pc:docMk/>
          <pc:sldMk cId="746781871" sldId="2146848328"/>
        </pc:sldMkLst>
      </pc:sldChg>
      <pc:sldChg chg="del">
        <pc:chgData name="Lvovich, Vadim F. (GRC-LM00)" userId="4a6954de-825d-4be8-9b7f-de6ae5e47871" providerId="ADAL" clId="{4B8BF5AD-9355-4950-B870-457D6E4C8E60}" dt="2025-04-29T17:06:53.245" v="22" actId="47"/>
        <pc:sldMkLst>
          <pc:docMk/>
          <pc:sldMk cId="2470195619" sldId="2146848328"/>
        </pc:sldMkLst>
      </pc:sldChg>
      <pc:sldChg chg="add">
        <pc:chgData name="Lvovich, Vadim F. (GRC-LM00)" userId="4a6954de-825d-4be8-9b7f-de6ae5e47871" providerId="ADAL" clId="{4B8BF5AD-9355-4950-B870-457D6E4C8E60}" dt="2025-04-29T17:10:40.744" v="38"/>
        <pc:sldMkLst>
          <pc:docMk/>
          <pc:sldMk cId="2206290944" sldId="2146848329"/>
        </pc:sldMkLst>
      </pc:sldChg>
      <pc:sldChg chg="add">
        <pc:chgData name="Lvovich, Vadim F. (GRC-LM00)" userId="4a6954de-825d-4be8-9b7f-de6ae5e47871" providerId="ADAL" clId="{4B8BF5AD-9355-4950-B870-457D6E4C8E60}" dt="2025-04-30T12:18:11.584" v="40"/>
        <pc:sldMkLst>
          <pc:docMk/>
          <pc:sldMk cId="2248213563" sldId="2146848330"/>
        </pc:sldMkLst>
      </pc:sldChg>
      <pc:sldChg chg="addSp delSp modSp new mod ord">
        <pc:chgData name="Lvovich, Vadim F. (GRC-LM00)" userId="4a6954de-825d-4be8-9b7f-de6ae5e47871" providerId="ADAL" clId="{4B8BF5AD-9355-4950-B870-457D6E4C8E60}" dt="2025-04-30T15:18:58.148" v="52" actId="14100"/>
        <pc:sldMkLst>
          <pc:docMk/>
          <pc:sldMk cId="2872421058" sldId="2146848331"/>
        </pc:sldMkLst>
        <pc:spChg chg="del">
          <ac:chgData name="Lvovich, Vadim F. (GRC-LM00)" userId="4a6954de-825d-4be8-9b7f-de6ae5e47871" providerId="ADAL" clId="{4B8BF5AD-9355-4950-B870-457D6E4C8E60}" dt="2025-04-30T15:18:49.006" v="47"/>
          <ac:spMkLst>
            <pc:docMk/>
            <pc:sldMk cId="2872421058" sldId="2146848331"/>
            <ac:spMk id="3" creationId="{983E0D89-BD2D-EA43-0995-0C2F4801373D}"/>
          </ac:spMkLst>
        </pc:spChg>
        <pc:picChg chg="add mod">
          <ac:chgData name="Lvovich, Vadim F. (GRC-LM00)" userId="4a6954de-825d-4be8-9b7f-de6ae5e47871" providerId="ADAL" clId="{4B8BF5AD-9355-4950-B870-457D6E4C8E60}" dt="2025-04-30T15:18:58.148" v="52" actId="14100"/>
          <ac:picMkLst>
            <pc:docMk/>
            <pc:sldMk cId="2872421058" sldId="2146848331"/>
            <ac:picMk id="6" creationId="{493D4B64-44E0-3495-A3EF-D17178D0C488}"/>
          </ac:picMkLst>
        </pc:picChg>
      </pc:sldChg>
      <pc:sldMasterChg chg="del delSldLayout">
        <pc:chgData name="Lvovich, Vadim F. (GRC-LM00)" userId="4a6954de-825d-4be8-9b7f-de6ae5e47871" providerId="ADAL" clId="{4B8BF5AD-9355-4950-B870-457D6E4C8E60}" dt="2025-04-29T17:06:53.245" v="22" actId="47"/>
        <pc:sldMasterMkLst>
          <pc:docMk/>
          <pc:sldMasterMk cId="3707268127" sldId="2147483696"/>
        </pc:sldMasterMkLst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1990485475" sldId="2147483697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3866058849" sldId="2147483698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3138659204" sldId="2147483699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1938855990" sldId="2147483700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3209315636" sldId="2147483701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2662495624" sldId="2147483702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1706739813" sldId="2147483703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435182857" sldId="2147483704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2386644267" sldId="2147483705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156492782" sldId="2147483706"/>
          </pc:sldLayoutMkLst>
        </pc:sldLayoutChg>
        <pc:sldLayoutChg chg="del">
          <pc:chgData name="Lvovich, Vadim F. (GRC-LM00)" userId="4a6954de-825d-4be8-9b7f-de6ae5e47871" providerId="ADAL" clId="{4B8BF5AD-9355-4950-B870-457D6E4C8E60}" dt="2025-04-29T17:06:53.245" v="22" actId="47"/>
          <pc:sldLayoutMkLst>
            <pc:docMk/>
            <pc:sldMasterMk cId="3707268127" sldId="2147483696"/>
            <pc:sldLayoutMk cId="620642055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C57A-8C35-4E48-BB77-0DE23DE71549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8BA3-8825-4AFB-B8A5-A59F25E1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8A271-4932-2F41-8308-499AE0EE9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2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718" tIns="47360" rIns="94718" bIns="47360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61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A524F4-F045-42CF-98FF-68EF81677B99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9587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BDA8-6F7F-48DA-B118-13E8A71ABC20}" type="datetime1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254-654D-4049-86D9-27FFF41E248F}" type="datetime1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C849-F33E-4413-9CEC-CE13A031753D}" type="datetime1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8B4-1282-479D-A409-033693D2C6AD}" type="datetime1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34041"/>
            <a:ext cx="12192000" cy="582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E518B4-1282-479D-A409-033693D2C6AD}" type="datetime1">
              <a:rPr lang="en-US" smtClean="0"/>
              <a:pPr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4C98A-4C95-4CDD-8361-5F0D3F8F5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3323"/>
            <a:ext cx="5181600" cy="49036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3323"/>
            <a:ext cx="5181600" cy="4903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060-F259-495B-87FF-A9F0667CB06C}" type="datetime1">
              <a:rPr lang="en-US" smtClean="0"/>
              <a:t>09-May-25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E68F-423C-4DB2-A456-74880FE713F8}" type="datetime1">
              <a:rPr lang="en-US" smtClean="0"/>
              <a:t>09-May-25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8830-4349-44F2-A75B-F77FA7C1EAFB}" type="datetime1">
              <a:rPr lang="en-US" smtClean="0"/>
              <a:t>09-May-25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B46E-8737-4A2F-AA53-3FF07BB03D56}" type="datetime1">
              <a:rPr lang="en-US" smtClean="0"/>
              <a:t>09-May-25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F6FB-1EEB-4D2B-9630-3818766ABAA9}" type="datetime1">
              <a:rPr lang="en-US" smtClean="0"/>
              <a:t>09-May-25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E7B-81E3-4001-A69C-1BE1A1C8D878}" type="datetime1">
              <a:rPr lang="en-US" smtClean="0"/>
              <a:t>09-May-25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3504"/>
            <a:ext cx="10515600" cy="4963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2B97-3273-4606-B381-515425CB888D}" type="datetime1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C98A-4C95-4CDD-8361-5F0D3F8F57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811" y="120235"/>
            <a:ext cx="958189" cy="7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15968C-B9FD-4ABA-A270-DF4488888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880553"/>
            <a:ext cx="11153775" cy="2864133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Fuel Cell-Based Hydrogen Aircraft Architecture</a:t>
            </a:r>
            <a:endParaRPr lang="en-US" sz="4400" i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28F489C-3A7E-4CEB-9275-39D95AFD2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732809"/>
            <a:ext cx="12192000" cy="3512962"/>
          </a:xfrm>
        </p:spPr>
        <p:txBody>
          <a:bodyPr anchor="ctr">
            <a:normAutofit/>
          </a:bodyPr>
          <a:lstStyle/>
          <a:p>
            <a:r>
              <a:rPr lang="en-US" sz="1700" dirty="0"/>
              <a:t>Vadim F. Lvovich, Douglas H. Perkins, Thomas M. Lavelle, Patrick A. Hanlon, Ian J. Jakupca, </a:t>
            </a:r>
            <a:r>
              <a:rPr lang="en-US" sz="1700" u="sng" dirty="0"/>
              <a:t>Wesley L. Johnson</a:t>
            </a:r>
            <a:r>
              <a:rPr lang="en-US" sz="1700" dirty="0"/>
              <a:t>, Zhimin Zhong, David F. Koci</a:t>
            </a:r>
          </a:p>
          <a:p>
            <a:r>
              <a:rPr lang="en-US" sz="1700" dirty="0"/>
              <a:t>NASA Glenn Research Center, Cleveland, Ohio</a:t>
            </a:r>
          </a:p>
          <a:p>
            <a:r>
              <a:rPr lang="en-US" sz="1700" dirty="0"/>
              <a:t>Thomas Hallock </a:t>
            </a:r>
          </a:p>
          <a:p>
            <a:r>
              <a:rPr lang="en-US" sz="1700" dirty="0"/>
              <a:t>NASA Langley Research Center, Hampton, Virginia</a:t>
            </a:r>
          </a:p>
          <a:p>
            <a:r>
              <a:rPr lang="en-US" sz="1700" dirty="0"/>
              <a:t>Christopher L. Hartman</a:t>
            </a:r>
          </a:p>
          <a:p>
            <a:r>
              <a:rPr lang="en-US" sz="1700" dirty="0"/>
              <a:t>Analytical Mechanics Associates, Hampton, Virginia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22,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6A8A-14AC-4074-A9A8-54893CD6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C98A-4C95-4CDD-8361-5F0D3F8F57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359FD-F461-9B48-0C0A-B147C9613AD1}"/>
              </a:ext>
            </a:extLst>
          </p:cNvPr>
          <p:cNvSpPr txBox="1"/>
          <p:nvPr/>
        </p:nvSpPr>
        <p:spPr>
          <a:xfrm>
            <a:off x="2147322" y="6116395"/>
            <a:ext cx="843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 Cryogenic Engineering Conference &amp; International Cryogenic Materials Conference</a:t>
            </a:r>
          </a:p>
        </p:txBody>
      </p:sp>
    </p:spTree>
    <p:extLst>
      <p:ext uri="{BB962C8B-B14F-4D97-AF65-F5344CB8AC3E}">
        <p14:creationId xmlns:p14="http://schemas.microsoft.com/office/powerpoint/2010/main" val="102586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2000px-NASA_logo_sv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6275388" cy="533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6A930-BE19-4F76-86AE-1E00C434FC15}" type="slidenum">
              <a:rPr lang="en-US" altLang="en-US" sz="6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46240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5F72-C74C-0A30-8A1E-1D888115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&#10;&#10;AI-generated content may be incorrect.">
            <a:extLst>
              <a:ext uri="{FF2B5EF4-FFF2-40B4-BE49-F238E27FC236}">
                <a16:creationId xmlns:a16="http://schemas.microsoft.com/office/drawing/2014/main" id="{493D4B64-44E0-3495-A3EF-D17178D0C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6824"/>
            <a:ext cx="10753725" cy="5519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1DAC-AD56-B9E9-CB93-408FDE92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C98A-4C95-4CDD-8361-5F0D3F8F57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2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F908-A280-EB45-9B7D-1751DEB2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272" y="-201869"/>
            <a:ext cx="10515600" cy="103404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</a:rPr>
              <a:t>NASA Technology Development Focus in Aeronautics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E82EDE9A-00BB-4537-B9C8-0D253BA7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120" y="2992242"/>
            <a:ext cx="1211470" cy="108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457C846D-5C5A-4668-A63C-441C64E6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334" y="1654286"/>
            <a:ext cx="1060556" cy="10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6FC0B8E0-8D33-44B2-9321-018B4898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525" y="2539743"/>
            <a:ext cx="797494" cy="1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0B2E21B1-8B2E-46A0-8A90-A9C12161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601" y="3201111"/>
            <a:ext cx="1379001" cy="9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2">
            <a:extLst>
              <a:ext uri="{FF2B5EF4-FFF2-40B4-BE49-F238E27FC236}">
                <a16:creationId xmlns:a16="http://schemas.microsoft.com/office/drawing/2014/main" id="{ED77619F-5135-4202-95F6-49954B74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397" y="3737097"/>
            <a:ext cx="13783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Fuel Production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C8184019-7D8C-4566-A5A1-F9FF4090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730" y="4564646"/>
            <a:ext cx="15021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Fuel Transportation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BD96FF5B-0935-419A-99F4-766FC2E4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438" y="4165722"/>
            <a:ext cx="16149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Airport Infrastructure</a:t>
            </a:r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739C84A6-1EBC-4F4B-BC1B-9ABD8123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426" y="3854247"/>
            <a:ext cx="1005175" cy="78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7D8A4122-58CF-4FBB-82BB-3732A873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lum brigh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182" y="3061290"/>
            <a:ext cx="1005175" cy="78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8">
            <a:extLst>
              <a:ext uri="{FF2B5EF4-FFF2-40B4-BE49-F238E27FC236}">
                <a16:creationId xmlns:a16="http://schemas.microsoft.com/office/drawing/2014/main" id="{F4345C02-9401-46F4-BF31-587AC813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602" y="4057440"/>
            <a:ext cx="1586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 Ground Handling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 Refueling</a:t>
            </a:r>
          </a:p>
        </p:txBody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95E28321-FAC7-4718-A9CE-110B7B5F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313" y="1670934"/>
            <a:ext cx="1450995" cy="9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21">
            <a:extLst>
              <a:ext uri="{FF2B5EF4-FFF2-40B4-BE49-F238E27FC236}">
                <a16:creationId xmlns:a16="http://schemas.microsoft.com/office/drawing/2014/main" id="{335DA77E-4926-49B2-89DE-ADF1D569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841" y="1161169"/>
            <a:ext cx="749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Aircraft</a:t>
            </a:r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E3E54FDA-5184-4E8D-9A9B-0F028E957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890" y="2612754"/>
            <a:ext cx="654197" cy="6922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8371A468-A5B6-455E-B065-3CA2F9F971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8143" y="2287619"/>
            <a:ext cx="1149848" cy="593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D8D11092-E849-43AB-84AE-6C68D7070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695" y="2645433"/>
            <a:ext cx="235696" cy="13555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Text Box 25">
            <a:extLst>
              <a:ext uri="{FF2B5EF4-FFF2-40B4-BE49-F238E27FC236}">
                <a16:creationId xmlns:a16="http://schemas.microsoft.com/office/drawing/2014/main" id="{4D3CE7F9-EC73-41A1-9B6D-4C8F649A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886" y="1299609"/>
            <a:ext cx="2238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Overall Environmental Impact</a:t>
            </a:r>
          </a:p>
        </p:txBody>
      </p:sp>
      <p:pic>
        <p:nvPicPr>
          <p:cNvPr id="43" name="Picture 29">
            <a:extLst>
              <a:ext uri="{FF2B5EF4-FFF2-40B4-BE49-F238E27FC236}">
                <a16:creationId xmlns:a16="http://schemas.microsoft.com/office/drawing/2014/main" id="{AE97B8C7-91E5-435E-A8E4-83418C7B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695" y="5182522"/>
            <a:ext cx="725499" cy="6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30">
            <a:extLst>
              <a:ext uri="{FF2B5EF4-FFF2-40B4-BE49-F238E27FC236}">
                <a16:creationId xmlns:a16="http://schemas.microsoft.com/office/drawing/2014/main" id="{FD63DF27-28B7-4484-A734-1B14C48B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912" y="5112465"/>
            <a:ext cx="22177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Initial investment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Fuel cost/availability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Carbon Tax?, etc.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Nation, global energy policies</a:t>
            </a:r>
          </a:p>
        </p:txBody>
      </p:sp>
      <p:sp>
        <p:nvSpPr>
          <p:cNvPr id="45" name="AutoShape 36">
            <a:extLst>
              <a:ext uri="{FF2B5EF4-FFF2-40B4-BE49-F238E27FC236}">
                <a16:creationId xmlns:a16="http://schemas.microsoft.com/office/drawing/2014/main" id="{7ABDD560-B5E0-4943-80EB-A9E4EC6D6B7D}"/>
              </a:ext>
            </a:extLst>
          </p:cNvPr>
          <p:cNvSpPr>
            <a:spLocks/>
          </p:cNvSpPr>
          <p:nvPr/>
        </p:nvSpPr>
        <p:spPr bwMode="auto">
          <a:xfrm rot="5400000">
            <a:off x="4550179" y="2028032"/>
            <a:ext cx="240908" cy="5867601"/>
          </a:xfrm>
          <a:prstGeom prst="rightBrace">
            <a:avLst>
              <a:gd name="adj1" fmla="val 216092"/>
              <a:gd name="adj2" fmla="val 49296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9C1BC06C-61FF-4B95-BF41-04B2564AD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865" y="3275916"/>
            <a:ext cx="15824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Multiple Fuel Types?</a:t>
            </a:r>
          </a:p>
        </p:txBody>
      </p:sp>
      <p:sp>
        <p:nvSpPr>
          <p:cNvPr id="47" name="AutoShape 38">
            <a:extLst>
              <a:ext uri="{FF2B5EF4-FFF2-40B4-BE49-F238E27FC236}">
                <a16:creationId xmlns:a16="http://schemas.microsoft.com/office/drawing/2014/main" id="{DD894013-FF9C-4968-914A-2C8EC2C6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641" y="5013461"/>
            <a:ext cx="390134" cy="24091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4F3E472D-BA1A-46C6-A3CE-B178A39E2A39}"/>
              </a:ext>
            </a:extLst>
          </p:cNvPr>
          <p:cNvSpPr/>
          <p:nvPr/>
        </p:nvSpPr>
        <p:spPr>
          <a:xfrm>
            <a:off x="5262420" y="1424203"/>
            <a:ext cx="2080709" cy="1424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75DE5576-38A3-44AF-AF9D-C02E2DCF8989}"/>
              </a:ext>
            </a:extLst>
          </p:cNvPr>
          <p:cNvCxnSpPr>
            <a:cxnSpLocks/>
          </p:cNvCxnSpPr>
          <p:nvPr/>
        </p:nvCxnSpPr>
        <p:spPr>
          <a:xfrm>
            <a:off x="7342423" y="2161155"/>
            <a:ext cx="39235" cy="7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95C62CE6-BCCE-4571-BB65-3B852B1A8564}"/>
              </a:ext>
            </a:extLst>
          </p:cNvPr>
          <p:cNvSpPr txBox="1"/>
          <p:nvPr/>
        </p:nvSpPr>
        <p:spPr>
          <a:xfrm>
            <a:off x="7961527" y="1007047"/>
            <a:ext cx="3881606" cy="2254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focus will be the aircraft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Single-aisle and larger is the ultimate long-term interest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 with smaller applications should be leveraged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propulsion systems using cryogenic fuels were within scope (gas-turbine, fuel cells, hybrid)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4C93521-E57C-4FFB-A6F6-DF7CDD924E2F}"/>
              </a:ext>
            </a:extLst>
          </p:cNvPr>
          <p:cNvSpPr txBox="1"/>
          <p:nvPr/>
        </p:nvSpPr>
        <p:spPr>
          <a:xfrm>
            <a:off x="7961527" y="3435904"/>
            <a:ext cx="3881606" cy="5847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focus will be devoted to non-aircraft considerations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E85A9D-EB70-4775-8512-780ACE5E2F67}"/>
              </a:ext>
            </a:extLst>
          </p:cNvPr>
          <p:cNvCxnSpPr>
            <a:cxnSpLocks/>
          </p:cNvCxnSpPr>
          <p:nvPr/>
        </p:nvCxnSpPr>
        <p:spPr>
          <a:xfrm>
            <a:off x="7730950" y="3775266"/>
            <a:ext cx="37558" cy="2876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0B11220-2FE3-44CB-85FF-590830D60811}"/>
              </a:ext>
            </a:extLst>
          </p:cNvPr>
          <p:cNvSpPr/>
          <p:nvPr/>
        </p:nvSpPr>
        <p:spPr>
          <a:xfrm>
            <a:off x="2505456" y="1170432"/>
            <a:ext cx="5268637" cy="3288542"/>
          </a:xfrm>
          <a:custGeom>
            <a:avLst/>
            <a:gdLst>
              <a:gd name="connsiteX0" fmla="*/ 0 w 6431623"/>
              <a:gd name="connsiteY0" fmla="*/ 0 h 3770616"/>
              <a:gd name="connsiteX1" fmla="*/ 41097 w 6431623"/>
              <a:gd name="connsiteY1" fmla="*/ 2589088 h 3770616"/>
              <a:gd name="connsiteX2" fmla="*/ 2393879 w 6431623"/>
              <a:gd name="connsiteY2" fmla="*/ 3770616 h 3770616"/>
              <a:gd name="connsiteX3" fmla="*/ 6431623 w 6431623"/>
              <a:gd name="connsiteY3" fmla="*/ 3770616 h 3770616"/>
              <a:gd name="connsiteX4" fmla="*/ 6369978 w 6431623"/>
              <a:gd name="connsiteY4" fmla="*/ 1869897 h 3770616"/>
              <a:gd name="connsiteX5" fmla="*/ 3298005 w 6431623"/>
              <a:gd name="connsiteY5" fmla="*/ 1705510 h 3770616"/>
              <a:gd name="connsiteX6" fmla="*/ 2537717 w 6431623"/>
              <a:gd name="connsiteY6" fmla="*/ 10274 h 3770616"/>
              <a:gd name="connsiteX7" fmla="*/ 0 w 6431623"/>
              <a:gd name="connsiteY7" fmla="*/ 0 h 377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1623" h="3770616">
                <a:moveTo>
                  <a:pt x="0" y="0"/>
                </a:moveTo>
                <a:lnTo>
                  <a:pt x="41097" y="2589088"/>
                </a:lnTo>
                <a:lnTo>
                  <a:pt x="2393879" y="3770616"/>
                </a:lnTo>
                <a:lnTo>
                  <a:pt x="6431623" y="3770616"/>
                </a:lnTo>
                <a:lnTo>
                  <a:pt x="6369978" y="1869897"/>
                </a:lnTo>
                <a:lnTo>
                  <a:pt x="3298005" y="1705510"/>
                </a:lnTo>
                <a:lnTo>
                  <a:pt x="2537717" y="102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3D53AC1-031E-4304-8361-CF38BB35DF5F}"/>
              </a:ext>
            </a:extLst>
          </p:cNvPr>
          <p:cNvSpPr/>
          <p:nvPr/>
        </p:nvSpPr>
        <p:spPr>
          <a:xfrm>
            <a:off x="1291256" y="2069566"/>
            <a:ext cx="6935076" cy="3982977"/>
          </a:xfrm>
          <a:custGeom>
            <a:avLst/>
            <a:gdLst>
              <a:gd name="connsiteX0" fmla="*/ 1232899 w 8465906"/>
              <a:gd name="connsiteY0" fmla="*/ 10274 h 4376791"/>
              <a:gd name="connsiteX1" fmla="*/ 10275 w 8465906"/>
              <a:gd name="connsiteY1" fmla="*/ 0 h 4376791"/>
              <a:gd name="connsiteX2" fmla="*/ 0 w 8465906"/>
              <a:gd name="connsiteY2" fmla="*/ 4376791 h 4376791"/>
              <a:gd name="connsiteX3" fmla="*/ 8465906 w 8465906"/>
              <a:gd name="connsiteY3" fmla="*/ 4376791 h 4376791"/>
              <a:gd name="connsiteX4" fmla="*/ 8424809 w 8465906"/>
              <a:gd name="connsiteY4" fmla="*/ 2743200 h 4376791"/>
              <a:gd name="connsiteX5" fmla="*/ 3708971 w 8465906"/>
              <a:gd name="connsiteY5" fmla="*/ 2681555 h 4376791"/>
              <a:gd name="connsiteX6" fmla="*/ 1356189 w 8465906"/>
              <a:gd name="connsiteY6" fmla="*/ 1428108 h 4376791"/>
              <a:gd name="connsiteX7" fmla="*/ 1232899 w 8465906"/>
              <a:gd name="connsiteY7" fmla="*/ 10274 h 43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5906" h="4376791">
                <a:moveTo>
                  <a:pt x="1232899" y="10274"/>
                </a:moveTo>
                <a:lnTo>
                  <a:pt x="10275" y="0"/>
                </a:lnTo>
                <a:lnTo>
                  <a:pt x="0" y="4376791"/>
                </a:lnTo>
                <a:lnTo>
                  <a:pt x="8465906" y="4376791"/>
                </a:lnTo>
                <a:lnTo>
                  <a:pt x="8424809" y="2743200"/>
                </a:lnTo>
                <a:lnTo>
                  <a:pt x="3708971" y="2681555"/>
                </a:lnTo>
                <a:lnTo>
                  <a:pt x="1356189" y="1428108"/>
                </a:lnTo>
                <a:lnTo>
                  <a:pt x="1232899" y="10274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8CB7B0-12F5-4C65-89B4-5C6C2D3FCF42}"/>
              </a:ext>
            </a:extLst>
          </p:cNvPr>
          <p:cNvSpPr txBox="1"/>
          <p:nvPr/>
        </p:nvSpPr>
        <p:spPr>
          <a:xfrm>
            <a:off x="8423278" y="5162980"/>
            <a:ext cx="3185082" cy="3385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 direct part of NASA Scope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C85287C-B3D9-4A33-886F-A5DA231FF621}"/>
              </a:ext>
            </a:extLst>
          </p:cNvPr>
          <p:cNvCxnSpPr>
            <a:cxnSpLocks/>
          </p:cNvCxnSpPr>
          <p:nvPr/>
        </p:nvCxnSpPr>
        <p:spPr>
          <a:xfrm>
            <a:off x="8291805" y="5107787"/>
            <a:ext cx="37558" cy="2876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224" grpId="0" animBg="1"/>
      <p:bldP spid="227" grpId="0" animBg="1"/>
      <p:bldP spid="229" grpId="0" animBg="1"/>
      <p:bldP spid="5" grpId="0" animBg="1"/>
      <p:bldP spid="8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575AB5-FC4F-804E-8AC2-6E80FE94EA4F}"/>
              </a:ext>
            </a:extLst>
          </p:cNvPr>
          <p:cNvSpPr txBox="1"/>
          <p:nvPr/>
        </p:nvSpPr>
        <p:spPr>
          <a:xfrm>
            <a:off x="2482095" y="-10391"/>
            <a:ext cx="500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 Scope and Direction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181E0-B27E-CC41-AA94-38C563AB8A8C}"/>
              </a:ext>
            </a:extLst>
          </p:cNvPr>
          <p:cNvSpPr txBox="1"/>
          <p:nvPr/>
        </p:nvSpPr>
        <p:spPr>
          <a:xfrm>
            <a:off x="-669" y="302359"/>
            <a:ext cx="12122331" cy="6063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Opportunity: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main focus on efficient and low-emissions aviation. Hydrogen is leading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candidate fuel that can provide zero carbon emissions by 2050.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can we make Hydrogen Aircraft work in commercially viable manner?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to use the hydrogen most effectively on the aircraft and turn it into energy?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 the role of NASA in emerging hydrogen economy.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Strategy: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Develop integrated conceptual and experimental methodology that enable industry-wide adoption of medium-range Hydrogen Aircraft.   Allow for the methodology maturation and identify system level closure plans and technology development targets.  Develop an integrated aircraft concept of operations, exploring opportunities such as non-active time frames to simplify aircraft lifecycle requirements. Develop critical roadmaps in aircraft architecture, thermal management, cryogenics and fuel cells.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Study the concepts' efficiency at scale and relative environmental impact.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Considerations: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MAIN PRACTICAL GOAL is to increase specific energy of the whole aircraft by 2-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3X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and will be achieved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at the system level by synthesis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on-board lightweight, durable, safe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cryogenic hydrogen system, thermal management, hydrogen-air fuel cells / turbines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distributed electric propulsion.  This requires comprehensive system-specific studies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practical solutions in identifying advanced materials, modeling tools, &amp; evaluation criteria.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Capitalize on technology synergies and test facilities across multiple NASA centers.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17314-D41F-71BB-840C-BB66300AA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45" y="141190"/>
            <a:ext cx="4250255" cy="2395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0610A-0CE2-A38B-EC84-637A3DC3C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2" y="3744636"/>
            <a:ext cx="3627800" cy="2480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CC738-A5D8-4A47-40C8-E630596F42B5}"/>
              </a:ext>
            </a:extLst>
          </p:cNvPr>
          <p:cNvSpPr txBox="1"/>
          <p:nvPr/>
        </p:nvSpPr>
        <p:spPr>
          <a:xfrm>
            <a:off x="17092" y="6150114"/>
            <a:ext cx="12192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CH</a:t>
            </a:r>
            <a:r>
              <a:rPr kumimoji="0" lang="en-US" sz="2000" b="0" i="0" u="none" strike="noStrike" kern="1200" cap="none" spc="-1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2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ARGE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 exercises NASA’s role in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H</a:t>
            </a:r>
            <a:r>
              <a:rPr kumimoji="0" lang="en-US" sz="2000" b="0" i="0" u="none" strike="noStrike" kern="1200" cap="none" spc="-1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2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-fueled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EAP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, advances technology pathways and readiness, develops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workforce &amp; capabilities, and leverages NASA space-side competencies in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LH</a:t>
            </a:r>
            <a:r>
              <a:rPr kumimoji="0" lang="en-US" sz="2000" b="0" i="0" u="none" strike="noStrike" kern="1200" cap="none" spc="-1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2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  <a:cs typeface="+mn-cs"/>
              </a:rPr>
              <a:t> technology &amp; operations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15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40164C-05A3-E125-E67A-789CAE43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7" y="4368881"/>
            <a:ext cx="1838950" cy="1471757"/>
          </a:xfrm>
          <a:prstGeom prst="rect">
            <a:avLst/>
          </a:prstGeom>
        </p:spPr>
      </p:pic>
      <p:sp>
        <p:nvSpPr>
          <p:cNvPr id="17" name="Rectangle 16" descr="tio">
            <a:extLst>
              <a:ext uri="{FF2B5EF4-FFF2-40B4-BE49-F238E27FC236}">
                <a16:creationId xmlns:a16="http://schemas.microsoft.com/office/drawing/2014/main" id="{9ECEAF3E-EA0E-44BC-98E8-FC0858772768}"/>
              </a:ext>
            </a:extLst>
          </p:cNvPr>
          <p:cNvSpPr/>
          <p:nvPr/>
        </p:nvSpPr>
        <p:spPr>
          <a:xfrm>
            <a:off x="16766" y="5785866"/>
            <a:ext cx="12192000" cy="1054694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 descr="tio">
            <a:extLst>
              <a:ext uri="{FF2B5EF4-FFF2-40B4-BE49-F238E27FC236}">
                <a16:creationId xmlns:a16="http://schemas.microsoft.com/office/drawing/2014/main" id="{AE219652-3AC9-44AF-A147-32851FCD0EA9}"/>
              </a:ext>
            </a:extLst>
          </p:cNvPr>
          <p:cNvSpPr/>
          <p:nvPr/>
        </p:nvSpPr>
        <p:spPr>
          <a:xfrm>
            <a:off x="0" y="5767907"/>
            <a:ext cx="12208766" cy="1077218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thermal efficiency of fuel cells implies a fuel volume reduction of ~30%.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NASA experience with kW fuel cell systems for space missions can be leveraged for aviation.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Terrestrial fuel cell industry capabilities are limited to 100-500 kW range for heavy fuel cell systems and BOP.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requires significant development to close gaps for introduction of</a:t>
            </a:r>
            <a:r>
              <a:rPr lang="en-US" sz="1600" dirty="0">
                <a:solidFill>
                  <a:srgbClr val="FF0000"/>
                </a:solidFill>
                <a:latin typeface="Arial"/>
              </a:rPr>
              <a:t> fuel cell systems into aircraft.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FF43B44D-2C99-4688-867F-092E0A53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393" y="6492875"/>
            <a:ext cx="3216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A1CF0-2751-9942-BBAA-4C77DDDF2B1B}" type="slidenum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36C17-DBC7-4D29-A294-0CBBA2E7B181}"/>
              </a:ext>
            </a:extLst>
          </p:cNvPr>
          <p:cNvGrpSpPr/>
          <p:nvPr/>
        </p:nvGrpSpPr>
        <p:grpSpPr>
          <a:xfrm>
            <a:off x="2537437" y="535568"/>
            <a:ext cx="5614641" cy="5069259"/>
            <a:chOff x="2509139" y="632440"/>
            <a:chExt cx="5677472" cy="50692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216184-BC40-4277-8F46-0A15EEAEA3E3}"/>
                </a:ext>
              </a:extLst>
            </p:cNvPr>
            <p:cNvSpPr txBox="1"/>
            <p:nvPr/>
          </p:nvSpPr>
          <p:spPr>
            <a:xfrm>
              <a:off x="2803088" y="632440"/>
              <a:ext cx="4941517" cy="20928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u="sng" dirty="0">
                  <a:latin typeface="Calibri"/>
                </a:rPr>
                <a:t>NASA Historic Applications</a:t>
              </a:r>
              <a:r>
                <a:rPr kumimoji="0" lang="en-US" b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Gemini, Apollo, Space Shuttle </a:t>
              </a:r>
              <a:endParaRPr lang="en-US" sz="1600" strike="sngStrik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Two types of fuel cell using LH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&amp; stoichiometric LO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UTC alkaline fuel cell for Space Shuttle (1981 ~ 2011)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 X 12kW units; each 14” x 15” x 45”, 118 kgs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/>
                  <a:cs typeface="Calibri"/>
                </a:rPr>
                <a:t>Produces</a:t>
              </a:r>
              <a:r>
                <a:rPr kumimoji="0" lang="en-US" sz="16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/>
                </a:rPr>
                <a:t> all onboard electrical power, drinking water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/>
                  <a:cs typeface="Calibri"/>
                </a:rPr>
                <a:t>Short service life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err="1">
                  <a:latin typeface="Calibri"/>
                  <a:cs typeface="Calibri"/>
                </a:rPr>
                <a:t>1kW</a:t>
              </a:r>
              <a:r>
                <a:rPr lang="en-US" sz="1600" dirty="0">
                  <a:latin typeface="Calibri"/>
                  <a:cs typeface="Calibri"/>
                </a:rPr>
                <a:t> </a:t>
              </a:r>
              <a:r>
                <a:rPr lang="en-US" sz="1600" dirty="0" err="1">
                  <a:latin typeface="Calibri"/>
                  <a:cs typeface="Calibri"/>
                </a:rPr>
                <a:t>NFT</a:t>
              </a:r>
              <a:r>
                <a:rPr lang="en-US" sz="1600" dirty="0">
                  <a:latin typeface="Calibri"/>
                  <a:cs typeface="Calibri"/>
                </a:rPr>
                <a:t> LT PEM module tested with ground vehicle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D1D487-EB56-4EA6-BDEB-811D2AE968C4}"/>
                </a:ext>
              </a:extLst>
            </p:cNvPr>
            <p:cNvSpPr txBox="1"/>
            <p:nvPr/>
          </p:nvSpPr>
          <p:spPr>
            <a:xfrm>
              <a:off x="2509139" y="4347482"/>
              <a:ext cx="5677472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Stationary power generation (LT-PEM &amp; SOFC):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 MW containerized PEM FC system in 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Martinique, France     for Hydrogène de France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by Ballard is the latest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Typical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SOFC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&lt;300 kW with heat &amp; power cogeneration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Low power density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easy fuel storage, HC fuel for SOFC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346B1D-3802-41ED-8922-05BA37D398CB}"/>
                </a:ext>
              </a:extLst>
            </p:cNvPr>
            <p:cNvSpPr txBox="1"/>
            <p:nvPr/>
          </p:nvSpPr>
          <p:spPr>
            <a:xfrm>
              <a:off x="2759291" y="2771899"/>
              <a:ext cx="5234828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u="sng" dirty="0">
                  <a:latin typeface="Calibri"/>
                </a:rPr>
                <a:t>Automotive applications (LT-PEM)</a:t>
              </a:r>
              <a:r>
                <a:rPr kumimoji="0" lang="en-US" b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Several years long service life in cars, trucks, busses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Powertrain: 100 kW (Toyota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Mirai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 ~  400 kW (bus)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Mirai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FC power density: 0.83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 2.5  kW/kg since 2008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Standardized gas storage pressure 70 MPa:                     ~0.9 kWh/L (vs 1.2 for cryo)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138F22-BFEC-4AF5-9541-EE84D3110397}"/>
              </a:ext>
            </a:extLst>
          </p:cNvPr>
          <p:cNvSpPr txBox="1"/>
          <p:nvPr/>
        </p:nvSpPr>
        <p:spPr>
          <a:xfrm>
            <a:off x="2501028" y="5575285"/>
            <a:ext cx="9471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LH</a:t>
            </a:r>
            <a:r>
              <a:rPr lang="en-US" sz="1000" i="1" baseline="-25000" dirty="0"/>
              <a:t>2</a:t>
            </a:r>
            <a:r>
              <a:rPr lang="en-US" sz="1000" i="1" dirty="0"/>
              <a:t> = liquid hydrogen;  LO</a:t>
            </a:r>
            <a:r>
              <a:rPr lang="en-US" sz="1000" i="1" baseline="-25000" dirty="0"/>
              <a:t>2</a:t>
            </a:r>
            <a:r>
              <a:rPr lang="en-US" sz="1000" i="1" dirty="0"/>
              <a:t> = liquid oxygen; UTC = United Technologies Corporation; NFT = non-flow-through; cryo = cryogenic; HC = hydrocarbon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92442-16C1-9556-C1FE-89BC8378F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1" y="670581"/>
            <a:ext cx="2099409" cy="1399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44BCBE-C0A9-22AB-E79B-FBD9A150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9" y="3140340"/>
            <a:ext cx="2044035" cy="1161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A2B117-8C89-2626-B811-C2BDEBAEC969}"/>
              </a:ext>
            </a:extLst>
          </p:cNvPr>
          <p:cNvSpPr txBox="1"/>
          <p:nvPr/>
        </p:nvSpPr>
        <p:spPr>
          <a:xfrm>
            <a:off x="136895" y="1854743"/>
            <a:ext cx="1037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Space Shuttle FC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A7175-F196-54BC-87E6-52BFC82A5366}"/>
              </a:ext>
            </a:extLst>
          </p:cNvPr>
          <p:cNvSpPr txBox="1"/>
          <p:nvPr/>
        </p:nvSpPr>
        <p:spPr>
          <a:xfrm>
            <a:off x="20185" y="4103101"/>
            <a:ext cx="942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Toyota </a:t>
            </a:r>
            <a:r>
              <a:rPr lang="en-US" sz="800" i="1" dirty="0" err="1"/>
              <a:t>Mirai</a:t>
            </a:r>
            <a:r>
              <a:rPr lang="en-US" sz="800" i="1" dirty="0"/>
              <a:t> FC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A102C-3247-286F-292E-BA8ACB027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72" y="2046474"/>
            <a:ext cx="1544049" cy="110423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3E31D4-AD8A-A3C0-82E4-D4C4EC5E9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36" y="0"/>
            <a:ext cx="1154664" cy="923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D160A-BC7D-5418-BBB6-D9DCF25FDF72}"/>
              </a:ext>
            </a:extLst>
          </p:cNvPr>
          <p:cNvSpPr txBox="1"/>
          <p:nvPr/>
        </p:nvSpPr>
        <p:spPr>
          <a:xfrm>
            <a:off x="3719189" y="-15738"/>
            <a:ext cx="456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Fuel Cells for Future Aviation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47EEF-BFFB-4EF3-8C5C-3153129E628B}"/>
              </a:ext>
            </a:extLst>
          </p:cNvPr>
          <p:cNvSpPr txBox="1"/>
          <p:nvPr/>
        </p:nvSpPr>
        <p:spPr>
          <a:xfrm>
            <a:off x="7827952" y="900629"/>
            <a:ext cx="4364047" cy="4708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FUEL CELLS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FUTURE AVIATION: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Requirements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8275" indent="-168275">
              <a:buFont typeface="Arial"/>
              <a:buChar char="•"/>
            </a:pPr>
            <a:r>
              <a:rPr lang="en-US" sz="1400" i="1" u="sng" dirty="0">
                <a:solidFill>
                  <a:prstClr val="black"/>
                </a:solidFill>
                <a:latin typeface="Calibri"/>
                <a:cs typeface="Calibri"/>
              </a:rPr>
              <a:t>Durability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 – 300,000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Calibri"/>
              </a:rPr>
              <a:t>hrs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 of electrical power generation</a:t>
            </a:r>
          </a:p>
          <a:p>
            <a:pPr marL="168275" indent="-168275">
              <a:buFont typeface="Arial"/>
              <a:buChar char="•"/>
              <a:defRPr/>
            </a:pPr>
            <a:r>
              <a:rPr lang="en-US" sz="1400" i="1" u="sng" dirty="0">
                <a:solidFill>
                  <a:prstClr val="black"/>
                </a:solidFill>
                <a:latin typeface="Calibri"/>
                <a:cs typeface="Calibri"/>
              </a:rPr>
              <a:t>Large scale 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several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MW size FC for a ~20 MW power system of Boeing 737</a:t>
            </a:r>
          </a:p>
          <a:p>
            <a:pPr marL="168275" lvl="0" indent="-168275">
              <a:buFont typeface="Arial"/>
              <a:buChar char="•"/>
              <a:defRPr/>
            </a:pPr>
            <a:r>
              <a:rPr lang="en-US" sz="1400" i="1" u="sng" dirty="0">
                <a:solidFill>
                  <a:prstClr val="black"/>
                </a:solidFill>
                <a:latin typeface="Calibri"/>
              </a:rPr>
              <a:t>Safety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– crashworthiness,  reliability, maintainability,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inspectability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passenger safety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8275" lvl="0" indent="-168275">
              <a:buFont typeface="Arial"/>
              <a:buChar char="•"/>
              <a:defRPr/>
            </a:pPr>
            <a:r>
              <a:rPr lang="en-US" sz="1400" i="1" u="sng" dirty="0">
                <a:solidFill>
                  <a:prstClr val="black"/>
                </a:solidFill>
                <a:latin typeface="Calibri"/>
              </a:rPr>
              <a:t>Operations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– rapid turn of power generation</a:t>
            </a:r>
          </a:p>
          <a:p>
            <a:pPr marL="168275" lvl="0" indent="-168275">
              <a:buFont typeface="Arial"/>
              <a:buChar char="•"/>
              <a:defRPr/>
            </a:pPr>
            <a:r>
              <a:rPr lang="en-US" sz="1400" i="1" u="sng" dirty="0">
                <a:solidFill>
                  <a:prstClr val="black"/>
                </a:solidFill>
                <a:latin typeface="Calibri"/>
                <a:cs typeface="Calibri"/>
              </a:rPr>
              <a:t>Weight/Volume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– KW/kg high volumetric power density / gravimetrical power density</a:t>
            </a:r>
          </a:p>
          <a:p>
            <a:pPr marL="168275" lvl="0" indent="-168275">
              <a:buFont typeface="Arial"/>
              <a:buChar char="•"/>
              <a:defRPr/>
            </a:pPr>
            <a:r>
              <a:rPr lang="en-US" sz="1400" i="1" u="sng" dirty="0">
                <a:solidFill>
                  <a:prstClr val="black"/>
                </a:solidFill>
                <a:latin typeface="Calibri"/>
                <a:cs typeface="Calibri"/>
              </a:rPr>
              <a:t>Manufacturing Rate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– number of aircraft/ month &gt;&gt; other FC applications</a:t>
            </a:r>
          </a:p>
          <a:p>
            <a:pPr marL="168275" lvl="0" indent="-168275">
              <a:buFont typeface="Arial"/>
              <a:buChar char="•"/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  <a:latin typeface="Calibri"/>
                <a:cs typeface="Calibri"/>
              </a:rPr>
              <a:t>Technology Gaps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Materials and Structures enabling solutions for scalable, durable, efficient, lightweight fuel cells</a:t>
            </a:r>
          </a:p>
          <a:p>
            <a:pPr marL="5191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power and KW/kg energy density with 300,000 hours durability and cycle rate capability</a:t>
            </a:r>
          </a:p>
          <a:p>
            <a:pPr marL="5191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Introduction of High Temperature PEM FC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91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Scale up approaches for MW fuel cell stacks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91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Lightweight BOP, water and thermal management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 Analysis to assess new vehicle configurations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31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CB4-93A7-C14E-4E90-6ADA16A4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5" y="60472"/>
            <a:ext cx="10356429" cy="430887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</a:rPr>
              <a:t>Fuel Cells as Enabling Technology for Hydrogen-Electric Aircraft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7E53C-02B7-A114-C395-D74858EAC3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79261" y="6377940"/>
            <a:ext cx="7532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90C226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mtClean="0"/>
              <a:pPr marL="2540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DBF18-D238-31E6-F107-1CD4787D3214}"/>
              </a:ext>
            </a:extLst>
          </p:cNvPr>
          <p:cNvSpPr txBox="1"/>
          <p:nvPr/>
        </p:nvSpPr>
        <p:spPr>
          <a:xfrm>
            <a:off x="81019" y="491359"/>
            <a:ext cx="11706351" cy="61555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systems-level analyses by NASA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and other technology and commercial development leaders in emerging electrified aviation have shown fuel cells to be enabling technologies for zero emission medium-range aircraft.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thermal efficiency of fuel cells also implies a fuel volume reduction of ~30%.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BUT: The analyses demonstrated that SOA PEM fuel cell / gaseous hydrogen technology would result in heavier aircrafts having ¼ flight distance of similar sized jet fuel-powered aircrafts.  New technology solutions are needed.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power density and efficient fuel cell system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 cell technology remains “a tall pole in a tent” for a medium-size aircraft. 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metrics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SOA need to be demonstrated at a total system level and 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MegaWatt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scale.</a:t>
            </a:r>
          </a:p>
          <a:p>
            <a:pPr lvl="1">
              <a:spcAft>
                <a:spcPts val="60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these challenges by increasing fuel cell operational temperature (SOA for PEM Fuel cell is 80 C) would result in: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electrochemical efficiency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grade heat and lightweight thermal management     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power density and efficiency at system level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simpler water management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771316B-84FD-6315-C033-0E135CFEEB12}"/>
              </a:ext>
            </a:extLst>
          </p:cNvPr>
          <p:cNvSpPr/>
          <p:nvPr/>
        </p:nvSpPr>
        <p:spPr>
          <a:xfrm>
            <a:off x="5701667" y="5151730"/>
            <a:ext cx="465056" cy="100866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F7911-0308-0DCB-6712-972B05243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91" y="2772302"/>
            <a:ext cx="3781567" cy="1994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004CF1-4DF3-2ADD-4E0D-7B18F56911D0}"/>
              </a:ext>
            </a:extLst>
          </p:cNvPr>
          <p:cNvSpPr txBox="1"/>
          <p:nvPr/>
        </p:nvSpPr>
        <p:spPr>
          <a:xfrm>
            <a:off x="16766" y="6202739"/>
            <a:ext cx="12175234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For the same system-level power requirements, operating at lower current density / lower power increases efficiency, reduces H</a:t>
            </a:r>
            <a:r>
              <a:rPr kumimoji="0" lang="en-US" i="0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</a:t>
            </a: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storage requirements and supporting thermal system mass in exchange for larger (and heavier) stacks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pic>
        <p:nvPicPr>
          <p:cNvPr id="3" name="Content Placeholder 4" descr="A large air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D3B86753-92BD-3782-810C-91961658D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7" y="2772304"/>
            <a:ext cx="3008735" cy="1994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4C68D-393D-88BC-DC8F-B48E7182224A}"/>
              </a:ext>
            </a:extLst>
          </p:cNvPr>
          <p:cNvSpPr txBox="1"/>
          <p:nvPr/>
        </p:nvSpPr>
        <p:spPr>
          <a:xfrm>
            <a:off x="3162492" y="2664762"/>
            <a:ext cx="5264535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Medium-range aircraft requires ~24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MegaWatt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 source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3 kW/kg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power density fuel cell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&gt;60% total system efficiency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generates ~15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MegaWatt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waste heat             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MegaWatt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coming off the fuel cell system</a:t>
            </a:r>
          </a:p>
        </p:txBody>
      </p:sp>
    </p:spTree>
    <p:extLst>
      <p:ext uri="{BB962C8B-B14F-4D97-AF65-F5344CB8AC3E}">
        <p14:creationId xmlns:p14="http://schemas.microsoft.com/office/powerpoint/2010/main" val="313757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1FF8-7E7E-D67C-B5A7-89C6CD2D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13" y="14744"/>
            <a:ext cx="9619128" cy="73519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Aircraft Architecture and Fuel Cell Waste Heat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F2DA-45FE-04D7-7E36-828D089F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04" y="910563"/>
            <a:ext cx="7553324" cy="2695576"/>
          </a:xfrm>
        </p:spPr>
        <p:txBody>
          <a:bodyPr>
            <a:normAutofit/>
          </a:bodyPr>
          <a:lstStyle/>
          <a:p>
            <a:r>
              <a:rPr lang="en-US" sz="2000" dirty="0"/>
              <a:t>Internal LH2 carriage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Better aero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Reduced weight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DFC43-4012-2CBB-69AC-A12EC8219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" t="6997" r="5746" b="5760"/>
          <a:stretch/>
        </p:blipFill>
        <p:spPr>
          <a:xfrm>
            <a:off x="5473058" y="925634"/>
            <a:ext cx="2473490" cy="18661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5A63A-625F-B6D4-70F8-01B85833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85" y="925634"/>
            <a:ext cx="2542253" cy="18777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0A1B8-751D-5F26-EF47-7E03B2E0CF95}"/>
              </a:ext>
            </a:extLst>
          </p:cNvPr>
          <p:cNvSpPr txBox="1"/>
          <p:nvPr/>
        </p:nvSpPr>
        <p:spPr>
          <a:xfrm>
            <a:off x="1" y="2979064"/>
            <a:ext cx="120373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the “long pole in the tent” for moving forward with these concepts was heat rejection from the fuel cell stacks - waste heat that needs to be removed from the system:</a:t>
            </a:r>
          </a:p>
          <a:p>
            <a:pPr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Only thing leaving the aircraft is the engine airflow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need to dump fuel cell waste heat there</a:t>
            </a:r>
          </a:p>
          <a:p>
            <a:pPr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The only place where there is flow proportional to the heat produced by fuel cells would be in the fan duct </a:t>
            </a:r>
            <a:r>
              <a:rPr lang="en-US" sz="2000" dirty="0">
                <a:sym typeface="Wingdings" panose="05000000000000000000" pitchFamily="2" charset="2"/>
              </a:rPr>
              <a:t>  </a:t>
            </a:r>
            <a:r>
              <a:rPr lang="en-US" dirty="0"/>
              <a:t>need big heat exchangers in the bypass duct</a:t>
            </a:r>
            <a:endParaRPr lang="en-US" sz="2000" dirty="0"/>
          </a:p>
          <a:p>
            <a:pPr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Heat exchanger placement behind the fan was found to be better</a:t>
            </a:r>
          </a:p>
          <a:p>
            <a:pPr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Hard to close the problem at takeoff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not much temperature delta between the fuel cell temperature and the bypass flow</a:t>
            </a:r>
          </a:p>
          <a:p>
            <a:pPr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Technologies and tools currently under development:</a:t>
            </a:r>
          </a:p>
          <a:p>
            <a:pPr marL="798513" lvl="2" indent="-225425">
              <a:buFont typeface="Arial" panose="020B0604020202020204" pitchFamily="34" charset="0"/>
              <a:buChar char="•"/>
            </a:pPr>
            <a:r>
              <a:rPr lang="en-US" dirty="0"/>
              <a:t>Developed Python-based analytical tool to trade off size, weight, and pressure drop of fan duct heat exchanger</a:t>
            </a:r>
          </a:p>
          <a:p>
            <a:pPr marL="798513" lvl="2" indent="-225425">
              <a:buFont typeface="Arial" panose="020B0604020202020204" pitchFamily="34" charset="0"/>
              <a:buChar char="•"/>
            </a:pPr>
            <a:r>
              <a:rPr lang="en-US" dirty="0"/>
              <a:t>Increased fuel cell temperature </a:t>
            </a:r>
            <a:r>
              <a:rPr lang="en-US" dirty="0">
                <a:sym typeface="Wingdings" panose="05000000000000000000" pitchFamily="2" charset="2"/>
              </a:rPr>
              <a:t> g</a:t>
            </a:r>
            <a:r>
              <a:rPr lang="en-US" dirty="0"/>
              <a:t>reater delta to drive heat transfer in the bypass duct </a:t>
            </a:r>
          </a:p>
          <a:p>
            <a:pPr marL="798513" lvl="2" indent="-225425">
              <a:buFont typeface="Arial" panose="020B0604020202020204" pitchFamily="34" charset="0"/>
              <a:buChar char="•"/>
            </a:pPr>
            <a:r>
              <a:rPr lang="en-US" dirty="0"/>
              <a:t>Increased fuel cell efficiency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less waste heat, less coolant flow needed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AFF773-B4B8-E1C8-113B-150F20DE4EA1}"/>
              </a:ext>
            </a:extLst>
          </p:cNvPr>
          <p:cNvSpPr txBox="1">
            <a:spLocks/>
          </p:cNvSpPr>
          <p:nvPr/>
        </p:nvSpPr>
        <p:spPr>
          <a:xfrm>
            <a:off x="7862531" y="896145"/>
            <a:ext cx="4419726" cy="269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External </a:t>
            </a:r>
            <a:r>
              <a:rPr lang="en-US" sz="2000" dirty="0" err="1"/>
              <a:t>LH2</a:t>
            </a:r>
            <a:r>
              <a:rPr lang="en-US" sz="2000" dirty="0"/>
              <a:t> carriage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Easier maintenance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“Eliminates” leakage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Greatly reduced Cg travel in flight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Improved crash survivability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Separable </a:t>
            </a:r>
            <a:r>
              <a:rPr lang="en-US" sz="2000" dirty="0" err="1"/>
              <a:t>LH2</a:t>
            </a:r>
            <a:r>
              <a:rPr lang="en-US" sz="2000" dirty="0"/>
              <a:t> tanks</a:t>
            </a:r>
          </a:p>
        </p:txBody>
      </p:sp>
    </p:spTree>
    <p:extLst>
      <p:ext uri="{BB962C8B-B14F-4D97-AF65-F5344CB8AC3E}">
        <p14:creationId xmlns:p14="http://schemas.microsoft.com/office/powerpoint/2010/main" val="278513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32FE4146-DA12-1D98-D0F7-A98CF992F97E}"/>
              </a:ext>
            </a:extLst>
          </p:cNvPr>
          <p:cNvSpPr txBox="1"/>
          <p:nvPr/>
        </p:nvSpPr>
        <p:spPr>
          <a:xfrm>
            <a:off x="2753126" y="0"/>
            <a:ext cx="7394921" cy="430887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Thermal Management System Considerations</a:t>
            </a:r>
            <a:endParaRPr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F69976C-52E1-0B75-5796-16ECCAB0F4B7}"/>
              </a:ext>
            </a:extLst>
          </p:cNvPr>
          <p:cNvSpPr txBox="1">
            <a:spLocks/>
          </p:cNvSpPr>
          <p:nvPr/>
        </p:nvSpPr>
        <p:spPr>
          <a:xfrm>
            <a:off x="0" y="560526"/>
            <a:ext cx="3853089" cy="6086751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Python-based TMS sizing tool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Need to reject 40% to 60% of the fuel cell heat energy (~10 </a:t>
            </a:r>
            <a:r>
              <a:rPr lang="en-US" kern="0" dirty="0" err="1"/>
              <a:t>MWt</a:t>
            </a:r>
            <a:r>
              <a:rPr lang="en-US" kern="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Need to transition from LT PEM (</a:t>
            </a:r>
            <a:r>
              <a:rPr lang="en-US" kern="0" dirty="0" err="1"/>
              <a:t>80C</a:t>
            </a:r>
            <a:r>
              <a:rPr lang="en-US" kern="0" dirty="0"/>
              <a:t>) to HT PEM (</a:t>
            </a:r>
            <a:r>
              <a:rPr lang="en-US" kern="0" dirty="0" err="1"/>
              <a:t>200C</a:t>
            </a:r>
            <a:r>
              <a:rPr lang="en-US" kern="0" dirty="0"/>
              <a:t>) to achieve large temperature differential between coolant and airstream during takeoff and climb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Heat rejection must close at zero flight speed, necessitating the placement of the heat exchanger in the propulsor 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At takeoff, the air is relatively hot, making heat transfer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Potential solution is to include battery power for takeoff and initial climb to reduce heat rejection requirement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Currently working on heat exchanger conceptual design to get initial size and 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r>
              <a:rPr lang="en-US" sz="1600" kern="0" dirty="0"/>
              <a:t> </a:t>
            </a:r>
            <a:endParaRPr lang="en-US" kern="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5FA82857-A7E3-5B0A-F7DC-D9604A82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079" y="894452"/>
            <a:ext cx="7910134" cy="5752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92921E-1594-93EC-345F-4D2480ED2FD2}"/>
                  </a:ext>
                </a:extLst>
              </p:cNvPr>
              <p:cNvSpPr txBox="1"/>
              <p:nvPr/>
            </p:nvSpPr>
            <p:spPr>
              <a:xfrm>
                <a:off x="3926542" y="3603990"/>
                <a:ext cx="1954306" cy="212365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u="sng" dirty="0">
                    <a:solidFill>
                      <a:schemeClr val="bg1"/>
                    </a:solidFill>
                  </a:rPr>
                  <a:t>Requirements</a:t>
                </a:r>
              </a:p>
              <a:p>
                <a:pPr marL="115888" lvl="1" indent="-1158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- High/Low Temp PEM</a:t>
                </a:r>
              </a:p>
              <a:p>
                <a:pPr marL="115888" lvl="1" indent="-115888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bg1"/>
                    </a:solidFill>
                  </a:rPr>
                  <a:t>Prescribed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</m:oMath>
                </a14:m>
                <a:endParaRPr lang="en-US" sz="1200" b="0" dirty="0">
                  <a:solidFill>
                    <a:schemeClr val="bg1"/>
                  </a:solidFill>
                </a:endParaRPr>
              </a:p>
              <a:p>
                <a:pPr marL="115888" lvl="1" indent="-115888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bg1"/>
                    </a:solidFill>
                  </a:rPr>
                  <a:t>Prescribed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𝑟𝑒𝑎𝑐𝑡𝑎𝑛𝑡𝑠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bg1"/>
                  </a:solidFill>
                </a:endParaRPr>
              </a:p>
              <a:p>
                <a:pPr marL="115888" lvl="1" indent="-115888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bg1"/>
                    </a:solidFill>
                  </a:rPr>
                  <a:t>Humidification &amp; Water Storage</a:t>
                </a:r>
              </a:p>
              <a:p>
                <a:pPr marL="115888" lvl="1" indent="-115888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bg1"/>
                    </a:solidFill>
                  </a:rPr>
                  <a:t>Potentially its own coolant (interface HX w/ TMS)</a:t>
                </a:r>
              </a:p>
              <a:p>
                <a:pPr marL="115888" lvl="1" indent="-115888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bg1"/>
                    </a:solidFill>
                  </a:rPr>
                  <a:t>Multiple FC stacks across the aircraft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92921E-1594-93EC-345F-4D2480ED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42" y="3603990"/>
                <a:ext cx="1954306" cy="2123658"/>
              </a:xfrm>
              <a:prstGeom prst="rect">
                <a:avLst/>
              </a:prstGeom>
              <a:blipFill>
                <a:blip r:embed="rId3"/>
                <a:stretch>
                  <a:fillRect r="-615" b="-567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44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7A07-3BE6-5477-D69D-13F6B6AA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46" y="-62895"/>
            <a:ext cx="5440516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Power Architecture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7C8D-9F4E-F3C0-E98F-1974C22B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78" y="571500"/>
            <a:ext cx="632101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Adopted NASA GRC-developed Electrical Power System – Sizing and Analysis Tool (EPS-SAT) that enables analysis of hydrogen fuel cell electric aircraft propulsion systems and calculates system performance.</a:t>
            </a:r>
          </a:p>
          <a:p>
            <a:pPr lvl="1"/>
            <a:r>
              <a:rPr lang="en-US" sz="1800" dirty="0"/>
              <a:t>Architecture/component sizing and trades</a:t>
            </a:r>
          </a:p>
          <a:p>
            <a:pPr lvl="1"/>
            <a:r>
              <a:rPr lang="en-US" sz="1800" dirty="0"/>
              <a:t>Power system architecture studies and sensitivity analysis</a:t>
            </a:r>
          </a:p>
          <a:p>
            <a:pPr lvl="1"/>
            <a:r>
              <a:rPr lang="en-US" sz="1800" dirty="0"/>
              <a:t>Estimates aerospace power system performance.</a:t>
            </a:r>
          </a:p>
          <a:p>
            <a:pPr lvl="1"/>
            <a:r>
              <a:rPr lang="en-US" sz="1800" dirty="0"/>
              <a:t>Exposes strengths and weaknesses of designs.</a:t>
            </a:r>
          </a:p>
          <a:p>
            <a:pPr marL="457200" lvl="1" indent="0">
              <a:buNone/>
            </a:pPr>
            <a:endParaRPr lang="en-US" sz="2267" dirty="0"/>
          </a:p>
          <a:p>
            <a:endParaRPr lang="en-US" sz="2667" dirty="0"/>
          </a:p>
          <a:p>
            <a:endParaRPr lang="en-US" sz="26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604BE-36AA-F8F9-8ACB-99737568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11" y="660582"/>
            <a:ext cx="4701761" cy="502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5C6EA-4524-72D8-0C4C-42AACFBBDCE9}"/>
              </a:ext>
            </a:extLst>
          </p:cNvPr>
          <p:cNvSpPr txBox="1"/>
          <p:nvPr/>
        </p:nvSpPr>
        <p:spPr>
          <a:xfrm>
            <a:off x="6162675" y="5418875"/>
            <a:ext cx="6096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100" b="0" i="0" u="none" strike="noStrike" baseline="0" dirty="0">
              <a:latin typeface="Calibri" panose="020F0502020204030204" pitchFamily="34" charset="0"/>
            </a:endParaRPr>
          </a:p>
          <a:p>
            <a:pPr marR="0" algn="l"/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AIAA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Aviation 2024, Hanlon et al., “Modeling and Trade Space for Fuel Cell Powered Aircraft”</a:t>
            </a:r>
          </a:p>
          <a:p>
            <a:pPr marR="0"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763C68A6-3020-4073-8F02-B30FE809A3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1500" y="3844947"/>
            <a:ext cx="5267409" cy="2870571"/>
            <a:chOff x="3778" y="1542"/>
            <a:chExt cx="1786" cy="14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F6CDFB1-B92F-4CC6-6441-3D8C8E846D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78" y="1571"/>
              <a:ext cx="1786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41E25064-755C-3141-2585-07641109E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669"/>
              <a:ext cx="1387" cy="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AFB5A9D-8530-6B25-7FDB-1AC73BC0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1542"/>
              <a:ext cx="96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GM Fuel Cell System Component Mass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75F6A2D5-701F-340E-7998-E0C1EF30A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633"/>
              <a:ext cx="1387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511728A-272D-6FE7-F612-EAA948AFB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3" y="1785"/>
              <a:ext cx="1230" cy="848"/>
            </a:xfrm>
            <a:custGeom>
              <a:avLst/>
              <a:gdLst>
                <a:gd name="T0" fmla="*/ 127 w 1230"/>
                <a:gd name="T1" fmla="*/ 848 h 848"/>
                <a:gd name="T2" fmla="*/ 127 w 1230"/>
                <a:gd name="T3" fmla="*/ 668 h 848"/>
                <a:gd name="T4" fmla="*/ 0 w 1230"/>
                <a:gd name="T5" fmla="*/ 668 h 848"/>
                <a:gd name="T6" fmla="*/ 0 w 1230"/>
                <a:gd name="T7" fmla="*/ 848 h 848"/>
                <a:gd name="T8" fmla="*/ 127 w 1230"/>
                <a:gd name="T9" fmla="*/ 848 h 848"/>
                <a:gd name="T10" fmla="*/ 284 w 1230"/>
                <a:gd name="T11" fmla="*/ 848 h 848"/>
                <a:gd name="T12" fmla="*/ 284 w 1230"/>
                <a:gd name="T13" fmla="*/ 702 h 848"/>
                <a:gd name="T14" fmla="*/ 158 w 1230"/>
                <a:gd name="T15" fmla="*/ 702 h 848"/>
                <a:gd name="T16" fmla="*/ 158 w 1230"/>
                <a:gd name="T17" fmla="*/ 848 h 848"/>
                <a:gd name="T18" fmla="*/ 284 w 1230"/>
                <a:gd name="T19" fmla="*/ 848 h 848"/>
                <a:gd name="T20" fmla="*/ 442 w 1230"/>
                <a:gd name="T21" fmla="*/ 848 h 848"/>
                <a:gd name="T22" fmla="*/ 442 w 1230"/>
                <a:gd name="T23" fmla="*/ 746 h 848"/>
                <a:gd name="T24" fmla="*/ 316 w 1230"/>
                <a:gd name="T25" fmla="*/ 746 h 848"/>
                <a:gd name="T26" fmla="*/ 316 w 1230"/>
                <a:gd name="T27" fmla="*/ 848 h 848"/>
                <a:gd name="T28" fmla="*/ 442 w 1230"/>
                <a:gd name="T29" fmla="*/ 848 h 848"/>
                <a:gd name="T30" fmla="*/ 600 w 1230"/>
                <a:gd name="T31" fmla="*/ 848 h 848"/>
                <a:gd name="T32" fmla="*/ 600 w 1230"/>
                <a:gd name="T33" fmla="*/ 842 h 848"/>
                <a:gd name="T34" fmla="*/ 473 w 1230"/>
                <a:gd name="T35" fmla="*/ 842 h 848"/>
                <a:gd name="T36" fmla="*/ 473 w 1230"/>
                <a:gd name="T37" fmla="*/ 848 h 848"/>
                <a:gd name="T38" fmla="*/ 600 w 1230"/>
                <a:gd name="T39" fmla="*/ 848 h 848"/>
                <a:gd name="T40" fmla="*/ 757 w 1230"/>
                <a:gd name="T41" fmla="*/ 848 h 848"/>
                <a:gd name="T42" fmla="*/ 757 w 1230"/>
                <a:gd name="T43" fmla="*/ 713 h 848"/>
                <a:gd name="T44" fmla="*/ 631 w 1230"/>
                <a:gd name="T45" fmla="*/ 713 h 848"/>
                <a:gd name="T46" fmla="*/ 631 w 1230"/>
                <a:gd name="T47" fmla="*/ 848 h 848"/>
                <a:gd name="T48" fmla="*/ 757 w 1230"/>
                <a:gd name="T49" fmla="*/ 848 h 848"/>
                <a:gd name="T50" fmla="*/ 915 w 1230"/>
                <a:gd name="T51" fmla="*/ 848 h 848"/>
                <a:gd name="T52" fmla="*/ 915 w 1230"/>
                <a:gd name="T53" fmla="*/ 720 h 848"/>
                <a:gd name="T54" fmla="*/ 789 w 1230"/>
                <a:gd name="T55" fmla="*/ 720 h 848"/>
                <a:gd name="T56" fmla="*/ 789 w 1230"/>
                <a:gd name="T57" fmla="*/ 848 h 848"/>
                <a:gd name="T58" fmla="*/ 915 w 1230"/>
                <a:gd name="T59" fmla="*/ 848 h 848"/>
                <a:gd name="T60" fmla="*/ 1073 w 1230"/>
                <a:gd name="T61" fmla="*/ 848 h 848"/>
                <a:gd name="T62" fmla="*/ 1073 w 1230"/>
                <a:gd name="T63" fmla="*/ 0 h 848"/>
                <a:gd name="T64" fmla="*/ 946 w 1230"/>
                <a:gd name="T65" fmla="*/ 0 h 848"/>
                <a:gd name="T66" fmla="*/ 946 w 1230"/>
                <a:gd name="T67" fmla="*/ 848 h 848"/>
                <a:gd name="T68" fmla="*/ 1073 w 1230"/>
                <a:gd name="T69" fmla="*/ 848 h 848"/>
                <a:gd name="T70" fmla="*/ 1230 w 1230"/>
                <a:gd name="T71" fmla="*/ 848 h 848"/>
                <a:gd name="T72" fmla="*/ 1230 w 1230"/>
                <a:gd name="T73" fmla="*/ 137 h 848"/>
                <a:gd name="T74" fmla="*/ 1104 w 1230"/>
                <a:gd name="T75" fmla="*/ 137 h 848"/>
                <a:gd name="T76" fmla="*/ 1104 w 1230"/>
                <a:gd name="T77" fmla="*/ 848 h 848"/>
                <a:gd name="T78" fmla="*/ 1230 w 1230"/>
                <a:gd name="T7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0" h="848">
                  <a:moveTo>
                    <a:pt x="127" y="848"/>
                  </a:moveTo>
                  <a:lnTo>
                    <a:pt x="127" y="668"/>
                  </a:lnTo>
                  <a:lnTo>
                    <a:pt x="0" y="668"/>
                  </a:lnTo>
                  <a:lnTo>
                    <a:pt x="0" y="848"/>
                  </a:lnTo>
                  <a:lnTo>
                    <a:pt x="127" y="848"/>
                  </a:lnTo>
                  <a:close/>
                  <a:moveTo>
                    <a:pt x="284" y="848"/>
                  </a:moveTo>
                  <a:lnTo>
                    <a:pt x="284" y="702"/>
                  </a:lnTo>
                  <a:lnTo>
                    <a:pt x="158" y="702"/>
                  </a:lnTo>
                  <a:lnTo>
                    <a:pt x="158" y="848"/>
                  </a:lnTo>
                  <a:lnTo>
                    <a:pt x="284" y="848"/>
                  </a:lnTo>
                  <a:close/>
                  <a:moveTo>
                    <a:pt x="442" y="848"/>
                  </a:moveTo>
                  <a:lnTo>
                    <a:pt x="442" y="746"/>
                  </a:lnTo>
                  <a:lnTo>
                    <a:pt x="316" y="746"/>
                  </a:lnTo>
                  <a:lnTo>
                    <a:pt x="316" y="848"/>
                  </a:lnTo>
                  <a:lnTo>
                    <a:pt x="442" y="848"/>
                  </a:lnTo>
                  <a:close/>
                  <a:moveTo>
                    <a:pt x="600" y="848"/>
                  </a:moveTo>
                  <a:lnTo>
                    <a:pt x="600" y="842"/>
                  </a:lnTo>
                  <a:lnTo>
                    <a:pt x="473" y="842"/>
                  </a:lnTo>
                  <a:lnTo>
                    <a:pt x="473" y="848"/>
                  </a:lnTo>
                  <a:lnTo>
                    <a:pt x="600" y="848"/>
                  </a:lnTo>
                  <a:close/>
                  <a:moveTo>
                    <a:pt x="757" y="848"/>
                  </a:moveTo>
                  <a:lnTo>
                    <a:pt x="757" y="713"/>
                  </a:lnTo>
                  <a:lnTo>
                    <a:pt x="631" y="713"/>
                  </a:lnTo>
                  <a:lnTo>
                    <a:pt x="631" y="848"/>
                  </a:lnTo>
                  <a:lnTo>
                    <a:pt x="757" y="848"/>
                  </a:lnTo>
                  <a:close/>
                  <a:moveTo>
                    <a:pt x="915" y="848"/>
                  </a:moveTo>
                  <a:lnTo>
                    <a:pt x="915" y="720"/>
                  </a:lnTo>
                  <a:lnTo>
                    <a:pt x="789" y="720"/>
                  </a:lnTo>
                  <a:lnTo>
                    <a:pt x="789" y="848"/>
                  </a:lnTo>
                  <a:lnTo>
                    <a:pt x="915" y="848"/>
                  </a:lnTo>
                  <a:close/>
                  <a:moveTo>
                    <a:pt x="1073" y="848"/>
                  </a:moveTo>
                  <a:lnTo>
                    <a:pt x="1073" y="0"/>
                  </a:lnTo>
                  <a:lnTo>
                    <a:pt x="946" y="0"/>
                  </a:lnTo>
                  <a:lnTo>
                    <a:pt x="946" y="848"/>
                  </a:lnTo>
                  <a:lnTo>
                    <a:pt x="1073" y="848"/>
                  </a:lnTo>
                  <a:close/>
                  <a:moveTo>
                    <a:pt x="1230" y="848"/>
                  </a:moveTo>
                  <a:lnTo>
                    <a:pt x="1230" y="137"/>
                  </a:lnTo>
                  <a:lnTo>
                    <a:pt x="1104" y="137"/>
                  </a:lnTo>
                  <a:lnTo>
                    <a:pt x="1104" y="848"/>
                  </a:lnTo>
                  <a:lnTo>
                    <a:pt x="1230" y="848"/>
                  </a:lnTo>
                  <a:close/>
                </a:path>
              </a:pathLst>
            </a:custGeom>
            <a:solidFill>
              <a:srgbClr val="007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7A0A0F50-BEE9-BB66-1E86-4F70EBC68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453"/>
              <a:ext cx="127" cy="180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8D2B39D-667A-C6DE-65DD-F84B0DD61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2487"/>
              <a:ext cx="126" cy="146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600E534E-AF74-20CD-05D8-354DABAF6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531"/>
              <a:ext cx="126" cy="102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79A58673-0A2E-686B-579F-76E126F18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627"/>
              <a:ext cx="127" cy="6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6B4E17BC-68E0-A8B7-44D9-FD9FAB86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" y="2498"/>
              <a:ext cx="126" cy="13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676578A-2963-FC9C-2C16-BCC26E60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2505"/>
              <a:ext cx="126" cy="128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C384718D-0107-9442-9D98-4F79EDB1B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" y="1785"/>
              <a:ext cx="127" cy="848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E3767496-F804-7A08-85ED-85684D3B8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" y="1922"/>
              <a:ext cx="126" cy="711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F00430BC-C141-DC6D-CEFB-D04D12E0D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" y="2350"/>
              <a:ext cx="7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806</a:t>
              </a: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901F124F-62EE-80E0-BBDC-A3B2730E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394"/>
              <a:ext cx="7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653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D77A12A4-9E08-1F79-5EA7-3B677389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2442"/>
              <a:ext cx="7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458</a:t>
              </a: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BEBA3BB7-0D56-5A3F-A938-D833B3ADA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" y="2553"/>
              <a:ext cx="3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28</a:t>
              </a: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182DF17E-0DDB-EC38-5C1C-FDE671C4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2415"/>
              <a:ext cx="7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605</a:t>
              </a: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42F3826B-CAD3-E939-063D-282DB5BF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2422"/>
              <a:ext cx="7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574</a:t>
              </a: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79742912-3B3F-BEEE-90CF-FD9E8A0E2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737"/>
              <a:ext cx="9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3793</a:t>
              </a: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E7718BB1-D516-7232-3CE6-AB69FAF2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1854"/>
              <a:ext cx="9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3182</a:t>
              </a: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F6E0750D-230E-16E1-52FD-4BF6FE397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633"/>
              <a:ext cx="1387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30945E59-FC39-F727-4FFD-73480F841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1683"/>
              <a:ext cx="1387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249B316-BBC3-A8FF-D302-B407FC7A8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7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6F94F38F-1898-3DA1-BB14-8D1B2E4C8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4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BFABE254-7245-6EAA-4ED3-4DFB04313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2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D3F6A7E6-1CD6-150F-6AE2-29A6066D1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0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3CB1AC2B-BC04-DAEF-E895-09A6679EB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7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B36C4923-3F50-2731-F50B-CA9A3A561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C9A5CC3F-24C7-EF00-5190-C68CB318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3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702451DA-30BE-76E3-2B8F-010D15551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0" y="2619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F2259E10-D9F8-0378-FDFA-92299CD4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9E2C123D-1E45-2A3A-ABA7-AB0F0B0BC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720E56F4-799E-DF41-A3D2-066282954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2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Line 38">
              <a:extLst>
                <a:ext uri="{FF2B5EF4-FFF2-40B4-BE49-F238E27FC236}">
                  <a16:creationId xmlns:a16="http://schemas.microsoft.com/office/drawing/2014/main" id="{18F4CAD5-ED25-464B-5459-928CFA672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8D64BB20-AE03-D935-263E-92C459831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7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450748EC-3099-DA4F-67B8-1731B8E3D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5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31F815CD-CC0E-957E-0775-E5D60D2C4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B5BC66DF-2B66-EF35-5E01-CF8C3CF72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0" y="1683"/>
              <a:ext cx="0" cy="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F6401E59-0245-5639-3137-ACF1413E80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041" y="2708"/>
              <a:ext cx="3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85022559-275F-C87B-FBE4-17523BC88C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065" y="269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0E51AE9-11BA-2481-B6CA-A098AF4C7F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086" y="268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12386AA3-2F89-263C-FEB6-5B14893F36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107" y="2677"/>
              <a:ext cx="1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D4C7039E-CEA7-E9E7-5B6A-2A472BDDA2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115" y="2672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B797652-8E1E-7CBC-DF0E-95233FE296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122" y="2661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08F46AE1-EFB2-B0CB-2982-CD3292CB44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150" y="2648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0C1AB628-2203-6B53-8B01-0D7790E36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171" y="2639"/>
              <a:ext cx="1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CD852B64-DCF7-2B93-A27F-16D41DE7E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181" y="2634"/>
              <a:ext cx="1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3CC2B94E-4F66-FADE-B1A2-BF9A9C11AC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227" y="2692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1DF72A1A-DCAB-9A0E-997B-C371EADFB7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252" y="2677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19A6701A-0802-A725-5F10-DC7710324A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284" y="2667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/</a:t>
              </a: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4819E60E-2C0F-4FC4-42AE-58835E131F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291" y="2656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1A307E8D-E43B-B481-7B1D-A362C2160F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316" y="2641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468B26DA-C4EB-A730-E141-334A5A15FB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403" y="2679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3EFCA2AE-BAFC-AC6F-4D15-21BE7D10D6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433" y="266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096F99E2-EF62-A678-4770-302D3C47C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454" y="265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08E39E4C-6E33-1BC3-8D41-889C3D2AF0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475" y="2647"/>
              <a:ext cx="1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17310780-ACC4-8752-2F32-0B99F3D8D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482" y="2638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7311366D-38BD-0B00-0DEB-574CDDE4F6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529" y="2701"/>
              <a:ext cx="3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3C216E99-094C-9E34-0CF0-8F2CAD848E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556" y="2689"/>
              <a:ext cx="1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31FCC919-6D6B-459E-7E37-F79B63B1E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566" y="2681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F8F5F8CD-EF83-C385-6B7E-7F5CAF432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589" y="2668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5FC6B797-E3A2-B0B7-3EDB-683989F7F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607" y="2657"/>
              <a:ext cx="2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k</a:t>
              </a: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05E887D1-1DF1-5E6B-A40F-5385EEB9F4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628" y="2645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DA73AAC3-5443-9D4C-18D8-3EE284F519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648" y="2636"/>
              <a:ext cx="1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76FFAD43-1261-EFB7-F603-CD5B08D5F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692" y="2703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5C02237C-5D91-851C-55BE-E5848DF09D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702" y="2694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BBA99528-D6AE-DD47-6D35-B61A355239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724" y="2682"/>
              <a:ext cx="2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5D56D029-146E-4FB6-D45A-61871FED5D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743" y="2671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64F3F1AA-168D-7666-0A02-7F46771036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763" y="2661"/>
              <a:ext cx="1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0C7AAD35-D97A-E028-416C-EBA1769A6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777" y="2654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3080D757-D695-6F6F-259E-36096BBA1A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786" y="2645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E40D527E-1D80-D6FA-1913-5287B74D9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806" y="2636"/>
              <a:ext cx="1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DCBB7BD-964B-3CFA-7CFE-4E835291A5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877" y="2678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B57DDFD3-4BF5-A0E3-07C7-8713607B13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11" y="2663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C35765C9-865E-37B3-DA9B-14AFA01FE5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33" y="2654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1E1706DA-65DE-931D-0728-17B1F8722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42" y="2645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DD719F69-4086-EE87-852B-D632C6D0B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62" y="2636"/>
              <a:ext cx="1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C3D5E1B7-44A3-B79C-A02D-102A1C39B5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848" y="2786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D9BAD3A-D772-E50B-4B30-8BD8847A4F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878" y="2773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C83D14A2-37C6-5C59-2462-D967DB1C95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895" y="2760"/>
              <a:ext cx="4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8EE224AA-CA8F-867F-D0D8-6BDC46789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29" y="2745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A385BF44-4F8E-52E2-07A8-A9055797B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49" y="2732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F0C41F0D-24C8-0042-B10E-7EA40B8F60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70" y="2722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FAF87110-9DF0-9D96-3E6B-F56002319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4990" y="2709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4F4CC9D9-DE3E-5373-95C0-405ECEC9F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011" y="269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C288D570-BD91-7240-DAAF-9FBAE81E5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032" y="2690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16EDB119-DA58-BF75-D6A2-73220C24AD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042" y="2683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7E51FF48-0A3F-0174-9476-DDC7D4FBDF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051" y="2672"/>
              <a:ext cx="3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90AAC7F7-E6EA-C0D7-BFA6-AB45571078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070" y="2663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671E9529-8D76-F779-EF4A-376BBC5022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091" y="2654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4DE96E74-4546-40AA-DD9B-F49D407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100" y="2645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E763DB43-243E-2B04-0785-92480C29A1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122" y="2637"/>
              <a:ext cx="1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DFF91939-3A5F-339F-297B-E579AB7B15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160" y="2700"/>
              <a:ext cx="3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B5A03D84-53F6-D957-A37D-F7102214D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187" y="268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6" name="Rectangle 99">
              <a:extLst>
                <a:ext uri="{FF2B5EF4-FFF2-40B4-BE49-F238E27FC236}">
                  <a16:creationId xmlns:a16="http://schemas.microsoft.com/office/drawing/2014/main" id="{2AA316F5-A5CE-42E4-D13F-CA3FD0AECD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209" y="2677"/>
              <a:ext cx="1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07" name="Rectangle 100">
              <a:extLst>
                <a:ext uri="{FF2B5EF4-FFF2-40B4-BE49-F238E27FC236}">
                  <a16:creationId xmlns:a16="http://schemas.microsoft.com/office/drawing/2014/main" id="{DAF4424D-ECD9-AD14-AE31-E4FEC7590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217" y="2667"/>
              <a:ext cx="3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108" name="Rectangle 101">
              <a:extLst>
                <a:ext uri="{FF2B5EF4-FFF2-40B4-BE49-F238E27FC236}">
                  <a16:creationId xmlns:a16="http://schemas.microsoft.com/office/drawing/2014/main" id="{1010000C-A864-3EC4-F7DA-12E350DF30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241" y="2656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0CC614CD-A4C3-FC89-27A1-143FC2BA2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261" y="2643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3BBD9E4E-58E2-D36D-56B1-86DF67795A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5283" y="2637"/>
              <a:ext cx="12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606D3A66-745E-47A4-B3B0-C10BC5681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871"/>
              <a:ext cx="26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Component</a:t>
              </a:r>
            </a:p>
          </p:txBody>
        </p:sp>
        <p:sp>
          <p:nvSpPr>
            <p:cNvPr id="112" name="Line 105">
              <a:extLst>
                <a:ext uri="{FF2B5EF4-FFF2-40B4-BE49-F238E27FC236}">
                  <a16:creationId xmlns:a16="http://schemas.microsoft.com/office/drawing/2014/main" id="{DB3C7065-BC7B-F3F1-0ED0-5DA9C5FE6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5" y="1683"/>
              <a:ext cx="0" cy="9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3" name="Line 106">
              <a:extLst>
                <a:ext uri="{FF2B5EF4-FFF2-40B4-BE49-F238E27FC236}">
                  <a16:creationId xmlns:a16="http://schemas.microsoft.com/office/drawing/2014/main" id="{D076095D-CE90-B99E-A231-C91DC3454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2" y="1683"/>
              <a:ext cx="0" cy="9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4" name="Line 107">
              <a:extLst>
                <a:ext uri="{FF2B5EF4-FFF2-40B4-BE49-F238E27FC236}">
                  <a16:creationId xmlns:a16="http://schemas.microsoft.com/office/drawing/2014/main" id="{F6748E67-D1F0-A6CF-4661-C847F3B36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633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5" name="Line 108">
              <a:extLst>
                <a:ext uri="{FF2B5EF4-FFF2-40B4-BE49-F238E27FC236}">
                  <a16:creationId xmlns:a16="http://schemas.microsoft.com/office/drawing/2014/main" id="{3D8B7989-CDCA-D846-F3D4-96CF2003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521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6" name="Line 109">
              <a:extLst>
                <a:ext uri="{FF2B5EF4-FFF2-40B4-BE49-F238E27FC236}">
                  <a16:creationId xmlns:a16="http://schemas.microsoft.com/office/drawing/2014/main" id="{67F61136-BB93-5CB2-CB44-4F61582C0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410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7" name="Line 110">
              <a:extLst>
                <a:ext uri="{FF2B5EF4-FFF2-40B4-BE49-F238E27FC236}">
                  <a16:creationId xmlns:a16="http://schemas.microsoft.com/office/drawing/2014/main" id="{DE3FAFDA-CA5D-1254-6E3D-613D10072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98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8" name="Line 111">
              <a:extLst>
                <a:ext uri="{FF2B5EF4-FFF2-40B4-BE49-F238E27FC236}">
                  <a16:creationId xmlns:a16="http://schemas.microsoft.com/office/drawing/2014/main" id="{4DEEFABB-E04B-C4DC-67BB-8FACC3E86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186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19" name="Line 112">
              <a:extLst>
                <a:ext uri="{FF2B5EF4-FFF2-40B4-BE49-F238E27FC236}">
                  <a16:creationId xmlns:a16="http://schemas.microsoft.com/office/drawing/2014/main" id="{E8321756-B84A-FD8C-D7D3-56DBB25E2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074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0" name="Line 113">
              <a:extLst>
                <a:ext uri="{FF2B5EF4-FFF2-40B4-BE49-F238E27FC236}">
                  <a16:creationId xmlns:a16="http://schemas.microsoft.com/office/drawing/2014/main" id="{563A8EBC-C5CA-446B-AFE6-3D2738292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1962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1" name="Line 114">
              <a:extLst>
                <a:ext uri="{FF2B5EF4-FFF2-40B4-BE49-F238E27FC236}">
                  <a16:creationId xmlns:a16="http://schemas.microsoft.com/office/drawing/2014/main" id="{1266528D-5973-EC73-0D25-EC80E04B7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1851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2" name="Line 115">
              <a:extLst>
                <a:ext uri="{FF2B5EF4-FFF2-40B4-BE49-F238E27FC236}">
                  <a16:creationId xmlns:a16="http://schemas.microsoft.com/office/drawing/2014/main" id="{72AEA40A-863C-D0FA-F0B7-D22766ED6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1739"/>
              <a:ext cx="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3" name="Line 116">
              <a:extLst>
                <a:ext uri="{FF2B5EF4-FFF2-40B4-BE49-F238E27FC236}">
                  <a16:creationId xmlns:a16="http://schemas.microsoft.com/office/drawing/2014/main" id="{F1AEC90C-E77B-373B-153C-47482FDB5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633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4" name="Line 117">
              <a:extLst>
                <a:ext uri="{FF2B5EF4-FFF2-40B4-BE49-F238E27FC236}">
                  <a16:creationId xmlns:a16="http://schemas.microsoft.com/office/drawing/2014/main" id="{58EE8EF2-2C25-1780-64AB-4C86837BC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521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5" name="Line 118">
              <a:extLst>
                <a:ext uri="{FF2B5EF4-FFF2-40B4-BE49-F238E27FC236}">
                  <a16:creationId xmlns:a16="http://schemas.microsoft.com/office/drawing/2014/main" id="{11F41D12-B3D8-3234-0791-7A5022E1D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410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6" name="Line 119">
              <a:extLst>
                <a:ext uri="{FF2B5EF4-FFF2-40B4-BE49-F238E27FC236}">
                  <a16:creationId xmlns:a16="http://schemas.microsoft.com/office/drawing/2014/main" id="{6B435A59-2645-7B29-BD99-02645ECD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298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7" name="Line 120">
              <a:extLst>
                <a:ext uri="{FF2B5EF4-FFF2-40B4-BE49-F238E27FC236}">
                  <a16:creationId xmlns:a16="http://schemas.microsoft.com/office/drawing/2014/main" id="{05EB9D36-7DA4-B727-F09E-74DA8A15D9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186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8" name="Line 121">
              <a:extLst>
                <a:ext uri="{FF2B5EF4-FFF2-40B4-BE49-F238E27FC236}">
                  <a16:creationId xmlns:a16="http://schemas.microsoft.com/office/drawing/2014/main" id="{EE9FFD7A-1008-AA1E-7BEA-4351BD02A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074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9" name="Line 122">
              <a:extLst>
                <a:ext uri="{FF2B5EF4-FFF2-40B4-BE49-F238E27FC236}">
                  <a16:creationId xmlns:a16="http://schemas.microsoft.com/office/drawing/2014/main" id="{0FF33035-B6F4-CF71-4B64-B23F1D3E0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1962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0" name="Line 123">
              <a:extLst>
                <a:ext uri="{FF2B5EF4-FFF2-40B4-BE49-F238E27FC236}">
                  <a16:creationId xmlns:a16="http://schemas.microsoft.com/office/drawing/2014/main" id="{FD1A2206-51DD-E71C-85A7-4ED8496E4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1851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1" name="Line 124">
              <a:extLst>
                <a:ext uri="{FF2B5EF4-FFF2-40B4-BE49-F238E27FC236}">
                  <a16:creationId xmlns:a16="http://schemas.microsoft.com/office/drawing/2014/main" id="{2AC410E1-F097-F721-6240-7B51990BA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1739"/>
              <a:ext cx="1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2" name="Rectangle 125">
              <a:extLst>
                <a:ext uri="{FF2B5EF4-FFF2-40B4-BE49-F238E27FC236}">
                  <a16:creationId xmlns:a16="http://schemas.microsoft.com/office/drawing/2014/main" id="{8EACA58C-73AF-B5E5-A9D0-CF616BB5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613"/>
              <a:ext cx="2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3" name="Rectangle 126">
              <a:extLst>
                <a:ext uri="{FF2B5EF4-FFF2-40B4-BE49-F238E27FC236}">
                  <a16:creationId xmlns:a16="http://schemas.microsoft.com/office/drawing/2014/main" id="{0A2E5F13-D6E6-D1B7-4350-9CD92425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501"/>
              <a:ext cx="8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500</a:t>
              </a:r>
            </a:p>
          </p:txBody>
        </p:sp>
        <p:sp>
          <p:nvSpPr>
            <p:cNvPr id="134" name="Rectangle 127">
              <a:extLst>
                <a:ext uri="{FF2B5EF4-FFF2-40B4-BE49-F238E27FC236}">
                  <a16:creationId xmlns:a16="http://schemas.microsoft.com/office/drawing/2014/main" id="{DD6B6379-4BC1-5DFF-444B-4EA2C9ADE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2388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135" name="Rectangle 128">
              <a:extLst>
                <a:ext uri="{FF2B5EF4-FFF2-40B4-BE49-F238E27FC236}">
                  <a16:creationId xmlns:a16="http://schemas.microsoft.com/office/drawing/2014/main" id="{E24A3EF1-6802-C454-17D0-636B4371E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2278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1500</a:t>
              </a:r>
            </a:p>
          </p:txBody>
        </p:sp>
        <p:sp>
          <p:nvSpPr>
            <p:cNvPr id="136" name="Rectangle 129">
              <a:extLst>
                <a:ext uri="{FF2B5EF4-FFF2-40B4-BE49-F238E27FC236}">
                  <a16:creationId xmlns:a16="http://schemas.microsoft.com/office/drawing/2014/main" id="{CD76275C-9479-67E9-5175-A596AF4F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2166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137" name="Rectangle 130">
              <a:extLst>
                <a:ext uri="{FF2B5EF4-FFF2-40B4-BE49-F238E27FC236}">
                  <a16:creationId xmlns:a16="http://schemas.microsoft.com/office/drawing/2014/main" id="{796BC5F7-FE45-EB89-6D5A-F389A0969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2054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2500</a:t>
              </a:r>
            </a:p>
          </p:txBody>
        </p:sp>
        <p:sp>
          <p:nvSpPr>
            <p:cNvPr id="138" name="Rectangle 131">
              <a:extLst>
                <a:ext uri="{FF2B5EF4-FFF2-40B4-BE49-F238E27FC236}">
                  <a16:creationId xmlns:a16="http://schemas.microsoft.com/office/drawing/2014/main" id="{48D10739-9019-9D09-9075-B00732505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1941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3000</a:t>
              </a:r>
            </a:p>
          </p:txBody>
        </p:sp>
        <p:sp>
          <p:nvSpPr>
            <p:cNvPr id="139" name="Rectangle 132">
              <a:extLst>
                <a:ext uri="{FF2B5EF4-FFF2-40B4-BE49-F238E27FC236}">
                  <a16:creationId xmlns:a16="http://schemas.microsoft.com/office/drawing/2014/main" id="{E753875A-EF03-96F2-C55E-ADD60AFD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1831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3500</a:t>
              </a:r>
            </a:p>
          </p:txBody>
        </p:sp>
        <p:sp>
          <p:nvSpPr>
            <p:cNvPr id="140" name="Rectangle 133">
              <a:extLst>
                <a:ext uri="{FF2B5EF4-FFF2-40B4-BE49-F238E27FC236}">
                  <a16:creationId xmlns:a16="http://schemas.microsoft.com/office/drawing/2014/main" id="{C85876E0-4956-8FD7-2722-FA864000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1719"/>
              <a:ext cx="11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4000</a:t>
              </a:r>
            </a:p>
          </p:txBody>
        </p:sp>
        <p:sp>
          <p:nvSpPr>
            <p:cNvPr id="141" name="Rectangle 134">
              <a:extLst>
                <a:ext uri="{FF2B5EF4-FFF2-40B4-BE49-F238E27FC236}">
                  <a16:creationId xmlns:a16="http://schemas.microsoft.com/office/drawing/2014/main" id="{F869FAB6-2EC5-B97C-430B-ECB4BDE5C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47" y="2194"/>
              <a:ext cx="5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42" name="Rectangle 135">
              <a:extLst>
                <a:ext uri="{FF2B5EF4-FFF2-40B4-BE49-F238E27FC236}">
                  <a16:creationId xmlns:a16="http://schemas.microsoft.com/office/drawing/2014/main" id="{E58B9A34-EF6E-ED15-AA90-FA47C2CD55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57" y="2161"/>
              <a:ext cx="3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43" name="Rectangle 136">
              <a:extLst>
                <a:ext uri="{FF2B5EF4-FFF2-40B4-BE49-F238E27FC236}">
                  <a16:creationId xmlns:a16="http://schemas.microsoft.com/office/drawing/2014/main" id="{AF328B20-2D65-6CEF-267B-4A3CF5E181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58" y="2138"/>
              <a:ext cx="3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44" name="Rectangle 137">
              <a:extLst>
                <a:ext uri="{FF2B5EF4-FFF2-40B4-BE49-F238E27FC236}">
                  <a16:creationId xmlns:a16="http://schemas.microsoft.com/office/drawing/2014/main" id="{FD653914-1B50-1A89-1F58-DD85D6E3C8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58" y="2117"/>
              <a:ext cx="3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45" name="Rectangle 138">
              <a:extLst>
                <a:ext uri="{FF2B5EF4-FFF2-40B4-BE49-F238E27FC236}">
                  <a16:creationId xmlns:a16="http://schemas.microsoft.com/office/drawing/2014/main" id="{2D358531-823D-CE04-3F06-A2F687E2F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65" y="2100"/>
              <a:ext cx="1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6" name="Rectangle 139">
              <a:extLst>
                <a:ext uri="{FF2B5EF4-FFF2-40B4-BE49-F238E27FC236}">
                  <a16:creationId xmlns:a16="http://schemas.microsoft.com/office/drawing/2014/main" id="{65C78D29-B724-69F3-AEE5-6F6CC2FD42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65" y="2088"/>
              <a:ext cx="1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147" name="Rectangle 140">
              <a:extLst>
                <a:ext uri="{FF2B5EF4-FFF2-40B4-BE49-F238E27FC236}">
                  <a16:creationId xmlns:a16="http://schemas.microsoft.com/office/drawing/2014/main" id="{75FA5999-15E4-F930-5BBF-86120B61F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83" y="1991"/>
              <a:ext cx="18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k</a:t>
              </a:r>
            </a:p>
          </p:txBody>
        </p:sp>
        <p:sp>
          <p:nvSpPr>
            <p:cNvPr id="148" name="Rectangle 141">
              <a:extLst>
                <a:ext uri="{FF2B5EF4-FFF2-40B4-BE49-F238E27FC236}">
                  <a16:creationId xmlns:a16="http://schemas.microsoft.com/office/drawing/2014/main" id="{CC2D3FB5-0638-673D-AA5E-3DA8218425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57" y="2041"/>
              <a:ext cx="3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49" name="Rectangle 142">
              <a:extLst>
                <a:ext uri="{FF2B5EF4-FFF2-40B4-BE49-F238E27FC236}">
                  <a16:creationId xmlns:a16="http://schemas.microsoft.com/office/drawing/2014/main" id="{6B675C28-DAF6-DC54-B806-833D5972BF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65" y="2026"/>
              <a:ext cx="1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99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" y="803734"/>
            <a:ext cx="11816862" cy="4231928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0" rIns="0" bIns="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Advanced Fuel Cells, Thermal Management Systems and Cryogenic Hydrogen are on a critical path for development of next generation aviation as well as many terrestrial applications and space planetary exploration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Aircraft architecture studies advance across Government, Academia, Industry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Developing enabling materials for cryogenic and fuel cells systems remains a key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Fuel cell technology is both highly promising and enabling for Hydrogen-Electric Aircraft, but many problems remain with performance, maturity and scale-up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 rejection from the fuel cell stacks dictates new approaches to Thermal Management Systems, heat exchangers, and aircraft architecture synergies of major components and subsystems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Analytical tools are essential for the system design, sizing </a:t>
            </a:r>
            <a:r>
              <a:rPr lang="en-US" sz="2000" dirty="0"/>
              <a:t>and performance 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Design, implement and test key components and full systems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 steps in collaborations with industry, academic, government partners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4E672-06D4-653F-7178-3ADBF35323D7}"/>
              </a:ext>
            </a:extLst>
          </p:cNvPr>
          <p:cNvSpPr txBox="1"/>
          <p:nvPr/>
        </p:nvSpPr>
        <p:spPr>
          <a:xfrm>
            <a:off x="0" y="0"/>
            <a:ext cx="1125576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 Light" panose="02000000000000000000" pitchFamily="2" charset="0"/>
              </a:rPr>
              <a:t>Conclusions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135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1802</Words>
  <Application>Microsoft Office PowerPoint</Application>
  <PresentationFormat>Widescreen</PresentationFormat>
  <Paragraphs>264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Roboto</vt:lpstr>
      <vt:lpstr>Symbol</vt:lpstr>
      <vt:lpstr>Times</vt:lpstr>
      <vt:lpstr>Times New Roman</vt:lpstr>
      <vt:lpstr>Wingdings</vt:lpstr>
      <vt:lpstr>1_Office Theme</vt:lpstr>
      <vt:lpstr>Fuel Cell-Based Hydrogen Aircraft Architecture</vt:lpstr>
      <vt:lpstr>NASA Technology Development Focus in Aeronautics</vt:lpstr>
      <vt:lpstr>PowerPoint Presentation</vt:lpstr>
      <vt:lpstr>PowerPoint Presentation</vt:lpstr>
      <vt:lpstr>Fuel Cells as Enabling Technology for Hydrogen-Electric Aircraft</vt:lpstr>
      <vt:lpstr>Aircraft Architecture and Fuel Cell Waste Heat Challenge </vt:lpstr>
      <vt:lpstr>PowerPoint Presentation</vt:lpstr>
      <vt:lpstr>Power Architecture sizing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Hydrogen-fueled Electric Aircraft</dc:title>
  <dc:creator>Lvovich, Vadim F. (GRC-LM00)</dc:creator>
  <cp:lastModifiedBy>Lvovich, Vadim F. (GRC-LM00)</cp:lastModifiedBy>
  <cp:revision>90</cp:revision>
  <dcterms:created xsi:type="dcterms:W3CDTF">2023-07-11T12:36:30Z</dcterms:created>
  <dcterms:modified xsi:type="dcterms:W3CDTF">2025-05-09T13:49:39Z</dcterms:modified>
</cp:coreProperties>
</file>