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4"/>
    <p:sldMasterId id="2147484435" r:id="rId5"/>
    <p:sldMasterId id="2147484436" r:id="rId6"/>
  </p:sldMasterIdLst>
  <p:notesMasterIdLst>
    <p:notesMasterId r:id="rId13"/>
  </p:notesMasterIdLst>
  <p:handoutMasterIdLst>
    <p:handoutMasterId r:id="rId14"/>
  </p:handoutMasterIdLst>
  <p:sldIdLst>
    <p:sldId id="381" r:id="rId7"/>
    <p:sldId id="273" r:id="rId8"/>
    <p:sldId id="610" r:id="rId9"/>
    <p:sldId id="646" r:id="rId10"/>
    <p:sldId id="647" r:id="rId11"/>
    <p:sldId id="648" r:id="rId1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4BACC6"/>
    <a:srgbClr val="00B050"/>
    <a:srgbClr val="011893"/>
    <a:srgbClr val="FFD579"/>
    <a:srgbClr val="F4B084"/>
    <a:srgbClr val="FF33CC"/>
    <a:srgbClr val="00BE00"/>
    <a:srgbClr val="3333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F7F97D-AFE8-4721-8DCC-125C284B80DC}" v="31" dt="2025-05-06T20:00:43.591"/>
    <p1510:client id="{C4CF3667-A2D2-4CDF-9CD3-643480343086}" v="70" dt="2025-05-07T13:58:39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576" y="120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th, Joseph R. (KSC-UBG00)" userId="a79a813f-7e34-4bc4-a0aa-e1e76dfa273d" providerId="ADAL" clId="{C4CF3667-A2D2-4CDF-9CD3-643480343086}"/>
    <pc:docChg chg="undo redo custSel addSld delSld modSld sldOrd">
      <pc:chgData name="Toth, Joseph R. (KSC-UBG00)" userId="a79a813f-7e34-4bc4-a0aa-e1e76dfa273d" providerId="ADAL" clId="{C4CF3667-A2D2-4CDF-9CD3-643480343086}" dt="2025-05-07T14:00:08.827" v="1586" actId="1076"/>
      <pc:docMkLst>
        <pc:docMk/>
      </pc:docMkLst>
      <pc:sldChg chg="delSp modSp add mod ord">
        <pc:chgData name="Toth, Joseph R. (KSC-UBG00)" userId="a79a813f-7e34-4bc4-a0aa-e1e76dfa273d" providerId="ADAL" clId="{C4CF3667-A2D2-4CDF-9CD3-643480343086}" dt="2025-05-06T15:44:00.850" v="1384" actId="1076"/>
        <pc:sldMkLst>
          <pc:docMk/>
          <pc:sldMk cId="1533240234" sldId="273"/>
        </pc:sldMkLst>
        <pc:spChg chg="mod">
          <ac:chgData name="Toth, Joseph R. (KSC-UBG00)" userId="a79a813f-7e34-4bc4-a0aa-e1e76dfa273d" providerId="ADAL" clId="{C4CF3667-A2D2-4CDF-9CD3-643480343086}" dt="2025-05-06T15:44:00.850" v="1384" actId="1076"/>
          <ac:spMkLst>
            <pc:docMk/>
            <pc:sldMk cId="1533240234" sldId="273"/>
            <ac:spMk id="8" creationId="{00000000-0000-0000-0000-000000000000}"/>
          </ac:spMkLst>
        </pc:spChg>
        <pc:spChg chg="mod">
          <ac:chgData name="Toth, Joseph R. (KSC-UBG00)" userId="a79a813f-7e34-4bc4-a0aa-e1e76dfa273d" providerId="ADAL" clId="{C4CF3667-A2D2-4CDF-9CD3-643480343086}" dt="2025-05-05T18:55:14.440" v="221" actId="207"/>
          <ac:spMkLst>
            <pc:docMk/>
            <pc:sldMk cId="1533240234" sldId="273"/>
            <ac:spMk id="10" creationId="{00000000-0000-0000-0000-000000000000}"/>
          </ac:spMkLst>
        </pc:spChg>
        <pc:spChg chg="del">
          <ac:chgData name="Toth, Joseph R. (KSC-UBG00)" userId="a79a813f-7e34-4bc4-a0aa-e1e76dfa273d" providerId="ADAL" clId="{C4CF3667-A2D2-4CDF-9CD3-643480343086}" dt="2025-05-05T18:55:19.793" v="222" actId="478"/>
          <ac:spMkLst>
            <pc:docMk/>
            <pc:sldMk cId="1533240234" sldId="273"/>
            <ac:spMk id="13" creationId="{00000000-0000-0000-0000-000000000000}"/>
          </ac:spMkLst>
        </pc:spChg>
      </pc:sldChg>
      <pc:sldChg chg="addSp modSp mod">
        <pc:chgData name="Toth, Joseph R. (KSC-UBG00)" userId="a79a813f-7e34-4bc4-a0aa-e1e76dfa273d" providerId="ADAL" clId="{C4CF3667-A2D2-4CDF-9CD3-643480343086}" dt="2025-05-07T14:00:08.827" v="1586" actId="1076"/>
        <pc:sldMkLst>
          <pc:docMk/>
          <pc:sldMk cId="1726764013" sldId="381"/>
        </pc:sldMkLst>
        <pc:spChg chg="add mod">
          <ac:chgData name="Toth, Joseph R. (KSC-UBG00)" userId="a79a813f-7e34-4bc4-a0aa-e1e76dfa273d" providerId="ADAL" clId="{C4CF3667-A2D2-4CDF-9CD3-643480343086}" dt="2025-05-07T13:58:36.348" v="1535" actId="20577"/>
          <ac:spMkLst>
            <pc:docMk/>
            <pc:sldMk cId="1726764013" sldId="381"/>
            <ac:spMk id="2" creationId="{C2A887FF-3A16-C053-A9EC-E68BA087C8C6}"/>
          </ac:spMkLst>
        </pc:spChg>
        <pc:spChg chg="add mod">
          <ac:chgData name="Toth, Joseph R. (KSC-UBG00)" userId="a79a813f-7e34-4bc4-a0aa-e1e76dfa273d" providerId="ADAL" clId="{C4CF3667-A2D2-4CDF-9CD3-643480343086}" dt="2025-05-07T14:00:08.827" v="1586" actId="1076"/>
          <ac:spMkLst>
            <pc:docMk/>
            <pc:sldMk cId="1726764013" sldId="381"/>
            <ac:spMk id="3" creationId="{E1AD85D8-36AA-9941-0EBF-D8AD261FD9DC}"/>
          </ac:spMkLst>
        </pc:spChg>
        <pc:spChg chg="mod">
          <ac:chgData name="Toth, Joseph R. (KSC-UBG00)" userId="a79a813f-7e34-4bc4-a0aa-e1e76dfa273d" providerId="ADAL" clId="{C4CF3667-A2D2-4CDF-9CD3-643480343086}" dt="2025-05-05T19:42:21.132" v="280" actId="1076"/>
          <ac:spMkLst>
            <pc:docMk/>
            <pc:sldMk cId="1726764013" sldId="381"/>
            <ac:spMk id="5" creationId="{00000000-0000-0000-0000-000000000000}"/>
          </ac:spMkLst>
        </pc:spChg>
      </pc:sldChg>
      <pc:sldChg chg="delSp modSp del mod ord">
        <pc:chgData name="Toth, Joseph R. (KSC-UBG00)" userId="a79a813f-7e34-4bc4-a0aa-e1e76dfa273d" providerId="ADAL" clId="{C4CF3667-A2D2-4CDF-9CD3-643480343086}" dt="2025-05-05T19:40:27.632" v="234" actId="47"/>
        <pc:sldMkLst>
          <pc:docMk/>
          <pc:sldMk cId="3277725466" sldId="566"/>
        </pc:sldMkLst>
        <pc:spChg chg="mod">
          <ac:chgData name="Toth, Joseph R. (KSC-UBG00)" userId="a79a813f-7e34-4bc4-a0aa-e1e76dfa273d" providerId="ADAL" clId="{C4CF3667-A2D2-4CDF-9CD3-643480343086}" dt="2025-05-05T18:58:11.972" v="228" actId="20577"/>
          <ac:spMkLst>
            <pc:docMk/>
            <pc:sldMk cId="3277725466" sldId="566"/>
            <ac:spMk id="8" creationId="{1D253A36-C4C1-4318-9B28-5619110AE6F8}"/>
          </ac:spMkLst>
        </pc:spChg>
        <pc:spChg chg="del mod">
          <ac:chgData name="Toth, Joseph R. (KSC-UBG00)" userId="a79a813f-7e34-4bc4-a0aa-e1e76dfa273d" providerId="ADAL" clId="{C4CF3667-A2D2-4CDF-9CD3-643480343086}" dt="2025-05-05T18:58:37.096" v="233" actId="478"/>
          <ac:spMkLst>
            <pc:docMk/>
            <pc:sldMk cId="3277725466" sldId="566"/>
            <ac:spMk id="46" creationId="{5D0D4F57-1691-437D-9B58-582CC61C5D11}"/>
          </ac:spMkLst>
        </pc:spChg>
        <pc:cxnChg chg="del mod">
          <ac:chgData name="Toth, Joseph R. (KSC-UBG00)" userId="a79a813f-7e34-4bc4-a0aa-e1e76dfa273d" providerId="ADAL" clId="{C4CF3667-A2D2-4CDF-9CD3-643480343086}" dt="2025-05-05T18:58:35.809" v="231" actId="478"/>
          <ac:cxnSpMkLst>
            <pc:docMk/>
            <pc:sldMk cId="3277725466" sldId="566"/>
            <ac:cxnSpMk id="43" creationId="{395823C6-104F-47D2-98E9-F4E11DFC854D}"/>
          </ac:cxnSpMkLst>
        </pc:cxnChg>
        <pc:cxnChg chg="del">
          <ac:chgData name="Toth, Joseph R. (KSC-UBG00)" userId="a79a813f-7e34-4bc4-a0aa-e1e76dfa273d" providerId="ADAL" clId="{C4CF3667-A2D2-4CDF-9CD3-643480343086}" dt="2025-05-05T18:58:36.400" v="232" actId="478"/>
          <ac:cxnSpMkLst>
            <pc:docMk/>
            <pc:sldMk cId="3277725466" sldId="566"/>
            <ac:cxnSpMk id="45" creationId="{AA05A4E4-E4D9-447A-B29F-037B17330BD8}"/>
          </ac:cxnSpMkLst>
        </pc:cxnChg>
      </pc:sldChg>
      <pc:sldChg chg="del">
        <pc:chgData name="Toth, Joseph R. (KSC-UBG00)" userId="a79a813f-7e34-4bc4-a0aa-e1e76dfa273d" providerId="ADAL" clId="{C4CF3667-A2D2-4CDF-9CD3-643480343086}" dt="2025-05-06T14:44:50.529" v="1338" actId="47"/>
        <pc:sldMkLst>
          <pc:docMk/>
          <pc:sldMk cId="1486363100" sldId="568"/>
        </pc:sldMkLst>
      </pc:sldChg>
      <pc:sldChg chg="del">
        <pc:chgData name="Toth, Joseph R. (KSC-UBG00)" userId="a79a813f-7e34-4bc4-a0aa-e1e76dfa273d" providerId="ADAL" clId="{C4CF3667-A2D2-4CDF-9CD3-643480343086}" dt="2025-05-06T15:36:23.543" v="1341" actId="47"/>
        <pc:sldMkLst>
          <pc:docMk/>
          <pc:sldMk cId="1351661899" sldId="575"/>
        </pc:sldMkLst>
      </pc:sldChg>
      <pc:sldChg chg="del">
        <pc:chgData name="Toth, Joseph R. (KSC-UBG00)" userId="a79a813f-7e34-4bc4-a0aa-e1e76dfa273d" providerId="ADAL" clId="{C4CF3667-A2D2-4CDF-9CD3-643480343086}" dt="2025-05-06T14:52:58.052" v="1340" actId="47"/>
        <pc:sldMkLst>
          <pc:docMk/>
          <pc:sldMk cId="697272160" sldId="576"/>
        </pc:sldMkLst>
      </pc:sldChg>
      <pc:sldChg chg="del">
        <pc:chgData name="Toth, Joseph R. (KSC-UBG00)" userId="a79a813f-7e34-4bc4-a0aa-e1e76dfa273d" providerId="ADAL" clId="{C4CF3667-A2D2-4CDF-9CD3-643480343086}" dt="2025-05-06T14:44:47.528" v="1335" actId="47"/>
        <pc:sldMkLst>
          <pc:docMk/>
          <pc:sldMk cId="1853442473" sldId="579"/>
        </pc:sldMkLst>
      </pc:sldChg>
      <pc:sldChg chg="del">
        <pc:chgData name="Toth, Joseph R. (KSC-UBG00)" userId="a79a813f-7e34-4bc4-a0aa-e1e76dfa273d" providerId="ADAL" clId="{C4CF3667-A2D2-4CDF-9CD3-643480343086}" dt="2025-05-06T14:43:53.340" v="1334" actId="47"/>
        <pc:sldMkLst>
          <pc:docMk/>
          <pc:sldMk cId="3497735664" sldId="587"/>
        </pc:sldMkLst>
      </pc:sldChg>
      <pc:sldChg chg="del">
        <pc:chgData name="Toth, Joseph R. (KSC-UBG00)" userId="a79a813f-7e34-4bc4-a0aa-e1e76dfa273d" providerId="ADAL" clId="{C4CF3667-A2D2-4CDF-9CD3-643480343086}" dt="2025-05-06T14:44:51.787" v="1339" actId="47"/>
        <pc:sldMkLst>
          <pc:docMk/>
          <pc:sldMk cId="527435507" sldId="588"/>
        </pc:sldMkLst>
      </pc:sldChg>
      <pc:sldChg chg="del">
        <pc:chgData name="Toth, Joseph R. (KSC-UBG00)" userId="a79a813f-7e34-4bc4-a0aa-e1e76dfa273d" providerId="ADAL" clId="{C4CF3667-A2D2-4CDF-9CD3-643480343086}" dt="2025-05-06T14:44:49.564" v="1337" actId="47"/>
        <pc:sldMkLst>
          <pc:docMk/>
          <pc:sldMk cId="1090675259" sldId="589"/>
        </pc:sldMkLst>
      </pc:sldChg>
      <pc:sldChg chg="del">
        <pc:chgData name="Toth, Joseph R. (KSC-UBG00)" userId="a79a813f-7e34-4bc4-a0aa-e1e76dfa273d" providerId="ADAL" clId="{C4CF3667-A2D2-4CDF-9CD3-643480343086}" dt="2025-05-06T14:43:52.441" v="1333" actId="47"/>
        <pc:sldMkLst>
          <pc:docMk/>
          <pc:sldMk cId="1911756734" sldId="590"/>
        </pc:sldMkLst>
      </pc:sldChg>
      <pc:sldChg chg="del">
        <pc:chgData name="Toth, Joseph R. (KSC-UBG00)" userId="a79a813f-7e34-4bc4-a0aa-e1e76dfa273d" providerId="ADAL" clId="{C4CF3667-A2D2-4CDF-9CD3-643480343086}" dt="2025-05-06T14:43:51.321" v="1332" actId="47"/>
        <pc:sldMkLst>
          <pc:docMk/>
          <pc:sldMk cId="2020485614" sldId="592"/>
        </pc:sldMkLst>
      </pc:sldChg>
      <pc:sldChg chg="del">
        <pc:chgData name="Toth, Joseph R. (KSC-UBG00)" userId="a79a813f-7e34-4bc4-a0aa-e1e76dfa273d" providerId="ADAL" clId="{C4CF3667-A2D2-4CDF-9CD3-643480343086}" dt="2025-05-06T14:43:50.345" v="1331" actId="47"/>
        <pc:sldMkLst>
          <pc:docMk/>
          <pc:sldMk cId="1058177155" sldId="593"/>
        </pc:sldMkLst>
      </pc:sldChg>
      <pc:sldChg chg="del">
        <pc:chgData name="Toth, Joseph R. (KSC-UBG00)" userId="a79a813f-7e34-4bc4-a0aa-e1e76dfa273d" providerId="ADAL" clId="{C4CF3667-A2D2-4CDF-9CD3-643480343086}" dt="2025-05-06T14:44:48.673" v="1336" actId="47"/>
        <pc:sldMkLst>
          <pc:docMk/>
          <pc:sldMk cId="1081667986" sldId="594"/>
        </pc:sldMkLst>
      </pc:sldChg>
      <pc:sldChg chg="addSp delSp modSp add mod modAnim">
        <pc:chgData name="Toth, Joseph R. (KSC-UBG00)" userId="a79a813f-7e34-4bc4-a0aa-e1e76dfa273d" providerId="ADAL" clId="{C4CF3667-A2D2-4CDF-9CD3-643480343086}" dt="2025-05-06T15:44:49.232" v="1420" actId="313"/>
        <pc:sldMkLst>
          <pc:docMk/>
          <pc:sldMk cId="3403907691" sldId="610"/>
        </pc:sldMkLst>
        <pc:spChg chg="add mod">
          <ac:chgData name="Toth, Joseph R. (KSC-UBG00)" userId="a79a813f-7e34-4bc4-a0aa-e1e76dfa273d" providerId="ADAL" clId="{C4CF3667-A2D2-4CDF-9CD3-643480343086}" dt="2025-05-05T19:52:58.374" v="634" actId="1076"/>
          <ac:spMkLst>
            <pc:docMk/>
            <pc:sldMk cId="3403907691" sldId="610"/>
            <ac:spMk id="7" creationId="{60FCCF9B-A703-68DC-15BA-1114A1E6832F}"/>
          </ac:spMkLst>
        </pc:spChg>
        <pc:spChg chg="mod">
          <ac:chgData name="Toth, Joseph R. (KSC-UBG00)" userId="a79a813f-7e34-4bc4-a0aa-e1e76dfa273d" providerId="ADAL" clId="{C4CF3667-A2D2-4CDF-9CD3-643480343086}" dt="2025-05-05T19:43:18.941" v="318" actId="1036"/>
          <ac:spMkLst>
            <pc:docMk/>
            <pc:sldMk cId="3403907691" sldId="610"/>
            <ac:spMk id="8" creationId="{12EE8521-C1BB-4EF3-B41B-CE689826BAFF}"/>
          </ac:spMkLst>
        </pc:spChg>
        <pc:spChg chg="del mod">
          <ac:chgData name="Toth, Joseph R. (KSC-UBG00)" userId="a79a813f-7e34-4bc4-a0aa-e1e76dfa273d" providerId="ADAL" clId="{C4CF3667-A2D2-4CDF-9CD3-643480343086}" dt="2025-05-06T15:44:14.429" v="1386" actId="478"/>
          <ac:spMkLst>
            <pc:docMk/>
            <pc:sldMk cId="3403907691" sldId="610"/>
            <ac:spMk id="9" creationId="{B2824C9A-8778-2719-79A5-759591C831E4}"/>
          </ac:spMkLst>
        </pc:spChg>
        <pc:spChg chg="add del mod">
          <ac:chgData name="Toth, Joseph R. (KSC-UBG00)" userId="a79a813f-7e34-4bc4-a0aa-e1e76dfa273d" providerId="ADAL" clId="{C4CF3667-A2D2-4CDF-9CD3-643480343086}" dt="2025-05-06T15:44:26.539" v="1390" actId="478"/>
          <ac:spMkLst>
            <pc:docMk/>
            <pc:sldMk cId="3403907691" sldId="610"/>
            <ac:spMk id="14" creationId="{600C628D-7672-D189-BDCA-E4B40C2E6752}"/>
          </ac:spMkLst>
        </pc:spChg>
        <pc:spChg chg="add del mod">
          <ac:chgData name="Toth, Joseph R. (KSC-UBG00)" userId="a79a813f-7e34-4bc4-a0aa-e1e76dfa273d" providerId="ADAL" clId="{C4CF3667-A2D2-4CDF-9CD3-643480343086}" dt="2025-05-06T15:44:49.232" v="1420" actId="313"/>
          <ac:spMkLst>
            <pc:docMk/>
            <pc:sldMk cId="3403907691" sldId="610"/>
            <ac:spMk id="15" creationId="{8C32CA50-1CED-B406-7820-B3CFED54BFC4}"/>
          </ac:spMkLst>
        </pc:spChg>
        <pc:spChg chg="mod">
          <ac:chgData name="Toth, Joseph R. (KSC-UBG00)" userId="a79a813f-7e34-4bc4-a0aa-e1e76dfa273d" providerId="ADAL" clId="{C4CF3667-A2D2-4CDF-9CD3-643480343086}" dt="2025-05-05T19:46:25.867" v="491" actId="207"/>
          <ac:spMkLst>
            <pc:docMk/>
            <pc:sldMk cId="3403907691" sldId="610"/>
            <ac:spMk id="30" creationId="{E6D2D893-4815-483D-830D-4F79625159C0}"/>
          </ac:spMkLst>
        </pc:spChg>
        <pc:spChg chg="mod">
          <ac:chgData name="Toth, Joseph R. (KSC-UBG00)" userId="a79a813f-7e34-4bc4-a0aa-e1e76dfa273d" providerId="ADAL" clId="{C4CF3667-A2D2-4CDF-9CD3-643480343086}" dt="2025-05-05T19:43:46.821" v="484" actId="1037"/>
          <ac:spMkLst>
            <pc:docMk/>
            <pc:sldMk cId="3403907691" sldId="610"/>
            <ac:spMk id="34" creationId="{4A16AFBF-7D94-4233-8996-BC913287D07F}"/>
          </ac:spMkLst>
        </pc:spChg>
        <pc:spChg chg="mod">
          <ac:chgData name="Toth, Joseph R. (KSC-UBG00)" userId="a79a813f-7e34-4bc4-a0aa-e1e76dfa273d" providerId="ADAL" clId="{C4CF3667-A2D2-4CDF-9CD3-643480343086}" dt="2025-05-05T19:46:45.030" v="493" actId="1076"/>
          <ac:spMkLst>
            <pc:docMk/>
            <pc:sldMk cId="3403907691" sldId="610"/>
            <ac:spMk id="52" creationId="{4D1FC0FE-AD46-4F81-BF5C-CA5EAA90EA98}"/>
          </ac:spMkLst>
        </pc:spChg>
        <pc:spChg chg="mod">
          <ac:chgData name="Toth, Joseph R. (KSC-UBG00)" userId="a79a813f-7e34-4bc4-a0aa-e1e76dfa273d" providerId="ADAL" clId="{C4CF3667-A2D2-4CDF-9CD3-643480343086}" dt="2025-05-05T19:46:45.030" v="493" actId="1076"/>
          <ac:spMkLst>
            <pc:docMk/>
            <pc:sldMk cId="3403907691" sldId="610"/>
            <ac:spMk id="53" creationId="{A1AC242D-CE48-4DEF-94FC-6FBA6A1F90DC}"/>
          </ac:spMkLst>
        </pc:spChg>
        <pc:spChg chg="mod">
          <ac:chgData name="Toth, Joseph R. (KSC-UBG00)" userId="a79a813f-7e34-4bc4-a0aa-e1e76dfa273d" providerId="ADAL" clId="{C4CF3667-A2D2-4CDF-9CD3-643480343086}" dt="2025-05-05T19:46:45.030" v="493" actId="1076"/>
          <ac:spMkLst>
            <pc:docMk/>
            <pc:sldMk cId="3403907691" sldId="610"/>
            <ac:spMk id="54" creationId="{E6E6EB13-F8F9-463F-895D-BE484A78F980}"/>
          </ac:spMkLst>
        </pc:spChg>
        <pc:spChg chg="del">
          <ac:chgData name="Toth, Joseph R. (KSC-UBG00)" userId="a79a813f-7e34-4bc4-a0aa-e1e76dfa273d" providerId="ADAL" clId="{C4CF3667-A2D2-4CDF-9CD3-643480343086}" dt="2025-05-05T19:40:53.356" v="237" actId="478"/>
          <ac:spMkLst>
            <pc:docMk/>
            <pc:sldMk cId="3403907691" sldId="610"/>
            <ac:spMk id="57" creationId="{3A603C76-49AD-4604-9738-CF655E50DC6E}"/>
          </ac:spMkLst>
        </pc:spChg>
        <pc:grpChg chg="mod">
          <ac:chgData name="Toth, Joseph R. (KSC-UBG00)" userId="a79a813f-7e34-4bc4-a0aa-e1e76dfa273d" providerId="ADAL" clId="{C4CF3667-A2D2-4CDF-9CD3-643480343086}" dt="2025-05-05T19:46:45.030" v="493" actId="1076"/>
          <ac:grpSpMkLst>
            <pc:docMk/>
            <pc:sldMk cId="3403907691" sldId="610"/>
            <ac:grpSpMk id="5" creationId="{3B40D3BE-F203-5174-66DB-9FB0492D417B}"/>
          </ac:grpSpMkLst>
        </pc:grpChg>
        <pc:grpChg chg="mod">
          <ac:chgData name="Toth, Joseph R. (KSC-UBG00)" userId="a79a813f-7e34-4bc4-a0aa-e1e76dfa273d" providerId="ADAL" clId="{C4CF3667-A2D2-4CDF-9CD3-643480343086}" dt="2025-05-05T19:46:06.492" v="490" actId="1076"/>
          <ac:grpSpMkLst>
            <pc:docMk/>
            <pc:sldMk cId="3403907691" sldId="610"/>
            <ac:grpSpMk id="11" creationId="{2350AB11-BCDF-D5A0-0AA7-02F64710A5B7}"/>
          </ac:grpSpMkLst>
        </pc:grpChg>
        <pc:picChg chg="add mod modCrop">
          <ac:chgData name="Toth, Joseph R. (KSC-UBG00)" userId="a79a813f-7e34-4bc4-a0aa-e1e76dfa273d" providerId="ADAL" clId="{C4CF3667-A2D2-4CDF-9CD3-643480343086}" dt="2025-05-05T19:53:41.848" v="637" actId="688"/>
          <ac:picMkLst>
            <pc:docMk/>
            <pc:sldMk cId="3403907691" sldId="610"/>
            <ac:picMk id="6" creationId="{6D50FCA0-4DA3-6C3B-FF37-DFC6625DD637}"/>
          </ac:picMkLst>
        </pc:picChg>
        <pc:picChg chg="mod">
          <ac:chgData name="Toth, Joseph R. (KSC-UBG00)" userId="a79a813f-7e34-4bc4-a0aa-e1e76dfa273d" providerId="ADAL" clId="{C4CF3667-A2D2-4CDF-9CD3-643480343086}" dt="2025-05-05T19:46:39.237" v="492" actId="1076"/>
          <ac:picMkLst>
            <pc:docMk/>
            <pc:sldMk cId="3403907691" sldId="610"/>
            <ac:picMk id="10" creationId="{7EA8C4E3-A85F-4886-A8CC-D6A6160D519E}"/>
          </ac:picMkLst>
        </pc:picChg>
        <pc:picChg chg="mod">
          <ac:chgData name="Toth, Joseph R. (KSC-UBG00)" userId="a79a813f-7e34-4bc4-a0aa-e1e76dfa273d" providerId="ADAL" clId="{C4CF3667-A2D2-4CDF-9CD3-643480343086}" dt="2025-05-05T19:53:36.825" v="636" actId="688"/>
          <ac:picMkLst>
            <pc:docMk/>
            <pc:sldMk cId="3403907691" sldId="610"/>
            <ac:picMk id="12" creationId="{57C169D0-29B2-4ABC-99F8-DA87ADDC0D54}"/>
          </ac:picMkLst>
        </pc:picChg>
        <pc:picChg chg="mod">
          <ac:chgData name="Toth, Joseph R. (KSC-UBG00)" userId="a79a813f-7e34-4bc4-a0aa-e1e76dfa273d" providerId="ADAL" clId="{C4CF3667-A2D2-4CDF-9CD3-643480343086}" dt="2025-05-05T19:46:06.492" v="490" actId="1076"/>
          <ac:picMkLst>
            <pc:docMk/>
            <pc:sldMk cId="3403907691" sldId="610"/>
            <ac:picMk id="55" creationId="{7A1A9095-0B53-4801-9C21-4E78F255CF89}"/>
          </ac:picMkLst>
        </pc:picChg>
        <pc:picChg chg="mod">
          <ac:chgData name="Toth, Joseph R. (KSC-UBG00)" userId="a79a813f-7e34-4bc4-a0aa-e1e76dfa273d" providerId="ADAL" clId="{C4CF3667-A2D2-4CDF-9CD3-643480343086}" dt="2025-05-05T19:46:45.030" v="493" actId="1076"/>
          <ac:picMkLst>
            <pc:docMk/>
            <pc:sldMk cId="3403907691" sldId="610"/>
            <ac:picMk id="56" creationId="{306BF37A-9843-45B8-B0D4-BB6CE9260024}"/>
          </ac:picMkLst>
        </pc:picChg>
      </pc:sldChg>
      <pc:sldChg chg="addSp delSp modSp add mod ord">
        <pc:chgData name="Toth, Joseph R. (KSC-UBG00)" userId="a79a813f-7e34-4bc4-a0aa-e1e76dfa273d" providerId="ADAL" clId="{C4CF3667-A2D2-4CDF-9CD3-643480343086}" dt="2025-05-06T15:45:29.532" v="1423" actId="478"/>
        <pc:sldMkLst>
          <pc:docMk/>
          <pc:sldMk cId="3485221430" sldId="646"/>
        </pc:sldMkLst>
        <pc:spChg chg="del">
          <ac:chgData name="Toth, Joseph R. (KSC-UBG00)" userId="a79a813f-7e34-4bc4-a0aa-e1e76dfa273d" providerId="ADAL" clId="{C4CF3667-A2D2-4CDF-9CD3-643480343086}" dt="2025-05-05T19:56:27.942" v="652" actId="478"/>
          <ac:spMkLst>
            <pc:docMk/>
            <pc:sldMk cId="3485221430" sldId="646"/>
            <ac:spMk id="2" creationId="{00000000-0000-0000-0000-000000000000}"/>
          </ac:spMkLst>
        </pc:spChg>
        <pc:spChg chg="mod">
          <ac:chgData name="Toth, Joseph R. (KSC-UBG00)" userId="a79a813f-7e34-4bc4-a0aa-e1e76dfa273d" providerId="ADAL" clId="{C4CF3667-A2D2-4CDF-9CD3-643480343086}" dt="2025-05-06T15:40:25.555" v="1368" actId="2711"/>
          <ac:spMkLst>
            <pc:docMk/>
            <pc:sldMk cId="3485221430" sldId="646"/>
            <ac:spMk id="3" creationId="{00000000-0000-0000-0000-000000000000}"/>
          </ac:spMkLst>
        </pc:spChg>
        <pc:spChg chg="mod">
          <ac:chgData name="Toth, Joseph R. (KSC-UBG00)" userId="a79a813f-7e34-4bc4-a0aa-e1e76dfa273d" providerId="ADAL" clId="{C4CF3667-A2D2-4CDF-9CD3-643480343086}" dt="2025-05-06T15:45:22.676" v="1422" actId="1076"/>
          <ac:spMkLst>
            <pc:docMk/>
            <pc:sldMk cId="3485221430" sldId="646"/>
            <ac:spMk id="4" creationId="{00000000-0000-0000-0000-000000000000}"/>
          </ac:spMkLst>
        </pc:spChg>
        <pc:spChg chg="del">
          <ac:chgData name="Toth, Joseph R. (KSC-UBG00)" userId="a79a813f-7e34-4bc4-a0aa-e1e76dfa273d" providerId="ADAL" clId="{C4CF3667-A2D2-4CDF-9CD3-643480343086}" dt="2025-05-05T19:41:00.219" v="238" actId="478"/>
          <ac:spMkLst>
            <pc:docMk/>
            <pc:sldMk cId="3485221430" sldId="646"/>
            <ac:spMk id="14" creationId="{00000000-0000-0000-0000-000000000000}"/>
          </ac:spMkLst>
        </pc:spChg>
        <pc:spChg chg="add del mod">
          <ac:chgData name="Toth, Joseph R. (KSC-UBG00)" userId="a79a813f-7e34-4bc4-a0aa-e1e76dfa273d" providerId="ADAL" clId="{C4CF3667-A2D2-4CDF-9CD3-643480343086}" dt="2025-05-05T19:56:30.016" v="653" actId="478"/>
          <ac:spMkLst>
            <pc:docMk/>
            <pc:sldMk cId="3485221430" sldId="646"/>
            <ac:spMk id="16" creationId="{3364340E-8A2C-C423-87D1-BE7265DBE355}"/>
          </ac:spMkLst>
        </pc:spChg>
        <pc:spChg chg="add del mod">
          <ac:chgData name="Toth, Joseph R. (KSC-UBG00)" userId="a79a813f-7e34-4bc4-a0aa-e1e76dfa273d" providerId="ADAL" clId="{C4CF3667-A2D2-4CDF-9CD3-643480343086}" dt="2025-05-06T15:45:29.532" v="1423" actId="478"/>
          <ac:spMkLst>
            <pc:docMk/>
            <pc:sldMk cId="3485221430" sldId="646"/>
            <ac:spMk id="17" creationId="{14C46997-4805-2F9D-5477-92B48AD65CF4}"/>
          </ac:spMkLst>
        </pc:spChg>
        <pc:picChg chg="mod">
          <ac:chgData name="Toth, Joseph R. (KSC-UBG00)" userId="a79a813f-7e34-4bc4-a0aa-e1e76dfa273d" providerId="ADAL" clId="{C4CF3667-A2D2-4CDF-9CD3-643480343086}" dt="2025-05-06T14:27:34.511" v="907" actId="1076"/>
          <ac:picMkLst>
            <pc:docMk/>
            <pc:sldMk cId="3485221430" sldId="646"/>
            <ac:picMk id="5" creationId="{B2207F13-A223-4416-744F-508062854DB5}"/>
          </ac:picMkLst>
        </pc:picChg>
        <pc:picChg chg="mod">
          <ac:chgData name="Toth, Joseph R. (KSC-UBG00)" userId="a79a813f-7e34-4bc4-a0aa-e1e76dfa273d" providerId="ADAL" clId="{C4CF3667-A2D2-4CDF-9CD3-643480343086}" dt="2025-05-06T14:26:08.631" v="894" actId="1076"/>
          <ac:picMkLst>
            <pc:docMk/>
            <pc:sldMk cId="3485221430" sldId="646"/>
            <ac:picMk id="6" creationId="{59DCF458-3494-1320-E740-826E49E4A069}"/>
          </ac:picMkLst>
        </pc:picChg>
        <pc:picChg chg="mod">
          <ac:chgData name="Toth, Joseph R. (KSC-UBG00)" userId="a79a813f-7e34-4bc4-a0aa-e1e76dfa273d" providerId="ADAL" clId="{C4CF3667-A2D2-4CDF-9CD3-643480343086}" dt="2025-05-06T14:26:09.863" v="895" actId="1076"/>
          <ac:picMkLst>
            <pc:docMk/>
            <pc:sldMk cId="3485221430" sldId="646"/>
            <ac:picMk id="7" creationId="{D298A790-DFD1-B771-F906-C9CA76ECD28C}"/>
          </ac:picMkLst>
        </pc:picChg>
        <pc:picChg chg="mod">
          <ac:chgData name="Toth, Joseph R. (KSC-UBG00)" userId="a79a813f-7e34-4bc4-a0aa-e1e76dfa273d" providerId="ADAL" clId="{C4CF3667-A2D2-4CDF-9CD3-643480343086}" dt="2025-05-06T14:27:35.423" v="908" actId="1076"/>
          <ac:picMkLst>
            <pc:docMk/>
            <pc:sldMk cId="3485221430" sldId="646"/>
            <ac:picMk id="8" creationId="{668F6EDA-7314-D85F-D53B-433090CCF423}"/>
          </ac:picMkLst>
        </pc:picChg>
        <pc:picChg chg="del">
          <ac:chgData name="Toth, Joseph R. (KSC-UBG00)" userId="a79a813f-7e34-4bc4-a0aa-e1e76dfa273d" providerId="ADAL" clId="{C4CF3667-A2D2-4CDF-9CD3-643480343086}" dt="2025-05-05T19:49:23.198" v="514" actId="478"/>
          <ac:picMkLst>
            <pc:docMk/>
            <pc:sldMk cId="3485221430" sldId="646"/>
            <ac:picMk id="9" creationId="{F6CC900A-53B3-607E-8A27-60DC15DAC5FA}"/>
          </ac:picMkLst>
        </pc:picChg>
        <pc:picChg chg="del">
          <ac:chgData name="Toth, Joseph R. (KSC-UBG00)" userId="a79a813f-7e34-4bc4-a0aa-e1e76dfa273d" providerId="ADAL" clId="{C4CF3667-A2D2-4CDF-9CD3-643480343086}" dt="2025-05-05T19:49:23.662" v="515" actId="478"/>
          <ac:picMkLst>
            <pc:docMk/>
            <pc:sldMk cId="3485221430" sldId="646"/>
            <ac:picMk id="10" creationId="{812C3FA6-11F2-7123-7F36-5B125D5163AE}"/>
          </ac:picMkLst>
        </pc:picChg>
        <pc:picChg chg="del">
          <ac:chgData name="Toth, Joseph R. (KSC-UBG00)" userId="a79a813f-7e34-4bc4-a0aa-e1e76dfa273d" providerId="ADAL" clId="{C4CF3667-A2D2-4CDF-9CD3-643480343086}" dt="2025-05-05T19:49:24.246" v="516" actId="478"/>
          <ac:picMkLst>
            <pc:docMk/>
            <pc:sldMk cId="3485221430" sldId="646"/>
            <ac:picMk id="11" creationId="{7457D49A-4925-90C5-720F-AACC9ED0E447}"/>
          </ac:picMkLst>
        </pc:picChg>
        <pc:picChg chg="del">
          <ac:chgData name="Toth, Joseph R. (KSC-UBG00)" userId="a79a813f-7e34-4bc4-a0aa-e1e76dfa273d" providerId="ADAL" clId="{C4CF3667-A2D2-4CDF-9CD3-643480343086}" dt="2025-05-05T19:49:24.582" v="517" actId="478"/>
          <ac:picMkLst>
            <pc:docMk/>
            <pc:sldMk cId="3485221430" sldId="646"/>
            <ac:picMk id="12" creationId="{CCEEE26E-9A57-DCC5-9D24-99408967CAE3}"/>
          </ac:picMkLst>
        </pc:picChg>
        <pc:picChg chg="del">
          <ac:chgData name="Toth, Joseph R. (KSC-UBG00)" userId="a79a813f-7e34-4bc4-a0aa-e1e76dfa273d" providerId="ADAL" clId="{C4CF3667-A2D2-4CDF-9CD3-643480343086}" dt="2025-05-05T19:49:24.967" v="518" actId="478"/>
          <ac:picMkLst>
            <pc:docMk/>
            <pc:sldMk cId="3485221430" sldId="646"/>
            <ac:picMk id="13" creationId="{B8DB192F-25ED-9868-332B-D59FEB1F48FB}"/>
          </ac:picMkLst>
        </pc:picChg>
      </pc:sldChg>
      <pc:sldChg chg="addSp modSp new add del mod">
        <pc:chgData name="Toth, Joseph R. (KSC-UBG00)" userId="a79a813f-7e34-4bc4-a0aa-e1e76dfa273d" providerId="ADAL" clId="{C4CF3667-A2D2-4CDF-9CD3-643480343086}" dt="2025-05-06T15:45:34.332" v="1424" actId="47"/>
        <pc:sldMkLst>
          <pc:docMk/>
          <pc:sldMk cId="74584770" sldId="647"/>
        </pc:sldMkLst>
        <pc:spChg chg="add mod">
          <ac:chgData name="Toth, Joseph R. (KSC-UBG00)" userId="a79a813f-7e34-4bc4-a0aa-e1e76dfa273d" providerId="ADAL" clId="{C4CF3667-A2D2-4CDF-9CD3-643480343086}" dt="2025-05-06T15:42:34.395" v="1383" actId="20577"/>
          <ac:spMkLst>
            <pc:docMk/>
            <pc:sldMk cId="74584770" sldId="647"/>
            <ac:spMk id="2" creationId="{BE18B806-B852-A32A-BD80-CA734ED8A056}"/>
          </ac:spMkLst>
        </pc:spChg>
      </pc:sldChg>
      <pc:sldChg chg="addSp delSp modSp add mod modAnim">
        <pc:chgData name="Toth, Joseph R. (KSC-UBG00)" userId="a79a813f-7e34-4bc4-a0aa-e1e76dfa273d" providerId="ADAL" clId="{C4CF3667-A2D2-4CDF-9CD3-643480343086}" dt="2025-05-06T16:49:03.544" v="1528" actId="1076"/>
        <pc:sldMkLst>
          <pc:docMk/>
          <pc:sldMk cId="3387381053" sldId="647"/>
        </pc:sldMkLst>
        <pc:spChg chg="del">
          <ac:chgData name="Toth, Joseph R. (KSC-UBG00)" userId="a79a813f-7e34-4bc4-a0aa-e1e76dfa273d" providerId="ADAL" clId="{C4CF3667-A2D2-4CDF-9CD3-643480343086}" dt="2025-05-06T15:45:41.011" v="1426" actId="478"/>
          <ac:spMkLst>
            <pc:docMk/>
            <pc:sldMk cId="3387381053" sldId="647"/>
            <ac:spMk id="3" creationId="{00000000-0000-0000-0000-000000000000}"/>
          </ac:spMkLst>
        </pc:spChg>
        <pc:spChg chg="mod">
          <ac:chgData name="Toth, Joseph R. (KSC-UBG00)" userId="a79a813f-7e34-4bc4-a0aa-e1e76dfa273d" providerId="ADAL" clId="{C4CF3667-A2D2-4CDF-9CD3-643480343086}" dt="2025-05-06T15:48:55.858" v="1440" actId="20577"/>
          <ac:spMkLst>
            <pc:docMk/>
            <pc:sldMk cId="3387381053" sldId="647"/>
            <ac:spMk id="4" creationId="{00000000-0000-0000-0000-000000000000}"/>
          </ac:spMkLst>
        </pc:spChg>
        <pc:spChg chg="add mod">
          <ac:chgData name="Toth, Joseph R. (KSC-UBG00)" userId="a79a813f-7e34-4bc4-a0aa-e1e76dfa273d" providerId="ADAL" clId="{C4CF3667-A2D2-4CDF-9CD3-643480343086}" dt="2025-05-06T16:37:44.006" v="1499" actId="164"/>
          <ac:spMkLst>
            <pc:docMk/>
            <pc:sldMk cId="3387381053" sldId="647"/>
            <ac:spMk id="13" creationId="{8F1AFE0E-25E7-1380-5AEE-1CDC5087C4AD}"/>
          </ac:spMkLst>
        </pc:spChg>
        <pc:grpChg chg="add mod">
          <ac:chgData name="Toth, Joseph R. (KSC-UBG00)" userId="a79a813f-7e34-4bc4-a0aa-e1e76dfa273d" providerId="ADAL" clId="{C4CF3667-A2D2-4CDF-9CD3-643480343086}" dt="2025-05-06T16:38:38.649" v="1504" actId="1076"/>
          <ac:grpSpMkLst>
            <pc:docMk/>
            <pc:sldMk cId="3387381053" sldId="647"/>
            <ac:grpSpMk id="14" creationId="{0607B151-2F27-D2A3-3F2F-5BAEA5517E1A}"/>
          </ac:grpSpMkLst>
        </pc:grpChg>
        <pc:picChg chg="add mod">
          <ac:chgData name="Toth, Joseph R. (KSC-UBG00)" userId="a79a813f-7e34-4bc4-a0aa-e1e76dfa273d" providerId="ADAL" clId="{C4CF3667-A2D2-4CDF-9CD3-643480343086}" dt="2025-05-06T16:38:45.481" v="1507" actId="1076"/>
          <ac:picMkLst>
            <pc:docMk/>
            <pc:sldMk cId="3387381053" sldId="647"/>
            <ac:picMk id="2" creationId="{4461CF8D-E96F-0566-7CF2-B3A829E8352B}"/>
          </ac:picMkLst>
        </pc:picChg>
        <pc:picChg chg="add mod">
          <ac:chgData name="Toth, Joseph R. (KSC-UBG00)" userId="a79a813f-7e34-4bc4-a0aa-e1e76dfa273d" providerId="ADAL" clId="{C4CF3667-A2D2-4CDF-9CD3-643480343086}" dt="2025-05-06T16:49:03.544" v="1528" actId="1076"/>
          <ac:picMkLst>
            <pc:docMk/>
            <pc:sldMk cId="3387381053" sldId="647"/>
            <ac:picMk id="5" creationId="{66161341-CF9D-3E94-206A-CEFA301A9BFF}"/>
          </ac:picMkLst>
        </pc:picChg>
        <pc:picChg chg="del">
          <ac:chgData name="Toth, Joseph R. (KSC-UBG00)" userId="a79a813f-7e34-4bc4-a0aa-e1e76dfa273d" providerId="ADAL" clId="{C4CF3667-A2D2-4CDF-9CD3-643480343086}" dt="2025-05-06T15:45:42.322" v="1429" actId="478"/>
          <ac:picMkLst>
            <pc:docMk/>
            <pc:sldMk cId="3387381053" sldId="647"/>
            <ac:picMk id="5" creationId="{B2207F13-A223-4416-744F-508062854DB5}"/>
          </ac:picMkLst>
        </pc:picChg>
        <pc:picChg chg="del">
          <ac:chgData name="Toth, Joseph R. (KSC-UBG00)" userId="a79a813f-7e34-4bc4-a0aa-e1e76dfa273d" providerId="ADAL" clId="{C4CF3667-A2D2-4CDF-9CD3-643480343086}" dt="2025-05-06T15:45:41.530" v="1427" actId="478"/>
          <ac:picMkLst>
            <pc:docMk/>
            <pc:sldMk cId="3387381053" sldId="647"/>
            <ac:picMk id="6" creationId="{59DCF458-3494-1320-E740-826E49E4A069}"/>
          </ac:picMkLst>
        </pc:picChg>
        <pc:picChg chg="del">
          <ac:chgData name="Toth, Joseph R. (KSC-UBG00)" userId="a79a813f-7e34-4bc4-a0aa-e1e76dfa273d" providerId="ADAL" clId="{C4CF3667-A2D2-4CDF-9CD3-643480343086}" dt="2025-05-06T15:45:41.946" v="1428" actId="478"/>
          <ac:picMkLst>
            <pc:docMk/>
            <pc:sldMk cId="3387381053" sldId="647"/>
            <ac:picMk id="7" creationId="{D298A790-DFD1-B771-F906-C9CA76ECD28C}"/>
          </ac:picMkLst>
        </pc:picChg>
        <pc:picChg chg="del">
          <ac:chgData name="Toth, Joseph R. (KSC-UBG00)" userId="a79a813f-7e34-4bc4-a0aa-e1e76dfa273d" providerId="ADAL" clId="{C4CF3667-A2D2-4CDF-9CD3-643480343086}" dt="2025-05-06T15:45:42.682" v="1430" actId="478"/>
          <ac:picMkLst>
            <pc:docMk/>
            <pc:sldMk cId="3387381053" sldId="647"/>
            <ac:picMk id="8" creationId="{668F6EDA-7314-D85F-D53B-433090CCF423}"/>
          </ac:picMkLst>
        </pc:picChg>
        <pc:picChg chg="add del mod">
          <ac:chgData name="Toth, Joseph R. (KSC-UBG00)" userId="a79a813f-7e34-4bc4-a0aa-e1e76dfa273d" providerId="ADAL" clId="{C4CF3667-A2D2-4CDF-9CD3-643480343086}" dt="2025-05-06T16:35:46.049" v="1450" actId="478"/>
          <ac:picMkLst>
            <pc:docMk/>
            <pc:sldMk cId="3387381053" sldId="647"/>
            <ac:picMk id="10" creationId="{B16CEF43-EDDD-2A80-8A3C-20FCC6598666}"/>
          </ac:picMkLst>
        </pc:picChg>
        <pc:picChg chg="add mod modCrop">
          <ac:chgData name="Toth, Joseph R. (KSC-UBG00)" userId="a79a813f-7e34-4bc4-a0aa-e1e76dfa273d" providerId="ADAL" clId="{C4CF3667-A2D2-4CDF-9CD3-643480343086}" dt="2025-05-06T16:37:44.006" v="1499" actId="164"/>
          <ac:picMkLst>
            <pc:docMk/>
            <pc:sldMk cId="3387381053" sldId="647"/>
            <ac:picMk id="12" creationId="{0EF7D2FC-0647-1DEA-D0BF-0577EDE526BD}"/>
          </ac:picMkLst>
        </pc:picChg>
        <pc:picChg chg="add mod">
          <ac:chgData name="Toth, Joseph R. (KSC-UBG00)" userId="a79a813f-7e34-4bc4-a0aa-e1e76dfa273d" providerId="ADAL" clId="{C4CF3667-A2D2-4CDF-9CD3-643480343086}" dt="2025-05-06T16:48:55.426" v="1527"/>
          <ac:picMkLst>
            <pc:docMk/>
            <pc:sldMk cId="3387381053" sldId="647"/>
            <ac:picMk id="15" creationId="{5935FE39-822D-F3FA-D713-1BA231DD6963}"/>
          </ac:picMkLst>
        </pc:picChg>
      </pc:sldChg>
    </pc:docChg>
  </pc:docChgLst>
  <pc:docChgLst>
    <pc:chgData name="Acosta, Krystal L. (KSC-UBG00)" userId="16800a9d-b19e-4a47-87eb-5a0cc7708e67" providerId="ADAL" clId="{42F7F97D-AFE8-4721-8DCC-125C284B80DC}"/>
    <pc:docChg chg="modSld">
      <pc:chgData name="Acosta, Krystal L. (KSC-UBG00)" userId="16800a9d-b19e-4a47-87eb-5a0cc7708e67" providerId="ADAL" clId="{42F7F97D-AFE8-4721-8DCC-125C284B80DC}" dt="2025-05-06T20:00:43.591" v="30" actId="1076"/>
      <pc:docMkLst>
        <pc:docMk/>
      </pc:docMkLst>
      <pc:sldChg chg="modSp mod modAnim">
        <pc:chgData name="Acosta, Krystal L. (KSC-UBG00)" userId="16800a9d-b19e-4a47-87eb-5a0cc7708e67" providerId="ADAL" clId="{42F7F97D-AFE8-4721-8DCC-125C284B80DC}" dt="2025-05-06T20:00:43.591" v="30" actId="1076"/>
        <pc:sldMkLst>
          <pc:docMk/>
          <pc:sldMk cId="3403907691" sldId="610"/>
        </pc:sldMkLst>
        <pc:spChg chg="mod">
          <ac:chgData name="Acosta, Krystal L. (KSC-UBG00)" userId="16800a9d-b19e-4a47-87eb-5a0cc7708e67" providerId="ADAL" clId="{42F7F97D-AFE8-4721-8DCC-125C284B80DC}" dt="2025-05-06T20:00:22.511" v="26" actId="1036"/>
          <ac:spMkLst>
            <pc:docMk/>
            <pc:sldMk cId="3403907691" sldId="610"/>
            <ac:spMk id="8" creationId="{12EE8521-C1BB-4EF3-B41B-CE689826BAFF}"/>
          </ac:spMkLst>
        </pc:spChg>
        <pc:spChg chg="mod">
          <ac:chgData name="Acosta, Krystal L. (KSC-UBG00)" userId="16800a9d-b19e-4a47-87eb-5a0cc7708e67" providerId="ADAL" clId="{42F7F97D-AFE8-4721-8DCC-125C284B80DC}" dt="2025-05-06T20:00:30.361" v="27" actId="1076"/>
          <ac:spMkLst>
            <pc:docMk/>
            <pc:sldMk cId="3403907691" sldId="610"/>
            <ac:spMk id="34" creationId="{4A16AFBF-7D94-4233-8996-BC913287D07F}"/>
          </ac:spMkLst>
        </pc:spChg>
        <pc:spChg chg="mod">
          <ac:chgData name="Acosta, Krystal L. (KSC-UBG00)" userId="16800a9d-b19e-4a47-87eb-5a0cc7708e67" providerId="ADAL" clId="{42F7F97D-AFE8-4721-8DCC-125C284B80DC}" dt="2025-05-06T20:00:43.591" v="30" actId="1076"/>
          <ac:spMkLst>
            <pc:docMk/>
            <pc:sldMk cId="3403907691" sldId="610"/>
            <ac:spMk id="52" creationId="{4D1FC0FE-AD46-4F81-BF5C-CA5EAA90EA98}"/>
          </ac:spMkLst>
        </pc:spChg>
        <pc:spChg chg="mod">
          <ac:chgData name="Acosta, Krystal L. (KSC-UBG00)" userId="16800a9d-b19e-4a47-87eb-5a0cc7708e67" providerId="ADAL" clId="{42F7F97D-AFE8-4721-8DCC-125C284B80DC}" dt="2025-05-06T20:00:40.456" v="29" actId="1076"/>
          <ac:spMkLst>
            <pc:docMk/>
            <pc:sldMk cId="3403907691" sldId="610"/>
            <ac:spMk id="53" creationId="{A1AC242D-CE48-4DEF-94FC-6FBA6A1F90DC}"/>
          </ac:spMkLst>
        </pc:spChg>
      </pc:sldChg>
    </pc:docChg>
  </pc:docChgLst>
  <pc:docChgLst>
    <pc:chgData name="Joseph Toth" userId="a79a813f-7e34-4bc4-a0aa-e1e76dfa273d" providerId="ADAL" clId="{C4CF3667-A2D2-4CDF-9CD3-643480343086}"/>
    <pc:docChg chg="undo custSel addSld delSld modSld">
      <pc:chgData name="Joseph Toth" userId="a79a813f-7e34-4bc4-a0aa-e1e76dfa273d" providerId="ADAL" clId="{C4CF3667-A2D2-4CDF-9CD3-643480343086}" dt="2025-05-06T19:25:13.629" v="1014"/>
      <pc:docMkLst>
        <pc:docMk/>
      </pc:docMkLst>
      <pc:sldChg chg="modSp mod">
        <pc:chgData name="Joseph Toth" userId="a79a813f-7e34-4bc4-a0aa-e1e76dfa273d" providerId="ADAL" clId="{C4CF3667-A2D2-4CDF-9CD3-643480343086}" dt="2025-05-06T19:21:33.126" v="1013" actId="2711"/>
        <pc:sldMkLst>
          <pc:docMk/>
          <pc:sldMk cId="1533240234" sldId="273"/>
        </pc:sldMkLst>
        <pc:spChg chg="mod">
          <ac:chgData name="Joseph Toth" userId="a79a813f-7e34-4bc4-a0aa-e1e76dfa273d" providerId="ADAL" clId="{C4CF3667-A2D2-4CDF-9CD3-643480343086}" dt="2025-05-06T19:21:33.126" v="1013" actId="2711"/>
          <ac:spMkLst>
            <pc:docMk/>
            <pc:sldMk cId="1533240234" sldId="273"/>
            <ac:spMk id="2" creationId="{00000000-0000-0000-0000-000000000000}"/>
          </ac:spMkLst>
        </pc:spChg>
        <pc:spChg chg="mod">
          <ac:chgData name="Joseph Toth" userId="a79a813f-7e34-4bc4-a0aa-e1e76dfa273d" providerId="ADAL" clId="{C4CF3667-A2D2-4CDF-9CD3-643480343086}" dt="2025-05-06T19:21:28.062" v="1012" actId="2711"/>
          <ac:spMkLst>
            <pc:docMk/>
            <pc:sldMk cId="1533240234" sldId="273"/>
            <ac:spMk id="10" creationId="{00000000-0000-0000-0000-000000000000}"/>
          </ac:spMkLst>
        </pc:spChg>
      </pc:sldChg>
      <pc:sldChg chg="addSp modSp mod">
        <pc:chgData name="Joseph Toth" userId="a79a813f-7e34-4bc4-a0aa-e1e76dfa273d" providerId="ADAL" clId="{C4CF3667-A2D2-4CDF-9CD3-643480343086}" dt="2025-05-06T19:18:47.614" v="1011"/>
        <pc:sldMkLst>
          <pc:docMk/>
          <pc:sldMk cId="1726764013" sldId="381"/>
        </pc:sldMkLst>
        <pc:spChg chg="mod">
          <ac:chgData name="Joseph Toth" userId="a79a813f-7e34-4bc4-a0aa-e1e76dfa273d" providerId="ADAL" clId="{C4CF3667-A2D2-4CDF-9CD3-643480343086}" dt="2025-05-06T19:18:47.614" v="1011"/>
          <ac:spMkLst>
            <pc:docMk/>
            <pc:sldMk cId="1726764013" sldId="381"/>
            <ac:spMk id="2" creationId="{C2A887FF-3A16-C053-A9EC-E68BA087C8C6}"/>
          </ac:spMkLst>
        </pc:spChg>
        <pc:graphicFrameChg chg="add mod">
          <ac:chgData name="Joseph Toth" userId="a79a813f-7e34-4bc4-a0aa-e1e76dfa273d" providerId="ADAL" clId="{C4CF3667-A2D2-4CDF-9CD3-643480343086}" dt="2025-05-06T19:18:36.444" v="1009"/>
          <ac:graphicFrameMkLst>
            <pc:docMk/>
            <pc:sldMk cId="1726764013" sldId="381"/>
            <ac:graphicFrameMk id="3" creationId="{8093127A-F49D-E6C1-6B18-20D0342ABDAC}"/>
          </ac:graphicFrameMkLst>
        </pc:graphicFrameChg>
        <pc:picChg chg="mod">
          <ac:chgData name="Joseph Toth" userId="a79a813f-7e34-4bc4-a0aa-e1e76dfa273d" providerId="ADAL" clId="{C4CF3667-A2D2-4CDF-9CD3-643480343086}" dt="2025-05-06T19:13:47.970" v="952" actId="1076"/>
          <ac:picMkLst>
            <pc:docMk/>
            <pc:sldMk cId="1726764013" sldId="381"/>
            <ac:picMk id="11" creationId="{AC569CC2-2AAB-ED4E-9C1A-91BEDB698C2C}"/>
          </ac:picMkLst>
        </pc:picChg>
      </pc:sldChg>
      <pc:sldChg chg="modAnim">
        <pc:chgData name="Joseph Toth" userId="a79a813f-7e34-4bc4-a0aa-e1e76dfa273d" providerId="ADAL" clId="{C4CF3667-A2D2-4CDF-9CD3-643480343086}" dt="2025-05-06T19:25:13.629" v="1014"/>
        <pc:sldMkLst>
          <pc:docMk/>
          <pc:sldMk cId="3403907691" sldId="610"/>
        </pc:sldMkLst>
      </pc:sldChg>
      <pc:sldChg chg="addSp delSp modSp mod modAnim">
        <pc:chgData name="Joseph Toth" userId="a79a813f-7e34-4bc4-a0aa-e1e76dfa273d" providerId="ADAL" clId="{C4CF3667-A2D2-4CDF-9CD3-643480343086}" dt="2025-05-06T19:16:45.355" v="992" actId="1036"/>
        <pc:sldMkLst>
          <pc:docMk/>
          <pc:sldMk cId="3387381053" sldId="647"/>
        </pc:sldMkLst>
        <pc:spChg chg="add mod">
          <ac:chgData name="Joseph Toth" userId="a79a813f-7e34-4bc4-a0aa-e1e76dfa273d" providerId="ADAL" clId="{C4CF3667-A2D2-4CDF-9CD3-643480343086}" dt="2025-05-06T17:41:45.750" v="29" actId="1076"/>
          <ac:spMkLst>
            <pc:docMk/>
            <pc:sldMk cId="3387381053" sldId="647"/>
            <ac:spMk id="3" creationId="{28F4392A-13C8-2328-6305-69F71B74FE50}"/>
          </ac:spMkLst>
        </pc:spChg>
        <pc:spChg chg="add mod">
          <ac:chgData name="Joseph Toth" userId="a79a813f-7e34-4bc4-a0aa-e1e76dfa273d" providerId="ADAL" clId="{C4CF3667-A2D2-4CDF-9CD3-643480343086}" dt="2025-05-06T17:41:59.831" v="59" actId="1076"/>
          <ac:spMkLst>
            <pc:docMk/>
            <pc:sldMk cId="3387381053" sldId="647"/>
            <ac:spMk id="6" creationId="{9A960445-B55A-F6AB-0D5B-A4F45A816062}"/>
          </ac:spMkLst>
        </pc:spChg>
        <pc:spChg chg="add mod">
          <ac:chgData name="Joseph Toth" userId="a79a813f-7e34-4bc4-a0aa-e1e76dfa273d" providerId="ADAL" clId="{C4CF3667-A2D2-4CDF-9CD3-643480343086}" dt="2025-05-06T17:43:36.975" v="82" actId="14100"/>
          <ac:spMkLst>
            <pc:docMk/>
            <pc:sldMk cId="3387381053" sldId="647"/>
            <ac:spMk id="7" creationId="{B8C656A5-4803-9DDB-99B1-7DC7DD66EA0E}"/>
          </ac:spMkLst>
        </pc:spChg>
        <pc:spChg chg="add mod">
          <ac:chgData name="Joseph Toth" userId="a79a813f-7e34-4bc4-a0aa-e1e76dfa273d" providerId="ADAL" clId="{C4CF3667-A2D2-4CDF-9CD3-643480343086}" dt="2025-05-06T17:43:43.943" v="85" actId="20577"/>
          <ac:spMkLst>
            <pc:docMk/>
            <pc:sldMk cId="3387381053" sldId="647"/>
            <ac:spMk id="8" creationId="{E4840A31-E2D9-5148-ECF9-F5B2E435F89B}"/>
          </ac:spMkLst>
        </pc:spChg>
        <pc:spChg chg="add mod">
          <ac:chgData name="Joseph Toth" userId="a79a813f-7e34-4bc4-a0aa-e1e76dfa273d" providerId="ADAL" clId="{C4CF3667-A2D2-4CDF-9CD3-643480343086}" dt="2025-05-06T18:28:09.700" v="869" actId="1076"/>
          <ac:spMkLst>
            <pc:docMk/>
            <pc:sldMk cId="3387381053" sldId="647"/>
            <ac:spMk id="9" creationId="{45202E07-6A84-74EA-EF75-9FF2A34EC35A}"/>
          </ac:spMkLst>
        </pc:spChg>
        <pc:spChg chg="mod topLvl">
          <ac:chgData name="Joseph Toth" userId="a79a813f-7e34-4bc4-a0aa-e1e76dfa273d" providerId="ADAL" clId="{C4CF3667-A2D2-4CDF-9CD3-643480343086}" dt="2025-05-06T19:16:45.355" v="992" actId="1036"/>
          <ac:spMkLst>
            <pc:docMk/>
            <pc:sldMk cId="3387381053" sldId="647"/>
            <ac:spMk id="13" creationId="{8F1AFE0E-25E7-1380-5AEE-1CDC5087C4AD}"/>
          </ac:spMkLst>
        </pc:spChg>
        <pc:grpChg chg="add del">
          <ac:chgData name="Joseph Toth" userId="a79a813f-7e34-4bc4-a0aa-e1e76dfa273d" providerId="ADAL" clId="{C4CF3667-A2D2-4CDF-9CD3-643480343086}" dt="2025-05-06T19:14:26.546" v="958" actId="165"/>
          <ac:grpSpMkLst>
            <pc:docMk/>
            <pc:sldMk cId="3387381053" sldId="647"/>
            <ac:grpSpMk id="14" creationId="{0607B151-2F27-D2A3-3F2F-5BAEA5517E1A}"/>
          </ac:grpSpMkLst>
        </pc:grpChg>
        <pc:picChg chg="mod">
          <ac:chgData name="Joseph Toth" userId="a79a813f-7e34-4bc4-a0aa-e1e76dfa273d" providerId="ADAL" clId="{C4CF3667-A2D2-4CDF-9CD3-643480343086}" dt="2025-05-06T19:16:45.355" v="992" actId="1036"/>
          <ac:picMkLst>
            <pc:docMk/>
            <pc:sldMk cId="3387381053" sldId="647"/>
            <ac:picMk id="2" creationId="{4461CF8D-E96F-0566-7CF2-B3A829E8352B}"/>
          </ac:picMkLst>
        </pc:picChg>
        <pc:picChg chg="mod">
          <ac:chgData name="Joseph Toth" userId="a79a813f-7e34-4bc4-a0aa-e1e76dfa273d" providerId="ADAL" clId="{C4CF3667-A2D2-4CDF-9CD3-643480343086}" dt="2025-05-06T17:41:22.296" v="16" actId="1076"/>
          <ac:picMkLst>
            <pc:docMk/>
            <pc:sldMk cId="3387381053" sldId="647"/>
            <ac:picMk id="5" creationId="{66161341-CF9D-3E94-206A-CEFA301A9BFF}"/>
          </ac:picMkLst>
        </pc:picChg>
        <pc:picChg chg="add mod ord modCrop">
          <ac:chgData name="Joseph Toth" userId="a79a813f-7e34-4bc4-a0aa-e1e76dfa273d" providerId="ADAL" clId="{C4CF3667-A2D2-4CDF-9CD3-643480343086}" dt="2025-05-06T19:16:45.355" v="992" actId="1036"/>
          <ac:picMkLst>
            <pc:docMk/>
            <pc:sldMk cId="3387381053" sldId="647"/>
            <ac:picMk id="11" creationId="{F3910C11-EA51-5D23-047C-13358CF6BA00}"/>
          </ac:picMkLst>
        </pc:picChg>
        <pc:picChg chg="del mod topLvl">
          <ac:chgData name="Joseph Toth" userId="a79a813f-7e34-4bc4-a0aa-e1e76dfa273d" providerId="ADAL" clId="{C4CF3667-A2D2-4CDF-9CD3-643480343086}" dt="2025-05-06T19:14:29.377" v="959" actId="478"/>
          <ac:picMkLst>
            <pc:docMk/>
            <pc:sldMk cId="3387381053" sldId="647"/>
            <ac:picMk id="12" creationId="{0EF7D2FC-0647-1DEA-D0BF-0577EDE526BD}"/>
          </ac:picMkLst>
        </pc:picChg>
        <pc:picChg chg="mod">
          <ac:chgData name="Joseph Toth" userId="a79a813f-7e34-4bc4-a0aa-e1e76dfa273d" providerId="ADAL" clId="{C4CF3667-A2D2-4CDF-9CD3-643480343086}" dt="2025-05-06T17:41:18.745" v="15"/>
          <ac:picMkLst>
            <pc:docMk/>
            <pc:sldMk cId="3387381053" sldId="647"/>
            <ac:picMk id="15" creationId="{5935FE39-822D-F3FA-D713-1BA231DD6963}"/>
          </ac:picMkLst>
        </pc:picChg>
      </pc:sldChg>
      <pc:sldChg chg="addSp delSp modSp add mod delAnim">
        <pc:chgData name="Joseph Toth" userId="a79a813f-7e34-4bc4-a0aa-e1e76dfa273d" providerId="ADAL" clId="{C4CF3667-A2D2-4CDF-9CD3-643480343086}" dt="2025-05-06T18:58:20.394" v="909" actId="14100"/>
        <pc:sldMkLst>
          <pc:docMk/>
          <pc:sldMk cId="1642771264" sldId="648"/>
        </pc:sldMkLst>
        <pc:spChg chg="del">
          <ac:chgData name="Joseph Toth" userId="a79a813f-7e34-4bc4-a0aa-e1e76dfa273d" providerId="ADAL" clId="{C4CF3667-A2D2-4CDF-9CD3-643480343086}" dt="2025-05-06T17:44:55.217" v="112" actId="478"/>
          <ac:spMkLst>
            <pc:docMk/>
            <pc:sldMk cId="1642771264" sldId="648"/>
            <ac:spMk id="3" creationId="{28F4392A-13C8-2328-6305-69F71B74FE50}"/>
          </ac:spMkLst>
        </pc:spChg>
        <pc:spChg chg="add del mod">
          <ac:chgData name="Joseph Toth" userId="a79a813f-7e34-4bc4-a0aa-e1e76dfa273d" providerId="ADAL" clId="{C4CF3667-A2D2-4CDF-9CD3-643480343086}" dt="2025-05-06T17:44:49.687" v="108" actId="20577"/>
          <ac:spMkLst>
            <pc:docMk/>
            <pc:sldMk cId="1642771264" sldId="648"/>
            <ac:spMk id="4" creationId="{00000000-0000-0000-0000-000000000000}"/>
          </ac:spMkLst>
        </pc:spChg>
        <pc:spChg chg="del">
          <ac:chgData name="Joseph Toth" userId="a79a813f-7e34-4bc4-a0aa-e1e76dfa273d" providerId="ADAL" clId="{C4CF3667-A2D2-4CDF-9CD3-643480343086}" dt="2025-05-06T17:44:55.217" v="112" actId="478"/>
          <ac:spMkLst>
            <pc:docMk/>
            <pc:sldMk cId="1642771264" sldId="648"/>
            <ac:spMk id="6" creationId="{9A960445-B55A-F6AB-0D5B-A4F45A816062}"/>
          </ac:spMkLst>
        </pc:spChg>
        <pc:spChg chg="del">
          <ac:chgData name="Joseph Toth" userId="a79a813f-7e34-4bc4-a0aa-e1e76dfa273d" providerId="ADAL" clId="{C4CF3667-A2D2-4CDF-9CD3-643480343086}" dt="2025-05-06T17:44:55.217" v="112" actId="478"/>
          <ac:spMkLst>
            <pc:docMk/>
            <pc:sldMk cId="1642771264" sldId="648"/>
            <ac:spMk id="7" creationId="{B8C656A5-4803-9DDB-99B1-7DC7DD66EA0E}"/>
          </ac:spMkLst>
        </pc:spChg>
        <pc:spChg chg="del">
          <ac:chgData name="Joseph Toth" userId="a79a813f-7e34-4bc4-a0aa-e1e76dfa273d" providerId="ADAL" clId="{C4CF3667-A2D2-4CDF-9CD3-643480343086}" dt="2025-05-06T17:44:55.217" v="112" actId="478"/>
          <ac:spMkLst>
            <pc:docMk/>
            <pc:sldMk cId="1642771264" sldId="648"/>
            <ac:spMk id="8" creationId="{E4840A31-E2D9-5148-ECF9-F5B2E435F89B}"/>
          </ac:spMkLst>
        </pc:spChg>
        <pc:spChg chg="add del mod">
          <ac:chgData name="Joseph Toth" userId="a79a813f-7e34-4bc4-a0aa-e1e76dfa273d" providerId="ADAL" clId="{C4CF3667-A2D2-4CDF-9CD3-643480343086}" dt="2025-05-06T17:44:41.314" v="90" actId="478"/>
          <ac:spMkLst>
            <pc:docMk/>
            <pc:sldMk cId="1642771264" sldId="648"/>
            <ac:spMk id="10" creationId="{CD0737DE-2FB1-70BF-E745-D8ABB8612E80}"/>
          </ac:spMkLst>
        </pc:spChg>
        <pc:spChg chg="add mod">
          <ac:chgData name="Joseph Toth" userId="a79a813f-7e34-4bc4-a0aa-e1e76dfa273d" providerId="ADAL" clId="{C4CF3667-A2D2-4CDF-9CD3-643480343086}" dt="2025-05-06T18:28:49.252" v="875" actId="1076"/>
          <ac:spMkLst>
            <pc:docMk/>
            <pc:sldMk cId="1642771264" sldId="648"/>
            <ac:spMk id="11" creationId="{F143F5DC-E356-ACFE-90D4-4600691B22C1}"/>
          </ac:spMkLst>
        </pc:spChg>
        <pc:spChg chg="add mod">
          <ac:chgData name="Joseph Toth" userId="a79a813f-7e34-4bc4-a0aa-e1e76dfa273d" providerId="ADAL" clId="{C4CF3667-A2D2-4CDF-9CD3-643480343086}" dt="2025-05-06T18:06:00.533" v="685" actId="1076"/>
          <ac:spMkLst>
            <pc:docMk/>
            <pc:sldMk cId="1642771264" sldId="648"/>
            <ac:spMk id="31" creationId="{49416C74-ADF2-150A-BF0D-307570649EE6}"/>
          </ac:spMkLst>
        </pc:spChg>
        <pc:spChg chg="add del mod">
          <ac:chgData name="Joseph Toth" userId="a79a813f-7e34-4bc4-a0aa-e1e76dfa273d" providerId="ADAL" clId="{C4CF3667-A2D2-4CDF-9CD3-643480343086}" dt="2025-05-06T18:21:54.509" v="811" actId="478"/>
          <ac:spMkLst>
            <pc:docMk/>
            <pc:sldMk cId="1642771264" sldId="648"/>
            <ac:spMk id="32" creationId="{473C0F5D-5DBF-22D1-870C-54CDEC252273}"/>
          </ac:spMkLst>
        </pc:spChg>
        <pc:spChg chg="add mod">
          <ac:chgData name="Joseph Toth" userId="a79a813f-7e34-4bc4-a0aa-e1e76dfa273d" providerId="ADAL" clId="{C4CF3667-A2D2-4CDF-9CD3-643480343086}" dt="2025-05-06T18:30:58.301" v="906" actId="164"/>
          <ac:spMkLst>
            <pc:docMk/>
            <pc:sldMk cId="1642771264" sldId="648"/>
            <ac:spMk id="33" creationId="{3F766BE6-0349-D72E-1AE4-12C79A6B84C1}"/>
          </ac:spMkLst>
        </pc:spChg>
        <pc:grpChg chg="del">
          <ac:chgData name="Joseph Toth" userId="a79a813f-7e34-4bc4-a0aa-e1e76dfa273d" providerId="ADAL" clId="{C4CF3667-A2D2-4CDF-9CD3-643480343086}" dt="2025-05-06T17:44:52.439" v="110" actId="478"/>
          <ac:grpSpMkLst>
            <pc:docMk/>
            <pc:sldMk cId="1642771264" sldId="648"/>
            <ac:grpSpMk id="14" creationId="{0607B151-2F27-D2A3-3F2F-5BAEA5517E1A}"/>
          </ac:grpSpMkLst>
        </pc:grpChg>
        <pc:grpChg chg="add mod">
          <ac:chgData name="Joseph Toth" userId="a79a813f-7e34-4bc4-a0aa-e1e76dfa273d" providerId="ADAL" clId="{C4CF3667-A2D2-4CDF-9CD3-643480343086}" dt="2025-05-06T18:30:58.301" v="906" actId="164"/>
          <ac:grpSpMkLst>
            <pc:docMk/>
            <pc:sldMk cId="1642771264" sldId="648"/>
            <ac:grpSpMk id="34" creationId="{8D72F9F2-AFEB-B4C9-3E2E-21CE94AA2F28}"/>
          </ac:grpSpMkLst>
        </pc:grpChg>
        <pc:graphicFrameChg chg="add mod modGraphic">
          <ac:chgData name="Joseph Toth" userId="a79a813f-7e34-4bc4-a0aa-e1e76dfa273d" providerId="ADAL" clId="{C4CF3667-A2D2-4CDF-9CD3-643480343086}" dt="2025-05-06T17:50:16.374" v="243" actId="2166"/>
          <ac:graphicFrameMkLst>
            <pc:docMk/>
            <pc:sldMk cId="1642771264" sldId="648"/>
            <ac:graphicFrameMk id="16" creationId="{0E83A377-DACD-CFFB-4432-AFF2B7681C35}"/>
          </ac:graphicFrameMkLst>
        </pc:graphicFrameChg>
        <pc:picChg chg="del">
          <ac:chgData name="Joseph Toth" userId="a79a813f-7e34-4bc4-a0aa-e1e76dfa273d" providerId="ADAL" clId="{C4CF3667-A2D2-4CDF-9CD3-643480343086}" dt="2025-05-06T17:44:52.078" v="109" actId="478"/>
          <ac:picMkLst>
            <pc:docMk/>
            <pc:sldMk cId="1642771264" sldId="648"/>
            <ac:picMk id="2" creationId="{4461CF8D-E96F-0566-7CF2-B3A829E8352B}"/>
          </ac:picMkLst>
        </pc:picChg>
        <pc:picChg chg="del">
          <ac:chgData name="Joseph Toth" userId="a79a813f-7e34-4bc4-a0aa-e1e76dfa273d" providerId="ADAL" clId="{C4CF3667-A2D2-4CDF-9CD3-643480343086}" dt="2025-05-06T17:44:53.234" v="111" actId="478"/>
          <ac:picMkLst>
            <pc:docMk/>
            <pc:sldMk cId="1642771264" sldId="648"/>
            <ac:picMk id="5" creationId="{66161341-CF9D-3E94-206A-CEFA301A9BFF}"/>
          </ac:picMkLst>
        </pc:picChg>
        <pc:picChg chg="del">
          <ac:chgData name="Joseph Toth" userId="a79a813f-7e34-4bc4-a0aa-e1e76dfa273d" providerId="ADAL" clId="{C4CF3667-A2D2-4CDF-9CD3-643480343086}" dt="2025-05-06T17:44:55.217" v="112" actId="478"/>
          <ac:picMkLst>
            <pc:docMk/>
            <pc:sldMk cId="1642771264" sldId="648"/>
            <ac:picMk id="15" creationId="{5935FE39-822D-F3FA-D713-1BA231DD6963}"/>
          </ac:picMkLst>
        </pc:picChg>
        <pc:picChg chg="add mod modCrop">
          <ac:chgData name="Joseph Toth" userId="a79a813f-7e34-4bc4-a0aa-e1e76dfa273d" providerId="ADAL" clId="{C4CF3667-A2D2-4CDF-9CD3-643480343086}" dt="2025-05-06T17:52:03.230" v="278" actId="14100"/>
          <ac:picMkLst>
            <pc:docMk/>
            <pc:sldMk cId="1642771264" sldId="648"/>
            <ac:picMk id="17" creationId="{97217E37-E263-9108-6DF8-52696F0BB21F}"/>
          </ac:picMkLst>
        </pc:picChg>
        <pc:picChg chg="add mod modCrop">
          <ac:chgData name="Joseph Toth" userId="a79a813f-7e34-4bc4-a0aa-e1e76dfa273d" providerId="ADAL" clId="{C4CF3667-A2D2-4CDF-9CD3-643480343086}" dt="2025-05-06T17:51:40.894" v="271" actId="1076"/>
          <ac:picMkLst>
            <pc:docMk/>
            <pc:sldMk cId="1642771264" sldId="648"/>
            <ac:picMk id="18" creationId="{8CC9227B-1186-B568-3799-F21BC5C54FA6}"/>
          </ac:picMkLst>
        </pc:picChg>
        <pc:picChg chg="add del mod modCrop">
          <ac:chgData name="Joseph Toth" userId="a79a813f-7e34-4bc4-a0aa-e1e76dfa273d" providerId="ADAL" clId="{C4CF3667-A2D2-4CDF-9CD3-643480343086}" dt="2025-05-06T17:54:26.517" v="294" actId="478"/>
          <ac:picMkLst>
            <pc:docMk/>
            <pc:sldMk cId="1642771264" sldId="648"/>
            <ac:picMk id="19" creationId="{0C8FBCB3-4DF1-B1EC-B8B0-A1279CCF0829}"/>
          </ac:picMkLst>
        </pc:picChg>
        <pc:picChg chg="add del mod modCrop">
          <ac:chgData name="Joseph Toth" userId="a79a813f-7e34-4bc4-a0aa-e1e76dfa273d" providerId="ADAL" clId="{C4CF3667-A2D2-4CDF-9CD3-643480343086}" dt="2025-05-06T17:54:27.143" v="295" actId="478"/>
          <ac:picMkLst>
            <pc:docMk/>
            <pc:sldMk cId="1642771264" sldId="648"/>
            <ac:picMk id="20" creationId="{81089513-EAD0-EE03-ADB4-C8B5A447A508}"/>
          </ac:picMkLst>
        </pc:picChg>
        <pc:picChg chg="add mod">
          <ac:chgData name="Joseph Toth" userId="a79a813f-7e34-4bc4-a0aa-e1e76dfa273d" providerId="ADAL" clId="{C4CF3667-A2D2-4CDF-9CD3-643480343086}" dt="2025-05-06T17:50:53.903" v="255" actId="1036"/>
          <ac:picMkLst>
            <pc:docMk/>
            <pc:sldMk cId="1642771264" sldId="648"/>
            <ac:picMk id="21" creationId="{984E1421-82C2-9EA2-9302-0EBDEF4C91FB}"/>
          </ac:picMkLst>
        </pc:picChg>
        <pc:picChg chg="add mod">
          <ac:chgData name="Joseph Toth" userId="a79a813f-7e34-4bc4-a0aa-e1e76dfa273d" providerId="ADAL" clId="{C4CF3667-A2D2-4CDF-9CD3-643480343086}" dt="2025-05-06T17:50:58.238" v="257" actId="1076"/>
          <ac:picMkLst>
            <pc:docMk/>
            <pc:sldMk cId="1642771264" sldId="648"/>
            <ac:picMk id="22" creationId="{FD849B70-F6FA-E051-1499-0706DD1E54BF}"/>
          </ac:picMkLst>
        </pc:picChg>
        <pc:picChg chg="add mod">
          <ac:chgData name="Joseph Toth" userId="a79a813f-7e34-4bc4-a0aa-e1e76dfa273d" providerId="ADAL" clId="{C4CF3667-A2D2-4CDF-9CD3-643480343086}" dt="2025-05-06T17:50:45.198" v="250" actId="1076"/>
          <ac:picMkLst>
            <pc:docMk/>
            <pc:sldMk cId="1642771264" sldId="648"/>
            <ac:picMk id="23" creationId="{55D8F38E-7277-19C4-A625-E0D8BD65D5DD}"/>
          </ac:picMkLst>
        </pc:picChg>
        <pc:picChg chg="add mod">
          <ac:chgData name="Joseph Toth" userId="a79a813f-7e34-4bc4-a0aa-e1e76dfa273d" providerId="ADAL" clId="{C4CF3667-A2D2-4CDF-9CD3-643480343086}" dt="2025-05-06T17:50:46.447" v="251" actId="1076"/>
          <ac:picMkLst>
            <pc:docMk/>
            <pc:sldMk cId="1642771264" sldId="648"/>
            <ac:picMk id="24" creationId="{51A7BF48-66AA-0AEA-FADC-0156C522DD22}"/>
          </ac:picMkLst>
        </pc:picChg>
        <pc:picChg chg="add mod">
          <ac:chgData name="Joseph Toth" userId="a79a813f-7e34-4bc4-a0aa-e1e76dfa273d" providerId="ADAL" clId="{C4CF3667-A2D2-4CDF-9CD3-643480343086}" dt="2025-05-06T17:50:37.862" v="247" actId="1076"/>
          <ac:picMkLst>
            <pc:docMk/>
            <pc:sldMk cId="1642771264" sldId="648"/>
            <ac:picMk id="25" creationId="{1F2C74EC-4D2A-93DB-A1CA-D808495C1C54}"/>
          </ac:picMkLst>
        </pc:picChg>
        <pc:picChg chg="add mod ord">
          <ac:chgData name="Joseph Toth" userId="a79a813f-7e34-4bc4-a0aa-e1e76dfa273d" providerId="ADAL" clId="{C4CF3667-A2D2-4CDF-9CD3-643480343086}" dt="2025-05-06T18:58:20.394" v="909" actId="14100"/>
          <ac:picMkLst>
            <pc:docMk/>
            <pc:sldMk cId="1642771264" sldId="648"/>
            <ac:picMk id="26" creationId="{643928E5-4323-AC14-F4CE-E5E4B0C3D071}"/>
          </ac:picMkLst>
        </pc:picChg>
        <pc:picChg chg="add mod">
          <ac:chgData name="Joseph Toth" userId="a79a813f-7e34-4bc4-a0aa-e1e76dfa273d" providerId="ADAL" clId="{C4CF3667-A2D2-4CDF-9CD3-643480343086}" dt="2025-05-06T17:55:35.751" v="331" actId="1038"/>
          <ac:picMkLst>
            <pc:docMk/>
            <pc:sldMk cId="1642771264" sldId="648"/>
            <ac:picMk id="28" creationId="{E8295F9D-79A8-6B96-5F8F-CC5A2D51A8C8}"/>
          </ac:picMkLst>
        </pc:picChg>
        <pc:picChg chg="add mod">
          <ac:chgData name="Joseph Toth" userId="a79a813f-7e34-4bc4-a0aa-e1e76dfa273d" providerId="ADAL" clId="{C4CF3667-A2D2-4CDF-9CD3-643480343086}" dt="2025-05-06T17:55:34.127" v="328" actId="1036"/>
          <ac:picMkLst>
            <pc:docMk/>
            <pc:sldMk cId="1642771264" sldId="648"/>
            <ac:picMk id="30" creationId="{AD256857-F15D-39A1-BB06-9717ED45F657}"/>
          </ac:picMkLst>
        </pc:picChg>
        <pc:picChg chg="add mod">
          <ac:chgData name="Joseph Toth" userId="a79a813f-7e34-4bc4-a0aa-e1e76dfa273d" providerId="ADAL" clId="{C4CF3667-A2D2-4CDF-9CD3-643480343086}" dt="2025-05-06T18:30:58.301" v="906" actId="164"/>
          <ac:picMkLst>
            <pc:docMk/>
            <pc:sldMk cId="1642771264" sldId="648"/>
            <ac:picMk id="1026" creationId="{647DF67A-4F6D-41F5-CFFD-84A66A040949}"/>
          </ac:picMkLst>
        </pc:picChg>
      </pc:sldChg>
      <pc:sldChg chg="new del">
        <pc:chgData name="Joseph Toth" userId="a79a813f-7e34-4bc4-a0aa-e1e76dfa273d" providerId="ADAL" clId="{C4CF3667-A2D2-4CDF-9CD3-643480343086}" dt="2025-05-06T17:44:34.741" v="87" actId="47"/>
        <pc:sldMkLst>
          <pc:docMk/>
          <pc:sldMk cId="3554703102" sldId="648"/>
        </pc:sldMkLst>
      </pc:sldChg>
      <pc:sldChg chg="new del">
        <pc:chgData name="Joseph Toth" userId="a79a813f-7e34-4bc4-a0aa-e1e76dfa273d" providerId="ADAL" clId="{C4CF3667-A2D2-4CDF-9CD3-643480343086}" dt="2025-05-06T19:14:18.711" v="955" actId="47"/>
        <pc:sldMkLst>
          <pc:docMk/>
          <pc:sldMk cId="3037583231" sldId="64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5/6/2025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892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6252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ED821-6567-4B79-7F33-45E2CE0C1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20CBD-B51D-4B24-752A-D99664C68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69D1A-92A2-B468-BF4F-AD13A6AD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2B45F-A7CB-BFF0-71E4-2ABE8C491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76F9C-A114-7737-3CA3-D1CF8848A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42AD8-8928-4F84-9938-4C43482AA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7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403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5257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  <p:extLst>
      <p:ext uri="{BB962C8B-B14F-4D97-AF65-F5344CB8AC3E}">
        <p14:creationId xmlns:p14="http://schemas.microsoft.com/office/powerpoint/2010/main" val="1855036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  <p:extLst>
      <p:ext uri="{BB962C8B-B14F-4D97-AF65-F5344CB8AC3E}">
        <p14:creationId xmlns:p14="http://schemas.microsoft.com/office/powerpoint/2010/main" val="2967918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7633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  <p:extLst>
      <p:ext uri="{BB962C8B-B14F-4D97-AF65-F5344CB8AC3E}">
        <p14:creationId xmlns:p14="http://schemas.microsoft.com/office/powerpoint/2010/main" val="1225827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3194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  <p:extLst>
      <p:ext uri="{BB962C8B-B14F-4D97-AF65-F5344CB8AC3E}">
        <p14:creationId xmlns:p14="http://schemas.microsoft.com/office/powerpoint/2010/main" val="7744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</p:spTree>
    <p:extLst>
      <p:ext uri="{BB962C8B-B14F-4D97-AF65-F5344CB8AC3E}">
        <p14:creationId xmlns:p14="http://schemas.microsoft.com/office/powerpoint/2010/main" val="25571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42AD8-8928-4F84-9938-4C43482AA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48594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37" r:id="rId1"/>
    <p:sldLayoutId id="2147484438" r:id="rId2"/>
    <p:sldLayoutId id="2147484439" r:id="rId3"/>
    <p:sldLayoutId id="2147484440" r:id="rId4"/>
    <p:sldLayoutId id="2147484441" r:id="rId5"/>
    <p:sldLayoutId id="2147484442" r:id="rId6"/>
    <p:sldLayoutId id="2147484443" r:id="rId7"/>
    <p:sldLayoutId id="2147484444" r:id="rId8"/>
    <p:sldLayoutId id="2147484445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Charles.r.buhler@nasa.gov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9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indoor, table, sitting, bowl&#10;&#10;Description automatically generated">
            <a:extLst>
              <a:ext uri="{FF2B5EF4-FFF2-40B4-BE49-F238E27FC236}">
                <a16:creationId xmlns:a16="http://schemas.microsoft.com/office/drawing/2014/main" id="{AC569CC2-2AAB-ED4E-9C1A-91BEDB698C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50" y="-36332"/>
            <a:ext cx="12192000" cy="69306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2363" y="471033"/>
            <a:ext cx="8067273" cy="3354765"/>
          </a:xfrm>
          <a:prstGeom prst="rect">
            <a:avLst/>
          </a:prstGeom>
          <a:noFill/>
        </p:spPr>
        <p:txBody>
          <a:bodyPr wrap="square" numCol="1" rtlCol="0" anchor="ctr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Electrodynamic Dust Shield (EDS) to the MOON!</a:t>
            </a:r>
          </a:p>
          <a:p>
            <a:pPr>
              <a:lnSpc>
                <a:spcPts val="2400"/>
              </a:lnSpc>
            </a:pPr>
            <a:endParaRPr lang="en-US" sz="2400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PI: Dr. Charles Buhler</a:t>
            </a:r>
          </a:p>
          <a:p>
            <a:pPr algn="ctr">
              <a:lnSpc>
                <a:spcPts val="2400"/>
              </a:lnSpc>
            </a:pPr>
            <a:endParaRPr lang="en-US" sz="2400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CO-PI: </a:t>
            </a:r>
            <a:r>
              <a:rPr lang="en-US" sz="2400" u="sng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Dr. Joseph Toth</a:t>
            </a:r>
          </a:p>
          <a:p>
            <a:pPr algn="ctr">
              <a:lnSpc>
                <a:spcPts val="2400"/>
              </a:lnSpc>
            </a:pPr>
            <a:endParaRPr lang="en-US" sz="2400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Electrostatics and Surface Physics Laboratory</a:t>
            </a:r>
          </a:p>
          <a:p>
            <a:pPr algn="ctr"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NASA Kennedy Space Center, FL 32899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53426-5E00-9841-9936-32770F0223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</a:t>
            </a:fld>
            <a:endParaRPr lang="uk-UA"/>
          </a:p>
        </p:txBody>
      </p:sp>
      <p:sp>
        <p:nvSpPr>
          <p:cNvPr id="8" name="AutoShape 2" descr="Image result for nasa meatball"/>
          <p:cNvSpPr>
            <a:spLocks noChangeAspect="1" noChangeArrowheads="1"/>
          </p:cNvSpPr>
          <p:nvPr/>
        </p:nvSpPr>
        <p:spPr bwMode="auto">
          <a:xfrm>
            <a:off x="155575" y="-846138"/>
            <a:ext cx="184785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4" descr="Image result for nasa meatball"/>
          <p:cNvSpPr>
            <a:spLocks noChangeAspect="1" noChangeArrowheads="1"/>
          </p:cNvSpPr>
          <p:nvPr/>
        </p:nvSpPr>
        <p:spPr bwMode="auto">
          <a:xfrm>
            <a:off x="307975" y="-693738"/>
            <a:ext cx="184785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22" y="101337"/>
            <a:ext cx="990306" cy="8241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A887FF-3A16-C053-A9EC-E68BA087C8C6}"/>
              </a:ext>
            </a:extLst>
          </p:cNvPr>
          <p:cNvSpPr txBox="1"/>
          <p:nvPr/>
        </p:nvSpPr>
        <p:spPr>
          <a:xfrm>
            <a:off x="2054413" y="3767078"/>
            <a:ext cx="8067273" cy="2862322"/>
          </a:xfrm>
          <a:prstGeom prst="rect">
            <a:avLst/>
          </a:prstGeom>
          <a:noFill/>
        </p:spPr>
        <p:txBody>
          <a:bodyPr wrap="square" numCol="2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Krystal Acosta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Michael Baron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Carlos Calle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Michael Dupuis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Jeffrey Dyas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Chris Forney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Marty Grashik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Alexis Hongamen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Musashi Howe*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Jonathan Hsu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Lexis Mazerski*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Aaron Olson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James Phillips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Seth Rhodes**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Troy Toon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Jerry Wang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Jennifer Wilson</a:t>
            </a:r>
          </a:p>
          <a:p>
            <a:pPr algn="ctr">
              <a:lnSpc>
                <a:spcPts val="24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Melissa Young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AD85D8-36AA-9941-0EBF-D8AD261FD9DC}"/>
              </a:ext>
            </a:extLst>
          </p:cNvPr>
          <p:cNvSpPr txBox="1"/>
          <p:nvPr/>
        </p:nvSpPr>
        <p:spPr>
          <a:xfrm>
            <a:off x="4547337" y="6629400"/>
            <a:ext cx="30973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*Aetos Systems Inc.	**Bionetics Corp.</a:t>
            </a:r>
          </a:p>
        </p:txBody>
      </p:sp>
    </p:spTree>
    <p:extLst>
      <p:ext uri="{BB962C8B-B14F-4D97-AF65-F5344CB8AC3E}">
        <p14:creationId xmlns:p14="http://schemas.microsoft.com/office/powerpoint/2010/main" val="172676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46807" y="94985"/>
            <a:ext cx="10498385" cy="828226"/>
          </a:xfrm>
        </p:spPr>
        <p:txBody>
          <a:bodyPr/>
          <a:lstStyle/>
          <a:p>
            <a:pPr algn="ctr"/>
            <a:r>
              <a:rPr lang="en-US" sz="4000">
                <a:solidFill>
                  <a:schemeClr val="tx1"/>
                </a:solidFill>
                <a:latin typeface="+mj-lt"/>
              </a:rPr>
              <a:t>The Laboratory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396" y="1401487"/>
            <a:ext cx="112833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+mn-lt"/>
              </a:rPr>
              <a:t>Founded in 1998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+mn-lt"/>
              </a:rPr>
              <a:t>Perform electrostatic analysis and material characterization to assist in detection, mitigation and prevention of electrostatic charge generation on space flight hardware and ground support equipment.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+mn-lt"/>
              </a:rPr>
              <a:t>Develop technologies for NASA’s planetary exploration missions.</a:t>
            </a:r>
          </a:p>
          <a:p>
            <a:pPr marL="735971" lvl="1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+mn-lt"/>
              </a:rPr>
              <a:t>Dust mitigation technologies</a:t>
            </a:r>
          </a:p>
          <a:p>
            <a:pPr marL="735971" lvl="1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+mn-lt"/>
              </a:rPr>
              <a:t>Instrumentation for planetary science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773" y="4693491"/>
            <a:ext cx="8381974" cy="206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" y="2792772"/>
            <a:ext cx="7389629" cy="204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396" y="6106547"/>
            <a:ext cx="179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FF0000"/>
                </a:solidFill>
                <a:latin typeface="+mn-lt"/>
              </a:rPr>
              <a:t>Lab Lead:</a:t>
            </a:r>
          </a:p>
          <a:p>
            <a:r>
              <a:rPr lang="en-US" sz="1000">
                <a:solidFill>
                  <a:srgbClr val="FF0000"/>
                </a:solidFill>
                <a:latin typeface="+mn-lt"/>
              </a:rPr>
              <a:t>Dr. Charles R. Buhler</a:t>
            </a:r>
          </a:p>
          <a:p>
            <a:r>
              <a:rPr lang="en-US" sz="1000">
                <a:solidFill>
                  <a:srgbClr val="FF0000"/>
                </a:solidFill>
                <a:latin typeface="+mn-lt"/>
                <a:hlinkClick r:id="rId4"/>
              </a:rPr>
              <a:t>charles.r.buhler@nasa.gov</a:t>
            </a:r>
            <a:endParaRPr lang="en-US" sz="10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408261F-E509-93B6-9D0F-5F920FD8F002}"/>
              </a:ext>
            </a:extLst>
          </p:cNvPr>
          <p:cNvSpPr/>
          <p:nvPr/>
        </p:nvSpPr>
        <p:spPr bwMode="auto">
          <a:xfrm>
            <a:off x="379642" y="1056257"/>
            <a:ext cx="11628582" cy="308131"/>
          </a:xfrm>
          <a:prstGeom prst="roundRect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hangingPunct="0"/>
            <a:r>
              <a:rPr lang="en-US" sz="1400" b="1">
                <a:solidFill>
                  <a:schemeClr val="bg1"/>
                </a:solidFill>
              </a:rPr>
              <a:t>Mission: investigate electrostatics and surface physics problems with application to space flight and planetary exploration</a:t>
            </a:r>
          </a:p>
        </p:txBody>
      </p:sp>
    </p:spTree>
    <p:extLst>
      <p:ext uri="{BB962C8B-B14F-4D97-AF65-F5344CB8AC3E}">
        <p14:creationId xmlns:p14="http://schemas.microsoft.com/office/powerpoint/2010/main" val="1533240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E39449-01FA-F942-8EE5-970B6F7B1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EE8521-C1BB-4EF3-B41B-CE689826BAFF}"/>
              </a:ext>
            </a:extLst>
          </p:cNvPr>
          <p:cNvSpPr txBox="1"/>
          <p:nvPr/>
        </p:nvSpPr>
        <p:spPr>
          <a:xfrm>
            <a:off x="518067" y="1261648"/>
            <a:ext cx="272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Out-of-Plane (3D) EDS: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A16AFBF-7D94-4233-8996-BC913287D07F}"/>
              </a:ext>
            </a:extLst>
          </p:cNvPr>
          <p:cNvSpPr txBox="1"/>
          <p:nvPr/>
        </p:nvSpPr>
        <p:spPr>
          <a:xfrm>
            <a:off x="4482483" y="1264166"/>
            <a:ext cx="253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In-Plane (2D) EDS: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D1FC0FE-AD46-4F81-BF5C-CA5EAA90EA98}"/>
              </a:ext>
            </a:extLst>
          </p:cNvPr>
          <p:cNvSpPr txBox="1"/>
          <p:nvPr/>
        </p:nvSpPr>
        <p:spPr>
          <a:xfrm>
            <a:off x="6617842" y="5017857"/>
            <a:ext cx="179524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7A10E"/>
                </a:solidFill>
              </a:rPr>
              <a:t>Insulating layer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1AC242D-CE48-4DEF-94FC-6FBA6A1F90DC}"/>
              </a:ext>
            </a:extLst>
          </p:cNvPr>
          <p:cNvSpPr txBox="1"/>
          <p:nvPr/>
        </p:nvSpPr>
        <p:spPr>
          <a:xfrm>
            <a:off x="6618432" y="5184328"/>
            <a:ext cx="1272652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Electrodes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6E6EB13-F8F9-463F-895D-BE484A78F980}"/>
              </a:ext>
            </a:extLst>
          </p:cNvPr>
          <p:cNvSpPr txBox="1"/>
          <p:nvPr/>
        </p:nvSpPr>
        <p:spPr>
          <a:xfrm>
            <a:off x="6617842" y="5351207"/>
            <a:ext cx="179524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31859C"/>
                </a:solidFill>
              </a:rPr>
              <a:t>Substrate</a:t>
            </a:r>
          </a:p>
        </p:txBody>
      </p:sp>
      <p:pic>
        <p:nvPicPr>
          <p:cNvPr id="10" name="Picture 9" descr="Chart, diagram&#10;&#10;Description automatically generated">
            <a:extLst>
              <a:ext uri="{FF2B5EF4-FFF2-40B4-BE49-F238E27FC236}">
                <a16:creationId xmlns:a16="http://schemas.microsoft.com/office/drawing/2014/main" id="{7EA8C4E3-A85F-4886-A8CC-D6A6160D51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165" y="1809845"/>
            <a:ext cx="3306814" cy="3128268"/>
          </a:xfrm>
          <a:prstGeom prst="rect">
            <a:avLst/>
          </a:prstGeom>
        </p:spPr>
      </p:pic>
      <p:pic>
        <p:nvPicPr>
          <p:cNvPr id="12" name="Picture 11" descr="Diagram, table, Excel&#10;&#10;Description automatically generated">
            <a:extLst>
              <a:ext uri="{FF2B5EF4-FFF2-40B4-BE49-F238E27FC236}">
                <a16:creationId xmlns:a16="http://schemas.microsoft.com/office/drawing/2014/main" id="{57C169D0-29B2-4ABC-99F8-DA87ADDC0D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3" y="1804226"/>
            <a:ext cx="3431423" cy="313388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B40D3BE-F203-5174-66DB-9FB0492D417B}"/>
              </a:ext>
            </a:extLst>
          </p:cNvPr>
          <p:cNvGrpSpPr/>
          <p:nvPr/>
        </p:nvGrpSpPr>
        <p:grpSpPr>
          <a:xfrm>
            <a:off x="4127884" y="5086470"/>
            <a:ext cx="2489958" cy="503340"/>
            <a:chOff x="7713900" y="4780934"/>
            <a:chExt cx="2489958" cy="50334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94AFC20-98D1-483D-8C53-15FCAF53F1C7}"/>
                </a:ext>
              </a:extLst>
            </p:cNvPr>
            <p:cNvSpPr/>
            <p:nvPr/>
          </p:nvSpPr>
          <p:spPr>
            <a:xfrm>
              <a:off x="7713900" y="4780934"/>
              <a:ext cx="2489958" cy="251670"/>
            </a:xfrm>
            <a:prstGeom prst="rect">
              <a:avLst/>
            </a:prstGeom>
            <a:solidFill>
              <a:srgbClr val="CCECCC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41015C5-8396-4C1F-961C-B3A2D61C47AC}"/>
                </a:ext>
              </a:extLst>
            </p:cNvPr>
            <p:cNvSpPr/>
            <p:nvPr/>
          </p:nvSpPr>
          <p:spPr>
            <a:xfrm>
              <a:off x="7713900" y="5032604"/>
              <a:ext cx="2489958" cy="251670"/>
            </a:xfrm>
            <a:prstGeom prst="rect">
              <a:avLst/>
            </a:prstGeom>
            <a:solidFill>
              <a:srgbClr val="F0FFFF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F3FADA4-0C88-4A33-838D-2C078F45F7A2}"/>
                </a:ext>
              </a:extLst>
            </p:cNvPr>
            <p:cNvSpPr/>
            <p:nvPr/>
          </p:nvSpPr>
          <p:spPr>
            <a:xfrm>
              <a:off x="7956659" y="4940325"/>
              <a:ext cx="197707" cy="92279"/>
            </a:xfrm>
            <a:prstGeom prst="rect">
              <a:avLst/>
            </a:prstGeom>
            <a:solidFill>
              <a:srgbClr val="FF7F0E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B7DE6F7-8BD9-44F8-BD7D-923CE5D6CD7F}"/>
                </a:ext>
              </a:extLst>
            </p:cNvPr>
            <p:cNvSpPr/>
            <p:nvPr/>
          </p:nvSpPr>
          <p:spPr>
            <a:xfrm>
              <a:off x="8251671" y="4940325"/>
              <a:ext cx="197707" cy="92279"/>
            </a:xfrm>
            <a:prstGeom prst="rect">
              <a:avLst/>
            </a:prstGeom>
            <a:solidFill>
              <a:srgbClr val="1D76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CE176CE-BF80-4B17-BFDD-679E9725957C}"/>
                </a:ext>
              </a:extLst>
            </p:cNvPr>
            <p:cNvSpPr/>
            <p:nvPr/>
          </p:nvSpPr>
          <p:spPr>
            <a:xfrm>
              <a:off x="8546683" y="4940325"/>
              <a:ext cx="197707" cy="92279"/>
            </a:xfrm>
            <a:prstGeom prst="rect">
              <a:avLst/>
            </a:prstGeom>
            <a:solidFill>
              <a:srgbClr val="FF7F0E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10FE888-DF62-497B-8E49-8E89C65C554C}"/>
                </a:ext>
              </a:extLst>
            </p:cNvPr>
            <p:cNvSpPr/>
            <p:nvPr/>
          </p:nvSpPr>
          <p:spPr>
            <a:xfrm>
              <a:off x="8841695" y="4940325"/>
              <a:ext cx="197707" cy="92279"/>
            </a:xfrm>
            <a:prstGeom prst="rect">
              <a:avLst/>
            </a:prstGeom>
            <a:solidFill>
              <a:srgbClr val="1D76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65CAFFE-4DB4-42CE-B86C-731C9EC8E509}"/>
                </a:ext>
              </a:extLst>
            </p:cNvPr>
            <p:cNvSpPr/>
            <p:nvPr/>
          </p:nvSpPr>
          <p:spPr>
            <a:xfrm>
              <a:off x="9136707" y="4940325"/>
              <a:ext cx="197707" cy="92279"/>
            </a:xfrm>
            <a:prstGeom prst="rect">
              <a:avLst/>
            </a:prstGeom>
            <a:solidFill>
              <a:srgbClr val="FF7F0E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760E321-58DA-407B-9D1A-F2821C114BCA}"/>
                </a:ext>
              </a:extLst>
            </p:cNvPr>
            <p:cNvSpPr/>
            <p:nvPr/>
          </p:nvSpPr>
          <p:spPr>
            <a:xfrm>
              <a:off x="9431719" y="4940325"/>
              <a:ext cx="197707" cy="92279"/>
            </a:xfrm>
            <a:prstGeom prst="rect">
              <a:avLst/>
            </a:prstGeom>
            <a:solidFill>
              <a:srgbClr val="1D76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AFDBC45-353F-42AE-A031-97FE724B29D5}"/>
                </a:ext>
              </a:extLst>
            </p:cNvPr>
            <p:cNvSpPr/>
            <p:nvPr/>
          </p:nvSpPr>
          <p:spPr>
            <a:xfrm>
              <a:off x="9726731" y="4940325"/>
              <a:ext cx="197707" cy="92279"/>
            </a:xfrm>
            <a:prstGeom prst="rect">
              <a:avLst/>
            </a:prstGeom>
            <a:solidFill>
              <a:srgbClr val="FF7F0E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285654A-0263-448C-9BD7-6644E308961D}"/>
                </a:ext>
              </a:extLst>
            </p:cNvPr>
            <p:cNvSpPr/>
            <p:nvPr/>
          </p:nvSpPr>
          <p:spPr>
            <a:xfrm>
              <a:off x="10023591" y="4940326"/>
              <a:ext cx="180267" cy="92278"/>
            </a:xfrm>
            <a:prstGeom prst="rect">
              <a:avLst/>
            </a:prstGeom>
            <a:solidFill>
              <a:srgbClr val="1D76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B6BBD71-DBC9-45E0-B858-7419FD35E7DC}"/>
                </a:ext>
              </a:extLst>
            </p:cNvPr>
            <p:cNvSpPr/>
            <p:nvPr/>
          </p:nvSpPr>
          <p:spPr>
            <a:xfrm>
              <a:off x="7727061" y="4941041"/>
              <a:ext cx="130446" cy="91563"/>
            </a:xfrm>
            <a:prstGeom prst="rect">
              <a:avLst/>
            </a:prstGeom>
            <a:solidFill>
              <a:srgbClr val="1D76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50AB11-BCDF-D5A0-0AA7-02F64710A5B7}"/>
              </a:ext>
            </a:extLst>
          </p:cNvPr>
          <p:cNvGrpSpPr/>
          <p:nvPr/>
        </p:nvGrpSpPr>
        <p:grpSpPr>
          <a:xfrm>
            <a:off x="-48399" y="5003946"/>
            <a:ext cx="4243381" cy="739113"/>
            <a:chOff x="229353" y="4697273"/>
            <a:chExt cx="6303802" cy="1106106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931339D-D062-460A-B5E8-96C8A2D05B2E}"/>
                </a:ext>
              </a:extLst>
            </p:cNvPr>
            <p:cNvSpPr/>
            <p:nvPr/>
          </p:nvSpPr>
          <p:spPr>
            <a:xfrm>
              <a:off x="1625600" y="4818735"/>
              <a:ext cx="2429077" cy="251670"/>
            </a:xfrm>
            <a:prstGeom prst="rect">
              <a:avLst/>
            </a:prstGeom>
            <a:solidFill>
              <a:srgbClr val="CCECCC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9A1927F-C45C-48C9-ACA2-B9650716EFE2}"/>
                </a:ext>
              </a:extLst>
            </p:cNvPr>
            <p:cNvSpPr/>
            <p:nvPr/>
          </p:nvSpPr>
          <p:spPr>
            <a:xfrm>
              <a:off x="1625600" y="5070405"/>
              <a:ext cx="2429077" cy="251670"/>
            </a:xfrm>
            <a:prstGeom prst="rect">
              <a:avLst/>
            </a:prstGeom>
            <a:solidFill>
              <a:srgbClr val="F0FFFF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CAB54F3-64B8-4271-9EE1-0EF7F625EABE}"/>
                </a:ext>
              </a:extLst>
            </p:cNvPr>
            <p:cNvSpPr/>
            <p:nvPr/>
          </p:nvSpPr>
          <p:spPr>
            <a:xfrm>
              <a:off x="1625600" y="5318275"/>
              <a:ext cx="2429077" cy="9227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F8D9924-1D12-4C4C-B83F-FCD8C3A87543}"/>
                </a:ext>
              </a:extLst>
            </p:cNvPr>
            <p:cNvSpPr/>
            <p:nvPr/>
          </p:nvSpPr>
          <p:spPr>
            <a:xfrm>
              <a:off x="1625599" y="5410554"/>
              <a:ext cx="2429077" cy="25167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997209E-994A-413A-BD2C-812DB8B52517}"/>
                </a:ext>
              </a:extLst>
            </p:cNvPr>
            <p:cNvSpPr/>
            <p:nvPr/>
          </p:nvSpPr>
          <p:spPr>
            <a:xfrm>
              <a:off x="1673446" y="4978126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C4F4767-480E-43AE-9118-FBA7A5E5B9DA}"/>
                </a:ext>
              </a:extLst>
            </p:cNvPr>
            <p:cNvSpPr/>
            <p:nvPr/>
          </p:nvSpPr>
          <p:spPr>
            <a:xfrm>
              <a:off x="1968458" y="4978126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05ECFB1-D7CA-4BD3-A561-EAF2FE39CC90}"/>
                </a:ext>
              </a:extLst>
            </p:cNvPr>
            <p:cNvSpPr/>
            <p:nvPr/>
          </p:nvSpPr>
          <p:spPr>
            <a:xfrm>
              <a:off x="2263470" y="4978126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3E83290-2972-4ED7-B9BA-49A7ED5BF27E}"/>
                </a:ext>
              </a:extLst>
            </p:cNvPr>
            <p:cNvSpPr/>
            <p:nvPr/>
          </p:nvSpPr>
          <p:spPr>
            <a:xfrm>
              <a:off x="2558482" y="4978126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344690-0DB4-4AFA-95E6-817E3E9A8D20}"/>
                </a:ext>
              </a:extLst>
            </p:cNvPr>
            <p:cNvSpPr/>
            <p:nvPr/>
          </p:nvSpPr>
          <p:spPr>
            <a:xfrm>
              <a:off x="2853494" y="4978126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309E300-1FEB-4AFF-81D6-ABE2F8241AE4}"/>
                </a:ext>
              </a:extLst>
            </p:cNvPr>
            <p:cNvSpPr/>
            <p:nvPr/>
          </p:nvSpPr>
          <p:spPr>
            <a:xfrm>
              <a:off x="3148506" y="4978126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666B306-16FB-4A73-B363-5BA9E19AD289}"/>
                </a:ext>
              </a:extLst>
            </p:cNvPr>
            <p:cNvSpPr/>
            <p:nvPr/>
          </p:nvSpPr>
          <p:spPr>
            <a:xfrm>
              <a:off x="3443518" y="4978126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CF078A-A591-4CDB-9295-3B00A67ADC28}"/>
                </a:ext>
              </a:extLst>
            </p:cNvPr>
            <p:cNvSpPr txBox="1"/>
            <p:nvPr/>
          </p:nvSpPr>
          <p:spPr>
            <a:xfrm>
              <a:off x="4106376" y="4697273"/>
              <a:ext cx="1795244" cy="39150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rgbClr val="07A10E"/>
                  </a:solidFill>
                </a:rPr>
                <a:t>Insulating layer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68DAD5-FA05-41BE-B2E4-8841D049B9E2}"/>
                </a:ext>
              </a:extLst>
            </p:cNvPr>
            <p:cNvSpPr txBox="1"/>
            <p:nvPr/>
          </p:nvSpPr>
          <p:spPr>
            <a:xfrm>
              <a:off x="229353" y="4837699"/>
              <a:ext cx="1272652" cy="39150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050">
                  <a:solidFill>
                    <a:srgbClr val="1F77B4"/>
                  </a:solidFill>
                </a:rPr>
                <a:t>Electrodes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6D2D893-4815-483D-830D-4F79625159C0}"/>
                </a:ext>
              </a:extLst>
            </p:cNvPr>
            <p:cNvSpPr txBox="1"/>
            <p:nvPr/>
          </p:nvSpPr>
          <p:spPr>
            <a:xfrm>
              <a:off x="4106376" y="5054571"/>
              <a:ext cx="1795244" cy="39150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chemeClr val="accent5">
                      <a:lumMod val="75000"/>
                    </a:schemeClr>
                  </a:solidFill>
                </a:rPr>
                <a:t>Substrate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0BB8834-6ACF-4E48-962F-FFED0EF3D829}"/>
                </a:ext>
              </a:extLst>
            </p:cNvPr>
            <p:cNvSpPr txBox="1"/>
            <p:nvPr/>
          </p:nvSpPr>
          <p:spPr>
            <a:xfrm>
              <a:off x="262968" y="5191380"/>
              <a:ext cx="1795244" cy="39150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050">
                  <a:solidFill>
                    <a:schemeClr val="bg2">
                      <a:lumMod val="50000"/>
                    </a:schemeClr>
                  </a:solidFill>
                </a:rPr>
                <a:t>Adhesive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67B6242-48AC-4DBA-9C28-E3B60C4EAC99}"/>
                </a:ext>
              </a:extLst>
            </p:cNvPr>
            <p:cNvSpPr txBox="1"/>
            <p:nvPr/>
          </p:nvSpPr>
          <p:spPr>
            <a:xfrm>
              <a:off x="4108736" y="5411871"/>
              <a:ext cx="2424419" cy="39150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Ground/ Other Phase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E02125E-FD6F-42B9-96AD-E6A0EFF8DC1D}"/>
                </a:ext>
              </a:extLst>
            </p:cNvPr>
            <p:cNvSpPr/>
            <p:nvPr/>
          </p:nvSpPr>
          <p:spPr>
            <a:xfrm>
              <a:off x="3739227" y="4970578"/>
              <a:ext cx="192873" cy="92279"/>
            </a:xfrm>
            <a:prstGeom prst="rect">
              <a:avLst/>
            </a:prstGeom>
            <a:solidFill>
              <a:srgbClr val="1F77B4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5" name="Picture 54" descr="EDS graphic 1">
            <a:extLst>
              <a:ext uri="{FF2B5EF4-FFF2-40B4-BE49-F238E27FC236}">
                <a16:creationId xmlns:a16="http://schemas.microsoft.com/office/drawing/2014/main" id="{7A1A9095-0B53-4801-9C21-4E78F255CF89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56"/>
          <a:stretch/>
        </p:blipFill>
        <p:spPr bwMode="auto">
          <a:xfrm>
            <a:off x="531585" y="5793726"/>
            <a:ext cx="2426919" cy="6965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06BF37A-9843-45B8-B0D4-BB6CE926002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026" b="56817"/>
          <a:stretch/>
        </p:blipFill>
        <p:spPr>
          <a:xfrm>
            <a:off x="4133287" y="5717226"/>
            <a:ext cx="2522655" cy="712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m2-res_1080p">
            <a:hlinkClick r:id="" action="ppaction://media"/>
            <a:extLst>
              <a:ext uri="{FF2B5EF4-FFF2-40B4-BE49-F238E27FC236}">
                <a16:creationId xmlns:a16="http://schemas.microsoft.com/office/drawing/2014/main" id="{6D50FCA0-4DA3-6C3B-FF37-DFC6625DD6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4739" t="11744" r="5146" b="11076"/>
          <a:stretch/>
        </p:blipFill>
        <p:spPr>
          <a:xfrm rot="5400000">
            <a:off x="8071398" y="1906365"/>
            <a:ext cx="3646093" cy="35125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FCCF9B-A703-68DC-15BA-1114A1E6832F}"/>
              </a:ext>
            </a:extLst>
          </p:cNvPr>
          <p:cNvSpPr txBox="1"/>
          <p:nvPr/>
        </p:nvSpPr>
        <p:spPr>
          <a:xfrm>
            <a:off x="8085199" y="5583467"/>
            <a:ext cx="3717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Apply a high-voltage square wave across the electrodes to clear dust</a:t>
            </a:r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8C32CA50-1CED-B406-7820-B3CFED54BFC4}"/>
              </a:ext>
            </a:extLst>
          </p:cNvPr>
          <p:cNvSpPr txBox="1">
            <a:spLocks/>
          </p:cNvSpPr>
          <p:nvPr/>
        </p:nvSpPr>
        <p:spPr>
          <a:xfrm>
            <a:off x="846807" y="94985"/>
            <a:ext cx="10498385" cy="828226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4000">
                <a:latin typeface="+mj-lt"/>
              </a:rPr>
              <a:t>Electrodynamic Dust Shield</a:t>
            </a:r>
          </a:p>
        </p:txBody>
      </p:sp>
    </p:spTree>
    <p:extLst>
      <p:ext uri="{BB962C8B-B14F-4D97-AF65-F5344CB8AC3E}">
        <p14:creationId xmlns:p14="http://schemas.microsoft.com/office/powerpoint/2010/main" val="340390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908049" y="94985"/>
            <a:ext cx="10375900" cy="828226"/>
          </a:xfrm>
        </p:spPr>
        <p:txBody>
          <a:bodyPr/>
          <a:lstStyle/>
          <a:p>
            <a:pPr algn="ctr"/>
            <a:r>
              <a:rPr lang="en-US" sz="4000">
                <a:solidFill>
                  <a:schemeClr val="tx1"/>
                </a:solidFill>
                <a:latin typeface="+mj-lt"/>
              </a:rPr>
              <a:t>EDS Development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6193" y="1157684"/>
            <a:ext cx="115594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877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1960s – First studies into the electric curtain, precursor of the EDS</a:t>
            </a:r>
          </a:p>
          <a:p>
            <a:pPr marL="27877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2002 – Development of the EDS for space application in the ESPL</a:t>
            </a:r>
          </a:p>
          <a:p>
            <a:pPr marL="27877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2008 – Reduced gravity flight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JSC-1A simulants and Apollo 16 highland samples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Demonstrated EDS will work at lunar gravity and with actual lunar dust sample.</a:t>
            </a:r>
          </a:p>
          <a:p>
            <a:pPr marL="27877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2020 and 2021 – MISSE-11 and MISSE-15 flights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EDS material testing in space.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Mature the EDS power supply design.</a:t>
            </a:r>
          </a:p>
          <a:p>
            <a:pPr marL="273196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2020 – EDS Payload manifested onto CLPS 19D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Small tech demo of the EDS on a lunar lander</a:t>
            </a:r>
          </a:p>
          <a:p>
            <a:pPr marL="27877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2024 – Eagle Cam (2024) with ERAU [University led project] (IM1)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Integrated a camera EDS on a CubeSat.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Telemetry loss resulted in no EDS testing</a:t>
            </a:r>
          </a:p>
          <a:p>
            <a:pPr marL="273196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2025 – Blue Ghost deployed the EDS payload onto the lunar surface (BGM1)</a:t>
            </a:r>
          </a:p>
          <a:p>
            <a:pPr marL="730396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+mn-lt"/>
              </a:rPr>
              <a:t>Successfully demonstrated lunar dust removal. 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B2207F13-A223-4416-744F-508062854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06" y="4211577"/>
            <a:ext cx="3421865" cy="2080939"/>
          </a:xfrm>
          <a:prstGeom prst="rect">
            <a:avLst/>
          </a:prstGeom>
        </p:spPr>
      </p:pic>
      <p:pic>
        <p:nvPicPr>
          <p:cNvPr id="6" name="Picture 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59DCF458-3494-1320-E740-826E49E4A0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64" y="1262139"/>
            <a:ext cx="3800895" cy="2524476"/>
          </a:xfrm>
          <a:prstGeom prst="rect">
            <a:avLst/>
          </a:prstGeom>
        </p:spPr>
      </p:pic>
      <p:pic>
        <p:nvPicPr>
          <p:cNvPr id="7" name="Picture 6" descr="A picture containing text, indoor, old, kitchen appliance&#10;&#10;Description automatically generated">
            <a:extLst>
              <a:ext uri="{FF2B5EF4-FFF2-40B4-BE49-F238E27FC236}">
                <a16:creationId xmlns:a16="http://schemas.microsoft.com/office/drawing/2014/main" id="{D298A790-DFD1-B771-F906-C9CA76ECD2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64" y="3904772"/>
            <a:ext cx="3800895" cy="25339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8F6EDA-7314-D85F-D53B-433090CCF42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0484" y="3802552"/>
            <a:ext cx="2149904" cy="29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2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dows of people on the ground&#10;&#10;AI-generated content may be incorrect.">
            <a:extLst>
              <a:ext uri="{FF2B5EF4-FFF2-40B4-BE49-F238E27FC236}">
                <a16:creationId xmlns:a16="http://schemas.microsoft.com/office/drawing/2014/main" id="{F3910C11-EA51-5D23-047C-13358CF6BA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4" t="1884" r="13611" b="75880"/>
          <a:stretch/>
        </p:blipFill>
        <p:spPr>
          <a:xfrm>
            <a:off x="47660" y="3904850"/>
            <a:ext cx="4030582" cy="2803554"/>
          </a:xfrm>
          <a:prstGeom prst="rect">
            <a:avLst/>
          </a:prstGeom>
        </p:spPr>
      </p:pic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908049" y="94985"/>
            <a:ext cx="10375900" cy="828226"/>
          </a:xfrm>
        </p:spPr>
        <p:txBody>
          <a:bodyPr/>
          <a:lstStyle/>
          <a:p>
            <a:pPr algn="ctr"/>
            <a:r>
              <a:rPr lang="en-US" sz="4000">
                <a:solidFill>
                  <a:schemeClr val="tx1"/>
                </a:solidFill>
                <a:latin typeface="+mj-lt"/>
              </a:rPr>
              <a:t>EDS on BGM1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61CF8D-E96F-0566-7CF2-B3A829E83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0" y="1182907"/>
            <a:ext cx="4030582" cy="26187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1AFE0E-25E7-1380-5AEE-1CDC5087C4AD}"/>
              </a:ext>
            </a:extLst>
          </p:cNvPr>
          <p:cNvSpPr txBox="1"/>
          <p:nvPr/>
        </p:nvSpPr>
        <p:spPr>
          <a:xfrm>
            <a:off x="712070" y="6351073"/>
            <a:ext cx="3366173" cy="357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/>
              <a:t>Image credit: SCALPSS (</a:t>
            </a:r>
            <a:r>
              <a:rPr lang="en-US" err="1"/>
              <a:t>LaRC</a:t>
            </a:r>
            <a:r>
              <a:rPr lang="en-US"/>
              <a:t>)</a:t>
            </a:r>
          </a:p>
        </p:txBody>
      </p:sp>
      <p:pic>
        <p:nvPicPr>
          <p:cNvPr id="15" name="video-cap31">
            <a:hlinkClick r:id="" action="ppaction://media"/>
            <a:extLst>
              <a:ext uri="{FF2B5EF4-FFF2-40B4-BE49-F238E27FC236}">
                <a16:creationId xmlns:a16="http://schemas.microsoft.com/office/drawing/2014/main" id="{5935FE39-822D-F3FA-D713-1BA231DD696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2216"/>
                </p14:media>
              </p:ext>
            </p:extLst>
          </p:nvPr>
        </p:nvPicPr>
        <p:blipFill>
          <a:blip r:embed="rId6">
            <a:lum bright="7000"/>
          </a:blip>
          <a:stretch>
            <a:fillRect/>
          </a:stretch>
        </p:blipFill>
        <p:spPr>
          <a:xfrm>
            <a:off x="4678770" y="1550006"/>
            <a:ext cx="5841751" cy="4381313"/>
          </a:xfrm>
          <a:prstGeom prst="rect">
            <a:avLst/>
          </a:prstGeom>
        </p:spPr>
      </p:pic>
      <p:pic>
        <p:nvPicPr>
          <p:cNvPr id="5" name="Picture 4" descr="A picture containing indoor, white, old, dirty&#10;&#10;AI-generated content may be incorrect.">
            <a:extLst>
              <a:ext uri="{FF2B5EF4-FFF2-40B4-BE49-F238E27FC236}">
                <a16:creationId xmlns:a16="http://schemas.microsoft.com/office/drawing/2014/main" id="{66161341-CF9D-3E94-206A-CEFA301A9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770" y="1550006"/>
            <a:ext cx="5841751" cy="43813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F4392A-13C8-2328-6305-69F71B74FE50}"/>
              </a:ext>
            </a:extLst>
          </p:cNvPr>
          <p:cNvSpPr txBox="1"/>
          <p:nvPr/>
        </p:nvSpPr>
        <p:spPr>
          <a:xfrm>
            <a:off x="5289974" y="2431306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Glass EDS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960445-B55A-F6AB-0D5B-A4F45A816062}"/>
              </a:ext>
            </a:extLst>
          </p:cNvPr>
          <p:cNvSpPr txBox="1"/>
          <p:nvPr/>
        </p:nvSpPr>
        <p:spPr>
          <a:xfrm>
            <a:off x="7850294" y="2430985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Thermal Radiator EDS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C656A5-4803-9DDB-99B1-7DC7DD66EA0E}"/>
              </a:ext>
            </a:extLst>
          </p:cNvPr>
          <p:cNvSpPr txBox="1"/>
          <p:nvPr/>
        </p:nvSpPr>
        <p:spPr>
          <a:xfrm>
            <a:off x="4960584" y="5931319"/>
            <a:ext cx="2104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96% dust removed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840A31-E2D9-5148-ECF9-F5B2E435F89B}"/>
              </a:ext>
            </a:extLst>
          </p:cNvPr>
          <p:cNvSpPr txBox="1"/>
          <p:nvPr/>
        </p:nvSpPr>
        <p:spPr>
          <a:xfrm>
            <a:off x="8051199" y="5935782"/>
            <a:ext cx="2104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82% dust removed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202E07-6A84-74EA-EF75-9FF2A34EC35A}"/>
              </a:ext>
            </a:extLst>
          </p:cNvPr>
          <p:cNvSpPr txBox="1"/>
          <p:nvPr/>
        </p:nvSpPr>
        <p:spPr>
          <a:xfrm>
            <a:off x="6199841" y="1563590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EDS Payload on the moon</a:t>
            </a:r>
          </a:p>
        </p:txBody>
      </p:sp>
    </p:spTree>
    <p:extLst>
      <p:ext uri="{BB962C8B-B14F-4D97-AF65-F5344CB8AC3E}">
        <p14:creationId xmlns:p14="http://schemas.microsoft.com/office/powerpoint/2010/main" val="338738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>
            <a:spLocks noGrp="1"/>
          </p:cNvSpPr>
          <p:nvPr>
            <p:ph type="title"/>
          </p:nvPr>
        </p:nvSpPr>
        <p:spPr>
          <a:xfrm>
            <a:off x="908049" y="94985"/>
            <a:ext cx="10375900" cy="828226"/>
          </a:xfrm>
        </p:spPr>
        <p:txBody>
          <a:bodyPr/>
          <a:lstStyle/>
          <a:p>
            <a:pPr algn="ctr"/>
            <a:r>
              <a:rPr lang="en-US" sz="4000">
                <a:solidFill>
                  <a:schemeClr val="tx1"/>
                </a:solidFill>
                <a:latin typeface="+mj-lt"/>
              </a:rPr>
              <a:t>Next Steps for EDS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43F5DC-E356-ACFE-90D4-4600691B22C1}"/>
              </a:ext>
            </a:extLst>
          </p:cNvPr>
          <p:cNvSpPr txBox="1"/>
          <p:nvPr/>
        </p:nvSpPr>
        <p:spPr>
          <a:xfrm>
            <a:off x="6630177" y="2197489"/>
            <a:ext cx="31854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Active Infusion Opportunities: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Lunar landers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Lunar 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Lunar solar cell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Lunar rovers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Lunar habitats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E83A377-DACD-CFFB-4432-AFF2B7681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456682"/>
              </p:ext>
            </p:extLst>
          </p:nvPr>
        </p:nvGraphicFramePr>
        <p:xfrm>
          <a:off x="-1" y="1124373"/>
          <a:ext cx="4362216" cy="5733629"/>
        </p:xfrm>
        <a:graphic>
          <a:graphicData uri="http://schemas.openxmlformats.org/drawingml/2006/table">
            <a:tbl>
              <a:tblPr/>
              <a:tblGrid>
                <a:gridCol w="1162976">
                  <a:extLst>
                    <a:ext uri="{9D8B030D-6E8A-4147-A177-3AD203B41FA5}">
                      <a16:colId xmlns:a16="http://schemas.microsoft.com/office/drawing/2014/main" val="701095752"/>
                    </a:ext>
                  </a:extLst>
                </a:gridCol>
                <a:gridCol w="1586542">
                  <a:extLst>
                    <a:ext uri="{9D8B030D-6E8A-4147-A177-3AD203B41FA5}">
                      <a16:colId xmlns:a16="http://schemas.microsoft.com/office/drawing/2014/main" val="3743809711"/>
                    </a:ext>
                  </a:extLst>
                </a:gridCol>
                <a:gridCol w="1612698">
                  <a:extLst>
                    <a:ext uri="{9D8B030D-6E8A-4147-A177-3AD203B41FA5}">
                      <a16:colId xmlns:a16="http://schemas.microsoft.com/office/drawing/2014/main" val="2697045090"/>
                    </a:ext>
                  </a:extLst>
                </a:gridCol>
              </a:tblGrid>
              <a:tr h="704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EDS Applications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Before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After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467738"/>
                  </a:ext>
                </a:extLst>
              </a:tr>
              <a:tr h="1107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Camera systems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7511524"/>
                  </a:ext>
                </a:extLst>
              </a:tr>
              <a:tr h="9791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Photovoltaic cells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914500"/>
                  </a:ext>
                </a:extLst>
              </a:tr>
              <a:tr h="10238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Thermal radiator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285431"/>
                  </a:ext>
                </a:extLst>
              </a:tr>
              <a:tr h="92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Door seals and gaskets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673934"/>
                  </a:ext>
                </a:extLst>
              </a:tr>
              <a:tr h="989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Regolith conveyor </a:t>
                      </a: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172" marR="4172" marT="41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24200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97217E37-E263-9108-6DF8-52696F0BB2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5" t="16374" r="11165" b="17115"/>
          <a:stretch/>
        </p:blipFill>
        <p:spPr>
          <a:xfrm>
            <a:off x="1193364" y="2958328"/>
            <a:ext cx="1417661" cy="9137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C9227B-1186-B568-3799-F21BC5C54F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t="12766" r="13847" b="19590"/>
          <a:stretch/>
        </p:blipFill>
        <p:spPr>
          <a:xfrm>
            <a:off x="2866182" y="2971152"/>
            <a:ext cx="1242810" cy="9321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4E1421-82C2-9EA2-9302-0EBDEF4C91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933" y="3951815"/>
            <a:ext cx="1242811" cy="932109"/>
          </a:xfrm>
          <a:prstGeom prst="rect">
            <a:avLst/>
          </a:prstGeom>
        </p:spPr>
      </p:pic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FD849B70-F6FA-E051-1499-0706DD1E54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025" y="3951815"/>
            <a:ext cx="1242812" cy="9321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D8F38E-7277-19C4-A625-E0D8BD65D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365" y="4966415"/>
            <a:ext cx="1461248" cy="838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A7BF48-66AA-0AEA-FADC-0156C522DD2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25" r="19704" b="9284"/>
          <a:stretch/>
        </p:blipFill>
        <p:spPr>
          <a:xfrm>
            <a:off x="2818768" y="4962253"/>
            <a:ext cx="1462598" cy="8367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2C74EC-4D2A-93DB-A1CA-D808495C1C5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3240" r="3240" b="6087"/>
          <a:stretch/>
        </p:blipFill>
        <p:spPr>
          <a:xfrm>
            <a:off x="1286933" y="5899589"/>
            <a:ext cx="1260216" cy="917916"/>
          </a:xfrm>
          <a:prstGeom prst="rect">
            <a:avLst/>
          </a:prstGeom>
        </p:spPr>
      </p:pic>
      <p:pic>
        <p:nvPicPr>
          <p:cNvPr id="28" name="Picture 27" descr="A picture containing indoor, light&#10;&#10;AI-generated content may be incorrect.">
            <a:extLst>
              <a:ext uri="{FF2B5EF4-FFF2-40B4-BE49-F238E27FC236}">
                <a16:creationId xmlns:a16="http://schemas.microsoft.com/office/drawing/2014/main" id="{E8295F9D-79A8-6B96-5F8F-CC5A2D51A8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03431" y="1590648"/>
            <a:ext cx="893235" cy="1587973"/>
          </a:xfrm>
          <a:prstGeom prst="rect">
            <a:avLst/>
          </a:prstGeom>
        </p:spPr>
      </p:pic>
      <p:pic>
        <p:nvPicPr>
          <p:cNvPr id="30" name="Picture 29" descr="A picture containing indoor, invertebrate, close, eaten&#10;&#10;AI-generated content may be incorrect.">
            <a:extLst>
              <a:ext uri="{FF2B5EF4-FFF2-40B4-BE49-F238E27FC236}">
                <a16:creationId xmlns:a16="http://schemas.microsoft.com/office/drawing/2014/main" id="{AD256857-F15D-39A1-BB06-9717ED45F6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16698" y="1607792"/>
            <a:ext cx="866263" cy="154002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9416C74-ADF2-150A-BF0D-307570649EE6}"/>
              </a:ext>
            </a:extLst>
          </p:cNvPr>
          <p:cNvSpPr txBox="1"/>
          <p:nvPr/>
        </p:nvSpPr>
        <p:spPr>
          <a:xfrm>
            <a:off x="5161893" y="1472576"/>
            <a:ext cx="6122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The next step for EDS is to integrate it into dust sensitive systems on missions to planetary bodies.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72F9F2-AFEB-B4C9-3E2E-21CE94AA2F28}"/>
              </a:ext>
            </a:extLst>
          </p:cNvPr>
          <p:cNvGrpSpPr/>
          <p:nvPr/>
        </p:nvGrpSpPr>
        <p:grpSpPr>
          <a:xfrm>
            <a:off x="5473382" y="4058976"/>
            <a:ext cx="5608210" cy="2799024"/>
            <a:chOff x="5473382" y="4058976"/>
            <a:chExt cx="5608210" cy="279902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47DF67A-4F6D-41F5-CFFD-84A66A0409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19"/>
            <a:stretch/>
          </p:blipFill>
          <p:spPr bwMode="auto">
            <a:xfrm>
              <a:off x="5473382" y="4058976"/>
              <a:ext cx="5508992" cy="2758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F766BE6-0349-D72E-1AE4-12C79A6B84C1}"/>
                </a:ext>
              </a:extLst>
            </p:cNvPr>
            <p:cNvSpPr txBox="1"/>
            <p:nvPr/>
          </p:nvSpPr>
          <p:spPr>
            <a:xfrm>
              <a:off x="9871004" y="6596390"/>
              <a:ext cx="12105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/>
                <a:t>Credit: nasa.gov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43928E5-4323-AC14-F4CE-E5E4B0C3D07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48451" r="-229"/>
          <a:stretch/>
        </p:blipFill>
        <p:spPr>
          <a:xfrm>
            <a:off x="3032196" y="5899589"/>
            <a:ext cx="1035326" cy="94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7126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3C251791BBBD4DA562FB9DCAD30A0D" ma:contentTypeVersion="17" ma:contentTypeDescription="Create a new document." ma:contentTypeScope="" ma:versionID="856a663603f26f1357ce2f471d21150d">
  <xsd:schema xmlns:xsd="http://www.w3.org/2001/XMLSchema" xmlns:xs="http://www.w3.org/2001/XMLSchema" xmlns:p="http://schemas.microsoft.com/office/2006/metadata/properties" xmlns:ns2="7797ec6c-7d21-4392-97f6-03c669bb40ee" xmlns:ns3="6e6625dd-d03c-4c1e-8a69-37743d8020e5" xmlns:ns4="d900e117-17a0-4b24-9e47-511ef1d02c43" targetNamespace="http://schemas.microsoft.com/office/2006/metadata/properties" ma:root="true" ma:fieldsID="d3add849feffa3e99c5c3a739e398709" ns2:_="" ns3:_="" ns4:_="">
    <xsd:import namespace="7797ec6c-7d21-4392-97f6-03c669bb40ee"/>
    <xsd:import namespace="6e6625dd-d03c-4c1e-8a69-37743d8020e5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97ec6c-7d21-4392-97f6-03c669bb4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6625dd-d03c-4c1e-8a69-37743d8020e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f813bcda-e225-468f-a3c9-6133a3b8b412}" ma:internalName="TaxCatchAll" ma:showField="CatchAllData" ma:web="6e6625dd-d03c-4c1e-8a69-37743d8020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7797ec6c-7d21-4392-97f6-03c669bb40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0BAC21D-0309-4E94-9E0E-C234680ED4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8A3512-B544-4833-A75F-23A00502531F}">
  <ds:schemaRefs>
    <ds:schemaRef ds:uri="6e6625dd-d03c-4c1e-8a69-37743d8020e5"/>
    <ds:schemaRef ds:uri="7797ec6c-7d21-4392-97f6-03c669bb40ee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16636D0-8C65-46EE-B67B-49AA5B0CAF20}">
  <ds:schemaRefs>
    <ds:schemaRef ds:uri="7797ec6c-7d21-4392-97f6-03c669bb40ee"/>
    <ds:schemaRef ds:uri="83472171-7819-4c8c-915d-9fcab022ec24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441</Words>
  <Application>Microsoft Office PowerPoint</Application>
  <PresentationFormat>Widescreen</PresentationFormat>
  <Paragraphs>94</Paragraphs>
  <Slides>6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.AppleSystemUIFont</vt:lpstr>
      <vt:lpstr>Arial</vt:lpstr>
      <vt:lpstr>Arial</vt:lpstr>
      <vt:lpstr>Arial Bold</vt:lpstr>
      <vt:lpstr>Calibri</vt:lpstr>
      <vt:lpstr>Calibri Light</vt:lpstr>
      <vt:lpstr>Helvetica Neue</vt:lpstr>
      <vt:lpstr>2_Office Theme</vt:lpstr>
      <vt:lpstr>Custom Design</vt:lpstr>
      <vt:lpstr>3_Office Theme</vt:lpstr>
      <vt:lpstr>PowerPoint Presentation</vt:lpstr>
      <vt:lpstr>The Laboratory</vt:lpstr>
      <vt:lpstr>PowerPoint Presentation</vt:lpstr>
      <vt:lpstr>EDS Development</vt:lpstr>
      <vt:lpstr>EDS on BGM1</vt:lpstr>
      <vt:lpstr>Next Steps for EDS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Template: Project - Monthly Status Report (Widescreen)</dc:title>
  <dc:creator>Lee</dc:creator>
  <cp:lastModifiedBy>Toth, Joseph R. (KSC-UBG00)</cp:lastModifiedBy>
  <cp:revision>1</cp:revision>
  <cp:lastPrinted>2017-06-09T12:17:02Z</cp:lastPrinted>
  <dcterms:created xsi:type="dcterms:W3CDTF">2011-06-13T11:07:26Z</dcterms:created>
  <dcterms:modified xsi:type="dcterms:W3CDTF">2025-05-07T14:00:11Z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0x010100383C251791BBBD4DA562FB9DCAD30A0D</vt:lpwstr>
  </property>
  <property fmtid="{D5CDD505-2E9C-101B-9397-08002B2CF9AE}" pid="3" name="MediaServiceImageTags">
    <vt:lpwstr/>
  </property>
</Properties>
</file>