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2" r:id="rId4"/>
    <p:sldMasterId id="2147483876" r:id="rId5"/>
    <p:sldMasterId id="2147483821" r:id="rId6"/>
    <p:sldMasterId id="2147483755" r:id="rId7"/>
    <p:sldMasterId id="2147483774" r:id="rId8"/>
  </p:sldMasterIdLst>
  <p:notesMasterIdLst>
    <p:notesMasterId r:id="rId29"/>
  </p:notesMasterIdLst>
  <p:handoutMasterIdLst>
    <p:handoutMasterId r:id="rId30"/>
  </p:handoutMasterIdLst>
  <p:sldIdLst>
    <p:sldId id="379" r:id="rId9"/>
    <p:sldId id="918" r:id="rId10"/>
    <p:sldId id="919" r:id="rId11"/>
    <p:sldId id="920" r:id="rId12"/>
    <p:sldId id="940" r:id="rId13"/>
    <p:sldId id="921" r:id="rId14"/>
    <p:sldId id="924" r:id="rId15"/>
    <p:sldId id="923" r:id="rId16"/>
    <p:sldId id="925" r:id="rId17"/>
    <p:sldId id="926" r:id="rId18"/>
    <p:sldId id="927" r:id="rId19"/>
    <p:sldId id="928" r:id="rId20"/>
    <p:sldId id="929" r:id="rId21"/>
    <p:sldId id="930" r:id="rId22"/>
    <p:sldId id="933" r:id="rId23"/>
    <p:sldId id="932" r:id="rId24"/>
    <p:sldId id="942" r:id="rId25"/>
    <p:sldId id="931" r:id="rId26"/>
    <p:sldId id="941" r:id="rId27"/>
    <p:sldId id="39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CC01"/>
    <a:srgbClr val="F1E4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539DC7DE-C913-414B-8FE4-B8EEFB8BD690}" styleName="U.S. Army">
    <a:wholeTbl>
      <a:tcTxStyle>
        <a:fontRef idx="minor"/>
        <a:schemeClr val="tx1"/>
      </a:tcTxStyle>
      <a:tcStyle>
        <a:tcBdr>
          <a:left>
            <a:ln w="12700">
              <a:solidFill>
                <a:schemeClr val="tx1"/>
              </a:solidFill>
            </a:ln>
          </a:left>
          <a:right>
            <a:ln w="12700">
              <a:solidFill>
                <a:schemeClr val="tx1"/>
              </a:solidFill>
            </a:ln>
          </a:right>
          <a:top>
            <a:ln w="12700">
              <a:solidFill>
                <a:schemeClr val="tx1"/>
              </a:solidFill>
            </a:ln>
          </a:top>
          <a:bottom>
            <a:ln w="12700">
              <a:solidFill>
                <a:schemeClr val="tx1"/>
              </a:solidFill>
            </a:ln>
          </a:bottom>
          <a:insideH>
            <a:ln w="12700">
              <a:solidFill>
                <a:schemeClr val="tx1"/>
              </a:solidFill>
            </a:ln>
          </a:insideH>
          <a:insideV>
            <a:ln w="12700">
              <a:solidFill>
                <a:schemeClr val="tx1"/>
              </a:solidFill>
            </a:ln>
          </a:insideV>
        </a:tcBdr>
        <a:fill>
          <a:noFill/>
        </a:fill>
      </a:tcStyle>
    </a:wholeTbl>
    <a:band1H>
      <a:tcStyle>
        <a:tcBdr/>
        <a:fill>
          <a:noFill/>
        </a:fill>
      </a:tcStyle>
    </a:band1H>
    <a:band2H>
      <a:tcTxStyle>
        <a:fontRef idx="minor"/>
        <a:srgbClr val="221F20"/>
      </a:tcTxStyle>
      <a:tcStyle>
        <a:tcBdr/>
        <a:fill>
          <a:solidFill>
            <a:srgbClr val="D5D5D7"/>
          </a:solidFill>
        </a:fill>
      </a:tcStyle>
    </a:band2H>
    <a:band1V>
      <a:tcStyle>
        <a:tcBdr/>
        <a:fill>
          <a:noFill/>
        </a:fill>
      </a:tcStyle>
    </a:band1V>
    <a:band2V>
      <a:tcTxStyle>
        <a:fontRef idx="minor"/>
        <a:srgbClr val="221F20"/>
      </a:tcTxStyle>
      <a:tcStyle>
        <a:tcBdr/>
        <a:fill>
          <a:solidFill>
            <a:srgbClr val="D5D5D7"/>
          </a:solidFill>
        </a:fill>
      </a:tcStyle>
    </a:band2V>
    <a:lastCol>
      <a:tcTxStyle b="on">
        <a:fontRef idx="minor"/>
        <a:schemeClr val="tx1"/>
      </a:tcTxStyle>
      <a:tcStyle>
        <a:tcBdr/>
      </a:tcStyle>
    </a:lastCol>
    <a:firstCol>
      <a:tcTxStyle b="on">
        <a:fontRef idx="minor"/>
        <a:schemeClr val="tx1"/>
      </a:tcTxStyle>
      <a:tcStyle>
        <a:tcBdr/>
      </a:tcStyle>
    </a:firstCol>
    <a:lastRow>
      <a:tcTxStyle b="on">
        <a:fontRef idx="minor"/>
        <a:schemeClr val="tx1"/>
      </a:tcTxStyle>
      <a:tcStyle>
        <a:tcBdr>
          <a:top>
            <a:ln w="25400">
              <a:solidFill>
                <a:schemeClr val="tx1"/>
              </a:solidFill>
            </a:ln>
          </a:top>
        </a:tcBdr>
        <a:fill>
          <a:noFill/>
        </a:fill>
      </a:tcStyle>
    </a:lastRow>
    <a:firstRow>
      <a:tcTxStyle b="on">
        <a:fontRef idx="minor"/>
        <a:schemeClr val="bg2"/>
      </a:tcTxStyle>
      <a:tcStyle>
        <a:tcBdr/>
        <a:fill>
          <a:solidFill>
            <a:schemeClr val="tx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2681" autoAdjust="0"/>
  </p:normalViewPr>
  <p:slideViewPr>
    <p:cSldViewPr snapToGrid="0" showGuides="1">
      <p:cViewPr varScale="1">
        <p:scale>
          <a:sx n="100" d="100"/>
          <a:sy n="100" d="100"/>
        </p:scale>
        <p:origin x="90" y="84"/>
      </p:cViewPr>
      <p:guideLst/>
    </p:cSldViewPr>
  </p:slideViewPr>
  <p:notesTextViewPr>
    <p:cViewPr>
      <p:scale>
        <a:sx n="1" d="1"/>
        <a:sy n="1" d="1"/>
      </p:scale>
      <p:origin x="0" y="0"/>
    </p:cViewPr>
  </p:notesTextViewPr>
  <p:sorterViewPr>
    <p:cViewPr>
      <p:scale>
        <a:sx n="1" d="1"/>
        <a:sy n="1" d="1"/>
      </p:scale>
      <p:origin x="0" y="0"/>
    </p:cViewPr>
  </p:sorterViewPr>
  <p:notesViewPr>
    <p:cSldViewPr snapToGrid="0" showGuides="1">
      <p:cViewPr varScale="1">
        <p:scale>
          <a:sx n="82" d="100"/>
          <a:sy n="82" d="100"/>
        </p:scale>
        <p:origin x="301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D5FD40-329B-B51A-B969-25C0FCC874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B95F99-4EBA-6581-1DE7-75BE3A03AA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A5FE44-C727-4B44-AC35-D47522042F47}" type="datetimeFigureOut">
              <a:rPr lang="en-US" smtClean="0"/>
              <a:t>5/16/2025</a:t>
            </a:fld>
            <a:endParaRPr lang="en-US"/>
          </a:p>
        </p:txBody>
      </p:sp>
      <p:sp>
        <p:nvSpPr>
          <p:cNvPr id="4" name="Footer Placeholder 3">
            <a:extLst>
              <a:ext uri="{FF2B5EF4-FFF2-40B4-BE49-F238E27FC236}">
                <a16:creationId xmlns:a16="http://schemas.microsoft.com/office/drawing/2014/main" id="{2BD4EE63-BACC-BB25-9D5E-06ED25633D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684ACE-71D3-B814-49CB-07A42B382D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ED381B-BC01-6545-81F8-8797C0846FE1}" type="slidenum">
              <a:rPr lang="en-US" smtClean="0"/>
              <a:t>‹#›</a:t>
            </a:fld>
            <a:endParaRPr lang="en-US"/>
          </a:p>
        </p:txBody>
      </p:sp>
    </p:spTree>
    <p:extLst>
      <p:ext uri="{BB962C8B-B14F-4D97-AF65-F5344CB8AC3E}">
        <p14:creationId xmlns:p14="http://schemas.microsoft.com/office/powerpoint/2010/main" val="125706377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DACA9-C708-FB41-A6FA-3D94FFC8E73D}" type="datetimeFigureOut">
              <a:rPr lang="en-US" smtClean="0"/>
              <a:t>5/16/2025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5E666-0780-B84F-93A5-9513831C5190}" type="slidenum">
              <a:rPr lang="en-US" smtClean="0"/>
              <a:t>‹#›</a:t>
            </a:fld>
            <a:endParaRPr lang="en-US"/>
          </a:p>
        </p:txBody>
      </p:sp>
    </p:spTree>
    <p:extLst>
      <p:ext uri="{BB962C8B-B14F-4D97-AF65-F5344CB8AC3E}">
        <p14:creationId xmlns:p14="http://schemas.microsoft.com/office/powerpoint/2010/main" val="2893071161"/>
      </p:ext>
    </p:extLst>
  </p:cSld>
  <p:clrMap bg1="lt1" tx1="dk1" bg2="lt2" tx2="dk2" accent1="accent1" accent2="accent2" accent3="accent3" accent4="accent4" accent5="accent5" accent6="accent6" hlink="hlink" folHlink="folHlink"/>
  <p:notesStyle>
    <a:lvl1pPr marL="18288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6576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864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73152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91440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109728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128016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146304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164592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With the introduction of tiltrotor design as part of the Army’s Future Vertical Lift program, there has been renewed interest in the performance of tiltrotor aircraft. One of the factors limiting the speed of tiltrotors is the instability known as whirl flutter.</a:t>
            </a:r>
          </a:p>
          <a:p>
            <a:pPr marL="0" indent="0">
              <a:buNone/>
            </a:pPr>
            <a:r>
              <a:rPr lang="en-US" dirty="0"/>
              <a:t>What is whirl flutter</a:t>
            </a:r>
          </a:p>
          <a:p>
            <a:pPr marL="0" indent="0">
              <a:buNone/>
            </a:pPr>
            <a:r>
              <a:rPr lang="en-US" dirty="0"/>
              <a:t>Hard to predict</a:t>
            </a:r>
          </a:p>
        </p:txBody>
      </p:sp>
      <p:sp>
        <p:nvSpPr>
          <p:cNvPr id="4" name="Slide Number Placeholder 3"/>
          <p:cNvSpPr>
            <a:spLocks noGrp="1"/>
          </p:cNvSpPr>
          <p:nvPr>
            <p:ph type="sldNum" sz="quarter" idx="5"/>
          </p:nvPr>
        </p:nvSpPr>
        <p:spPr/>
        <p:txBody>
          <a:bodyPr/>
          <a:lstStyle/>
          <a:p>
            <a:fld id="{683C52E6-7765-46E0-BF50-C4D2552A7683}" type="slidenum">
              <a:rPr lang="en-US" smtClean="0"/>
              <a:t>2</a:t>
            </a:fld>
            <a:endParaRPr lang="en-US"/>
          </a:p>
        </p:txBody>
      </p:sp>
    </p:spTree>
    <p:extLst>
      <p:ext uri="{BB962C8B-B14F-4D97-AF65-F5344CB8AC3E}">
        <p14:creationId xmlns:p14="http://schemas.microsoft.com/office/powerpoint/2010/main" val="3157773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reason this is so dependent on tunnel speed is because the very large change in collective that occurs with increasing speed causes large changes in the blade frequencies.</a:t>
            </a:r>
          </a:p>
          <a:p>
            <a:pPr marL="0" indent="0">
              <a:buNone/>
            </a:pPr>
            <a:r>
              <a:rPr lang="en-US" dirty="0"/>
              <a:t>The demonstrate this and obtain validation data, a free-free vibration test was done on the hub and blades.</a:t>
            </a:r>
          </a:p>
          <a:p>
            <a:pPr marL="0" indent="0">
              <a:buNone/>
            </a:pPr>
            <a:r>
              <a:rPr lang="en-US" dirty="0"/>
              <a:t>With increasing collective the flap frequencies increase and the lag frequencies decrease</a:t>
            </a:r>
          </a:p>
          <a:p>
            <a:pPr marL="0" indent="0">
              <a:buNone/>
            </a:pPr>
            <a:r>
              <a:rPr lang="en-US" dirty="0"/>
              <a:t>So as speed increases the regressive-lag frequency steadily drops until it crosses the wing frequencies.</a:t>
            </a:r>
          </a:p>
          <a:p>
            <a:pPr marL="0" indent="0">
              <a:buNone/>
            </a:pPr>
            <a:r>
              <a:rPr lang="en-US" dirty="0"/>
              <a:t>Lag motion verify effective at removing energy, thus more damping </a:t>
            </a:r>
          </a:p>
        </p:txBody>
      </p:sp>
      <p:sp>
        <p:nvSpPr>
          <p:cNvPr id="4" name="Slide Number Placeholder 3"/>
          <p:cNvSpPr>
            <a:spLocks noGrp="1"/>
          </p:cNvSpPr>
          <p:nvPr>
            <p:ph type="sldNum" sz="quarter" idx="5"/>
          </p:nvPr>
        </p:nvSpPr>
        <p:spPr/>
        <p:txBody>
          <a:bodyPr/>
          <a:lstStyle/>
          <a:p>
            <a:fld id="{683C52E6-7765-46E0-BF50-C4D2552A7683}" type="slidenum">
              <a:rPr lang="en-US" smtClean="0"/>
              <a:t>11</a:t>
            </a:fld>
            <a:endParaRPr lang="en-US"/>
          </a:p>
        </p:txBody>
      </p:sp>
    </p:spTree>
    <p:extLst>
      <p:ext uri="{BB962C8B-B14F-4D97-AF65-F5344CB8AC3E}">
        <p14:creationId xmlns:p14="http://schemas.microsoft.com/office/powerpoint/2010/main" val="1019082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also wanted to get validation data on the regressive lag frequency while operating, but not discernable from free-decay data</a:t>
            </a:r>
          </a:p>
          <a:p>
            <a:pPr marL="0" indent="0">
              <a:buNone/>
            </a:pPr>
            <a:r>
              <a:rPr lang="en-US" dirty="0"/>
              <a:t>Noticed that it was visible in blade chordwise bending gages if swept the stick stir frequency across it</a:t>
            </a:r>
          </a:p>
          <a:p>
            <a:pPr marL="0" indent="0">
              <a:buNone/>
            </a:pPr>
            <a:r>
              <a:rPr lang="en-US" dirty="0"/>
              <a:t>At each tunnel speed, created an FRF by stepped sine oscillation (0.1-Hz </a:t>
            </a:r>
            <a:r>
              <a:rPr lang="en-US" dirty="0" err="1"/>
              <a:t>df</a:t>
            </a:r>
            <a:r>
              <a:rPr lang="en-US" dirty="0"/>
              <a:t>, 0.25-deg amp positive stir)</a:t>
            </a:r>
          </a:p>
          <a:p>
            <a:pPr marL="0" indent="0">
              <a:buNone/>
            </a:pPr>
            <a:r>
              <a:rPr lang="en-US" dirty="0"/>
              <a:t>From each FRF, used a modal curve fitter (POLYMAX) to compute regressive lag frequency at that tunnel speed.</a:t>
            </a:r>
          </a:p>
          <a:p>
            <a:pPr marL="0" indent="0">
              <a:buNone/>
            </a:pPr>
            <a:r>
              <a:rPr lang="en-US" dirty="0"/>
              <a:t>This gives the plot of RL </a:t>
            </a:r>
            <a:r>
              <a:rPr lang="en-US" dirty="0" err="1"/>
              <a:t>freq</a:t>
            </a:r>
            <a:r>
              <a:rPr lang="en-US" dirty="0"/>
              <a:t> vs tunnel speed</a:t>
            </a:r>
          </a:p>
          <a:p>
            <a:pPr marL="0" indent="0">
              <a:buNone/>
            </a:pPr>
            <a:r>
              <a:rPr lang="en-US" dirty="0"/>
              <a:t>Had to stop as frequency approached wing-vertical frequency due to loads</a:t>
            </a:r>
          </a:p>
          <a:p>
            <a:pPr marL="0" indent="0">
              <a:buNone/>
            </a:pPr>
            <a:r>
              <a:rPr lang="en-US" dirty="0"/>
              <a:t>Very time consuming, so we had to sneak them in where practical. That is why the odd combination of rpm and config</a:t>
            </a:r>
          </a:p>
        </p:txBody>
      </p:sp>
      <p:sp>
        <p:nvSpPr>
          <p:cNvPr id="4" name="Slide Number Placeholder 3"/>
          <p:cNvSpPr>
            <a:spLocks noGrp="1"/>
          </p:cNvSpPr>
          <p:nvPr>
            <p:ph type="sldNum" sz="quarter" idx="5"/>
          </p:nvPr>
        </p:nvSpPr>
        <p:spPr/>
        <p:txBody>
          <a:bodyPr/>
          <a:lstStyle/>
          <a:p>
            <a:fld id="{683C52E6-7765-46E0-BF50-C4D2552A7683}" type="slidenum">
              <a:rPr lang="en-US" smtClean="0"/>
              <a:t>12</a:t>
            </a:fld>
            <a:endParaRPr lang="en-US"/>
          </a:p>
        </p:txBody>
      </p:sp>
    </p:spTree>
    <p:extLst>
      <p:ext uri="{BB962C8B-B14F-4D97-AF65-F5344CB8AC3E}">
        <p14:creationId xmlns:p14="http://schemas.microsoft.com/office/powerpoint/2010/main" val="1502474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addition to wing-vertical mode, we also measured the wing inplane mode</a:t>
            </a:r>
          </a:p>
          <a:p>
            <a:pPr marL="0" indent="0">
              <a:buNone/>
            </a:pPr>
            <a:r>
              <a:rPr lang="en-US" dirty="0"/>
              <a:t>Less affected by delta_3</a:t>
            </a:r>
          </a:p>
          <a:p>
            <a:pPr marL="0" indent="0">
              <a:buNone/>
            </a:pPr>
            <a:r>
              <a:rPr lang="en-US" dirty="0"/>
              <a:t>As the regressive lag frequency drops, it also crosses the wing inplane mode at a lower tunnel speed than wing-vertical mode</a:t>
            </a:r>
          </a:p>
          <a:p>
            <a:pPr marL="0" indent="0">
              <a:buNone/>
            </a:pPr>
            <a:r>
              <a:rPr lang="en-US" dirty="0"/>
              <a:t>This crossing also affects frequency</a:t>
            </a:r>
          </a:p>
          <a:p>
            <a:pPr marL="0" indent="0">
              <a:buNone/>
            </a:pPr>
            <a:r>
              <a:rPr lang="en-US" dirty="0"/>
              <a:t>For delta_3 near zero, this mode will go unstable before wing-vertical</a:t>
            </a:r>
          </a:p>
          <a:p>
            <a:pPr marL="0" indent="0">
              <a:buNone/>
            </a:pPr>
            <a:r>
              <a:rPr lang="en-US" dirty="0"/>
              <a:t>Very dangerous mode, so we did not go as close to boundary as wing-vertical mode</a:t>
            </a:r>
          </a:p>
        </p:txBody>
      </p:sp>
      <p:sp>
        <p:nvSpPr>
          <p:cNvPr id="4" name="Slide Number Placeholder 3"/>
          <p:cNvSpPr>
            <a:spLocks noGrp="1"/>
          </p:cNvSpPr>
          <p:nvPr>
            <p:ph type="sldNum" sz="quarter" idx="5"/>
          </p:nvPr>
        </p:nvSpPr>
        <p:spPr/>
        <p:txBody>
          <a:bodyPr/>
          <a:lstStyle/>
          <a:p>
            <a:fld id="{683C52E6-7765-46E0-BF50-C4D2552A7683}" type="slidenum">
              <a:rPr lang="en-US" smtClean="0"/>
              <a:t>13</a:t>
            </a:fld>
            <a:endParaRPr lang="en-US"/>
          </a:p>
        </p:txBody>
      </p:sp>
    </p:spTree>
    <p:extLst>
      <p:ext uri="{BB962C8B-B14F-4D97-AF65-F5344CB8AC3E}">
        <p14:creationId xmlns:p14="http://schemas.microsoft.com/office/powerpoint/2010/main" val="727815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purpose of testing another a carbon-fiber blade set in addition to the fiberglass blades is to produce further data on the interaction between the wing modes and the blade modes</a:t>
            </a:r>
          </a:p>
          <a:p>
            <a:pPr marL="0" indent="0">
              <a:buNone/>
            </a:pPr>
            <a:r>
              <a:rPr lang="en-US" dirty="0"/>
              <a:t>Carbon-fiber blades are significantly stiffer than the fiberglass blades, so the rotor blade frequencies are also higher.</a:t>
            </a:r>
          </a:p>
          <a:p>
            <a:pPr marL="0" indent="0">
              <a:buNone/>
            </a:pPr>
            <a:r>
              <a:rPr lang="en-US" dirty="0"/>
              <a:t>Thus the coupling does not occur until higher tunnel speeds.</a:t>
            </a:r>
          </a:p>
          <a:p>
            <a:pPr marL="0" indent="0">
              <a:buNone/>
            </a:pPr>
            <a:r>
              <a:rPr lang="en-US" dirty="0"/>
              <a:t>This can be seen in comparison between the comparable configurations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For CF blades the damping decreases below zero before coupling can occur to create the increase in damping (best seen in -15deg delta_3)</a:t>
            </a:r>
          </a:p>
          <a:p>
            <a:pPr marL="0" indent="0">
              <a:buNone/>
            </a:pPr>
            <a:r>
              <a:rPr lang="en-US" dirty="0"/>
              <a:t>More results in ERF paper from last year</a:t>
            </a:r>
          </a:p>
        </p:txBody>
      </p:sp>
      <p:sp>
        <p:nvSpPr>
          <p:cNvPr id="4" name="Slide Number Placeholder 3"/>
          <p:cNvSpPr>
            <a:spLocks noGrp="1"/>
          </p:cNvSpPr>
          <p:nvPr>
            <p:ph type="sldNum" sz="quarter" idx="5"/>
          </p:nvPr>
        </p:nvSpPr>
        <p:spPr/>
        <p:txBody>
          <a:bodyPr/>
          <a:lstStyle/>
          <a:p>
            <a:fld id="{683C52E6-7765-46E0-BF50-C4D2552A7683}" type="slidenum">
              <a:rPr lang="en-US" smtClean="0"/>
              <a:t>14</a:t>
            </a:fld>
            <a:endParaRPr lang="en-US"/>
          </a:p>
        </p:txBody>
      </p:sp>
    </p:spTree>
    <p:extLst>
      <p:ext uri="{BB962C8B-B14F-4D97-AF65-F5344CB8AC3E}">
        <p14:creationId xmlns:p14="http://schemas.microsoft.com/office/powerpoint/2010/main" val="2178097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also obtained stability data for cases with different pitch springs and diaphragm springs.</a:t>
            </a:r>
          </a:p>
          <a:p>
            <a:pPr marL="0" indent="0">
              <a:buNone/>
            </a:pPr>
            <a:r>
              <a:rPr lang="en-US" dirty="0"/>
              <a:t>All of this was done for fiberglass blades with -20deg delta_3</a:t>
            </a:r>
          </a:p>
          <a:p>
            <a:pPr marL="0" indent="0">
              <a:buNone/>
            </a:pPr>
            <a:r>
              <a:rPr lang="en-US" dirty="0"/>
              <a:t>This sample compares effect of yaw stiffness</a:t>
            </a:r>
          </a:p>
          <a:p>
            <a:pPr marL="0" indent="0">
              <a:buNone/>
            </a:pPr>
            <a:r>
              <a:rPr lang="en-US" dirty="0"/>
              <a:t>Counterintuitive in that the decrease in yaw stiffness actually results in an increase in stability for this configuration</a:t>
            </a:r>
          </a:p>
        </p:txBody>
      </p:sp>
      <p:sp>
        <p:nvSpPr>
          <p:cNvPr id="4" name="Slide Number Placeholder 3"/>
          <p:cNvSpPr>
            <a:spLocks noGrp="1"/>
          </p:cNvSpPr>
          <p:nvPr>
            <p:ph type="sldNum" sz="quarter" idx="5"/>
          </p:nvPr>
        </p:nvSpPr>
        <p:spPr/>
        <p:txBody>
          <a:bodyPr/>
          <a:lstStyle/>
          <a:p>
            <a:fld id="{683C52E6-7765-46E0-BF50-C4D2552A7683}" type="slidenum">
              <a:rPr lang="en-US" smtClean="0"/>
              <a:t>15</a:t>
            </a:fld>
            <a:endParaRPr lang="en-US"/>
          </a:p>
        </p:txBody>
      </p:sp>
    </p:spTree>
    <p:extLst>
      <p:ext uri="{BB962C8B-B14F-4D97-AF65-F5344CB8AC3E}">
        <p14:creationId xmlns:p14="http://schemas.microsoft.com/office/powerpoint/2010/main" val="2322827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Took advantage of the fact that we can change tunnel pressure, and thus density, at the TDT</a:t>
            </a:r>
          </a:p>
          <a:p>
            <a:pPr marL="0" indent="0">
              <a:buNone/>
            </a:pPr>
            <a:r>
              <a:rPr lang="en-US" dirty="0"/>
              <a:t>Bulk of our testing was at 1900 </a:t>
            </a:r>
            <a:r>
              <a:rPr lang="en-US" dirty="0" err="1"/>
              <a:t>psf</a:t>
            </a:r>
            <a:r>
              <a:rPr lang="en-US" dirty="0"/>
              <a:t>, about 200 </a:t>
            </a:r>
            <a:r>
              <a:rPr lang="en-US" dirty="0" err="1"/>
              <a:t>psf</a:t>
            </a:r>
            <a:r>
              <a:rPr lang="en-US" dirty="0"/>
              <a:t> below atmospheric</a:t>
            </a:r>
          </a:p>
          <a:p>
            <a:pPr marL="0" indent="0">
              <a:buNone/>
            </a:pPr>
            <a:r>
              <a:rPr lang="en-US" dirty="0"/>
              <a:t>For one configuration, acquired data at about 200 </a:t>
            </a:r>
            <a:r>
              <a:rPr lang="en-US" dirty="0" err="1"/>
              <a:t>psf</a:t>
            </a:r>
            <a:r>
              <a:rPr lang="en-US" dirty="0"/>
              <a:t> above and below this (+/- 10% change in density)</a:t>
            </a:r>
          </a:p>
          <a:p>
            <a:pPr marL="0" indent="0">
              <a:buNone/>
            </a:pPr>
            <a:r>
              <a:rPr lang="en-US" dirty="0"/>
              <a:t>Obviously more density, larger aero effect, lower stability boundary</a:t>
            </a:r>
          </a:p>
          <a:p>
            <a:pPr marL="0" indent="0">
              <a:buNone/>
            </a:pPr>
            <a:r>
              <a:rPr lang="en-US" dirty="0"/>
              <a:t>Chose -30deg delta_3, CF blades, to minimize effect of regressive lag coupling</a:t>
            </a:r>
          </a:p>
        </p:txBody>
      </p:sp>
      <p:sp>
        <p:nvSpPr>
          <p:cNvPr id="4" name="Slide Number Placeholder 3"/>
          <p:cNvSpPr>
            <a:spLocks noGrp="1"/>
          </p:cNvSpPr>
          <p:nvPr>
            <p:ph type="sldNum" sz="quarter" idx="5"/>
          </p:nvPr>
        </p:nvSpPr>
        <p:spPr/>
        <p:txBody>
          <a:bodyPr/>
          <a:lstStyle/>
          <a:p>
            <a:fld id="{683C52E6-7765-46E0-BF50-C4D2552A7683}" type="slidenum">
              <a:rPr lang="en-US" smtClean="0"/>
              <a:t>16</a:t>
            </a:fld>
            <a:endParaRPr lang="en-US"/>
          </a:p>
        </p:txBody>
      </p:sp>
    </p:spTree>
    <p:extLst>
      <p:ext uri="{BB962C8B-B14F-4D97-AF65-F5344CB8AC3E}">
        <p14:creationId xmlns:p14="http://schemas.microsoft.com/office/powerpoint/2010/main" val="2102170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Although damping and frequency measurements are the primary data acquired in whirl flutter testing, we also wanted to collect data to describe the changes in modal shape caused by airspeed</a:t>
            </a:r>
          </a:p>
          <a:p>
            <a:pPr marL="0" indent="0">
              <a:buNone/>
            </a:pPr>
            <a:r>
              <a:rPr lang="en-US" dirty="0"/>
              <a:t>Reason for all of the sensors was to also get mode shape information</a:t>
            </a:r>
          </a:p>
          <a:p>
            <a:pPr marL="0" indent="0">
              <a:buNone/>
            </a:pPr>
            <a:r>
              <a:rPr lang="en-US" dirty="0"/>
              <a:t>Wing bending moments used for damping and frequency because they have been shown to produce the most consistent results</a:t>
            </a:r>
          </a:p>
          <a:p>
            <a:pPr marL="0" indent="0">
              <a:buNone/>
            </a:pPr>
            <a:r>
              <a:rPr lang="en-US" dirty="0"/>
              <a:t>Using the frequency from the wing-moment free decay, we can compute matching Fourier transform on other channels</a:t>
            </a:r>
          </a:p>
          <a:p>
            <a:pPr marL="0" indent="0">
              <a:buNone/>
            </a:pPr>
            <a:r>
              <a:rPr lang="en-US" dirty="0"/>
              <a:t>The amplitude and phase of these channels relative to wing moment constitute an effect mode shape for the free decay mode</a:t>
            </a:r>
          </a:p>
          <a:p>
            <a:pPr marL="0" indent="0">
              <a:buNone/>
            </a:pPr>
            <a:r>
              <a:rPr lang="en-US" dirty="0"/>
              <a:t>The signals from the 8 accelerometers on the pylon were synthesized to provide rigid-body acceleration of the pylon in all 6 degrees of freedom</a:t>
            </a:r>
          </a:p>
          <a:p>
            <a:pPr marL="0" indent="0">
              <a:buNone/>
            </a:pPr>
            <a:r>
              <a:rPr lang="en-US" dirty="0"/>
              <a:t>Had to convert from accelerations to displacements. Easy</a:t>
            </a:r>
          </a:p>
          <a:p>
            <a:pPr marL="0" indent="0">
              <a:buNone/>
            </a:pPr>
            <a:r>
              <a:rPr lang="en-US" dirty="0"/>
              <a:t>The ratio of pitching rotation to vertical motion was most interesting for wing-vertical mode</a:t>
            </a:r>
          </a:p>
          <a:p>
            <a:pPr marL="0" indent="0">
              <a:buNone/>
            </a:pPr>
            <a:r>
              <a:rPr lang="en-US" dirty="0"/>
              <a:t>Also looked at gimballed motion of the rotor disk. Used azimuth to convert from rotating frame to fixed frame</a:t>
            </a:r>
          </a:p>
        </p:txBody>
      </p:sp>
      <p:sp>
        <p:nvSpPr>
          <p:cNvPr id="4" name="Slide Number Placeholder 3"/>
          <p:cNvSpPr>
            <a:spLocks noGrp="1"/>
          </p:cNvSpPr>
          <p:nvPr>
            <p:ph type="sldNum" sz="quarter" idx="5"/>
          </p:nvPr>
        </p:nvSpPr>
        <p:spPr/>
        <p:txBody>
          <a:bodyPr/>
          <a:lstStyle/>
          <a:p>
            <a:fld id="{683C52E6-7765-46E0-BF50-C4D2552A7683}" type="slidenum">
              <a:rPr lang="en-US" smtClean="0"/>
              <a:t>17</a:t>
            </a:fld>
            <a:endParaRPr lang="en-US"/>
          </a:p>
        </p:txBody>
      </p:sp>
    </p:spTree>
    <p:extLst>
      <p:ext uri="{BB962C8B-B14F-4D97-AF65-F5344CB8AC3E}">
        <p14:creationId xmlns:p14="http://schemas.microsoft.com/office/powerpoint/2010/main" val="2629606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averaged mode shapes for each tunnel speed and were then able to look at how the mode shapes changed with increasing velocity</a:t>
            </a:r>
          </a:p>
          <a:p>
            <a:pPr marL="0" indent="0">
              <a:buNone/>
            </a:pPr>
            <a:r>
              <a:rPr lang="en-US" dirty="0"/>
              <a:t>Observed increases in the magnitude of the pitching component in the wing-vertical mode with increasing tunnel speed. </a:t>
            </a:r>
          </a:p>
          <a:p>
            <a:pPr marL="0" indent="0">
              <a:buNone/>
            </a:pPr>
            <a:r>
              <a:rPr lang="en-US" dirty="0"/>
              <a:t>Also small increase in how pitch lags vertical motion. Affect of delta_3 not clear</a:t>
            </a:r>
          </a:p>
          <a:p>
            <a:pPr marL="0" indent="0">
              <a:buNone/>
            </a:pPr>
            <a:r>
              <a:rPr lang="en-US" dirty="0"/>
              <a:t>Rotor motion goes up then starts to decrease ?</a:t>
            </a:r>
          </a:p>
          <a:p>
            <a:pPr marL="0" indent="0">
              <a:buNone/>
            </a:pPr>
            <a:r>
              <a:rPr lang="en-US" dirty="0"/>
              <a:t>Rotor motion phase angle affected by coupling with regressive lag mode</a:t>
            </a:r>
          </a:p>
        </p:txBody>
      </p:sp>
      <p:sp>
        <p:nvSpPr>
          <p:cNvPr id="4" name="Slide Number Placeholder 3"/>
          <p:cNvSpPr>
            <a:spLocks noGrp="1"/>
          </p:cNvSpPr>
          <p:nvPr>
            <p:ph type="sldNum" sz="quarter" idx="5"/>
          </p:nvPr>
        </p:nvSpPr>
        <p:spPr/>
        <p:txBody>
          <a:bodyPr/>
          <a:lstStyle/>
          <a:p>
            <a:fld id="{683C52E6-7765-46E0-BF50-C4D2552A7683}" type="slidenum">
              <a:rPr lang="en-US" smtClean="0"/>
              <a:t>18</a:t>
            </a:fld>
            <a:endParaRPr lang="en-US"/>
          </a:p>
        </p:txBody>
      </p:sp>
    </p:spTree>
    <p:extLst>
      <p:ext uri="{BB962C8B-B14F-4D97-AF65-F5344CB8AC3E}">
        <p14:creationId xmlns:p14="http://schemas.microsoft.com/office/powerpoint/2010/main" val="1830292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683C52E6-7765-46E0-BF50-C4D2552A7683}" type="slidenum">
              <a:rPr lang="en-US" smtClean="0"/>
              <a:t>19</a:t>
            </a:fld>
            <a:endParaRPr lang="en-US"/>
          </a:p>
        </p:txBody>
      </p:sp>
    </p:spTree>
    <p:extLst>
      <p:ext uri="{BB962C8B-B14F-4D97-AF65-F5344CB8AC3E}">
        <p14:creationId xmlns:p14="http://schemas.microsoft.com/office/powerpoint/2010/main" val="3285080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Limited experimental data to validate analysis methods. Most of it is V-22 specific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Army and NASA developed TRAST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General testbed rather than vehicle specific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Properties are roughly scaled to XV-15, so its response characteristics are similar to actual flight vehicle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Wind-tunnel testing will generate experimental whirl-flutter data to support analysis validation</a:t>
            </a:r>
          </a:p>
          <a:p>
            <a:pPr marL="0" indent="0">
              <a:buNone/>
            </a:pPr>
            <a:endParaRPr lang="en-US" dirty="0"/>
          </a:p>
        </p:txBody>
      </p:sp>
      <p:sp>
        <p:nvSpPr>
          <p:cNvPr id="4" name="Slide Number Placeholder 3"/>
          <p:cNvSpPr>
            <a:spLocks noGrp="1"/>
          </p:cNvSpPr>
          <p:nvPr>
            <p:ph type="sldNum" sz="quarter" idx="5"/>
          </p:nvPr>
        </p:nvSpPr>
        <p:spPr/>
        <p:txBody>
          <a:bodyPr/>
          <a:lstStyle/>
          <a:p>
            <a:fld id="{683C52E6-7765-46E0-BF50-C4D2552A7683}" type="slidenum">
              <a:rPr lang="en-US" smtClean="0"/>
              <a:t>3</a:t>
            </a:fld>
            <a:endParaRPr lang="en-US"/>
          </a:p>
        </p:txBody>
      </p:sp>
    </p:spTree>
    <p:extLst>
      <p:ext uri="{BB962C8B-B14F-4D97-AF65-F5344CB8AC3E}">
        <p14:creationId xmlns:p14="http://schemas.microsoft.com/office/powerpoint/2010/main" val="1262848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Relatively reconfigurable compared to most models</a:t>
            </a:r>
          </a:p>
          <a:p>
            <a:pPr marL="0" indent="0">
              <a:buNone/>
            </a:pPr>
            <a:r>
              <a:rPr lang="en-US" dirty="0"/>
              <a:t>Control-system geometry , Delta-3</a:t>
            </a:r>
          </a:p>
          <a:p>
            <a:pPr marL="0" indent="0">
              <a:buNone/>
            </a:pPr>
            <a:r>
              <a:rPr lang="en-US" dirty="0"/>
              <a:t>One of the key aspects influencing whirl-flutter behavior is the stiffness of the connection between the wing and the pylon. In a flight vehicle there is a conversion mechanism and some sort of locking actuator that determines the stiffness. In TRAST, a replaceable pair of springs is used instead. This prevents the pylon from converting during testing, but allows a range of stiffnesses to be tested, which is extremely valuable for analysis validation.</a:t>
            </a:r>
          </a:p>
          <a:p>
            <a:pPr marL="0" indent="0">
              <a:buNone/>
            </a:pPr>
            <a:r>
              <a:rPr lang="en-US" dirty="0"/>
              <a:t>Diaphragm spring. Baseline and half-yaw</a:t>
            </a:r>
          </a:p>
          <a:p>
            <a:pPr marL="0" indent="0">
              <a:buNone/>
            </a:pPr>
            <a:r>
              <a:rPr lang="en-US" dirty="0"/>
              <a:t>Pitch spring. </a:t>
            </a:r>
          </a:p>
          <a:p>
            <a:pPr marL="0" indent="0">
              <a:buNone/>
            </a:pPr>
            <a:r>
              <a:rPr lang="en-US" dirty="0"/>
              <a:t>Two blade sets</a:t>
            </a:r>
          </a:p>
        </p:txBody>
      </p:sp>
      <p:sp>
        <p:nvSpPr>
          <p:cNvPr id="4" name="Slide Number Placeholder 3"/>
          <p:cNvSpPr>
            <a:spLocks noGrp="1"/>
          </p:cNvSpPr>
          <p:nvPr>
            <p:ph type="sldNum" sz="quarter" idx="5"/>
          </p:nvPr>
        </p:nvSpPr>
        <p:spPr/>
        <p:txBody>
          <a:bodyPr/>
          <a:lstStyle/>
          <a:p>
            <a:fld id="{683C52E6-7765-46E0-BF50-C4D2552A7683}" type="slidenum">
              <a:rPr lang="en-US" smtClean="0"/>
              <a:t>4</a:t>
            </a:fld>
            <a:endParaRPr lang="en-US"/>
          </a:p>
        </p:txBody>
      </p:sp>
    </p:spTree>
    <p:extLst>
      <p:ext uri="{BB962C8B-B14F-4D97-AF65-F5344CB8AC3E}">
        <p14:creationId xmlns:p14="http://schemas.microsoft.com/office/powerpoint/2010/main" val="1445442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Two blade sets</a:t>
            </a:r>
          </a:p>
          <a:p>
            <a:pPr marL="0" indent="0">
              <a:buNone/>
            </a:pPr>
            <a:r>
              <a:rPr lang="en-US" dirty="0"/>
              <a:t>Airplane mode</a:t>
            </a:r>
          </a:p>
          <a:p>
            <a:pPr marL="0" indent="0">
              <a:buNone/>
            </a:pPr>
            <a:r>
              <a:rPr lang="en-US" dirty="0"/>
              <a:t>Although the TRAST has a motor, all of the data I am showing today was measured with the motor disconnected and the rotor allowed to windmill during tunnel operations. The rotor is free to spin, and rotor speed is controlled by changing the collective as tunnel speed increases. The reason for testing windmilling is that rotor thrust has been shown to have a stabilizing effect on tiltrotors, and thus a windmilling rotor typically represents the worst-case condition for whirl-flutter.</a:t>
            </a:r>
          </a:p>
          <a:p>
            <a:pPr marL="0" indent="0">
              <a:buNone/>
            </a:pPr>
            <a:endParaRPr lang="en-US" dirty="0"/>
          </a:p>
        </p:txBody>
      </p:sp>
      <p:sp>
        <p:nvSpPr>
          <p:cNvPr id="4" name="Slide Number Placeholder 3"/>
          <p:cNvSpPr>
            <a:spLocks noGrp="1"/>
          </p:cNvSpPr>
          <p:nvPr>
            <p:ph type="sldNum" sz="quarter" idx="5"/>
          </p:nvPr>
        </p:nvSpPr>
        <p:spPr/>
        <p:txBody>
          <a:bodyPr/>
          <a:lstStyle/>
          <a:p>
            <a:fld id="{683C52E6-7765-46E0-BF50-C4D2552A7683}" type="slidenum">
              <a:rPr lang="en-US" smtClean="0"/>
              <a:t>5</a:t>
            </a:fld>
            <a:endParaRPr lang="en-US"/>
          </a:p>
        </p:txBody>
      </p:sp>
    </p:spTree>
    <p:extLst>
      <p:ext uri="{BB962C8B-B14F-4D97-AF65-F5344CB8AC3E}">
        <p14:creationId xmlns:p14="http://schemas.microsoft.com/office/powerpoint/2010/main" val="1940939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Langley TDT</a:t>
            </a:r>
          </a:p>
          <a:p>
            <a:pPr marL="0" indent="0">
              <a:buNone/>
            </a:pPr>
            <a:r>
              <a:rPr lang="en-US" dirty="0"/>
              <a:t>2</a:t>
            </a:r>
            <a:r>
              <a:rPr lang="en-US" baseline="30000" dirty="0"/>
              <a:t>nd</a:t>
            </a:r>
            <a:r>
              <a:rPr lang="en-US" dirty="0"/>
              <a:t> entry. 1</a:t>
            </a:r>
            <a:r>
              <a:rPr lang="en-US" baseline="30000" dirty="0"/>
              <a:t>st</a:t>
            </a:r>
            <a:r>
              <a:rPr lang="en-US" dirty="0"/>
              <a:t> entry produced some results, but was primarily for validation of TRAST operation and the testing procedures</a:t>
            </a:r>
          </a:p>
          <a:p>
            <a:pPr marL="0" indent="0">
              <a:buNone/>
            </a:pPr>
            <a:endParaRPr lang="en-US" dirty="0"/>
          </a:p>
          <a:p>
            <a:pPr marL="0" indent="0">
              <a:buNone/>
            </a:pPr>
            <a:r>
              <a:rPr lang="en-US" dirty="0"/>
              <a:t>Because of the changes made following the first test, we were able to improve our testing efficiency. Tested 12 different configurations and obtained about 12,000 free-decay stability measurements. </a:t>
            </a:r>
          </a:p>
          <a:p>
            <a:endParaRPr lang="en-US" dirty="0"/>
          </a:p>
        </p:txBody>
      </p:sp>
      <p:sp>
        <p:nvSpPr>
          <p:cNvPr id="4" name="Slide Number Placeholder 3"/>
          <p:cNvSpPr>
            <a:spLocks noGrp="1"/>
          </p:cNvSpPr>
          <p:nvPr>
            <p:ph type="sldNum" sz="quarter" idx="5"/>
          </p:nvPr>
        </p:nvSpPr>
        <p:spPr/>
        <p:txBody>
          <a:bodyPr/>
          <a:lstStyle/>
          <a:p>
            <a:fld id="{683C52E6-7765-46E0-BF50-C4D2552A7683}" type="slidenum">
              <a:rPr lang="en-US" smtClean="0"/>
              <a:t>6</a:t>
            </a:fld>
            <a:endParaRPr lang="en-US"/>
          </a:p>
        </p:txBody>
      </p:sp>
    </p:spTree>
    <p:extLst>
      <p:ext uri="{BB962C8B-B14F-4D97-AF65-F5344CB8AC3E}">
        <p14:creationId xmlns:p14="http://schemas.microsoft.com/office/powerpoint/2010/main" val="3273385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Before we get into the results, talk about the TRAST behaves and how we obtain stability measurements</a:t>
            </a:r>
          </a:p>
          <a:p>
            <a:pPr marL="0" indent="0">
              <a:buNone/>
            </a:pPr>
            <a:r>
              <a:rPr lang="en-US" dirty="0"/>
              <a:t>Airplane mode</a:t>
            </a:r>
          </a:p>
          <a:p>
            <a:pPr marL="0" indent="0">
              <a:buNone/>
            </a:pPr>
            <a:r>
              <a:rPr lang="en-US" dirty="0"/>
              <a:t>There are four basic dynamic modes of the wing-pylon system, but it is only the two lowest frequency modes that typically go unstable and really limit flight speed. </a:t>
            </a:r>
          </a:p>
          <a:p>
            <a:pPr marL="0" indent="0">
              <a:buNone/>
            </a:pPr>
            <a:r>
              <a:rPr lang="en-US" dirty="0"/>
              <a:t>The first is what we call the wing-vertical mode, which is predominately flapwise bending of the wing, but with some amount pylon pitching motion as well. It is typically around 5 Hz, and its frequency and shape are very sensitive to the pitch spring stiffness.</a:t>
            </a:r>
          </a:p>
          <a:p>
            <a:pPr marL="0" indent="0">
              <a:buNone/>
            </a:pPr>
            <a:r>
              <a:rPr lang="en-US" dirty="0"/>
              <a:t>The second is the wing-inplane mode. It is a combination of chordwise bending of the wing and yawing motion of the pylon. It is around 7-1/2 Hz.</a:t>
            </a:r>
          </a:p>
          <a:p>
            <a:pPr marL="0" indent="0">
              <a:buNone/>
            </a:pPr>
            <a:r>
              <a:rPr lang="en-US" dirty="0"/>
              <a:t>Sensors: bending gages, accelerometers, pitch-spring load. We also have blade bending gages, but they are not as useful for system-level response.</a:t>
            </a:r>
          </a:p>
        </p:txBody>
      </p:sp>
      <p:sp>
        <p:nvSpPr>
          <p:cNvPr id="4" name="Slide Number Placeholder 3"/>
          <p:cNvSpPr>
            <a:spLocks noGrp="1"/>
          </p:cNvSpPr>
          <p:nvPr>
            <p:ph type="sldNum" sz="quarter" idx="5"/>
          </p:nvPr>
        </p:nvSpPr>
        <p:spPr/>
        <p:txBody>
          <a:bodyPr/>
          <a:lstStyle/>
          <a:p>
            <a:fld id="{683C52E6-7765-46E0-BF50-C4D2552A7683}" type="slidenum">
              <a:rPr lang="en-US" smtClean="0"/>
              <a:t>7</a:t>
            </a:fld>
            <a:endParaRPr lang="en-US"/>
          </a:p>
        </p:txBody>
      </p:sp>
    </p:spTree>
    <p:extLst>
      <p:ext uri="{BB962C8B-B14F-4D97-AF65-F5344CB8AC3E}">
        <p14:creationId xmlns:p14="http://schemas.microsoft.com/office/powerpoint/2010/main" val="3010155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During testing, our objective is to measure the frequency and damping of those two modes and track how they change with tunnel speed. To do this, we excite the model and measure the response during free decays.</a:t>
            </a:r>
          </a:p>
          <a:p>
            <a:pPr marL="0" indent="0">
              <a:buNone/>
            </a:pPr>
            <a:r>
              <a:rPr lang="en-US" dirty="0"/>
              <a:t>We used two methods to excite the model. One was to oscillate the aileron on the trailing edge of the wing. This did a fair job of exciting the wing-vertical mode, but our primary excitation method was through swashplate oscillation. Since we use hydraulic actuators we can oscillate up to 20 Hz. Also, by changing the phase between the actuators we can induce either collective oscillations, which are effective at exciting the wing-inplane mode, or cyclic stirs, which excite the wing-vertical mode.</a:t>
            </a:r>
          </a:p>
          <a:p>
            <a:pPr marL="0" indent="0">
              <a:buNone/>
            </a:pPr>
            <a:r>
              <a:rPr lang="en-US" dirty="0"/>
              <a:t>Example</a:t>
            </a:r>
          </a:p>
          <a:p>
            <a:pPr marL="0" indent="0">
              <a:buNone/>
            </a:pPr>
            <a:endParaRPr lang="en-US" dirty="0"/>
          </a:p>
        </p:txBody>
      </p:sp>
      <p:sp>
        <p:nvSpPr>
          <p:cNvPr id="4" name="Slide Number Placeholder 3"/>
          <p:cNvSpPr>
            <a:spLocks noGrp="1"/>
          </p:cNvSpPr>
          <p:nvPr>
            <p:ph type="sldNum" sz="quarter" idx="5"/>
          </p:nvPr>
        </p:nvSpPr>
        <p:spPr/>
        <p:txBody>
          <a:bodyPr/>
          <a:lstStyle/>
          <a:p>
            <a:fld id="{683C52E6-7765-46E0-BF50-C4D2552A7683}" type="slidenum">
              <a:rPr lang="en-US" smtClean="0"/>
              <a:t>8</a:t>
            </a:fld>
            <a:endParaRPr lang="en-US"/>
          </a:p>
        </p:txBody>
      </p:sp>
    </p:spTree>
    <p:extLst>
      <p:ext uri="{BB962C8B-B14F-4D97-AF65-F5344CB8AC3E}">
        <p14:creationId xmlns:p14="http://schemas.microsoft.com/office/powerpoint/2010/main" val="1090230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the ideal world, obtaining damping values from a free decay is a very straight forward process. We typically use the moving-block method, which is good at getting damping values from signals that may be contaminated by frequencies other than the mode of interest. </a:t>
            </a:r>
          </a:p>
          <a:p>
            <a:pPr marL="0" indent="0">
              <a:buNone/>
            </a:pPr>
            <a:r>
              <a:rPr lang="en-US" dirty="0"/>
              <a:t>One of the challenges we have is that tunnel turbulence results in a random forced response of the model, even while you are trying to measure the free decay. At low speeds, this isn’t too much of a problem, as you can excite the model well above the noise floor. But turbulence increases with tunnel speed and it becomes difficult to produce a response that is sufficiently above the noise floor without exceeding limit loads on the model. </a:t>
            </a:r>
          </a:p>
          <a:p>
            <a:pPr marL="0" indent="0">
              <a:buNone/>
            </a:pPr>
            <a:r>
              <a:rPr lang="en-US" dirty="0"/>
              <a:t>This results in scatter in the measured damping values that increases with tunnel speed.</a:t>
            </a:r>
          </a:p>
          <a:p>
            <a:pPr marL="0" indent="0">
              <a:buNone/>
            </a:pPr>
            <a:r>
              <a:rPr lang="en-US" dirty="0"/>
              <a:t>We have been working on methods to overcome this. Advertise Gray’s paper. The results presented here are computed by taking advantage of the Prony method’s ability to get damping and frequency from very short time segments. So if we have say 5 free decay measurements for a given tunnel speed, rather than simply average 5 moving-block estimates with large scatter, we instead we take each free decay and use one-cycle segments with 95% overlap and produce several hundred Prony estimates from each measurement. We can then combine those estimates from the 5 free decays into a single set with over 1000 points to average. This has been shown to more effectively statistically remove the random turbulence effect that just averaging 5 moving-blocks.</a:t>
            </a:r>
          </a:p>
          <a:p>
            <a:pPr marL="0" indent="0">
              <a:buNone/>
            </a:pPr>
            <a:r>
              <a:rPr lang="en-US" dirty="0"/>
              <a:t>Also, we have observed that the damping sometimes changes with the amplitude of the oscillation. Because each Prony is very short, each estimate has a corresponding amplitude. You can then sort the Prony estimates based on this amplitude and obtain damping as a function of amplitude. Results in this presentation are all at the moderate amplitude of 3000 in-</a:t>
            </a:r>
            <a:r>
              <a:rPr lang="en-US" dirty="0" err="1"/>
              <a:t>lb</a:t>
            </a:r>
            <a:r>
              <a:rPr lang="en-US" dirty="0"/>
              <a:t> of wing bending moment.</a:t>
            </a:r>
          </a:p>
        </p:txBody>
      </p:sp>
      <p:sp>
        <p:nvSpPr>
          <p:cNvPr id="4" name="Slide Number Placeholder 3"/>
          <p:cNvSpPr>
            <a:spLocks noGrp="1"/>
          </p:cNvSpPr>
          <p:nvPr>
            <p:ph type="sldNum" sz="quarter" idx="5"/>
          </p:nvPr>
        </p:nvSpPr>
        <p:spPr/>
        <p:txBody>
          <a:bodyPr/>
          <a:lstStyle/>
          <a:p>
            <a:fld id="{683C52E6-7765-46E0-BF50-C4D2552A7683}" type="slidenum">
              <a:rPr lang="en-US" smtClean="0"/>
              <a:t>9</a:t>
            </a:fld>
            <a:endParaRPr lang="en-US"/>
          </a:p>
        </p:txBody>
      </p:sp>
    </p:spTree>
    <p:extLst>
      <p:ext uri="{BB962C8B-B14F-4D97-AF65-F5344CB8AC3E}">
        <p14:creationId xmlns:p14="http://schemas.microsoft.com/office/powerpoint/2010/main" val="2693083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Now moving on to results</a:t>
            </a:r>
          </a:p>
          <a:p>
            <a:pPr marL="0" indent="0">
              <a:buNone/>
            </a:pPr>
            <a:r>
              <a:rPr lang="en-US" dirty="0"/>
              <a:t>Primary test objective was data on the effect of pitch-flap coupling. </a:t>
            </a:r>
          </a:p>
          <a:p>
            <a:pPr marL="0" indent="0">
              <a:buNone/>
            </a:pPr>
            <a:r>
              <a:rPr lang="en-US" dirty="0"/>
              <a:t>6 values ranging from 0 to -30 deg.</a:t>
            </a:r>
          </a:p>
          <a:p>
            <a:pPr marL="0" indent="0">
              <a:buNone/>
            </a:pPr>
            <a:r>
              <a:rPr lang="en-US" dirty="0"/>
              <a:t>Done in our baseline configuration with 4k pitch spring and fiberglass blades</a:t>
            </a:r>
          </a:p>
          <a:p>
            <a:pPr marL="0" indent="0">
              <a:buNone/>
            </a:pPr>
            <a:r>
              <a:rPr lang="en-US" dirty="0"/>
              <a:t>Frequency drops with increasing speed, not significantly affected by delta_3</a:t>
            </a:r>
          </a:p>
          <a:p>
            <a:pPr marL="0" indent="0">
              <a:buNone/>
            </a:pPr>
            <a:r>
              <a:rPr lang="en-US" dirty="0"/>
              <a:t>2 effects on damping. Expect more negative delta_3 to be less stable and damping to decrease monotonically with increasing speed. But we also see increase in damping at high speeds with less negative delta_3</a:t>
            </a:r>
          </a:p>
          <a:p>
            <a:pPr marL="0" indent="0">
              <a:buNone/>
            </a:pPr>
            <a:r>
              <a:rPr lang="en-US" dirty="0"/>
              <a:t>This is a result of the regressive lag rotor mode coupling with the wing mode</a:t>
            </a:r>
          </a:p>
          <a:p>
            <a:pPr marL="0" indent="0">
              <a:buNone/>
            </a:pPr>
            <a:endParaRPr lang="en-US" dirty="0"/>
          </a:p>
        </p:txBody>
      </p:sp>
      <p:sp>
        <p:nvSpPr>
          <p:cNvPr id="4" name="Slide Number Placeholder 3"/>
          <p:cNvSpPr>
            <a:spLocks noGrp="1"/>
          </p:cNvSpPr>
          <p:nvPr>
            <p:ph type="sldNum" sz="quarter" idx="5"/>
          </p:nvPr>
        </p:nvSpPr>
        <p:spPr/>
        <p:txBody>
          <a:bodyPr/>
          <a:lstStyle/>
          <a:p>
            <a:fld id="{683C52E6-7765-46E0-BF50-C4D2552A7683}" type="slidenum">
              <a:rPr lang="en-US" smtClean="0"/>
              <a:t>10</a:t>
            </a:fld>
            <a:endParaRPr lang="en-US"/>
          </a:p>
        </p:txBody>
      </p:sp>
    </p:spTree>
    <p:extLst>
      <p:ext uri="{BB962C8B-B14F-4D97-AF65-F5344CB8AC3E}">
        <p14:creationId xmlns:p14="http://schemas.microsoft.com/office/powerpoint/2010/main" val="4181636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UNCLASSIFIED: Cover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84E25133-79B7-1653-BDA6-BB44E1F40D8F}"/>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rgbClr val="FFFFFF"/>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FFFFFF"/>
                </a:solidFill>
                <a:effectLst/>
                <a:uLnTx/>
                <a:uFillTx/>
                <a:latin typeface="Arial"/>
                <a:ea typeface="+mn-ea"/>
                <a:cs typeface="+mn-cs"/>
              </a:rPr>
            </a:br>
            <a:r>
              <a:rPr kumimoji="0" lang="en-US" sz="3600" b="0" i="0" u="none" strike="noStrike" kern="1200" cap="all" spc="0" normalizeH="0" baseline="0" noProof="0" dirty="0">
                <a:ln>
                  <a:noFill/>
                </a:ln>
                <a:solidFill>
                  <a:srgbClr val="FFCC01"/>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U.S. Army" descr="U.S. Army">
            <a:extLst>
              <a:ext uri="{FF2B5EF4-FFF2-40B4-BE49-F238E27FC236}">
                <a16:creationId xmlns:a16="http://schemas.microsoft.com/office/drawing/2014/main" id="{499EE878-E6B9-0543-B958-85A17AE36A27}"/>
              </a:ext>
            </a:extLst>
          </p:cNvPr>
          <p:cNvPicPr>
            <a:picLocks noChangeAspect="1"/>
          </p:cNvPicPr>
          <p:nvPr userDrawn="1"/>
        </p:nvPicPr>
        <p:blipFill>
          <a:blip r:embed="rId3"/>
          <a:stretch>
            <a:fillRect/>
          </a:stretch>
        </p:blipFill>
        <p:spPr bwMode="black">
          <a:xfrm>
            <a:off x="244899" y="112631"/>
            <a:ext cx="3246120" cy="1225808"/>
          </a:xfrm>
          <a:prstGeom prst="rect">
            <a:avLst/>
          </a:prstGeom>
        </p:spPr>
      </p:pic>
      <p:pic>
        <p:nvPicPr>
          <p:cNvPr id="4" name="Picture 3">
            <a:extLst>
              <a:ext uri="{FF2B5EF4-FFF2-40B4-BE49-F238E27FC236}">
                <a16:creationId xmlns:a16="http://schemas.microsoft.com/office/drawing/2014/main" id="{FC583819-638A-3057-AC3D-255B9B878D63}"/>
              </a:ext>
            </a:extLst>
          </p:cNvPr>
          <p:cNvPicPr>
            <a:picLocks noChangeAspect="1"/>
          </p:cNvPicPr>
          <p:nvPr userDrawn="1"/>
        </p:nvPicPr>
        <p:blipFill>
          <a:blip r:embed="rId4"/>
          <a:srcRect/>
          <a:stretch/>
        </p:blipFill>
        <p:spPr>
          <a:xfrm>
            <a:off x="10004616" y="411162"/>
            <a:ext cx="1629707" cy="478023"/>
          </a:xfrm>
          <a:prstGeom prst="rect">
            <a:avLst/>
          </a:prstGeom>
        </p:spPr>
      </p:pic>
      <p:grpSp>
        <p:nvGrpSpPr>
          <p:cNvPr id="7" name="Group">
            <a:extLst>
              <a:ext uri="{FF2B5EF4-FFF2-40B4-BE49-F238E27FC236}">
                <a16:creationId xmlns:a16="http://schemas.microsoft.com/office/drawing/2014/main" id="{1945EBD1-5BE0-F7ED-D941-EC010E34F89A}"/>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10" name="Rectangle">
              <a:extLst>
                <a:ext uri="{FF2B5EF4-FFF2-40B4-BE49-F238E27FC236}">
                  <a16:creationId xmlns:a16="http://schemas.microsoft.com/office/drawing/2014/main" id="{71A933C1-E0C1-5F25-7B83-378A297F0881}"/>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13" name="Line">
              <a:extLst>
                <a:ext uri="{FF2B5EF4-FFF2-40B4-BE49-F238E27FC236}">
                  <a16:creationId xmlns:a16="http://schemas.microsoft.com/office/drawing/2014/main" id="{96CB40E6-87D2-AC82-AB00-7CE0FA8FAC6A}"/>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cxnSp>
        <p:nvCxnSpPr>
          <p:cNvPr id="23" name="Line">
            <a:extLst>
              <a:ext uri="{FF2B5EF4-FFF2-40B4-BE49-F238E27FC236}">
                <a16:creationId xmlns:a16="http://schemas.microsoft.com/office/drawing/2014/main" id="{DAD57F92-F1C3-2E79-71DB-0CA7CE2B46DC}"/>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24" name="Subtitle 2">
            <a:extLst>
              <a:ext uri="{FF2B5EF4-FFF2-40B4-BE49-F238E27FC236}">
                <a16:creationId xmlns:a16="http://schemas.microsoft.com/office/drawing/2014/main" id="{85FDEF41-73AD-B128-64E4-4806B0A8FA72}"/>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25" name="Text Placeholder 3">
            <a:extLst>
              <a:ext uri="{FF2B5EF4-FFF2-40B4-BE49-F238E27FC236}">
                <a16:creationId xmlns:a16="http://schemas.microsoft.com/office/drawing/2014/main" id="{CEFFCD18-A2C8-8356-6825-730EF78A934A}"/>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dirty="0"/>
              <a:t>[DD Month YYYY]</a:t>
            </a:r>
          </a:p>
        </p:txBody>
      </p:sp>
      <p:sp>
        <p:nvSpPr>
          <p:cNvPr id="26" name="Rectangle 25">
            <a:extLst>
              <a:ext uri="{FF2B5EF4-FFF2-40B4-BE49-F238E27FC236}">
                <a16:creationId xmlns:a16="http://schemas.microsoft.com/office/drawing/2014/main" id="{A6E0D986-CF67-BC0C-D20D-64377FBC7358}"/>
              </a:ext>
            </a:extLst>
          </p:cNvPr>
          <p:cNvSpPr>
            <a:spLocks noChangeArrowheads="1"/>
          </p:cNvSpPr>
          <p:nvPr userDrawn="1"/>
        </p:nvSpPr>
        <p:spPr bwMode="auto">
          <a:xfrm>
            <a:off x="4724400" y="-8587"/>
            <a:ext cx="2743200" cy="200055"/>
          </a:xfrm>
          <a:prstGeom prst="rect">
            <a:avLst/>
          </a:prstGeom>
          <a:noFill/>
          <a:ln w="9525">
            <a:noFill/>
            <a:miter lim="800000"/>
            <a:headEnd/>
            <a:tailEnd/>
          </a:ln>
        </p:spPr>
        <p:txBody>
          <a:bodyPr wrap="square"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Arial Bold" panose="020B0704020202020204" pitchFamily="34" charset="0"/>
              </a:rPr>
              <a:t>UNCLASSIFIED</a:t>
            </a:r>
          </a:p>
        </p:txBody>
      </p:sp>
      <p:sp>
        <p:nvSpPr>
          <p:cNvPr id="27" name="Rectangle 26">
            <a:extLst>
              <a:ext uri="{FF2B5EF4-FFF2-40B4-BE49-F238E27FC236}">
                <a16:creationId xmlns:a16="http://schemas.microsoft.com/office/drawing/2014/main" id="{5FB2AE3F-B695-FF05-1D62-F8A931C01A5A}"/>
              </a:ext>
            </a:extLst>
          </p:cNvPr>
          <p:cNvSpPr>
            <a:spLocks noChangeArrowheads="1"/>
          </p:cNvSpPr>
          <p:nvPr userDrawn="1"/>
        </p:nvSpPr>
        <p:spPr bwMode="auto">
          <a:xfrm>
            <a:off x="4724400" y="6666533"/>
            <a:ext cx="2743200" cy="200055"/>
          </a:xfrm>
          <a:prstGeom prst="rect">
            <a:avLst/>
          </a:prstGeom>
          <a:noFill/>
          <a:ln w="9525">
            <a:noFill/>
            <a:miter lim="800000"/>
            <a:headEnd/>
            <a:tailEnd/>
          </a:ln>
        </p:spPr>
        <p:txBody>
          <a:bodyPr wrap="square"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Arial Bold" panose="020B0704020202020204" pitchFamily="34" charset="0"/>
              </a:rPr>
              <a:t>UNCLASSIFIED</a:t>
            </a:r>
          </a:p>
        </p:txBody>
      </p:sp>
      <p:sp>
        <p:nvSpPr>
          <p:cNvPr id="28" name="Text Placeholder 15">
            <a:extLst>
              <a:ext uri="{FF2B5EF4-FFF2-40B4-BE49-F238E27FC236}">
                <a16:creationId xmlns:a16="http://schemas.microsoft.com/office/drawing/2014/main" id="{9AB6443D-D9AE-87D8-94BC-B3D850ECBCDC}"/>
              </a:ext>
            </a:extLst>
          </p:cNvPr>
          <p:cNvSpPr>
            <a:spLocks noGrp="1"/>
          </p:cNvSpPr>
          <p:nvPr>
            <p:ph type="body" sz="quarter" idx="51" hasCustomPrompt="1"/>
          </p:nvPr>
        </p:nvSpPr>
        <p:spPr>
          <a:xfrm>
            <a:off x="738964" y="4871726"/>
            <a:ext cx="3322289" cy="485775"/>
          </a:xfrm>
        </p:spPr>
        <p:txBody>
          <a:bodyPr/>
          <a:lstStyle>
            <a:lvl1pPr marL="0" indent="0">
              <a:buNone/>
              <a:defRPr sz="1200">
                <a:solidFill>
                  <a:schemeClr val="tx2"/>
                </a:solidFill>
              </a:defRPr>
            </a:lvl1pPr>
            <a:lvl2pPr marL="182880" indent="0">
              <a:buNone/>
              <a:defRPr sz="1200">
                <a:solidFill>
                  <a:schemeClr val="tx2"/>
                </a:solidFill>
              </a:defRPr>
            </a:lvl2pPr>
            <a:lvl3pPr marL="365760" indent="0">
              <a:buNone/>
              <a:defRPr sz="1200">
                <a:solidFill>
                  <a:schemeClr val="tx2"/>
                </a:solidFill>
              </a:defRPr>
            </a:lvl3pPr>
            <a:lvl4pPr marL="548640" indent="0">
              <a:buNone/>
              <a:defRPr sz="1200">
                <a:solidFill>
                  <a:schemeClr val="tx2"/>
                </a:solidFill>
              </a:defRPr>
            </a:lvl4pPr>
            <a:lvl5pPr marL="731520" indent="0">
              <a:buNone/>
              <a:defRPr sz="1200">
                <a:solidFill>
                  <a:schemeClr val="tx2"/>
                </a:solidFill>
              </a:defRPr>
            </a:lvl5pPr>
          </a:lstStyle>
          <a:p>
            <a:pPr lvl="0"/>
            <a:r>
              <a:rPr lang="en-US" dirty="0"/>
              <a:t>[Presenter]</a:t>
            </a:r>
          </a:p>
        </p:txBody>
      </p:sp>
      <p:sp>
        <p:nvSpPr>
          <p:cNvPr id="2" name="Rectangle 1">
            <a:extLst>
              <a:ext uri="{FF2B5EF4-FFF2-40B4-BE49-F238E27FC236}">
                <a16:creationId xmlns:a16="http://schemas.microsoft.com/office/drawing/2014/main" id="{FB4B8847-998E-3835-47BE-8D51FFBE2ECC}"/>
              </a:ext>
            </a:extLst>
          </p:cNvPr>
          <p:cNvSpPr>
            <a:spLocks noChangeArrowheads="1"/>
          </p:cNvSpPr>
          <p:nvPr userDrawn="1"/>
        </p:nvSpPr>
        <p:spPr bwMode="auto">
          <a:xfrm>
            <a:off x="10560377" y="6090926"/>
            <a:ext cx="1463040" cy="200055"/>
          </a:xfrm>
          <a:prstGeom prst="rect">
            <a:avLst/>
          </a:prstGeom>
          <a:noFill/>
          <a:ln w="9525">
            <a:noFill/>
            <a:miter lim="800000"/>
            <a:headEnd/>
            <a:tailEnd/>
          </a:ln>
        </p:spPr>
        <p:txBody>
          <a:bodyPr wrap="square" lIns="0" rIns="0" anchor="ctr"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Arial Bold" panose="020B0704020202020204" pitchFamily="34" charset="0"/>
              </a:rPr>
              <a:t>Not approved for public release.</a:t>
            </a:r>
          </a:p>
        </p:txBody>
      </p:sp>
      <p:sp>
        <p:nvSpPr>
          <p:cNvPr id="3" name="Date Placeholder 12">
            <a:extLst>
              <a:ext uri="{FF2B5EF4-FFF2-40B4-BE49-F238E27FC236}">
                <a16:creationId xmlns:a16="http://schemas.microsoft.com/office/drawing/2014/main" id="{FDF4B92A-A7BF-FB2B-D15C-E46DFC5EB47A}"/>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r>
              <a:rPr lang="en-US" dirty="0"/>
              <a:t>11 September 2024</a:t>
            </a:r>
          </a:p>
        </p:txBody>
      </p:sp>
      <p:sp>
        <p:nvSpPr>
          <p:cNvPr id="6" name="Slide Number Placeholder 6">
            <a:extLst>
              <a:ext uri="{FF2B5EF4-FFF2-40B4-BE49-F238E27FC236}">
                <a16:creationId xmlns:a16="http://schemas.microsoft.com/office/drawing/2014/main" id="{3E150C3C-E714-764E-7F80-C1F62C1AFFA1}"/>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03862594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NCLASSIFIED: Numbers x4 -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3353816"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9019031"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6C505C13-1A02-5665-148F-78AB92D85017}"/>
              </a:ext>
            </a:extLst>
          </p:cNvPr>
          <p:cNvSpPr>
            <a:spLocks noGrp="1"/>
          </p:cNvSpPr>
          <p:nvPr>
            <p:ph idx="14"/>
          </p:nvPr>
        </p:nvSpPr>
        <p:spPr>
          <a:xfrm>
            <a:off x="6186423"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Line">
            <a:extLst>
              <a:ext uri="{FF2B5EF4-FFF2-40B4-BE49-F238E27FC236}">
                <a16:creationId xmlns:a16="http://schemas.microsoft.com/office/drawing/2014/main" id="{FDFFCFD1-5403-0DB2-E05C-456FA5F9EB0A}"/>
              </a:ext>
              <a:ext uri="{C183D7F6-B498-43B3-948B-1728B52AA6E4}">
                <adec:decorative xmlns:adec="http://schemas.microsoft.com/office/drawing/2017/decorative" val="1"/>
              </a:ext>
            </a:extLst>
          </p:cNvPr>
          <p:cNvCxnSpPr>
            <a:cxnSpLocks/>
          </p:cNvCxnSpPr>
          <p:nvPr userDrawn="1"/>
        </p:nvCxnSpPr>
        <p:spPr>
          <a:xfrm>
            <a:off x="521209" y="1247775"/>
            <a:ext cx="26517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4" name="TextBox">
            <a:extLst>
              <a:ext uri="{FF2B5EF4-FFF2-40B4-BE49-F238E27FC236}">
                <a16:creationId xmlns:a16="http://schemas.microsoft.com/office/drawing/2014/main" id="{F57668D2-D002-CAC5-02A5-8E8BEB249B32}"/>
              </a:ext>
            </a:extLst>
          </p:cNvPr>
          <p:cNvSpPr txBox="1"/>
          <p:nvPr userDrawn="1"/>
        </p:nvSpPr>
        <p:spPr>
          <a:xfrm>
            <a:off x="521209" y="1384935"/>
            <a:ext cx="2651760" cy="457200"/>
          </a:xfrm>
          <a:prstGeom prst="rect">
            <a:avLst/>
          </a:prstGeom>
          <a:noFill/>
        </p:spPr>
        <p:txBody>
          <a:bodyPr wrap="square" lIns="91440" tIns="45720" rIns="91440" bIns="45720" rtlCol="0" anchor="ctr">
            <a:noAutofit/>
          </a:bodyPr>
          <a:lstStyle/>
          <a:p>
            <a:pPr marL="0" marR="0" lvl="0" indent="0" algn="l" defTabSz="457200" rtl="0" eaLnBrk="1" fontAlgn="auto" latinLnBrk="0" hangingPunct="1">
              <a:lnSpc>
                <a:spcPct val="80000"/>
              </a:lnSpc>
              <a:spcBef>
                <a:spcPts val="0"/>
              </a:spcBef>
              <a:spcAft>
                <a:spcPts val="0"/>
              </a:spcAft>
              <a:buClrTx/>
              <a:buSzPct val="100000"/>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01</a:t>
            </a:r>
          </a:p>
        </p:txBody>
      </p:sp>
      <p:cxnSp>
        <p:nvCxnSpPr>
          <p:cNvPr id="15" name="Line">
            <a:extLst>
              <a:ext uri="{FF2B5EF4-FFF2-40B4-BE49-F238E27FC236}">
                <a16:creationId xmlns:a16="http://schemas.microsoft.com/office/drawing/2014/main" id="{51B25C53-C057-57E7-9036-A8D0B41726C5}"/>
              </a:ext>
              <a:ext uri="{C183D7F6-B498-43B3-948B-1728B52AA6E4}">
                <adec:decorative xmlns:adec="http://schemas.microsoft.com/office/drawing/2017/decorative" val="1"/>
              </a:ext>
            </a:extLst>
          </p:cNvPr>
          <p:cNvCxnSpPr>
            <a:cxnSpLocks/>
          </p:cNvCxnSpPr>
          <p:nvPr userDrawn="1"/>
        </p:nvCxnSpPr>
        <p:spPr>
          <a:xfrm>
            <a:off x="3353816" y="1247775"/>
            <a:ext cx="26517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C14D4CAE-D80E-79DB-A6C6-57A4B56169FF}"/>
              </a:ext>
            </a:extLst>
          </p:cNvPr>
          <p:cNvSpPr txBox="1"/>
          <p:nvPr userDrawn="1"/>
        </p:nvSpPr>
        <p:spPr>
          <a:xfrm>
            <a:off x="3353816" y="1384935"/>
            <a:ext cx="2651760" cy="457200"/>
          </a:xfrm>
          <a:prstGeom prst="rect">
            <a:avLst/>
          </a:prstGeom>
          <a:noFill/>
        </p:spPr>
        <p:txBody>
          <a:bodyPr wrap="square" lIns="91440" tIns="45720" rIns="91440" bIns="45720" rtlCol="0" anchor="ctr">
            <a:noAutofit/>
          </a:bodyPr>
          <a:lstStyle/>
          <a:p>
            <a:pPr marL="0" marR="0" lvl="0" indent="0" algn="l" defTabSz="457200" rtl="0" eaLnBrk="1" fontAlgn="auto" latinLnBrk="0" hangingPunct="1">
              <a:lnSpc>
                <a:spcPct val="80000"/>
              </a:lnSpc>
              <a:spcBef>
                <a:spcPts val="0"/>
              </a:spcBef>
              <a:spcAft>
                <a:spcPts val="0"/>
              </a:spcAft>
              <a:buClrTx/>
              <a:buSzPct val="100000"/>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02</a:t>
            </a:r>
          </a:p>
        </p:txBody>
      </p:sp>
      <p:cxnSp>
        <p:nvCxnSpPr>
          <p:cNvPr id="17" name="Line">
            <a:extLst>
              <a:ext uri="{FF2B5EF4-FFF2-40B4-BE49-F238E27FC236}">
                <a16:creationId xmlns:a16="http://schemas.microsoft.com/office/drawing/2014/main" id="{B4ECECE8-46DC-CA2E-40BE-E51B698761B8}"/>
              </a:ext>
              <a:ext uri="{C183D7F6-B498-43B3-948B-1728B52AA6E4}">
                <adec:decorative xmlns:adec="http://schemas.microsoft.com/office/drawing/2017/decorative" val="1"/>
              </a:ext>
            </a:extLst>
          </p:cNvPr>
          <p:cNvCxnSpPr>
            <a:cxnSpLocks/>
          </p:cNvCxnSpPr>
          <p:nvPr userDrawn="1"/>
        </p:nvCxnSpPr>
        <p:spPr>
          <a:xfrm>
            <a:off x="6186423" y="1247775"/>
            <a:ext cx="26517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8" name="TextBox">
            <a:extLst>
              <a:ext uri="{FF2B5EF4-FFF2-40B4-BE49-F238E27FC236}">
                <a16:creationId xmlns:a16="http://schemas.microsoft.com/office/drawing/2014/main" id="{95544808-F3B9-DAE4-5D89-C69034EA8952}"/>
              </a:ext>
            </a:extLst>
          </p:cNvPr>
          <p:cNvSpPr txBox="1"/>
          <p:nvPr userDrawn="1"/>
        </p:nvSpPr>
        <p:spPr>
          <a:xfrm>
            <a:off x="6186423" y="1384935"/>
            <a:ext cx="2651760" cy="457200"/>
          </a:xfrm>
          <a:prstGeom prst="rect">
            <a:avLst/>
          </a:prstGeom>
          <a:noFill/>
        </p:spPr>
        <p:txBody>
          <a:bodyPr wrap="square" lIns="91440" tIns="45720" rIns="91440" bIns="45720" rtlCol="0" anchor="ctr">
            <a:noAutofit/>
          </a:bodyPr>
          <a:lstStyle/>
          <a:p>
            <a:pPr marL="0" marR="0" lvl="0" indent="0" algn="l" defTabSz="457200" rtl="0" eaLnBrk="1" fontAlgn="auto" latinLnBrk="0" hangingPunct="1">
              <a:lnSpc>
                <a:spcPct val="80000"/>
              </a:lnSpc>
              <a:spcBef>
                <a:spcPts val="0"/>
              </a:spcBef>
              <a:spcAft>
                <a:spcPts val="0"/>
              </a:spcAft>
              <a:buClrTx/>
              <a:buSzPct val="100000"/>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03</a:t>
            </a:r>
          </a:p>
        </p:txBody>
      </p:sp>
      <p:cxnSp>
        <p:nvCxnSpPr>
          <p:cNvPr id="19" name="Line">
            <a:extLst>
              <a:ext uri="{FF2B5EF4-FFF2-40B4-BE49-F238E27FC236}">
                <a16:creationId xmlns:a16="http://schemas.microsoft.com/office/drawing/2014/main" id="{9E7EC57D-2759-8CE0-109C-8571D4086A33}"/>
              </a:ext>
              <a:ext uri="{C183D7F6-B498-43B3-948B-1728B52AA6E4}">
                <adec:decorative xmlns:adec="http://schemas.microsoft.com/office/drawing/2017/decorative" val="1"/>
              </a:ext>
            </a:extLst>
          </p:cNvPr>
          <p:cNvCxnSpPr>
            <a:cxnSpLocks/>
          </p:cNvCxnSpPr>
          <p:nvPr userDrawn="1"/>
        </p:nvCxnSpPr>
        <p:spPr>
          <a:xfrm>
            <a:off x="9019031" y="1247775"/>
            <a:ext cx="26517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9662B109-343B-4D55-244C-E14029CAB09C}"/>
              </a:ext>
            </a:extLst>
          </p:cNvPr>
          <p:cNvSpPr txBox="1"/>
          <p:nvPr userDrawn="1"/>
        </p:nvSpPr>
        <p:spPr>
          <a:xfrm>
            <a:off x="9019031" y="1384935"/>
            <a:ext cx="2651760" cy="457200"/>
          </a:xfrm>
          <a:prstGeom prst="rect">
            <a:avLst/>
          </a:prstGeom>
          <a:noFill/>
        </p:spPr>
        <p:txBody>
          <a:bodyPr wrap="square" lIns="91440" tIns="45720" rIns="91440" bIns="45720" rtlCol="0" anchor="ctr">
            <a:noAutofit/>
          </a:bodyPr>
          <a:lstStyle/>
          <a:p>
            <a:pPr marL="0" marR="0" lvl="0" indent="0" algn="l" defTabSz="457200" rtl="0" eaLnBrk="1" fontAlgn="auto" latinLnBrk="0" hangingPunct="1">
              <a:lnSpc>
                <a:spcPct val="80000"/>
              </a:lnSpc>
              <a:spcBef>
                <a:spcPts val="0"/>
              </a:spcBef>
              <a:spcAft>
                <a:spcPts val="0"/>
              </a:spcAft>
              <a:buClrTx/>
              <a:buSzPct val="100000"/>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04</a:t>
            </a:r>
          </a:p>
        </p:txBody>
      </p:sp>
      <p:sp>
        <p:nvSpPr>
          <p:cNvPr id="5" name="Date Placeholder 3">
            <a:extLst>
              <a:ext uri="{FF2B5EF4-FFF2-40B4-BE49-F238E27FC236}">
                <a16:creationId xmlns:a16="http://schemas.microsoft.com/office/drawing/2014/main" id="{DDD34002-707B-3455-F26D-6590A4CCC6FA}"/>
              </a:ext>
            </a:extLst>
          </p:cNvPr>
          <p:cNvSpPr>
            <a:spLocks noGrp="1"/>
          </p:cNvSpPr>
          <p:nvPr>
            <p:ph type="dt" sz="half" idx="11"/>
          </p:nvPr>
        </p:nvSpPr>
        <p:spPr>
          <a:xfrm>
            <a:off x="168746" y="6675120"/>
            <a:ext cx="823912" cy="182880"/>
          </a:xfrm>
        </p:spPr>
        <p:txBody>
          <a:bodyPr/>
          <a:lstStyle>
            <a:lvl1pPr>
              <a:defRPr>
                <a:solidFill>
                  <a:schemeClr val="tx1"/>
                </a:solidFill>
              </a:defRPr>
            </a:lvl1pPr>
          </a:lstStyle>
          <a:p>
            <a:r>
              <a:rPr lang="en-US" dirty="0"/>
              <a:t>11 September 2024</a:t>
            </a:r>
          </a:p>
        </p:txBody>
      </p:sp>
      <p:sp>
        <p:nvSpPr>
          <p:cNvPr id="6" name="Slide Number Placeholder 6">
            <a:extLst>
              <a:ext uri="{FF2B5EF4-FFF2-40B4-BE49-F238E27FC236}">
                <a16:creationId xmlns:a16="http://schemas.microsoft.com/office/drawing/2014/main" id="{2D1D5E33-E0F0-B27A-28D3-988539752BCB}"/>
              </a:ext>
            </a:extLst>
          </p:cNvPr>
          <p:cNvSpPr>
            <a:spLocks noGrp="1"/>
          </p:cNvSpPr>
          <p:nvPr>
            <p:ph type="sldNum" sz="quarter" idx="15"/>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4204301951"/>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NCLASSIFIED: Report - Ligh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8" name="Text Placeholder 7">
            <a:extLst>
              <a:ext uri="{FF2B5EF4-FFF2-40B4-BE49-F238E27FC236}">
                <a16:creationId xmlns:a16="http://schemas.microsoft.com/office/drawing/2014/main" id="{E2FD76A7-938F-9B20-2362-820F6FA8BCF3}"/>
              </a:ext>
            </a:extLst>
          </p:cNvPr>
          <p:cNvSpPr>
            <a:spLocks noGrp="1"/>
          </p:cNvSpPr>
          <p:nvPr>
            <p:ph type="body" sz="quarter" idx="12"/>
          </p:nvPr>
        </p:nvSpPr>
        <p:spPr>
          <a:xfrm>
            <a:off x="521207" y="1188719"/>
            <a:ext cx="11155680" cy="5394960"/>
          </a:xfrm>
        </p:spPr>
        <p:txBody>
          <a:bodyPr numCol="2"/>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174DC34B-5572-1A40-01FC-C67B8616014E}"/>
              </a:ext>
            </a:extLst>
          </p:cNvPr>
          <p:cNvSpPr>
            <a:spLocks noGrp="1"/>
          </p:cNvSpPr>
          <p:nvPr>
            <p:ph type="dt" sz="half" idx="11"/>
          </p:nvPr>
        </p:nvSpPr>
        <p:spPr>
          <a:xfrm>
            <a:off x="168746" y="6675120"/>
            <a:ext cx="823912" cy="182880"/>
          </a:xfrm>
        </p:spPr>
        <p:txBody>
          <a:bodyPr/>
          <a:lstStyle>
            <a:lvl1pPr>
              <a:defRPr>
                <a:solidFill>
                  <a:schemeClr val="tx1"/>
                </a:solidFill>
              </a:defRPr>
            </a:lvl1pPr>
          </a:lstStyle>
          <a:p>
            <a:r>
              <a:rPr lang="en-US" dirty="0"/>
              <a:t>11 September 2024</a:t>
            </a:r>
          </a:p>
        </p:txBody>
      </p:sp>
      <p:sp>
        <p:nvSpPr>
          <p:cNvPr id="6" name="Slide Number Placeholder 6">
            <a:extLst>
              <a:ext uri="{FF2B5EF4-FFF2-40B4-BE49-F238E27FC236}">
                <a16:creationId xmlns:a16="http://schemas.microsoft.com/office/drawing/2014/main" id="{C88DB62E-F085-052B-F2AB-84336E0D5B26}"/>
              </a:ext>
            </a:extLst>
          </p:cNvPr>
          <p:cNvSpPr>
            <a:spLocks noGrp="1"/>
          </p:cNvSpPr>
          <p:nvPr>
            <p:ph type="sldNum" sz="quarter" idx="13"/>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597840084"/>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NCLASSIFIED: Blank - Light">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9DB23DB-08E8-1263-637A-7AE505889F76}"/>
              </a:ext>
            </a:extLst>
          </p:cNvPr>
          <p:cNvSpPr>
            <a:spLocks noGrp="1"/>
          </p:cNvSpPr>
          <p:nvPr>
            <p:ph type="dt" sz="half" idx="11"/>
          </p:nvPr>
        </p:nvSpPr>
        <p:spPr>
          <a:xfrm>
            <a:off x="168746" y="6675120"/>
            <a:ext cx="823912" cy="182880"/>
          </a:xfrm>
        </p:spPr>
        <p:txBody>
          <a:bodyPr/>
          <a:lstStyle>
            <a:lvl1pPr>
              <a:defRPr>
                <a:solidFill>
                  <a:schemeClr val="tx1"/>
                </a:solidFill>
              </a:defRPr>
            </a:lvl1pPr>
          </a:lstStyle>
          <a:p>
            <a:r>
              <a:rPr lang="en-US" dirty="0"/>
              <a:t>11 September 2024</a:t>
            </a:r>
          </a:p>
        </p:txBody>
      </p:sp>
      <p:sp>
        <p:nvSpPr>
          <p:cNvPr id="5" name="Slide Number Placeholder 6">
            <a:extLst>
              <a:ext uri="{FF2B5EF4-FFF2-40B4-BE49-F238E27FC236}">
                <a16:creationId xmlns:a16="http://schemas.microsoft.com/office/drawing/2014/main" id="{3694D121-A098-A9A3-1EAB-97A4D9090636}"/>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852350234"/>
      </p:ext>
    </p:extLst>
  </p:cSld>
  <p:clrMapOvr>
    <a:masterClrMapping/>
  </p:clrMapOvr>
  <p:extLst>
    <p:ext uri="{DCECCB84-F9BA-43D5-87BE-67443E8EF086}">
      <p15:sldGuideLst xmlns:p15="http://schemas.microsoft.com/office/powerpoint/2012/main">
        <p15:guide id="1" orient="horz" pos="3888">
          <p15:clr>
            <a:srgbClr val="A4A3A4"/>
          </p15:clr>
        </p15:guide>
        <p15:guide id="2" orient="horz" pos="1008">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 Light">
    <p:spTree>
      <p:nvGrpSpPr>
        <p:cNvPr id="1" name=""/>
        <p:cNvGrpSpPr/>
        <p:nvPr/>
      </p:nvGrpSpPr>
      <p:grpSpPr>
        <a:xfrm>
          <a:off x="0" y="0"/>
          <a:ext cx="0" cy="0"/>
          <a:chOff x="0" y="0"/>
          <a:chExt cx="0" cy="0"/>
        </a:xfrm>
      </p:grpSpPr>
      <p:sp>
        <p:nvSpPr>
          <p:cNvPr id="2" name="TextBox">
            <a:extLst>
              <a:ext uri="{FF2B5EF4-FFF2-40B4-BE49-F238E27FC236}">
                <a16:creationId xmlns:a16="http://schemas.microsoft.com/office/drawing/2014/main" id="{82B2C0D0-BDAA-DBBA-774A-F73778BBA741}"/>
              </a:ext>
            </a:extLst>
          </p:cNvPr>
          <p:cNvSpPr txBox="1"/>
          <p:nvPr userDrawn="1"/>
        </p:nvSpPr>
        <p:spPr>
          <a:xfrm>
            <a:off x="548216" y="2148840"/>
            <a:ext cx="5365749" cy="1371600"/>
          </a:xfrm>
          <a:prstGeom prst="rect">
            <a:avLst/>
          </a:prstGeom>
          <a:noFill/>
        </p:spPr>
        <p:txBody>
          <a:bodyPr wrap="square" lIns="0" tIns="0" rIns="0" bIns="0" rtlCol="0">
            <a:noAutofit/>
          </a:bodyPr>
          <a:lstStyle/>
          <a:p>
            <a:pPr marL="0" marR="0" lvl="0" indent="0" algn="l" defTabSz="457200" rtl="0" eaLnBrk="1" fontAlgn="auto" latinLnBrk="0" hangingPunct="1">
              <a:lnSpc>
                <a:spcPct val="90000"/>
              </a:lnSpc>
              <a:spcBef>
                <a:spcPts val="0"/>
              </a:spcBef>
              <a:spcAft>
                <a:spcPts val="0"/>
              </a:spcAft>
              <a:buClrTx/>
              <a:buSzPct val="100000"/>
              <a:buFontTx/>
              <a:buNone/>
              <a:tabLst/>
              <a:defRPr/>
            </a:pPr>
            <a:r>
              <a:rPr kumimoji="0" lang="en-US" sz="4800" b="0" i="0" u="none" strike="noStrike" kern="1200" cap="all" spc="0" normalizeH="0" baseline="0" noProof="0" dirty="0">
                <a:ln>
                  <a:noFill/>
                </a:ln>
                <a:solidFill>
                  <a:srgbClr val="221F20"/>
                </a:solidFill>
                <a:effectLst/>
                <a:uLnTx/>
                <a:uFillTx/>
                <a:latin typeface="Arial"/>
                <a:ea typeface="+mn-ea"/>
                <a:cs typeface="+mn-cs"/>
              </a:rPr>
              <a:t>THANK YOU.</a:t>
            </a:r>
          </a:p>
        </p:txBody>
      </p:sp>
      <p:sp>
        <p:nvSpPr>
          <p:cNvPr id="5" name="Text Placeholder 1">
            <a:extLst>
              <a:ext uri="{FF2B5EF4-FFF2-40B4-BE49-F238E27FC236}">
                <a16:creationId xmlns:a16="http://schemas.microsoft.com/office/drawing/2014/main" id="{5ED3F39D-D5BE-49BE-54D3-6A4FFC2D2E26}"/>
              </a:ext>
            </a:extLst>
          </p:cNvPr>
          <p:cNvSpPr>
            <a:spLocks noGrp="1"/>
          </p:cNvSpPr>
          <p:nvPr>
            <p:ph type="body" sz="quarter" idx="12" hasCustomPrompt="1"/>
          </p:nvPr>
        </p:nvSpPr>
        <p:spPr>
          <a:xfrm>
            <a:off x="548218" y="4819414"/>
            <a:ext cx="5365749" cy="1371599"/>
          </a:xfrm>
        </p:spPr>
        <p:txBody>
          <a:bodyPr anchor="b" anchorCtr="0"/>
          <a:lstStyle>
            <a:lvl1pPr marL="0" indent="0">
              <a:spcBef>
                <a:spcPts val="0"/>
              </a:spcBef>
              <a:buFontTx/>
              <a:buNone/>
              <a:defRPr sz="120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vl6pPr marL="0" indent="0">
              <a:spcBef>
                <a:spcPts val="0"/>
              </a:spcBef>
              <a:buFontTx/>
              <a:buNone/>
              <a:defRPr sz="1200"/>
            </a:lvl6pPr>
            <a:lvl7pPr marL="0" indent="0">
              <a:spcBef>
                <a:spcPts val="0"/>
              </a:spcBef>
              <a:buFontTx/>
              <a:buNone/>
              <a:defRPr sz="1200"/>
            </a:lvl7pPr>
            <a:lvl8pPr marL="0" indent="0">
              <a:spcBef>
                <a:spcPts val="0"/>
              </a:spcBef>
              <a:buFontTx/>
              <a:buNone/>
              <a:defRPr sz="1200"/>
            </a:lvl8pPr>
            <a:lvl9pPr marL="0" indent="0">
              <a:spcBef>
                <a:spcPts val="0"/>
              </a:spcBef>
              <a:buFontTx/>
              <a:buNone/>
              <a:defRPr sz="1200"/>
            </a:lvl9pPr>
          </a:lstStyle>
          <a:p>
            <a:pPr lvl="0"/>
            <a:r>
              <a:rPr lang="en-US" dirty="0"/>
              <a:t>[Optional contact information]</a:t>
            </a:r>
          </a:p>
        </p:txBody>
      </p:sp>
      <p:pic>
        <p:nvPicPr>
          <p:cNvPr id="8" name="Picture 7">
            <a:extLst>
              <a:ext uri="{FF2B5EF4-FFF2-40B4-BE49-F238E27FC236}">
                <a16:creationId xmlns:a16="http://schemas.microsoft.com/office/drawing/2014/main" id="{1AB55F97-75E5-9D70-E746-8700E62D9BF9}"/>
              </a:ext>
            </a:extLst>
          </p:cNvPr>
          <p:cNvPicPr>
            <a:picLocks noChangeAspect="1"/>
          </p:cNvPicPr>
          <p:nvPr userDrawn="1"/>
        </p:nvPicPr>
        <p:blipFill>
          <a:blip r:embed="rId2"/>
          <a:srcRect/>
          <a:stretch/>
        </p:blipFill>
        <p:spPr>
          <a:xfrm>
            <a:off x="9995581" y="411162"/>
            <a:ext cx="1647777" cy="478023"/>
          </a:xfrm>
          <a:prstGeom prst="rect">
            <a:avLst/>
          </a:prstGeom>
        </p:spPr>
      </p:pic>
    </p:spTree>
    <p:extLst>
      <p:ext uri="{BB962C8B-B14F-4D97-AF65-F5344CB8AC3E}">
        <p14:creationId xmlns:p14="http://schemas.microsoft.com/office/powerpoint/2010/main" val="49053920"/>
      </p:ext>
    </p:extLst>
  </p:cSld>
  <p:clrMapOvr>
    <a:masterClrMapping/>
  </p:clrMapOvr>
  <p:extLst>
    <p:ext uri="{DCECCB84-F9BA-43D5-87BE-67443E8EF086}">
      <p15:sldGuideLst xmlns:p15="http://schemas.microsoft.com/office/powerpoint/2012/main">
        <p15:guide id="1" orient="horz" pos="3888">
          <p15:clr>
            <a:srgbClr val="A4A3A4"/>
          </p15:clr>
        </p15:guide>
        <p15:guide id="2" orient="horz" pos="1008">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ogo - Light">
    <p:bg>
      <p:bgRef idx="1001">
        <a:schemeClr val="bg1"/>
      </p:bgRef>
    </p:bg>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BCFFC4E-8B0D-8229-C88C-8068470104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27020" y="2656874"/>
            <a:ext cx="6537960" cy="1544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10289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295400"/>
            <a:ext cx="11379200" cy="5029200"/>
          </a:xfrm>
          <a:prstGeom prst="rect">
            <a:avLst/>
          </a:prstGeo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4692652" y="152400"/>
            <a:ext cx="5762913" cy="533400"/>
          </a:xfrm>
          <a:prstGeom prst="rect">
            <a:avLst/>
          </a:prstGeom>
        </p:spPr>
        <p:txBody>
          <a:bodyPr lIns="45720" rIns="45720" anchor="ctr">
            <a:normAutofit/>
          </a:bodyPr>
          <a:lstStyle>
            <a:lvl1pPr>
              <a:defRPr sz="2400">
                <a:latin typeface="Arial" pitchFamily="34" charset="0"/>
                <a:cs typeface="Arial" pitchFamily="34" charset="0"/>
              </a:defRPr>
            </a:lvl1pPr>
          </a:lstStyle>
          <a:p>
            <a:r>
              <a:rPr lang="en-US" dirty="0"/>
              <a:t>Click to edit Master title style</a:t>
            </a:r>
          </a:p>
        </p:txBody>
      </p:sp>
      <p:cxnSp>
        <p:nvCxnSpPr>
          <p:cNvPr id="5" name="Straight Connector 4"/>
          <p:cNvCxnSpPr/>
          <p:nvPr userDrawn="1"/>
        </p:nvCxnSpPr>
        <p:spPr>
          <a:xfrm>
            <a:off x="311151" y="1054787"/>
            <a:ext cx="11491383"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1009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UNCLASSIFIED: Cover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84E25133-79B7-1653-BDA6-BB44E1F40D8F}"/>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rgbClr val="FFFFFF"/>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FFFFFF"/>
                </a:solidFill>
                <a:effectLst/>
                <a:uLnTx/>
                <a:uFillTx/>
                <a:latin typeface="Arial"/>
                <a:ea typeface="+mn-ea"/>
                <a:cs typeface="+mn-cs"/>
              </a:rPr>
            </a:br>
            <a:r>
              <a:rPr kumimoji="0" lang="en-US" sz="3600" b="0" i="0" u="none" strike="noStrike" kern="1200" cap="all" spc="0" normalizeH="0" baseline="0" noProof="0" dirty="0">
                <a:ln>
                  <a:noFill/>
                </a:ln>
                <a:solidFill>
                  <a:srgbClr val="FFCC01"/>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U.S. Army" descr="U.S. Army">
            <a:extLst>
              <a:ext uri="{FF2B5EF4-FFF2-40B4-BE49-F238E27FC236}">
                <a16:creationId xmlns:a16="http://schemas.microsoft.com/office/drawing/2014/main" id="{499EE878-E6B9-0543-B958-85A17AE36A27}"/>
              </a:ext>
            </a:extLst>
          </p:cNvPr>
          <p:cNvPicPr>
            <a:picLocks noChangeAspect="1"/>
          </p:cNvPicPr>
          <p:nvPr userDrawn="1"/>
        </p:nvPicPr>
        <p:blipFill>
          <a:blip r:embed="rId3"/>
          <a:stretch>
            <a:fillRect/>
          </a:stretch>
        </p:blipFill>
        <p:spPr bwMode="black">
          <a:xfrm>
            <a:off x="244899" y="112631"/>
            <a:ext cx="3246120" cy="1225808"/>
          </a:xfrm>
          <a:prstGeom prst="rect">
            <a:avLst/>
          </a:prstGeom>
        </p:spPr>
      </p:pic>
      <p:pic>
        <p:nvPicPr>
          <p:cNvPr id="4" name="Picture 3">
            <a:extLst>
              <a:ext uri="{FF2B5EF4-FFF2-40B4-BE49-F238E27FC236}">
                <a16:creationId xmlns:a16="http://schemas.microsoft.com/office/drawing/2014/main" id="{FC583819-638A-3057-AC3D-255B9B878D63}"/>
              </a:ext>
            </a:extLst>
          </p:cNvPr>
          <p:cNvPicPr>
            <a:picLocks noChangeAspect="1"/>
          </p:cNvPicPr>
          <p:nvPr userDrawn="1"/>
        </p:nvPicPr>
        <p:blipFill>
          <a:blip r:embed="rId4"/>
          <a:srcRect/>
          <a:stretch/>
        </p:blipFill>
        <p:spPr>
          <a:xfrm>
            <a:off x="10004616" y="411162"/>
            <a:ext cx="1629707" cy="478023"/>
          </a:xfrm>
          <a:prstGeom prst="rect">
            <a:avLst/>
          </a:prstGeom>
        </p:spPr>
      </p:pic>
      <p:grpSp>
        <p:nvGrpSpPr>
          <p:cNvPr id="7" name="Group">
            <a:extLst>
              <a:ext uri="{FF2B5EF4-FFF2-40B4-BE49-F238E27FC236}">
                <a16:creationId xmlns:a16="http://schemas.microsoft.com/office/drawing/2014/main" id="{1945EBD1-5BE0-F7ED-D941-EC010E34F89A}"/>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10" name="Rectangle">
              <a:extLst>
                <a:ext uri="{FF2B5EF4-FFF2-40B4-BE49-F238E27FC236}">
                  <a16:creationId xmlns:a16="http://schemas.microsoft.com/office/drawing/2014/main" id="{71A933C1-E0C1-5F25-7B83-378A297F0881}"/>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13" name="Line">
              <a:extLst>
                <a:ext uri="{FF2B5EF4-FFF2-40B4-BE49-F238E27FC236}">
                  <a16:creationId xmlns:a16="http://schemas.microsoft.com/office/drawing/2014/main" id="{96CB40E6-87D2-AC82-AB00-7CE0FA8FAC6A}"/>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cxnSp>
        <p:nvCxnSpPr>
          <p:cNvPr id="23" name="Line">
            <a:extLst>
              <a:ext uri="{FF2B5EF4-FFF2-40B4-BE49-F238E27FC236}">
                <a16:creationId xmlns:a16="http://schemas.microsoft.com/office/drawing/2014/main" id="{DAD57F92-F1C3-2E79-71DB-0CA7CE2B46DC}"/>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24" name="Subtitle 2">
            <a:extLst>
              <a:ext uri="{FF2B5EF4-FFF2-40B4-BE49-F238E27FC236}">
                <a16:creationId xmlns:a16="http://schemas.microsoft.com/office/drawing/2014/main" id="{85FDEF41-73AD-B128-64E4-4806B0A8FA72}"/>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25" name="Text Placeholder 3">
            <a:extLst>
              <a:ext uri="{FF2B5EF4-FFF2-40B4-BE49-F238E27FC236}">
                <a16:creationId xmlns:a16="http://schemas.microsoft.com/office/drawing/2014/main" id="{CEFFCD18-A2C8-8356-6825-730EF78A934A}"/>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dirty="0"/>
              <a:t>[DD Month YYYY]</a:t>
            </a:r>
          </a:p>
        </p:txBody>
      </p:sp>
      <p:sp>
        <p:nvSpPr>
          <p:cNvPr id="26" name="Rectangle 25">
            <a:extLst>
              <a:ext uri="{FF2B5EF4-FFF2-40B4-BE49-F238E27FC236}">
                <a16:creationId xmlns:a16="http://schemas.microsoft.com/office/drawing/2014/main" id="{A6E0D986-CF67-BC0C-D20D-64377FBC7358}"/>
              </a:ext>
            </a:extLst>
          </p:cNvPr>
          <p:cNvSpPr>
            <a:spLocks noChangeArrowheads="1"/>
          </p:cNvSpPr>
          <p:nvPr userDrawn="1"/>
        </p:nvSpPr>
        <p:spPr bwMode="auto">
          <a:xfrm>
            <a:off x="4724400" y="-8587"/>
            <a:ext cx="2743200" cy="200055"/>
          </a:xfrm>
          <a:prstGeom prst="rect">
            <a:avLst/>
          </a:prstGeom>
          <a:noFill/>
          <a:ln w="9525">
            <a:noFill/>
            <a:miter lim="800000"/>
            <a:headEnd/>
            <a:tailEnd/>
          </a:ln>
        </p:spPr>
        <p:txBody>
          <a:bodyPr wrap="square"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Arial Bold" panose="020B0704020202020204" pitchFamily="34" charset="0"/>
              </a:rPr>
              <a:t>UNCLASSIFIED</a:t>
            </a:r>
          </a:p>
        </p:txBody>
      </p:sp>
      <p:sp>
        <p:nvSpPr>
          <p:cNvPr id="27" name="Rectangle 26">
            <a:extLst>
              <a:ext uri="{FF2B5EF4-FFF2-40B4-BE49-F238E27FC236}">
                <a16:creationId xmlns:a16="http://schemas.microsoft.com/office/drawing/2014/main" id="{5FB2AE3F-B695-FF05-1D62-F8A931C01A5A}"/>
              </a:ext>
            </a:extLst>
          </p:cNvPr>
          <p:cNvSpPr>
            <a:spLocks noChangeArrowheads="1"/>
          </p:cNvSpPr>
          <p:nvPr userDrawn="1"/>
        </p:nvSpPr>
        <p:spPr bwMode="auto">
          <a:xfrm>
            <a:off x="4724400" y="6666533"/>
            <a:ext cx="2743200" cy="200055"/>
          </a:xfrm>
          <a:prstGeom prst="rect">
            <a:avLst/>
          </a:prstGeom>
          <a:noFill/>
          <a:ln w="9525">
            <a:noFill/>
            <a:miter lim="800000"/>
            <a:headEnd/>
            <a:tailEnd/>
          </a:ln>
        </p:spPr>
        <p:txBody>
          <a:bodyPr wrap="square"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Arial Bold" panose="020B0704020202020204" pitchFamily="34" charset="0"/>
              </a:rPr>
              <a:t>UNCLASSIFIED</a:t>
            </a:r>
          </a:p>
        </p:txBody>
      </p:sp>
      <p:sp>
        <p:nvSpPr>
          <p:cNvPr id="28" name="Text Placeholder 15">
            <a:extLst>
              <a:ext uri="{FF2B5EF4-FFF2-40B4-BE49-F238E27FC236}">
                <a16:creationId xmlns:a16="http://schemas.microsoft.com/office/drawing/2014/main" id="{9AB6443D-D9AE-87D8-94BC-B3D850ECBCDC}"/>
              </a:ext>
            </a:extLst>
          </p:cNvPr>
          <p:cNvSpPr>
            <a:spLocks noGrp="1"/>
          </p:cNvSpPr>
          <p:nvPr>
            <p:ph type="body" sz="quarter" idx="51" hasCustomPrompt="1"/>
          </p:nvPr>
        </p:nvSpPr>
        <p:spPr>
          <a:xfrm>
            <a:off x="738964" y="4871726"/>
            <a:ext cx="3322289" cy="485775"/>
          </a:xfrm>
        </p:spPr>
        <p:txBody>
          <a:bodyPr/>
          <a:lstStyle>
            <a:lvl1pPr marL="0" indent="0">
              <a:buNone/>
              <a:defRPr sz="1200">
                <a:solidFill>
                  <a:schemeClr val="tx2"/>
                </a:solidFill>
              </a:defRPr>
            </a:lvl1pPr>
            <a:lvl2pPr marL="182880" indent="0">
              <a:buNone/>
              <a:defRPr sz="1200">
                <a:solidFill>
                  <a:schemeClr val="tx2"/>
                </a:solidFill>
              </a:defRPr>
            </a:lvl2pPr>
            <a:lvl3pPr marL="365760" indent="0">
              <a:buNone/>
              <a:defRPr sz="1200">
                <a:solidFill>
                  <a:schemeClr val="tx2"/>
                </a:solidFill>
              </a:defRPr>
            </a:lvl3pPr>
            <a:lvl4pPr marL="548640" indent="0">
              <a:buNone/>
              <a:defRPr sz="1200">
                <a:solidFill>
                  <a:schemeClr val="tx2"/>
                </a:solidFill>
              </a:defRPr>
            </a:lvl4pPr>
            <a:lvl5pPr marL="731520" indent="0">
              <a:buNone/>
              <a:defRPr sz="1200">
                <a:solidFill>
                  <a:schemeClr val="tx2"/>
                </a:solidFill>
              </a:defRPr>
            </a:lvl5pPr>
          </a:lstStyle>
          <a:p>
            <a:pPr lvl="0"/>
            <a:r>
              <a:rPr lang="en-US" dirty="0"/>
              <a:t>[Presenter]</a:t>
            </a:r>
          </a:p>
        </p:txBody>
      </p:sp>
      <p:sp>
        <p:nvSpPr>
          <p:cNvPr id="2" name="Rectangle 1">
            <a:extLst>
              <a:ext uri="{FF2B5EF4-FFF2-40B4-BE49-F238E27FC236}">
                <a16:creationId xmlns:a16="http://schemas.microsoft.com/office/drawing/2014/main" id="{FB4B8847-998E-3835-47BE-8D51FFBE2ECC}"/>
              </a:ext>
            </a:extLst>
          </p:cNvPr>
          <p:cNvSpPr>
            <a:spLocks noChangeArrowheads="1"/>
          </p:cNvSpPr>
          <p:nvPr userDrawn="1"/>
        </p:nvSpPr>
        <p:spPr bwMode="auto">
          <a:xfrm>
            <a:off x="10560377" y="6090926"/>
            <a:ext cx="1463040" cy="200055"/>
          </a:xfrm>
          <a:prstGeom prst="rect">
            <a:avLst/>
          </a:prstGeom>
          <a:noFill/>
          <a:ln w="9525">
            <a:noFill/>
            <a:miter lim="800000"/>
            <a:headEnd/>
            <a:tailEnd/>
          </a:ln>
        </p:spPr>
        <p:txBody>
          <a:bodyPr wrap="square" lIns="0" rIns="0" anchor="ctr"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Arial Bold" panose="020B0704020202020204" pitchFamily="34" charset="0"/>
              </a:rPr>
              <a:t>Not approved for public release.</a:t>
            </a:r>
          </a:p>
        </p:txBody>
      </p:sp>
      <p:sp>
        <p:nvSpPr>
          <p:cNvPr id="3" name="Date Placeholder 12">
            <a:extLst>
              <a:ext uri="{FF2B5EF4-FFF2-40B4-BE49-F238E27FC236}">
                <a16:creationId xmlns:a16="http://schemas.microsoft.com/office/drawing/2014/main" id="{55DFD414-EAA2-3C97-3C41-9B9D1A3EF2B8}"/>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pPr>
              <a:defRPr/>
            </a:pPr>
            <a:fld id="{78A29DF9-2780-4B09-ACD4-71C80CE70DB9}" type="datetime3">
              <a:rPr lang="en-US" smtClean="0"/>
              <a:pPr>
                <a:defRPr/>
              </a:pPr>
              <a:t>16 May 2025</a:t>
            </a:fld>
            <a:endParaRPr lang="en-US" dirty="0"/>
          </a:p>
        </p:txBody>
      </p:sp>
      <p:sp>
        <p:nvSpPr>
          <p:cNvPr id="6" name="Slide Number Placeholder 6">
            <a:extLst>
              <a:ext uri="{FF2B5EF4-FFF2-40B4-BE49-F238E27FC236}">
                <a16:creationId xmlns:a16="http://schemas.microsoft.com/office/drawing/2014/main" id="{BEEA6D95-EA69-1100-8171-09E94D8315E1}"/>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41347169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NCLASSIFIED: Cover - Dark">
    <p:spTree>
      <p:nvGrpSpPr>
        <p:cNvPr id="1" name=""/>
        <p:cNvGrpSpPr/>
        <p:nvPr/>
      </p:nvGrpSpPr>
      <p:grpSpPr>
        <a:xfrm>
          <a:off x="0" y="0"/>
          <a:ext cx="0" cy="0"/>
          <a:chOff x="0" y="0"/>
          <a:chExt cx="0" cy="0"/>
        </a:xfrm>
      </p:grpSpPr>
      <p:pic>
        <p:nvPicPr>
          <p:cNvPr id="8" name="U.S. Army" descr="U.S. Army">
            <a:extLst>
              <a:ext uri="{FF2B5EF4-FFF2-40B4-BE49-F238E27FC236}">
                <a16:creationId xmlns:a16="http://schemas.microsoft.com/office/drawing/2014/main" id="{C4525471-71C4-E84C-06B5-CF4BA10994C2}"/>
              </a:ext>
            </a:extLst>
          </p:cNvPr>
          <p:cNvPicPr>
            <a:picLocks noChangeAspect="1"/>
          </p:cNvPicPr>
          <p:nvPr userDrawn="1"/>
        </p:nvPicPr>
        <p:blipFill>
          <a:blip r:embed="rId2"/>
          <a:stretch>
            <a:fillRect/>
          </a:stretch>
        </p:blipFill>
        <p:spPr bwMode="black">
          <a:xfrm>
            <a:off x="244899" y="112631"/>
            <a:ext cx="3246120" cy="1225808"/>
          </a:xfrm>
          <a:prstGeom prst="rect">
            <a:avLst/>
          </a:prstGeom>
          <a:noFill/>
        </p:spPr>
      </p:pic>
      <p:grpSp>
        <p:nvGrpSpPr>
          <p:cNvPr id="6" name="Group 5">
            <a:extLst>
              <a:ext uri="{FF2B5EF4-FFF2-40B4-BE49-F238E27FC236}">
                <a16:creationId xmlns:a16="http://schemas.microsoft.com/office/drawing/2014/main" id="{AB5112FF-0C31-595A-D36D-8EA4C07BC89E}"/>
              </a:ext>
            </a:extLst>
          </p:cNvPr>
          <p:cNvGrpSpPr/>
          <p:nvPr userDrawn="1"/>
        </p:nvGrpSpPr>
        <p:grpSpPr>
          <a:xfrm>
            <a:off x="548218" y="1974220"/>
            <a:ext cx="8644270" cy="2377440"/>
            <a:chOff x="548218" y="1974220"/>
            <a:chExt cx="8644270" cy="2377440"/>
          </a:xfrm>
        </p:grpSpPr>
        <p:sp>
          <p:nvSpPr>
            <p:cNvPr id="33" name="Rectangle">
              <a:extLst>
                <a:ext uri="{FF2B5EF4-FFF2-40B4-BE49-F238E27FC236}">
                  <a16:creationId xmlns:a16="http://schemas.microsoft.com/office/drawing/2014/main" id="{B799BFA7-2F85-0E8C-4CE2-81713BEA9ECF}"/>
                </a:ext>
                <a:ext uri="{C183D7F6-B498-43B3-948B-1728B52AA6E4}">
                  <adec:decorative xmlns:adec="http://schemas.microsoft.com/office/drawing/2017/decorative" val="1"/>
                </a:ext>
              </a:extLst>
            </p:cNvPr>
            <p:cNvSpPr/>
            <p:nvPr userDrawn="1"/>
          </p:nvSpPr>
          <p:spPr>
            <a:xfrm>
              <a:off x="548218" y="1974220"/>
              <a:ext cx="8644270" cy="2377440"/>
            </a:xfrm>
            <a:prstGeom prst="rect">
              <a:avLst/>
            </a:prstGeom>
            <a:noFill/>
            <a:ln w="19050" cap="flat">
              <a:solidFill>
                <a:schemeClr val="bg2"/>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34" name="Line">
              <a:extLst>
                <a:ext uri="{FF2B5EF4-FFF2-40B4-BE49-F238E27FC236}">
                  <a16:creationId xmlns:a16="http://schemas.microsoft.com/office/drawing/2014/main" id="{CE79F882-ED9C-77F1-5C3E-490DF0A8F6DD}"/>
                </a:ext>
                <a:ext uri="{C183D7F6-B498-43B3-948B-1728B52AA6E4}">
                  <adec:decorative xmlns:adec="http://schemas.microsoft.com/office/drawing/2017/decorative" val="1"/>
                </a:ext>
              </a:extLst>
            </p:cNvPr>
            <p:cNvCxnSpPr>
              <a:cxnSpLocks/>
            </p:cNvCxnSpPr>
            <p:nvPr userDrawn="1"/>
          </p:nvCxnSpPr>
          <p:spPr>
            <a:xfrm>
              <a:off x="548218" y="3665860"/>
              <a:ext cx="8644270" cy="0"/>
            </a:xfrm>
            <a:prstGeom prst="line">
              <a:avLst/>
            </a:prstGeom>
            <a:ln w="19050" cap="flat">
              <a:solidFill>
                <a:schemeClr val="bg2"/>
              </a:solidFill>
              <a:miter lim="800000"/>
            </a:ln>
          </p:spPr>
          <p:style>
            <a:lnRef idx="1">
              <a:schemeClr val="accent1"/>
            </a:lnRef>
            <a:fillRef idx="0">
              <a:schemeClr val="accent1"/>
            </a:fillRef>
            <a:effectRef idx="0">
              <a:srgbClr val="000000"/>
            </a:effectRef>
            <a:fontRef idx="minor">
              <a:schemeClr val="lt1"/>
            </a:fontRef>
          </p:style>
        </p:cxnSp>
      </p:grpSp>
      <p:cxnSp>
        <p:nvCxnSpPr>
          <p:cNvPr id="36" name="Line">
            <a:extLst>
              <a:ext uri="{FF2B5EF4-FFF2-40B4-BE49-F238E27FC236}">
                <a16:creationId xmlns:a16="http://schemas.microsoft.com/office/drawing/2014/main" id="{C4D2A55E-515D-6000-D840-C15A62E02EBC}"/>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bg2"/>
            </a:solidFill>
            <a:miter lim="800000"/>
          </a:ln>
        </p:spPr>
        <p:style>
          <a:lnRef idx="1">
            <a:schemeClr val="accent1"/>
          </a:lnRef>
          <a:fillRef idx="0">
            <a:schemeClr val="accent1"/>
          </a:fillRef>
          <a:effectRef idx="0">
            <a:srgbClr val="000000"/>
          </a:effectRef>
          <a:fontRef idx="minor">
            <a:schemeClr val="lt1"/>
          </a:fontRef>
        </p:style>
      </p:cxnSp>
      <p:sp>
        <p:nvSpPr>
          <p:cNvPr id="37" name="Subtitle 2">
            <a:extLst>
              <a:ext uri="{FF2B5EF4-FFF2-40B4-BE49-F238E27FC236}">
                <a16:creationId xmlns:a16="http://schemas.microsoft.com/office/drawing/2014/main" id="{68803D48-CF97-FA01-620A-A328A2DE18A9}"/>
              </a:ext>
            </a:extLst>
          </p:cNvPr>
          <p:cNvSpPr>
            <a:spLocks noGrp="1"/>
          </p:cNvSpPr>
          <p:nvPr userDrawn="1">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bg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38" name="Text Placeholder 3">
            <a:extLst>
              <a:ext uri="{FF2B5EF4-FFF2-40B4-BE49-F238E27FC236}">
                <a16:creationId xmlns:a16="http://schemas.microsoft.com/office/drawing/2014/main" id="{1FA843D8-1297-1753-CBD1-350F01E575A6}"/>
              </a:ext>
            </a:extLst>
          </p:cNvPr>
          <p:cNvSpPr>
            <a:spLocks noGrp="1"/>
          </p:cNvSpPr>
          <p:nvPr userDrawn="1">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bg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[DD Month YYYY]</a:t>
            </a:r>
          </a:p>
        </p:txBody>
      </p:sp>
      <p:sp>
        <p:nvSpPr>
          <p:cNvPr id="41" name="Text Placeholder 15">
            <a:extLst>
              <a:ext uri="{FF2B5EF4-FFF2-40B4-BE49-F238E27FC236}">
                <a16:creationId xmlns:a16="http://schemas.microsoft.com/office/drawing/2014/main" id="{B7C7D7B9-2E87-2ADF-79E0-1C7F866BD827}"/>
              </a:ext>
            </a:extLst>
          </p:cNvPr>
          <p:cNvSpPr>
            <a:spLocks noGrp="1"/>
          </p:cNvSpPr>
          <p:nvPr userDrawn="1">
            <p:ph type="body" sz="quarter" idx="51" hasCustomPrompt="1"/>
          </p:nvPr>
        </p:nvSpPr>
        <p:spPr>
          <a:xfrm>
            <a:off x="738964" y="4871726"/>
            <a:ext cx="3322289" cy="485775"/>
          </a:xfrm>
        </p:spPr>
        <p:txBody>
          <a:bodyPr/>
          <a:lstStyle>
            <a:lvl1pPr marL="0" indent="0">
              <a:buNone/>
              <a:defRPr sz="1200">
                <a:solidFill>
                  <a:schemeClr val="bg2"/>
                </a:solidFill>
              </a:defRPr>
            </a:lvl1pPr>
            <a:lvl2pPr marL="182880" indent="0">
              <a:buNone/>
              <a:defRPr sz="1200">
                <a:solidFill>
                  <a:schemeClr val="tx2"/>
                </a:solidFill>
              </a:defRPr>
            </a:lvl2pPr>
            <a:lvl3pPr marL="365760" indent="0">
              <a:buNone/>
              <a:defRPr sz="1200">
                <a:solidFill>
                  <a:schemeClr val="tx2"/>
                </a:solidFill>
              </a:defRPr>
            </a:lvl3pPr>
            <a:lvl4pPr marL="548640" indent="0">
              <a:buNone/>
              <a:defRPr sz="1200">
                <a:solidFill>
                  <a:schemeClr val="tx2"/>
                </a:solidFill>
              </a:defRPr>
            </a:lvl4pPr>
            <a:lvl5pPr marL="731520" indent="0">
              <a:buNone/>
              <a:defRPr sz="1200">
                <a:solidFill>
                  <a:schemeClr val="tx2"/>
                </a:solidFill>
              </a:defRPr>
            </a:lvl5pPr>
          </a:lstStyle>
          <a:p>
            <a:pPr lvl="0"/>
            <a:r>
              <a:rPr lang="en-US" dirty="0"/>
              <a:t>[Presenter]</a:t>
            </a:r>
          </a:p>
        </p:txBody>
      </p:sp>
      <p:sp>
        <p:nvSpPr>
          <p:cNvPr id="42" name="TextBox 41">
            <a:extLst>
              <a:ext uri="{FF2B5EF4-FFF2-40B4-BE49-F238E27FC236}">
                <a16:creationId xmlns:a16="http://schemas.microsoft.com/office/drawing/2014/main" id="{72E4510E-D2D9-361A-128D-8D016FDB359C}"/>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chemeClr val="bg1"/>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000000"/>
                </a:solidFill>
                <a:effectLst/>
                <a:uLnTx/>
                <a:uFillTx/>
                <a:latin typeface="Arial"/>
                <a:ea typeface="+mn-ea"/>
                <a:cs typeface="+mn-cs"/>
              </a:rPr>
            </a:br>
            <a:r>
              <a:rPr kumimoji="0" lang="en-US" sz="3600" b="0" i="0" u="none" strike="noStrike" kern="1200" cap="all" spc="0" normalizeH="0" baseline="0" noProof="0" dirty="0">
                <a:ln>
                  <a:noFill/>
                </a:ln>
                <a:solidFill>
                  <a:schemeClr val="bg2"/>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chemeClr val="bg2"/>
              </a:solidFill>
              <a:effectLst/>
              <a:uLnTx/>
              <a:uFillTx/>
              <a:latin typeface="Arial"/>
              <a:ea typeface="+mn-ea"/>
              <a:cs typeface="+mn-cs"/>
            </a:endParaRPr>
          </a:p>
        </p:txBody>
      </p:sp>
      <p:sp>
        <p:nvSpPr>
          <p:cNvPr id="2" name="Rectangle 1">
            <a:extLst>
              <a:ext uri="{FF2B5EF4-FFF2-40B4-BE49-F238E27FC236}">
                <a16:creationId xmlns:a16="http://schemas.microsoft.com/office/drawing/2014/main" id="{A6BDFDA1-7DA8-DA03-3967-01391BC57BD9}"/>
              </a:ext>
            </a:extLst>
          </p:cNvPr>
          <p:cNvSpPr>
            <a:spLocks noChangeArrowheads="1"/>
          </p:cNvSpPr>
          <p:nvPr userDrawn="1"/>
        </p:nvSpPr>
        <p:spPr bwMode="auto">
          <a:xfrm>
            <a:off x="10560377" y="6090926"/>
            <a:ext cx="1463040" cy="200055"/>
          </a:xfrm>
          <a:prstGeom prst="rect">
            <a:avLst/>
          </a:prstGeom>
          <a:noFill/>
          <a:ln w="9525">
            <a:noFill/>
            <a:miter lim="800000"/>
            <a:headEnd/>
            <a:tailEnd/>
          </a:ln>
        </p:spPr>
        <p:txBody>
          <a:bodyPr wrap="square" lIns="0" rIns="0" anchor="ctr"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Arial"/>
                <a:ea typeface="+mn-ea"/>
                <a:cs typeface="Arial Bold" panose="020B0704020202020204" pitchFamily="34" charset="0"/>
              </a:rPr>
              <a:t>Not approved for public release.</a:t>
            </a:r>
          </a:p>
        </p:txBody>
      </p:sp>
      <p:sp>
        <p:nvSpPr>
          <p:cNvPr id="4" name="Date Placeholder 12">
            <a:extLst>
              <a:ext uri="{FF2B5EF4-FFF2-40B4-BE49-F238E27FC236}">
                <a16:creationId xmlns:a16="http://schemas.microsoft.com/office/drawing/2014/main" id="{B65C1AB5-09D6-8E0C-08F6-62144D295D36}"/>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bg1"/>
                </a:solidFill>
              </a:defRPr>
            </a:lvl1pPr>
          </a:lstStyle>
          <a:p>
            <a:pPr>
              <a:defRPr/>
            </a:pPr>
            <a:fld id="{78A29DF9-2780-4B09-ACD4-71C80CE70DB9}" type="datetime3">
              <a:rPr lang="en-US" smtClean="0"/>
              <a:t>16 May 2025</a:t>
            </a:fld>
            <a:endParaRPr lang="en-US" dirty="0"/>
          </a:p>
        </p:txBody>
      </p:sp>
      <p:sp>
        <p:nvSpPr>
          <p:cNvPr id="7" name="Slide Number Placeholder 6">
            <a:extLst>
              <a:ext uri="{FF2B5EF4-FFF2-40B4-BE49-F238E27FC236}">
                <a16:creationId xmlns:a16="http://schemas.microsoft.com/office/drawing/2014/main" id="{1BF191BF-6866-59E9-5616-EF59837AFFDA}"/>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bg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16993101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NCLASSIFIED: Section -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354" y="1735456"/>
            <a:ext cx="8231293" cy="1189037"/>
          </a:xfrm>
        </p:spPr>
        <p:txBody>
          <a:bodyPr lIns="91440" tIns="45720" rIns="91440" bIns="45720" anchor="t" anchorCtr="0"/>
          <a:lstStyle>
            <a:lvl1pPr algn="ctr">
              <a:lnSpc>
                <a:spcPct val="108000"/>
              </a:lnSpc>
              <a:spcBef>
                <a:spcPts val="600"/>
              </a:spcBef>
              <a:defRPr sz="4000" spc="-100" baseline="0">
                <a:solidFill>
                  <a:schemeClr val="bg2"/>
                </a:solidFill>
              </a:defRPr>
            </a:lvl1pPr>
          </a:lstStyle>
          <a:p>
            <a:r>
              <a:rPr lang="en-US" dirty="0"/>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2698433" y="3472815"/>
            <a:ext cx="6795135" cy="1746885"/>
          </a:xfrm>
        </p:spPr>
        <p:txBody>
          <a:bodyPr lIns="91440" tIns="45720" rIns="91440" bIns="45720"/>
          <a:lstStyle>
            <a:lvl1pPr marL="0" indent="0" algn="ctr">
              <a:lnSpc>
                <a:spcPct val="108000"/>
              </a:lnSpc>
              <a:spcBef>
                <a:spcPts val="60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subtitle]</a:t>
            </a:r>
          </a:p>
        </p:txBody>
      </p:sp>
      <p:sp>
        <p:nvSpPr>
          <p:cNvPr id="3" name="Date Placeholder 19">
            <a:extLst>
              <a:ext uri="{FF2B5EF4-FFF2-40B4-BE49-F238E27FC236}">
                <a16:creationId xmlns:a16="http://schemas.microsoft.com/office/drawing/2014/main" id="{8D165E91-3556-B7DC-50C1-F7062422008B}"/>
              </a:ext>
            </a:extLst>
          </p:cNvPr>
          <p:cNvSpPr>
            <a:spLocks noGrp="1"/>
          </p:cNvSpPr>
          <p:nvPr>
            <p:ph type="dt" sz="half" idx="49"/>
          </p:nvPr>
        </p:nvSpPr>
        <p:spPr>
          <a:xfrm>
            <a:off x="168746" y="6675120"/>
            <a:ext cx="823912" cy="18288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3977A-2426-407B-B407-DC277AE699B3}"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7" name="Slide Number Placeholder 20">
            <a:extLst>
              <a:ext uri="{FF2B5EF4-FFF2-40B4-BE49-F238E27FC236}">
                <a16:creationId xmlns:a16="http://schemas.microsoft.com/office/drawing/2014/main" id="{5DF628B4-C68A-5880-DE3D-E322160A86C5}"/>
              </a:ext>
            </a:extLst>
          </p:cNvPr>
          <p:cNvSpPr>
            <a:spLocks noGrp="1"/>
          </p:cNvSpPr>
          <p:nvPr>
            <p:ph type="sldNum" sz="quarter" idx="50"/>
          </p:nvPr>
        </p:nvSpPr>
        <p:spPr>
          <a:xfrm>
            <a:off x="11581416" y="6675120"/>
            <a:ext cx="442001" cy="1828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168217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NCLASSIFIED: Title - Dark">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3CCAD62B-B537-9582-3CDE-C2E5536FFB24}"/>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Date Placeholder 19">
            <a:extLst>
              <a:ext uri="{FF2B5EF4-FFF2-40B4-BE49-F238E27FC236}">
                <a16:creationId xmlns:a16="http://schemas.microsoft.com/office/drawing/2014/main" id="{61D8DC1C-9014-A314-4B01-EA5ACFFC7A41}"/>
              </a:ext>
            </a:extLst>
          </p:cNvPr>
          <p:cNvSpPr>
            <a:spLocks noGrp="1"/>
          </p:cNvSpPr>
          <p:nvPr>
            <p:ph type="dt" sz="half" idx="49"/>
          </p:nvPr>
        </p:nvSpPr>
        <p:spPr>
          <a:xfrm>
            <a:off x="168746" y="6675120"/>
            <a:ext cx="823912" cy="18288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9BD038B-81F7-4E4D-B7A8-30CCA350402F}"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6" name="Slide Number Placeholder 20">
            <a:extLst>
              <a:ext uri="{FF2B5EF4-FFF2-40B4-BE49-F238E27FC236}">
                <a16:creationId xmlns:a16="http://schemas.microsoft.com/office/drawing/2014/main" id="{9640A255-6AF2-DB19-3A57-FD53EE4EEA43}"/>
              </a:ext>
            </a:extLst>
          </p:cNvPr>
          <p:cNvSpPr>
            <a:spLocks noGrp="1"/>
          </p:cNvSpPr>
          <p:nvPr>
            <p:ph type="sldNum" sz="quarter" idx="50"/>
          </p:nvPr>
        </p:nvSpPr>
        <p:spPr>
          <a:xfrm>
            <a:off x="11581416" y="6675120"/>
            <a:ext cx="442001" cy="1828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39918655"/>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NCLASSIFIED: Cover - Light">
    <p:bg>
      <p:bgRef idx="1001">
        <a:schemeClr val="bg1"/>
      </p:bgRef>
    </p:bg>
    <p:spTree>
      <p:nvGrpSpPr>
        <p:cNvPr id="1" name=""/>
        <p:cNvGrpSpPr/>
        <p:nvPr/>
      </p:nvGrpSpPr>
      <p:grpSpPr>
        <a:xfrm>
          <a:off x="0" y="0"/>
          <a:ext cx="0" cy="0"/>
          <a:chOff x="0" y="0"/>
          <a:chExt cx="0" cy="0"/>
        </a:xfrm>
      </p:grpSpPr>
      <p:pic>
        <p:nvPicPr>
          <p:cNvPr id="8" name="U.S. Army" descr="U.S. Army">
            <a:extLst>
              <a:ext uri="{FF2B5EF4-FFF2-40B4-BE49-F238E27FC236}">
                <a16:creationId xmlns:a16="http://schemas.microsoft.com/office/drawing/2014/main" id="{C4525471-71C4-E84C-06B5-CF4BA10994C2}"/>
              </a:ext>
            </a:extLst>
          </p:cNvPr>
          <p:cNvPicPr>
            <a:picLocks noChangeAspect="1"/>
          </p:cNvPicPr>
          <p:nvPr userDrawn="1"/>
        </p:nvPicPr>
        <p:blipFill>
          <a:blip r:embed="rId2"/>
          <a:stretch>
            <a:fillRect/>
          </a:stretch>
        </p:blipFill>
        <p:spPr bwMode="black">
          <a:xfrm>
            <a:off x="244899" y="112631"/>
            <a:ext cx="3246120" cy="1225808"/>
          </a:xfrm>
          <a:prstGeom prst="rect">
            <a:avLst/>
          </a:prstGeom>
          <a:noFill/>
        </p:spPr>
      </p:pic>
      <p:grpSp>
        <p:nvGrpSpPr>
          <p:cNvPr id="32" name="Group">
            <a:extLst>
              <a:ext uri="{FF2B5EF4-FFF2-40B4-BE49-F238E27FC236}">
                <a16:creationId xmlns:a16="http://schemas.microsoft.com/office/drawing/2014/main" id="{0BAF9F26-980B-17A5-FA4E-02661955EB0D}"/>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33" name="Rectangle">
              <a:extLst>
                <a:ext uri="{FF2B5EF4-FFF2-40B4-BE49-F238E27FC236}">
                  <a16:creationId xmlns:a16="http://schemas.microsoft.com/office/drawing/2014/main" id="{B799BFA7-2F85-0E8C-4CE2-81713BEA9ECF}"/>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chemeClr val="tx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34" name="Line">
              <a:extLst>
                <a:ext uri="{FF2B5EF4-FFF2-40B4-BE49-F238E27FC236}">
                  <a16:creationId xmlns:a16="http://schemas.microsoft.com/office/drawing/2014/main" id="{CE79F882-ED9C-77F1-5C3E-490DF0A8F6DD}"/>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chemeClr val="tx1"/>
              </a:solidFill>
              <a:miter lim="800000"/>
            </a:ln>
          </p:spPr>
          <p:style>
            <a:lnRef idx="1">
              <a:schemeClr val="accent1"/>
            </a:lnRef>
            <a:fillRef idx="0">
              <a:schemeClr val="accent1"/>
            </a:fillRef>
            <a:effectRef idx="0">
              <a:srgbClr val="000000"/>
            </a:effectRef>
            <a:fontRef idx="minor">
              <a:schemeClr val="lt1"/>
            </a:fontRef>
          </p:style>
        </p:cxnSp>
      </p:grpSp>
      <p:cxnSp>
        <p:nvCxnSpPr>
          <p:cNvPr id="36" name="Line">
            <a:extLst>
              <a:ext uri="{FF2B5EF4-FFF2-40B4-BE49-F238E27FC236}">
                <a16:creationId xmlns:a16="http://schemas.microsoft.com/office/drawing/2014/main" id="{C4D2A55E-515D-6000-D840-C15A62E02EBC}"/>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37" name="Subtitle 2">
            <a:extLst>
              <a:ext uri="{FF2B5EF4-FFF2-40B4-BE49-F238E27FC236}">
                <a16:creationId xmlns:a16="http://schemas.microsoft.com/office/drawing/2014/main" id="{68803D48-CF97-FA01-620A-A328A2DE18A9}"/>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38" name="Text Placeholder 3">
            <a:extLst>
              <a:ext uri="{FF2B5EF4-FFF2-40B4-BE49-F238E27FC236}">
                <a16:creationId xmlns:a16="http://schemas.microsoft.com/office/drawing/2014/main" id="{1FA843D8-1297-1753-CBD1-350F01E575A6}"/>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[DD Month YYYY]</a:t>
            </a:r>
          </a:p>
        </p:txBody>
      </p:sp>
      <p:sp>
        <p:nvSpPr>
          <p:cNvPr id="41" name="Text Placeholder 15">
            <a:extLst>
              <a:ext uri="{FF2B5EF4-FFF2-40B4-BE49-F238E27FC236}">
                <a16:creationId xmlns:a16="http://schemas.microsoft.com/office/drawing/2014/main" id="{B7C7D7B9-2E87-2ADF-79E0-1C7F866BD827}"/>
              </a:ext>
            </a:extLst>
          </p:cNvPr>
          <p:cNvSpPr>
            <a:spLocks noGrp="1"/>
          </p:cNvSpPr>
          <p:nvPr>
            <p:ph type="body" sz="quarter" idx="51" hasCustomPrompt="1"/>
          </p:nvPr>
        </p:nvSpPr>
        <p:spPr>
          <a:xfrm>
            <a:off x="738964" y="4871726"/>
            <a:ext cx="3322289" cy="485775"/>
          </a:xfrm>
        </p:spPr>
        <p:txBody>
          <a:bodyPr/>
          <a:lstStyle>
            <a:lvl1pPr marL="0" indent="0">
              <a:buNone/>
              <a:defRPr sz="1200">
                <a:solidFill>
                  <a:schemeClr val="tx2"/>
                </a:solidFill>
              </a:defRPr>
            </a:lvl1pPr>
            <a:lvl2pPr marL="182880" indent="0">
              <a:buNone/>
              <a:defRPr sz="1200">
                <a:solidFill>
                  <a:schemeClr val="tx2"/>
                </a:solidFill>
              </a:defRPr>
            </a:lvl2pPr>
            <a:lvl3pPr marL="365760" indent="0">
              <a:buNone/>
              <a:defRPr sz="1200">
                <a:solidFill>
                  <a:schemeClr val="tx2"/>
                </a:solidFill>
              </a:defRPr>
            </a:lvl3pPr>
            <a:lvl4pPr marL="548640" indent="0">
              <a:buNone/>
              <a:defRPr sz="1200">
                <a:solidFill>
                  <a:schemeClr val="tx2"/>
                </a:solidFill>
              </a:defRPr>
            </a:lvl4pPr>
            <a:lvl5pPr marL="731520" indent="0">
              <a:buNone/>
              <a:defRPr sz="1200">
                <a:solidFill>
                  <a:schemeClr val="tx2"/>
                </a:solidFill>
              </a:defRPr>
            </a:lvl5pPr>
          </a:lstStyle>
          <a:p>
            <a:pPr lvl="0"/>
            <a:r>
              <a:rPr lang="en-US" dirty="0"/>
              <a:t>[Presenter]</a:t>
            </a:r>
          </a:p>
        </p:txBody>
      </p:sp>
      <p:sp>
        <p:nvSpPr>
          <p:cNvPr id="42" name="TextBox 41">
            <a:extLst>
              <a:ext uri="{FF2B5EF4-FFF2-40B4-BE49-F238E27FC236}">
                <a16:creationId xmlns:a16="http://schemas.microsoft.com/office/drawing/2014/main" id="{72E4510E-D2D9-361A-128D-8D016FDB359C}"/>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rgbClr val="000000"/>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000000"/>
                </a:solidFill>
                <a:effectLst/>
                <a:uLnTx/>
                <a:uFillTx/>
                <a:latin typeface="Arial"/>
                <a:ea typeface="+mn-ea"/>
                <a:cs typeface="+mn-cs"/>
              </a:rPr>
            </a:br>
            <a:r>
              <a:rPr kumimoji="0" lang="en-US" sz="3600" b="0" i="0" u="none" strike="noStrike" kern="1200" cap="all" spc="0" normalizeH="0" baseline="0" noProof="0" dirty="0">
                <a:ln>
                  <a:noFill/>
                </a:ln>
                <a:solidFill>
                  <a:srgbClr val="221F20"/>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rgbClr val="221F20"/>
              </a:solidFill>
              <a:effectLst/>
              <a:uLnTx/>
              <a:uFillTx/>
              <a:latin typeface="Arial"/>
              <a:ea typeface="+mn-ea"/>
              <a:cs typeface="+mn-cs"/>
            </a:endParaRPr>
          </a:p>
        </p:txBody>
      </p:sp>
      <p:sp>
        <p:nvSpPr>
          <p:cNvPr id="2" name="Rectangle 1">
            <a:extLst>
              <a:ext uri="{FF2B5EF4-FFF2-40B4-BE49-F238E27FC236}">
                <a16:creationId xmlns:a16="http://schemas.microsoft.com/office/drawing/2014/main" id="{A6BDFDA1-7DA8-DA03-3967-01391BC57BD9}"/>
              </a:ext>
            </a:extLst>
          </p:cNvPr>
          <p:cNvSpPr>
            <a:spLocks noChangeArrowheads="1"/>
          </p:cNvSpPr>
          <p:nvPr userDrawn="1"/>
        </p:nvSpPr>
        <p:spPr bwMode="auto">
          <a:xfrm>
            <a:off x="9073359" y="5867786"/>
            <a:ext cx="2950058" cy="646331"/>
          </a:xfrm>
          <a:prstGeom prst="rect">
            <a:avLst/>
          </a:prstGeom>
          <a:noFill/>
          <a:ln w="9525">
            <a:noFill/>
            <a:miter lim="800000"/>
            <a:headEnd/>
            <a:tailEnd/>
          </a:ln>
        </p:spPr>
        <p:txBody>
          <a:bodyPr wrap="square" lIns="0" rIns="0" anchor="ctr" anchorCtr="0">
            <a:spAutoFit/>
          </a:bodyPr>
          <a:lstStyle/>
          <a:p>
            <a:pPr marR="0" algn="l"/>
            <a:r>
              <a:rPr lang="en-US" sz="900" b="0" i="0" u="none" strike="noStrike" baseline="0" dirty="0">
                <a:solidFill>
                  <a:schemeClr val="tx1"/>
                </a:solidFill>
                <a:latin typeface="Arial" panose="020B0604020202020204" pitchFamily="34" charset="0"/>
              </a:rPr>
              <a:t>Distribution Statement A: Approved for public release: distribution is unlimited.</a:t>
            </a:r>
          </a:p>
          <a:p>
            <a:pPr marR="0" algn="l"/>
            <a:endParaRPr lang="en-US" sz="1800" b="0" i="0" u="none" strike="noStrike" baseline="0" dirty="0">
              <a:solidFill>
                <a:schemeClr val="tx1"/>
              </a:solidFill>
              <a:latin typeface="Arial" panose="020B0604020202020204" pitchFamily="34" charset="0"/>
            </a:endParaRPr>
          </a:p>
        </p:txBody>
      </p:sp>
      <p:sp>
        <p:nvSpPr>
          <p:cNvPr id="6" name="Date Placeholder 3">
            <a:extLst>
              <a:ext uri="{FF2B5EF4-FFF2-40B4-BE49-F238E27FC236}">
                <a16:creationId xmlns:a16="http://schemas.microsoft.com/office/drawing/2014/main" id="{119C8BD7-0FBC-55F1-D9ED-CBB9671EA740}"/>
              </a:ext>
            </a:extLst>
          </p:cNvPr>
          <p:cNvSpPr>
            <a:spLocks noGrp="1"/>
          </p:cNvSpPr>
          <p:nvPr>
            <p:ph type="dt" sz="half" idx="12"/>
          </p:nvPr>
        </p:nvSpPr>
        <p:spPr>
          <a:xfrm>
            <a:off x="168746" y="6675120"/>
            <a:ext cx="823912" cy="182880"/>
          </a:xfrm>
        </p:spPr>
        <p:txBody>
          <a:bodyPr/>
          <a:lstStyle>
            <a:lvl1pPr>
              <a:defRPr>
                <a:solidFill>
                  <a:schemeClr val="tx1"/>
                </a:solidFill>
              </a:defRPr>
            </a:lvl1pPr>
          </a:lstStyle>
          <a:p>
            <a:r>
              <a:rPr lang="en-US" dirty="0"/>
              <a:t>11 September 2024</a:t>
            </a:r>
          </a:p>
        </p:txBody>
      </p:sp>
      <p:sp>
        <p:nvSpPr>
          <p:cNvPr id="9" name="Slide Number Placeholder 6">
            <a:extLst>
              <a:ext uri="{FF2B5EF4-FFF2-40B4-BE49-F238E27FC236}">
                <a16:creationId xmlns:a16="http://schemas.microsoft.com/office/drawing/2014/main" id="{A7B00F9E-825A-9F48-D4F7-3B44CEACD9B4}"/>
              </a:ext>
            </a:extLst>
          </p:cNvPr>
          <p:cNvSpPr>
            <a:spLocks noGrp="1"/>
          </p:cNvSpPr>
          <p:nvPr>
            <p:ph type="sldNum" sz="quarter" idx="5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321720587"/>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UNCLASSIFIED: Content - D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8" y="1188720"/>
            <a:ext cx="11155680" cy="539496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Date Placeholder 19">
            <a:extLst>
              <a:ext uri="{FF2B5EF4-FFF2-40B4-BE49-F238E27FC236}">
                <a16:creationId xmlns:a16="http://schemas.microsoft.com/office/drawing/2014/main" id="{17DF04CE-1D90-4E15-3FE4-51EEAAF7A817}"/>
              </a:ext>
            </a:extLst>
          </p:cNvPr>
          <p:cNvSpPr>
            <a:spLocks noGrp="1"/>
          </p:cNvSpPr>
          <p:nvPr>
            <p:ph type="dt" sz="half" idx="49"/>
          </p:nvPr>
        </p:nvSpPr>
        <p:spPr>
          <a:xfrm>
            <a:off x="168746" y="6675120"/>
            <a:ext cx="823912" cy="18288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635AE77-FD89-41D1-BB41-F921B4DAD074}"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7" name="Slide Number Placeholder 20">
            <a:extLst>
              <a:ext uri="{FF2B5EF4-FFF2-40B4-BE49-F238E27FC236}">
                <a16:creationId xmlns:a16="http://schemas.microsoft.com/office/drawing/2014/main" id="{289C0117-0659-056B-8FAA-2B890D848B77}"/>
              </a:ext>
            </a:extLst>
          </p:cNvPr>
          <p:cNvSpPr>
            <a:spLocks noGrp="1"/>
          </p:cNvSpPr>
          <p:nvPr>
            <p:ph type="sldNum" sz="quarter" idx="50"/>
          </p:nvPr>
        </p:nvSpPr>
        <p:spPr>
          <a:xfrm>
            <a:off x="11581416" y="6675120"/>
            <a:ext cx="442001" cy="1828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73042841"/>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NCLASSIFIED: Content x2 - D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8" y="1188720"/>
            <a:ext cx="5486400" cy="5394960"/>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6184394" y="1188720"/>
            <a:ext cx="5486400" cy="539496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19">
            <a:extLst>
              <a:ext uri="{FF2B5EF4-FFF2-40B4-BE49-F238E27FC236}">
                <a16:creationId xmlns:a16="http://schemas.microsoft.com/office/drawing/2014/main" id="{F1388F6F-61FE-C3FC-5C88-6A2754B85B74}"/>
              </a:ext>
            </a:extLst>
          </p:cNvPr>
          <p:cNvSpPr>
            <a:spLocks noGrp="1"/>
          </p:cNvSpPr>
          <p:nvPr>
            <p:ph type="dt" sz="half" idx="49"/>
          </p:nvPr>
        </p:nvSpPr>
        <p:spPr>
          <a:xfrm>
            <a:off x="168746" y="6675120"/>
            <a:ext cx="823912" cy="18288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F138EF0-D538-4296-8926-33DDF19EFD5C}"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8" name="Slide Number Placeholder 20">
            <a:extLst>
              <a:ext uri="{FF2B5EF4-FFF2-40B4-BE49-F238E27FC236}">
                <a16:creationId xmlns:a16="http://schemas.microsoft.com/office/drawing/2014/main" id="{25854FF9-927E-A62A-845D-A932E3CBA37F}"/>
              </a:ext>
            </a:extLst>
          </p:cNvPr>
          <p:cNvSpPr>
            <a:spLocks noGrp="1"/>
          </p:cNvSpPr>
          <p:nvPr>
            <p:ph type="sldNum" sz="quarter" idx="50"/>
          </p:nvPr>
        </p:nvSpPr>
        <p:spPr>
          <a:xfrm>
            <a:off x="11581416" y="6675120"/>
            <a:ext cx="442001" cy="1828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90269607"/>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UNCLASSIFIED: Content x3 - D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182659"/>
            <a:ext cx="3602736" cy="539496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4294633" y="1182659"/>
            <a:ext cx="3602736" cy="539496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8068057" y="1176598"/>
            <a:ext cx="3602736" cy="539496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19">
            <a:extLst>
              <a:ext uri="{FF2B5EF4-FFF2-40B4-BE49-F238E27FC236}">
                <a16:creationId xmlns:a16="http://schemas.microsoft.com/office/drawing/2014/main" id="{C2930470-206F-FDF5-7556-D8ED8C908973}"/>
              </a:ext>
            </a:extLst>
          </p:cNvPr>
          <p:cNvSpPr>
            <a:spLocks noGrp="1"/>
          </p:cNvSpPr>
          <p:nvPr>
            <p:ph type="dt" sz="half" idx="49"/>
          </p:nvPr>
        </p:nvSpPr>
        <p:spPr>
          <a:xfrm>
            <a:off x="168746" y="6675120"/>
            <a:ext cx="823912" cy="18288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267F51D-8D30-4178-B566-58F3E802DDEC}"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Slide Number Placeholder 20">
            <a:extLst>
              <a:ext uri="{FF2B5EF4-FFF2-40B4-BE49-F238E27FC236}">
                <a16:creationId xmlns:a16="http://schemas.microsoft.com/office/drawing/2014/main" id="{1C55F99D-56B9-B9A3-9649-B5A5E80EBA3A}"/>
              </a:ext>
            </a:extLst>
          </p:cNvPr>
          <p:cNvSpPr>
            <a:spLocks noGrp="1"/>
          </p:cNvSpPr>
          <p:nvPr>
            <p:ph type="sldNum" sz="quarter" idx="50"/>
          </p:nvPr>
        </p:nvSpPr>
        <p:spPr>
          <a:xfrm>
            <a:off x="11581416" y="6675120"/>
            <a:ext cx="442001" cy="1828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111229"/>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UNCLASSIFIED: Content x4 - D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3353816"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9019031"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6C505C13-1A02-5665-148F-78AB92D85017}"/>
              </a:ext>
            </a:extLst>
          </p:cNvPr>
          <p:cNvSpPr>
            <a:spLocks noGrp="1"/>
          </p:cNvSpPr>
          <p:nvPr>
            <p:ph idx="14"/>
          </p:nvPr>
        </p:nvSpPr>
        <p:spPr>
          <a:xfrm>
            <a:off x="6186423"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19">
            <a:extLst>
              <a:ext uri="{FF2B5EF4-FFF2-40B4-BE49-F238E27FC236}">
                <a16:creationId xmlns:a16="http://schemas.microsoft.com/office/drawing/2014/main" id="{47A3F94C-4A13-DEED-0E9F-EA6A8A75EBC0}"/>
              </a:ext>
            </a:extLst>
          </p:cNvPr>
          <p:cNvSpPr>
            <a:spLocks noGrp="1"/>
          </p:cNvSpPr>
          <p:nvPr>
            <p:ph type="dt" sz="half" idx="49"/>
          </p:nvPr>
        </p:nvSpPr>
        <p:spPr>
          <a:xfrm>
            <a:off x="168746" y="6675120"/>
            <a:ext cx="823912" cy="18288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FED57F-ACBD-43BA-B9AA-5C450A0542D4}"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10" name="Slide Number Placeholder 20">
            <a:extLst>
              <a:ext uri="{FF2B5EF4-FFF2-40B4-BE49-F238E27FC236}">
                <a16:creationId xmlns:a16="http://schemas.microsoft.com/office/drawing/2014/main" id="{875103E2-1E24-2E4E-765B-D005F07ACF5E}"/>
              </a:ext>
            </a:extLst>
          </p:cNvPr>
          <p:cNvSpPr>
            <a:spLocks noGrp="1"/>
          </p:cNvSpPr>
          <p:nvPr>
            <p:ph type="sldNum" sz="quarter" idx="50"/>
          </p:nvPr>
        </p:nvSpPr>
        <p:spPr>
          <a:xfrm>
            <a:off x="11581416" y="6675120"/>
            <a:ext cx="442001" cy="1828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45879212"/>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UNCLASSIFIED: Content x6 - D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182659"/>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4294633" y="1182659"/>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8068057" y="1176598"/>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ACB95B34-D085-1380-C0EB-9F5F88F4AB51}"/>
              </a:ext>
            </a:extLst>
          </p:cNvPr>
          <p:cNvSpPr>
            <a:spLocks noGrp="1"/>
          </p:cNvSpPr>
          <p:nvPr>
            <p:ph idx="14"/>
          </p:nvPr>
        </p:nvSpPr>
        <p:spPr>
          <a:xfrm>
            <a:off x="521209" y="3926507"/>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146CAAC6-203D-AFB1-8C69-F6B136E9A066}"/>
              </a:ext>
            </a:extLst>
          </p:cNvPr>
          <p:cNvSpPr>
            <a:spLocks noGrp="1"/>
          </p:cNvSpPr>
          <p:nvPr>
            <p:ph idx="15"/>
          </p:nvPr>
        </p:nvSpPr>
        <p:spPr>
          <a:xfrm>
            <a:off x="4294633" y="3926507"/>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A82D7281-5011-B7F7-6458-2D0057CF019F}"/>
              </a:ext>
            </a:extLst>
          </p:cNvPr>
          <p:cNvSpPr>
            <a:spLocks noGrp="1"/>
          </p:cNvSpPr>
          <p:nvPr>
            <p:ph idx="16"/>
          </p:nvPr>
        </p:nvSpPr>
        <p:spPr>
          <a:xfrm>
            <a:off x="8068057" y="3920446"/>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19">
            <a:extLst>
              <a:ext uri="{FF2B5EF4-FFF2-40B4-BE49-F238E27FC236}">
                <a16:creationId xmlns:a16="http://schemas.microsoft.com/office/drawing/2014/main" id="{6E73EF80-8ADA-D8D1-6387-28A03C7A4B75}"/>
              </a:ext>
            </a:extLst>
          </p:cNvPr>
          <p:cNvSpPr>
            <a:spLocks noGrp="1"/>
          </p:cNvSpPr>
          <p:nvPr>
            <p:ph type="dt" sz="half" idx="49"/>
          </p:nvPr>
        </p:nvSpPr>
        <p:spPr>
          <a:xfrm>
            <a:off x="168746" y="6675120"/>
            <a:ext cx="823912" cy="18288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FC41E98-61F1-4DDA-AAEE-70B3E5AEB33D}"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12" name="Slide Number Placeholder 20">
            <a:extLst>
              <a:ext uri="{FF2B5EF4-FFF2-40B4-BE49-F238E27FC236}">
                <a16:creationId xmlns:a16="http://schemas.microsoft.com/office/drawing/2014/main" id="{EB380AAF-C881-7892-288B-9F6677EE4661}"/>
              </a:ext>
            </a:extLst>
          </p:cNvPr>
          <p:cNvSpPr>
            <a:spLocks noGrp="1"/>
          </p:cNvSpPr>
          <p:nvPr>
            <p:ph type="sldNum" sz="quarter" idx="50"/>
          </p:nvPr>
        </p:nvSpPr>
        <p:spPr>
          <a:xfrm>
            <a:off x="11581416" y="6675120"/>
            <a:ext cx="442001" cy="1828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27942144"/>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NCLASSIFIED: Numbers - D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3353816"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9019031"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6C505C13-1A02-5665-148F-78AB92D85017}"/>
              </a:ext>
            </a:extLst>
          </p:cNvPr>
          <p:cNvSpPr>
            <a:spLocks noGrp="1"/>
          </p:cNvSpPr>
          <p:nvPr>
            <p:ph idx="14"/>
          </p:nvPr>
        </p:nvSpPr>
        <p:spPr>
          <a:xfrm>
            <a:off x="6186423"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Line">
            <a:extLst>
              <a:ext uri="{FF2B5EF4-FFF2-40B4-BE49-F238E27FC236}">
                <a16:creationId xmlns:a16="http://schemas.microsoft.com/office/drawing/2014/main" id="{FDFFCFD1-5403-0DB2-E05C-456FA5F9EB0A}"/>
              </a:ext>
              <a:ext uri="{C183D7F6-B498-43B3-948B-1728B52AA6E4}">
                <adec:decorative xmlns:adec="http://schemas.microsoft.com/office/drawing/2017/decorative" val="1"/>
              </a:ext>
            </a:extLst>
          </p:cNvPr>
          <p:cNvCxnSpPr>
            <a:cxnSpLocks/>
          </p:cNvCxnSpPr>
          <p:nvPr userDrawn="1"/>
        </p:nvCxnSpPr>
        <p:spPr>
          <a:xfrm>
            <a:off x="521209" y="1247775"/>
            <a:ext cx="2651760" cy="0"/>
          </a:xfrm>
          <a:prstGeom prst="line">
            <a:avLst/>
          </a:prstGeom>
          <a:ln w="19050" cap="flat">
            <a:solidFill>
              <a:schemeClr val="bg2"/>
            </a:solidFill>
            <a:miter/>
          </a:ln>
        </p:spPr>
        <p:style>
          <a:lnRef idx="1">
            <a:schemeClr val="accent1"/>
          </a:lnRef>
          <a:fillRef idx="0">
            <a:schemeClr val="accent1"/>
          </a:fillRef>
          <a:effectRef idx="0">
            <a:srgbClr val="000000"/>
          </a:effectRef>
          <a:fontRef idx="minor">
            <a:schemeClr val="lt1"/>
          </a:fontRef>
        </p:style>
      </p:cxnSp>
      <p:sp>
        <p:nvSpPr>
          <p:cNvPr id="14" name="TextBox">
            <a:extLst>
              <a:ext uri="{FF2B5EF4-FFF2-40B4-BE49-F238E27FC236}">
                <a16:creationId xmlns:a16="http://schemas.microsoft.com/office/drawing/2014/main" id="{F57668D2-D002-CAC5-02A5-8E8BEB249B32}"/>
              </a:ext>
            </a:extLst>
          </p:cNvPr>
          <p:cNvSpPr txBox="1"/>
          <p:nvPr userDrawn="1"/>
        </p:nvSpPr>
        <p:spPr>
          <a:xfrm>
            <a:off x="521209" y="1384935"/>
            <a:ext cx="2651760" cy="457200"/>
          </a:xfrm>
          <a:prstGeom prst="rect">
            <a:avLst/>
          </a:prstGeom>
          <a:noFill/>
        </p:spPr>
        <p:txBody>
          <a:bodyPr wrap="square" lIns="91440" tIns="45720" rIns="91440" bIns="45720" rtlCol="0" anchor="ctr">
            <a:noAutofit/>
          </a:bodyPr>
          <a:lstStyle/>
          <a:p>
            <a:pPr marL="0" marR="0" lvl="0" indent="0" algn="l" defTabSz="457200" rtl="0" eaLnBrk="1" fontAlgn="auto" latinLnBrk="0" hangingPunct="1">
              <a:lnSpc>
                <a:spcPct val="80000"/>
              </a:lnSpc>
              <a:spcBef>
                <a:spcPts val="0"/>
              </a:spcBef>
              <a:spcAft>
                <a:spcPts val="0"/>
              </a:spcAft>
              <a:buClrTx/>
              <a:buSzPct val="100000"/>
              <a:buFontTx/>
              <a:buNone/>
              <a:tabLst/>
              <a:defRPr/>
            </a:pPr>
            <a:r>
              <a:rPr kumimoji="0" lang="en-US" sz="3600" b="1" i="0" u="none" strike="noStrike" kern="1200" cap="none" spc="0" normalizeH="0" baseline="0" noProof="0" dirty="0">
                <a:ln>
                  <a:noFill/>
                </a:ln>
                <a:solidFill>
                  <a:schemeClr val="bg2"/>
                </a:solidFill>
                <a:effectLst/>
                <a:uLnTx/>
                <a:uFillTx/>
                <a:latin typeface="Arial"/>
                <a:ea typeface="+mn-ea"/>
                <a:cs typeface="+mn-cs"/>
              </a:rPr>
              <a:t>01</a:t>
            </a:r>
          </a:p>
        </p:txBody>
      </p:sp>
      <p:cxnSp>
        <p:nvCxnSpPr>
          <p:cNvPr id="15" name="Line">
            <a:extLst>
              <a:ext uri="{FF2B5EF4-FFF2-40B4-BE49-F238E27FC236}">
                <a16:creationId xmlns:a16="http://schemas.microsoft.com/office/drawing/2014/main" id="{51B25C53-C057-57E7-9036-A8D0B41726C5}"/>
              </a:ext>
              <a:ext uri="{C183D7F6-B498-43B3-948B-1728B52AA6E4}">
                <adec:decorative xmlns:adec="http://schemas.microsoft.com/office/drawing/2017/decorative" val="1"/>
              </a:ext>
            </a:extLst>
          </p:cNvPr>
          <p:cNvCxnSpPr>
            <a:cxnSpLocks/>
          </p:cNvCxnSpPr>
          <p:nvPr userDrawn="1"/>
        </p:nvCxnSpPr>
        <p:spPr>
          <a:xfrm>
            <a:off x="3353816" y="1247775"/>
            <a:ext cx="2651760" cy="0"/>
          </a:xfrm>
          <a:prstGeom prst="line">
            <a:avLst/>
          </a:prstGeom>
          <a:ln w="19050" cap="flat">
            <a:solidFill>
              <a:schemeClr val="bg2"/>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C14D4CAE-D80E-79DB-A6C6-57A4B56169FF}"/>
              </a:ext>
            </a:extLst>
          </p:cNvPr>
          <p:cNvSpPr txBox="1"/>
          <p:nvPr userDrawn="1"/>
        </p:nvSpPr>
        <p:spPr>
          <a:xfrm>
            <a:off x="3353816" y="1384935"/>
            <a:ext cx="2651760" cy="457200"/>
          </a:xfrm>
          <a:prstGeom prst="rect">
            <a:avLst/>
          </a:prstGeom>
          <a:noFill/>
        </p:spPr>
        <p:txBody>
          <a:bodyPr wrap="square" lIns="91440" tIns="45720" rIns="91440" bIns="45720" rtlCol="0" anchor="ctr">
            <a:noAutofit/>
          </a:bodyPr>
          <a:lstStyle/>
          <a:p>
            <a:pPr marL="0" marR="0" lvl="0" indent="0" algn="l" defTabSz="457200" rtl="0" eaLnBrk="1" fontAlgn="auto" latinLnBrk="0" hangingPunct="1">
              <a:lnSpc>
                <a:spcPct val="80000"/>
              </a:lnSpc>
              <a:spcBef>
                <a:spcPts val="0"/>
              </a:spcBef>
              <a:spcAft>
                <a:spcPts val="0"/>
              </a:spcAft>
              <a:buClrTx/>
              <a:buSzPct val="100000"/>
              <a:buFontTx/>
              <a:buNone/>
              <a:tabLst/>
              <a:defRPr/>
            </a:pPr>
            <a:r>
              <a:rPr kumimoji="0" lang="en-US" sz="3600" b="1" i="0" u="none" strike="noStrike" kern="1200" cap="none" spc="0" normalizeH="0" baseline="0" noProof="0" dirty="0">
                <a:ln>
                  <a:noFill/>
                </a:ln>
                <a:solidFill>
                  <a:schemeClr val="bg2"/>
                </a:solidFill>
                <a:effectLst/>
                <a:uLnTx/>
                <a:uFillTx/>
                <a:latin typeface="Arial"/>
                <a:ea typeface="+mn-ea"/>
                <a:cs typeface="+mn-cs"/>
              </a:rPr>
              <a:t>02</a:t>
            </a:r>
          </a:p>
        </p:txBody>
      </p:sp>
      <p:cxnSp>
        <p:nvCxnSpPr>
          <p:cNvPr id="17" name="Line">
            <a:extLst>
              <a:ext uri="{FF2B5EF4-FFF2-40B4-BE49-F238E27FC236}">
                <a16:creationId xmlns:a16="http://schemas.microsoft.com/office/drawing/2014/main" id="{B4ECECE8-46DC-CA2E-40BE-E51B698761B8}"/>
              </a:ext>
              <a:ext uri="{C183D7F6-B498-43B3-948B-1728B52AA6E4}">
                <adec:decorative xmlns:adec="http://schemas.microsoft.com/office/drawing/2017/decorative" val="1"/>
              </a:ext>
            </a:extLst>
          </p:cNvPr>
          <p:cNvCxnSpPr>
            <a:cxnSpLocks/>
          </p:cNvCxnSpPr>
          <p:nvPr userDrawn="1"/>
        </p:nvCxnSpPr>
        <p:spPr>
          <a:xfrm>
            <a:off x="6186423" y="1247775"/>
            <a:ext cx="2651760" cy="0"/>
          </a:xfrm>
          <a:prstGeom prst="line">
            <a:avLst/>
          </a:prstGeom>
          <a:ln w="19050" cap="flat">
            <a:solidFill>
              <a:schemeClr val="bg2"/>
            </a:solidFill>
            <a:miter/>
          </a:ln>
        </p:spPr>
        <p:style>
          <a:lnRef idx="1">
            <a:schemeClr val="accent1"/>
          </a:lnRef>
          <a:fillRef idx="0">
            <a:schemeClr val="accent1"/>
          </a:fillRef>
          <a:effectRef idx="0">
            <a:srgbClr val="000000"/>
          </a:effectRef>
          <a:fontRef idx="minor">
            <a:schemeClr val="lt1"/>
          </a:fontRef>
        </p:style>
      </p:cxnSp>
      <p:sp>
        <p:nvSpPr>
          <p:cNvPr id="18" name="TextBox">
            <a:extLst>
              <a:ext uri="{FF2B5EF4-FFF2-40B4-BE49-F238E27FC236}">
                <a16:creationId xmlns:a16="http://schemas.microsoft.com/office/drawing/2014/main" id="{95544808-F3B9-DAE4-5D89-C69034EA8952}"/>
              </a:ext>
            </a:extLst>
          </p:cNvPr>
          <p:cNvSpPr txBox="1"/>
          <p:nvPr userDrawn="1"/>
        </p:nvSpPr>
        <p:spPr>
          <a:xfrm>
            <a:off x="6186423" y="1384935"/>
            <a:ext cx="2651760" cy="457200"/>
          </a:xfrm>
          <a:prstGeom prst="rect">
            <a:avLst/>
          </a:prstGeom>
          <a:noFill/>
        </p:spPr>
        <p:txBody>
          <a:bodyPr wrap="square" lIns="91440" tIns="45720" rIns="91440" bIns="45720" rtlCol="0" anchor="ctr">
            <a:noAutofit/>
          </a:bodyPr>
          <a:lstStyle/>
          <a:p>
            <a:pPr marL="0" marR="0" lvl="0" indent="0" algn="l" defTabSz="457200" rtl="0" eaLnBrk="1" fontAlgn="auto" latinLnBrk="0" hangingPunct="1">
              <a:lnSpc>
                <a:spcPct val="80000"/>
              </a:lnSpc>
              <a:spcBef>
                <a:spcPts val="0"/>
              </a:spcBef>
              <a:spcAft>
                <a:spcPts val="0"/>
              </a:spcAft>
              <a:buClrTx/>
              <a:buSzPct val="100000"/>
              <a:buFontTx/>
              <a:buNone/>
              <a:tabLst/>
              <a:defRPr/>
            </a:pPr>
            <a:r>
              <a:rPr kumimoji="0" lang="en-US" sz="3600" b="1" i="0" u="none" strike="noStrike" kern="1200" cap="none" spc="0" normalizeH="0" baseline="0" noProof="0" dirty="0">
                <a:ln>
                  <a:noFill/>
                </a:ln>
                <a:solidFill>
                  <a:schemeClr val="bg2"/>
                </a:solidFill>
                <a:effectLst/>
                <a:uLnTx/>
                <a:uFillTx/>
                <a:latin typeface="Arial"/>
                <a:ea typeface="+mn-ea"/>
                <a:cs typeface="+mn-cs"/>
              </a:rPr>
              <a:t>03</a:t>
            </a:r>
          </a:p>
        </p:txBody>
      </p:sp>
      <p:cxnSp>
        <p:nvCxnSpPr>
          <p:cNvPr id="19" name="Line">
            <a:extLst>
              <a:ext uri="{FF2B5EF4-FFF2-40B4-BE49-F238E27FC236}">
                <a16:creationId xmlns:a16="http://schemas.microsoft.com/office/drawing/2014/main" id="{9E7EC57D-2759-8CE0-109C-8571D4086A33}"/>
              </a:ext>
              <a:ext uri="{C183D7F6-B498-43B3-948B-1728B52AA6E4}">
                <adec:decorative xmlns:adec="http://schemas.microsoft.com/office/drawing/2017/decorative" val="1"/>
              </a:ext>
            </a:extLst>
          </p:cNvPr>
          <p:cNvCxnSpPr>
            <a:cxnSpLocks/>
          </p:cNvCxnSpPr>
          <p:nvPr userDrawn="1"/>
        </p:nvCxnSpPr>
        <p:spPr>
          <a:xfrm>
            <a:off x="9019031" y="1247775"/>
            <a:ext cx="2651760" cy="0"/>
          </a:xfrm>
          <a:prstGeom prst="line">
            <a:avLst/>
          </a:prstGeom>
          <a:ln w="19050" cap="flat">
            <a:solidFill>
              <a:schemeClr val="bg2"/>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9662B109-343B-4D55-244C-E14029CAB09C}"/>
              </a:ext>
            </a:extLst>
          </p:cNvPr>
          <p:cNvSpPr txBox="1"/>
          <p:nvPr userDrawn="1"/>
        </p:nvSpPr>
        <p:spPr>
          <a:xfrm>
            <a:off x="9019031" y="1384935"/>
            <a:ext cx="2651760" cy="457200"/>
          </a:xfrm>
          <a:prstGeom prst="rect">
            <a:avLst/>
          </a:prstGeom>
          <a:noFill/>
        </p:spPr>
        <p:txBody>
          <a:bodyPr wrap="square" lIns="91440" tIns="45720" rIns="91440" bIns="45720" rtlCol="0" anchor="ctr">
            <a:noAutofit/>
          </a:bodyPr>
          <a:lstStyle/>
          <a:p>
            <a:pPr marL="0" marR="0" lvl="0" indent="0" algn="l" defTabSz="457200" rtl="0" eaLnBrk="1" fontAlgn="auto" latinLnBrk="0" hangingPunct="1">
              <a:lnSpc>
                <a:spcPct val="80000"/>
              </a:lnSpc>
              <a:spcBef>
                <a:spcPts val="0"/>
              </a:spcBef>
              <a:spcAft>
                <a:spcPts val="0"/>
              </a:spcAft>
              <a:buClrTx/>
              <a:buSzPct val="100000"/>
              <a:buFontTx/>
              <a:buNone/>
              <a:tabLst/>
              <a:defRPr/>
            </a:pPr>
            <a:r>
              <a:rPr kumimoji="0" lang="en-US" sz="3600" b="1" i="0" u="none" strike="noStrike" kern="1200" cap="none" spc="0" normalizeH="0" baseline="0" noProof="0" dirty="0">
                <a:ln>
                  <a:noFill/>
                </a:ln>
                <a:solidFill>
                  <a:schemeClr val="bg2"/>
                </a:solidFill>
                <a:effectLst/>
                <a:uLnTx/>
                <a:uFillTx/>
                <a:latin typeface="Arial"/>
                <a:ea typeface="+mn-ea"/>
                <a:cs typeface="+mn-cs"/>
              </a:rPr>
              <a:t>04</a:t>
            </a:r>
          </a:p>
        </p:txBody>
      </p:sp>
      <p:sp>
        <p:nvSpPr>
          <p:cNvPr id="9" name="Date Placeholder 19">
            <a:extLst>
              <a:ext uri="{FF2B5EF4-FFF2-40B4-BE49-F238E27FC236}">
                <a16:creationId xmlns:a16="http://schemas.microsoft.com/office/drawing/2014/main" id="{B06A4AC8-C0A5-F03C-0F5C-006B9DF520CA}"/>
              </a:ext>
            </a:extLst>
          </p:cNvPr>
          <p:cNvSpPr>
            <a:spLocks noGrp="1"/>
          </p:cNvSpPr>
          <p:nvPr>
            <p:ph type="dt" sz="half" idx="49"/>
          </p:nvPr>
        </p:nvSpPr>
        <p:spPr>
          <a:xfrm>
            <a:off x="168746" y="6675120"/>
            <a:ext cx="823912" cy="18288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F0275E1-9558-4E06-BE5F-71BB0FAD7F03}"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10" name="Slide Number Placeholder 20">
            <a:extLst>
              <a:ext uri="{FF2B5EF4-FFF2-40B4-BE49-F238E27FC236}">
                <a16:creationId xmlns:a16="http://schemas.microsoft.com/office/drawing/2014/main" id="{51EC3AFD-4275-5AC4-B08E-557B6B01AAE5}"/>
              </a:ext>
            </a:extLst>
          </p:cNvPr>
          <p:cNvSpPr>
            <a:spLocks noGrp="1"/>
          </p:cNvSpPr>
          <p:nvPr>
            <p:ph type="sldNum" sz="quarter" idx="50"/>
          </p:nvPr>
        </p:nvSpPr>
        <p:spPr>
          <a:xfrm>
            <a:off x="11581416" y="6675120"/>
            <a:ext cx="442001" cy="1828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28779756"/>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UNCLASSIFIED: Report - Dar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8" name="Text Placeholder 7">
            <a:extLst>
              <a:ext uri="{FF2B5EF4-FFF2-40B4-BE49-F238E27FC236}">
                <a16:creationId xmlns:a16="http://schemas.microsoft.com/office/drawing/2014/main" id="{E2FD76A7-938F-9B20-2362-820F6FA8BCF3}"/>
              </a:ext>
            </a:extLst>
          </p:cNvPr>
          <p:cNvSpPr>
            <a:spLocks noGrp="1"/>
          </p:cNvSpPr>
          <p:nvPr>
            <p:ph type="body" sz="quarter" idx="12"/>
          </p:nvPr>
        </p:nvSpPr>
        <p:spPr>
          <a:xfrm>
            <a:off x="521207" y="1188719"/>
            <a:ext cx="11155680" cy="5394960"/>
          </a:xfrm>
        </p:spPr>
        <p:txBody>
          <a:bodyPr numCol="2"/>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2">
            <a:extLst>
              <a:ext uri="{FF2B5EF4-FFF2-40B4-BE49-F238E27FC236}">
                <a16:creationId xmlns:a16="http://schemas.microsoft.com/office/drawing/2014/main" id="{110992CC-AFAD-BCFF-A1EB-E1C981706904}"/>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bg1"/>
                </a:solidFill>
              </a:defRPr>
            </a:lvl1pPr>
          </a:lstStyle>
          <a:p>
            <a:fld id="{D063BBEE-4E6D-4C48-A1E9-1E1A98079A9E}" type="datetime3">
              <a:rPr lang="en-US" smtClean="0"/>
              <a:t>16 May 2025</a:t>
            </a:fld>
            <a:endParaRPr lang="en-US" dirty="0"/>
          </a:p>
        </p:txBody>
      </p:sp>
      <p:sp>
        <p:nvSpPr>
          <p:cNvPr id="3" name="Slide Number Placeholder 13">
            <a:extLst>
              <a:ext uri="{FF2B5EF4-FFF2-40B4-BE49-F238E27FC236}">
                <a16:creationId xmlns:a16="http://schemas.microsoft.com/office/drawing/2014/main" id="{360CD3C2-DBC2-1DA6-5CF1-7955037154C6}"/>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bg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175664372"/>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UNCLASSIFIED: Blank - Dar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63EDA0-A0A8-B169-0C67-503B7AD628A6}"/>
              </a:ext>
            </a:extLst>
          </p:cNvPr>
          <p:cNvSpPr>
            <a:spLocks noGrp="1"/>
          </p:cNvSpPr>
          <p:nvPr>
            <p:ph type="dt" sz="half" idx="10"/>
          </p:nvPr>
        </p:nvSpPr>
        <p:spPr/>
        <p:txBody>
          <a:bodyPr/>
          <a:lstStyle>
            <a:lvl1pPr>
              <a:defRPr>
                <a:solidFill>
                  <a:schemeClr val="bg1"/>
                </a:solidFill>
              </a:defRPr>
            </a:lvl1pPr>
          </a:lstStyle>
          <a:p>
            <a:pPr>
              <a:defRPr/>
            </a:pPr>
            <a:fld id="{BC49225D-EFC8-441E-9B36-7E3571F4B482}" type="datetime3">
              <a:rPr lang="en-US" smtClean="0"/>
              <a:t>16 May 2025</a:t>
            </a:fld>
            <a:endParaRPr lang="en-US" dirty="0"/>
          </a:p>
        </p:txBody>
      </p:sp>
      <p:sp>
        <p:nvSpPr>
          <p:cNvPr id="4" name="Slide Number Placeholder 3">
            <a:extLst>
              <a:ext uri="{FF2B5EF4-FFF2-40B4-BE49-F238E27FC236}">
                <a16:creationId xmlns:a16="http://schemas.microsoft.com/office/drawing/2014/main" id="{8ED91F9A-E3C3-E735-5763-000960145427}"/>
              </a:ext>
            </a:extLst>
          </p:cNvPr>
          <p:cNvSpPr>
            <a:spLocks noGrp="1"/>
          </p:cNvSpPr>
          <p:nvPr>
            <p:ph type="sldNum" sz="quarter" idx="11"/>
          </p:nvPr>
        </p:nvSpPr>
        <p:spPr/>
        <p:txBody>
          <a:bodyPr/>
          <a:lstStyle>
            <a:lvl1pPr>
              <a:defRPr>
                <a:solidFill>
                  <a:schemeClr val="bg1"/>
                </a:solidFill>
              </a:defRPr>
            </a:lvl1pPr>
          </a:lstStyle>
          <a:p>
            <a:pPr>
              <a:defRPr/>
            </a:pPr>
            <a:fld id="{64E5BE4B-2FBF-4174-9E62-85FAD1CB43A6}" type="slidenum">
              <a:rPr lang="en-US" smtClean="0"/>
              <a:pPr>
                <a:defRPr/>
              </a:pPr>
              <a:t>‹#›</a:t>
            </a:fld>
            <a:endParaRPr lang="en-US" dirty="0"/>
          </a:p>
        </p:txBody>
      </p:sp>
    </p:spTree>
    <p:extLst>
      <p:ext uri="{BB962C8B-B14F-4D97-AF65-F5344CB8AC3E}">
        <p14:creationId xmlns:p14="http://schemas.microsoft.com/office/powerpoint/2010/main" val="3146993979"/>
      </p:ext>
    </p:extLst>
  </p:cSld>
  <p:clrMapOvr>
    <a:masterClrMapping/>
  </p:clrMapOvr>
  <p:extLst>
    <p:ext uri="{DCECCB84-F9BA-43D5-87BE-67443E8EF086}">
      <p15:sldGuideLst xmlns:p15="http://schemas.microsoft.com/office/powerpoint/2012/main">
        <p15:guide id="1" orient="horz" pos="3888">
          <p15:clr>
            <a:srgbClr val="A4A3A4"/>
          </p15:clr>
        </p15:guide>
        <p15:guide id="2" orient="horz" pos="1008">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hank You - Dark">
    <p:spTree>
      <p:nvGrpSpPr>
        <p:cNvPr id="1" name=""/>
        <p:cNvGrpSpPr/>
        <p:nvPr/>
      </p:nvGrpSpPr>
      <p:grpSpPr>
        <a:xfrm>
          <a:off x="0" y="0"/>
          <a:ext cx="0" cy="0"/>
          <a:chOff x="0" y="0"/>
          <a:chExt cx="0" cy="0"/>
        </a:xfrm>
      </p:grpSpPr>
      <p:sp>
        <p:nvSpPr>
          <p:cNvPr id="2" name="TextBox">
            <a:extLst>
              <a:ext uri="{FF2B5EF4-FFF2-40B4-BE49-F238E27FC236}">
                <a16:creationId xmlns:a16="http://schemas.microsoft.com/office/drawing/2014/main" id="{82B2C0D0-BDAA-DBBA-774A-F73778BBA741}"/>
              </a:ext>
            </a:extLst>
          </p:cNvPr>
          <p:cNvSpPr txBox="1"/>
          <p:nvPr userDrawn="1"/>
        </p:nvSpPr>
        <p:spPr>
          <a:xfrm>
            <a:off x="548216" y="2148840"/>
            <a:ext cx="5365749" cy="1371600"/>
          </a:xfrm>
          <a:prstGeom prst="rect">
            <a:avLst/>
          </a:prstGeom>
          <a:noFill/>
        </p:spPr>
        <p:txBody>
          <a:bodyPr wrap="square" lIns="0" tIns="0" rIns="0" bIns="0" rtlCol="0">
            <a:noAutofit/>
          </a:bodyPr>
          <a:lstStyle/>
          <a:p>
            <a:pPr marL="0" marR="0" lvl="0" indent="0" algn="l" defTabSz="457200" rtl="0" eaLnBrk="1" fontAlgn="auto" latinLnBrk="0" hangingPunct="1">
              <a:lnSpc>
                <a:spcPct val="90000"/>
              </a:lnSpc>
              <a:spcBef>
                <a:spcPts val="0"/>
              </a:spcBef>
              <a:spcAft>
                <a:spcPts val="0"/>
              </a:spcAft>
              <a:buClrTx/>
              <a:buSzPct val="100000"/>
              <a:buFontTx/>
              <a:buNone/>
              <a:tabLst/>
              <a:defRPr/>
            </a:pPr>
            <a:r>
              <a:rPr kumimoji="0" lang="en-US" sz="4800" b="0" i="0" u="none" strike="noStrike" kern="1200" cap="all" spc="0" normalizeH="0" baseline="0" noProof="0" dirty="0">
                <a:ln>
                  <a:noFill/>
                </a:ln>
                <a:solidFill>
                  <a:schemeClr val="bg1"/>
                </a:solidFill>
                <a:effectLst/>
                <a:uLnTx/>
                <a:uFillTx/>
                <a:latin typeface="Arial"/>
                <a:ea typeface="+mn-ea"/>
                <a:cs typeface="+mn-cs"/>
              </a:rPr>
              <a:t>THANK YOU.</a:t>
            </a:r>
          </a:p>
        </p:txBody>
      </p:sp>
      <p:sp>
        <p:nvSpPr>
          <p:cNvPr id="5" name="Text Placeholder 1">
            <a:extLst>
              <a:ext uri="{FF2B5EF4-FFF2-40B4-BE49-F238E27FC236}">
                <a16:creationId xmlns:a16="http://schemas.microsoft.com/office/drawing/2014/main" id="{5ED3F39D-D5BE-49BE-54D3-6A4FFC2D2E26}"/>
              </a:ext>
            </a:extLst>
          </p:cNvPr>
          <p:cNvSpPr>
            <a:spLocks noGrp="1"/>
          </p:cNvSpPr>
          <p:nvPr>
            <p:ph type="body" sz="quarter" idx="12" hasCustomPrompt="1"/>
          </p:nvPr>
        </p:nvSpPr>
        <p:spPr>
          <a:xfrm>
            <a:off x="548218" y="4819414"/>
            <a:ext cx="5365749" cy="1371599"/>
          </a:xfrm>
        </p:spPr>
        <p:txBody>
          <a:bodyPr anchor="b" anchorCtr="0"/>
          <a:lstStyle>
            <a:lvl1pPr marL="0" indent="0">
              <a:spcBef>
                <a:spcPts val="0"/>
              </a:spcBef>
              <a:buFontTx/>
              <a:buNone/>
              <a:defRPr sz="120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vl6pPr marL="0" indent="0">
              <a:spcBef>
                <a:spcPts val="0"/>
              </a:spcBef>
              <a:buFontTx/>
              <a:buNone/>
              <a:defRPr sz="1200"/>
            </a:lvl6pPr>
            <a:lvl7pPr marL="0" indent="0">
              <a:spcBef>
                <a:spcPts val="0"/>
              </a:spcBef>
              <a:buFontTx/>
              <a:buNone/>
              <a:defRPr sz="1200"/>
            </a:lvl7pPr>
            <a:lvl8pPr marL="0" indent="0">
              <a:spcBef>
                <a:spcPts val="0"/>
              </a:spcBef>
              <a:buFontTx/>
              <a:buNone/>
              <a:defRPr sz="1200"/>
            </a:lvl8pPr>
            <a:lvl9pPr marL="0" indent="0">
              <a:spcBef>
                <a:spcPts val="0"/>
              </a:spcBef>
              <a:buFontTx/>
              <a:buNone/>
              <a:defRPr sz="1200"/>
            </a:lvl9pPr>
          </a:lstStyle>
          <a:p>
            <a:pPr lvl="0"/>
            <a:r>
              <a:rPr lang="en-US" dirty="0"/>
              <a:t>[Optional contact information]</a:t>
            </a:r>
          </a:p>
        </p:txBody>
      </p:sp>
      <p:pic>
        <p:nvPicPr>
          <p:cNvPr id="6" name="Picture 5">
            <a:extLst>
              <a:ext uri="{FF2B5EF4-FFF2-40B4-BE49-F238E27FC236}">
                <a16:creationId xmlns:a16="http://schemas.microsoft.com/office/drawing/2014/main" id="{AAAADB5B-80A7-5419-E1B2-1A0D9BD5FE79}"/>
              </a:ext>
            </a:extLst>
          </p:cNvPr>
          <p:cNvPicPr>
            <a:picLocks noChangeAspect="1"/>
          </p:cNvPicPr>
          <p:nvPr userDrawn="1"/>
        </p:nvPicPr>
        <p:blipFill>
          <a:blip r:embed="rId2"/>
          <a:srcRect/>
          <a:stretch/>
        </p:blipFill>
        <p:spPr>
          <a:xfrm>
            <a:off x="10004616" y="411162"/>
            <a:ext cx="1629707" cy="478023"/>
          </a:xfrm>
          <a:prstGeom prst="rect">
            <a:avLst/>
          </a:prstGeom>
        </p:spPr>
      </p:pic>
    </p:spTree>
    <p:extLst>
      <p:ext uri="{BB962C8B-B14F-4D97-AF65-F5344CB8AC3E}">
        <p14:creationId xmlns:p14="http://schemas.microsoft.com/office/powerpoint/2010/main" val="2930475179"/>
      </p:ext>
    </p:extLst>
  </p:cSld>
  <p:clrMapOvr>
    <a:masterClrMapping/>
  </p:clrMapOvr>
  <p:extLst>
    <p:ext uri="{DCECCB84-F9BA-43D5-87BE-67443E8EF086}">
      <p15:sldGuideLst xmlns:p15="http://schemas.microsoft.com/office/powerpoint/2012/main">
        <p15:guide id="1" orient="horz" pos="3888">
          <p15:clr>
            <a:srgbClr val="A4A3A4"/>
          </p15:clr>
        </p15:guide>
        <p15:guide id="2" orient="horz" pos="1008">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ogo - Dark">
    <p:spTree>
      <p:nvGrpSpPr>
        <p:cNvPr id="1" name=""/>
        <p:cNvGrpSpPr/>
        <p:nvPr/>
      </p:nvGrpSpPr>
      <p:grpSpPr>
        <a:xfrm>
          <a:off x="0" y="0"/>
          <a:ext cx="0" cy="0"/>
          <a:chOff x="0" y="0"/>
          <a:chExt cx="0" cy="0"/>
        </a:xfrm>
      </p:grpSpPr>
      <p:pic>
        <p:nvPicPr>
          <p:cNvPr id="2" name="U.S. Army" descr="U.S. Army">
            <a:extLst>
              <a:ext uri="{FF2B5EF4-FFF2-40B4-BE49-F238E27FC236}">
                <a16:creationId xmlns:a16="http://schemas.microsoft.com/office/drawing/2014/main" id="{BD934A99-D2F8-7F2D-C451-0FD44B59E2E7}"/>
              </a:ext>
            </a:extLst>
          </p:cNvPr>
          <p:cNvPicPr>
            <a:picLocks noChangeAspect="1"/>
          </p:cNvPicPr>
          <p:nvPr userDrawn="1"/>
        </p:nvPicPr>
        <p:blipFill>
          <a:blip r:embed="rId2"/>
          <a:stretch>
            <a:fillRect/>
          </a:stretch>
        </p:blipFill>
        <p:spPr bwMode="black">
          <a:xfrm>
            <a:off x="2827020" y="2194560"/>
            <a:ext cx="6537960" cy="2468880"/>
          </a:xfrm>
          <a:prstGeom prst="rect">
            <a:avLst/>
          </a:prstGeom>
        </p:spPr>
      </p:pic>
    </p:spTree>
    <p:extLst>
      <p:ext uri="{BB962C8B-B14F-4D97-AF65-F5344CB8AC3E}">
        <p14:creationId xmlns:p14="http://schemas.microsoft.com/office/powerpoint/2010/main" val="96543674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CLASSIFIED: Section -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354" y="1735456"/>
            <a:ext cx="8231293" cy="1189037"/>
          </a:xfrm>
        </p:spPr>
        <p:txBody>
          <a:bodyPr lIns="91440" tIns="45720" rIns="91440" bIns="45720" anchor="t" anchorCtr="0"/>
          <a:lstStyle>
            <a:lvl1pPr algn="ctr">
              <a:lnSpc>
                <a:spcPct val="108000"/>
              </a:lnSpc>
              <a:spcBef>
                <a:spcPts val="600"/>
              </a:spcBef>
              <a:defRPr sz="4000" spc="-100" baseline="0">
                <a:solidFill>
                  <a:schemeClr val="tx2"/>
                </a:solidFill>
              </a:defRPr>
            </a:lvl1pPr>
          </a:lstStyle>
          <a:p>
            <a:r>
              <a:rPr lang="en-US" dirty="0"/>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2698433" y="3472815"/>
            <a:ext cx="6795135" cy="1746885"/>
          </a:xfrm>
        </p:spPr>
        <p:txBody>
          <a:bodyPr lIns="91440" tIns="45720" rIns="91440" bIns="45720"/>
          <a:lstStyle>
            <a:lvl1pPr marL="0" indent="0" algn="ctr">
              <a:lnSpc>
                <a:spcPct val="108000"/>
              </a:lnSpc>
              <a:spcBef>
                <a:spcPts val="60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subtitle]</a:t>
            </a:r>
          </a:p>
        </p:txBody>
      </p:sp>
      <p:sp>
        <p:nvSpPr>
          <p:cNvPr id="3" name="Date Placeholder 3">
            <a:extLst>
              <a:ext uri="{FF2B5EF4-FFF2-40B4-BE49-F238E27FC236}">
                <a16:creationId xmlns:a16="http://schemas.microsoft.com/office/drawing/2014/main" id="{05F2355D-6F59-5293-D1E8-75186F337091}"/>
              </a:ext>
            </a:extLst>
          </p:cNvPr>
          <p:cNvSpPr>
            <a:spLocks noGrp="1"/>
          </p:cNvSpPr>
          <p:nvPr>
            <p:ph type="dt" sz="half" idx="12"/>
          </p:nvPr>
        </p:nvSpPr>
        <p:spPr>
          <a:xfrm>
            <a:off x="168746" y="6675120"/>
            <a:ext cx="823912" cy="182880"/>
          </a:xfrm>
        </p:spPr>
        <p:txBody>
          <a:bodyPr/>
          <a:lstStyle>
            <a:lvl1pPr>
              <a:defRPr>
                <a:solidFill>
                  <a:schemeClr val="tx1"/>
                </a:solidFill>
              </a:defRPr>
            </a:lvl1pPr>
          </a:lstStyle>
          <a:p>
            <a:r>
              <a:rPr lang="en-US" dirty="0"/>
              <a:t>11 September 2024</a:t>
            </a:r>
          </a:p>
        </p:txBody>
      </p:sp>
      <p:sp>
        <p:nvSpPr>
          <p:cNvPr id="7" name="Slide Number Placeholder 6">
            <a:extLst>
              <a:ext uri="{FF2B5EF4-FFF2-40B4-BE49-F238E27FC236}">
                <a16:creationId xmlns:a16="http://schemas.microsoft.com/office/drawing/2014/main" id="{2658E161-9157-C8FF-50EB-BABC3F2CE2F1}"/>
              </a:ext>
            </a:extLst>
          </p:cNvPr>
          <p:cNvSpPr>
            <a:spLocks noGrp="1"/>
          </p:cNvSpPr>
          <p:nvPr>
            <p:ph type="sldNum" sz="quarter" idx="13"/>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261503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st A: Cover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Date Placeholder 19">
            <a:extLst>
              <a:ext uri="{FF2B5EF4-FFF2-40B4-BE49-F238E27FC236}">
                <a16:creationId xmlns:a16="http://schemas.microsoft.com/office/drawing/2014/main" id="{F9D3AB9C-26E9-8E88-3B55-B4A5EC7C31F2}"/>
              </a:ext>
            </a:extLst>
          </p:cNvPr>
          <p:cNvSpPr>
            <a:spLocks noGrp="1"/>
          </p:cNvSpPr>
          <p:nvPr>
            <p:ph type="dt" sz="half" idx="49"/>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6525D86-E111-48F1-9D2C-6651BB9BE865}"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U.S. Army" descr="U.S. Army">
            <a:extLst>
              <a:ext uri="{FF2B5EF4-FFF2-40B4-BE49-F238E27FC236}">
                <a16:creationId xmlns:a16="http://schemas.microsoft.com/office/drawing/2014/main" id="{499EE878-E6B9-0543-B958-85A17AE36A27}"/>
              </a:ext>
            </a:extLst>
          </p:cNvPr>
          <p:cNvPicPr>
            <a:picLocks noChangeAspect="1"/>
          </p:cNvPicPr>
          <p:nvPr userDrawn="1"/>
        </p:nvPicPr>
        <p:blipFill>
          <a:blip r:embed="rId3"/>
          <a:stretch>
            <a:fillRect/>
          </a:stretch>
        </p:blipFill>
        <p:spPr bwMode="black">
          <a:xfrm>
            <a:off x="244899" y="112631"/>
            <a:ext cx="3246120" cy="1225808"/>
          </a:xfrm>
          <a:prstGeom prst="rect">
            <a:avLst/>
          </a:prstGeom>
        </p:spPr>
      </p:pic>
      <p:pic>
        <p:nvPicPr>
          <p:cNvPr id="4" name="Picture 3">
            <a:extLst>
              <a:ext uri="{FF2B5EF4-FFF2-40B4-BE49-F238E27FC236}">
                <a16:creationId xmlns:a16="http://schemas.microsoft.com/office/drawing/2014/main" id="{FC583819-638A-3057-AC3D-255B9B878D63}"/>
              </a:ext>
            </a:extLst>
          </p:cNvPr>
          <p:cNvPicPr>
            <a:picLocks noChangeAspect="1"/>
          </p:cNvPicPr>
          <p:nvPr userDrawn="1"/>
        </p:nvPicPr>
        <p:blipFill>
          <a:blip r:embed="rId4"/>
          <a:srcRect/>
          <a:stretch/>
        </p:blipFill>
        <p:spPr>
          <a:xfrm>
            <a:off x="10004616" y="411162"/>
            <a:ext cx="1629707" cy="478023"/>
          </a:xfrm>
          <a:prstGeom prst="rect">
            <a:avLst/>
          </a:prstGeom>
        </p:spPr>
      </p:pic>
      <p:grpSp>
        <p:nvGrpSpPr>
          <p:cNvPr id="7" name="Group">
            <a:extLst>
              <a:ext uri="{FF2B5EF4-FFF2-40B4-BE49-F238E27FC236}">
                <a16:creationId xmlns:a16="http://schemas.microsoft.com/office/drawing/2014/main" id="{1945EBD1-5BE0-F7ED-D941-EC010E34F89A}"/>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10" name="Rectangle">
              <a:extLst>
                <a:ext uri="{FF2B5EF4-FFF2-40B4-BE49-F238E27FC236}">
                  <a16:creationId xmlns:a16="http://schemas.microsoft.com/office/drawing/2014/main" id="{71A933C1-E0C1-5F25-7B83-378A297F0881}"/>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13" name="Line">
              <a:extLst>
                <a:ext uri="{FF2B5EF4-FFF2-40B4-BE49-F238E27FC236}">
                  <a16:creationId xmlns:a16="http://schemas.microsoft.com/office/drawing/2014/main" id="{96CB40E6-87D2-AC82-AB00-7CE0FA8FAC6A}"/>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cxnSp>
        <p:nvCxnSpPr>
          <p:cNvPr id="23" name="Line">
            <a:extLst>
              <a:ext uri="{FF2B5EF4-FFF2-40B4-BE49-F238E27FC236}">
                <a16:creationId xmlns:a16="http://schemas.microsoft.com/office/drawing/2014/main" id="{DAD57F92-F1C3-2E79-71DB-0CA7CE2B46DC}"/>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24" name="Subtitle 2">
            <a:extLst>
              <a:ext uri="{FF2B5EF4-FFF2-40B4-BE49-F238E27FC236}">
                <a16:creationId xmlns:a16="http://schemas.microsoft.com/office/drawing/2014/main" id="{85FDEF41-73AD-B128-64E4-4806B0A8FA72}"/>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25" name="Text Placeholder 3">
            <a:extLst>
              <a:ext uri="{FF2B5EF4-FFF2-40B4-BE49-F238E27FC236}">
                <a16:creationId xmlns:a16="http://schemas.microsoft.com/office/drawing/2014/main" id="{CEFFCD18-A2C8-8356-6825-730EF78A934A}"/>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dirty="0"/>
              <a:t>[DD Month YYYY]</a:t>
            </a:r>
          </a:p>
        </p:txBody>
      </p:sp>
      <p:sp>
        <p:nvSpPr>
          <p:cNvPr id="26" name="Rectangle 25">
            <a:extLst>
              <a:ext uri="{FF2B5EF4-FFF2-40B4-BE49-F238E27FC236}">
                <a16:creationId xmlns:a16="http://schemas.microsoft.com/office/drawing/2014/main" id="{A6E0D986-CF67-BC0C-D20D-64377FBC7358}"/>
              </a:ext>
            </a:extLst>
          </p:cNvPr>
          <p:cNvSpPr>
            <a:spLocks noChangeArrowheads="1"/>
          </p:cNvSpPr>
          <p:nvPr userDrawn="1"/>
        </p:nvSpPr>
        <p:spPr bwMode="auto">
          <a:xfrm>
            <a:off x="4724400" y="-8587"/>
            <a:ext cx="2743200" cy="200055"/>
          </a:xfrm>
          <a:prstGeom prst="rect">
            <a:avLst/>
          </a:prstGeom>
          <a:noFill/>
          <a:ln w="9525">
            <a:noFill/>
            <a:miter lim="800000"/>
            <a:headEnd/>
            <a:tailEnd/>
          </a:ln>
        </p:spPr>
        <p:txBody>
          <a:bodyPr wrap="square"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Arial Bold" panose="020B0704020202020204" pitchFamily="34" charset="0"/>
              </a:rPr>
              <a:t>Approved for public release; distribution is unlimited.</a:t>
            </a:r>
          </a:p>
        </p:txBody>
      </p:sp>
      <p:sp>
        <p:nvSpPr>
          <p:cNvPr id="27" name="Rectangle 26">
            <a:extLst>
              <a:ext uri="{FF2B5EF4-FFF2-40B4-BE49-F238E27FC236}">
                <a16:creationId xmlns:a16="http://schemas.microsoft.com/office/drawing/2014/main" id="{5FB2AE3F-B695-FF05-1D62-F8A931C01A5A}"/>
              </a:ext>
            </a:extLst>
          </p:cNvPr>
          <p:cNvSpPr>
            <a:spLocks noChangeArrowheads="1"/>
          </p:cNvSpPr>
          <p:nvPr userDrawn="1"/>
        </p:nvSpPr>
        <p:spPr bwMode="auto">
          <a:xfrm>
            <a:off x="4724400" y="6666533"/>
            <a:ext cx="2743200" cy="200055"/>
          </a:xfrm>
          <a:prstGeom prst="rect">
            <a:avLst/>
          </a:prstGeom>
          <a:noFill/>
          <a:ln w="9525">
            <a:noFill/>
            <a:miter lim="800000"/>
            <a:headEnd/>
            <a:tailEnd/>
          </a:ln>
        </p:spPr>
        <p:txBody>
          <a:bodyPr wrap="square"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Arial Bold" panose="020B0704020202020204" pitchFamily="34" charset="0"/>
              </a:rPr>
              <a:t>Approved for public release; distribution is unlimited.</a:t>
            </a:r>
          </a:p>
        </p:txBody>
      </p:sp>
      <p:sp>
        <p:nvSpPr>
          <p:cNvPr id="18" name="TextBox 17">
            <a:extLst>
              <a:ext uri="{FF2B5EF4-FFF2-40B4-BE49-F238E27FC236}">
                <a16:creationId xmlns:a16="http://schemas.microsoft.com/office/drawing/2014/main" id="{3D3D2EC1-DCEB-8903-B8EF-69259882045A}"/>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rgbClr val="FFFFFF"/>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FFFFFF"/>
                </a:solidFill>
                <a:effectLst/>
                <a:uLnTx/>
                <a:uFillTx/>
                <a:latin typeface="Arial"/>
                <a:ea typeface="+mn-ea"/>
                <a:cs typeface="+mn-cs"/>
              </a:rPr>
            </a:br>
            <a:r>
              <a:rPr kumimoji="0" lang="en-US" sz="3600" b="0" i="0" u="none" strike="noStrike" kern="1200" cap="all" spc="0" normalizeH="0" baseline="0" noProof="0" dirty="0">
                <a:ln>
                  <a:noFill/>
                </a:ln>
                <a:solidFill>
                  <a:srgbClr val="FFCC01"/>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Text Placeholder 15">
            <a:extLst>
              <a:ext uri="{FF2B5EF4-FFF2-40B4-BE49-F238E27FC236}">
                <a16:creationId xmlns:a16="http://schemas.microsoft.com/office/drawing/2014/main" id="{C0A7CAEB-7570-9246-92E2-416CC1B3562C}"/>
              </a:ext>
            </a:extLst>
          </p:cNvPr>
          <p:cNvSpPr>
            <a:spLocks noGrp="1"/>
          </p:cNvSpPr>
          <p:nvPr>
            <p:ph type="body" sz="quarter" idx="51" hasCustomPrompt="1"/>
          </p:nvPr>
        </p:nvSpPr>
        <p:spPr>
          <a:xfrm>
            <a:off x="738964" y="4871726"/>
            <a:ext cx="3322289" cy="485775"/>
          </a:xfrm>
        </p:spPr>
        <p:txBody>
          <a:bodyPr/>
          <a:lstStyle>
            <a:lvl1pPr marL="0" indent="0">
              <a:buNone/>
              <a:defRPr sz="1200">
                <a:solidFill>
                  <a:schemeClr val="tx2"/>
                </a:solidFill>
              </a:defRPr>
            </a:lvl1pPr>
            <a:lvl2pPr marL="182880" indent="0">
              <a:buNone/>
              <a:defRPr sz="1200">
                <a:solidFill>
                  <a:schemeClr val="tx2"/>
                </a:solidFill>
              </a:defRPr>
            </a:lvl2pPr>
            <a:lvl3pPr marL="365760" indent="0">
              <a:buNone/>
              <a:defRPr sz="1200">
                <a:solidFill>
                  <a:schemeClr val="tx2"/>
                </a:solidFill>
              </a:defRPr>
            </a:lvl3pPr>
            <a:lvl4pPr marL="548640" indent="0">
              <a:buNone/>
              <a:defRPr sz="1200">
                <a:solidFill>
                  <a:schemeClr val="tx2"/>
                </a:solidFill>
              </a:defRPr>
            </a:lvl4pPr>
            <a:lvl5pPr marL="731520" indent="0">
              <a:buNone/>
              <a:defRPr sz="1200">
                <a:solidFill>
                  <a:schemeClr val="tx2"/>
                </a:solidFill>
              </a:defRPr>
            </a:lvl5pPr>
          </a:lstStyle>
          <a:p>
            <a:pPr lvl="0"/>
            <a:r>
              <a:rPr lang="en-US" dirty="0"/>
              <a:t>[Presenter]</a:t>
            </a:r>
          </a:p>
        </p:txBody>
      </p:sp>
      <p:sp>
        <p:nvSpPr>
          <p:cNvPr id="2" name="Slide Number Placeholder 6">
            <a:extLst>
              <a:ext uri="{FF2B5EF4-FFF2-40B4-BE49-F238E27FC236}">
                <a16:creationId xmlns:a16="http://schemas.microsoft.com/office/drawing/2014/main" id="{E6AC66C8-E5BD-7E62-9D07-EE2BE446D535}"/>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447305554"/>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st A: Cover - Dark">
    <p:spTree>
      <p:nvGrpSpPr>
        <p:cNvPr id="1" name=""/>
        <p:cNvGrpSpPr/>
        <p:nvPr/>
      </p:nvGrpSpPr>
      <p:grpSpPr>
        <a:xfrm>
          <a:off x="0" y="0"/>
          <a:ext cx="0" cy="0"/>
          <a:chOff x="0" y="0"/>
          <a:chExt cx="0" cy="0"/>
        </a:xfrm>
      </p:grpSpPr>
      <p:pic>
        <p:nvPicPr>
          <p:cNvPr id="2" name="U.S. Army" descr="U.S. Army">
            <a:extLst>
              <a:ext uri="{FF2B5EF4-FFF2-40B4-BE49-F238E27FC236}">
                <a16:creationId xmlns:a16="http://schemas.microsoft.com/office/drawing/2014/main" id="{58F40F32-CF42-BF37-3B1B-6422A1F4C908}"/>
              </a:ext>
            </a:extLst>
          </p:cNvPr>
          <p:cNvPicPr>
            <a:picLocks noChangeAspect="1"/>
          </p:cNvPicPr>
          <p:nvPr userDrawn="1"/>
        </p:nvPicPr>
        <p:blipFill>
          <a:blip r:embed="rId2"/>
          <a:stretch>
            <a:fillRect/>
          </a:stretch>
        </p:blipFill>
        <p:spPr bwMode="black">
          <a:xfrm>
            <a:off x="244899" y="112631"/>
            <a:ext cx="3244765" cy="1225296"/>
          </a:xfrm>
          <a:prstGeom prst="rect">
            <a:avLst/>
          </a:prstGeom>
        </p:spPr>
      </p:pic>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8DD2CDE-EE3A-4A77-91A9-4DD66A14153A}"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F2C89E71-9644-2B93-8477-DF40FEE56AC3}"/>
              </a:ext>
            </a:extLst>
          </p:cNvPr>
          <p:cNvSpPr>
            <a:spLocks noChangeArrowheads="1"/>
          </p:cNvSpPr>
          <p:nvPr userDrawn="1"/>
        </p:nvSpPr>
        <p:spPr bwMode="auto">
          <a:xfrm>
            <a:off x="4724400" y="-8587"/>
            <a:ext cx="2743200" cy="200055"/>
          </a:xfrm>
          <a:prstGeom prst="rect">
            <a:avLst/>
          </a:prstGeom>
          <a:noFill/>
          <a:ln w="9525">
            <a:noFill/>
            <a:miter lim="800000"/>
            <a:headEnd/>
            <a:tailEnd/>
          </a:ln>
        </p:spPr>
        <p:txBody>
          <a:bodyPr wrap="square"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Arial Bold" panose="020B0704020202020204" pitchFamily="34" charset="0"/>
              </a:rPr>
              <a:t>Approved for public release; distribution is unlimited.</a:t>
            </a:r>
          </a:p>
        </p:txBody>
      </p:sp>
      <p:sp>
        <p:nvSpPr>
          <p:cNvPr id="40" name="Rectangle 39">
            <a:extLst>
              <a:ext uri="{FF2B5EF4-FFF2-40B4-BE49-F238E27FC236}">
                <a16:creationId xmlns:a16="http://schemas.microsoft.com/office/drawing/2014/main" id="{3606E10C-D52F-FE1B-573F-08DBCE38F905}"/>
              </a:ext>
            </a:extLst>
          </p:cNvPr>
          <p:cNvSpPr>
            <a:spLocks noChangeArrowheads="1"/>
          </p:cNvSpPr>
          <p:nvPr userDrawn="1"/>
        </p:nvSpPr>
        <p:spPr bwMode="auto">
          <a:xfrm>
            <a:off x="4724400" y="6666533"/>
            <a:ext cx="2743200" cy="200055"/>
          </a:xfrm>
          <a:prstGeom prst="rect">
            <a:avLst/>
          </a:prstGeom>
          <a:noFill/>
          <a:ln w="9525">
            <a:noFill/>
            <a:miter lim="800000"/>
            <a:headEnd/>
            <a:tailEnd/>
          </a:ln>
        </p:spPr>
        <p:txBody>
          <a:bodyPr wrap="square"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Arial Bold" panose="020B0704020202020204" pitchFamily="34" charset="0"/>
              </a:rPr>
              <a:t>Approved for public release; distribution is unlimited.</a:t>
            </a:r>
          </a:p>
        </p:txBody>
      </p:sp>
      <p:sp>
        <p:nvSpPr>
          <p:cNvPr id="19" name="Text Placeholder 15">
            <a:extLst>
              <a:ext uri="{FF2B5EF4-FFF2-40B4-BE49-F238E27FC236}">
                <a16:creationId xmlns:a16="http://schemas.microsoft.com/office/drawing/2014/main" id="{219E6ECA-3DA1-C169-1E06-A5B4D6C599EF}"/>
              </a:ext>
            </a:extLst>
          </p:cNvPr>
          <p:cNvSpPr>
            <a:spLocks noGrp="1"/>
          </p:cNvSpPr>
          <p:nvPr>
            <p:ph type="body" sz="quarter" idx="51" hasCustomPrompt="1"/>
          </p:nvPr>
        </p:nvSpPr>
        <p:spPr>
          <a:xfrm>
            <a:off x="738964" y="4871726"/>
            <a:ext cx="3322289" cy="485775"/>
          </a:xfrm>
        </p:spPr>
        <p:txBody>
          <a:bodyPr/>
          <a:lstStyle>
            <a:lvl1pPr marL="0" indent="0">
              <a:buNone/>
              <a:defRPr sz="1200">
                <a:solidFill>
                  <a:schemeClr val="tx2"/>
                </a:solidFill>
              </a:defRPr>
            </a:lvl1pPr>
            <a:lvl2pPr marL="182880" indent="0">
              <a:buNone/>
              <a:defRPr sz="1200">
                <a:solidFill>
                  <a:schemeClr val="tx2"/>
                </a:solidFill>
              </a:defRPr>
            </a:lvl2pPr>
            <a:lvl3pPr marL="365760" indent="0">
              <a:buNone/>
              <a:defRPr sz="1200">
                <a:solidFill>
                  <a:schemeClr val="tx2"/>
                </a:solidFill>
              </a:defRPr>
            </a:lvl3pPr>
            <a:lvl4pPr marL="548640" indent="0">
              <a:buNone/>
              <a:defRPr sz="1200">
                <a:solidFill>
                  <a:schemeClr val="tx2"/>
                </a:solidFill>
              </a:defRPr>
            </a:lvl4pPr>
            <a:lvl5pPr marL="731520" indent="0">
              <a:buNone/>
              <a:defRPr sz="1200">
                <a:solidFill>
                  <a:schemeClr val="tx2"/>
                </a:solidFill>
              </a:defRPr>
            </a:lvl5pPr>
          </a:lstStyle>
          <a:p>
            <a:pPr lvl="0"/>
            <a:r>
              <a:rPr lang="en-US" dirty="0"/>
              <a:t>[Presenter]</a:t>
            </a:r>
          </a:p>
        </p:txBody>
      </p:sp>
      <p:grpSp>
        <p:nvGrpSpPr>
          <p:cNvPr id="3" name="Group">
            <a:extLst>
              <a:ext uri="{FF2B5EF4-FFF2-40B4-BE49-F238E27FC236}">
                <a16:creationId xmlns:a16="http://schemas.microsoft.com/office/drawing/2014/main" id="{9DD7F4F1-FD49-3700-A07B-9B6EA80A9012}"/>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5" name="Rectangle">
              <a:extLst>
                <a:ext uri="{FF2B5EF4-FFF2-40B4-BE49-F238E27FC236}">
                  <a16:creationId xmlns:a16="http://schemas.microsoft.com/office/drawing/2014/main" id="{C87E853E-01C9-5B00-CF96-B010483F2479}"/>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6" name="Line">
              <a:extLst>
                <a:ext uri="{FF2B5EF4-FFF2-40B4-BE49-F238E27FC236}">
                  <a16:creationId xmlns:a16="http://schemas.microsoft.com/office/drawing/2014/main" id="{4D3D7994-F6C8-7F0F-6319-07AC7DCC4A9A}"/>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cxnSp>
        <p:nvCxnSpPr>
          <p:cNvPr id="8" name="Line">
            <a:extLst>
              <a:ext uri="{FF2B5EF4-FFF2-40B4-BE49-F238E27FC236}">
                <a16:creationId xmlns:a16="http://schemas.microsoft.com/office/drawing/2014/main" id="{F2AE8913-CC53-A51B-875C-273FA68B49C6}"/>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9" name="Subtitle 2">
            <a:extLst>
              <a:ext uri="{FF2B5EF4-FFF2-40B4-BE49-F238E27FC236}">
                <a16:creationId xmlns:a16="http://schemas.microsoft.com/office/drawing/2014/main" id="{46CFB3BC-4047-901D-73F3-ABB4CCA2535E}"/>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10" name="Text Placeholder 3">
            <a:extLst>
              <a:ext uri="{FF2B5EF4-FFF2-40B4-BE49-F238E27FC236}">
                <a16:creationId xmlns:a16="http://schemas.microsoft.com/office/drawing/2014/main" id="{D7A35CE8-C7BA-DA71-E5AC-E36400763B7F}"/>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dirty="0"/>
              <a:t>[DD Month YYYY]</a:t>
            </a:r>
          </a:p>
        </p:txBody>
      </p:sp>
      <p:sp>
        <p:nvSpPr>
          <p:cNvPr id="11" name="TextBox 10">
            <a:extLst>
              <a:ext uri="{FF2B5EF4-FFF2-40B4-BE49-F238E27FC236}">
                <a16:creationId xmlns:a16="http://schemas.microsoft.com/office/drawing/2014/main" id="{FF9D93EE-AF88-4D72-4616-37392198B483}"/>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rgbClr val="FFFFFF"/>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FFFFFF"/>
                </a:solidFill>
                <a:effectLst/>
                <a:uLnTx/>
                <a:uFillTx/>
                <a:latin typeface="Arial"/>
                <a:ea typeface="+mn-ea"/>
                <a:cs typeface="+mn-cs"/>
              </a:rPr>
            </a:br>
            <a:r>
              <a:rPr kumimoji="0" lang="en-US" sz="3600" b="0" i="0" u="none" strike="noStrike" kern="1200" cap="all" spc="0" normalizeH="0" baseline="0" noProof="0" dirty="0">
                <a:ln>
                  <a:noFill/>
                </a:ln>
                <a:solidFill>
                  <a:srgbClr val="FFCC01"/>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Slide Number Placeholder 6">
            <a:extLst>
              <a:ext uri="{FF2B5EF4-FFF2-40B4-BE49-F238E27FC236}">
                <a16:creationId xmlns:a16="http://schemas.microsoft.com/office/drawing/2014/main" id="{5359F1F7-8856-7AA9-7585-4FCC01E3738C}"/>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994289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 Section -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354" y="1735456"/>
            <a:ext cx="8231293" cy="1189037"/>
          </a:xfrm>
        </p:spPr>
        <p:txBody>
          <a:bodyPr lIns="91440" tIns="45720" rIns="91440" bIns="45720" anchor="t" anchorCtr="0"/>
          <a:lstStyle>
            <a:lvl1pPr algn="ctr">
              <a:lnSpc>
                <a:spcPct val="108000"/>
              </a:lnSpc>
              <a:spcBef>
                <a:spcPts val="600"/>
              </a:spcBef>
              <a:defRPr sz="4000" spc="-100" baseline="0">
                <a:solidFill>
                  <a:schemeClr val="tx2"/>
                </a:solidFill>
              </a:defRPr>
            </a:lvl1pPr>
          </a:lstStyle>
          <a:p>
            <a:r>
              <a:rPr lang="en-US" dirty="0"/>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2698433" y="3472815"/>
            <a:ext cx="6795135" cy="1746885"/>
          </a:xfrm>
        </p:spPr>
        <p:txBody>
          <a:bodyPr lIns="91440" tIns="45720" rIns="91440" bIns="45720"/>
          <a:lstStyle>
            <a:lvl1pPr marL="0" indent="0" algn="ctr">
              <a:lnSpc>
                <a:spcPct val="108000"/>
              </a:lnSpc>
              <a:spcBef>
                <a:spcPts val="60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subtitle]</a:t>
            </a:r>
          </a:p>
        </p:txBody>
      </p:sp>
      <p:sp>
        <p:nvSpPr>
          <p:cNvPr id="5" name="Date Placeholder 4">
            <a:extLst>
              <a:ext uri="{FF2B5EF4-FFF2-40B4-BE49-F238E27FC236}">
                <a16:creationId xmlns:a16="http://schemas.microsoft.com/office/drawing/2014/main" id="{D8CC6170-ECB5-A830-2874-091E36410134}"/>
              </a:ext>
            </a:extLst>
          </p:cNvPr>
          <p:cNvSpPr>
            <a:spLocks noGrp="1"/>
          </p:cNvSpPr>
          <p:nvPr>
            <p:ph type="dt" sz="half"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2E91CDB-2E3C-4FBE-ABFC-369554E85F06}"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DCB1CE1D-5DB3-7DB4-A801-B688218E7EC6}"/>
              </a:ext>
            </a:extLst>
          </p:cNvPr>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79728203"/>
      </p:ext>
    </p:extLst>
  </p:cSld>
  <p:clrMapOvr>
    <a:masterClrMapping/>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 Title - Dar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79C0D1-24E4-F8B5-5008-90B631F4469A}"/>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4A3CC5C-F1D8-4080-8027-EC64FE894353}"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1FD0708B-B177-BDB5-031F-585D18C07E8A}"/>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Title Placeholder 1">
            <a:extLst>
              <a:ext uri="{FF2B5EF4-FFF2-40B4-BE49-F238E27FC236}">
                <a16:creationId xmlns:a16="http://schemas.microsoft.com/office/drawing/2014/main" id="{3CCAD62B-B537-9582-3CDE-C2E5536FFB24}"/>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Tree>
    <p:extLst>
      <p:ext uri="{BB962C8B-B14F-4D97-AF65-F5344CB8AC3E}">
        <p14:creationId xmlns:p14="http://schemas.microsoft.com/office/powerpoint/2010/main" val="2895147289"/>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 Content - D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8" y="1188720"/>
            <a:ext cx="11155680" cy="539496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Date Placeholder 12">
            <a:extLst>
              <a:ext uri="{FF2B5EF4-FFF2-40B4-BE49-F238E27FC236}">
                <a16:creationId xmlns:a16="http://schemas.microsoft.com/office/drawing/2014/main" id="{5C2F394F-35F9-DFEC-30B8-79118B652D75}"/>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fld id="{F9AAB3A9-840F-4565-90F3-5DDEC8FFADEA}" type="datetime3">
              <a:rPr lang="en-US" smtClean="0"/>
              <a:t>16 May 2025</a:t>
            </a:fld>
            <a:endParaRPr lang="en-US" dirty="0"/>
          </a:p>
        </p:txBody>
      </p:sp>
      <p:sp>
        <p:nvSpPr>
          <p:cNvPr id="7" name="Slide Number Placeholder 13">
            <a:extLst>
              <a:ext uri="{FF2B5EF4-FFF2-40B4-BE49-F238E27FC236}">
                <a16:creationId xmlns:a16="http://schemas.microsoft.com/office/drawing/2014/main" id="{49AF64D1-0900-1650-957E-85A3B3DBDCEF}"/>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528158112"/>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 Content x2 -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8" y="1188720"/>
            <a:ext cx="5486400" cy="5394960"/>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6184394" y="1188720"/>
            <a:ext cx="5486400" cy="539496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12">
            <a:extLst>
              <a:ext uri="{FF2B5EF4-FFF2-40B4-BE49-F238E27FC236}">
                <a16:creationId xmlns:a16="http://schemas.microsoft.com/office/drawing/2014/main" id="{420CB43F-4147-63ED-6BAA-12EF284B4328}"/>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fld id="{F9B6DB36-36B8-47DF-A93A-FFAB4A603740}" type="datetime3">
              <a:rPr lang="en-US" smtClean="0"/>
              <a:t>16 May 2025</a:t>
            </a:fld>
            <a:endParaRPr lang="en-US" dirty="0"/>
          </a:p>
        </p:txBody>
      </p:sp>
      <p:sp>
        <p:nvSpPr>
          <p:cNvPr id="8" name="Slide Number Placeholder 13">
            <a:extLst>
              <a:ext uri="{FF2B5EF4-FFF2-40B4-BE49-F238E27FC236}">
                <a16:creationId xmlns:a16="http://schemas.microsoft.com/office/drawing/2014/main" id="{27B461CE-E353-D80F-231C-E98A079D18EB}"/>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174693118"/>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 Content x3 - D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182659"/>
            <a:ext cx="3602736" cy="539496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4294633" y="1182659"/>
            <a:ext cx="3602736" cy="539496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8068057" y="1176598"/>
            <a:ext cx="3602736" cy="539496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12">
            <a:extLst>
              <a:ext uri="{FF2B5EF4-FFF2-40B4-BE49-F238E27FC236}">
                <a16:creationId xmlns:a16="http://schemas.microsoft.com/office/drawing/2014/main" id="{935B6A41-3572-6D61-46BC-9F19CA031B3B}"/>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fld id="{2576E0C7-94BC-4276-94C7-479D25EA9C75}" type="datetime3">
              <a:rPr lang="en-US" smtClean="0"/>
              <a:t>16 May 2025</a:t>
            </a:fld>
            <a:endParaRPr lang="en-US" dirty="0"/>
          </a:p>
        </p:txBody>
      </p:sp>
      <p:sp>
        <p:nvSpPr>
          <p:cNvPr id="9" name="Slide Number Placeholder 13">
            <a:extLst>
              <a:ext uri="{FF2B5EF4-FFF2-40B4-BE49-F238E27FC236}">
                <a16:creationId xmlns:a16="http://schemas.microsoft.com/office/drawing/2014/main" id="{5D59245E-E19C-84B1-DFA1-074C1F2E6C5E}"/>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028269082"/>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 Content x4 - D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3353816"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9019031"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6C505C13-1A02-5665-148F-78AB92D85017}"/>
              </a:ext>
            </a:extLst>
          </p:cNvPr>
          <p:cNvSpPr>
            <a:spLocks noGrp="1"/>
          </p:cNvSpPr>
          <p:nvPr>
            <p:ph idx="14"/>
          </p:nvPr>
        </p:nvSpPr>
        <p:spPr>
          <a:xfrm>
            <a:off x="6186423"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12">
            <a:extLst>
              <a:ext uri="{FF2B5EF4-FFF2-40B4-BE49-F238E27FC236}">
                <a16:creationId xmlns:a16="http://schemas.microsoft.com/office/drawing/2014/main" id="{EE31467A-FBE8-90DE-BA60-81A6D03E16CB}"/>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fld id="{421332EC-5BDE-42F6-BD9B-89061F677947}" type="datetime3">
              <a:rPr lang="en-US" smtClean="0"/>
              <a:t>16 May 2025</a:t>
            </a:fld>
            <a:endParaRPr lang="en-US" dirty="0"/>
          </a:p>
        </p:txBody>
      </p:sp>
      <p:sp>
        <p:nvSpPr>
          <p:cNvPr id="10" name="Slide Number Placeholder 13">
            <a:extLst>
              <a:ext uri="{FF2B5EF4-FFF2-40B4-BE49-F238E27FC236}">
                <a16:creationId xmlns:a16="http://schemas.microsoft.com/office/drawing/2014/main" id="{F66B0DA5-B51C-9451-2844-8F7CD88E4903}"/>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288917345"/>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 Content x6 - D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182659"/>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4294633" y="1182659"/>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8068057" y="1176598"/>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ACB95B34-D085-1380-C0EB-9F5F88F4AB51}"/>
              </a:ext>
            </a:extLst>
          </p:cNvPr>
          <p:cNvSpPr>
            <a:spLocks noGrp="1"/>
          </p:cNvSpPr>
          <p:nvPr>
            <p:ph idx="14"/>
          </p:nvPr>
        </p:nvSpPr>
        <p:spPr>
          <a:xfrm>
            <a:off x="521209" y="3926507"/>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146CAAC6-203D-AFB1-8C69-F6B136E9A066}"/>
              </a:ext>
            </a:extLst>
          </p:cNvPr>
          <p:cNvSpPr>
            <a:spLocks noGrp="1"/>
          </p:cNvSpPr>
          <p:nvPr>
            <p:ph idx="15"/>
          </p:nvPr>
        </p:nvSpPr>
        <p:spPr>
          <a:xfrm>
            <a:off x="4294633" y="3926507"/>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A82D7281-5011-B7F7-6458-2D0057CF019F}"/>
              </a:ext>
            </a:extLst>
          </p:cNvPr>
          <p:cNvSpPr>
            <a:spLocks noGrp="1"/>
          </p:cNvSpPr>
          <p:nvPr>
            <p:ph idx="16"/>
          </p:nvPr>
        </p:nvSpPr>
        <p:spPr>
          <a:xfrm>
            <a:off x="8068057" y="3920446"/>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12">
            <a:extLst>
              <a:ext uri="{FF2B5EF4-FFF2-40B4-BE49-F238E27FC236}">
                <a16:creationId xmlns:a16="http://schemas.microsoft.com/office/drawing/2014/main" id="{24E1296C-B6C4-5962-2D46-1C37E3DBE2B0}"/>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fld id="{7DEB06FE-D288-4933-A764-757AD974BBD3}" type="datetime3">
              <a:rPr lang="en-US" smtClean="0"/>
              <a:t>16 May 2025</a:t>
            </a:fld>
            <a:endParaRPr lang="en-US" dirty="0"/>
          </a:p>
        </p:txBody>
      </p:sp>
      <p:sp>
        <p:nvSpPr>
          <p:cNvPr id="12" name="Slide Number Placeholder 13">
            <a:extLst>
              <a:ext uri="{FF2B5EF4-FFF2-40B4-BE49-F238E27FC236}">
                <a16:creationId xmlns:a16="http://schemas.microsoft.com/office/drawing/2014/main" id="{81A7A728-897A-53B8-4A72-833C5AF72F1F}"/>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322731824"/>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 Numbers - D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3353816"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9019031"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6C505C13-1A02-5665-148F-78AB92D85017}"/>
              </a:ext>
            </a:extLst>
          </p:cNvPr>
          <p:cNvSpPr>
            <a:spLocks noGrp="1"/>
          </p:cNvSpPr>
          <p:nvPr>
            <p:ph idx="14"/>
          </p:nvPr>
        </p:nvSpPr>
        <p:spPr>
          <a:xfrm>
            <a:off x="6186423"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Line">
            <a:extLst>
              <a:ext uri="{FF2B5EF4-FFF2-40B4-BE49-F238E27FC236}">
                <a16:creationId xmlns:a16="http://schemas.microsoft.com/office/drawing/2014/main" id="{FDFFCFD1-5403-0DB2-E05C-456FA5F9EB0A}"/>
              </a:ext>
              <a:ext uri="{C183D7F6-B498-43B3-948B-1728B52AA6E4}">
                <adec:decorative xmlns:adec="http://schemas.microsoft.com/office/drawing/2017/decorative" val="1"/>
              </a:ext>
            </a:extLst>
          </p:cNvPr>
          <p:cNvCxnSpPr>
            <a:cxnSpLocks/>
          </p:cNvCxnSpPr>
          <p:nvPr userDrawn="1"/>
        </p:nvCxnSpPr>
        <p:spPr>
          <a:xfrm>
            <a:off x="521209" y="1247775"/>
            <a:ext cx="26517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4" name="TextBox">
            <a:extLst>
              <a:ext uri="{FF2B5EF4-FFF2-40B4-BE49-F238E27FC236}">
                <a16:creationId xmlns:a16="http://schemas.microsoft.com/office/drawing/2014/main" id="{F57668D2-D002-CAC5-02A5-8E8BEB249B32}"/>
              </a:ext>
            </a:extLst>
          </p:cNvPr>
          <p:cNvSpPr txBox="1"/>
          <p:nvPr userDrawn="1"/>
        </p:nvSpPr>
        <p:spPr>
          <a:xfrm>
            <a:off x="521209" y="1384935"/>
            <a:ext cx="2651760" cy="457200"/>
          </a:xfrm>
          <a:prstGeom prst="rect">
            <a:avLst/>
          </a:prstGeom>
          <a:noFill/>
        </p:spPr>
        <p:txBody>
          <a:bodyPr wrap="square" lIns="91440" tIns="45720" rIns="91440" bIns="45720" rtlCol="0" anchor="ctr">
            <a:noAutofit/>
          </a:bodyPr>
          <a:lstStyle/>
          <a:p>
            <a:pPr marL="0" marR="0" lvl="0" indent="0" algn="l" defTabSz="457200" rtl="0" eaLnBrk="1" fontAlgn="auto" latinLnBrk="0" hangingPunct="1">
              <a:lnSpc>
                <a:spcPct val="80000"/>
              </a:lnSpc>
              <a:spcBef>
                <a:spcPts val="0"/>
              </a:spcBef>
              <a:spcAft>
                <a:spcPts val="0"/>
              </a:spcAft>
              <a:buClrTx/>
              <a:buSzPct val="100000"/>
              <a:buFontTx/>
              <a:buNone/>
              <a:tabLst/>
              <a:defRPr/>
            </a:pPr>
            <a:r>
              <a:rPr kumimoji="0" lang="en-US" sz="3600" b="1" i="0" u="none" strike="noStrike" kern="1200" cap="none" spc="0" normalizeH="0" baseline="0" noProof="0" dirty="0">
                <a:ln>
                  <a:noFill/>
                </a:ln>
                <a:solidFill>
                  <a:schemeClr val="tx2"/>
                </a:solidFill>
                <a:effectLst/>
                <a:uLnTx/>
                <a:uFillTx/>
                <a:latin typeface="Arial"/>
                <a:ea typeface="+mn-ea"/>
                <a:cs typeface="+mn-cs"/>
              </a:rPr>
              <a:t>01</a:t>
            </a:r>
          </a:p>
        </p:txBody>
      </p:sp>
      <p:cxnSp>
        <p:nvCxnSpPr>
          <p:cNvPr id="15" name="Line">
            <a:extLst>
              <a:ext uri="{FF2B5EF4-FFF2-40B4-BE49-F238E27FC236}">
                <a16:creationId xmlns:a16="http://schemas.microsoft.com/office/drawing/2014/main" id="{51B25C53-C057-57E7-9036-A8D0B41726C5}"/>
              </a:ext>
              <a:ext uri="{C183D7F6-B498-43B3-948B-1728B52AA6E4}">
                <adec:decorative xmlns:adec="http://schemas.microsoft.com/office/drawing/2017/decorative" val="1"/>
              </a:ext>
            </a:extLst>
          </p:cNvPr>
          <p:cNvCxnSpPr>
            <a:cxnSpLocks/>
          </p:cNvCxnSpPr>
          <p:nvPr userDrawn="1"/>
        </p:nvCxnSpPr>
        <p:spPr>
          <a:xfrm>
            <a:off x="3353816" y="1247775"/>
            <a:ext cx="26517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C14D4CAE-D80E-79DB-A6C6-57A4B56169FF}"/>
              </a:ext>
            </a:extLst>
          </p:cNvPr>
          <p:cNvSpPr txBox="1"/>
          <p:nvPr userDrawn="1"/>
        </p:nvSpPr>
        <p:spPr>
          <a:xfrm>
            <a:off x="3353816" y="1384935"/>
            <a:ext cx="2651760" cy="457200"/>
          </a:xfrm>
          <a:prstGeom prst="rect">
            <a:avLst/>
          </a:prstGeom>
          <a:noFill/>
        </p:spPr>
        <p:txBody>
          <a:bodyPr wrap="square" lIns="91440" tIns="45720" rIns="91440" bIns="45720" rtlCol="0" anchor="ctr">
            <a:noAutofit/>
          </a:bodyPr>
          <a:lstStyle/>
          <a:p>
            <a:pPr marL="0" marR="0" lvl="0" indent="0" algn="l" defTabSz="457200" rtl="0" eaLnBrk="1" fontAlgn="auto" latinLnBrk="0" hangingPunct="1">
              <a:lnSpc>
                <a:spcPct val="80000"/>
              </a:lnSpc>
              <a:spcBef>
                <a:spcPts val="0"/>
              </a:spcBef>
              <a:spcAft>
                <a:spcPts val="0"/>
              </a:spcAft>
              <a:buClrTx/>
              <a:buSzPct val="100000"/>
              <a:buFontTx/>
              <a:buNone/>
              <a:tabLst/>
              <a:defRPr/>
            </a:pPr>
            <a:r>
              <a:rPr kumimoji="0" lang="en-US" sz="3600" b="1" i="0" u="none" strike="noStrike" kern="1200" cap="none" spc="0" normalizeH="0" baseline="0" noProof="0" dirty="0">
                <a:ln>
                  <a:noFill/>
                </a:ln>
                <a:solidFill>
                  <a:schemeClr val="tx2"/>
                </a:solidFill>
                <a:effectLst/>
                <a:uLnTx/>
                <a:uFillTx/>
                <a:latin typeface="Arial"/>
                <a:ea typeface="+mn-ea"/>
                <a:cs typeface="+mn-cs"/>
              </a:rPr>
              <a:t>02</a:t>
            </a:r>
          </a:p>
        </p:txBody>
      </p:sp>
      <p:cxnSp>
        <p:nvCxnSpPr>
          <p:cNvPr id="17" name="Line">
            <a:extLst>
              <a:ext uri="{FF2B5EF4-FFF2-40B4-BE49-F238E27FC236}">
                <a16:creationId xmlns:a16="http://schemas.microsoft.com/office/drawing/2014/main" id="{B4ECECE8-46DC-CA2E-40BE-E51B698761B8}"/>
              </a:ext>
              <a:ext uri="{C183D7F6-B498-43B3-948B-1728B52AA6E4}">
                <adec:decorative xmlns:adec="http://schemas.microsoft.com/office/drawing/2017/decorative" val="1"/>
              </a:ext>
            </a:extLst>
          </p:cNvPr>
          <p:cNvCxnSpPr>
            <a:cxnSpLocks/>
          </p:cNvCxnSpPr>
          <p:nvPr userDrawn="1"/>
        </p:nvCxnSpPr>
        <p:spPr>
          <a:xfrm>
            <a:off x="6186423" y="1247775"/>
            <a:ext cx="26517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8" name="TextBox">
            <a:extLst>
              <a:ext uri="{FF2B5EF4-FFF2-40B4-BE49-F238E27FC236}">
                <a16:creationId xmlns:a16="http://schemas.microsoft.com/office/drawing/2014/main" id="{95544808-F3B9-DAE4-5D89-C69034EA8952}"/>
              </a:ext>
            </a:extLst>
          </p:cNvPr>
          <p:cNvSpPr txBox="1"/>
          <p:nvPr userDrawn="1"/>
        </p:nvSpPr>
        <p:spPr>
          <a:xfrm>
            <a:off x="6186423" y="1384935"/>
            <a:ext cx="2651760" cy="457200"/>
          </a:xfrm>
          <a:prstGeom prst="rect">
            <a:avLst/>
          </a:prstGeom>
          <a:noFill/>
        </p:spPr>
        <p:txBody>
          <a:bodyPr wrap="square" lIns="91440" tIns="45720" rIns="91440" bIns="45720" rtlCol="0" anchor="ctr">
            <a:noAutofit/>
          </a:bodyPr>
          <a:lstStyle/>
          <a:p>
            <a:pPr marL="0" marR="0" lvl="0" indent="0" algn="l" defTabSz="457200" rtl="0" eaLnBrk="1" fontAlgn="auto" latinLnBrk="0" hangingPunct="1">
              <a:lnSpc>
                <a:spcPct val="80000"/>
              </a:lnSpc>
              <a:spcBef>
                <a:spcPts val="0"/>
              </a:spcBef>
              <a:spcAft>
                <a:spcPts val="0"/>
              </a:spcAft>
              <a:buClrTx/>
              <a:buSzPct val="100000"/>
              <a:buFontTx/>
              <a:buNone/>
              <a:tabLst/>
              <a:defRPr/>
            </a:pPr>
            <a:r>
              <a:rPr kumimoji="0" lang="en-US" sz="3600" b="1" i="0" u="none" strike="noStrike" kern="1200" cap="none" spc="0" normalizeH="0" baseline="0" noProof="0" dirty="0">
                <a:ln>
                  <a:noFill/>
                </a:ln>
                <a:solidFill>
                  <a:schemeClr val="tx2"/>
                </a:solidFill>
                <a:effectLst/>
                <a:uLnTx/>
                <a:uFillTx/>
                <a:latin typeface="Arial"/>
                <a:ea typeface="+mn-ea"/>
                <a:cs typeface="+mn-cs"/>
              </a:rPr>
              <a:t>03</a:t>
            </a:r>
          </a:p>
        </p:txBody>
      </p:sp>
      <p:cxnSp>
        <p:nvCxnSpPr>
          <p:cNvPr id="19" name="Line">
            <a:extLst>
              <a:ext uri="{FF2B5EF4-FFF2-40B4-BE49-F238E27FC236}">
                <a16:creationId xmlns:a16="http://schemas.microsoft.com/office/drawing/2014/main" id="{9E7EC57D-2759-8CE0-109C-8571D4086A33}"/>
              </a:ext>
              <a:ext uri="{C183D7F6-B498-43B3-948B-1728B52AA6E4}">
                <adec:decorative xmlns:adec="http://schemas.microsoft.com/office/drawing/2017/decorative" val="1"/>
              </a:ext>
            </a:extLst>
          </p:cNvPr>
          <p:cNvCxnSpPr>
            <a:cxnSpLocks/>
          </p:cNvCxnSpPr>
          <p:nvPr userDrawn="1"/>
        </p:nvCxnSpPr>
        <p:spPr>
          <a:xfrm>
            <a:off x="9019031" y="1247775"/>
            <a:ext cx="26517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9662B109-343B-4D55-244C-E14029CAB09C}"/>
              </a:ext>
            </a:extLst>
          </p:cNvPr>
          <p:cNvSpPr txBox="1"/>
          <p:nvPr userDrawn="1"/>
        </p:nvSpPr>
        <p:spPr>
          <a:xfrm>
            <a:off x="9019031" y="1384935"/>
            <a:ext cx="2651760" cy="457200"/>
          </a:xfrm>
          <a:prstGeom prst="rect">
            <a:avLst/>
          </a:prstGeom>
          <a:noFill/>
        </p:spPr>
        <p:txBody>
          <a:bodyPr wrap="square" lIns="91440" tIns="45720" rIns="91440" bIns="45720" rtlCol="0" anchor="ctr">
            <a:noAutofit/>
          </a:bodyPr>
          <a:lstStyle/>
          <a:p>
            <a:pPr marL="0" marR="0" lvl="0" indent="0" algn="l" defTabSz="457200" rtl="0" eaLnBrk="1" fontAlgn="auto" latinLnBrk="0" hangingPunct="1">
              <a:lnSpc>
                <a:spcPct val="80000"/>
              </a:lnSpc>
              <a:spcBef>
                <a:spcPts val="0"/>
              </a:spcBef>
              <a:spcAft>
                <a:spcPts val="0"/>
              </a:spcAft>
              <a:buClrTx/>
              <a:buSzPct val="100000"/>
              <a:buFontTx/>
              <a:buNone/>
              <a:tabLst/>
              <a:defRPr/>
            </a:pPr>
            <a:r>
              <a:rPr kumimoji="0" lang="en-US" sz="3600" b="1" i="0" u="none" strike="noStrike" kern="1200" cap="none" spc="0" normalizeH="0" baseline="0" noProof="0" dirty="0">
                <a:ln>
                  <a:noFill/>
                </a:ln>
                <a:solidFill>
                  <a:schemeClr val="tx2"/>
                </a:solidFill>
                <a:effectLst/>
                <a:uLnTx/>
                <a:uFillTx/>
                <a:latin typeface="Arial"/>
                <a:ea typeface="+mn-ea"/>
                <a:cs typeface="+mn-cs"/>
              </a:rPr>
              <a:t>04</a:t>
            </a:r>
          </a:p>
        </p:txBody>
      </p:sp>
      <p:sp>
        <p:nvSpPr>
          <p:cNvPr id="9" name="Date Placeholder 12">
            <a:extLst>
              <a:ext uri="{FF2B5EF4-FFF2-40B4-BE49-F238E27FC236}">
                <a16:creationId xmlns:a16="http://schemas.microsoft.com/office/drawing/2014/main" id="{3B982F8A-6D98-E833-BAFB-ADA0541BF640}"/>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fld id="{E1E4FD1C-7CC8-4632-8D46-5D94CC699925}" type="datetime3">
              <a:rPr lang="en-US" smtClean="0"/>
              <a:t>16 May 2025</a:t>
            </a:fld>
            <a:endParaRPr lang="en-US" dirty="0"/>
          </a:p>
        </p:txBody>
      </p:sp>
      <p:sp>
        <p:nvSpPr>
          <p:cNvPr id="10" name="Slide Number Placeholder 13">
            <a:extLst>
              <a:ext uri="{FF2B5EF4-FFF2-40B4-BE49-F238E27FC236}">
                <a16:creationId xmlns:a16="http://schemas.microsoft.com/office/drawing/2014/main" id="{6D4A0C1C-07DE-A2E8-3551-0AB6F4EA3BC9}"/>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025787824"/>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NCLASSIFIED: Title - Ligh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3CCAD62B-B537-9582-3CDE-C2E5536FFB24}"/>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Date Placeholder 3">
            <a:extLst>
              <a:ext uri="{FF2B5EF4-FFF2-40B4-BE49-F238E27FC236}">
                <a16:creationId xmlns:a16="http://schemas.microsoft.com/office/drawing/2014/main" id="{FC0FFA33-0A00-7DC6-793F-E56ED1240F70}"/>
              </a:ext>
            </a:extLst>
          </p:cNvPr>
          <p:cNvSpPr>
            <a:spLocks noGrp="1"/>
          </p:cNvSpPr>
          <p:nvPr>
            <p:ph type="dt" sz="half" idx="11"/>
          </p:nvPr>
        </p:nvSpPr>
        <p:spPr>
          <a:xfrm>
            <a:off x="168746" y="6675120"/>
            <a:ext cx="823912" cy="182880"/>
          </a:xfrm>
        </p:spPr>
        <p:txBody>
          <a:bodyPr/>
          <a:lstStyle>
            <a:lvl1pPr>
              <a:defRPr>
                <a:solidFill>
                  <a:schemeClr val="tx1"/>
                </a:solidFill>
              </a:defRPr>
            </a:lvl1pPr>
          </a:lstStyle>
          <a:p>
            <a:r>
              <a:rPr lang="en-US" dirty="0"/>
              <a:t>11 September 2024</a:t>
            </a:r>
          </a:p>
        </p:txBody>
      </p:sp>
      <p:sp>
        <p:nvSpPr>
          <p:cNvPr id="6" name="Slide Number Placeholder 6">
            <a:extLst>
              <a:ext uri="{FF2B5EF4-FFF2-40B4-BE49-F238E27FC236}">
                <a16:creationId xmlns:a16="http://schemas.microsoft.com/office/drawing/2014/main" id="{980AE6D9-B04D-F645-B658-3C1A3425189F}"/>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664553304"/>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 Report - Dar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8" name="Text Placeholder 7">
            <a:extLst>
              <a:ext uri="{FF2B5EF4-FFF2-40B4-BE49-F238E27FC236}">
                <a16:creationId xmlns:a16="http://schemas.microsoft.com/office/drawing/2014/main" id="{E2FD76A7-938F-9B20-2362-820F6FA8BCF3}"/>
              </a:ext>
            </a:extLst>
          </p:cNvPr>
          <p:cNvSpPr>
            <a:spLocks noGrp="1"/>
          </p:cNvSpPr>
          <p:nvPr>
            <p:ph type="body" sz="quarter" idx="12"/>
          </p:nvPr>
        </p:nvSpPr>
        <p:spPr>
          <a:xfrm>
            <a:off x="521207" y="1188719"/>
            <a:ext cx="11155680" cy="5394960"/>
          </a:xfrm>
        </p:spPr>
        <p:txBody>
          <a:bodyPr numCol="2"/>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2">
            <a:extLst>
              <a:ext uri="{FF2B5EF4-FFF2-40B4-BE49-F238E27FC236}">
                <a16:creationId xmlns:a16="http://schemas.microsoft.com/office/drawing/2014/main" id="{E6A9A51F-7F5E-30BB-E68B-F8C484174A9C}"/>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fld id="{6DD3DD16-3A7C-4189-A01E-6DB85EF023D2}" type="datetime3">
              <a:rPr lang="en-US" smtClean="0"/>
              <a:t>16 May 2025</a:t>
            </a:fld>
            <a:endParaRPr lang="en-US" dirty="0"/>
          </a:p>
        </p:txBody>
      </p:sp>
      <p:sp>
        <p:nvSpPr>
          <p:cNvPr id="3" name="Slide Number Placeholder 13">
            <a:extLst>
              <a:ext uri="{FF2B5EF4-FFF2-40B4-BE49-F238E27FC236}">
                <a16:creationId xmlns:a16="http://schemas.microsoft.com/office/drawing/2014/main" id="{941D1925-3242-D323-9182-2AE47FC899FE}"/>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473899147"/>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 Blank - Dar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63EDA0-A0A8-B169-0C67-503B7AD628A6}"/>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F1E42C7-A398-47B5-AFB1-0124E8002895}"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8ED91F9A-E3C3-E735-5763-000960145427}"/>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36049083"/>
      </p:ext>
    </p:extLst>
  </p:cSld>
  <p:clrMapOvr>
    <a:masterClrMapping/>
  </p:clrMapOvr>
  <p:extLst>
    <p:ext uri="{DCECCB84-F9BA-43D5-87BE-67443E8EF086}">
      <p15:sldGuideLst xmlns:p15="http://schemas.microsoft.com/office/powerpoint/2012/main">
        <p15:guide id="1" orient="horz" pos="3888">
          <p15:clr>
            <a:srgbClr val="A4A3A4"/>
          </p15:clr>
        </p15:guide>
        <p15:guide id="2" orient="horz" pos="1008">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hank You - Dark">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9FBB499C-D22E-E02E-342C-293D573F4036}"/>
              </a:ext>
            </a:extLst>
          </p:cNvPr>
          <p:cNvSpPr txBox="1"/>
          <p:nvPr userDrawn="1"/>
        </p:nvSpPr>
        <p:spPr>
          <a:xfrm>
            <a:off x="548216" y="2148840"/>
            <a:ext cx="11094720" cy="1371600"/>
          </a:xfrm>
          <a:prstGeom prst="rect">
            <a:avLst/>
          </a:prstGeom>
          <a:noFill/>
        </p:spPr>
        <p:txBody>
          <a:bodyPr wrap="square" lIns="0" tIns="0" rIns="0" bIns="0" rtlCol="0">
            <a:noAutofit/>
          </a:bodyPr>
          <a:lstStyle/>
          <a:p>
            <a:pPr marL="0" marR="0" lvl="0" indent="0" algn="l" defTabSz="457200" rtl="0" eaLnBrk="1" fontAlgn="auto" latinLnBrk="0" hangingPunct="1">
              <a:lnSpc>
                <a:spcPct val="90000"/>
              </a:lnSpc>
              <a:spcBef>
                <a:spcPts val="0"/>
              </a:spcBef>
              <a:spcAft>
                <a:spcPts val="0"/>
              </a:spcAft>
              <a:buClrTx/>
              <a:buSzPct val="100000"/>
              <a:buFontTx/>
              <a:buNone/>
              <a:tabLst/>
              <a:defRPr/>
            </a:pPr>
            <a:r>
              <a:rPr kumimoji="0" lang="en-US" sz="4800" b="0" i="0" u="none" strike="noStrike" kern="1200" cap="all" spc="0" normalizeH="0" baseline="0" noProof="0" dirty="0">
                <a:ln>
                  <a:noFill/>
                </a:ln>
                <a:solidFill>
                  <a:srgbClr val="FFCC01"/>
                </a:solidFill>
                <a:effectLst/>
                <a:uLnTx/>
                <a:uFillTx/>
                <a:latin typeface="Arial"/>
                <a:ea typeface="+mn-ea"/>
                <a:cs typeface="+mn-cs"/>
              </a:rPr>
              <a:t>THANK YOU.</a:t>
            </a:r>
          </a:p>
        </p:txBody>
      </p:sp>
      <p:sp>
        <p:nvSpPr>
          <p:cNvPr id="5" name="Text Placeholder 1">
            <a:extLst>
              <a:ext uri="{FF2B5EF4-FFF2-40B4-BE49-F238E27FC236}">
                <a16:creationId xmlns:a16="http://schemas.microsoft.com/office/drawing/2014/main" id="{900DDD06-33DA-C48B-4271-22D241C5EC75}"/>
              </a:ext>
            </a:extLst>
          </p:cNvPr>
          <p:cNvSpPr>
            <a:spLocks noGrp="1"/>
          </p:cNvSpPr>
          <p:nvPr>
            <p:ph type="body" sz="quarter" idx="10" hasCustomPrompt="1"/>
          </p:nvPr>
        </p:nvSpPr>
        <p:spPr>
          <a:xfrm>
            <a:off x="548218" y="4819414"/>
            <a:ext cx="5365749" cy="1371599"/>
          </a:xfrm>
        </p:spPr>
        <p:txBody>
          <a:bodyPr anchor="b" anchorCtr="0"/>
          <a:lstStyle>
            <a:lvl1pPr marL="0" indent="0">
              <a:spcBef>
                <a:spcPts val="0"/>
              </a:spcBef>
              <a:buFontTx/>
              <a:buNone/>
              <a:defRPr sz="120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vl6pPr marL="0" indent="0">
              <a:spcBef>
                <a:spcPts val="0"/>
              </a:spcBef>
              <a:buFontTx/>
              <a:buNone/>
              <a:defRPr sz="1200"/>
            </a:lvl6pPr>
            <a:lvl7pPr marL="0" indent="0">
              <a:spcBef>
                <a:spcPts val="0"/>
              </a:spcBef>
              <a:buFontTx/>
              <a:buNone/>
              <a:defRPr sz="1200"/>
            </a:lvl7pPr>
            <a:lvl8pPr marL="0" indent="0">
              <a:spcBef>
                <a:spcPts val="0"/>
              </a:spcBef>
              <a:buFontTx/>
              <a:buNone/>
              <a:defRPr sz="1200"/>
            </a:lvl8pPr>
            <a:lvl9pPr marL="0" indent="0">
              <a:spcBef>
                <a:spcPts val="0"/>
              </a:spcBef>
              <a:buFontTx/>
              <a:buNone/>
              <a:defRPr sz="1200"/>
            </a:lvl9pPr>
          </a:lstStyle>
          <a:p>
            <a:pPr lvl="0"/>
            <a:r>
              <a:rPr lang="en-US" dirty="0"/>
              <a:t>[Optional contact information]</a:t>
            </a:r>
          </a:p>
        </p:txBody>
      </p:sp>
      <p:pic>
        <p:nvPicPr>
          <p:cNvPr id="8" name="Picture 7">
            <a:extLst>
              <a:ext uri="{FF2B5EF4-FFF2-40B4-BE49-F238E27FC236}">
                <a16:creationId xmlns:a16="http://schemas.microsoft.com/office/drawing/2014/main" id="{0F647B88-ED92-002A-36D1-21B4483F9327}"/>
              </a:ext>
            </a:extLst>
          </p:cNvPr>
          <p:cNvPicPr>
            <a:picLocks noChangeAspect="1"/>
          </p:cNvPicPr>
          <p:nvPr userDrawn="1"/>
        </p:nvPicPr>
        <p:blipFill>
          <a:blip r:embed="rId2"/>
          <a:srcRect/>
          <a:stretch/>
        </p:blipFill>
        <p:spPr>
          <a:xfrm>
            <a:off x="10004616" y="411162"/>
            <a:ext cx="1629707" cy="478023"/>
          </a:xfrm>
          <a:prstGeom prst="rect">
            <a:avLst/>
          </a:prstGeom>
        </p:spPr>
      </p:pic>
    </p:spTree>
    <p:extLst>
      <p:ext uri="{BB962C8B-B14F-4D97-AF65-F5344CB8AC3E}">
        <p14:creationId xmlns:p14="http://schemas.microsoft.com/office/powerpoint/2010/main" val="3928070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Logo - Dark">
    <p:spTree>
      <p:nvGrpSpPr>
        <p:cNvPr id="1" name=""/>
        <p:cNvGrpSpPr/>
        <p:nvPr/>
      </p:nvGrpSpPr>
      <p:grpSpPr>
        <a:xfrm>
          <a:off x="0" y="0"/>
          <a:ext cx="0" cy="0"/>
          <a:chOff x="0" y="0"/>
          <a:chExt cx="0" cy="0"/>
        </a:xfrm>
      </p:grpSpPr>
      <p:pic>
        <p:nvPicPr>
          <p:cNvPr id="2" name="U.S. Army" descr="U.S. Army">
            <a:extLst>
              <a:ext uri="{FF2B5EF4-FFF2-40B4-BE49-F238E27FC236}">
                <a16:creationId xmlns:a16="http://schemas.microsoft.com/office/drawing/2014/main" id="{0B06A788-76BC-690C-D43E-FC2BDE0FB202}"/>
              </a:ext>
            </a:extLst>
          </p:cNvPr>
          <p:cNvPicPr>
            <a:picLocks noChangeAspect="1"/>
          </p:cNvPicPr>
          <p:nvPr userDrawn="1"/>
        </p:nvPicPr>
        <p:blipFill>
          <a:blip r:embed="rId2"/>
          <a:stretch>
            <a:fillRect/>
          </a:stretch>
        </p:blipFill>
        <p:spPr bwMode="black">
          <a:xfrm>
            <a:off x="2827020" y="2194560"/>
            <a:ext cx="6537960" cy="2468880"/>
          </a:xfrm>
          <a:prstGeom prst="rect">
            <a:avLst/>
          </a:prstGeom>
        </p:spPr>
      </p:pic>
    </p:spTree>
    <p:extLst>
      <p:ext uri="{BB962C8B-B14F-4D97-AF65-F5344CB8AC3E}">
        <p14:creationId xmlns:p14="http://schemas.microsoft.com/office/powerpoint/2010/main" val="42455411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UI: Cover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Date Placeholder 19">
            <a:extLst>
              <a:ext uri="{FF2B5EF4-FFF2-40B4-BE49-F238E27FC236}">
                <a16:creationId xmlns:a16="http://schemas.microsoft.com/office/drawing/2014/main" id="{F9D3AB9C-26E9-8E88-3B55-B4A5EC7C31F2}"/>
              </a:ext>
            </a:extLst>
          </p:cNvPr>
          <p:cNvSpPr>
            <a:spLocks noGrp="1"/>
          </p:cNvSpPr>
          <p:nvPr>
            <p:ph type="dt" sz="half" idx="49"/>
          </p:nvPr>
        </p:nvSpPr>
        <p:spPr/>
        <p:txBody>
          <a:bodyPr/>
          <a:lstStyle/>
          <a:p>
            <a:fld id="{CD3112E3-36E9-4145-B33E-05817C94111A}" type="datetime3">
              <a:rPr lang="en-US" smtClean="0"/>
              <a:t>16 May 2025</a:t>
            </a:fld>
            <a:endParaRPr lang="en-US" dirty="0"/>
          </a:p>
        </p:txBody>
      </p:sp>
      <p:pic>
        <p:nvPicPr>
          <p:cNvPr id="5" name="U.S. Army" descr="U.S. Army">
            <a:extLst>
              <a:ext uri="{FF2B5EF4-FFF2-40B4-BE49-F238E27FC236}">
                <a16:creationId xmlns:a16="http://schemas.microsoft.com/office/drawing/2014/main" id="{499EE878-E6B9-0543-B958-85A17AE36A27}"/>
              </a:ext>
            </a:extLst>
          </p:cNvPr>
          <p:cNvPicPr>
            <a:picLocks noChangeAspect="1"/>
          </p:cNvPicPr>
          <p:nvPr userDrawn="1"/>
        </p:nvPicPr>
        <p:blipFill>
          <a:blip r:embed="rId3"/>
          <a:stretch>
            <a:fillRect/>
          </a:stretch>
        </p:blipFill>
        <p:spPr bwMode="black">
          <a:xfrm>
            <a:off x="244899" y="112631"/>
            <a:ext cx="3246120" cy="1225808"/>
          </a:xfrm>
          <a:prstGeom prst="rect">
            <a:avLst/>
          </a:prstGeom>
        </p:spPr>
      </p:pic>
      <p:pic>
        <p:nvPicPr>
          <p:cNvPr id="4" name="Picture 3">
            <a:extLst>
              <a:ext uri="{FF2B5EF4-FFF2-40B4-BE49-F238E27FC236}">
                <a16:creationId xmlns:a16="http://schemas.microsoft.com/office/drawing/2014/main" id="{FC583819-638A-3057-AC3D-255B9B878D63}"/>
              </a:ext>
            </a:extLst>
          </p:cNvPr>
          <p:cNvPicPr>
            <a:picLocks noChangeAspect="1"/>
          </p:cNvPicPr>
          <p:nvPr userDrawn="1"/>
        </p:nvPicPr>
        <p:blipFill>
          <a:blip r:embed="rId4"/>
          <a:srcRect/>
          <a:stretch/>
        </p:blipFill>
        <p:spPr>
          <a:xfrm>
            <a:off x="10004616" y="411162"/>
            <a:ext cx="1629707" cy="478023"/>
          </a:xfrm>
          <a:prstGeom prst="rect">
            <a:avLst/>
          </a:prstGeom>
        </p:spPr>
      </p:pic>
      <p:sp>
        <p:nvSpPr>
          <p:cNvPr id="26" name="Rectangle 25">
            <a:extLst>
              <a:ext uri="{FF2B5EF4-FFF2-40B4-BE49-F238E27FC236}">
                <a16:creationId xmlns:a16="http://schemas.microsoft.com/office/drawing/2014/main" id="{A6E0D986-CF67-BC0C-D20D-64377FBC7358}"/>
              </a:ext>
            </a:extLst>
          </p:cNvPr>
          <p:cNvSpPr>
            <a:spLocks noChangeArrowheads="1"/>
          </p:cNvSpPr>
          <p:nvPr userDrawn="1"/>
        </p:nvSpPr>
        <p:spPr bwMode="auto">
          <a:xfrm>
            <a:off x="4724400" y="-8587"/>
            <a:ext cx="2743200" cy="200055"/>
          </a:xfrm>
          <a:prstGeom prst="rect">
            <a:avLst/>
          </a:prstGeom>
          <a:noFill/>
          <a:ln w="9525">
            <a:noFill/>
            <a:miter lim="800000"/>
            <a:headEnd/>
            <a:tailEnd/>
          </a:ln>
        </p:spPr>
        <p:txBody>
          <a:bodyPr wrap="square" anchor="ctr" anchorCtr="0">
            <a:spAutoFit/>
          </a:bodyPr>
          <a:lstStyle/>
          <a:p>
            <a:pPr algn="ctr">
              <a:defRPr/>
            </a:pPr>
            <a:r>
              <a:rPr lang="en-US" sz="700" b="0" dirty="0">
                <a:solidFill>
                  <a:schemeClr val="tx1"/>
                </a:solidFill>
                <a:latin typeface="+mn-lt"/>
                <a:cs typeface="Arial Bold" panose="020B0704020202020204" pitchFamily="34" charset="0"/>
              </a:rPr>
              <a:t>CUI</a:t>
            </a:r>
          </a:p>
        </p:txBody>
      </p:sp>
      <p:sp>
        <p:nvSpPr>
          <p:cNvPr id="27" name="Rectangle 26">
            <a:extLst>
              <a:ext uri="{FF2B5EF4-FFF2-40B4-BE49-F238E27FC236}">
                <a16:creationId xmlns:a16="http://schemas.microsoft.com/office/drawing/2014/main" id="{5FB2AE3F-B695-FF05-1D62-F8A931C01A5A}"/>
              </a:ext>
            </a:extLst>
          </p:cNvPr>
          <p:cNvSpPr>
            <a:spLocks noChangeArrowheads="1"/>
          </p:cNvSpPr>
          <p:nvPr userDrawn="1"/>
        </p:nvSpPr>
        <p:spPr bwMode="auto">
          <a:xfrm>
            <a:off x="4724400" y="6666533"/>
            <a:ext cx="2743200" cy="200055"/>
          </a:xfrm>
          <a:prstGeom prst="rect">
            <a:avLst/>
          </a:prstGeom>
          <a:noFill/>
          <a:ln w="9525">
            <a:noFill/>
            <a:miter lim="800000"/>
            <a:headEnd/>
            <a:tailEnd/>
          </a:ln>
        </p:spPr>
        <p:txBody>
          <a:bodyPr wrap="square" anchor="ctr" anchorCtr="0">
            <a:spAutoFit/>
          </a:bodyPr>
          <a:lstStyle/>
          <a:p>
            <a:pPr algn="ctr">
              <a:defRPr/>
            </a:pPr>
            <a:r>
              <a:rPr lang="en-US" sz="700" b="0" dirty="0">
                <a:solidFill>
                  <a:schemeClr val="tx1"/>
                </a:solidFill>
                <a:latin typeface="+mn-lt"/>
                <a:cs typeface="Arial Bold" panose="020B0704020202020204" pitchFamily="34" charset="0"/>
              </a:rPr>
              <a:t>CUI</a:t>
            </a:r>
          </a:p>
        </p:txBody>
      </p:sp>
      <p:sp>
        <p:nvSpPr>
          <p:cNvPr id="47" name="TextBox 46">
            <a:extLst>
              <a:ext uri="{FF2B5EF4-FFF2-40B4-BE49-F238E27FC236}">
                <a16:creationId xmlns:a16="http://schemas.microsoft.com/office/drawing/2014/main" id="{FE406DF8-49AF-323E-D92B-BCE96413DFB9}"/>
              </a:ext>
            </a:extLst>
          </p:cNvPr>
          <p:cNvSpPr txBox="1"/>
          <p:nvPr userDrawn="1"/>
        </p:nvSpPr>
        <p:spPr>
          <a:xfrm>
            <a:off x="582684" y="4833755"/>
            <a:ext cx="1280160" cy="137160"/>
          </a:xfrm>
          <a:prstGeom prst="rect">
            <a:avLst/>
          </a:prstGeom>
          <a:solidFill>
            <a:schemeClr val="tx1"/>
          </a:solid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bg1"/>
                </a:solidFill>
              </a:rPr>
              <a:t>Controlled by:</a:t>
            </a:r>
          </a:p>
        </p:txBody>
      </p:sp>
      <p:sp>
        <p:nvSpPr>
          <p:cNvPr id="48" name="Text Placeholder 30">
            <a:extLst>
              <a:ext uri="{FF2B5EF4-FFF2-40B4-BE49-F238E27FC236}">
                <a16:creationId xmlns:a16="http://schemas.microsoft.com/office/drawing/2014/main" id="{31CA5795-9683-4E46-C228-48E15C288D8B}"/>
              </a:ext>
            </a:extLst>
          </p:cNvPr>
          <p:cNvSpPr>
            <a:spLocks noGrp="1"/>
          </p:cNvSpPr>
          <p:nvPr>
            <p:ph type="body" sz="quarter" idx="46"/>
          </p:nvPr>
        </p:nvSpPr>
        <p:spPr>
          <a:xfrm>
            <a:off x="1909107" y="5194669"/>
            <a:ext cx="3163824" cy="137160"/>
          </a:xfrm>
          <a:prstGeom prst="rect">
            <a:avLst/>
          </a:prstGeom>
          <a:solidFill>
            <a:schemeClr val="tx1">
              <a:alpha val="93000"/>
            </a:schemeClr>
          </a:solid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49" name="Text Placeholder 30">
            <a:extLst>
              <a:ext uri="{FF2B5EF4-FFF2-40B4-BE49-F238E27FC236}">
                <a16:creationId xmlns:a16="http://schemas.microsoft.com/office/drawing/2014/main" id="{F7BAF3BD-074D-E432-0C41-7E5399A87339}"/>
              </a:ext>
            </a:extLst>
          </p:cNvPr>
          <p:cNvSpPr>
            <a:spLocks noGrp="1"/>
          </p:cNvSpPr>
          <p:nvPr>
            <p:ph type="body" sz="quarter" idx="47"/>
          </p:nvPr>
        </p:nvSpPr>
        <p:spPr>
          <a:xfrm>
            <a:off x="1909107" y="5375126"/>
            <a:ext cx="3163824" cy="137160"/>
          </a:xfrm>
          <a:prstGeom prst="rect">
            <a:avLst/>
          </a:prstGeom>
          <a:solidFill>
            <a:schemeClr val="tx1">
              <a:alpha val="93000"/>
            </a:schemeClr>
          </a:solid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50" name="Text Placeholder 30">
            <a:extLst>
              <a:ext uri="{FF2B5EF4-FFF2-40B4-BE49-F238E27FC236}">
                <a16:creationId xmlns:a16="http://schemas.microsoft.com/office/drawing/2014/main" id="{2DDF8710-2DED-5BD6-000B-6EB4102F92BF}"/>
              </a:ext>
            </a:extLst>
          </p:cNvPr>
          <p:cNvSpPr>
            <a:spLocks noGrp="1"/>
          </p:cNvSpPr>
          <p:nvPr>
            <p:ph type="body" sz="quarter" idx="48"/>
          </p:nvPr>
        </p:nvSpPr>
        <p:spPr>
          <a:xfrm>
            <a:off x="1909107" y="5555584"/>
            <a:ext cx="3163824" cy="137160"/>
          </a:xfrm>
          <a:prstGeom prst="rect">
            <a:avLst/>
          </a:prstGeom>
          <a:solidFill>
            <a:schemeClr val="tx1">
              <a:alpha val="93000"/>
            </a:schemeClr>
          </a:solid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51" name="TextBox 50">
            <a:extLst>
              <a:ext uri="{FF2B5EF4-FFF2-40B4-BE49-F238E27FC236}">
                <a16:creationId xmlns:a16="http://schemas.microsoft.com/office/drawing/2014/main" id="{62C813FC-E9CF-CDDA-DF29-C5842262730C}"/>
              </a:ext>
            </a:extLst>
          </p:cNvPr>
          <p:cNvSpPr txBox="1"/>
          <p:nvPr userDrawn="1"/>
        </p:nvSpPr>
        <p:spPr>
          <a:xfrm>
            <a:off x="582684" y="5556923"/>
            <a:ext cx="1280160" cy="137160"/>
          </a:xfrm>
          <a:prstGeom prst="rect">
            <a:avLst/>
          </a:prstGeom>
          <a:solidFill>
            <a:schemeClr val="tx1"/>
          </a:solid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bg1"/>
                </a:solidFill>
              </a:rPr>
              <a:t>POC:</a:t>
            </a:r>
          </a:p>
        </p:txBody>
      </p:sp>
      <p:sp>
        <p:nvSpPr>
          <p:cNvPr id="52" name="TextBox 51">
            <a:extLst>
              <a:ext uri="{FF2B5EF4-FFF2-40B4-BE49-F238E27FC236}">
                <a16:creationId xmlns:a16="http://schemas.microsoft.com/office/drawing/2014/main" id="{2CD723BC-E912-E8CA-F049-ED36ECD4C72E}"/>
              </a:ext>
            </a:extLst>
          </p:cNvPr>
          <p:cNvSpPr txBox="1"/>
          <p:nvPr userDrawn="1"/>
        </p:nvSpPr>
        <p:spPr>
          <a:xfrm>
            <a:off x="582684" y="5014547"/>
            <a:ext cx="1280160" cy="137160"/>
          </a:xfrm>
          <a:prstGeom prst="rect">
            <a:avLst/>
          </a:prstGeom>
          <a:solidFill>
            <a:schemeClr val="tx1"/>
          </a:solid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bg1"/>
                </a:solidFill>
              </a:rPr>
              <a:t>Controlled by:</a:t>
            </a:r>
          </a:p>
        </p:txBody>
      </p:sp>
      <p:sp>
        <p:nvSpPr>
          <p:cNvPr id="53" name="TextBox 52">
            <a:extLst>
              <a:ext uri="{FF2B5EF4-FFF2-40B4-BE49-F238E27FC236}">
                <a16:creationId xmlns:a16="http://schemas.microsoft.com/office/drawing/2014/main" id="{4BFD46CF-9B48-1795-0823-217A0EDB3D37}"/>
              </a:ext>
            </a:extLst>
          </p:cNvPr>
          <p:cNvSpPr txBox="1"/>
          <p:nvPr userDrawn="1"/>
        </p:nvSpPr>
        <p:spPr>
          <a:xfrm>
            <a:off x="582684" y="5195339"/>
            <a:ext cx="1280160" cy="137160"/>
          </a:xfrm>
          <a:prstGeom prst="rect">
            <a:avLst/>
          </a:prstGeom>
          <a:solidFill>
            <a:schemeClr val="tx1"/>
          </a:solid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bg1"/>
                </a:solidFill>
              </a:rPr>
              <a:t>CUI Category:</a:t>
            </a:r>
          </a:p>
        </p:txBody>
      </p:sp>
      <p:sp>
        <p:nvSpPr>
          <p:cNvPr id="54" name="TextBox 53">
            <a:extLst>
              <a:ext uri="{FF2B5EF4-FFF2-40B4-BE49-F238E27FC236}">
                <a16:creationId xmlns:a16="http://schemas.microsoft.com/office/drawing/2014/main" id="{6BFF73F4-A5E6-E3F8-458B-29F7D2F718A8}"/>
              </a:ext>
            </a:extLst>
          </p:cNvPr>
          <p:cNvSpPr txBox="1"/>
          <p:nvPr userDrawn="1"/>
        </p:nvSpPr>
        <p:spPr>
          <a:xfrm>
            <a:off x="582684" y="5376131"/>
            <a:ext cx="1280160" cy="137160"/>
          </a:xfrm>
          <a:prstGeom prst="rect">
            <a:avLst/>
          </a:prstGeom>
          <a:solidFill>
            <a:schemeClr val="tx1"/>
          </a:solid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bg1"/>
                </a:solidFill>
              </a:rPr>
              <a:t>Distribution Statement:</a:t>
            </a:r>
          </a:p>
        </p:txBody>
      </p:sp>
      <p:sp>
        <p:nvSpPr>
          <p:cNvPr id="55" name="TextBox 54">
            <a:extLst>
              <a:ext uri="{FF2B5EF4-FFF2-40B4-BE49-F238E27FC236}">
                <a16:creationId xmlns:a16="http://schemas.microsoft.com/office/drawing/2014/main" id="{5D02A56A-77E4-5DD8-9447-4BED851731D0}"/>
              </a:ext>
            </a:extLst>
          </p:cNvPr>
          <p:cNvSpPr txBox="1"/>
          <p:nvPr userDrawn="1"/>
        </p:nvSpPr>
        <p:spPr>
          <a:xfrm>
            <a:off x="1909107" y="4833755"/>
            <a:ext cx="3163824" cy="137160"/>
          </a:xfrm>
          <a:prstGeom prst="rect">
            <a:avLst/>
          </a:prstGeom>
          <a:solidFill>
            <a:schemeClr val="tx1"/>
          </a:solid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bg1"/>
                </a:solidFill>
              </a:rPr>
              <a:t>U.S. Army</a:t>
            </a:r>
          </a:p>
        </p:txBody>
      </p:sp>
      <p:sp>
        <p:nvSpPr>
          <p:cNvPr id="56" name="TextBox 55">
            <a:extLst>
              <a:ext uri="{FF2B5EF4-FFF2-40B4-BE49-F238E27FC236}">
                <a16:creationId xmlns:a16="http://schemas.microsoft.com/office/drawing/2014/main" id="{BC9ABF3C-281A-C59A-B57A-9F7F91F1BB3B}"/>
              </a:ext>
            </a:extLst>
          </p:cNvPr>
          <p:cNvSpPr txBox="1"/>
          <p:nvPr userDrawn="1"/>
        </p:nvSpPr>
        <p:spPr>
          <a:xfrm>
            <a:off x="1909107" y="5014212"/>
            <a:ext cx="3163824" cy="137160"/>
          </a:xfrm>
          <a:prstGeom prst="rect">
            <a:avLst/>
          </a:prstGeom>
          <a:solidFill>
            <a:schemeClr val="tx1"/>
          </a:solid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bg1"/>
                </a:solidFill>
              </a:rPr>
              <a:t>DEVCOM ARL</a:t>
            </a:r>
          </a:p>
        </p:txBody>
      </p:sp>
      <p:sp>
        <p:nvSpPr>
          <p:cNvPr id="60" name="Text Placeholder 59">
            <a:extLst>
              <a:ext uri="{FF2B5EF4-FFF2-40B4-BE49-F238E27FC236}">
                <a16:creationId xmlns:a16="http://schemas.microsoft.com/office/drawing/2014/main" id="{56367A35-90DA-02EA-69D6-FDE909A451DD}"/>
              </a:ext>
            </a:extLst>
          </p:cNvPr>
          <p:cNvSpPr>
            <a:spLocks noGrp="1"/>
          </p:cNvSpPr>
          <p:nvPr>
            <p:ph type="body" sz="quarter" idx="51" hasCustomPrompt="1"/>
          </p:nvPr>
        </p:nvSpPr>
        <p:spPr>
          <a:xfrm>
            <a:off x="580702" y="5848350"/>
            <a:ext cx="4489704" cy="457200"/>
          </a:xfrm>
        </p:spPr>
        <p:txBody>
          <a:bodyPr/>
          <a:lstStyle>
            <a:lvl1pPr marL="0" indent="0">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[Distribution Statement]</a:t>
            </a:r>
          </a:p>
        </p:txBody>
      </p:sp>
      <p:grpSp>
        <p:nvGrpSpPr>
          <p:cNvPr id="61" name="Group">
            <a:extLst>
              <a:ext uri="{FF2B5EF4-FFF2-40B4-BE49-F238E27FC236}">
                <a16:creationId xmlns:a16="http://schemas.microsoft.com/office/drawing/2014/main" id="{6EC58C47-7DD6-FFC3-1B4D-6CADADCC619B}"/>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62" name="Rectangle">
              <a:extLst>
                <a:ext uri="{FF2B5EF4-FFF2-40B4-BE49-F238E27FC236}">
                  <a16:creationId xmlns:a16="http://schemas.microsoft.com/office/drawing/2014/main" id="{0E71C7E5-C7A1-9FD2-4FE1-615E684C6020}"/>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63" name="Line">
              <a:extLst>
                <a:ext uri="{FF2B5EF4-FFF2-40B4-BE49-F238E27FC236}">
                  <a16:creationId xmlns:a16="http://schemas.microsoft.com/office/drawing/2014/main" id="{3A7CA20F-5EB7-B76D-4185-158DF51708D2}"/>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cxnSp>
        <p:nvCxnSpPr>
          <p:cNvPr id="64" name="Line">
            <a:extLst>
              <a:ext uri="{FF2B5EF4-FFF2-40B4-BE49-F238E27FC236}">
                <a16:creationId xmlns:a16="http://schemas.microsoft.com/office/drawing/2014/main" id="{FD67FD9A-60BD-B02B-74E2-98CA8B36B4B3}"/>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65" name="Subtitle 2">
            <a:extLst>
              <a:ext uri="{FF2B5EF4-FFF2-40B4-BE49-F238E27FC236}">
                <a16:creationId xmlns:a16="http://schemas.microsoft.com/office/drawing/2014/main" id="{C260818B-E398-DFF6-4F5F-AAC118916721}"/>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66" name="Text Placeholder 3">
            <a:extLst>
              <a:ext uri="{FF2B5EF4-FFF2-40B4-BE49-F238E27FC236}">
                <a16:creationId xmlns:a16="http://schemas.microsoft.com/office/drawing/2014/main" id="{78343FED-3959-7F18-2E37-33377B9418B1}"/>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dirty="0"/>
              <a:t>[DD Month YYYY]</a:t>
            </a:r>
          </a:p>
        </p:txBody>
      </p:sp>
      <p:sp>
        <p:nvSpPr>
          <p:cNvPr id="67" name="TextBox 66">
            <a:extLst>
              <a:ext uri="{FF2B5EF4-FFF2-40B4-BE49-F238E27FC236}">
                <a16:creationId xmlns:a16="http://schemas.microsoft.com/office/drawing/2014/main" id="{6C83C4F6-CF77-4BB6-4065-B728FBE3C606}"/>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rgbClr val="FFFFFF"/>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FFFFFF"/>
                </a:solidFill>
                <a:effectLst/>
                <a:uLnTx/>
                <a:uFillTx/>
                <a:latin typeface="Arial"/>
                <a:ea typeface="+mn-ea"/>
                <a:cs typeface="+mn-cs"/>
              </a:rPr>
            </a:br>
            <a:r>
              <a:rPr kumimoji="0" lang="en-US" sz="3600" b="0" i="0" u="none" strike="noStrike" kern="1200" cap="all" spc="0" normalizeH="0" baseline="0" noProof="0" dirty="0">
                <a:ln>
                  <a:noFill/>
                </a:ln>
                <a:solidFill>
                  <a:srgbClr val="FFCC01"/>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68" name="Slide Number Placeholder 6">
            <a:extLst>
              <a:ext uri="{FF2B5EF4-FFF2-40B4-BE49-F238E27FC236}">
                <a16:creationId xmlns:a16="http://schemas.microsoft.com/office/drawing/2014/main" id="{FEE22476-D9C3-7639-0671-964398B182C6}"/>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678273451"/>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st B: Cover - Ligh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6B514101-D430-4248-AC08-3E87093EFFE7}" type="datetime3">
              <a:rPr lang="en-US" smtClean="0"/>
              <a:t>16 May 2025</a:t>
            </a:fld>
            <a:endParaRPr lang="en-US" dirty="0"/>
          </a:p>
        </p:txBody>
      </p:sp>
      <p:pic>
        <p:nvPicPr>
          <p:cNvPr id="8" name="U.S. Army" descr="U.S. Army">
            <a:extLst>
              <a:ext uri="{FF2B5EF4-FFF2-40B4-BE49-F238E27FC236}">
                <a16:creationId xmlns:a16="http://schemas.microsoft.com/office/drawing/2014/main" id="{C4525471-71C4-E84C-06B5-CF4BA10994C2}"/>
              </a:ext>
            </a:extLst>
          </p:cNvPr>
          <p:cNvPicPr>
            <a:picLocks noChangeAspect="1"/>
          </p:cNvPicPr>
          <p:nvPr userDrawn="1"/>
        </p:nvPicPr>
        <p:blipFill>
          <a:blip r:embed="rId2"/>
          <a:stretch>
            <a:fillRect/>
          </a:stretch>
        </p:blipFill>
        <p:spPr bwMode="black">
          <a:xfrm>
            <a:off x="244899" y="112631"/>
            <a:ext cx="3246120" cy="1225808"/>
          </a:xfrm>
          <a:prstGeom prst="rect">
            <a:avLst/>
          </a:prstGeom>
          <a:noFill/>
        </p:spPr>
      </p:pic>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29" name="TextBox 28">
            <a:extLst>
              <a:ext uri="{FF2B5EF4-FFF2-40B4-BE49-F238E27FC236}">
                <a16:creationId xmlns:a16="http://schemas.microsoft.com/office/drawing/2014/main" id="{3DB6A57D-3737-3401-0132-79D93CE44248}"/>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B: Distribution authorized to U.S. Government agencies only; Controlled Technical Information (                                   ). Other requests for this document shall be referred to DEVCOM ARL, FCDD-RLD.</a:t>
            </a:r>
          </a:p>
          <a:p>
            <a:pPr marL="0" indent="0">
              <a:lnSpc>
                <a:spcPct val="95000"/>
              </a:lnSpc>
              <a:spcBef>
                <a:spcPts val="1000"/>
              </a:spcBef>
              <a:buSzPct val="100000"/>
              <a:buFont typeface="Arial"/>
              <a:buNone/>
            </a:pPr>
            <a:endParaRPr lang="en-US" sz="900" dirty="0"/>
          </a:p>
        </p:txBody>
      </p:sp>
      <p:grpSp>
        <p:nvGrpSpPr>
          <p:cNvPr id="30" name="Group">
            <a:extLst>
              <a:ext uri="{FF2B5EF4-FFF2-40B4-BE49-F238E27FC236}">
                <a16:creationId xmlns:a16="http://schemas.microsoft.com/office/drawing/2014/main" id="{21423E90-65FE-2E16-D2B4-BA070B075F4C}"/>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31" name="Rectangle">
              <a:extLst>
                <a:ext uri="{FF2B5EF4-FFF2-40B4-BE49-F238E27FC236}">
                  <a16:creationId xmlns:a16="http://schemas.microsoft.com/office/drawing/2014/main" id="{3FBA8C28-38C2-ABD3-3901-90324E5F2A0E}"/>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chemeClr val="tx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42" name="Line">
              <a:extLst>
                <a:ext uri="{FF2B5EF4-FFF2-40B4-BE49-F238E27FC236}">
                  <a16:creationId xmlns:a16="http://schemas.microsoft.com/office/drawing/2014/main" id="{D0FA0660-1D2F-F4F7-E30E-9BA373B549EB}"/>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chemeClr val="tx1"/>
              </a:solidFill>
              <a:miter lim="800000"/>
            </a:ln>
          </p:spPr>
          <p:style>
            <a:lnRef idx="1">
              <a:schemeClr val="accent1"/>
            </a:lnRef>
            <a:fillRef idx="0">
              <a:schemeClr val="accent1"/>
            </a:fillRef>
            <a:effectRef idx="0">
              <a:srgbClr val="000000"/>
            </a:effectRef>
            <a:fontRef idx="minor">
              <a:schemeClr val="lt1"/>
            </a:fontRef>
          </p:style>
        </p:cxnSp>
      </p:grpSp>
      <p:cxnSp>
        <p:nvCxnSpPr>
          <p:cNvPr id="43" name="Line">
            <a:extLst>
              <a:ext uri="{FF2B5EF4-FFF2-40B4-BE49-F238E27FC236}">
                <a16:creationId xmlns:a16="http://schemas.microsoft.com/office/drawing/2014/main" id="{66E9130F-FAD5-2042-07B3-40C931D5E286}"/>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44" name="Subtitle 2">
            <a:extLst>
              <a:ext uri="{FF2B5EF4-FFF2-40B4-BE49-F238E27FC236}">
                <a16:creationId xmlns:a16="http://schemas.microsoft.com/office/drawing/2014/main" id="{6098A7C1-A524-1F14-829E-3BAB9AE4F8ED}"/>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45" name="Text Placeholder 3">
            <a:extLst>
              <a:ext uri="{FF2B5EF4-FFF2-40B4-BE49-F238E27FC236}">
                <a16:creationId xmlns:a16="http://schemas.microsoft.com/office/drawing/2014/main" id="{5D421B87-A445-2CC2-BDB4-E95EBFE821FD}"/>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[DD Month YYYY]</a:t>
            </a:r>
          </a:p>
        </p:txBody>
      </p:sp>
      <p:sp>
        <p:nvSpPr>
          <p:cNvPr id="46" name="TextBox 45">
            <a:extLst>
              <a:ext uri="{FF2B5EF4-FFF2-40B4-BE49-F238E27FC236}">
                <a16:creationId xmlns:a16="http://schemas.microsoft.com/office/drawing/2014/main" id="{B5CADA57-23FA-C06C-E65E-2EBE63EE1949}"/>
              </a:ext>
            </a:extLst>
          </p:cNvPr>
          <p:cNvSpPr txBox="1"/>
          <p:nvPr userDrawn="1"/>
        </p:nvSpPr>
        <p:spPr>
          <a:xfrm>
            <a:off x="738966" y="2202820"/>
            <a:ext cx="8339328" cy="1325878"/>
          </a:xfrm>
          <a:prstGeom prst="rect">
            <a:avLst/>
          </a:prstGeom>
          <a:noFill/>
        </p:spPr>
        <p:txBody>
          <a:bodyPr wrap="square" lIns="0" tIns="0" rIns="0" bIns="0" rtlCol="0">
            <a:noAutofit/>
          </a:bodyPr>
          <a:lstStyle/>
          <a:p>
            <a:pPr marL="0" indent="0">
              <a:lnSpc>
                <a:spcPct val="80000"/>
              </a:lnSpc>
              <a:spcBef>
                <a:spcPts val="1000"/>
              </a:spcBef>
              <a:buSzPct val="100000"/>
              <a:buFont typeface="Arial"/>
              <a:buNone/>
            </a:pPr>
            <a:r>
              <a:rPr kumimoji="0" lang="en-US" sz="3600" b="0" i="0" u="none" strike="noStrike" kern="1200" cap="all" spc="0" normalizeH="0" baseline="0" noProof="0" dirty="0">
                <a:ln>
                  <a:noFill/>
                </a:ln>
                <a:solidFill>
                  <a:schemeClr val="tx2"/>
                </a:solidFill>
                <a:effectLst/>
                <a:uLnTx/>
                <a:uFillTx/>
                <a:latin typeface="Arial"/>
                <a:ea typeface="+mj-ea"/>
                <a:cs typeface="+mj-cs"/>
              </a:rPr>
              <a:t>U.S. ARMY COMBAT CAPABILITIES DEVELOPMENT COMMAND</a:t>
            </a:r>
            <a:br>
              <a:rPr kumimoji="0" lang="en-US" sz="3600" b="0" i="0" u="none" strike="noStrike" kern="1200" cap="all" spc="0" normalizeH="0" baseline="0" noProof="0" dirty="0">
                <a:ln>
                  <a:noFill/>
                </a:ln>
                <a:solidFill>
                  <a:schemeClr val="tx2"/>
                </a:solidFill>
                <a:effectLst/>
                <a:uLnTx/>
                <a:uFillTx/>
                <a:latin typeface="Arial"/>
                <a:ea typeface="+mj-ea"/>
                <a:cs typeface="+mj-cs"/>
              </a:rPr>
            </a:br>
            <a:r>
              <a:rPr kumimoji="0" lang="en-US" sz="3600" b="0" i="0" u="none" strike="noStrike" kern="1200" cap="all" spc="0" normalizeH="0" baseline="0" noProof="0" dirty="0">
                <a:ln>
                  <a:noFill/>
                </a:ln>
                <a:solidFill>
                  <a:schemeClr val="tx2"/>
                </a:solidFill>
                <a:effectLst/>
                <a:uLnTx/>
                <a:uFillTx/>
                <a:latin typeface="Arial"/>
                <a:ea typeface="+mj-ea"/>
                <a:cs typeface="+mj-cs"/>
              </a:rPr>
              <a:t>ARMY RESEARCH LABORATORY</a:t>
            </a:r>
            <a:endParaRPr lang="en-US" sz="3600" dirty="0">
              <a:solidFill>
                <a:schemeClr val="tx2"/>
              </a:solidFill>
            </a:endParaRPr>
          </a:p>
        </p:txBody>
      </p:sp>
      <p:sp>
        <p:nvSpPr>
          <p:cNvPr id="47" name="Slide Number Placeholder 6">
            <a:extLst>
              <a:ext uri="{FF2B5EF4-FFF2-40B4-BE49-F238E27FC236}">
                <a16:creationId xmlns:a16="http://schemas.microsoft.com/office/drawing/2014/main" id="{0CA978FF-101C-14F7-C106-92245A3DF0AF}"/>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48" name="TextBox 47">
            <a:extLst>
              <a:ext uri="{FF2B5EF4-FFF2-40B4-BE49-F238E27FC236}">
                <a16:creationId xmlns:a16="http://schemas.microsoft.com/office/drawing/2014/main" id="{C106B5B6-1C31-974D-BBD5-5C83CCCE7E64}"/>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a:t>
            </a:r>
          </a:p>
        </p:txBody>
      </p:sp>
      <p:sp>
        <p:nvSpPr>
          <p:cNvPr id="49" name="TextBox 48">
            <a:extLst>
              <a:ext uri="{FF2B5EF4-FFF2-40B4-BE49-F238E27FC236}">
                <a16:creationId xmlns:a16="http://schemas.microsoft.com/office/drawing/2014/main" id="{737A36FB-2B46-604C-52BE-F6F99C602598}"/>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B</a:t>
            </a:r>
          </a:p>
        </p:txBody>
      </p:sp>
      <p:sp>
        <p:nvSpPr>
          <p:cNvPr id="2" name="Text Placeholder 6">
            <a:extLst>
              <a:ext uri="{FF2B5EF4-FFF2-40B4-BE49-F238E27FC236}">
                <a16:creationId xmlns:a16="http://schemas.microsoft.com/office/drawing/2014/main" id="{73CE68AE-22B0-331B-BBB9-495F92253502}"/>
              </a:ext>
            </a:extLst>
          </p:cNvPr>
          <p:cNvSpPr>
            <a:spLocks noGrp="1"/>
          </p:cNvSpPr>
          <p:nvPr>
            <p:ph type="body" sz="quarter" idx="49" hasCustomPrompt="1"/>
          </p:nvPr>
        </p:nvSpPr>
        <p:spPr>
          <a:xfrm>
            <a:off x="1756704"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Tree>
    <p:extLst>
      <p:ext uri="{BB962C8B-B14F-4D97-AF65-F5344CB8AC3E}">
        <p14:creationId xmlns:p14="http://schemas.microsoft.com/office/powerpoint/2010/main" val="337382654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st B + EXPT: Cover - Ligh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6B514101-D430-4248-AC08-3E87093EFFE7}" type="datetime3">
              <a:rPr lang="en-US" smtClean="0"/>
              <a:t>16 May 2025</a:t>
            </a:fld>
            <a:endParaRPr lang="en-US" dirty="0"/>
          </a:p>
        </p:txBody>
      </p:sp>
      <p:pic>
        <p:nvPicPr>
          <p:cNvPr id="8" name="U.S. Army" descr="U.S. Army">
            <a:extLst>
              <a:ext uri="{FF2B5EF4-FFF2-40B4-BE49-F238E27FC236}">
                <a16:creationId xmlns:a16="http://schemas.microsoft.com/office/drawing/2014/main" id="{C4525471-71C4-E84C-06B5-CF4BA10994C2}"/>
              </a:ext>
            </a:extLst>
          </p:cNvPr>
          <p:cNvPicPr>
            <a:picLocks noChangeAspect="1"/>
          </p:cNvPicPr>
          <p:nvPr userDrawn="1"/>
        </p:nvPicPr>
        <p:blipFill>
          <a:blip r:embed="rId2"/>
          <a:stretch>
            <a:fillRect/>
          </a:stretch>
        </p:blipFill>
        <p:spPr bwMode="black">
          <a:xfrm>
            <a:off x="244899" y="112631"/>
            <a:ext cx="3246120" cy="1225808"/>
          </a:xfrm>
          <a:prstGeom prst="rect">
            <a:avLst/>
          </a:prstGeom>
          <a:noFill/>
        </p:spPr>
      </p:pic>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29" name="TextBox 28">
            <a:extLst>
              <a:ext uri="{FF2B5EF4-FFF2-40B4-BE49-F238E27FC236}">
                <a16:creationId xmlns:a16="http://schemas.microsoft.com/office/drawing/2014/main" id="{3DB6A57D-3737-3401-0132-79D93CE44248}"/>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B: Distribution authorized to U.S. Government agencies only; Controlled Technical Information (                                   ). Other requests for this document shall be referred to DEVCOM ARL, FCDD-RLD.</a:t>
            </a:r>
          </a:p>
          <a:p>
            <a:pPr marL="0" indent="0">
              <a:lnSpc>
                <a:spcPct val="95000"/>
              </a:lnSpc>
              <a:spcBef>
                <a:spcPts val="1000"/>
              </a:spcBef>
              <a:buSzPct val="100000"/>
              <a:buFont typeface="Arial"/>
              <a:buNone/>
            </a:pPr>
            <a:endParaRPr lang="en-US" sz="900" dirty="0"/>
          </a:p>
        </p:txBody>
      </p:sp>
      <p:grpSp>
        <p:nvGrpSpPr>
          <p:cNvPr id="30" name="Group">
            <a:extLst>
              <a:ext uri="{FF2B5EF4-FFF2-40B4-BE49-F238E27FC236}">
                <a16:creationId xmlns:a16="http://schemas.microsoft.com/office/drawing/2014/main" id="{21423E90-65FE-2E16-D2B4-BA070B075F4C}"/>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31" name="Rectangle">
              <a:extLst>
                <a:ext uri="{FF2B5EF4-FFF2-40B4-BE49-F238E27FC236}">
                  <a16:creationId xmlns:a16="http://schemas.microsoft.com/office/drawing/2014/main" id="{3FBA8C28-38C2-ABD3-3901-90324E5F2A0E}"/>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chemeClr val="tx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42" name="Line">
              <a:extLst>
                <a:ext uri="{FF2B5EF4-FFF2-40B4-BE49-F238E27FC236}">
                  <a16:creationId xmlns:a16="http://schemas.microsoft.com/office/drawing/2014/main" id="{D0FA0660-1D2F-F4F7-E30E-9BA373B549EB}"/>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chemeClr val="tx1"/>
              </a:solidFill>
              <a:miter lim="800000"/>
            </a:ln>
          </p:spPr>
          <p:style>
            <a:lnRef idx="1">
              <a:schemeClr val="accent1"/>
            </a:lnRef>
            <a:fillRef idx="0">
              <a:schemeClr val="accent1"/>
            </a:fillRef>
            <a:effectRef idx="0">
              <a:srgbClr val="000000"/>
            </a:effectRef>
            <a:fontRef idx="minor">
              <a:schemeClr val="lt1"/>
            </a:fontRef>
          </p:style>
        </p:cxnSp>
      </p:grpSp>
      <p:cxnSp>
        <p:nvCxnSpPr>
          <p:cNvPr id="43" name="Line">
            <a:extLst>
              <a:ext uri="{FF2B5EF4-FFF2-40B4-BE49-F238E27FC236}">
                <a16:creationId xmlns:a16="http://schemas.microsoft.com/office/drawing/2014/main" id="{66E9130F-FAD5-2042-07B3-40C931D5E286}"/>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44" name="Subtitle 2">
            <a:extLst>
              <a:ext uri="{FF2B5EF4-FFF2-40B4-BE49-F238E27FC236}">
                <a16:creationId xmlns:a16="http://schemas.microsoft.com/office/drawing/2014/main" id="{6098A7C1-A524-1F14-829E-3BAB9AE4F8ED}"/>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45" name="Text Placeholder 3">
            <a:extLst>
              <a:ext uri="{FF2B5EF4-FFF2-40B4-BE49-F238E27FC236}">
                <a16:creationId xmlns:a16="http://schemas.microsoft.com/office/drawing/2014/main" id="{5D421B87-A445-2CC2-BDB4-E95EBFE821FD}"/>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[DD Month YYYY]</a:t>
            </a:r>
          </a:p>
        </p:txBody>
      </p:sp>
      <p:sp>
        <p:nvSpPr>
          <p:cNvPr id="46" name="TextBox 45">
            <a:extLst>
              <a:ext uri="{FF2B5EF4-FFF2-40B4-BE49-F238E27FC236}">
                <a16:creationId xmlns:a16="http://schemas.microsoft.com/office/drawing/2014/main" id="{B5CADA57-23FA-C06C-E65E-2EBE63EE1949}"/>
              </a:ext>
            </a:extLst>
          </p:cNvPr>
          <p:cNvSpPr txBox="1"/>
          <p:nvPr userDrawn="1"/>
        </p:nvSpPr>
        <p:spPr>
          <a:xfrm>
            <a:off x="738966" y="2202820"/>
            <a:ext cx="8339328" cy="1325878"/>
          </a:xfrm>
          <a:prstGeom prst="rect">
            <a:avLst/>
          </a:prstGeom>
          <a:noFill/>
        </p:spPr>
        <p:txBody>
          <a:bodyPr wrap="square" lIns="0" tIns="0" rIns="0" bIns="0" rtlCol="0">
            <a:noAutofit/>
          </a:bodyPr>
          <a:lstStyle/>
          <a:p>
            <a:pPr marL="0" indent="0">
              <a:lnSpc>
                <a:spcPct val="80000"/>
              </a:lnSpc>
              <a:spcBef>
                <a:spcPts val="1000"/>
              </a:spcBef>
              <a:buSzPct val="100000"/>
              <a:buFont typeface="Arial"/>
              <a:buNone/>
            </a:pPr>
            <a:r>
              <a:rPr kumimoji="0" lang="en-US" sz="3600" b="0" i="0" u="none" strike="noStrike" kern="1200" cap="all" spc="0" normalizeH="0" baseline="0" noProof="0" dirty="0">
                <a:ln>
                  <a:noFill/>
                </a:ln>
                <a:solidFill>
                  <a:schemeClr val="tx2"/>
                </a:solidFill>
                <a:effectLst/>
                <a:uLnTx/>
                <a:uFillTx/>
                <a:latin typeface="Arial"/>
                <a:ea typeface="+mj-ea"/>
                <a:cs typeface="+mj-cs"/>
              </a:rPr>
              <a:t>U.S. ARMY COMBAT CAPABILITIES DEVELOPMENT COMMAND</a:t>
            </a:r>
            <a:br>
              <a:rPr kumimoji="0" lang="en-US" sz="3600" b="0" i="0" u="none" strike="noStrike" kern="1200" cap="all" spc="0" normalizeH="0" baseline="0" noProof="0" dirty="0">
                <a:ln>
                  <a:noFill/>
                </a:ln>
                <a:solidFill>
                  <a:schemeClr val="tx2"/>
                </a:solidFill>
                <a:effectLst/>
                <a:uLnTx/>
                <a:uFillTx/>
                <a:latin typeface="Arial"/>
                <a:ea typeface="+mj-ea"/>
                <a:cs typeface="+mj-cs"/>
              </a:rPr>
            </a:br>
            <a:r>
              <a:rPr kumimoji="0" lang="en-US" sz="3600" b="0" i="0" u="none" strike="noStrike" kern="1200" cap="all" spc="0" normalizeH="0" baseline="0" noProof="0" dirty="0">
                <a:ln>
                  <a:noFill/>
                </a:ln>
                <a:solidFill>
                  <a:schemeClr val="tx2"/>
                </a:solidFill>
                <a:effectLst/>
                <a:uLnTx/>
                <a:uFillTx/>
                <a:latin typeface="Arial"/>
                <a:ea typeface="+mj-ea"/>
                <a:cs typeface="+mj-cs"/>
              </a:rPr>
              <a:t>ARMY RESEARCH LABORATORY</a:t>
            </a:r>
            <a:endParaRPr lang="en-US" sz="3600" dirty="0">
              <a:solidFill>
                <a:schemeClr val="tx2"/>
              </a:solidFill>
            </a:endParaRPr>
          </a:p>
        </p:txBody>
      </p:sp>
      <p:sp>
        <p:nvSpPr>
          <p:cNvPr id="47" name="Slide Number Placeholder 6">
            <a:extLst>
              <a:ext uri="{FF2B5EF4-FFF2-40B4-BE49-F238E27FC236}">
                <a16:creationId xmlns:a16="http://schemas.microsoft.com/office/drawing/2014/main" id="{0CA978FF-101C-14F7-C106-92245A3DF0AF}"/>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2" name="TextBox 1">
            <a:extLst>
              <a:ext uri="{FF2B5EF4-FFF2-40B4-BE49-F238E27FC236}">
                <a16:creationId xmlns:a16="http://schemas.microsoft.com/office/drawing/2014/main" id="{0468AB6D-D2F1-DF4F-3108-D9E464E3D61B}"/>
              </a:ext>
            </a:extLst>
          </p:cNvPr>
          <p:cNvSpPr txBox="1"/>
          <p:nvPr userDrawn="1"/>
        </p:nvSpPr>
        <p:spPr>
          <a:xfrm>
            <a:off x="5484552" y="5848350"/>
            <a:ext cx="4869123" cy="457200"/>
          </a:xfrm>
          <a:prstGeom prst="rect">
            <a:avLst/>
          </a:prstGeom>
          <a:noFill/>
        </p:spPr>
        <p:txBody>
          <a:bodyPr wrap="square" lIns="0" tIns="0" rIns="0" bIns="0" rtlCol="0">
            <a:noAutofit/>
          </a:bodyPr>
          <a:lstStyle/>
          <a:p>
            <a:pPr marL="0" indent="0">
              <a:lnSpc>
                <a:spcPct val="95000"/>
              </a:lnSpc>
              <a:spcBef>
                <a:spcPts val="1000"/>
              </a:spcBef>
              <a:buSzPct val="100000"/>
              <a:buFont typeface="Arial"/>
              <a:buNone/>
            </a:pPr>
            <a:r>
              <a:rPr lang="en-US" sz="900" dirty="0"/>
              <a:t>WARNING -This document contains technical data whose export is restricted by the Arms Export Control Act (Title 22, U.S.C., Sec 2751, et seq.) or the Export Administration Act of 1979 (Title 50, U.S.C., App. 2401 et seq.), as amended. Violations of these export laws are subject to severe criminal penalties. Disseminate in accordance with provisions of DoD Directive 5230.25.</a:t>
            </a:r>
          </a:p>
        </p:txBody>
      </p:sp>
      <p:sp>
        <p:nvSpPr>
          <p:cNvPr id="3" name="TextBox 2">
            <a:extLst>
              <a:ext uri="{FF2B5EF4-FFF2-40B4-BE49-F238E27FC236}">
                <a16:creationId xmlns:a16="http://schemas.microsoft.com/office/drawing/2014/main" id="{EC7D6E92-C0CA-39BE-7BB6-BB1356498753}"/>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 EXPT</a:t>
            </a:r>
          </a:p>
        </p:txBody>
      </p:sp>
      <p:sp>
        <p:nvSpPr>
          <p:cNvPr id="5" name="TextBox 4">
            <a:extLst>
              <a:ext uri="{FF2B5EF4-FFF2-40B4-BE49-F238E27FC236}">
                <a16:creationId xmlns:a16="http://schemas.microsoft.com/office/drawing/2014/main" id="{4501A44A-EE40-CE6B-0117-7891B9AF766F}"/>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B</a:t>
            </a:r>
          </a:p>
        </p:txBody>
      </p:sp>
      <p:sp>
        <p:nvSpPr>
          <p:cNvPr id="7" name="Text Placeholder 6">
            <a:extLst>
              <a:ext uri="{FF2B5EF4-FFF2-40B4-BE49-F238E27FC236}">
                <a16:creationId xmlns:a16="http://schemas.microsoft.com/office/drawing/2014/main" id="{BE027F44-48AD-B3B9-774E-D4E3F19900A6}"/>
              </a:ext>
            </a:extLst>
          </p:cNvPr>
          <p:cNvSpPr>
            <a:spLocks noGrp="1"/>
          </p:cNvSpPr>
          <p:nvPr>
            <p:ph type="body" sz="quarter" idx="49" hasCustomPrompt="1"/>
          </p:nvPr>
        </p:nvSpPr>
        <p:spPr>
          <a:xfrm>
            <a:off x="1756704"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Tree>
    <p:extLst>
      <p:ext uri="{BB962C8B-B14F-4D97-AF65-F5344CB8AC3E}">
        <p14:creationId xmlns:p14="http://schemas.microsoft.com/office/powerpoint/2010/main" val="319317621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st C: Cover - Ligh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4C02FD75-BF70-4417-B34D-3F23044B5DBD}" type="datetime3">
              <a:rPr lang="en-US" smtClean="0"/>
              <a:t>16 May 2025</a:t>
            </a:fld>
            <a:endParaRPr lang="en-US" dirty="0"/>
          </a:p>
        </p:txBody>
      </p:sp>
      <p:pic>
        <p:nvPicPr>
          <p:cNvPr id="8" name="U.S. Army" descr="U.S. Army">
            <a:extLst>
              <a:ext uri="{FF2B5EF4-FFF2-40B4-BE49-F238E27FC236}">
                <a16:creationId xmlns:a16="http://schemas.microsoft.com/office/drawing/2014/main" id="{C4525471-71C4-E84C-06B5-CF4BA10994C2}"/>
              </a:ext>
            </a:extLst>
          </p:cNvPr>
          <p:cNvPicPr>
            <a:picLocks noChangeAspect="1"/>
          </p:cNvPicPr>
          <p:nvPr userDrawn="1"/>
        </p:nvPicPr>
        <p:blipFill>
          <a:blip r:embed="rId2"/>
          <a:stretch>
            <a:fillRect/>
          </a:stretch>
        </p:blipFill>
        <p:spPr bwMode="black">
          <a:xfrm>
            <a:off x="244899" y="112631"/>
            <a:ext cx="3246120" cy="1225808"/>
          </a:xfrm>
          <a:prstGeom prst="rect">
            <a:avLst/>
          </a:prstGeom>
          <a:noFill/>
        </p:spPr>
      </p:pic>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3" name="TextBox 2">
            <a:extLst>
              <a:ext uri="{FF2B5EF4-FFF2-40B4-BE49-F238E27FC236}">
                <a16:creationId xmlns:a16="http://schemas.microsoft.com/office/drawing/2014/main" id="{93E2B9BF-9BFB-B5F4-3C94-AFF7B7AE371E}"/>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C: Distribution authorized to U.S. Government agencies and their contractors; Controlled Technical Information (                                   ). Other requests for this document shall be referred to DEVCOM ARL, FCDD-RLD.</a:t>
            </a:r>
          </a:p>
          <a:p>
            <a:pPr marL="0" indent="0">
              <a:lnSpc>
                <a:spcPct val="95000"/>
              </a:lnSpc>
              <a:spcBef>
                <a:spcPts val="1000"/>
              </a:spcBef>
              <a:buSzPct val="100000"/>
              <a:buFont typeface="Arial"/>
              <a:buNone/>
            </a:pPr>
            <a:endParaRPr lang="en-US" sz="900" dirty="0"/>
          </a:p>
        </p:txBody>
      </p:sp>
      <p:grpSp>
        <p:nvGrpSpPr>
          <p:cNvPr id="5" name="Group">
            <a:extLst>
              <a:ext uri="{FF2B5EF4-FFF2-40B4-BE49-F238E27FC236}">
                <a16:creationId xmlns:a16="http://schemas.microsoft.com/office/drawing/2014/main" id="{BB62DCEA-6AA6-62E3-BDE5-FB68A3A6151E}"/>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6" name="Rectangle">
              <a:extLst>
                <a:ext uri="{FF2B5EF4-FFF2-40B4-BE49-F238E27FC236}">
                  <a16:creationId xmlns:a16="http://schemas.microsoft.com/office/drawing/2014/main" id="{5B9A69DF-96B1-F12B-0BFF-9A7F4F434250}"/>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chemeClr val="tx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9" name="Line">
              <a:extLst>
                <a:ext uri="{FF2B5EF4-FFF2-40B4-BE49-F238E27FC236}">
                  <a16:creationId xmlns:a16="http://schemas.microsoft.com/office/drawing/2014/main" id="{B6B1B031-9C48-21B0-B5B4-0D2A55FBF4D1}"/>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chemeClr val="tx1"/>
              </a:solidFill>
              <a:miter lim="800000"/>
            </a:ln>
          </p:spPr>
          <p:style>
            <a:lnRef idx="1">
              <a:schemeClr val="accent1"/>
            </a:lnRef>
            <a:fillRef idx="0">
              <a:schemeClr val="accent1"/>
            </a:fillRef>
            <a:effectRef idx="0">
              <a:srgbClr val="000000"/>
            </a:effectRef>
            <a:fontRef idx="minor">
              <a:schemeClr val="lt1"/>
            </a:fontRef>
          </p:style>
        </p:cxnSp>
      </p:grpSp>
      <p:cxnSp>
        <p:nvCxnSpPr>
          <p:cNvPr id="10" name="Line">
            <a:extLst>
              <a:ext uri="{FF2B5EF4-FFF2-40B4-BE49-F238E27FC236}">
                <a16:creationId xmlns:a16="http://schemas.microsoft.com/office/drawing/2014/main" id="{CBB0998F-8F3C-A7BF-F44B-47E2651422B9}"/>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11" name="Subtitle 2">
            <a:extLst>
              <a:ext uri="{FF2B5EF4-FFF2-40B4-BE49-F238E27FC236}">
                <a16:creationId xmlns:a16="http://schemas.microsoft.com/office/drawing/2014/main" id="{E59EF982-EEEC-CDB3-3CF1-A80C61F582B6}"/>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12" name="Text Placeholder 3">
            <a:extLst>
              <a:ext uri="{FF2B5EF4-FFF2-40B4-BE49-F238E27FC236}">
                <a16:creationId xmlns:a16="http://schemas.microsoft.com/office/drawing/2014/main" id="{DEEAB8AF-31EA-F2FB-1BAD-44FD74B2C156}"/>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[DD Month YYYY]</a:t>
            </a:r>
          </a:p>
        </p:txBody>
      </p:sp>
      <p:sp>
        <p:nvSpPr>
          <p:cNvPr id="13" name="TextBox 12">
            <a:extLst>
              <a:ext uri="{FF2B5EF4-FFF2-40B4-BE49-F238E27FC236}">
                <a16:creationId xmlns:a16="http://schemas.microsoft.com/office/drawing/2014/main" id="{8C98D2DE-AB46-37A3-7853-4F8CF3756DEF}"/>
              </a:ext>
            </a:extLst>
          </p:cNvPr>
          <p:cNvSpPr txBox="1"/>
          <p:nvPr userDrawn="1"/>
        </p:nvSpPr>
        <p:spPr>
          <a:xfrm>
            <a:off x="738966" y="2202820"/>
            <a:ext cx="8339328" cy="1325878"/>
          </a:xfrm>
          <a:prstGeom prst="rect">
            <a:avLst/>
          </a:prstGeom>
          <a:noFill/>
        </p:spPr>
        <p:txBody>
          <a:bodyPr wrap="square" lIns="0" tIns="0" rIns="0" bIns="0" rtlCol="0">
            <a:noAutofit/>
          </a:bodyPr>
          <a:lstStyle/>
          <a:p>
            <a:pPr marL="0" indent="0">
              <a:lnSpc>
                <a:spcPct val="80000"/>
              </a:lnSpc>
              <a:spcBef>
                <a:spcPts val="1000"/>
              </a:spcBef>
              <a:buSzPct val="100000"/>
              <a:buFont typeface="Arial"/>
              <a:buNone/>
            </a:pPr>
            <a:r>
              <a:rPr kumimoji="0" lang="en-US" sz="3600" b="0" i="0" u="none" strike="noStrike" kern="1200" cap="all" spc="0" normalizeH="0" baseline="0" noProof="0" dirty="0">
                <a:ln>
                  <a:noFill/>
                </a:ln>
                <a:solidFill>
                  <a:schemeClr val="tx2"/>
                </a:solidFill>
                <a:effectLst/>
                <a:uLnTx/>
                <a:uFillTx/>
                <a:latin typeface="Arial"/>
                <a:ea typeface="+mj-ea"/>
                <a:cs typeface="+mj-cs"/>
              </a:rPr>
              <a:t>U.S. ARMY COMBAT CAPABILITIES DEVELOPMENT COMMAND</a:t>
            </a:r>
            <a:br>
              <a:rPr kumimoji="0" lang="en-US" sz="3600" b="0" i="0" u="none" strike="noStrike" kern="1200" cap="all" spc="0" normalizeH="0" baseline="0" noProof="0" dirty="0">
                <a:ln>
                  <a:noFill/>
                </a:ln>
                <a:solidFill>
                  <a:schemeClr val="tx2"/>
                </a:solidFill>
                <a:effectLst/>
                <a:uLnTx/>
                <a:uFillTx/>
                <a:latin typeface="Arial"/>
                <a:ea typeface="+mj-ea"/>
                <a:cs typeface="+mj-cs"/>
              </a:rPr>
            </a:br>
            <a:r>
              <a:rPr kumimoji="0" lang="en-US" sz="3600" b="0" i="0" u="none" strike="noStrike" kern="1200" cap="all" spc="0" normalizeH="0" baseline="0" noProof="0" dirty="0">
                <a:ln>
                  <a:noFill/>
                </a:ln>
                <a:solidFill>
                  <a:schemeClr val="tx2"/>
                </a:solidFill>
                <a:effectLst/>
                <a:uLnTx/>
                <a:uFillTx/>
                <a:latin typeface="Arial"/>
                <a:ea typeface="+mj-ea"/>
                <a:cs typeface="+mj-cs"/>
              </a:rPr>
              <a:t>ARMY RESEARCH LABORATORY</a:t>
            </a:r>
            <a:endParaRPr lang="en-US" sz="3600" dirty="0">
              <a:solidFill>
                <a:schemeClr val="tx2"/>
              </a:solidFill>
            </a:endParaRPr>
          </a:p>
        </p:txBody>
      </p:sp>
      <p:sp>
        <p:nvSpPr>
          <p:cNvPr id="14" name="Slide Number Placeholder 6">
            <a:extLst>
              <a:ext uri="{FF2B5EF4-FFF2-40B4-BE49-F238E27FC236}">
                <a16:creationId xmlns:a16="http://schemas.microsoft.com/office/drawing/2014/main" id="{515E73AD-EF7F-5DE6-474B-763DC829AEBE}"/>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15" name="TextBox 14">
            <a:extLst>
              <a:ext uri="{FF2B5EF4-FFF2-40B4-BE49-F238E27FC236}">
                <a16:creationId xmlns:a16="http://schemas.microsoft.com/office/drawing/2014/main" id="{CD4F6D1A-CC25-DCCD-38AF-DF263D5DF6DC}"/>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a:t>
            </a:r>
          </a:p>
        </p:txBody>
      </p:sp>
      <p:sp>
        <p:nvSpPr>
          <p:cNvPr id="16" name="TextBox 15">
            <a:extLst>
              <a:ext uri="{FF2B5EF4-FFF2-40B4-BE49-F238E27FC236}">
                <a16:creationId xmlns:a16="http://schemas.microsoft.com/office/drawing/2014/main" id="{4BCC7EF3-BEF2-2F13-7A12-65A143A13EB7}"/>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a:t>
            </a:r>
          </a:p>
        </p:txBody>
      </p:sp>
      <p:sp>
        <p:nvSpPr>
          <p:cNvPr id="2" name="Text Placeholder 6">
            <a:extLst>
              <a:ext uri="{FF2B5EF4-FFF2-40B4-BE49-F238E27FC236}">
                <a16:creationId xmlns:a16="http://schemas.microsoft.com/office/drawing/2014/main" id="{7F285A9E-AA04-1B08-5CD7-F239990E92C6}"/>
              </a:ext>
            </a:extLst>
          </p:cNvPr>
          <p:cNvSpPr>
            <a:spLocks noGrp="1"/>
          </p:cNvSpPr>
          <p:nvPr>
            <p:ph type="body" sz="quarter" idx="49" hasCustomPrompt="1"/>
          </p:nvPr>
        </p:nvSpPr>
        <p:spPr>
          <a:xfrm>
            <a:off x="2940045"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Tree>
    <p:extLst>
      <p:ext uri="{BB962C8B-B14F-4D97-AF65-F5344CB8AC3E}">
        <p14:creationId xmlns:p14="http://schemas.microsoft.com/office/powerpoint/2010/main" val="1764997608"/>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st C + EXPT: Cover - Ligh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4C02FD75-BF70-4417-B34D-3F23044B5DBD}" type="datetime3">
              <a:rPr lang="en-US" smtClean="0"/>
              <a:t>16 May 2025</a:t>
            </a:fld>
            <a:endParaRPr lang="en-US" dirty="0"/>
          </a:p>
        </p:txBody>
      </p:sp>
      <p:pic>
        <p:nvPicPr>
          <p:cNvPr id="8" name="U.S. Army" descr="U.S. Army">
            <a:extLst>
              <a:ext uri="{FF2B5EF4-FFF2-40B4-BE49-F238E27FC236}">
                <a16:creationId xmlns:a16="http://schemas.microsoft.com/office/drawing/2014/main" id="{C4525471-71C4-E84C-06B5-CF4BA10994C2}"/>
              </a:ext>
            </a:extLst>
          </p:cNvPr>
          <p:cNvPicPr>
            <a:picLocks noChangeAspect="1"/>
          </p:cNvPicPr>
          <p:nvPr userDrawn="1"/>
        </p:nvPicPr>
        <p:blipFill>
          <a:blip r:embed="rId2"/>
          <a:stretch>
            <a:fillRect/>
          </a:stretch>
        </p:blipFill>
        <p:spPr bwMode="black">
          <a:xfrm>
            <a:off x="244899" y="112631"/>
            <a:ext cx="3246120" cy="1225808"/>
          </a:xfrm>
          <a:prstGeom prst="rect">
            <a:avLst/>
          </a:prstGeom>
          <a:noFill/>
        </p:spPr>
      </p:pic>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3" name="TextBox 2">
            <a:extLst>
              <a:ext uri="{FF2B5EF4-FFF2-40B4-BE49-F238E27FC236}">
                <a16:creationId xmlns:a16="http://schemas.microsoft.com/office/drawing/2014/main" id="{93E2B9BF-9BFB-B5F4-3C94-AFF7B7AE371E}"/>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C: Distribution authorized to U.S. Government agencies and their contractors; Controlled Technical Information (                                   ). Other requests for this document shall be referred to DEVCOM ARL, FCDD-RLD.</a:t>
            </a:r>
          </a:p>
          <a:p>
            <a:pPr marL="0" indent="0">
              <a:lnSpc>
                <a:spcPct val="95000"/>
              </a:lnSpc>
              <a:spcBef>
                <a:spcPts val="1000"/>
              </a:spcBef>
              <a:buSzPct val="100000"/>
              <a:buFont typeface="Arial"/>
              <a:buNone/>
            </a:pPr>
            <a:endParaRPr lang="en-US" sz="900" dirty="0"/>
          </a:p>
        </p:txBody>
      </p:sp>
      <p:grpSp>
        <p:nvGrpSpPr>
          <p:cNvPr id="5" name="Group">
            <a:extLst>
              <a:ext uri="{FF2B5EF4-FFF2-40B4-BE49-F238E27FC236}">
                <a16:creationId xmlns:a16="http://schemas.microsoft.com/office/drawing/2014/main" id="{BB62DCEA-6AA6-62E3-BDE5-FB68A3A6151E}"/>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6" name="Rectangle">
              <a:extLst>
                <a:ext uri="{FF2B5EF4-FFF2-40B4-BE49-F238E27FC236}">
                  <a16:creationId xmlns:a16="http://schemas.microsoft.com/office/drawing/2014/main" id="{5B9A69DF-96B1-F12B-0BFF-9A7F4F434250}"/>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chemeClr val="tx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9" name="Line">
              <a:extLst>
                <a:ext uri="{FF2B5EF4-FFF2-40B4-BE49-F238E27FC236}">
                  <a16:creationId xmlns:a16="http://schemas.microsoft.com/office/drawing/2014/main" id="{B6B1B031-9C48-21B0-B5B4-0D2A55FBF4D1}"/>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chemeClr val="tx1"/>
              </a:solidFill>
              <a:miter lim="800000"/>
            </a:ln>
          </p:spPr>
          <p:style>
            <a:lnRef idx="1">
              <a:schemeClr val="accent1"/>
            </a:lnRef>
            <a:fillRef idx="0">
              <a:schemeClr val="accent1"/>
            </a:fillRef>
            <a:effectRef idx="0">
              <a:srgbClr val="000000"/>
            </a:effectRef>
            <a:fontRef idx="minor">
              <a:schemeClr val="lt1"/>
            </a:fontRef>
          </p:style>
        </p:cxnSp>
      </p:grpSp>
      <p:cxnSp>
        <p:nvCxnSpPr>
          <p:cNvPr id="10" name="Line">
            <a:extLst>
              <a:ext uri="{FF2B5EF4-FFF2-40B4-BE49-F238E27FC236}">
                <a16:creationId xmlns:a16="http://schemas.microsoft.com/office/drawing/2014/main" id="{CBB0998F-8F3C-A7BF-F44B-47E2651422B9}"/>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11" name="Subtitle 2">
            <a:extLst>
              <a:ext uri="{FF2B5EF4-FFF2-40B4-BE49-F238E27FC236}">
                <a16:creationId xmlns:a16="http://schemas.microsoft.com/office/drawing/2014/main" id="{E59EF982-EEEC-CDB3-3CF1-A80C61F582B6}"/>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12" name="Text Placeholder 3">
            <a:extLst>
              <a:ext uri="{FF2B5EF4-FFF2-40B4-BE49-F238E27FC236}">
                <a16:creationId xmlns:a16="http://schemas.microsoft.com/office/drawing/2014/main" id="{DEEAB8AF-31EA-F2FB-1BAD-44FD74B2C156}"/>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[DD Month YYYY]</a:t>
            </a:r>
          </a:p>
        </p:txBody>
      </p:sp>
      <p:sp>
        <p:nvSpPr>
          <p:cNvPr id="13" name="TextBox 12">
            <a:extLst>
              <a:ext uri="{FF2B5EF4-FFF2-40B4-BE49-F238E27FC236}">
                <a16:creationId xmlns:a16="http://schemas.microsoft.com/office/drawing/2014/main" id="{8C98D2DE-AB46-37A3-7853-4F8CF3756DEF}"/>
              </a:ext>
            </a:extLst>
          </p:cNvPr>
          <p:cNvSpPr txBox="1"/>
          <p:nvPr userDrawn="1"/>
        </p:nvSpPr>
        <p:spPr>
          <a:xfrm>
            <a:off x="738966" y="2202820"/>
            <a:ext cx="8339328" cy="1325878"/>
          </a:xfrm>
          <a:prstGeom prst="rect">
            <a:avLst/>
          </a:prstGeom>
          <a:noFill/>
        </p:spPr>
        <p:txBody>
          <a:bodyPr wrap="square" lIns="0" tIns="0" rIns="0" bIns="0" rtlCol="0">
            <a:noAutofit/>
          </a:bodyPr>
          <a:lstStyle/>
          <a:p>
            <a:pPr marL="0" indent="0">
              <a:lnSpc>
                <a:spcPct val="80000"/>
              </a:lnSpc>
              <a:spcBef>
                <a:spcPts val="1000"/>
              </a:spcBef>
              <a:buSzPct val="100000"/>
              <a:buFont typeface="Arial"/>
              <a:buNone/>
            </a:pPr>
            <a:r>
              <a:rPr kumimoji="0" lang="en-US" sz="3600" b="0" i="0" u="none" strike="noStrike" kern="1200" cap="all" spc="0" normalizeH="0" baseline="0" noProof="0" dirty="0">
                <a:ln>
                  <a:noFill/>
                </a:ln>
                <a:solidFill>
                  <a:schemeClr val="tx2"/>
                </a:solidFill>
                <a:effectLst/>
                <a:uLnTx/>
                <a:uFillTx/>
                <a:latin typeface="Arial"/>
                <a:ea typeface="+mj-ea"/>
                <a:cs typeface="+mj-cs"/>
              </a:rPr>
              <a:t>U.S. ARMY COMBAT CAPABILITIES DEVELOPMENT COMMAND</a:t>
            </a:r>
            <a:br>
              <a:rPr kumimoji="0" lang="en-US" sz="3600" b="0" i="0" u="none" strike="noStrike" kern="1200" cap="all" spc="0" normalizeH="0" baseline="0" noProof="0" dirty="0">
                <a:ln>
                  <a:noFill/>
                </a:ln>
                <a:solidFill>
                  <a:schemeClr val="tx2"/>
                </a:solidFill>
                <a:effectLst/>
                <a:uLnTx/>
                <a:uFillTx/>
                <a:latin typeface="Arial"/>
                <a:ea typeface="+mj-ea"/>
                <a:cs typeface="+mj-cs"/>
              </a:rPr>
            </a:br>
            <a:r>
              <a:rPr kumimoji="0" lang="en-US" sz="3600" b="0" i="0" u="none" strike="noStrike" kern="1200" cap="all" spc="0" normalizeH="0" baseline="0" noProof="0" dirty="0">
                <a:ln>
                  <a:noFill/>
                </a:ln>
                <a:solidFill>
                  <a:schemeClr val="tx2"/>
                </a:solidFill>
                <a:effectLst/>
                <a:uLnTx/>
                <a:uFillTx/>
                <a:latin typeface="Arial"/>
                <a:ea typeface="+mj-ea"/>
                <a:cs typeface="+mj-cs"/>
              </a:rPr>
              <a:t>ARMY RESEARCH LABORATORY</a:t>
            </a:r>
            <a:endParaRPr lang="en-US" sz="3600" dirty="0">
              <a:solidFill>
                <a:schemeClr val="tx2"/>
              </a:solidFill>
            </a:endParaRPr>
          </a:p>
        </p:txBody>
      </p:sp>
      <p:sp>
        <p:nvSpPr>
          <p:cNvPr id="14" name="Slide Number Placeholder 6">
            <a:extLst>
              <a:ext uri="{FF2B5EF4-FFF2-40B4-BE49-F238E27FC236}">
                <a16:creationId xmlns:a16="http://schemas.microsoft.com/office/drawing/2014/main" id="{515E73AD-EF7F-5DE6-474B-763DC829AEBE}"/>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2" name="TextBox 1">
            <a:extLst>
              <a:ext uri="{FF2B5EF4-FFF2-40B4-BE49-F238E27FC236}">
                <a16:creationId xmlns:a16="http://schemas.microsoft.com/office/drawing/2014/main" id="{0F437DDB-D743-8F0B-DF9D-51083DE48931}"/>
              </a:ext>
            </a:extLst>
          </p:cNvPr>
          <p:cNvSpPr txBox="1"/>
          <p:nvPr userDrawn="1"/>
        </p:nvSpPr>
        <p:spPr>
          <a:xfrm>
            <a:off x="5484552" y="5848350"/>
            <a:ext cx="4869123" cy="457200"/>
          </a:xfrm>
          <a:prstGeom prst="rect">
            <a:avLst/>
          </a:prstGeom>
          <a:noFill/>
        </p:spPr>
        <p:txBody>
          <a:bodyPr wrap="square" lIns="0" tIns="0" rIns="0" bIns="0" rtlCol="0">
            <a:noAutofit/>
          </a:bodyPr>
          <a:lstStyle/>
          <a:p>
            <a:pPr marL="0" indent="0">
              <a:lnSpc>
                <a:spcPct val="95000"/>
              </a:lnSpc>
              <a:spcBef>
                <a:spcPts val="1000"/>
              </a:spcBef>
              <a:buSzPct val="100000"/>
              <a:buFont typeface="Arial"/>
              <a:buNone/>
            </a:pPr>
            <a:r>
              <a:rPr lang="en-US" sz="900" dirty="0"/>
              <a:t>WARNING -This document contains technical data whose export is restricted by the Arms Export Control Act (Title 22, U.S.C., Sec 2751, et seq.) or the Export Administration Act of 1979 (Title 50, U.S.C., App. 2401 et seq.), as amended. Violations of these export laws are subject to severe criminal penalties. Disseminate in accordance with provisions of DoD Directive 5230.25.</a:t>
            </a:r>
          </a:p>
        </p:txBody>
      </p:sp>
      <p:sp>
        <p:nvSpPr>
          <p:cNvPr id="7" name="TextBox 6">
            <a:extLst>
              <a:ext uri="{FF2B5EF4-FFF2-40B4-BE49-F238E27FC236}">
                <a16:creationId xmlns:a16="http://schemas.microsoft.com/office/drawing/2014/main" id="{7DE47964-3F43-6A76-676E-8BDC2535810C}"/>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 EXPT</a:t>
            </a:r>
          </a:p>
        </p:txBody>
      </p:sp>
      <p:sp>
        <p:nvSpPr>
          <p:cNvPr id="15" name="TextBox 14">
            <a:extLst>
              <a:ext uri="{FF2B5EF4-FFF2-40B4-BE49-F238E27FC236}">
                <a16:creationId xmlns:a16="http://schemas.microsoft.com/office/drawing/2014/main" id="{F06DFA01-DF22-50F6-E1D4-3B7F753BB454}"/>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a:t>
            </a:r>
          </a:p>
        </p:txBody>
      </p:sp>
      <p:sp>
        <p:nvSpPr>
          <p:cNvPr id="16" name="Text Placeholder 6">
            <a:extLst>
              <a:ext uri="{FF2B5EF4-FFF2-40B4-BE49-F238E27FC236}">
                <a16:creationId xmlns:a16="http://schemas.microsoft.com/office/drawing/2014/main" id="{4E6E0169-0C20-6D50-BA3A-2E4C6F027590}"/>
              </a:ext>
            </a:extLst>
          </p:cNvPr>
          <p:cNvSpPr>
            <a:spLocks noGrp="1"/>
          </p:cNvSpPr>
          <p:nvPr>
            <p:ph type="body" sz="quarter" idx="49" hasCustomPrompt="1"/>
          </p:nvPr>
        </p:nvSpPr>
        <p:spPr>
          <a:xfrm>
            <a:off x="2940051"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Tree>
    <p:extLst>
      <p:ext uri="{BB962C8B-B14F-4D97-AF65-F5344CB8AC3E}">
        <p14:creationId xmlns:p14="http://schemas.microsoft.com/office/powerpoint/2010/main" val="3487767724"/>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st D: Cover - Ligh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A176AAA9-D53E-4652-8084-04697781BCEE}" type="datetime3">
              <a:rPr lang="en-US" smtClean="0"/>
              <a:t>16 May 2025</a:t>
            </a:fld>
            <a:endParaRPr lang="en-US" dirty="0"/>
          </a:p>
        </p:txBody>
      </p:sp>
      <p:pic>
        <p:nvPicPr>
          <p:cNvPr id="8" name="U.S. Army" descr="U.S. Army">
            <a:extLst>
              <a:ext uri="{FF2B5EF4-FFF2-40B4-BE49-F238E27FC236}">
                <a16:creationId xmlns:a16="http://schemas.microsoft.com/office/drawing/2014/main" id="{C4525471-71C4-E84C-06B5-CF4BA10994C2}"/>
              </a:ext>
            </a:extLst>
          </p:cNvPr>
          <p:cNvPicPr>
            <a:picLocks noChangeAspect="1"/>
          </p:cNvPicPr>
          <p:nvPr userDrawn="1"/>
        </p:nvPicPr>
        <p:blipFill>
          <a:blip r:embed="rId2"/>
          <a:stretch>
            <a:fillRect/>
          </a:stretch>
        </p:blipFill>
        <p:spPr bwMode="black">
          <a:xfrm>
            <a:off x="244899" y="112631"/>
            <a:ext cx="3246120" cy="1225808"/>
          </a:xfrm>
          <a:prstGeom prst="rect">
            <a:avLst/>
          </a:prstGeom>
          <a:noFill/>
        </p:spPr>
      </p:pic>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3" name="TextBox 2">
            <a:extLst>
              <a:ext uri="{FF2B5EF4-FFF2-40B4-BE49-F238E27FC236}">
                <a16:creationId xmlns:a16="http://schemas.microsoft.com/office/drawing/2014/main" id="{B497EF8F-1EEC-B543-BA5D-DCCB7CBA2C32}"/>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D: Distribution authorized to Department of Defense and U.S. DoD contractors only; Controlled Technical Information (                                   ). Other requests for this document shall be referred to  DEVCOM ARL, FCDD-RLD.</a:t>
            </a:r>
          </a:p>
          <a:p>
            <a:pPr marL="0" indent="0">
              <a:lnSpc>
                <a:spcPct val="95000"/>
              </a:lnSpc>
              <a:spcBef>
                <a:spcPts val="1000"/>
              </a:spcBef>
              <a:buSzPct val="100000"/>
              <a:buFont typeface="Arial"/>
              <a:buNone/>
            </a:pPr>
            <a:endParaRPr lang="en-US" sz="900" dirty="0"/>
          </a:p>
        </p:txBody>
      </p:sp>
      <p:grpSp>
        <p:nvGrpSpPr>
          <p:cNvPr id="5" name="Group">
            <a:extLst>
              <a:ext uri="{FF2B5EF4-FFF2-40B4-BE49-F238E27FC236}">
                <a16:creationId xmlns:a16="http://schemas.microsoft.com/office/drawing/2014/main" id="{B56FAE85-7E7C-634C-8029-169541EDA69C}"/>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6" name="Rectangle">
              <a:extLst>
                <a:ext uri="{FF2B5EF4-FFF2-40B4-BE49-F238E27FC236}">
                  <a16:creationId xmlns:a16="http://schemas.microsoft.com/office/drawing/2014/main" id="{CD59AEB4-B06D-4C5A-6401-377E01958053}"/>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chemeClr val="tx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9" name="Line">
              <a:extLst>
                <a:ext uri="{FF2B5EF4-FFF2-40B4-BE49-F238E27FC236}">
                  <a16:creationId xmlns:a16="http://schemas.microsoft.com/office/drawing/2014/main" id="{50C2BB02-FE50-035B-F0E4-3FC04AB9E2B2}"/>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chemeClr val="tx1"/>
              </a:solidFill>
              <a:miter lim="800000"/>
            </a:ln>
          </p:spPr>
          <p:style>
            <a:lnRef idx="1">
              <a:schemeClr val="accent1"/>
            </a:lnRef>
            <a:fillRef idx="0">
              <a:schemeClr val="accent1"/>
            </a:fillRef>
            <a:effectRef idx="0">
              <a:srgbClr val="000000"/>
            </a:effectRef>
            <a:fontRef idx="minor">
              <a:schemeClr val="lt1"/>
            </a:fontRef>
          </p:style>
        </p:cxnSp>
      </p:grpSp>
      <p:cxnSp>
        <p:nvCxnSpPr>
          <p:cNvPr id="10" name="Line">
            <a:extLst>
              <a:ext uri="{FF2B5EF4-FFF2-40B4-BE49-F238E27FC236}">
                <a16:creationId xmlns:a16="http://schemas.microsoft.com/office/drawing/2014/main" id="{0236CBA9-523C-53D2-AE71-8054A67789A3}"/>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11" name="Subtitle 2">
            <a:extLst>
              <a:ext uri="{FF2B5EF4-FFF2-40B4-BE49-F238E27FC236}">
                <a16:creationId xmlns:a16="http://schemas.microsoft.com/office/drawing/2014/main" id="{39AD68C8-7E9B-414E-4C8C-F6E6C7AB90AC}"/>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12" name="Text Placeholder 3">
            <a:extLst>
              <a:ext uri="{FF2B5EF4-FFF2-40B4-BE49-F238E27FC236}">
                <a16:creationId xmlns:a16="http://schemas.microsoft.com/office/drawing/2014/main" id="{BD804ED2-D1E8-3E72-FB98-B4F52837820A}"/>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[DD Month YYYY]</a:t>
            </a:r>
          </a:p>
        </p:txBody>
      </p:sp>
      <p:sp>
        <p:nvSpPr>
          <p:cNvPr id="13" name="TextBox 12">
            <a:extLst>
              <a:ext uri="{FF2B5EF4-FFF2-40B4-BE49-F238E27FC236}">
                <a16:creationId xmlns:a16="http://schemas.microsoft.com/office/drawing/2014/main" id="{7CD106BA-203A-BAD6-5BBB-62421962CFF2}"/>
              </a:ext>
            </a:extLst>
          </p:cNvPr>
          <p:cNvSpPr txBox="1"/>
          <p:nvPr userDrawn="1"/>
        </p:nvSpPr>
        <p:spPr>
          <a:xfrm>
            <a:off x="738966" y="2202820"/>
            <a:ext cx="8339328" cy="1325878"/>
          </a:xfrm>
          <a:prstGeom prst="rect">
            <a:avLst/>
          </a:prstGeom>
          <a:noFill/>
        </p:spPr>
        <p:txBody>
          <a:bodyPr wrap="square" lIns="0" tIns="0" rIns="0" bIns="0" rtlCol="0">
            <a:noAutofit/>
          </a:bodyPr>
          <a:lstStyle/>
          <a:p>
            <a:pPr marL="0" indent="0">
              <a:lnSpc>
                <a:spcPct val="80000"/>
              </a:lnSpc>
              <a:spcBef>
                <a:spcPts val="1000"/>
              </a:spcBef>
              <a:buSzPct val="100000"/>
              <a:buFont typeface="Arial"/>
              <a:buNone/>
            </a:pPr>
            <a:r>
              <a:rPr kumimoji="0" lang="en-US" sz="3600" b="0" i="0" u="none" strike="noStrike" kern="1200" cap="all" spc="0" normalizeH="0" baseline="0" noProof="0" dirty="0">
                <a:ln>
                  <a:noFill/>
                </a:ln>
                <a:solidFill>
                  <a:schemeClr val="tx2"/>
                </a:solidFill>
                <a:effectLst/>
                <a:uLnTx/>
                <a:uFillTx/>
                <a:latin typeface="Arial"/>
                <a:ea typeface="+mj-ea"/>
                <a:cs typeface="+mj-cs"/>
              </a:rPr>
              <a:t>U.S. ARMY COMBAT CAPABILITIES DEVELOPMENT COMMAND</a:t>
            </a:r>
            <a:br>
              <a:rPr kumimoji="0" lang="en-US" sz="3600" b="0" i="0" u="none" strike="noStrike" kern="1200" cap="all" spc="0" normalizeH="0" baseline="0" noProof="0" dirty="0">
                <a:ln>
                  <a:noFill/>
                </a:ln>
                <a:solidFill>
                  <a:schemeClr val="tx2"/>
                </a:solidFill>
                <a:effectLst/>
                <a:uLnTx/>
                <a:uFillTx/>
                <a:latin typeface="Arial"/>
                <a:ea typeface="+mj-ea"/>
                <a:cs typeface="+mj-cs"/>
              </a:rPr>
            </a:br>
            <a:r>
              <a:rPr kumimoji="0" lang="en-US" sz="3600" b="0" i="0" u="none" strike="noStrike" kern="1200" cap="all" spc="0" normalizeH="0" baseline="0" noProof="0" dirty="0">
                <a:ln>
                  <a:noFill/>
                </a:ln>
                <a:solidFill>
                  <a:schemeClr val="tx2"/>
                </a:solidFill>
                <a:effectLst/>
                <a:uLnTx/>
                <a:uFillTx/>
                <a:latin typeface="Arial"/>
                <a:ea typeface="+mj-ea"/>
                <a:cs typeface="+mj-cs"/>
              </a:rPr>
              <a:t>ARMY RESEARCH LABORATORY</a:t>
            </a:r>
            <a:endParaRPr lang="en-US" sz="3600" dirty="0">
              <a:solidFill>
                <a:schemeClr val="tx2"/>
              </a:solidFill>
            </a:endParaRPr>
          </a:p>
        </p:txBody>
      </p:sp>
      <p:sp>
        <p:nvSpPr>
          <p:cNvPr id="14" name="Slide Number Placeholder 6">
            <a:extLst>
              <a:ext uri="{FF2B5EF4-FFF2-40B4-BE49-F238E27FC236}">
                <a16:creationId xmlns:a16="http://schemas.microsoft.com/office/drawing/2014/main" id="{3A8B07D2-48B2-3534-82CB-209D25FF44C6}"/>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15" name="TextBox 14">
            <a:extLst>
              <a:ext uri="{FF2B5EF4-FFF2-40B4-BE49-F238E27FC236}">
                <a16:creationId xmlns:a16="http://schemas.microsoft.com/office/drawing/2014/main" id="{3622843C-DBA5-F222-2113-AAEF92F96871}"/>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a:t>
            </a:r>
          </a:p>
        </p:txBody>
      </p:sp>
      <p:sp>
        <p:nvSpPr>
          <p:cNvPr id="16" name="TextBox 15">
            <a:extLst>
              <a:ext uri="{FF2B5EF4-FFF2-40B4-BE49-F238E27FC236}">
                <a16:creationId xmlns:a16="http://schemas.microsoft.com/office/drawing/2014/main" id="{1741E90B-F8AD-0F35-5E06-A5A93F25118C}"/>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a:t>
            </a:r>
          </a:p>
        </p:txBody>
      </p:sp>
      <p:sp>
        <p:nvSpPr>
          <p:cNvPr id="2" name="Text Placeholder 6">
            <a:extLst>
              <a:ext uri="{FF2B5EF4-FFF2-40B4-BE49-F238E27FC236}">
                <a16:creationId xmlns:a16="http://schemas.microsoft.com/office/drawing/2014/main" id="{593C6E6B-F143-6948-F933-5CD936CEB2FC}"/>
              </a:ext>
            </a:extLst>
          </p:cNvPr>
          <p:cNvSpPr>
            <a:spLocks noGrp="1"/>
          </p:cNvSpPr>
          <p:nvPr>
            <p:ph type="body" sz="quarter" idx="49" hasCustomPrompt="1"/>
          </p:nvPr>
        </p:nvSpPr>
        <p:spPr>
          <a:xfrm>
            <a:off x="3173127"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Tree>
    <p:extLst>
      <p:ext uri="{BB962C8B-B14F-4D97-AF65-F5344CB8AC3E}">
        <p14:creationId xmlns:p14="http://schemas.microsoft.com/office/powerpoint/2010/main" val="403306227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NCLASSIFIED: Content -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8" y="1188720"/>
            <a:ext cx="11155680" cy="539496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5" name="Date Placeholder 3">
            <a:extLst>
              <a:ext uri="{FF2B5EF4-FFF2-40B4-BE49-F238E27FC236}">
                <a16:creationId xmlns:a16="http://schemas.microsoft.com/office/drawing/2014/main" id="{39505E82-06BA-B4B7-4A58-A0AA7F349A4D}"/>
              </a:ext>
            </a:extLst>
          </p:cNvPr>
          <p:cNvSpPr>
            <a:spLocks noGrp="1"/>
          </p:cNvSpPr>
          <p:nvPr>
            <p:ph type="dt" sz="half" idx="11"/>
          </p:nvPr>
        </p:nvSpPr>
        <p:spPr>
          <a:xfrm>
            <a:off x="168746" y="6675120"/>
            <a:ext cx="823912" cy="182880"/>
          </a:xfrm>
        </p:spPr>
        <p:txBody>
          <a:bodyPr/>
          <a:lstStyle>
            <a:lvl1pPr>
              <a:defRPr>
                <a:solidFill>
                  <a:schemeClr val="tx1"/>
                </a:solidFill>
              </a:defRPr>
            </a:lvl1pPr>
          </a:lstStyle>
          <a:p>
            <a:r>
              <a:rPr lang="en-US" dirty="0"/>
              <a:t>11 September 2024</a:t>
            </a:r>
          </a:p>
        </p:txBody>
      </p:sp>
      <p:sp>
        <p:nvSpPr>
          <p:cNvPr id="6" name="Slide Number Placeholder 6">
            <a:extLst>
              <a:ext uri="{FF2B5EF4-FFF2-40B4-BE49-F238E27FC236}">
                <a16:creationId xmlns:a16="http://schemas.microsoft.com/office/drawing/2014/main" id="{97A0AFD5-A55F-A040-31A5-15C1235117D6}"/>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518697171"/>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st D + EXPT: Cover - Ligh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A176AAA9-D53E-4652-8084-04697781BCEE}" type="datetime3">
              <a:rPr lang="en-US" smtClean="0"/>
              <a:t>16 May 2025</a:t>
            </a:fld>
            <a:endParaRPr lang="en-US" dirty="0"/>
          </a:p>
        </p:txBody>
      </p:sp>
      <p:pic>
        <p:nvPicPr>
          <p:cNvPr id="8" name="U.S. Army" descr="U.S. Army">
            <a:extLst>
              <a:ext uri="{FF2B5EF4-FFF2-40B4-BE49-F238E27FC236}">
                <a16:creationId xmlns:a16="http://schemas.microsoft.com/office/drawing/2014/main" id="{C4525471-71C4-E84C-06B5-CF4BA10994C2}"/>
              </a:ext>
            </a:extLst>
          </p:cNvPr>
          <p:cNvPicPr>
            <a:picLocks noChangeAspect="1"/>
          </p:cNvPicPr>
          <p:nvPr userDrawn="1"/>
        </p:nvPicPr>
        <p:blipFill>
          <a:blip r:embed="rId2"/>
          <a:stretch>
            <a:fillRect/>
          </a:stretch>
        </p:blipFill>
        <p:spPr bwMode="black">
          <a:xfrm>
            <a:off x="244899" y="112631"/>
            <a:ext cx="3246120" cy="1225808"/>
          </a:xfrm>
          <a:prstGeom prst="rect">
            <a:avLst/>
          </a:prstGeom>
          <a:noFill/>
        </p:spPr>
      </p:pic>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3" name="TextBox 2">
            <a:extLst>
              <a:ext uri="{FF2B5EF4-FFF2-40B4-BE49-F238E27FC236}">
                <a16:creationId xmlns:a16="http://schemas.microsoft.com/office/drawing/2014/main" id="{B497EF8F-1EEC-B543-BA5D-DCCB7CBA2C32}"/>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D: Distribution authorized to Department of Defense and U.S. DoD contractors only; Controlled Technical Information (                                   ). Other requests for this document shall be referred to  DEVCOM ARL, FCDD-RLD.</a:t>
            </a:r>
          </a:p>
          <a:p>
            <a:pPr marL="0" indent="0">
              <a:lnSpc>
                <a:spcPct val="95000"/>
              </a:lnSpc>
              <a:spcBef>
                <a:spcPts val="1000"/>
              </a:spcBef>
              <a:buSzPct val="100000"/>
              <a:buFont typeface="Arial"/>
              <a:buNone/>
            </a:pPr>
            <a:endParaRPr lang="en-US" sz="900" dirty="0"/>
          </a:p>
        </p:txBody>
      </p:sp>
      <p:grpSp>
        <p:nvGrpSpPr>
          <p:cNvPr id="5" name="Group">
            <a:extLst>
              <a:ext uri="{FF2B5EF4-FFF2-40B4-BE49-F238E27FC236}">
                <a16:creationId xmlns:a16="http://schemas.microsoft.com/office/drawing/2014/main" id="{B56FAE85-7E7C-634C-8029-169541EDA69C}"/>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6" name="Rectangle">
              <a:extLst>
                <a:ext uri="{FF2B5EF4-FFF2-40B4-BE49-F238E27FC236}">
                  <a16:creationId xmlns:a16="http://schemas.microsoft.com/office/drawing/2014/main" id="{CD59AEB4-B06D-4C5A-6401-377E01958053}"/>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chemeClr val="tx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9" name="Line">
              <a:extLst>
                <a:ext uri="{FF2B5EF4-FFF2-40B4-BE49-F238E27FC236}">
                  <a16:creationId xmlns:a16="http://schemas.microsoft.com/office/drawing/2014/main" id="{50C2BB02-FE50-035B-F0E4-3FC04AB9E2B2}"/>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chemeClr val="tx1"/>
              </a:solidFill>
              <a:miter lim="800000"/>
            </a:ln>
          </p:spPr>
          <p:style>
            <a:lnRef idx="1">
              <a:schemeClr val="accent1"/>
            </a:lnRef>
            <a:fillRef idx="0">
              <a:schemeClr val="accent1"/>
            </a:fillRef>
            <a:effectRef idx="0">
              <a:srgbClr val="000000"/>
            </a:effectRef>
            <a:fontRef idx="minor">
              <a:schemeClr val="lt1"/>
            </a:fontRef>
          </p:style>
        </p:cxnSp>
      </p:grpSp>
      <p:cxnSp>
        <p:nvCxnSpPr>
          <p:cNvPr id="10" name="Line">
            <a:extLst>
              <a:ext uri="{FF2B5EF4-FFF2-40B4-BE49-F238E27FC236}">
                <a16:creationId xmlns:a16="http://schemas.microsoft.com/office/drawing/2014/main" id="{0236CBA9-523C-53D2-AE71-8054A67789A3}"/>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11" name="Subtitle 2">
            <a:extLst>
              <a:ext uri="{FF2B5EF4-FFF2-40B4-BE49-F238E27FC236}">
                <a16:creationId xmlns:a16="http://schemas.microsoft.com/office/drawing/2014/main" id="{39AD68C8-7E9B-414E-4C8C-F6E6C7AB90AC}"/>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12" name="Text Placeholder 3">
            <a:extLst>
              <a:ext uri="{FF2B5EF4-FFF2-40B4-BE49-F238E27FC236}">
                <a16:creationId xmlns:a16="http://schemas.microsoft.com/office/drawing/2014/main" id="{BD804ED2-D1E8-3E72-FB98-B4F52837820A}"/>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[DD Month YYYY]</a:t>
            </a:r>
          </a:p>
        </p:txBody>
      </p:sp>
      <p:sp>
        <p:nvSpPr>
          <p:cNvPr id="13" name="TextBox 12">
            <a:extLst>
              <a:ext uri="{FF2B5EF4-FFF2-40B4-BE49-F238E27FC236}">
                <a16:creationId xmlns:a16="http://schemas.microsoft.com/office/drawing/2014/main" id="{7CD106BA-203A-BAD6-5BBB-62421962CFF2}"/>
              </a:ext>
            </a:extLst>
          </p:cNvPr>
          <p:cNvSpPr txBox="1"/>
          <p:nvPr userDrawn="1"/>
        </p:nvSpPr>
        <p:spPr>
          <a:xfrm>
            <a:off x="738966" y="2202820"/>
            <a:ext cx="8339328" cy="1325878"/>
          </a:xfrm>
          <a:prstGeom prst="rect">
            <a:avLst/>
          </a:prstGeom>
          <a:noFill/>
        </p:spPr>
        <p:txBody>
          <a:bodyPr wrap="square" lIns="0" tIns="0" rIns="0" bIns="0" rtlCol="0">
            <a:noAutofit/>
          </a:bodyPr>
          <a:lstStyle/>
          <a:p>
            <a:pPr marL="0" indent="0">
              <a:lnSpc>
                <a:spcPct val="80000"/>
              </a:lnSpc>
              <a:spcBef>
                <a:spcPts val="1000"/>
              </a:spcBef>
              <a:buSzPct val="100000"/>
              <a:buFont typeface="Arial"/>
              <a:buNone/>
            </a:pPr>
            <a:r>
              <a:rPr kumimoji="0" lang="en-US" sz="3600" b="0" i="0" u="none" strike="noStrike" kern="1200" cap="all" spc="0" normalizeH="0" baseline="0" noProof="0" dirty="0">
                <a:ln>
                  <a:noFill/>
                </a:ln>
                <a:solidFill>
                  <a:schemeClr val="tx2"/>
                </a:solidFill>
                <a:effectLst/>
                <a:uLnTx/>
                <a:uFillTx/>
                <a:latin typeface="Arial"/>
                <a:ea typeface="+mj-ea"/>
                <a:cs typeface="+mj-cs"/>
              </a:rPr>
              <a:t>U.S. ARMY COMBAT CAPABILITIES DEVELOPMENT COMMAND</a:t>
            </a:r>
            <a:br>
              <a:rPr kumimoji="0" lang="en-US" sz="3600" b="0" i="0" u="none" strike="noStrike" kern="1200" cap="all" spc="0" normalizeH="0" baseline="0" noProof="0" dirty="0">
                <a:ln>
                  <a:noFill/>
                </a:ln>
                <a:solidFill>
                  <a:schemeClr val="tx2"/>
                </a:solidFill>
                <a:effectLst/>
                <a:uLnTx/>
                <a:uFillTx/>
                <a:latin typeface="Arial"/>
                <a:ea typeface="+mj-ea"/>
                <a:cs typeface="+mj-cs"/>
              </a:rPr>
            </a:br>
            <a:r>
              <a:rPr kumimoji="0" lang="en-US" sz="3600" b="0" i="0" u="none" strike="noStrike" kern="1200" cap="all" spc="0" normalizeH="0" baseline="0" noProof="0" dirty="0">
                <a:ln>
                  <a:noFill/>
                </a:ln>
                <a:solidFill>
                  <a:schemeClr val="tx2"/>
                </a:solidFill>
                <a:effectLst/>
                <a:uLnTx/>
                <a:uFillTx/>
                <a:latin typeface="Arial"/>
                <a:ea typeface="+mj-ea"/>
                <a:cs typeface="+mj-cs"/>
              </a:rPr>
              <a:t>ARMY RESEARCH LABORATORY</a:t>
            </a:r>
            <a:endParaRPr lang="en-US" sz="3600" dirty="0">
              <a:solidFill>
                <a:schemeClr val="tx2"/>
              </a:solidFill>
            </a:endParaRPr>
          </a:p>
        </p:txBody>
      </p:sp>
      <p:sp>
        <p:nvSpPr>
          <p:cNvPr id="14" name="Slide Number Placeholder 6">
            <a:extLst>
              <a:ext uri="{FF2B5EF4-FFF2-40B4-BE49-F238E27FC236}">
                <a16:creationId xmlns:a16="http://schemas.microsoft.com/office/drawing/2014/main" id="{3A8B07D2-48B2-3534-82CB-209D25FF44C6}"/>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2" name="TextBox 1">
            <a:extLst>
              <a:ext uri="{FF2B5EF4-FFF2-40B4-BE49-F238E27FC236}">
                <a16:creationId xmlns:a16="http://schemas.microsoft.com/office/drawing/2014/main" id="{181EA358-0542-007F-554C-603E718EFE55}"/>
              </a:ext>
            </a:extLst>
          </p:cNvPr>
          <p:cNvSpPr txBox="1"/>
          <p:nvPr userDrawn="1"/>
        </p:nvSpPr>
        <p:spPr>
          <a:xfrm>
            <a:off x="5484552" y="5848350"/>
            <a:ext cx="4869123" cy="457200"/>
          </a:xfrm>
          <a:prstGeom prst="rect">
            <a:avLst/>
          </a:prstGeom>
          <a:noFill/>
        </p:spPr>
        <p:txBody>
          <a:bodyPr wrap="square" lIns="0" tIns="0" rIns="0" bIns="0" rtlCol="0">
            <a:noAutofit/>
          </a:bodyPr>
          <a:lstStyle/>
          <a:p>
            <a:pPr marL="0" indent="0">
              <a:lnSpc>
                <a:spcPct val="95000"/>
              </a:lnSpc>
              <a:spcBef>
                <a:spcPts val="1000"/>
              </a:spcBef>
              <a:buSzPct val="100000"/>
              <a:buFont typeface="Arial"/>
              <a:buNone/>
            </a:pPr>
            <a:r>
              <a:rPr lang="en-US" sz="900" dirty="0"/>
              <a:t>WARNING -This document contains technical data whose export is restricted by the Arms Export Control Act (Title 22, U.S.C., Sec 2751, et seq.) or the Export Administration Act of 1979 (Title 50, U.S.C., App. 2401 et seq.), as amended. Violations of these export laws are subject to severe criminal penalties. Disseminate in accordance with provisions of DoD Directive 5230.25.</a:t>
            </a:r>
          </a:p>
        </p:txBody>
      </p:sp>
      <p:sp>
        <p:nvSpPr>
          <p:cNvPr id="15" name="TextBox 14">
            <a:extLst>
              <a:ext uri="{FF2B5EF4-FFF2-40B4-BE49-F238E27FC236}">
                <a16:creationId xmlns:a16="http://schemas.microsoft.com/office/drawing/2014/main" id="{CD882631-D3FB-81AD-3BB7-C8F8E6398628}"/>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 EXPT</a:t>
            </a:r>
          </a:p>
        </p:txBody>
      </p:sp>
      <p:sp>
        <p:nvSpPr>
          <p:cNvPr id="16" name="TextBox 15">
            <a:extLst>
              <a:ext uri="{FF2B5EF4-FFF2-40B4-BE49-F238E27FC236}">
                <a16:creationId xmlns:a16="http://schemas.microsoft.com/office/drawing/2014/main" id="{DF379E2B-A013-DB72-4977-E93F60ECFB81}"/>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a:t>
            </a:r>
          </a:p>
        </p:txBody>
      </p:sp>
      <p:sp>
        <p:nvSpPr>
          <p:cNvPr id="7" name="Text Placeholder 6">
            <a:extLst>
              <a:ext uri="{FF2B5EF4-FFF2-40B4-BE49-F238E27FC236}">
                <a16:creationId xmlns:a16="http://schemas.microsoft.com/office/drawing/2014/main" id="{A1FB8D52-4D62-FAD7-758F-9E1CF64FA087}"/>
              </a:ext>
            </a:extLst>
          </p:cNvPr>
          <p:cNvSpPr>
            <a:spLocks noGrp="1"/>
          </p:cNvSpPr>
          <p:nvPr>
            <p:ph type="body" sz="quarter" idx="49" hasCustomPrompt="1"/>
          </p:nvPr>
        </p:nvSpPr>
        <p:spPr>
          <a:xfrm>
            <a:off x="3182097"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Tree>
    <p:extLst>
      <p:ext uri="{BB962C8B-B14F-4D97-AF65-F5344CB8AC3E}">
        <p14:creationId xmlns:p14="http://schemas.microsoft.com/office/powerpoint/2010/main" val="755418641"/>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st E: Cover - Ligh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9F43139E-937A-4436-9C01-11886C698A66}" type="datetime3">
              <a:rPr lang="en-US" smtClean="0"/>
              <a:t>16 May 2025</a:t>
            </a:fld>
            <a:endParaRPr lang="en-US" dirty="0"/>
          </a:p>
        </p:txBody>
      </p:sp>
      <p:pic>
        <p:nvPicPr>
          <p:cNvPr id="8" name="U.S. Army" descr="U.S. Army">
            <a:extLst>
              <a:ext uri="{FF2B5EF4-FFF2-40B4-BE49-F238E27FC236}">
                <a16:creationId xmlns:a16="http://schemas.microsoft.com/office/drawing/2014/main" id="{C4525471-71C4-E84C-06B5-CF4BA10994C2}"/>
              </a:ext>
            </a:extLst>
          </p:cNvPr>
          <p:cNvPicPr>
            <a:picLocks noChangeAspect="1"/>
          </p:cNvPicPr>
          <p:nvPr userDrawn="1"/>
        </p:nvPicPr>
        <p:blipFill>
          <a:blip r:embed="rId2"/>
          <a:stretch>
            <a:fillRect/>
          </a:stretch>
        </p:blipFill>
        <p:spPr bwMode="black">
          <a:xfrm>
            <a:off x="244899" y="112631"/>
            <a:ext cx="3246120" cy="1225808"/>
          </a:xfrm>
          <a:prstGeom prst="rect">
            <a:avLst/>
          </a:prstGeom>
          <a:noFill/>
        </p:spPr>
      </p:pic>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3" name="TextBox 2">
            <a:extLst>
              <a:ext uri="{FF2B5EF4-FFF2-40B4-BE49-F238E27FC236}">
                <a16:creationId xmlns:a16="http://schemas.microsoft.com/office/drawing/2014/main" id="{A0020434-58E1-E3A3-2F96-EF8AE10B8D2D}"/>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E: Distribution authorized to DoD Components only; Controlled Technical Information (                                   ). Other requests shall be referred to DEVCOM ARL, FCDD-RLD.</a:t>
            </a:r>
          </a:p>
        </p:txBody>
      </p:sp>
      <p:grpSp>
        <p:nvGrpSpPr>
          <p:cNvPr id="5" name="Group">
            <a:extLst>
              <a:ext uri="{FF2B5EF4-FFF2-40B4-BE49-F238E27FC236}">
                <a16:creationId xmlns:a16="http://schemas.microsoft.com/office/drawing/2014/main" id="{F53E2618-151A-9E79-89CE-3F47DA56B052}"/>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6" name="Rectangle">
              <a:extLst>
                <a:ext uri="{FF2B5EF4-FFF2-40B4-BE49-F238E27FC236}">
                  <a16:creationId xmlns:a16="http://schemas.microsoft.com/office/drawing/2014/main" id="{C3A2AD5A-E1CE-6061-BC35-CE5BC02CD933}"/>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chemeClr val="tx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9" name="Line">
              <a:extLst>
                <a:ext uri="{FF2B5EF4-FFF2-40B4-BE49-F238E27FC236}">
                  <a16:creationId xmlns:a16="http://schemas.microsoft.com/office/drawing/2014/main" id="{EA10CA03-E997-24E0-C591-F2872B10011A}"/>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chemeClr val="tx1"/>
              </a:solidFill>
              <a:miter lim="800000"/>
            </a:ln>
          </p:spPr>
          <p:style>
            <a:lnRef idx="1">
              <a:schemeClr val="accent1"/>
            </a:lnRef>
            <a:fillRef idx="0">
              <a:schemeClr val="accent1"/>
            </a:fillRef>
            <a:effectRef idx="0">
              <a:srgbClr val="000000"/>
            </a:effectRef>
            <a:fontRef idx="minor">
              <a:schemeClr val="lt1"/>
            </a:fontRef>
          </p:style>
        </p:cxnSp>
      </p:grpSp>
      <p:cxnSp>
        <p:nvCxnSpPr>
          <p:cNvPr id="10" name="Line">
            <a:extLst>
              <a:ext uri="{FF2B5EF4-FFF2-40B4-BE49-F238E27FC236}">
                <a16:creationId xmlns:a16="http://schemas.microsoft.com/office/drawing/2014/main" id="{4D90B196-CE16-3412-9851-11DBA90F0611}"/>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11" name="Subtitle 2">
            <a:extLst>
              <a:ext uri="{FF2B5EF4-FFF2-40B4-BE49-F238E27FC236}">
                <a16:creationId xmlns:a16="http://schemas.microsoft.com/office/drawing/2014/main" id="{3792D71C-DD2A-A0C7-5582-F7ED76FB29AE}"/>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12" name="Text Placeholder 3">
            <a:extLst>
              <a:ext uri="{FF2B5EF4-FFF2-40B4-BE49-F238E27FC236}">
                <a16:creationId xmlns:a16="http://schemas.microsoft.com/office/drawing/2014/main" id="{73E827F7-816A-E3E7-80B8-134F8457F3F8}"/>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[DD Month YYYY]</a:t>
            </a:r>
          </a:p>
        </p:txBody>
      </p:sp>
      <p:sp>
        <p:nvSpPr>
          <p:cNvPr id="13" name="TextBox 12">
            <a:extLst>
              <a:ext uri="{FF2B5EF4-FFF2-40B4-BE49-F238E27FC236}">
                <a16:creationId xmlns:a16="http://schemas.microsoft.com/office/drawing/2014/main" id="{238FF8C5-E960-FC46-8FB1-FE2210F72E3E}"/>
              </a:ext>
            </a:extLst>
          </p:cNvPr>
          <p:cNvSpPr txBox="1"/>
          <p:nvPr userDrawn="1"/>
        </p:nvSpPr>
        <p:spPr>
          <a:xfrm>
            <a:off x="738966" y="2202820"/>
            <a:ext cx="8339328" cy="1325878"/>
          </a:xfrm>
          <a:prstGeom prst="rect">
            <a:avLst/>
          </a:prstGeom>
          <a:noFill/>
        </p:spPr>
        <p:txBody>
          <a:bodyPr wrap="square" lIns="0" tIns="0" rIns="0" bIns="0" rtlCol="0">
            <a:noAutofit/>
          </a:bodyPr>
          <a:lstStyle/>
          <a:p>
            <a:pPr marL="0" indent="0">
              <a:lnSpc>
                <a:spcPct val="80000"/>
              </a:lnSpc>
              <a:spcBef>
                <a:spcPts val="1000"/>
              </a:spcBef>
              <a:buSzPct val="100000"/>
              <a:buFont typeface="Arial"/>
              <a:buNone/>
            </a:pPr>
            <a:r>
              <a:rPr kumimoji="0" lang="en-US" sz="3600" b="0" i="0" u="none" strike="noStrike" kern="1200" cap="all" spc="0" normalizeH="0" baseline="0" noProof="0" dirty="0">
                <a:ln>
                  <a:noFill/>
                </a:ln>
                <a:solidFill>
                  <a:schemeClr val="tx2"/>
                </a:solidFill>
                <a:effectLst/>
                <a:uLnTx/>
                <a:uFillTx/>
                <a:latin typeface="Arial"/>
                <a:ea typeface="+mj-ea"/>
                <a:cs typeface="+mj-cs"/>
              </a:rPr>
              <a:t>U.S. ARMY COMBAT CAPABILITIES DEVELOPMENT COMMAND</a:t>
            </a:r>
            <a:br>
              <a:rPr kumimoji="0" lang="en-US" sz="3600" b="0" i="0" u="none" strike="noStrike" kern="1200" cap="all" spc="0" normalizeH="0" baseline="0" noProof="0" dirty="0">
                <a:ln>
                  <a:noFill/>
                </a:ln>
                <a:solidFill>
                  <a:schemeClr val="tx2"/>
                </a:solidFill>
                <a:effectLst/>
                <a:uLnTx/>
                <a:uFillTx/>
                <a:latin typeface="Arial"/>
                <a:ea typeface="+mj-ea"/>
                <a:cs typeface="+mj-cs"/>
              </a:rPr>
            </a:br>
            <a:r>
              <a:rPr kumimoji="0" lang="en-US" sz="3600" b="0" i="0" u="none" strike="noStrike" kern="1200" cap="all" spc="0" normalizeH="0" baseline="0" noProof="0" dirty="0">
                <a:ln>
                  <a:noFill/>
                </a:ln>
                <a:solidFill>
                  <a:schemeClr val="tx2"/>
                </a:solidFill>
                <a:effectLst/>
                <a:uLnTx/>
                <a:uFillTx/>
                <a:latin typeface="Arial"/>
                <a:ea typeface="+mj-ea"/>
                <a:cs typeface="+mj-cs"/>
              </a:rPr>
              <a:t>ARMY RESEARCH LABORATORY</a:t>
            </a:r>
            <a:endParaRPr lang="en-US" sz="3600" dirty="0">
              <a:solidFill>
                <a:schemeClr val="tx2"/>
              </a:solidFill>
            </a:endParaRPr>
          </a:p>
        </p:txBody>
      </p:sp>
      <p:sp>
        <p:nvSpPr>
          <p:cNvPr id="14" name="Slide Number Placeholder 6">
            <a:extLst>
              <a:ext uri="{FF2B5EF4-FFF2-40B4-BE49-F238E27FC236}">
                <a16:creationId xmlns:a16="http://schemas.microsoft.com/office/drawing/2014/main" id="{E10DB54A-EB7F-0033-92D9-582A449098CC}"/>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15" name="TextBox 14">
            <a:extLst>
              <a:ext uri="{FF2B5EF4-FFF2-40B4-BE49-F238E27FC236}">
                <a16:creationId xmlns:a16="http://schemas.microsoft.com/office/drawing/2014/main" id="{E282A584-B31C-2D69-12D6-1C4CF92035DA}"/>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a:t>
            </a:r>
          </a:p>
        </p:txBody>
      </p:sp>
      <p:sp>
        <p:nvSpPr>
          <p:cNvPr id="16" name="TextBox 15">
            <a:extLst>
              <a:ext uri="{FF2B5EF4-FFF2-40B4-BE49-F238E27FC236}">
                <a16:creationId xmlns:a16="http://schemas.microsoft.com/office/drawing/2014/main" id="{33EBCAE2-5E8D-3D12-89B0-8D9DA4E050DB}"/>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E</a:t>
            </a:r>
          </a:p>
        </p:txBody>
      </p:sp>
      <p:sp>
        <p:nvSpPr>
          <p:cNvPr id="2" name="Text Placeholder 6">
            <a:extLst>
              <a:ext uri="{FF2B5EF4-FFF2-40B4-BE49-F238E27FC236}">
                <a16:creationId xmlns:a16="http://schemas.microsoft.com/office/drawing/2014/main" id="{4290E675-4BC0-7035-45C0-85E3DE496BC8}"/>
              </a:ext>
            </a:extLst>
          </p:cNvPr>
          <p:cNvSpPr>
            <a:spLocks noGrp="1"/>
          </p:cNvSpPr>
          <p:nvPr>
            <p:ph type="body" sz="quarter" idx="49" hasCustomPrompt="1"/>
          </p:nvPr>
        </p:nvSpPr>
        <p:spPr>
          <a:xfrm>
            <a:off x="1236751"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Tree>
    <p:extLst>
      <p:ext uri="{BB962C8B-B14F-4D97-AF65-F5344CB8AC3E}">
        <p14:creationId xmlns:p14="http://schemas.microsoft.com/office/powerpoint/2010/main" val="41730724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st E + EXPT: Cover - Ligh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9F43139E-937A-4436-9C01-11886C698A66}" type="datetime3">
              <a:rPr lang="en-US" smtClean="0"/>
              <a:t>16 May 2025</a:t>
            </a:fld>
            <a:endParaRPr lang="en-US" dirty="0"/>
          </a:p>
        </p:txBody>
      </p:sp>
      <p:pic>
        <p:nvPicPr>
          <p:cNvPr id="8" name="U.S. Army" descr="U.S. Army">
            <a:extLst>
              <a:ext uri="{FF2B5EF4-FFF2-40B4-BE49-F238E27FC236}">
                <a16:creationId xmlns:a16="http://schemas.microsoft.com/office/drawing/2014/main" id="{C4525471-71C4-E84C-06B5-CF4BA10994C2}"/>
              </a:ext>
            </a:extLst>
          </p:cNvPr>
          <p:cNvPicPr>
            <a:picLocks noChangeAspect="1"/>
          </p:cNvPicPr>
          <p:nvPr userDrawn="1"/>
        </p:nvPicPr>
        <p:blipFill>
          <a:blip r:embed="rId2"/>
          <a:stretch>
            <a:fillRect/>
          </a:stretch>
        </p:blipFill>
        <p:spPr bwMode="black">
          <a:xfrm>
            <a:off x="244899" y="112631"/>
            <a:ext cx="3246120" cy="1225808"/>
          </a:xfrm>
          <a:prstGeom prst="rect">
            <a:avLst/>
          </a:prstGeom>
          <a:noFill/>
        </p:spPr>
      </p:pic>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3" name="TextBox 2">
            <a:extLst>
              <a:ext uri="{FF2B5EF4-FFF2-40B4-BE49-F238E27FC236}">
                <a16:creationId xmlns:a16="http://schemas.microsoft.com/office/drawing/2014/main" id="{A0020434-58E1-E3A3-2F96-EF8AE10B8D2D}"/>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E: Distribution authorized to DoD Components only; Controlled Technical Information (                                   ). Other requests shall be referred to DEVCOM ARL, FCDD-RLD.</a:t>
            </a:r>
          </a:p>
        </p:txBody>
      </p:sp>
      <p:grpSp>
        <p:nvGrpSpPr>
          <p:cNvPr id="5" name="Group">
            <a:extLst>
              <a:ext uri="{FF2B5EF4-FFF2-40B4-BE49-F238E27FC236}">
                <a16:creationId xmlns:a16="http://schemas.microsoft.com/office/drawing/2014/main" id="{F53E2618-151A-9E79-89CE-3F47DA56B052}"/>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6" name="Rectangle">
              <a:extLst>
                <a:ext uri="{FF2B5EF4-FFF2-40B4-BE49-F238E27FC236}">
                  <a16:creationId xmlns:a16="http://schemas.microsoft.com/office/drawing/2014/main" id="{C3A2AD5A-E1CE-6061-BC35-CE5BC02CD933}"/>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chemeClr val="tx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9" name="Line">
              <a:extLst>
                <a:ext uri="{FF2B5EF4-FFF2-40B4-BE49-F238E27FC236}">
                  <a16:creationId xmlns:a16="http://schemas.microsoft.com/office/drawing/2014/main" id="{EA10CA03-E997-24E0-C591-F2872B10011A}"/>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chemeClr val="tx1"/>
              </a:solidFill>
              <a:miter lim="800000"/>
            </a:ln>
          </p:spPr>
          <p:style>
            <a:lnRef idx="1">
              <a:schemeClr val="accent1"/>
            </a:lnRef>
            <a:fillRef idx="0">
              <a:schemeClr val="accent1"/>
            </a:fillRef>
            <a:effectRef idx="0">
              <a:srgbClr val="000000"/>
            </a:effectRef>
            <a:fontRef idx="minor">
              <a:schemeClr val="lt1"/>
            </a:fontRef>
          </p:style>
        </p:cxnSp>
      </p:grpSp>
      <p:cxnSp>
        <p:nvCxnSpPr>
          <p:cNvPr id="10" name="Line">
            <a:extLst>
              <a:ext uri="{FF2B5EF4-FFF2-40B4-BE49-F238E27FC236}">
                <a16:creationId xmlns:a16="http://schemas.microsoft.com/office/drawing/2014/main" id="{4D90B196-CE16-3412-9851-11DBA90F0611}"/>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11" name="Subtitle 2">
            <a:extLst>
              <a:ext uri="{FF2B5EF4-FFF2-40B4-BE49-F238E27FC236}">
                <a16:creationId xmlns:a16="http://schemas.microsoft.com/office/drawing/2014/main" id="{3792D71C-DD2A-A0C7-5582-F7ED76FB29AE}"/>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12" name="Text Placeholder 3">
            <a:extLst>
              <a:ext uri="{FF2B5EF4-FFF2-40B4-BE49-F238E27FC236}">
                <a16:creationId xmlns:a16="http://schemas.microsoft.com/office/drawing/2014/main" id="{73E827F7-816A-E3E7-80B8-134F8457F3F8}"/>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[DD Month YYYY]</a:t>
            </a:r>
          </a:p>
        </p:txBody>
      </p:sp>
      <p:sp>
        <p:nvSpPr>
          <p:cNvPr id="13" name="TextBox 12">
            <a:extLst>
              <a:ext uri="{FF2B5EF4-FFF2-40B4-BE49-F238E27FC236}">
                <a16:creationId xmlns:a16="http://schemas.microsoft.com/office/drawing/2014/main" id="{238FF8C5-E960-FC46-8FB1-FE2210F72E3E}"/>
              </a:ext>
            </a:extLst>
          </p:cNvPr>
          <p:cNvSpPr txBox="1"/>
          <p:nvPr userDrawn="1"/>
        </p:nvSpPr>
        <p:spPr>
          <a:xfrm>
            <a:off x="738966" y="2202820"/>
            <a:ext cx="8339328" cy="1325878"/>
          </a:xfrm>
          <a:prstGeom prst="rect">
            <a:avLst/>
          </a:prstGeom>
          <a:noFill/>
        </p:spPr>
        <p:txBody>
          <a:bodyPr wrap="square" lIns="0" tIns="0" rIns="0" bIns="0" rtlCol="0">
            <a:noAutofit/>
          </a:bodyPr>
          <a:lstStyle/>
          <a:p>
            <a:pPr marL="0" indent="0">
              <a:lnSpc>
                <a:spcPct val="80000"/>
              </a:lnSpc>
              <a:spcBef>
                <a:spcPts val="1000"/>
              </a:spcBef>
              <a:buSzPct val="100000"/>
              <a:buFont typeface="Arial"/>
              <a:buNone/>
            </a:pPr>
            <a:r>
              <a:rPr kumimoji="0" lang="en-US" sz="3600" b="0" i="0" u="none" strike="noStrike" kern="1200" cap="all" spc="0" normalizeH="0" baseline="0" noProof="0" dirty="0">
                <a:ln>
                  <a:noFill/>
                </a:ln>
                <a:solidFill>
                  <a:schemeClr val="tx2"/>
                </a:solidFill>
                <a:effectLst/>
                <a:uLnTx/>
                <a:uFillTx/>
                <a:latin typeface="Arial"/>
                <a:ea typeface="+mj-ea"/>
                <a:cs typeface="+mj-cs"/>
              </a:rPr>
              <a:t>U.S. ARMY COMBAT CAPABILITIES DEVELOPMENT COMMAND</a:t>
            </a:r>
            <a:br>
              <a:rPr kumimoji="0" lang="en-US" sz="3600" b="0" i="0" u="none" strike="noStrike" kern="1200" cap="all" spc="0" normalizeH="0" baseline="0" noProof="0" dirty="0">
                <a:ln>
                  <a:noFill/>
                </a:ln>
                <a:solidFill>
                  <a:schemeClr val="tx2"/>
                </a:solidFill>
                <a:effectLst/>
                <a:uLnTx/>
                <a:uFillTx/>
                <a:latin typeface="Arial"/>
                <a:ea typeface="+mj-ea"/>
                <a:cs typeface="+mj-cs"/>
              </a:rPr>
            </a:br>
            <a:r>
              <a:rPr kumimoji="0" lang="en-US" sz="3600" b="0" i="0" u="none" strike="noStrike" kern="1200" cap="all" spc="0" normalizeH="0" baseline="0" noProof="0" dirty="0">
                <a:ln>
                  <a:noFill/>
                </a:ln>
                <a:solidFill>
                  <a:schemeClr val="tx2"/>
                </a:solidFill>
                <a:effectLst/>
                <a:uLnTx/>
                <a:uFillTx/>
                <a:latin typeface="Arial"/>
                <a:ea typeface="+mj-ea"/>
                <a:cs typeface="+mj-cs"/>
              </a:rPr>
              <a:t>ARMY RESEARCH LABORATORY</a:t>
            </a:r>
            <a:endParaRPr lang="en-US" sz="3600" dirty="0">
              <a:solidFill>
                <a:schemeClr val="tx2"/>
              </a:solidFill>
            </a:endParaRPr>
          </a:p>
        </p:txBody>
      </p:sp>
      <p:sp>
        <p:nvSpPr>
          <p:cNvPr id="14" name="Slide Number Placeholder 6">
            <a:extLst>
              <a:ext uri="{FF2B5EF4-FFF2-40B4-BE49-F238E27FC236}">
                <a16:creationId xmlns:a16="http://schemas.microsoft.com/office/drawing/2014/main" id="{E10DB54A-EB7F-0033-92D9-582A449098CC}"/>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2" name="TextBox 1">
            <a:extLst>
              <a:ext uri="{FF2B5EF4-FFF2-40B4-BE49-F238E27FC236}">
                <a16:creationId xmlns:a16="http://schemas.microsoft.com/office/drawing/2014/main" id="{200946C1-D725-E244-F7A6-040CCDF233BE}"/>
              </a:ext>
            </a:extLst>
          </p:cNvPr>
          <p:cNvSpPr txBox="1"/>
          <p:nvPr userDrawn="1"/>
        </p:nvSpPr>
        <p:spPr>
          <a:xfrm>
            <a:off x="5484552" y="5848350"/>
            <a:ext cx="4869123" cy="457200"/>
          </a:xfrm>
          <a:prstGeom prst="rect">
            <a:avLst/>
          </a:prstGeom>
          <a:noFill/>
        </p:spPr>
        <p:txBody>
          <a:bodyPr wrap="square" lIns="0" tIns="0" rIns="0" bIns="0" rtlCol="0">
            <a:noAutofit/>
          </a:bodyPr>
          <a:lstStyle/>
          <a:p>
            <a:pPr marL="0" indent="0">
              <a:lnSpc>
                <a:spcPct val="95000"/>
              </a:lnSpc>
              <a:spcBef>
                <a:spcPts val="1000"/>
              </a:spcBef>
              <a:buSzPct val="100000"/>
              <a:buFont typeface="Arial"/>
              <a:buNone/>
            </a:pPr>
            <a:r>
              <a:rPr lang="en-US" sz="900" dirty="0"/>
              <a:t>WARNING -This document contains technical data whose export is restricted by the Arms Export Control Act (Title 22, U.S.C., Sec 2751, et seq.) or the Export Administration Act of 1979 (Title 50, U.S.C., App. 2401 et seq.), as amended. Violations of these export laws are subject to severe criminal penalties. Disseminate in accordance with provisions of DoD Directive 5230.25.</a:t>
            </a:r>
          </a:p>
        </p:txBody>
      </p:sp>
      <p:sp>
        <p:nvSpPr>
          <p:cNvPr id="7" name="TextBox 6">
            <a:extLst>
              <a:ext uri="{FF2B5EF4-FFF2-40B4-BE49-F238E27FC236}">
                <a16:creationId xmlns:a16="http://schemas.microsoft.com/office/drawing/2014/main" id="{74F3749B-BF55-4CA2-976D-2F97706B8F47}"/>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 EXPT</a:t>
            </a:r>
          </a:p>
        </p:txBody>
      </p:sp>
      <p:sp>
        <p:nvSpPr>
          <p:cNvPr id="15" name="TextBox 14">
            <a:extLst>
              <a:ext uri="{FF2B5EF4-FFF2-40B4-BE49-F238E27FC236}">
                <a16:creationId xmlns:a16="http://schemas.microsoft.com/office/drawing/2014/main" id="{1710CD8A-858C-7DAE-5CDF-E901695F4BA5}"/>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E</a:t>
            </a:r>
          </a:p>
        </p:txBody>
      </p:sp>
      <p:sp>
        <p:nvSpPr>
          <p:cNvPr id="16" name="Text Placeholder 6">
            <a:extLst>
              <a:ext uri="{FF2B5EF4-FFF2-40B4-BE49-F238E27FC236}">
                <a16:creationId xmlns:a16="http://schemas.microsoft.com/office/drawing/2014/main" id="{B08F319E-DECE-6BEA-3FD5-3AD2F5849653}"/>
              </a:ext>
            </a:extLst>
          </p:cNvPr>
          <p:cNvSpPr>
            <a:spLocks noGrp="1"/>
          </p:cNvSpPr>
          <p:nvPr>
            <p:ph type="body" sz="quarter" idx="49" hasCustomPrompt="1"/>
          </p:nvPr>
        </p:nvSpPr>
        <p:spPr>
          <a:xfrm>
            <a:off x="1236752"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Tree>
    <p:extLst>
      <p:ext uri="{BB962C8B-B14F-4D97-AF65-F5344CB8AC3E}">
        <p14:creationId xmlns:p14="http://schemas.microsoft.com/office/powerpoint/2010/main" val="1040005523"/>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st F: Cover - Ligh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5D90DFBF-A34F-496D-88B3-8AB8B15B77A9}" type="datetime3">
              <a:rPr lang="en-US" smtClean="0"/>
              <a:t>16 May 2025</a:t>
            </a:fld>
            <a:endParaRPr lang="en-US" dirty="0"/>
          </a:p>
        </p:txBody>
      </p:sp>
      <p:pic>
        <p:nvPicPr>
          <p:cNvPr id="8" name="U.S. Army" descr="U.S. Army">
            <a:extLst>
              <a:ext uri="{FF2B5EF4-FFF2-40B4-BE49-F238E27FC236}">
                <a16:creationId xmlns:a16="http://schemas.microsoft.com/office/drawing/2014/main" id="{C4525471-71C4-E84C-06B5-CF4BA10994C2}"/>
              </a:ext>
            </a:extLst>
          </p:cNvPr>
          <p:cNvPicPr>
            <a:picLocks noChangeAspect="1"/>
          </p:cNvPicPr>
          <p:nvPr userDrawn="1"/>
        </p:nvPicPr>
        <p:blipFill>
          <a:blip r:embed="rId2"/>
          <a:stretch>
            <a:fillRect/>
          </a:stretch>
        </p:blipFill>
        <p:spPr bwMode="black">
          <a:xfrm>
            <a:off x="244899" y="112631"/>
            <a:ext cx="3246120" cy="1225808"/>
          </a:xfrm>
          <a:prstGeom prst="rect">
            <a:avLst/>
          </a:prstGeom>
          <a:noFill/>
        </p:spPr>
      </p:pic>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3" name="TextBox 2">
            <a:extLst>
              <a:ext uri="{FF2B5EF4-FFF2-40B4-BE49-F238E27FC236}">
                <a16:creationId xmlns:a16="http://schemas.microsoft.com/office/drawing/2014/main" id="{3ADF984B-CCF7-9428-8F2F-D93992052ED2}"/>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F: Further dissemination only as directed by  DEVCOM ARL, FCDD-RLD </a:t>
            </a:r>
          </a:p>
          <a:p>
            <a:pPr marL="0" marR="0" lvl="0" indent="0" algn="l" defTabSz="457200" rtl="0" eaLnBrk="1" fontAlgn="auto" latinLnBrk="0" hangingPunct="1">
              <a:lnSpc>
                <a:spcPct val="95000"/>
              </a:lnSpc>
              <a:spcBef>
                <a:spcPts val="0"/>
              </a:spcBef>
              <a:spcAft>
                <a:spcPts val="0"/>
              </a:spcAft>
              <a:buClrTx/>
              <a:buSzPct val="100000"/>
              <a:buFont typeface="Arial"/>
              <a:buNone/>
              <a:tabLst/>
              <a:defRPr/>
            </a:pPr>
            <a:r>
              <a:rPr lang="en-US" sz="900" dirty="0"/>
              <a:t>(                                   ) or higher DoD authority.</a:t>
            </a:r>
          </a:p>
        </p:txBody>
      </p:sp>
      <p:grpSp>
        <p:nvGrpSpPr>
          <p:cNvPr id="5" name="Group">
            <a:extLst>
              <a:ext uri="{FF2B5EF4-FFF2-40B4-BE49-F238E27FC236}">
                <a16:creationId xmlns:a16="http://schemas.microsoft.com/office/drawing/2014/main" id="{D150A45B-0590-A20B-4E17-9692C2981623}"/>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6" name="Rectangle">
              <a:extLst>
                <a:ext uri="{FF2B5EF4-FFF2-40B4-BE49-F238E27FC236}">
                  <a16:creationId xmlns:a16="http://schemas.microsoft.com/office/drawing/2014/main" id="{579F8F0D-878A-C827-6F16-B5F4C347C78B}"/>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chemeClr val="tx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9" name="Line">
              <a:extLst>
                <a:ext uri="{FF2B5EF4-FFF2-40B4-BE49-F238E27FC236}">
                  <a16:creationId xmlns:a16="http://schemas.microsoft.com/office/drawing/2014/main" id="{6D393838-3E24-DA7F-851B-B813F503BE42}"/>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chemeClr val="tx1"/>
              </a:solidFill>
              <a:miter lim="800000"/>
            </a:ln>
          </p:spPr>
          <p:style>
            <a:lnRef idx="1">
              <a:schemeClr val="accent1"/>
            </a:lnRef>
            <a:fillRef idx="0">
              <a:schemeClr val="accent1"/>
            </a:fillRef>
            <a:effectRef idx="0">
              <a:srgbClr val="000000"/>
            </a:effectRef>
            <a:fontRef idx="minor">
              <a:schemeClr val="lt1"/>
            </a:fontRef>
          </p:style>
        </p:cxnSp>
      </p:grpSp>
      <p:cxnSp>
        <p:nvCxnSpPr>
          <p:cNvPr id="10" name="Line">
            <a:extLst>
              <a:ext uri="{FF2B5EF4-FFF2-40B4-BE49-F238E27FC236}">
                <a16:creationId xmlns:a16="http://schemas.microsoft.com/office/drawing/2014/main" id="{7FFCD125-8C2A-2381-4AE6-AC3E4D111639}"/>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11" name="Subtitle 2">
            <a:extLst>
              <a:ext uri="{FF2B5EF4-FFF2-40B4-BE49-F238E27FC236}">
                <a16:creationId xmlns:a16="http://schemas.microsoft.com/office/drawing/2014/main" id="{79A2535A-2E15-A66D-4ADE-29BEB21C5F4A}"/>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12" name="Text Placeholder 3">
            <a:extLst>
              <a:ext uri="{FF2B5EF4-FFF2-40B4-BE49-F238E27FC236}">
                <a16:creationId xmlns:a16="http://schemas.microsoft.com/office/drawing/2014/main" id="{69B8724B-87FC-7616-C591-BA4832FDC991}"/>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[DD Month YYYY]</a:t>
            </a:r>
          </a:p>
        </p:txBody>
      </p:sp>
      <p:sp>
        <p:nvSpPr>
          <p:cNvPr id="13" name="TextBox 12">
            <a:extLst>
              <a:ext uri="{FF2B5EF4-FFF2-40B4-BE49-F238E27FC236}">
                <a16:creationId xmlns:a16="http://schemas.microsoft.com/office/drawing/2014/main" id="{72E68EC6-F2C4-EF49-2BEF-CE1D459C70A6}"/>
              </a:ext>
            </a:extLst>
          </p:cNvPr>
          <p:cNvSpPr txBox="1"/>
          <p:nvPr userDrawn="1"/>
        </p:nvSpPr>
        <p:spPr>
          <a:xfrm>
            <a:off x="738966" y="2202820"/>
            <a:ext cx="8339328" cy="1325878"/>
          </a:xfrm>
          <a:prstGeom prst="rect">
            <a:avLst/>
          </a:prstGeom>
          <a:noFill/>
        </p:spPr>
        <p:txBody>
          <a:bodyPr wrap="square" lIns="0" tIns="0" rIns="0" bIns="0" rtlCol="0">
            <a:noAutofit/>
          </a:bodyPr>
          <a:lstStyle/>
          <a:p>
            <a:pPr marL="0" indent="0">
              <a:lnSpc>
                <a:spcPct val="80000"/>
              </a:lnSpc>
              <a:spcBef>
                <a:spcPts val="1000"/>
              </a:spcBef>
              <a:buSzPct val="100000"/>
              <a:buFont typeface="Arial"/>
              <a:buNone/>
            </a:pPr>
            <a:r>
              <a:rPr kumimoji="0" lang="en-US" sz="3600" b="0" i="0" u="none" strike="noStrike" kern="1200" cap="all" spc="0" normalizeH="0" baseline="0" noProof="0" dirty="0">
                <a:ln>
                  <a:noFill/>
                </a:ln>
                <a:solidFill>
                  <a:schemeClr val="tx2"/>
                </a:solidFill>
                <a:effectLst/>
                <a:uLnTx/>
                <a:uFillTx/>
                <a:latin typeface="Arial"/>
                <a:ea typeface="+mj-ea"/>
                <a:cs typeface="+mj-cs"/>
              </a:rPr>
              <a:t>U.S. ARMY COMBAT CAPABILITIES DEVELOPMENT COMMAND</a:t>
            </a:r>
            <a:br>
              <a:rPr kumimoji="0" lang="en-US" sz="3600" b="0" i="0" u="none" strike="noStrike" kern="1200" cap="all" spc="0" normalizeH="0" baseline="0" noProof="0" dirty="0">
                <a:ln>
                  <a:noFill/>
                </a:ln>
                <a:solidFill>
                  <a:schemeClr val="tx2"/>
                </a:solidFill>
                <a:effectLst/>
                <a:uLnTx/>
                <a:uFillTx/>
                <a:latin typeface="Arial"/>
                <a:ea typeface="+mj-ea"/>
                <a:cs typeface="+mj-cs"/>
              </a:rPr>
            </a:br>
            <a:r>
              <a:rPr kumimoji="0" lang="en-US" sz="3600" b="0" i="0" u="none" strike="noStrike" kern="1200" cap="all" spc="0" normalizeH="0" baseline="0" noProof="0" dirty="0">
                <a:ln>
                  <a:noFill/>
                </a:ln>
                <a:solidFill>
                  <a:schemeClr val="tx2"/>
                </a:solidFill>
                <a:effectLst/>
                <a:uLnTx/>
                <a:uFillTx/>
                <a:latin typeface="Arial"/>
                <a:ea typeface="+mj-ea"/>
                <a:cs typeface="+mj-cs"/>
              </a:rPr>
              <a:t>ARMY RESEARCH LABORATORY</a:t>
            </a:r>
            <a:endParaRPr lang="en-US" sz="3600" dirty="0">
              <a:solidFill>
                <a:schemeClr val="tx2"/>
              </a:solidFill>
            </a:endParaRPr>
          </a:p>
        </p:txBody>
      </p:sp>
      <p:sp>
        <p:nvSpPr>
          <p:cNvPr id="14" name="Slide Number Placeholder 6">
            <a:extLst>
              <a:ext uri="{FF2B5EF4-FFF2-40B4-BE49-F238E27FC236}">
                <a16:creationId xmlns:a16="http://schemas.microsoft.com/office/drawing/2014/main" id="{3344120A-0C4D-63B2-E5F0-A28C00C6A663}"/>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15" name="TextBox 14">
            <a:extLst>
              <a:ext uri="{FF2B5EF4-FFF2-40B4-BE49-F238E27FC236}">
                <a16:creationId xmlns:a16="http://schemas.microsoft.com/office/drawing/2014/main" id="{B2D532AC-3FD0-3B83-9CA8-3A6D800908EF}"/>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a:t>
            </a:r>
          </a:p>
        </p:txBody>
      </p:sp>
      <p:sp>
        <p:nvSpPr>
          <p:cNvPr id="16" name="TextBox 15">
            <a:extLst>
              <a:ext uri="{FF2B5EF4-FFF2-40B4-BE49-F238E27FC236}">
                <a16:creationId xmlns:a16="http://schemas.microsoft.com/office/drawing/2014/main" id="{A8AD563D-5BC1-0248-917D-EDCAB2847BD3}"/>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F</a:t>
            </a:r>
          </a:p>
        </p:txBody>
      </p:sp>
      <p:sp>
        <p:nvSpPr>
          <p:cNvPr id="2" name="Text Placeholder 6">
            <a:extLst>
              <a:ext uri="{FF2B5EF4-FFF2-40B4-BE49-F238E27FC236}">
                <a16:creationId xmlns:a16="http://schemas.microsoft.com/office/drawing/2014/main" id="{C36190DC-DC94-3F3B-CC2E-6C8D3A83CC85}"/>
              </a:ext>
            </a:extLst>
          </p:cNvPr>
          <p:cNvSpPr>
            <a:spLocks noGrp="1"/>
          </p:cNvSpPr>
          <p:nvPr>
            <p:ph type="body" sz="quarter" idx="49" hasCustomPrompt="1"/>
          </p:nvPr>
        </p:nvSpPr>
        <p:spPr>
          <a:xfrm>
            <a:off x="627150"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Tree>
    <p:extLst>
      <p:ext uri="{BB962C8B-B14F-4D97-AF65-F5344CB8AC3E}">
        <p14:creationId xmlns:p14="http://schemas.microsoft.com/office/powerpoint/2010/main" val="263119875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st F + EXPT: Cover - Ligh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5D90DFBF-A34F-496D-88B3-8AB8B15B77A9}" type="datetime3">
              <a:rPr lang="en-US" smtClean="0"/>
              <a:t>16 May 2025</a:t>
            </a:fld>
            <a:endParaRPr lang="en-US" dirty="0"/>
          </a:p>
        </p:txBody>
      </p:sp>
      <p:pic>
        <p:nvPicPr>
          <p:cNvPr id="8" name="U.S. Army" descr="U.S. Army">
            <a:extLst>
              <a:ext uri="{FF2B5EF4-FFF2-40B4-BE49-F238E27FC236}">
                <a16:creationId xmlns:a16="http://schemas.microsoft.com/office/drawing/2014/main" id="{C4525471-71C4-E84C-06B5-CF4BA10994C2}"/>
              </a:ext>
            </a:extLst>
          </p:cNvPr>
          <p:cNvPicPr>
            <a:picLocks noChangeAspect="1"/>
          </p:cNvPicPr>
          <p:nvPr userDrawn="1"/>
        </p:nvPicPr>
        <p:blipFill>
          <a:blip r:embed="rId2"/>
          <a:stretch>
            <a:fillRect/>
          </a:stretch>
        </p:blipFill>
        <p:spPr bwMode="black">
          <a:xfrm>
            <a:off x="244899" y="112631"/>
            <a:ext cx="3246120" cy="1225808"/>
          </a:xfrm>
          <a:prstGeom prst="rect">
            <a:avLst/>
          </a:prstGeom>
          <a:noFill/>
        </p:spPr>
      </p:pic>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3" name="TextBox 2">
            <a:extLst>
              <a:ext uri="{FF2B5EF4-FFF2-40B4-BE49-F238E27FC236}">
                <a16:creationId xmlns:a16="http://schemas.microsoft.com/office/drawing/2014/main" id="{3ADF984B-CCF7-9428-8F2F-D93992052ED2}"/>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F: Further dissemination only as directed by  DEVCOM ARL, FCDD-RLD</a:t>
            </a:r>
          </a:p>
          <a:p>
            <a:pPr marL="0" marR="0" lvl="0" indent="0" algn="l" defTabSz="457200" rtl="0" eaLnBrk="1" fontAlgn="auto" latinLnBrk="0" hangingPunct="1">
              <a:lnSpc>
                <a:spcPct val="95000"/>
              </a:lnSpc>
              <a:spcBef>
                <a:spcPts val="0"/>
              </a:spcBef>
              <a:spcAft>
                <a:spcPts val="0"/>
              </a:spcAft>
              <a:buClrTx/>
              <a:buSzPct val="100000"/>
              <a:buFont typeface="Arial"/>
              <a:buNone/>
              <a:tabLst/>
              <a:defRPr/>
            </a:pPr>
            <a:r>
              <a:rPr lang="en-US" sz="900" dirty="0"/>
              <a:t>(                                   ) or higher DoD authority.</a:t>
            </a:r>
          </a:p>
        </p:txBody>
      </p:sp>
      <p:grpSp>
        <p:nvGrpSpPr>
          <p:cNvPr id="5" name="Group">
            <a:extLst>
              <a:ext uri="{FF2B5EF4-FFF2-40B4-BE49-F238E27FC236}">
                <a16:creationId xmlns:a16="http://schemas.microsoft.com/office/drawing/2014/main" id="{D150A45B-0590-A20B-4E17-9692C2981623}"/>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6" name="Rectangle">
              <a:extLst>
                <a:ext uri="{FF2B5EF4-FFF2-40B4-BE49-F238E27FC236}">
                  <a16:creationId xmlns:a16="http://schemas.microsoft.com/office/drawing/2014/main" id="{579F8F0D-878A-C827-6F16-B5F4C347C78B}"/>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chemeClr val="tx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9" name="Line">
              <a:extLst>
                <a:ext uri="{FF2B5EF4-FFF2-40B4-BE49-F238E27FC236}">
                  <a16:creationId xmlns:a16="http://schemas.microsoft.com/office/drawing/2014/main" id="{6D393838-3E24-DA7F-851B-B813F503BE42}"/>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chemeClr val="tx1"/>
              </a:solidFill>
              <a:miter lim="800000"/>
            </a:ln>
          </p:spPr>
          <p:style>
            <a:lnRef idx="1">
              <a:schemeClr val="accent1"/>
            </a:lnRef>
            <a:fillRef idx="0">
              <a:schemeClr val="accent1"/>
            </a:fillRef>
            <a:effectRef idx="0">
              <a:srgbClr val="000000"/>
            </a:effectRef>
            <a:fontRef idx="minor">
              <a:schemeClr val="lt1"/>
            </a:fontRef>
          </p:style>
        </p:cxnSp>
      </p:grpSp>
      <p:cxnSp>
        <p:nvCxnSpPr>
          <p:cNvPr id="10" name="Line">
            <a:extLst>
              <a:ext uri="{FF2B5EF4-FFF2-40B4-BE49-F238E27FC236}">
                <a16:creationId xmlns:a16="http://schemas.microsoft.com/office/drawing/2014/main" id="{7FFCD125-8C2A-2381-4AE6-AC3E4D111639}"/>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11" name="Subtitle 2">
            <a:extLst>
              <a:ext uri="{FF2B5EF4-FFF2-40B4-BE49-F238E27FC236}">
                <a16:creationId xmlns:a16="http://schemas.microsoft.com/office/drawing/2014/main" id="{79A2535A-2E15-A66D-4ADE-29BEB21C5F4A}"/>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12" name="Text Placeholder 3">
            <a:extLst>
              <a:ext uri="{FF2B5EF4-FFF2-40B4-BE49-F238E27FC236}">
                <a16:creationId xmlns:a16="http://schemas.microsoft.com/office/drawing/2014/main" id="{69B8724B-87FC-7616-C591-BA4832FDC991}"/>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[DD Month YYYY]</a:t>
            </a:r>
          </a:p>
        </p:txBody>
      </p:sp>
      <p:sp>
        <p:nvSpPr>
          <p:cNvPr id="13" name="TextBox 12">
            <a:extLst>
              <a:ext uri="{FF2B5EF4-FFF2-40B4-BE49-F238E27FC236}">
                <a16:creationId xmlns:a16="http://schemas.microsoft.com/office/drawing/2014/main" id="{72E68EC6-F2C4-EF49-2BEF-CE1D459C70A6}"/>
              </a:ext>
            </a:extLst>
          </p:cNvPr>
          <p:cNvSpPr txBox="1"/>
          <p:nvPr userDrawn="1"/>
        </p:nvSpPr>
        <p:spPr>
          <a:xfrm>
            <a:off x="738966" y="2202820"/>
            <a:ext cx="8339328" cy="1325878"/>
          </a:xfrm>
          <a:prstGeom prst="rect">
            <a:avLst/>
          </a:prstGeom>
          <a:noFill/>
        </p:spPr>
        <p:txBody>
          <a:bodyPr wrap="square" lIns="0" tIns="0" rIns="0" bIns="0" rtlCol="0">
            <a:noAutofit/>
          </a:bodyPr>
          <a:lstStyle/>
          <a:p>
            <a:pPr marL="0" indent="0">
              <a:lnSpc>
                <a:spcPct val="80000"/>
              </a:lnSpc>
              <a:spcBef>
                <a:spcPts val="1000"/>
              </a:spcBef>
              <a:buSzPct val="100000"/>
              <a:buFont typeface="Arial"/>
              <a:buNone/>
            </a:pPr>
            <a:r>
              <a:rPr kumimoji="0" lang="en-US" sz="3600" b="0" i="0" u="none" strike="noStrike" kern="1200" cap="all" spc="0" normalizeH="0" baseline="0" noProof="0" dirty="0">
                <a:ln>
                  <a:noFill/>
                </a:ln>
                <a:solidFill>
                  <a:schemeClr val="tx2"/>
                </a:solidFill>
                <a:effectLst/>
                <a:uLnTx/>
                <a:uFillTx/>
                <a:latin typeface="Arial"/>
                <a:ea typeface="+mj-ea"/>
                <a:cs typeface="+mj-cs"/>
              </a:rPr>
              <a:t>U.S. ARMY COMBAT CAPABILITIES DEVELOPMENT COMMAND</a:t>
            </a:r>
            <a:br>
              <a:rPr kumimoji="0" lang="en-US" sz="3600" b="0" i="0" u="none" strike="noStrike" kern="1200" cap="all" spc="0" normalizeH="0" baseline="0" noProof="0" dirty="0">
                <a:ln>
                  <a:noFill/>
                </a:ln>
                <a:solidFill>
                  <a:schemeClr val="tx2"/>
                </a:solidFill>
                <a:effectLst/>
                <a:uLnTx/>
                <a:uFillTx/>
                <a:latin typeface="Arial"/>
                <a:ea typeface="+mj-ea"/>
                <a:cs typeface="+mj-cs"/>
              </a:rPr>
            </a:br>
            <a:r>
              <a:rPr kumimoji="0" lang="en-US" sz="3600" b="0" i="0" u="none" strike="noStrike" kern="1200" cap="all" spc="0" normalizeH="0" baseline="0" noProof="0" dirty="0">
                <a:ln>
                  <a:noFill/>
                </a:ln>
                <a:solidFill>
                  <a:schemeClr val="tx2"/>
                </a:solidFill>
                <a:effectLst/>
                <a:uLnTx/>
                <a:uFillTx/>
                <a:latin typeface="Arial"/>
                <a:ea typeface="+mj-ea"/>
                <a:cs typeface="+mj-cs"/>
              </a:rPr>
              <a:t>ARMY RESEARCH LABORATORY</a:t>
            </a:r>
            <a:endParaRPr lang="en-US" sz="3600" dirty="0">
              <a:solidFill>
                <a:schemeClr val="tx2"/>
              </a:solidFill>
            </a:endParaRPr>
          </a:p>
        </p:txBody>
      </p:sp>
      <p:sp>
        <p:nvSpPr>
          <p:cNvPr id="14" name="Slide Number Placeholder 6">
            <a:extLst>
              <a:ext uri="{FF2B5EF4-FFF2-40B4-BE49-F238E27FC236}">
                <a16:creationId xmlns:a16="http://schemas.microsoft.com/office/drawing/2014/main" id="{3344120A-0C4D-63B2-E5F0-A28C00C6A663}"/>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2" name="TextBox 1">
            <a:extLst>
              <a:ext uri="{FF2B5EF4-FFF2-40B4-BE49-F238E27FC236}">
                <a16:creationId xmlns:a16="http://schemas.microsoft.com/office/drawing/2014/main" id="{1C0D119E-72AA-4138-3528-DE8986C3B141}"/>
              </a:ext>
            </a:extLst>
          </p:cNvPr>
          <p:cNvSpPr txBox="1"/>
          <p:nvPr userDrawn="1"/>
        </p:nvSpPr>
        <p:spPr>
          <a:xfrm>
            <a:off x="5484552" y="5848350"/>
            <a:ext cx="4869123" cy="457200"/>
          </a:xfrm>
          <a:prstGeom prst="rect">
            <a:avLst/>
          </a:prstGeom>
          <a:noFill/>
        </p:spPr>
        <p:txBody>
          <a:bodyPr wrap="square" lIns="0" tIns="0" rIns="0" bIns="0" rtlCol="0">
            <a:noAutofit/>
          </a:bodyPr>
          <a:lstStyle/>
          <a:p>
            <a:pPr marL="0" indent="0">
              <a:lnSpc>
                <a:spcPct val="95000"/>
              </a:lnSpc>
              <a:spcBef>
                <a:spcPts val="1000"/>
              </a:spcBef>
              <a:buSzPct val="100000"/>
              <a:buFont typeface="Arial"/>
              <a:buNone/>
            </a:pPr>
            <a:r>
              <a:rPr lang="en-US" sz="900" dirty="0"/>
              <a:t>WARNING -This document contains technical data whose export is restricted by the Arms Export Control Act (Title 22, U.S.C., Sec 2751, et seq.) or the Export Administration Act of 1979 (Title 50, U.S.C., App. 2401 et seq.), as amended. Violations of these export laws are subject to severe criminal penalties. Disseminate in accordance with provisions of DoD Directive 5230.25.</a:t>
            </a:r>
          </a:p>
        </p:txBody>
      </p:sp>
      <p:sp>
        <p:nvSpPr>
          <p:cNvPr id="7" name="TextBox 6">
            <a:extLst>
              <a:ext uri="{FF2B5EF4-FFF2-40B4-BE49-F238E27FC236}">
                <a16:creationId xmlns:a16="http://schemas.microsoft.com/office/drawing/2014/main" id="{320A9B44-20A3-7BFC-A783-895A7A7389B5}"/>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 EXPT</a:t>
            </a:r>
          </a:p>
        </p:txBody>
      </p:sp>
      <p:sp>
        <p:nvSpPr>
          <p:cNvPr id="15" name="TextBox 14">
            <a:extLst>
              <a:ext uri="{FF2B5EF4-FFF2-40B4-BE49-F238E27FC236}">
                <a16:creationId xmlns:a16="http://schemas.microsoft.com/office/drawing/2014/main" id="{63B586DF-060C-1A98-E56B-2B67A947DDE7}"/>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F</a:t>
            </a:r>
          </a:p>
        </p:txBody>
      </p:sp>
      <p:sp>
        <p:nvSpPr>
          <p:cNvPr id="16" name="Text Placeholder 6">
            <a:extLst>
              <a:ext uri="{FF2B5EF4-FFF2-40B4-BE49-F238E27FC236}">
                <a16:creationId xmlns:a16="http://schemas.microsoft.com/office/drawing/2014/main" id="{402589F2-1AC6-C4B9-28F4-9AF38103DD71}"/>
              </a:ext>
            </a:extLst>
          </p:cNvPr>
          <p:cNvSpPr>
            <a:spLocks noGrp="1"/>
          </p:cNvSpPr>
          <p:nvPr>
            <p:ph type="body" sz="quarter" idx="49" hasCustomPrompt="1"/>
          </p:nvPr>
        </p:nvSpPr>
        <p:spPr>
          <a:xfrm>
            <a:off x="636114"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Tree>
    <p:extLst>
      <p:ext uri="{BB962C8B-B14F-4D97-AF65-F5344CB8AC3E}">
        <p14:creationId xmlns:p14="http://schemas.microsoft.com/office/powerpoint/2010/main" val="1535040914"/>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I: Section -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354" y="1735456"/>
            <a:ext cx="8231293" cy="1189037"/>
          </a:xfrm>
        </p:spPr>
        <p:txBody>
          <a:bodyPr lIns="91440" tIns="45720" rIns="91440" bIns="45720" anchor="t" anchorCtr="0"/>
          <a:lstStyle>
            <a:lvl1pPr algn="ctr">
              <a:lnSpc>
                <a:spcPct val="108000"/>
              </a:lnSpc>
              <a:spcBef>
                <a:spcPts val="600"/>
              </a:spcBef>
              <a:defRPr sz="4000" spc="-100" baseline="0">
                <a:solidFill>
                  <a:schemeClr val="tx2"/>
                </a:solidFill>
              </a:defRPr>
            </a:lvl1pPr>
          </a:lstStyle>
          <a:p>
            <a:r>
              <a:rPr lang="en-US" dirty="0"/>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2698433" y="3472815"/>
            <a:ext cx="6795135" cy="1746885"/>
          </a:xfrm>
        </p:spPr>
        <p:txBody>
          <a:bodyPr lIns="91440" tIns="45720" rIns="91440" bIns="45720"/>
          <a:lstStyle>
            <a:lvl1pPr marL="0" indent="0" algn="ctr">
              <a:lnSpc>
                <a:spcPct val="108000"/>
              </a:lnSpc>
              <a:spcBef>
                <a:spcPts val="60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subtitle]</a:t>
            </a:r>
          </a:p>
        </p:txBody>
      </p:sp>
      <p:sp>
        <p:nvSpPr>
          <p:cNvPr id="5" name="Date Placeholder 4">
            <a:extLst>
              <a:ext uri="{FF2B5EF4-FFF2-40B4-BE49-F238E27FC236}">
                <a16:creationId xmlns:a16="http://schemas.microsoft.com/office/drawing/2014/main" id="{D8CC6170-ECB5-A830-2874-091E36410134}"/>
              </a:ext>
            </a:extLst>
          </p:cNvPr>
          <p:cNvSpPr>
            <a:spLocks noGrp="1"/>
          </p:cNvSpPr>
          <p:nvPr>
            <p:ph type="dt" sz="half" idx="12"/>
          </p:nvPr>
        </p:nvSpPr>
        <p:spPr/>
        <p:txBody>
          <a:bodyPr/>
          <a:lstStyle/>
          <a:p>
            <a:fld id="{9052A77B-6FDA-4101-BC6B-87A848180013}" type="datetime3">
              <a:rPr lang="en-US" smtClean="0"/>
              <a:t>16 May 2025</a:t>
            </a:fld>
            <a:endParaRPr lang="en-US" dirty="0"/>
          </a:p>
        </p:txBody>
      </p:sp>
      <p:sp>
        <p:nvSpPr>
          <p:cNvPr id="6" name="Slide Number Placeholder 5">
            <a:extLst>
              <a:ext uri="{FF2B5EF4-FFF2-40B4-BE49-F238E27FC236}">
                <a16:creationId xmlns:a16="http://schemas.microsoft.com/office/drawing/2014/main" id="{DCB1CE1D-5DB3-7DB4-A801-B688218E7EC6}"/>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41128625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I: Title - Ligh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79C0D1-24E4-F8B5-5008-90B631F4469A}"/>
              </a:ext>
            </a:extLst>
          </p:cNvPr>
          <p:cNvSpPr>
            <a:spLocks noGrp="1"/>
          </p:cNvSpPr>
          <p:nvPr>
            <p:ph type="dt" sz="half" idx="10"/>
          </p:nvPr>
        </p:nvSpPr>
        <p:spPr/>
        <p:txBody>
          <a:bodyPr/>
          <a:lstStyle/>
          <a:p>
            <a:fld id="{BADB944A-5180-42DA-B03A-FED3D86FDC7D}" type="datetime3">
              <a:rPr lang="en-US" smtClean="0"/>
              <a:t>16 May 2025</a:t>
            </a:fld>
            <a:endParaRPr lang="en-US" dirty="0"/>
          </a:p>
        </p:txBody>
      </p:sp>
      <p:sp>
        <p:nvSpPr>
          <p:cNvPr id="5" name="Slide Number Placeholder 4">
            <a:extLst>
              <a:ext uri="{FF2B5EF4-FFF2-40B4-BE49-F238E27FC236}">
                <a16:creationId xmlns:a16="http://schemas.microsoft.com/office/drawing/2014/main" id="{1FD0708B-B177-BDB5-031F-585D18C07E8A}"/>
              </a:ext>
            </a:extLst>
          </p:cNvPr>
          <p:cNvSpPr>
            <a:spLocks noGrp="1"/>
          </p:cNvSpPr>
          <p:nvPr>
            <p:ph type="sldNum" sz="quarter" idx="11"/>
          </p:nvPr>
        </p:nvSpPr>
        <p:spPr/>
        <p:txBody>
          <a:bodyPr/>
          <a:lstStyle/>
          <a:p>
            <a:fld id="{64E5BE4B-2FBF-4174-9E62-85FAD1CB43A6}" type="slidenum">
              <a:rPr lang="en-US" smtClean="0"/>
              <a:pPr/>
              <a:t>‹#›</a:t>
            </a:fld>
            <a:endParaRPr lang="en-US" dirty="0"/>
          </a:p>
        </p:txBody>
      </p:sp>
      <p:sp>
        <p:nvSpPr>
          <p:cNvPr id="3" name="Title Placeholder 1">
            <a:extLst>
              <a:ext uri="{FF2B5EF4-FFF2-40B4-BE49-F238E27FC236}">
                <a16:creationId xmlns:a16="http://schemas.microsoft.com/office/drawing/2014/main" id="{3CCAD62B-B537-9582-3CDE-C2E5536FFB24}"/>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Tree>
    <p:extLst>
      <p:ext uri="{BB962C8B-B14F-4D97-AF65-F5344CB8AC3E}">
        <p14:creationId xmlns:p14="http://schemas.microsoft.com/office/powerpoint/2010/main" val="2331807968"/>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I: Content -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8" y="1188720"/>
            <a:ext cx="11155680" cy="539496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Date Placeholder 12">
            <a:extLst>
              <a:ext uri="{FF2B5EF4-FFF2-40B4-BE49-F238E27FC236}">
                <a16:creationId xmlns:a16="http://schemas.microsoft.com/office/drawing/2014/main" id="{1445C7E8-DB4E-E91E-8D37-52F3DEE02A95}"/>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r>
              <a:rPr lang="en-US" dirty="0"/>
              <a:t>21 May 2025</a:t>
            </a:r>
          </a:p>
        </p:txBody>
      </p:sp>
      <p:sp>
        <p:nvSpPr>
          <p:cNvPr id="7" name="Slide Number Placeholder 13">
            <a:extLst>
              <a:ext uri="{FF2B5EF4-FFF2-40B4-BE49-F238E27FC236}">
                <a16:creationId xmlns:a16="http://schemas.microsoft.com/office/drawing/2014/main" id="{C265F234-CE78-CFE2-9704-A83D1461C59E}"/>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867007493"/>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I: Content x2 -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8" y="1188720"/>
            <a:ext cx="5486400" cy="5394960"/>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6184394" y="1188720"/>
            <a:ext cx="5486400" cy="539496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12">
            <a:extLst>
              <a:ext uri="{FF2B5EF4-FFF2-40B4-BE49-F238E27FC236}">
                <a16:creationId xmlns:a16="http://schemas.microsoft.com/office/drawing/2014/main" id="{A4732800-778B-116D-64AA-A23ED78D12B5}"/>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fld id="{076C1E15-E7DD-4638-BDAF-E2DBD3EF54E3}" type="datetime3">
              <a:rPr lang="en-US" smtClean="0"/>
              <a:t>16 May 2025</a:t>
            </a:fld>
            <a:endParaRPr lang="en-US" dirty="0"/>
          </a:p>
        </p:txBody>
      </p:sp>
      <p:sp>
        <p:nvSpPr>
          <p:cNvPr id="8" name="Slide Number Placeholder 13">
            <a:extLst>
              <a:ext uri="{FF2B5EF4-FFF2-40B4-BE49-F238E27FC236}">
                <a16:creationId xmlns:a16="http://schemas.microsoft.com/office/drawing/2014/main" id="{A8224352-DEC7-EF72-1CD7-7356B2EBF412}"/>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936654079"/>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I: Content x3 -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182659"/>
            <a:ext cx="3602736" cy="539496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4294633" y="1182659"/>
            <a:ext cx="3602736" cy="539496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8068057" y="1176598"/>
            <a:ext cx="3602736" cy="539496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12">
            <a:extLst>
              <a:ext uri="{FF2B5EF4-FFF2-40B4-BE49-F238E27FC236}">
                <a16:creationId xmlns:a16="http://schemas.microsoft.com/office/drawing/2014/main" id="{9DFA1510-41C1-40A2-29D4-A5ED58C52B97}"/>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fld id="{A12C743A-A231-474F-947C-07B2FC6611BB}" type="datetime3">
              <a:rPr lang="en-US" smtClean="0"/>
              <a:t>16 May 2025</a:t>
            </a:fld>
            <a:endParaRPr lang="en-US" dirty="0"/>
          </a:p>
        </p:txBody>
      </p:sp>
      <p:sp>
        <p:nvSpPr>
          <p:cNvPr id="9" name="Slide Number Placeholder 13">
            <a:extLst>
              <a:ext uri="{FF2B5EF4-FFF2-40B4-BE49-F238E27FC236}">
                <a16:creationId xmlns:a16="http://schemas.microsoft.com/office/drawing/2014/main" id="{7749EEBA-C3AC-8F10-4488-519417451AC5}"/>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027033140"/>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NCLASSIFIED: Content x2 -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8" y="1188720"/>
            <a:ext cx="5486400" cy="5394960"/>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6184394" y="1188720"/>
            <a:ext cx="5486400" cy="539496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82AE3DD-E9C2-E60E-801A-A933C1BEBC11}"/>
              </a:ext>
            </a:extLst>
          </p:cNvPr>
          <p:cNvSpPr>
            <a:spLocks noGrp="1"/>
          </p:cNvSpPr>
          <p:nvPr>
            <p:ph type="dt" sz="half" idx="11"/>
          </p:nvPr>
        </p:nvSpPr>
        <p:spPr>
          <a:xfrm>
            <a:off x="168746" y="6675120"/>
            <a:ext cx="823912" cy="182880"/>
          </a:xfrm>
        </p:spPr>
        <p:txBody>
          <a:bodyPr/>
          <a:lstStyle>
            <a:lvl1pPr>
              <a:defRPr>
                <a:solidFill>
                  <a:schemeClr val="tx1"/>
                </a:solidFill>
              </a:defRPr>
            </a:lvl1pPr>
          </a:lstStyle>
          <a:p>
            <a:r>
              <a:rPr lang="en-US" dirty="0"/>
              <a:t>11 September 2024</a:t>
            </a:r>
          </a:p>
        </p:txBody>
      </p:sp>
      <p:sp>
        <p:nvSpPr>
          <p:cNvPr id="6" name="Slide Number Placeholder 6">
            <a:extLst>
              <a:ext uri="{FF2B5EF4-FFF2-40B4-BE49-F238E27FC236}">
                <a16:creationId xmlns:a16="http://schemas.microsoft.com/office/drawing/2014/main" id="{2CA10D8A-B3BF-3FE7-CA11-3E36186A2F20}"/>
              </a:ext>
            </a:extLst>
          </p:cNvPr>
          <p:cNvSpPr>
            <a:spLocks noGrp="1"/>
          </p:cNvSpPr>
          <p:nvPr>
            <p:ph type="sldNum" sz="quarter" idx="13"/>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250171746"/>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I: Content x4 -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3353816"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9019031"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6C505C13-1A02-5665-148F-78AB92D85017}"/>
              </a:ext>
            </a:extLst>
          </p:cNvPr>
          <p:cNvSpPr>
            <a:spLocks noGrp="1"/>
          </p:cNvSpPr>
          <p:nvPr>
            <p:ph idx="14"/>
          </p:nvPr>
        </p:nvSpPr>
        <p:spPr>
          <a:xfrm>
            <a:off x="6186423"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12">
            <a:extLst>
              <a:ext uri="{FF2B5EF4-FFF2-40B4-BE49-F238E27FC236}">
                <a16:creationId xmlns:a16="http://schemas.microsoft.com/office/drawing/2014/main" id="{C1B97B13-DEF5-12BA-699F-7CFB47F064DC}"/>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fld id="{F91A7562-DD9D-49B3-AF73-F4D153B1DCE1}" type="datetime3">
              <a:rPr lang="en-US" smtClean="0"/>
              <a:t>16 May 2025</a:t>
            </a:fld>
            <a:endParaRPr lang="en-US" dirty="0"/>
          </a:p>
        </p:txBody>
      </p:sp>
      <p:sp>
        <p:nvSpPr>
          <p:cNvPr id="10" name="Slide Number Placeholder 13">
            <a:extLst>
              <a:ext uri="{FF2B5EF4-FFF2-40B4-BE49-F238E27FC236}">
                <a16:creationId xmlns:a16="http://schemas.microsoft.com/office/drawing/2014/main" id="{F6AB8952-3AFE-A0A6-84DC-67F3F6E8F1F6}"/>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428750600"/>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I: Content x6 -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182659"/>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4294633" y="1182659"/>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8068057" y="1176598"/>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ACB95B34-D085-1380-C0EB-9F5F88F4AB51}"/>
              </a:ext>
            </a:extLst>
          </p:cNvPr>
          <p:cNvSpPr>
            <a:spLocks noGrp="1"/>
          </p:cNvSpPr>
          <p:nvPr>
            <p:ph idx="14"/>
          </p:nvPr>
        </p:nvSpPr>
        <p:spPr>
          <a:xfrm>
            <a:off x="521209" y="3926507"/>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146CAAC6-203D-AFB1-8C69-F6B136E9A066}"/>
              </a:ext>
            </a:extLst>
          </p:cNvPr>
          <p:cNvSpPr>
            <a:spLocks noGrp="1"/>
          </p:cNvSpPr>
          <p:nvPr>
            <p:ph idx="15"/>
          </p:nvPr>
        </p:nvSpPr>
        <p:spPr>
          <a:xfrm>
            <a:off x="4294633" y="3926507"/>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A82D7281-5011-B7F7-6458-2D0057CF019F}"/>
              </a:ext>
            </a:extLst>
          </p:cNvPr>
          <p:cNvSpPr>
            <a:spLocks noGrp="1"/>
          </p:cNvSpPr>
          <p:nvPr>
            <p:ph idx="16"/>
          </p:nvPr>
        </p:nvSpPr>
        <p:spPr>
          <a:xfrm>
            <a:off x="8068057" y="3920446"/>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12">
            <a:extLst>
              <a:ext uri="{FF2B5EF4-FFF2-40B4-BE49-F238E27FC236}">
                <a16:creationId xmlns:a16="http://schemas.microsoft.com/office/drawing/2014/main" id="{47E22F5A-3927-E26A-B603-B31FB7B7374E}"/>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fld id="{3396C65C-7F01-4CAF-85D1-2BF87B002A5F}" type="datetime3">
              <a:rPr lang="en-US" smtClean="0"/>
              <a:t>16 May 2025</a:t>
            </a:fld>
            <a:endParaRPr lang="en-US" dirty="0"/>
          </a:p>
        </p:txBody>
      </p:sp>
      <p:sp>
        <p:nvSpPr>
          <p:cNvPr id="12" name="Slide Number Placeholder 13">
            <a:extLst>
              <a:ext uri="{FF2B5EF4-FFF2-40B4-BE49-F238E27FC236}">
                <a16:creationId xmlns:a16="http://schemas.microsoft.com/office/drawing/2014/main" id="{AB985783-2180-CB17-9F88-554813A61892}"/>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681771332"/>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I: Numbers -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3353816"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9019031"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6C505C13-1A02-5665-148F-78AB92D85017}"/>
              </a:ext>
            </a:extLst>
          </p:cNvPr>
          <p:cNvSpPr>
            <a:spLocks noGrp="1"/>
          </p:cNvSpPr>
          <p:nvPr>
            <p:ph idx="14"/>
          </p:nvPr>
        </p:nvSpPr>
        <p:spPr>
          <a:xfrm>
            <a:off x="6186423"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Line">
            <a:extLst>
              <a:ext uri="{FF2B5EF4-FFF2-40B4-BE49-F238E27FC236}">
                <a16:creationId xmlns:a16="http://schemas.microsoft.com/office/drawing/2014/main" id="{FDFFCFD1-5403-0DB2-E05C-456FA5F9EB0A}"/>
              </a:ext>
              <a:ext uri="{C183D7F6-B498-43B3-948B-1728B52AA6E4}">
                <adec:decorative xmlns:adec="http://schemas.microsoft.com/office/drawing/2017/decorative" val="1"/>
              </a:ext>
            </a:extLst>
          </p:cNvPr>
          <p:cNvCxnSpPr>
            <a:cxnSpLocks/>
          </p:cNvCxnSpPr>
          <p:nvPr userDrawn="1"/>
        </p:nvCxnSpPr>
        <p:spPr>
          <a:xfrm>
            <a:off x="521209" y="1247775"/>
            <a:ext cx="26517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4" name="TextBox">
            <a:extLst>
              <a:ext uri="{FF2B5EF4-FFF2-40B4-BE49-F238E27FC236}">
                <a16:creationId xmlns:a16="http://schemas.microsoft.com/office/drawing/2014/main" id="{F57668D2-D002-CAC5-02A5-8E8BEB249B32}"/>
              </a:ext>
            </a:extLst>
          </p:cNvPr>
          <p:cNvSpPr txBox="1"/>
          <p:nvPr userDrawn="1"/>
        </p:nvSpPr>
        <p:spPr>
          <a:xfrm>
            <a:off x="521209" y="1384935"/>
            <a:ext cx="2651760" cy="457200"/>
          </a:xfrm>
          <a:prstGeom prst="rect">
            <a:avLst/>
          </a:prstGeom>
          <a:noFill/>
        </p:spPr>
        <p:txBody>
          <a:bodyPr wrap="square" lIns="91440" tIns="45720" rIns="91440" bIns="45720" rtlCol="0" anchor="ctr">
            <a:noAutofit/>
          </a:bodyPr>
          <a:lstStyle/>
          <a:p>
            <a:pPr marL="0" indent="0">
              <a:lnSpc>
                <a:spcPct val="80000"/>
              </a:lnSpc>
              <a:spcBef>
                <a:spcPts val="0"/>
              </a:spcBef>
              <a:buSzPct val="100000"/>
              <a:buFontTx/>
              <a:buNone/>
            </a:pPr>
            <a:r>
              <a:rPr lang="en-US" sz="3600" b="1" dirty="0"/>
              <a:t>01</a:t>
            </a:r>
          </a:p>
        </p:txBody>
      </p:sp>
      <p:cxnSp>
        <p:nvCxnSpPr>
          <p:cNvPr id="15" name="Line">
            <a:extLst>
              <a:ext uri="{FF2B5EF4-FFF2-40B4-BE49-F238E27FC236}">
                <a16:creationId xmlns:a16="http://schemas.microsoft.com/office/drawing/2014/main" id="{51B25C53-C057-57E7-9036-A8D0B41726C5}"/>
              </a:ext>
              <a:ext uri="{C183D7F6-B498-43B3-948B-1728B52AA6E4}">
                <adec:decorative xmlns:adec="http://schemas.microsoft.com/office/drawing/2017/decorative" val="1"/>
              </a:ext>
            </a:extLst>
          </p:cNvPr>
          <p:cNvCxnSpPr>
            <a:cxnSpLocks/>
          </p:cNvCxnSpPr>
          <p:nvPr userDrawn="1"/>
        </p:nvCxnSpPr>
        <p:spPr>
          <a:xfrm>
            <a:off x="3353816" y="1247775"/>
            <a:ext cx="26517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C14D4CAE-D80E-79DB-A6C6-57A4B56169FF}"/>
              </a:ext>
            </a:extLst>
          </p:cNvPr>
          <p:cNvSpPr txBox="1"/>
          <p:nvPr userDrawn="1"/>
        </p:nvSpPr>
        <p:spPr>
          <a:xfrm>
            <a:off x="3353816" y="1384935"/>
            <a:ext cx="2651760" cy="457200"/>
          </a:xfrm>
          <a:prstGeom prst="rect">
            <a:avLst/>
          </a:prstGeom>
          <a:noFill/>
        </p:spPr>
        <p:txBody>
          <a:bodyPr wrap="square" lIns="91440" tIns="45720" rIns="91440" bIns="45720" rtlCol="0" anchor="ctr">
            <a:noAutofit/>
          </a:bodyPr>
          <a:lstStyle/>
          <a:p>
            <a:pPr marL="0" indent="0">
              <a:lnSpc>
                <a:spcPct val="80000"/>
              </a:lnSpc>
              <a:spcBef>
                <a:spcPts val="0"/>
              </a:spcBef>
              <a:buSzPct val="100000"/>
              <a:buFontTx/>
              <a:buNone/>
            </a:pPr>
            <a:r>
              <a:rPr lang="en-US" sz="3600" b="1" dirty="0"/>
              <a:t>02</a:t>
            </a:r>
          </a:p>
        </p:txBody>
      </p:sp>
      <p:cxnSp>
        <p:nvCxnSpPr>
          <p:cNvPr id="17" name="Line">
            <a:extLst>
              <a:ext uri="{FF2B5EF4-FFF2-40B4-BE49-F238E27FC236}">
                <a16:creationId xmlns:a16="http://schemas.microsoft.com/office/drawing/2014/main" id="{B4ECECE8-46DC-CA2E-40BE-E51B698761B8}"/>
              </a:ext>
              <a:ext uri="{C183D7F6-B498-43B3-948B-1728B52AA6E4}">
                <adec:decorative xmlns:adec="http://schemas.microsoft.com/office/drawing/2017/decorative" val="1"/>
              </a:ext>
            </a:extLst>
          </p:cNvPr>
          <p:cNvCxnSpPr>
            <a:cxnSpLocks/>
          </p:cNvCxnSpPr>
          <p:nvPr userDrawn="1"/>
        </p:nvCxnSpPr>
        <p:spPr>
          <a:xfrm>
            <a:off x="6186423" y="1247775"/>
            <a:ext cx="26517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8" name="TextBox">
            <a:extLst>
              <a:ext uri="{FF2B5EF4-FFF2-40B4-BE49-F238E27FC236}">
                <a16:creationId xmlns:a16="http://schemas.microsoft.com/office/drawing/2014/main" id="{95544808-F3B9-DAE4-5D89-C69034EA8952}"/>
              </a:ext>
            </a:extLst>
          </p:cNvPr>
          <p:cNvSpPr txBox="1"/>
          <p:nvPr userDrawn="1"/>
        </p:nvSpPr>
        <p:spPr>
          <a:xfrm>
            <a:off x="6186423" y="1384935"/>
            <a:ext cx="2651760" cy="457200"/>
          </a:xfrm>
          <a:prstGeom prst="rect">
            <a:avLst/>
          </a:prstGeom>
          <a:noFill/>
        </p:spPr>
        <p:txBody>
          <a:bodyPr wrap="square" lIns="91440" tIns="45720" rIns="91440" bIns="45720" rtlCol="0" anchor="ctr">
            <a:noAutofit/>
          </a:bodyPr>
          <a:lstStyle/>
          <a:p>
            <a:pPr marL="0" indent="0">
              <a:lnSpc>
                <a:spcPct val="80000"/>
              </a:lnSpc>
              <a:spcBef>
                <a:spcPts val="0"/>
              </a:spcBef>
              <a:buSzPct val="100000"/>
              <a:buFontTx/>
              <a:buNone/>
            </a:pPr>
            <a:r>
              <a:rPr lang="en-US" sz="3600" b="1" dirty="0"/>
              <a:t>03</a:t>
            </a:r>
          </a:p>
        </p:txBody>
      </p:sp>
      <p:cxnSp>
        <p:nvCxnSpPr>
          <p:cNvPr id="19" name="Line">
            <a:extLst>
              <a:ext uri="{FF2B5EF4-FFF2-40B4-BE49-F238E27FC236}">
                <a16:creationId xmlns:a16="http://schemas.microsoft.com/office/drawing/2014/main" id="{9E7EC57D-2759-8CE0-109C-8571D4086A33}"/>
              </a:ext>
              <a:ext uri="{C183D7F6-B498-43B3-948B-1728B52AA6E4}">
                <adec:decorative xmlns:adec="http://schemas.microsoft.com/office/drawing/2017/decorative" val="1"/>
              </a:ext>
            </a:extLst>
          </p:cNvPr>
          <p:cNvCxnSpPr>
            <a:cxnSpLocks/>
          </p:cNvCxnSpPr>
          <p:nvPr userDrawn="1"/>
        </p:nvCxnSpPr>
        <p:spPr>
          <a:xfrm>
            <a:off x="9019031" y="1247775"/>
            <a:ext cx="26517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9662B109-343B-4D55-244C-E14029CAB09C}"/>
              </a:ext>
            </a:extLst>
          </p:cNvPr>
          <p:cNvSpPr txBox="1"/>
          <p:nvPr userDrawn="1"/>
        </p:nvSpPr>
        <p:spPr>
          <a:xfrm>
            <a:off x="9019031" y="1384935"/>
            <a:ext cx="2651760" cy="457200"/>
          </a:xfrm>
          <a:prstGeom prst="rect">
            <a:avLst/>
          </a:prstGeom>
          <a:noFill/>
        </p:spPr>
        <p:txBody>
          <a:bodyPr wrap="square" lIns="91440" tIns="45720" rIns="91440" bIns="45720" rtlCol="0" anchor="ctr">
            <a:noAutofit/>
          </a:bodyPr>
          <a:lstStyle/>
          <a:p>
            <a:pPr marL="0" indent="0">
              <a:lnSpc>
                <a:spcPct val="80000"/>
              </a:lnSpc>
              <a:spcBef>
                <a:spcPts val="0"/>
              </a:spcBef>
              <a:buSzPct val="100000"/>
              <a:buFontTx/>
              <a:buNone/>
            </a:pPr>
            <a:r>
              <a:rPr lang="en-US" sz="3600" b="1" dirty="0"/>
              <a:t>04</a:t>
            </a:r>
          </a:p>
        </p:txBody>
      </p:sp>
      <p:sp>
        <p:nvSpPr>
          <p:cNvPr id="9" name="Date Placeholder 12">
            <a:extLst>
              <a:ext uri="{FF2B5EF4-FFF2-40B4-BE49-F238E27FC236}">
                <a16:creationId xmlns:a16="http://schemas.microsoft.com/office/drawing/2014/main" id="{7337FF72-B2E9-348C-2969-BF027AEB23F6}"/>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fld id="{16F95459-4186-4200-A521-E58D77ED0BD3}" type="datetime3">
              <a:rPr lang="en-US" smtClean="0"/>
              <a:t>16 May 2025</a:t>
            </a:fld>
            <a:endParaRPr lang="en-US" dirty="0"/>
          </a:p>
        </p:txBody>
      </p:sp>
      <p:sp>
        <p:nvSpPr>
          <p:cNvPr id="10" name="Slide Number Placeholder 13">
            <a:extLst>
              <a:ext uri="{FF2B5EF4-FFF2-40B4-BE49-F238E27FC236}">
                <a16:creationId xmlns:a16="http://schemas.microsoft.com/office/drawing/2014/main" id="{112B8514-6355-5E06-79A1-B54ECE4B527A}"/>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499324589"/>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I: Report - Ligh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8" name="Text Placeholder 7">
            <a:extLst>
              <a:ext uri="{FF2B5EF4-FFF2-40B4-BE49-F238E27FC236}">
                <a16:creationId xmlns:a16="http://schemas.microsoft.com/office/drawing/2014/main" id="{E2FD76A7-938F-9B20-2362-820F6FA8BCF3}"/>
              </a:ext>
            </a:extLst>
          </p:cNvPr>
          <p:cNvSpPr>
            <a:spLocks noGrp="1"/>
          </p:cNvSpPr>
          <p:nvPr>
            <p:ph type="body" sz="quarter" idx="12"/>
          </p:nvPr>
        </p:nvSpPr>
        <p:spPr>
          <a:xfrm>
            <a:off x="521207" y="1188719"/>
            <a:ext cx="11155680" cy="5394960"/>
          </a:xfrm>
        </p:spPr>
        <p:txBody>
          <a:bodyPr numCol="2"/>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2">
            <a:extLst>
              <a:ext uri="{FF2B5EF4-FFF2-40B4-BE49-F238E27FC236}">
                <a16:creationId xmlns:a16="http://schemas.microsoft.com/office/drawing/2014/main" id="{972110A7-1E60-AB08-7A4D-39DB82E16569}"/>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fld id="{18AED097-D4FD-4345-994C-636915250D43}" type="datetime3">
              <a:rPr lang="en-US" smtClean="0"/>
              <a:t>16 May 2025</a:t>
            </a:fld>
            <a:endParaRPr lang="en-US" dirty="0"/>
          </a:p>
        </p:txBody>
      </p:sp>
      <p:sp>
        <p:nvSpPr>
          <p:cNvPr id="3" name="Slide Number Placeholder 13">
            <a:extLst>
              <a:ext uri="{FF2B5EF4-FFF2-40B4-BE49-F238E27FC236}">
                <a16:creationId xmlns:a16="http://schemas.microsoft.com/office/drawing/2014/main" id="{BB555812-FB60-F5C3-6CA7-95C968D88181}"/>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854348145"/>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I: Blank - L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63EDA0-A0A8-B169-0C67-503B7AD628A6}"/>
              </a:ext>
            </a:extLst>
          </p:cNvPr>
          <p:cNvSpPr>
            <a:spLocks noGrp="1"/>
          </p:cNvSpPr>
          <p:nvPr>
            <p:ph type="dt" sz="half" idx="10"/>
          </p:nvPr>
        </p:nvSpPr>
        <p:spPr/>
        <p:txBody>
          <a:bodyPr/>
          <a:lstStyle/>
          <a:p>
            <a:fld id="{EFE68C17-E1D1-44E3-A82B-9807C95E3289}" type="datetime3">
              <a:rPr lang="en-US" smtClean="0"/>
              <a:t>16 May 2025</a:t>
            </a:fld>
            <a:endParaRPr lang="en-US" dirty="0"/>
          </a:p>
        </p:txBody>
      </p:sp>
      <p:sp>
        <p:nvSpPr>
          <p:cNvPr id="4" name="Slide Number Placeholder 3">
            <a:extLst>
              <a:ext uri="{FF2B5EF4-FFF2-40B4-BE49-F238E27FC236}">
                <a16:creationId xmlns:a16="http://schemas.microsoft.com/office/drawing/2014/main" id="{8ED91F9A-E3C3-E735-5763-000960145427}"/>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656797856"/>
      </p:ext>
    </p:extLst>
  </p:cSld>
  <p:clrMapOvr>
    <a:masterClrMapping/>
  </p:clrMapOvr>
  <p:extLst>
    <p:ext uri="{DCECCB84-F9BA-43D5-87BE-67443E8EF086}">
      <p15:sldGuideLst xmlns:p15="http://schemas.microsoft.com/office/powerpoint/2012/main">
        <p15:guide id="1" orient="horz" pos="3888" userDrawn="1">
          <p15:clr>
            <a:srgbClr val="A4A3A4"/>
          </p15:clr>
        </p15:guide>
        <p15:guide id="2" orient="horz" pos="1008" userDrawn="1">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hank You - Light">
    <p:spTree>
      <p:nvGrpSpPr>
        <p:cNvPr id="1" name=""/>
        <p:cNvGrpSpPr/>
        <p:nvPr/>
      </p:nvGrpSpPr>
      <p:grpSpPr>
        <a:xfrm>
          <a:off x="0" y="0"/>
          <a:ext cx="0" cy="0"/>
          <a:chOff x="0" y="0"/>
          <a:chExt cx="0" cy="0"/>
        </a:xfrm>
      </p:grpSpPr>
      <p:sp>
        <p:nvSpPr>
          <p:cNvPr id="2" name="TextBox">
            <a:extLst>
              <a:ext uri="{FF2B5EF4-FFF2-40B4-BE49-F238E27FC236}">
                <a16:creationId xmlns:a16="http://schemas.microsoft.com/office/drawing/2014/main" id="{82B2C0D0-BDAA-DBBA-774A-F73778BBA741}"/>
              </a:ext>
            </a:extLst>
          </p:cNvPr>
          <p:cNvSpPr txBox="1"/>
          <p:nvPr userDrawn="1"/>
        </p:nvSpPr>
        <p:spPr>
          <a:xfrm>
            <a:off x="548216" y="2148840"/>
            <a:ext cx="5365749" cy="1371600"/>
          </a:xfrm>
          <a:prstGeom prst="rect">
            <a:avLst/>
          </a:prstGeom>
          <a:noFill/>
        </p:spPr>
        <p:txBody>
          <a:bodyPr wrap="square" lIns="0" tIns="0" rIns="0" bIns="0" rtlCol="0">
            <a:noAutofit/>
          </a:bodyPr>
          <a:lstStyle/>
          <a:p>
            <a:pPr marL="0" indent="0">
              <a:lnSpc>
                <a:spcPct val="90000"/>
              </a:lnSpc>
              <a:spcBef>
                <a:spcPts val="0"/>
              </a:spcBef>
              <a:buSzPct val="100000"/>
              <a:buFontTx/>
              <a:buNone/>
            </a:pPr>
            <a:r>
              <a:rPr lang="en-US" sz="4800" cap="all" baseline="0" dirty="0">
                <a:solidFill>
                  <a:schemeClr val="tx2"/>
                </a:solidFill>
              </a:rPr>
              <a:t>THANK YOU.</a:t>
            </a:r>
          </a:p>
        </p:txBody>
      </p:sp>
      <p:sp>
        <p:nvSpPr>
          <p:cNvPr id="5" name="Text Placeholder 1">
            <a:extLst>
              <a:ext uri="{FF2B5EF4-FFF2-40B4-BE49-F238E27FC236}">
                <a16:creationId xmlns:a16="http://schemas.microsoft.com/office/drawing/2014/main" id="{5ED3F39D-D5BE-49BE-54D3-6A4FFC2D2E26}"/>
              </a:ext>
            </a:extLst>
          </p:cNvPr>
          <p:cNvSpPr>
            <a:spLocks noGrp="1"/>
          </p:cNvSpPr>
          <p:nvPr>
            <p:ph type="body" sz="quarter" idx="12" hasCustomPrompt="1"/>
          </p:nvPr>
        </p:nvSpPr>
        <p:spPr>
          <a:xfrm>
            <a:off x="548218" y="4819414"/>
            <a:ext cx="5365749" cy="1371599"/>
          </a:xfrm>
        </p:spPr>
        <p:txBody>
          <a:bodyPr anchor="b" anchorCtr="0"/>
          <a:lstStyle>
            <a:lvl1pPr marL="0" indent="0">
              <a:spcBef>
                <a:spcPts val="0"/>
              </a:spcBef>
              <a:buFontTx/>
              <a:buNone/>
              <a:defRPr sz="120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vl6pPr marL="0" indent="0">
              <a:spcBef>
                <a:spcPts val="0"/>
              </a:spcBef>
              <a:buFontTx/>
              <a:buNone/>
              <a:defRPr sz="1200"/>
            </a:lvl6pPr>
            <a:lvl7pPr marL="0" indent="0">
              <a:spcBef>
                <a:spcPts val="0"/>
              </a:spcBef>
              <a:buFontTx/>
              <a:buNone/>
              <a:defRPr sz="1200"/>
            </a:lvl7pPr>
            <a:lvl8pPr marL="0" indent="0">
              <a:spcBef>
                <a:spcPts val="0"/>
              </a:spcBef>
              <a:buFontTx/>
              <a:buNone/>
              <a:defRPr sz="1200"/>
            </a:lvl8pPr>
            <a:lvl9pPr marL="0" indent="0">
              <a:spcBef>
                <a:spcPts val="0"/>
              </a:spcBef>
              <a:buFontTx/>
              <a:buNone/>
              <a:defRPr sz="1200"/>
            </a:lvl9pPr>
          </a:lstStyle>
          <a:p>
            <a:pPr lvl="0"/>
            <a:r>
              <a:rPr lang="en-US" dirty="0"/>
              <a:t>[Optional contact information]</a:t>
            </a:r>
          </a:p>
        </p:txBody>
      </p:sp>
      <p:pic>
        <p:nvPicPr>
          <p:cNvPr id="8" name="Picture 7">
            <a:extLst>
              <a:ext uri="{FF2B5EF4-FFF2-40B4-BE49-F238E27FC236}">
                <a16:creationId xmlns:a16="http://schemas.microsoft.com/office/drawing/2014/main" id="{6C5DE5BD-AD17-2BAC-496A-AAD8E1E0DC36}"/>
              </a:ext>
            </a:extLst>
          </p:cNvPr>
          <p:cNvPicPr>
            <a:picLocks noChangeAspect="1"/>
          </p:cNvPicPr>
          <p:nvPr userDrawn="1"/>
        </p:nvPicPr>
        <p:blipFill>
          <a:blip r:embed="rId2"/>
          <a:srcRect/>
          <a:stretch/>
        </p:blipFill>
        <p:spPr>
          <a:xfrm>
            <a:off x="9995581" y="411162"/>
            <a:ext cx="1647777" cy="478023"/>
          </a:xfrm>
          <a:prstGeom prst="rect">
            <a:avLst/>
          </a:prstGeom>
        </p:spPr>
      </p:pic>
    </p:spTree>
    <p:extLst>
      <p:ext uri="{BB962C8B-B14F-4D97-AF65-F5344CB8AC3E}">
        <p14:creationId xmlns:p14="http://schemas.microsoft.com/office/powerpoint/2010/main" val="2945973932"/>
      </p:ext>
    </p:extLst>
  </p:cSld>
  <p:clrMapOvr>
    <a:masterClrMapping/>
  </p:clrMapOvr>
  <p:extLst>
    <p:ext uri="{DCECCB84-F9BA-43D5-87BE-67443E8EF086}">
      <p15:sldGuideLst xmlns:p15="http://schemas.microsoft.com/office/powerpoint/2012/main">
        <p15:guide id="1" orient="horz" pos="3888" userDrawn="1">
          <p15:clr>
            <a:srgbClr val="A4A3A4"/>
          </p15:clr>
        </p15:guide>
        <p15:guide id="2" orient="horz" pos="1008" userDrawn="1">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Logo - Light">
    <p:bg>
      <p:bgRef idx="1001">
        <a:schemeClr val="bg1"/>
      </p:bgRef>
    </p:bg>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BCFFC4E-8B0D-8229-C88C-8068470104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27020" y="2656874"/>
            <a:ext cx="6537960" cy="1544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114647"/>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UI: Cover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Date Placeholder 19">
            <a:extLst>
              <a:ext uri="{FF2B5EF4-FFF2-40B4-BE49-F238E27FC236}">
                <a16:creationId xmlns:a16="http://schemas.microsoft.com/office/drawing/2014/main" id="{F9D3AB9C-26E9-8E88-3B55-B4A5EC7C31F2}"/>
              </a:ext>
            </a:extLst>
          </p:cNvPr>
          <p:cNvSpPr>
            <a:spLocks noGrp="1"/>
          </p:cNvSpPr>
          <p:nvPr>
            <p:ph type="dt" sz="half" idx="49"/>
          </p:nvPr>
        </p:nvSpPr>
        <p:spPr/>
        <p:txBody>
          <a:bodyPr/>
          <a:lstStyle/>
          <a:p>
            <a:fld id="{50FC0DDC-4DC2-4078-92EB-5BE14B27D90A}" type="datetime3">
              <a:rPr lang="en-US" smtClean="0"/>
              <a:t>16 May 2025</a:t>
            </a:fld>
            <a:endParaRPr lang="en-US" dirty="0"/>
          </a:p>
        </p:txBody>
      </p:sp>
      <p:pic>
        <p:nvPicPr>
          <p:cNvPr id="5" name="U.S. Army" descr="U.S. Army">
            <a:extLst>
              <a:ext uri="{FF2B5EF4-FFF2-40B4-BE49-F238E27FC236}">
                <a16:creationId xmlns:a16="http://schemas.microsoft.com/office/drawing/2014/main" id="{499EE878-E6B9-0543-B958-85A17AE36A27}"/>
              </a:ext>
            </a:extLst>
          </p:cNvPr>
          <p:cNvPicPr>
            <a:picLocks noChangeAspect="1"/>
          </p:cNvPicPr>
          <p:nvPr userDrawn="1"/>
        </p:nvPicPr>
        <p:blipFill>
          <a:blip r:embed="rId3"/>
          <a:stretch>
            <a:fillRect/>
          </a:stretch>
        </p:blipFill>
        <p:spPr bwMode="black">
          <a:xfrm>
            <a:off x="244899" y="112631"/>
            <a:ext cx="3246120" cy="1225808"/>
          </a:xfrm>
          <a:prstGeom prst="rect">
            <a:avLst/>
          </a:prstGeom>
        </p:spPr>
      </p:pic>
      <p:pic>
        <p:nvPicPr>
          <p:cNvPr id="4" name="Picture 3">
            <a:extLst>
              <a:ext uri="{FF2B5EF4-FFF2-40B4-BE49-F238E27FC236}">
                <a16:creationId xmlns:a16="http://schemas.microsoft.com/office/drawing/2014/main" id="{FC583819-638A-3057-AC3D-255B9B878D63}"/>
              </a:ext>
            </a:extLst>
          </p:cNvPr>
          <p:cNvPicPr>
            <a:picLocks noChangeAspect="1"/>
          </p:cNvPicPr>
          <p:nvPr userDrawn="1"/>
        </p:nvPicPr>
        <p:blipFill>
          <a:blip r:embed="rId4"/>
          <a:srcRect/>
          <a:stretch/>
        </p:blipFill>
        <p:spPr>
          <a:xfrm>
            <a:off x="10004616" y="411162"/>
            <a:ext cx="1629707" cy="478023"/>
          </a:xfrm>
          <a:prstGeom prst="rect">
            <a:avLst/>
          </a:prstGeom>
        </p:spPr>
      </p:pic>
      <p:sp>
        <p:nvSpPr>
          <p:cNvPr id="26" name="Rectangle 25">
            <a:extLst>
              <a:ext uri="{FF2B5EF4-FFF2-40B4-BE49-F238E27FC236}">
                <a16:creationId xmlns:a16="http://schemas.microsoft.com/office/drawing/2014/main" id="{A6E0D986-CF67-BC0C-D20D-64377FBC7358}"/>
              </a:ext>
            </a:extLst>
          </p:cNvPr>
          <p:cNvSpPr>
            <a:spLocks noChangeArrowheads="1"/>
          </p:cNvSpPr>
          <p:nvPr userDrawn="1"/>
        </p:nvSpPr>
        <p:spPr bwMode="auto">
          <a:xfrm>
            <a:off x="4724400" y="-8587"/>
            <a:ext cx="2743200" cy="200055"/>
          </a:xfrm>
          <a:prstGeom prst="rect">
            <a:avLst/>
          </a:prstGeom>
          <a:noFill/>
          <a:ln w="9525">
            <a:noFill/>
            <a:miter lim="800000"/>
            <a:headEnd/>
            <a:tailEnd/>
          </a:ln>
        </p:spPr>
        <p:txBody>
          <a:bodyPr wrap="square" anchor="ctr" anchorCtr="0">
            <a:spAutoFit/>
          </a:bodyPr>
          <a:lstStyle/>
          <a:p>
            <a:pPr algn="ctr">
              <a:defRPr/>
            </a:pPr>
            <a:r>
              <a:rPr lang="en-US" sz="700" b="0" dirty="0">
                <a:solidFill>
                  <a:schemeClr val="tx1"/>
                </a:solidFill>
                <a:latin typeface="+mn-lt"/>
                <a:cs typeface="Arial Bold" panose="020B0704020202020204" pitchFamily="34" charset="0"/>
              </a:rPr>
              <a:t>CUI</a:t>
            </a:r>
          </a:p>
        </p:txBody>
      </p:sp>
      <p:sp>
        <p:nvSpPr>
          <p:cNvPr id="27" name="Rectangle 26">
            <a:extLst>
              <a:ext uri="{FF2B5EF4-FFF2-40B4-BE49-F238E27FC236}">
                <a16:creationId xmlns:a16="http://schemas.microsoft.com/office/drawing/2014/main" id="{5FB2AE3F-B695-FF05-1D62-F8A931C01A5A}"/>
              </a:ext>
            </a:extLst>
          </p:cNvPr>
          <p:cNvSpPr>
            <a:spLocks noChangeArrowheads="1"/>
          </p:cNvSpPr>
          <p:nvPr userDrawn="1"/>
        </p:nvSpPr>
        <p:spPr bwMode="auto">
          <a:xfrm>
            <a:off x="4724400" y="6666533"/>
            <a:ext cx="2743200" cy="200055"/>
          </a:xfrm>
          <a:prstGeom prst="rect">
            <a:avLst/>
          </a:prstGeom>
          <a:noFill/>
          <a:ln w="9525">
            <a:noFill/>
            <a:miter lim="800000"/>
            <a:headEnd/>
            <a:tailEnd/>
          </a:ln>
        </p:spPr>
        <p:txBody>
          <a:bodyPr wrap="square" anchor="ctr" anchorCtr="0">
            <a:spAutoFit/>
          </a:bodyPr>
          <a:lstStyle/>
          <a:p>
            <a:pPr algn="ctr">
              <a:defRPr/>
            </a:pPr>
            <a:r>
              <a:rPr lang="en-US" sz="700" b="0" dirty="0">
                <a:solidFill>
                  <a:schemeClr val="tx1"/>
                </a:solidFill>
                <a:latin typeface="+mn-lt"/>
                <a:cs typeface="Arial Bold" panose="020B0704020202020204" pitchFamily="34" charset="0"/>
              </a:rPr>
              <a:t>CUI</a:t>
            </a:r>
          </a:p>
        </p:txBody>
      </p:sp>
      <p:sp>
        <p:nvSpPr>
          <p:cNvPr id="47" name="TextBox 46">
            <a:extLst>
              <a:ext uri="{FF2B5EF4-FFF2-40B4-BE49-F238E27FC236}">
                <a16:creationId xmlns:a16="http://schemas.microsoft.com/office/drawing/2014/main" id="{FE406DF8-49AF-323E-D92B-BCE96413DFB9}"/>
              </a:ext>
            </a:extLst>
          </p:cNvPr>
          <p:cNvSpPr txBox="1"/>
          <p:nvPr userDrawn="1"/>
        </p:nvSpPr>
        <p:spPr>
          <a:xfrm>
            <a:off x="582684" y="4833755"/>
            <a:ext cx="1280160" cy="137160"/>
          </a:xfrm>
          <a:prstGeom prst="rect">
            <a:avLst/>
          </a:prstGeom>
          <a:solidFill>
            <a:schemeClr val="tx1"/>
          </a:solid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bg1"/>
                </a:solidFill>
              </a:rPr>
              <a:t>Controlled by:</a:t>
            </a:r>
          </a:p>
        </p:txBody>
      </p:sp>
      <p:sp>
        <p:nvSpPr>
          <p:cNvPr id="48" name="Text Placeholder 30">
            <a:extLst>
              <a:ext uri="{FF2B5EF4-FFF2-40B4-BE49-F238E27FC236}">
                <a16:creationId xmlns:a16="http://schemas.microsoft.com/office/drawing/2014/main" id="{31CA5795-9683-4E46-C228-48E15C288D8B}"/>
              </a:ext>
            </a:extLst>
          </p:cNvPr>
          <p:cNvSpPr>
            <a:spLocks noGrp="1"/>
          </p:cNvSpPr>
          <p:nvPr>
            <p:ph type="body" sz="quarter" idx="46"/>
          </p:nvPr>
        </p:nvSpPr>
        <p:spPr>
          <a:xfrm>
            <a:off x="1909107" y="5194669"/>
            <a:ext cx="3163824" cy="137160"/>
          </a:xfrm>
          <a:prstGeom prst="rect">
            <a:avLst/>
          </a:prstGeom>
          <a:solidFill>
            <a:schemeClr val="tx1">
              <a:alpha val="93000"/>
            </a:schemeClr>
          </a:solid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49" name="Text Placeholder 30">
            <a:extLst>
              <a:ext uri="{FF2B5EF4-FFF2-40B4-BE49-F238E27FC236}">
                <a16:creationId xmlns:a16="http://schemas.microsoft.com/office/drawing/2014/main" id="{F7BAF3BD-074D-E432-0C41-7E5399A87339}"/>
              </a:ext>
            </a:extLst>
          </p:cNvPr>
          <p:cNvSpPr>
            <a:spLocks noGrp="1"/>
          </p:cNvSpPr>
          <p:nvPr>
            <p:ph type="body" sz="quarter" idx="47"/>
          </p:nvPr>
        </p:nvSpPr>
        <p:spPr>
          <a:xfrm>
            <a:off x="1909107" y="5375126"/>
            <a:ext cx="3163824" cy="137160"/>
          </a:xfrm>
          <a:prstGeom prst="rect">
            <a:avLst/>
          </a:prstGeom>
          <a:solidFill>
            <a:schemeClr val="tx1">
              <a:alpha val="93000"/>
            </a:schemeClr>
          </a:solid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50" name="Text Placeholder 30">
            <a:extLst>
              <a:ext uri="{FF2B5EF4-FFF2-40B4-BE49-F238E27FC236}">
                <a16:creationId xmlns:a16="http://schemas.microsoft.com/office/drawing/2014/main" id="{2DDF8710-2DED-5BD6-000B-6EB4102F92BF}"/>
              </a:ext>
            </a:extLst>
          </p:cNvPr>
          <p:cNvSpPr>
            <a:spLocks noGrp="1"/>
          </p:cNvSpPr>
          <p:nvPr>
            <p:ph type="body" sz="quarter" idx="48"/>
          </p:nvPr>
        </p:nvSpPr>
        <p:spPr>
          <a:xfrm>
            <a:off x="1909107" y="5555584"/>
            <a:ext cx="3163824" cy="137160"/>
          </a:xfrm>
          <a:prstGeom prst="rect">
            <a:avLst/>
          </a:prstGeom>
          <a:solidFill>
            <a:schemeClr val="tx1">
              <a:alpha val="93000"/>
            </a:schemeClr>
          </a:solid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51" name="TextBox 50">
            <a:extLst>
              <a:ext uri="{FF2B5EF4-FFF2-40B4-BE49-F238E27FC236}">
                <a16:creationId xmlns:a16="http://schemas.microsoft.com/office/drawing/2014/main" id="{62C813FC-E9CF-CDDA-DF29-C5842262730C}"/>
              </a:ext>
            </a:extLst>
          </p:cNvPr>
          <p:cNvSpPr txBox="1"/>
          <p:nvPr userDrawn="1"/>
        </p:nvSpPr>
        <p:spPr>
          <a:xfrm>
            <a:off x="582684" y="5556923"/>
            <a:ext cx="1280160" cy="137160"/>
          </a:xfrm>
          <a:prstGeom prst="rect">
            <a:avLst/>
          </a:prstGeom>
          <a:solidFill>
            <a:schemeClr val="tx1"/>
          </a:solid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bg1"/>
                </a:solidFill>
              </a:rPr>
              <a:t>POC:</a:t>
            </a:r>
          </a:p>
        </p:txBody>
      </p:sp>
      <p:sp>
        <p:nvSpPr>
          <p:cNvPr id="52" name="TextBox 51">
            <a:extLst>
              <a:ext uri="{FF2B5EF4-FFF2-40B4-BE49-F238E27FC236}">
                <a16:creationId xmlns:a16="http://schemas.microsoft.com/office/drawing/2014/main" id="{2CD723BC-E912-E8CA-F049-ED36ECD4C72E}"/>
              </a:ext>
            </a:extLst>
          </p:cNvPr>
          <p:cNvSpPr txBox="1"/>
          <p:nvPr userDrawn="1"/>
        </p:nvSpPr>
        <p:spPr>
          <a:xfrm>
            <a:off x="582684" y="5014547"/>
            <a:ext cx="1280160" cy="137160"/>
          </a:xfrm>
          <a:prstGeom prst="rect">
            <a:avLst/>
          </a:prstGeom>
          <a:solidFill>
            <a:schemeClr val="tx1"/>
          </a:solid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bg1"/>
                </a:solidFill>
              </a:rPr>
              <a:t>Controlled by:</a:t>
            </a:r>
          </a:p>
        </p:txBody>
      </p:sp>
      <p:sp>
        <p:nvSpPr>
          <p:cNvPr id="53" name="TextBox 52">
            <a:extLst>
              <a:ext uri="{FF2B5EF4-FFF2-40B4-BE49-F238E27FC236}">
                <a16:creationId xmlns:a16="http://schemas.microsoft.com/office/drawing/2014/main" id="{4BFD46CF-9B48-1795-0823-217A0EDB3D37}"/>
              </a:ext>
            </a:extLst>
          </p:cNvPr>
          <p:cNvSpPr txBox="1"/>
          <p:nvPr userDrawn="1"/>
        </p:nvSpPr>
        <p:spPr>
          <a:xfrm>
            <a:off x="582684" y="5195339"/>
            <a:ext cx="1280160" cy="137160"/>
          </a:xfrm>
          <a:prstGeom prst="rect">
            <a:avLst/>
          </a:prstGeom>
          <a:solidFill>
            <a:schemeClr val="tx1"/>
          </a:solid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bg1"/>
                </a:solidFill>
              </a:rPr>
              <a:t>CUI Category:</a:t>
            </a:r>
          </a:p>
        </p:txBody>
      </p:sp>
      <p:sp>
        <p:nvSpPr>
          <p:cNvPr id="54" name="TextBox 53">
            <a:extLst>
              <a:ext uri="{FF2B5EF4-FFF2-40B4-BE49-F238E27FC236}">
                <a16:creationId xmlns:a16="http://schemas.microsoft.com/office/drawing/2014/main" id="{6BFF73F4-A5E6-E3F8-458B-29F7D2F718A8}"/>
              </a:ext>
            </a:extLst>
          </p:cNvPr>
          <p:cNvSpPr txBox="1"/>
          <p:nvPr userDrawn="1"/>
        </p:nvSpPr>
        <p:spPr>
          <a:xfrm>
            <a:off x="582684" y="5376131"/>
            <a:ext cx="1280160" cy="137160"/>
          </a:xfrm>
          <a:prstGeom prst="rect">
            <a:avLst/>
          </a:prstGeom>
          <a:solidFill>
            <a:schemeClr val="tx1"/>
          </a:solid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bg1"/>
                </a:solidFill>
              </a:rPr>
              <a:t>Distribution Statement:</a:t>
            </a:r>
          </a:p>
        </p:txBody>
      </p:sp>
      <p:sp>
        <p:nvSpPr>
          <p:cNvPr id="55" name="TextBox 54">
            <a:extLst>
              <a:ext uri="{FF2B5EF4-FFF2-40B4-BE49-F238E27FC236}">
                <a16:creationId xmlns:a16="http://schemas.microsoft.com/office/drawing/2014/main" id="{5D02A56A-77E4-5DD8-9447-4BED851731D0}"/>
              </a:ext>
            </a:extLst>
          </p:cNvPr>
          <p:cNvSpPr txBox="1"/>
          <p:nvPr userDrawn="1"/>
        </p:nvSpPr>
        <p:spPr>
          <a:xfrm>
            <a:off x="1909107" y="4833755"/>
            <a:ext cx="3163824" cy="137160"/>
          </a:xfrm>
          <a:prstGeom prst="rect">
            <a:avLst/>
          </a:prstGeom>
          <a:solidFill>
            <a:schemeClr val="tx1"/>
          </a:solid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bg1"/>
                </a:solidFill>
              </a:rPr>
              <a:t>U.S. Army</a:t>
            </a:r>
          </a:p>
        </p:txBody>
      </p:sp>
      <p:sp>
        <p:nvSpPr>
          <p:cNvPr id="56" name="TextBox 55">
            <a:extLst>
              <a:ext uri="{FF2B5EF4-FFF2-40B4-BE49-F238E27FC236}">
                <a16:creationId xmlns:a16="http://schemas.microsoft.com/office/drawing/2014/main" id="{BC9ABF3C-281A-C59A-B57A-9F7F91F1BB3B}"/>
              </a:ext>
            </a:extLst>
          </p:cNvPr>
          <p:cNvSpPr txBox="1"/>
          <p:nvPr userDrawn="1"/>
        </p:nvSpPr>
        <p:spPr>
          <a:xfrm>
            <a:off x="1909107" y="5014212"/>
            <a:ext cx="3163824" cy="137160"/>
          </a:xfrm>
          <a:prstGeom prst="rect">
            <a:avLst/>
          </a:prstGeom>
          <a:solidFill>
            <a:schemeClr val="tx1"/>
          </a:solid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bg1"/>
                </a:solidFill>
              </a:rPr>
              <a:t>DEVCOM ARL</a:t>
            </a:r>
          </a:p>
        </p:txBody>
      </p:sp>
      <p:sp>
        <p:nvSpPr>
          <p:cNvPr id="60" name="Text Placeholder 59">
            <a:extLst>
              <a:ext uri="{FF2B5EF4-FFF2-40B4-BE49-F238E27FC236}">
                <a16:creationId xmlns:a16="http://schemas.microsoft.com/office/drawing/2014/main" id="{56367A35-90DA-02EA-69D6-FDE909A451DD}"/>
              </a:ext>
            </a:extLst>
          </p:cNvPr>
          <p:cNvSpPr>
            <a:spLocks noGrp="1"/>
          </p:cNvSpPr>
          <p:nvPr>
            <p:ph type="body" sz="quarter" idx="51" hasCustomPrompt="1"/>
          </p:nvPr>
        </p:nvSpPr>
        <p:spPr>
          <a:xfrm>
            <a:off x="580702" y="5848350"/>
            <a:ext cx="4489704" cy="457200"/>
          </a:xfrm>
        </p:spPr>
        <p:txBody>
          <a:bodyPr/>
          <a:lstStyle>
            <a:lvl1pPr marL="0" indent="0">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[Distribution Statement]</a:t>
            </a:r>
          </a:p>
        </p:txBody>
      </p:sp>
      <p:grpSp>
        <p:nvGrpSpPr>
          <p:cNvPr id="2" name="Group">
            <a:extLst>
              <a:ext uri="{FF2B5EF4-FFF2-40B4-BE49-F238E27FC236}">
                <a16:creationId xmlns:a16="http://schemas.microsoft.com/office/drawing/2014/main" id="{4D75541D-9321-8ACC-BC13-023E7A15AA30}"/>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3" name="Rectangle">
              <a:extLst>
                <a:ext uri="{FF2B5EF4-FFF2-40B4-BE49-F238E27FC236}">
                  <a16:creationId xmlns:a16="http://schemas.microsoft.com/office/drawing/2014/main" id="{BDAA8EE7-8A9D-A73D-90B1-F7FA30124270}"/>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6" name="Line">
              <a:extLst>
                <a:ext uri="{FF2B5EF4-FFF2-40B4-BE49-F238E27FC236}">
                  <a16:creationId xmlns:a16="http://schemas.microsoft.com/office/drawing/2014/main" id="{58C47069-171C-3623-B6ED-0E93134A8F2B}"/>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cxnSp>
        <p:nvCxnSpPr>
          <p:cNvPr id="8" name="Line">
            <a:extLst>
              <a:ext uri="{FF2B5EF4-FFF2-40B4-BE49-F238E27FC236}">
                <a16:creationId xmlns:a16="http://schemas.microsoft.com/office/drawing/2014/main" id="{5F1B8249-FA04-321D-FF9F-5B201753508A}"/>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9" name="Subtitle 2">
            <a:extLst>
              <a:ext uri="{FF2B5EF4-FFF2-40B4-BE49-F238E27FC236}">
                <a16:creationId xmlns:a16="http://schemas.microsoft.com/office/drawing/2014/main" id="{689E5FA3-113E-CEBF-5AA2-C8EACC07C213}"/>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11" name="Text Placeholder 3">
            <a:extLst>
              <a:ext uri="{FF2B5EF4-FFF2-40B4-BE49-F238E27FC236}">
                <a16:creationId xmlns:a16="http://schemas.microsoft.com/office/drawing/2014/main" id="{C52C9F2E-B437-E224-FE15-245CF51CA4F0}"/>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dirty="0"/>
              <a:t>[DD Month YYYY]</a:t>
            </a:r>
          </a:p>
        </p:txBody>
      </p:sp>
      <p:sp>
        <p:nvSpPr>
          <p:cNvPr id="12" name="TextBox 11">
            <a:extLst>
              <a:ext uri="{FF2B5EF4-FFF2-40B4-BE49-F238E27FC236}">
                <a16:creationId xmlns:a16="http://schemas.microsoft.com/office/drawing/2014/main" id="{259755C5-4C10-17D9-C318-9375E5CD8162}"/>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rgbClr val="FFFFFF"/>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FFFFFF"/>
                </a:solidFill>
                <a:effectLst/>
                <a:uLnTx/>
                <a:uFillTx/>
                <a:latin typeface="Arial"/>
                <a:ea typeface="+mn-ea"/>
                <a:cs typeface="+mn-cs"/>
              </a:rPr>
            </a:br>
            <a:r>
              <a:rPr kumimoji="0" lang="en-US" sz="3600" b="0" i="0" u="none" strike="noStrike" kern="1200" cap="all" spc="0" normalizeH="0" baseline="0" noProof="0" dirty="0">
                <a:ln>
                  <a:noFill/>
                </a:ln>
                <a:solidFill>
                  <a:srgbClr val="FFCC01"/>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Slide Number Placeholder 6">
            <a:extLst>
              <a:ext uri="{FF2B5EF4-FFF2-40B4-BE49-F238E27FC236}">
                <a16:creationId xmlns:a16="http://schemas.microsoft.com/office/drawing/2014/main" id="{40D3C54E-8B3E-FF1A-EE05-4C6353079224}"/>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420759244"/>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st B: Cover - Dark">
    <p:bg>
      <p:bgRef idx="1001">
        <a:schemeClr val="bg2"/>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AB163EEF-F575-45C6-9E72-2C0C5FBB92C3}" type="datetime3">
              <a:rPr lang="en-US" smtClean="0"/>
              <a:t>16 May 2025</a:t>
            </a:fld>
            <a:endParaRPr lang="en-US" dirty="0"/>
          </a:p>
        </p:txBody>
      </p:sp>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29" name="TextBox 28">
            <a:extLst>
              <a:ext uri="{FF2B5EF4-FFF2-40B4-BE49-F238E27FC236}">
                <a16:creationId xmlns:a16="http://schemas.microsoft.com/office/drawing/2014/main" id="{3DB6A57D-3737-3401-0132-79D93CE44248}"/>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B: Distribution authorized to U.S. Government agencies only; Controlled Technical Information (                                   ). Other requests for this document shall be referred to DEVCOM ARL, FCDD-RLD.</a:t>
            </a:r>
          </a:p>
          <a:p>
            <a:pPr marL="0" indent="0">
              <a:lnSpc>
                <a:spcPct val="95000"/>
              </a:lnSpc>
              <a:spcBef>
                <a:spcPts val="1000"/>
              </a:spcBef>
              <a:buSzPct val="100000"/>
              <a:buFont typeface="Arial"/>
              <a:buNone/>
            </a:pPr>
            <a:endParaRPr lang="en-US" sz="900" dirty="0"/>
          </a:p>
        </p:txBody>
      </p:sp>
      <p:pic>
        <p:nvPicPr>
          <p:cNvPr id="3" name="U.S. Army" descr="U.S. Army">
            <a:extLst>
              <a:ext uri="{FF2B5EF4-FFF2-40B4-BE49-F238E27FC236}">
                <a16:creationId xmlns:a16="http://schemas.microsoft.com/office/drawing/2014/main" id="{97DD80A3-32A8-81DD-1C0C-B2B2FBE242F5}"/>
              </a:ext>
            </a:extLst>
          </p:cNvPr>
          <p:cNvPicPr>
            <a:picLocks noChangeAspect="1"/>
          </p:cNvPicPr>
          <p:nvPr userDrawn="1"/>
        </p:nvPicPr>
        <p:blipFill>
          <a:blip r:embed="rId2"/>
          <a:stretch>
            <a:fillRect/>
          </a:stretch>
        </p:blipFill>
        <p:spPr bwMode="black">
          <a:xfrm>
            <a:off x="244899" y="112631"/>
            <a:ext cx="3246120" cy="1225808"/>
          </a:xfrm>
          <a:prstGeom prst="rect">
            <a:avLst/>
          </a:prstGeom>
        </p:spPr>
      </p:pic>
      <p:grpSp>
        <p:nvGrpSpPr>
          <p:cNvPr id="14" name="Group">
            <a:extLst>
              <a:ext uri="{FF2B5EF4-FFF2-40B4-BE49-F238E27FC236}">
                <a16:creationId xmlns:a16="http://schemas.microsoft.com/office/drawing/2014/main" id="{CB899211-A12B-D5EB-3830-AB890140C83D}"/>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15" name="Rectangle">
              <a:extLst>
                <a:ext uri="{FF2B5EF4-FFF2-40B4-BE49-F238E27FC236}">
                  <a16:creationId xmlns:a16="http://schemas.microsoft.com/office/drawing/2014/main" id="{6C995697-DAD8-3BB9-565E-FCE2CAE01F13}"/>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16" name="Line">
              <a:extLst>
                <a:ext uri="{FF2B5EF4-FFF2-40B4-BE49-F238E27FC236}">
                  <a16:creationId xmlns:a16="http://schemas.microsoft.com/office/drawing/2014/main" id="{5BA53DCF-55EC-FB5D-1C41-BAC6BAE46C67}"/>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cxnSp>
        <p:nvCxnSpPr>
          <p:cNvPr id="17" name="Line">
            <a:extLst>
              <a:ext uri="{FF2B5EF4-FFF2-40B4-BE49-F238E27FC236}">
                <a16:creationId xmlns:a16="http://schemas.microsoft.com/office/drawing/2014/main" id="{09FDA759-12AD-6148-419B-1C0734D80C7E}"/>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28" name="Subtitle 2">
            <a:extLst>
              <a:ext uri="{FF2B5EF4-FFF2-40B4-BE49-F238E27FC236}">
                <a16:creationId xmlns:a16="http://schemas.microsoft.com/office/drawing/2014/main" id="{12E81830-926C-3BD5-A916-F737025F47A9}"/>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30" name="Text Placeholder 3">
            <a:extLst>
              <a:ext uri="{FF2B5EF4-FFF2-40B4-BE49-F238E27FC236}">
                <a16:creationId xmlns:a16="http://schemas.microsoft.com/office/drawing/2014/main" id="{E9D6F812-2EC4-5583-FD15-32404781C092}"/>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dirty="0"/>
              <a:t>[DD Month YYYY]</a:t>
            </a:r>
          </a:p>
        </p:txBody>
      </p:sp>
      <p:sp>
        <p:nvSpPr>
          <p:cNvPr id="31" name="TextBox 30">
            <a:extLst>
              <a:ext uri="{FF2B5EF4-FFF2-40B4-BE49-F238E27FC236}">
                <a16:creationId xmlns:a16="http://schemas.microsoft.com/office/drawing/2014/main" id="{5147DAB9-3A5C-E84F-9A5C-5569A1B6CA4B}"/>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rgbClr val="FFFFFF"/>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FFFFFF"/>
                </a:solidFill>
                <a:effectLst/>
                <a:uLnTx/>
                <a:uFillTx/>
                <a:latin typeface="Arial"/>
                <a:ea typeface="+mn-ea"/>
                <a:cs typeface="+mn-cs"/>
              </a:rPr>
            </a:br>
            <a:r>
              <a:rPr kumimoji="0" lang="en-US" sz="3600" b="0" i="0" u="none" strike="noStrike" kern="1200" cap="all" spc="0" normalizeH="0" baseline="0" noProof="0" dirty="0">
                <a:ln>
                  <a:noFill/>
                </a:ln>
                <a:solidFill>
                  <a:srgbClr val="FFCC01"/>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Slide Number Placeholder 6">
            <a:extLst>
              <a:ext uri="{FF2B5EF4-FFF2-40B4-BE49-F238E27FC236}">
                <a16:creationId xmlns:a16="http://schemas.microsoft.com/office/drawing/2014/main" id="{0457875F-A7BB-806F-A3B3-2C5AD1E7C89E}"/>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39" name="TextBox 38">
            <a:extLst>
              <a:ext uri="{FF2B5EF4-FFF2-40B4-BE49-F238E27FC236}">
                <a16:creationId xmlns:a16="http://schemas.microsoft.com/office/drawing/2014/main" id="{9195286A-FC86-9127-BFA6-3D7EDD076C0C}"/>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a:t>
            </a:r>
          </a:p>
        </p:txBody>
      </p:sp>
      <p:sp>
        <p:nvSpPr>
          <p:cNvPr id="40" name="TextBox 39">
            <a:extLst>
              <a:ext uri="{FF2B5EF4-FFF2-40B4-BE49-F238E27FC236}">
                <a16:creationId xmlns:a16="http://schemas.microsoft.com/office/drawing/2014/main" id="{B29C5586-7496-B99A-C1EA-9E0FABFD2BBF}"/>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B</a:t>
            </a:r>
          </a:p>
        </p:txBody>
      </p:sp>
      <p:sp>
        <p:nvSpPr>
          <p:cNvPr id="2" name="Text Placeholder 6">
            <a:extLst>
              <a:ext uri="{FF2B5EF4-FFF2-40B4-BE49-F238E27FC236}">
                <a16:creationId xmlns:a16="http://schemas.microsoft.com/office/drawing/2014/main" id="{B9292443-970B-2AF6-DEE1-D6D1CE4D57AF}"/>
              </a:ext>
            </a:extLst>
          </p:cNvPr>
          <p:cNvSpPr>
            <a:spLocks noGrp="1"/>
          </p:cNvSpPr>
          <p:nvPr>
            <p:ph type="body" sz="quarter" idx="49" hasCustomPrompt="1"/>
          </p:nvPr>
        </p:nvSpPr>
        <p:spPr>
          <a:xfrm>
            <a:off x="1756705"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Tree>
    <p:extLst>
      <p:ext uri="{BB962C8B-B14F-4D97-AF65-F5344CB8AC3E}">
        <p14:creationId xmlns:p14="http://schemas.microsoft.com/office/powerpoint/2010/main" val="734055858"/>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st B + EXPT: Cover - Dark">
    <p:bg>
      <p:bgRef idx="1001">
        <a:schemeClr val="bg2"/>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AB163EEF-F575-45C6-9E72-2C0C5FBB92C3}" type="datetime3">
              <a:rPr lang="en-US" smtClean="0"/>
              <a:t>16 May 2025</a:t>
            </a:fld>
            <a:endParaRPr lang="en-US" dirty="0"/>
          </a:p>
        </p:txBody>
      </p:sp>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29" name="TextBox 28">
            <a:extLst>
              <a:ext uri="{FF2B5EF4-FFF2-40B4-BE49-F238E27FC236}">
                <a16:creationId xmlns:a16="http://schemas.microsoft.com/office/drawing/2014/main" id="{3DB6A57D-3737-3401-0132-79D93CE44248}"/>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B: Distribution authorized to U.S. Government agencies only; Controlled Technical Information (                                   ). Other requests for this document shall be referred to DEVCOM ARL, FCDD-RLD.</a:t>
            </a:r>
          </a:p>
          <a:p>
            <a:pPr marL="0" indent="0">
              <a:lnSpc>
                <a:spcPct val="95000"/>
              </a:lnSpc>
              <a:spcBef>
                <a:spcPts val="1000"/>
              </a:spcBef>
              <a:buSzPct val="100000"/>
              <a:buFont typeface="Arial"/>
              <a:buNone/>
            </a:pPr>
            <a:endParaRPr lang="en-US" sz="900" dirty="0"/>
          </a:p>
        </p:txBody>
      </p:sp>
      <p:pic>
        <p:nvPicPr>
          <p:cNvPr id="3" name="U.S. Army" descr="U.S. Army">
            <a:extLst>
              <a:ext uri="{FF2B5EF4-FFF2-40B4-BE49-F238E27FC236}">
                <a16:creationId xmlns:a16="http://schemas.microsoft.com/office/drawing/2014/main" id="{97DD80A3-32A8-81DD-1C0C-B2B2FBE242F5}"/>
              </a:ext>
            </a:extLst>
          </p:cNvPr>
          <p:cNvPicPr>
            <a:picLocks noChangeAspect="1"/>
          </p:cNvPicPr>
          <p:nvPr userDrawn="1"/>
        </p:nvPicPr>
        <p:blipFill>
          <a:blip r:embed="rId2"/>
          <a:stretch>
            <a:fillRect/>
          </a:stretch>
        </p:blipFill>
        <p:spPr bwMode="black">
          <a:xfrm>
            <a:off x="244899" y="112631"/>
            <a:ext cx="3246120" cy="1225808"/>
          </a:xfrm>
          <a:prstGeom prst="rect">
            <a:avLst/>
          </a:prstGeom>
        </p:spPr>
      </p:pic>
      <p:grpSp>
        <p:nvGrpSpPr>
          <p:cNvPr id="14" name="Group">
            <a:extLst>
              <a:ext uri="{FF2B5EF4-FFF2-40B4-BE49-F238E27FC236}">
                <a16:creationId xmlns:a16="http://schemas.microsoft.com/office/drawing/2014/main" id="{CB899211-A12B-D5EB-3830-AB890140C83D}"/>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15" name="Rectangle">
              <a:extLst>
                <a:ext uri="{FF2B5EF4-FFF2-40B4-BE49-F238E27FC236}">
                  <a16:creationId xmlns:a16="http://schemas.microsoft.com/office/drawing/2014/main" id="{6C995697-DAD8-3BB9-565E-FCE2CAE01F13}"/>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16" name="Line">
              <a:extLst>
                <a:ext uri="{FF2B5EF4-FFF2-40B4-BE49-F238E27FC236}">
                  <a16:creationId xmlns:a16="http://schemas.microsoft.com/office/drawing/2014/main" id="{5BA53DCF-55EC-FB5D-1C41-BAC6BAE46C67}"/>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cxnSp>
        <p:nvCxnSpPr>
          <p:cNvPr id="17" name="Line">
            <a:extLst>
              <a:ext uri="{FF2B5EF4-FFF2-40B4-BE49-F238E27FC236}">
                <a16:creationId xmlns:a16="http://schemas.microsoft.com/office/drawing/2014/main" id="{09FDA759-12AD-6148-419B-1C0734D80C7E}"/>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28" name="Subtitle 2">
            <a:extLst>
              <a:ext uri="{FF2B5EF4-FFF2-40B4-BE49-F238E27FC236}">
                <a16:creationId xmlns:a16="http://schemas.microsoft.com/office/drawing/2014/main" id="{12E81830-926C-3BD5-A916-F737025F47A9}"/>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30" name="Text Placeholder 3">
            <a:extLst>
              <a:ext uri="{FF2B5EF4-FFF2-40B4-BE49-F238E27FC236}">
                <a16:creationId xmlns:a16="http://schemas.microsoft.com/office/drawing/2014/main" id="{E9D6F812-2EC4-5583-FD15-32404781C092}"/>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dirty="0"/>
              <a:t>[DD Month YYYY]</a:t>
            </a:r>
          </a:p>
        </p:txBody>
      </p:sp>
      <p:sp>
        <p:nvSpPr>
          <p:cNvPr id="31" name="TextBox 30">
            <a:extLst>
              <a:ext uri="{FF2B5EF4-FFF2-40B4-BE49-F238E27FC236}">
                <a16:creationId xmlns:a16="http://schemas.microsoft.com/office/drawing/2014/main" id="{5147DAB9-3A5C-E84F-9A5C-5569A1B6CA4B}"/>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rgbClr val="FFFFFF"/>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FFFFFF"/>
                </a:solidFill>
                <a:effectLst/>
                <a:uLnTx/>
                <a:uFillTx/>
                <a:latin typeface="Arial"/>
                <a:ea typeface="+mn-ea"/>
                <a:cs typeface="+mn-cs"/>
              </a:rPr>
            </a:br>
            <a:r>
              <a:rPr kumimoji="0" lang="en-US" sz="3600" b="0" i="0" u="none" strike="noStrike" kern="1200" cap="all" spc="0" normalizeH="0" baseline="0" noProof="0" dirty="0">
                <a:ln>
                  <a:noFill/>
                </a:ln>
                <a:solidFill>
                  <a:srgbClr val="FFCC01"/>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Slide Number Placeholder 6">
            <a:extLst>
              <a:ext uri="{FF2B5EF4-FFF2-40B4-BE49-F238E27FC236}">
                <a16:creationId xmlns:a16="http://schemas.microsoft.com/office/drawing/2014/main" id="{0457875F-A7BB-806F-A3B3-2C5AD1E7C89E}"/>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39" name="TextBox 38">
            <a:extLst>
              <a:ext uri="{FF2B5EF4-FFF2-40B4-BE49-F238E27FC236}">
                <a16:creationId xmlns:a16="http://schemas.microsoft.com/office/drawing/2014/main" id="{9195286A-FC86-9127-BFA6-3D7EDD076C0C}"/>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a:t>
            </a:r>
          </a:p>
        </p:txBody>
      </p:sp>
      <p:sp>
        <p:nvSpPr>
          <p:cNvPr id="40" name="TextBox 39">
            <a:extLst>
              <a:ext uri="{FF2B5EF4-FFF2-40B4-BE49-F238E27FC236}">
                <a16:creationId xmlns:a16="http://schemas.microsoft.com/office/drawing/2014/main" id="{B29C5586-7496-B99A-C1EA-9E0FABFD2BBF}"/>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B</a:t>
            </a:r>
            <a:r>
              <a:rPr lang="en-US" sz="900" dirty="0"/>
              <a:t>; EXPT</a:t>
            </a:r>
            <a:endParaRPr lang="en-US" sz="900" dirty="0">
              <a:solidFill>
                <a:schemeClr val="tx1"/>
              </a:solidFill>
            </a:endParaRPr>
          </a:p>
        </p:txBody>
      </p:sp>
      <p:sp>
        <p:nvSpPr>
          <p:cNvPr id="2" name="Text Placeholder 6">
            <a:extLst>
              <a:ext uri="{FF2B5EF4-FFF2-40B4-BE49-F238E27FC236}">
                <a16:creationId xmlns:a16="http://schemas.microsoft.com/office/drawing/2014/main" id="{B9292443-970B-2AF6-DEE1-D6D1CE4D57AF}"/>
              </a:ext>
            </a:extLst>
          </p:cNvPr>
          <p:cNvSpPr>
            <a:spLocks noGrp="1"/>
          </p:cNvSpPr>
          <p:nvPr>
            <p:ph type="body" sz="quarter" idx="49" hasCustomPrompt="1"/>
          </p:nvPr>
        </p:nvSpPr>
        <p:spPr>
          <a:xfrm>
            <a:off x="1756705"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
        <p:nvSpPr>
          <p:cNvPr id="5" name="TextBox 4">
            <a:extLst>
              <a:ext uri="{FF2B5EF4-FFF2-40B4-BE49-F238E27FC236}">
                <a16:creationId xmlns:a16="http://schemas.microsoft.com/office/drawing/2014/main" id="{43799666-E908-A781-539B-D366018408ED}"/>
              </a:ext>
            </a:extLst>
          </p:cNvPr>
          <p:cNvSpPr txBox="1"/>
          <p:nvPr userDrawn="1"/>
        </p:nvSpPr>
        <p:spPr>
          <a:xfrm>
            <a:off x="5484552" y="5848350"/>
            <a:ext cx="4869123" cy="457200"/>
          </a:xfrm>
          <a:prstGeom prst="rect">
            <a:avLst/>
          </a:prstGeom>
          <a:noFill/>
        </p:spPr>
        <p:txBody>
          <a:bodyPr wrap="square" lIns="0" tIns="0" rIns="0" bIns="0" rtlCol="0">
            <a:noAutofit/>
          </a:bodyPr>
          <a:lstStyle/>
          <a:p>
            <a:pPr marL="0" indent="0">
              <a:lnSpc>
                <a:spcPct val="95000"/>
              </a:lnSpc>
              <a:spcBef>
                <a:spcPts val="1000"/>
              </a:spcBef>
              <a:buSzPct val="100000"/>
              <a:buFont typeface="Arial"/>
              <a:buNone/>
            </a:pPr>
            <a:r>
              <a:rPr lang="en-US" sz="900" dirty="0"/>
              <a:t>WARNING -This document contains technical data whose export is restricted by the Arms Export Control Act (Title 22, U.S.C., Sec 2751, et seq.) or the Export Administration Act of 1979 (Title 50, U.S.C., App. 2401 et seq.), as amended. Violations of these export laws are subject to severe criminal penalties. Disseminate in accordance with provisions of DoD Directive 5230.25.</a:t>
            </a:r>
          </a:p>
        </p:txBody>
      </p:sp>
    </p:spTree>
    <p:extLst>
      <p:ext uri="{BB962C8B-B14F-4D97-AF65-F5344CB8AC3E}">
        <p14:creationId xmlns:p14="http://schemas.microsoft.com/office/powerpoint/2010/main" val="396771096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NCLASSIFIED: Content x3 -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182659"/>
            <a:ext cx="3602736" cy="539496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4294633" y="1182659"/>
            <a:ext cx="3602736" cy="539496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8068057" y="1176598"/>
            <a:ext cx="3602736" cy="539496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A39205DC-2A0D-121B-90D9-38B40244B226}"/>
              </a:ext>
            </a:extLst>
          </p:cNvPr>
          <p:cNvSpPr>
            <a:spLocks noGrp="1"/>
          </p:cNvSpPr>
          <p:nvPr>
            <p:ph type="dt" sz="half" idx="11"/>
          </p:nvPr>
        </p:nvSpPr>
        <p:spPr>
          <a:xfrm>
            <a:off x="168746" y="6675120"/>
            <a:ext cx="823912" cy="182880"/>
          </a:xfrm>
        </p:spPr>
        <p:txBody>
          <a:bodyPr/>
          <a:lstStyle>
            <a:lvl1pPr>
              <a:defRPr>
                <a:solidFill>
                  <a:schemeClr val="tx1"/>
                </a:solidFill>
              </a:defRPr>
            </a:lvl1pPr>
          </a:lstStyle>
          <a:p>
            <a:r>
              <a:rPr lang="en-US" dirty="0"/>
              <a:t>11 September 2024</a:t>
            </a:r>
          </a:p>
        </p:txBody>
      </p:sp>
      <p:sp>
        <p:nvSpPr>
          <p:cNvPr id="6" name="Slide Number Placeholder 6">
            <a:extLst>
              <a:ext uri="{FF2B5EF4-FFF2-40B4-BE49-F238E27FC236}">
                <a16:creationId xmlns:a16="http://schemas.microsoft.com/office/drawing/2014/main" id="{787B10D6-F084-B1A0-C939-3A78303DFA0B}"/>
              </a:ext>
            </a:extLst>
          </p:cNvPr>
          <p:cNvSpPr>
            <a:spLocks noGrp="1"/>
          </p:cNvSpPr>
          <p:nvPr>
            <p:ph type="sldNum" sz="quarter" idx="14"/>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204721686"/>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st C: Cover - Dark">
    <p:bg>
      <p:bgRef idx="1001">
        <a:schemeClr val="bg2"/>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8D933972-6544-4733-9E14-8743C4455EF1}" type="datetime3">
              <a:rPr lang="en-US" smtClean="0"/>
              <a:t>16 May 2025</a:t>
            </a:fld>
            <a:endParaRPr lang="en-US" dirty="0"/>
          </a:p>
        </p:txBody>
      </p:sp>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3" name="TextBox 2">
            <a:extLst>
              <a:ext uri="{FF2B5EF4-FFF2-40B4-BE49-F238E27FC236}">
                <a16:creationId xmlns:a16="http://schemas.microsoft.com/office/drawing/2014/main" id="{93E2B9BF-9BFB-B5F4-3C94-AFF7B7AE371E}"/>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C: Distribution authorized to U.S. Government agencies and their contractors; Controlled Technical Information (                                   ). Other requests for this document shall be referred to DEVCOM ARL, FCDD-RLD.</a:t>
            </a:r>
          </a:p>
          <a:p>
            <a:pPr marL="0" indent="0">
              <a:lnSpc>
                <a:spcPct val="95000"/>
              </a:lnSpc>
              <a:spcBef>
                <a:spcPts val="1000"/>
              </a:spcBef>
              <a:buSzPct val="100000"/>
              <a:buFont typeface="Arial"/>
              <a:buNone/>
            </a:pPr>
            <a:endParaRPr lang="en-US" sz="900" dirty="0"/>
          </a:p>
        </p:txBody>
      </p:sp>
      <p:pic>
        <p:nvPicPr>
          <p:cNvPr id="5" name="U.S. Army" descr="U.S. Army">
            <a:extLst>
              <a:ext uri="{FF2B5EF4-FFF2-40B4-BE49-F238E27FC236}">
                <a16:creationId xmlns:a16="http://schemas.microsoft.com/office/drawing/2014/main" id="{AD230E22-1BBC-5092-59FF-2F884BD62E70}"/>
              </a:ext>
            </a:extLst>
          </p:cNvPr>
          <p:cNvPicPr>
            <a:picLocks noChangeAspect="1"/>
          </p:cNvPicPr>
          <p:nvPr userDrawn="1"/>
        </p:nvPicPr>
        <p:blipFill>
          <a:blip r:embed="rId2"/>
          <a:stretch>
            <a:fillRect/>
          </a:stretch>
        </p:blipFill>
        <p:spPr bwMode="black">
          <a:xfrm>
            <a:off x="244899" y="112631"/>
            <a:ext cx="3246120" cy="1225808"/>
          </a:xfrm>
          <a:prstGeom prst="rect">
            <a:avLst/>
          </a:prstGeom>
        </p:spPr>
      </p:pic>
      <p:grpSp>
        <p:nvGrpSpPr>
          <p:cNvPr id="15" name="Group">
            <a:extLst>
              <a:ext uri="{FF2B5EF4-FFF2-40B4-BE49-F238E27FC236}">
                <a16:creationId xmlns:a16="http://schemas.microsoft.com/office/drawing/2014/main" id="{EE940B5D-8823-BDA5-CDF9-2BB06D538D28}"/>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16" name="Rectangle">
              <a:extLst>
                <a:ext uri="{FF2B5EF4-FFF2-40B4-BE49-F238E27FC236}">
                  <a16:creationId xmlns:a16="http://schemas.microsoft.com/office/drawing/2014/main" id="{65A2C98E-EA06-EECB-190A-22F416C18A46}"/>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17" name="Line">
              <a:extLst>
                <a:ext uri="{FF2B5EF4-FFF2-40B4-BE49-F238E27FC236}">
                  <a16:creationId xmlns:a16="http://schemas.microsoft.com/office/drawing/2014/main" id="{B1C1BF1F-667B-A99D-8A00-3D5AEDBC96B5}"/>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cxnSp>
        <p:nvCxnSpPr>
          <p:cNvPr id="28" name="Line">
            <a:extLst>
              <a:ext uri="{FF2B5EF4-FFF2-40B4-BE49-F238E27FC236}">
                <a16:creationId xmlns:a16="http://schemas.microsoft.com/office/drawing/2014/main" id="{F6C08CE7-216F-E8E3-3898-82CFB123866D}"/>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29" name="Subtitle 2">
            <a:extLst>
              <a:ext uri="{FF2B5EF4-FFF2-40B4-BE49-F238E27FC236}">
                <a16:creationId xmlns:a16="http://schemas.microsoft.com/office/drawing/2014/main" id="{C28C7913-0982-427C-D3AD-D1416107A754}"/>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30" name="Text Placeholder 3">
            <a:extLst>
              <a:ext uri="{FF2B5EF4-FFF2-40B4-BE49-F238E27FC236}">
                <a16:creationId xmlns:a16="http://schemas.microsoft.com/office/drawing/2014/main" id="{2812D6C7-9C94-286C-8E6A-FBB5240563CA}"/>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dirty="0"/>
              <a:t>[DD Month YYYY]</a:t>
            </a:r>
          </a:p>
        </p:txBody>
      </p:sp>
      <p:sp>
        <p:nvSpPr>
          <p:cNvPr id="31" name="TextBox 30">
            <a:extLst>
              <a:ext uri="{FF2B5EF4-FFF2-40B4-BE49-F238E27FC236}">
                <a16:creationId xmlns:a16="http://schemas.microsoft.com/office/drawing/2014/main" id="{FF214E23-5019-789F-3E35-9381CAF46214}"/>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rgbClr val="FFFFFF"/>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FFFFFF"/>
                </a:solidFill>
                <a:effectLst/>
                <a:uLnTx/>
                <a:uFillTx/>
                <a:latin typeface="Arial"/>
                <a:ea typeface="+mn-ea"/>
                <a:cs typeface="+mn-cs"/>
              </a:rPr>
            </a:br>
            <a:r>
              <a:rPr kumimoji="0" lang="en-US" sz="3600" b="0" i="0" u="none" strike="noStrike" kern="1200" cap="all" spc="0" normalizeH="0" baseline="0" noProof="0" dirty="0">
                <a:ln>
                  <a:noFill/>
                </a:ln>
                <a:solidFill>
                  <a:srgbClr val="FFCC01"/>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Slide Number Placeholder 6">
            <a:extLst>
              <a:ext uri="{FF2B5EF4-FFF2-40B4-BE49-F238E27FC236}">
                <a16:creationId xmlns:a16="http://schemas.microsoft.com/office/drawing/2014/main" id="{4D96AA7D-E757-B556-6B4E-B9BB032B9855}"/>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42" name="TextBox 41">
            <a:extLst>
              <a:ext uri="{FF2B5EF4-FFF2-40B4-BE49-F238E27FC236}">
                <a16:creationId xmlns:a16="http://schemas.microsoft.com/office/drawing/2014/main" id="{E49C7C37-3375-E8CD-D86D-30D8F9E2C2FC}"/>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a:t>
            </a:r>
          </a:p>
        </p:txBody>
      </p:sp>
      <p:sp>
        <p:nvSpPr>
          <p:cNvPr id="43" name="TextBox 42">
            <a:extLst>
              <a:ext uri="{FF2B5EF4-FFF2-40B4-BE49-F238E27FC236}">
                <a16:creationId xmlns:a16="http://schemas.microsoft.com/office/drawing/2014/main" id="{64C22DC6-8581-EE31-C327-398208C3C1FD}"/>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a:t>
            </a:r>
          </a:p>
        </p:txBody>
      </p:sp>
      <p:sp>
        <p:nvSpPr>
          <p:cNvPr id="2" name="Text Placeholder 6">
            <a:extLst>
              <a:ext uri="{FF2B5EF4-FFF2-40B4-BE49-F238E27FC236}">
                <a16:creationId xmlns:a16="http://schemas.microsoft.com/office/drawing/2014/main" id="{B1113942-F7DD-3241-C26A-916EC160B88A}"/>
              </a:ext>
            </a:extLst>
          </p:cNvPr>
          <p:cNvSpPr>
            <a:spLocks noGrp="1"/>
          </p:cNvSpPr>
          <p:nvPr>
            <p:ph type="body" sz="quarter" idx="49" hasCustomPrompt="1"/>
          </p:nvPr>
        </p:nvSpPr>
        <p:spPr>
          <a:xfrm>
            <a:off x="2940049"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Tree>
    <p:extLst>
      <p:ext uri="{BB962C8B-B14F-4D97-AF65-F5344CB8AC3E}">
        <p14:creationId xmlns:p14="http://schemas.microsoft.com/office/powerpoint/2010/main" val="2424290356"/>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st C + EXPT: Cover - Dark">
    <p:bg>
      <p:bgRef idx="1001">
        <a:schemeClr val="bg2"/>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8D933972-6544-4733-9E14-8743C4455EF1}" type="datetime3">
              <a:rPr lang="en-US" smtClean="0"/>
              <a:t>16 May 2025</a:t>
            </a:fld>
            <a:endParaRPr lang="en-US" dirty="0"/>
          </a:p>
        </p:txBody>
      </p:sp>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3" name="TextBox 2">
            <a:extLst>
              <a:ext uri="{FF2B5EF4-FFF2-40B4-BE49-F238E27FC236}">
                <a16:creationId xmlns:a16="http://schemas.microsoft.com/office/drawing/2014/main" id="{93E2B9BF-9BFB-B5F4-3C94-AFF7B7AE371E}"/>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C: Distribution authorized to U.S. Government agencies and their contractors; Controlled Technical Information (                                   ). Other requests for this document shall be referred to DEVCOM ARL, FCDD-RLD.</a:t>
            </a:r>
          </a:p>
          <a:p>
            <a:pPr marL="0" indent="0">
              <a:lnSpc>
                <a:spcPct val="95000"/>
              </a:lnSpc>
              <a:spcBef>
                <a:spcPts val="1000"/>
              </a:spcBef>
              <a:buSzPct val="100000"/>
              <a:buFont typeface="Arial"/>
              <a:buNone/>
            </a:pPr>
            <a:endParaRPr lang="en-US" sz="900" dirty="0"/>
          </a:p>
        </p:txBody>
      </p:sp>
      <p:pic>
        <p:nvPicPr>
          <p:cNvPr id="5" name="U.S. Army" descr="U.S. Army">
            <a:extLst>
              <a:ext uri="{FF2B5EF4-FFF2-40B4-BE49-F238E27FC236}">
                <a16:creationId xmlns:a16="http://schemas.microsoft.com/office/drawing/2014/main" id="{AD230E22-1BBC-5092-59FF-2F884BD62E70}"/>
              </a:ext>
            </a:extLst>
          </p:cNvPr>
          <p:cNvPicPr>
            <a:picLocks noChangeAspect="1"/>
          </p:cNvPicPr>
          <p:nvPr userDrawn="1"/>
        </p:nvPicPr>
        <p:blipFill>
          <a:blip r:embed="rId2"/>
          <a:stretch>
            <a:fillRect/>
          </a:stretch>
        </p:blipFill>
        <p:spPr bwMode="black">
          <a:xfrm>
            <a:off x="244899" y="112631"/>
            <a:ext cx="3246120" cy="1225808"/>
          </a:xfrm>
          <a:prstGeom prst="rect">
            <a:avLst/>
          </a:prstGeom>
        </p:spPr>
      </p:pic>
      <p:grpSp>
        <p:nvGrpSpPr>
          <p:cNvPr id="15" name="Group">
            <a:extLst>
              <a:ext uri="{FF2B5EF4-FFF2-40B4-BE49-F238E27FC236}">
                <a16:creationId xmlns:a16="http://schemas.microsoft.com/office/drawing/2014/main" id="{EE940B5D-8823-BDA5-CDF9-2BB06D538D28}"/>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16" name="Rectangle">
              <a:extLst>
                <a:ext uri="{FF2B5EF4-FFF2-40B4-BE49-F238E27FC236}">
                  <a16:creationId xmlns:a16="http://schemas.microsoft.com/office/drawing/2014/main" id="{65A2C98E-EA06-EECB-190A-22F416C18A46}"/>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17" name="Line">
              <a:extLst>
                <a:ext uri="{FF2B5EF4-FFF2-40B4-BE49-F238E27FC236}">
                  <a16:creationId xmlns:a16="http://schemas.microsoft.com/office/drawing/2014/main" id="{B1C1BF1F-667B-A99D-8A00-3D5AEDBC96B5}"/>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cxnSp>
        <p:nvCxnSpPr>
          <p:cNvPr id="28" name="Line">
            <a:extLst>
              <a:ext uri="{FF2B5EF4-FFF2-40B4-BE49-F238E27FC236}">
                <a16:creationId xmlns:a16="http://schemas.microsoft.com/office/drawing/2014/main" id="{F6C08CE7-216F-E8E3-3898-82CFB123866D}"/>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29" name="Subtitle 2">
            <a:extLst>
              <a:ext uri="{FF2B5EF4-FFF2-40B4-BE49-F238E27FC236}">
                <a16:creationId xmlns:a16="http://schemas.microsoft.com/office/drawing/2014/main" id="{C28C7913-0982-427C-D3AD-D1416107A754}"/>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30" name="Text Placeholder 3">
            <a:extLst>
              <a:ext uri="{FF2B5EF4-FFF2-40B4-BE49-F238E27FC236}">
                <a16:creationId xmlns:a16="http://schemas.microsoft.com/office/drawing/2014/main" id="{2812D6C7-9C94-286C-8E6A-FBB5240563CA}"/>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dirty="0"/>
              <a:t>[DD Month YYYY]</a:t>
            </a:r>
          </a:p>
        </p:txBody>
      </p:sp>
      <p:sp>
        <p:nvSpPr>
          <p:cNvPr id="31" name="TextBox 30">
            <a:extLst>
              <a:ext uri="{FF2B5EF4-FFF2-40B4-BE49-F238E27FC236}">
                <a16:creationId xmlns:a16="http://schemas.microsoft.com/office/drawing/2014/main" id="{FF214E23-5019-789F-3E35-9381CAF46214}"/>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rgbClr val="FFFFFF"/>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FFFFFF"/>
                </a:solidFill>
                <a:effectLst/>
                <a:uLnTx/>
                <a:uFillTx/>
                <a:latin typeface="Arial"/>
                <a:ea typeface="+mn-ea"/>
                <a:cs typeface="+mn-cs"/>
              </a:rPr>
            </a:br>
            <a:r>
              <a:rPr kumimoji="0" lang="en-US" sz="3600" b="0" i="0" u="none" strike="noStrike" kern="1200" cap="all" spc="0" normalizeH="0" baseline="0" noProof="0" dirty="0">
                <a:ln>
                  <a:noFill/>
                </a:ln>
                <a:solidFill>
                  <a:srgbClr val="FFCC01"/>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Slide Number Placeholder 6">
            <a:extLst>
              <a:ext uri="{FF2B5EF4-FFF2-40B4-BE49-F238E27FC236}">
                <a16:creationId xmlns:a16="http://schemas.microsoft.com/office/drawing/2014/main" id="{4D96AA7D-E757-B556-6B4E-B9BB032B9855}"/>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42" name="TextBox 41">
            <a:extLst>
              <a:ext uri="{FF2B5EF4-FFF2-40B4-BE49-F238E27FC236}">
                <a16:creationId xmlns:a16="http://schemas.microsoft.com/office/drawing/2014/main" id="{E49C7C37-3375-E8CD-D86D-30D8F9E2C2FC}"/>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a:t>
            </a:r>
          </a:p>
        </p:txBody>
      </p:sp>
      <p:sp>
        <p:nvSpPr>
          <p:cNvPr id="43" name="TextBox 42">
            <a:extLst>
              <a:ext uri="{FF2B5EF4-FFF2-40B4-BE49-F238E27FC236}">
                <a16:creationId xmlns:a16="http://schemas.microsoft.com/office/drawing/2014/main" id="{64C22DC6-8581-EE31-C327-398208C3C1FD}"/>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a:t>
            </a:r>
            <a:r>
              <a:rPr lang="en-US" sz="900" dirty="0"/>
              <a:t>; EXPT</a:t>
            </a:r>
            <a:endParaRPr lang="en-US" sz="900" dirty="0">
              <a:solidFill>
                <a:schemeClr val="tx1"/>
              </a:solidFill>
            </a:endParaRPr>
          </a:p>
        </p:txBody>
      </p:sp>
      <p:sp>
        <p:nvSpPr>
          <p:cNvPr id="2" name="Text Placeholder 6">
            <a:extLst>
              <a:ext uri="{FF2B5EF4-FFF2-40B4-BE49-F238E27FC236}">
                <a16:creationId xmlns:a16="http://schemas.microsoft.com/office/drawing/2014/main" id="{B1113942-F7DD-3241-C26A-916EC160B88A}"/>
              </a:ext>
            </a:extLst>
          </p:cNvPr>
          <p:cNvSpPr>
            <a:spLocks noGrp="1"/>
          </p:cNvSpPr>
          <p:nvPr>
            <p:ph type="body" sz="quarter" idx="49" hasCustomPrompt="1"/>
          </p:nvPr>
        </p:nvSpPr>
        <p:spPr>
          <a:xfrm>
            <a:off x="2940049"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
        <p:nvSpPr>
          <p:cNvPr id="6" name="TextBox 5">
            <a:extLst>
              <a:ext uri="{FF2B5EF4-FFF2-40B4-BE49-F238E27FC236}">
                <a16:creationId xmlns:a16="http://schemas.microsoft.com/office/drawing/2014/main" id="{00A989D0-30A8-544C-77EE-3D1B5DF2F6CB}"/>
              </a:ext>
            </a:extLst>
          </p:cNvPr>
          <p:cNvSpPr txBox="1"/>
          <p:nvPr userDrawn="1"/>
        </p:nvSpPr>
        <p:spPr>
          <a:xfrm>
            <a:off x="5484552" y="5848350"/>
            <a:ext cx="4869123" cy="457200"/>
          </a:xfrm>
          <a:prstGeom prst="rect">
            <a:avLst/>
          </a:prstGeom>
          <a:noFill/>
        </p:spPr>
        <p:txBody>
          <a:bodyPr wrap="square" lIns="0" tIns="0" rIns="0" bIns="0" rtlCol="0">
            <a:noAutofit/>
          </a:bodyPr>
          <a:lstStyle/>
          <a:p>
            <a:pPr marL="0" indent="0">
              <a:lnSpc>
                <a:spcPct val="95000"/>
              </a:lnSpc>
              <a:spcBef>
                <a:spcPts val="1000"/>
              </a:spcBef>
              <a:buSzPct val="100000"/>
              <a:buFont typeface="Arial"/>
              <a:buNone/>
            </a:pPr>
            <a:r>
              <a:rPr lang="en-US" sz="900" dirty="0"/>
              <a:t>WARNING -This document contains technical data whose export is restricted by the Arms Export Control Act (Title 22, U.S.C., Sec 2751, et seq.) or the Export Administration Act of 1979 (Title 50, U.S.C., App. 2401 et seq.), as amended. Violations of these export laws are subject to severe criminal penalties. Disseminate in accordance with provisions of DoD Directive 5230.25.</a:t>
            </a:r>
          </a:p>
        </p:txBody>
      </p:sp>
    </p:spTree>
    <p:extLst>
      <p:ext uri="{BB962C8B-B14F-4D97-AF65-F5344CB8AC3E}">
        <p14:creationId xmlns:p14="http://schemas.microsoft.com/office/powerpoint/2010/main" val="100068760"/>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st D: Cover - Dark">
    <p:bg>
      <p:bgRef idx="1001">
        <a:schemeClr val="bg2"/>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5DBDE2B0-5840-4B96-8246-DEDFA9371EDD}" type="datetime3">
              <a:rPr lang="en-US" smtClean="0"/>
              <a:t>16 May 2025</a:t>
            </a:fld>
            <a:endParaRPr lang="en-US" dirty="0"/>
          </a:p>
        </p:txBody>
      </p:sp>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3" name="TextBox 2">
            <a:extLst>
              <a:ext uri="{FF2B5EF4-FFF2-40B4-BE49-F238E27FC236}">
                <a16:creationId xmlns:a16="http://schemas.microsoft.com/office/drawing/2014/main" id="{B497EF8F-1EEC-B543-BA5D-DCCB7CBA2C32}"/>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D: Distribution authorized to Department of Defense and U.S. DoD contractors only; Controlled Technical Information (                                   ). Other requests for this document shall be referred to  DEVCOM ARL, FCDD-RLD.</a:t>
            </a:r>
          </a:p>
          <a:p>
            <a:pPr marL="0" indent="0">
              <a:lnSpc>
                <a:spcPct val="95000"/>
              </a:lnSpc>
              <a:spcBef>
                <a:spcPts val="1000"/>
              </a:spcBef>
              <a:buSzPct val="100000"/>
              <a:buFont typeface="Arial"/>
              <a:buNone/>
            </a:pPr>
            <a:endParaRPr lang="en-US" sz="900" dirty="0"/>
          </a:p>
        </p:txBody>
      </p:sp>
      <p:pic>
        <p:nvPicPr>
          <p:cNvPr id="5" name="U.S. Army" descr="U.S. Army">
            <a:extLst>
              <a:ext uri="{FF2B5EF4-FFF2-40B4-BE49-F238E27FC236}">
                <a16:creationId xmlns:a16="http://schemas.microsoft.com/office/drawing/2014/main" id="{FB965E96-8462-05BE-73D0-0EA95636DA6C}"/>
              </a:ext>
            </a:extLst>
          </p:cNvPr>
          <p:cNvPicPr>
            <a:picLocks noChangeAspect="1"/>
          </p:cNvPicPr>
          <p:nvPr userDrawn="1"/>
        </p:nvPicPr>
        <p:blipFill>
          <a:blip r:embed="rId2"/>
          <a:stretch>
            <a:fillRect/>
          </a:stretch>
        </p:blipFill>
        <p:spPr bwMode="black">
          <a:xfrm>
            <a:off x="244899" y="112631"/>
            <a:ext cx="3246120" cy="1225808"/>
          </a:xfrm>
          <a:prstGeom prst="rect">
            <a:avLst/>
          </a:prstGeom>
        </p:spPr>
      </p:pic>
      <p:grpSp>
        <p:nvGrpSpPr>
          <p:cNvPr id="15" name="Group">
            <a:extLst>
              <a:ext uri="{FF2B5EF4-FFF2-40B4-BE49-F238E27FC236}">
                <a16:creationId xmlns:a16="http://schemas.microsoft.com/office/drawing/2014/main" id="{77D7CAC2-29DF-92BB-D875-272285FB0A36}"/>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16" name="Rectangle">
              <a:extLst>
                <a:ext uri="{FF2B5EF4-FFF2-40B4-BE49-F238E27FC236}">
                  <a16:creationId xmlns:a16="http://schemas.microsoft.com/office/drawing/2014/main" id="{66520A70-286D-9A5C-D1FD-AD77FE14C2FB}"/>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17" name="Line">
              <a:extLst>
                <a:ext uri="{FF2B5EF4-FFF2-40B4-BE49-F238E27FC236}">
                  <a16:creationId xmlns:a16="http://schemas.microsoft.com/office/drawing/2014/main" id="{C873BFB7-C704-DEDF-F5B7-8A0EF9ED3974}"/>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cxnSp>
        <p:nvCxnSpPr>
          <p:cNvPr id="28" name="Line">
            <a:extLst>
              <a:ext uri="{FF2B5EF4-FFF2-40B4-BE49-F238E27FC236}">
                <a16:creationId xmlns:a16="http://schemas.microsoft.com/office/drawing/2014/main" id="{E8EB8BDC-285F-75EF-52FF-BB567D4A47CF}"/>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29" name="Subtitle 2">
            <a:extLst>
              <a:ext uri="{FF2B5EF4-FFF2-40B4-BE49-F238E27FC236}">
                <a16:creationId xmlns:a16="http://schemas.microsoft.com/office/drawing/2014/main" id="{7747208F-1884-18A7-64F2-38C2756C5563}"/>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30" name="Text Placeholder 3">
            <a:extLst>
              <a:ext uri="{FF2B5EF4-FFF2-40B4-BE49-F238E27FC236}">
                <a16:creationId xmlns:a16="http://schemas.microsoft.com/office/drawing/2014/main" id="{AAB9DCCB-5723-2F5D-B0A1-98E66BE0B325}"/>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dirty="0"/>
              <a:t>[DD Month YYYY]</a:t>
            </a:r>
          </a:p>
        </p:txBody>
      </p:sp>
      <p:sp>
        <p:nvSpPr>
          <p:cNvPr id="31" name="TextBox 30">
            <a:extLst>
              <a:ext uri="{FF2B5EF4-FFF2-40B4-BE49-F238E27FC236}">
                <a16:creationId xmlns:a16="http://schemas.microsoft.com/office/drawing/2014/main" id="{F229895D-79C2-B1EF-65BE-99AE1E8B3DCA}"/>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rgbClr val="FFFFFF"/>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FFFFFF"/>
                </a:solidFill>
                <a:effectLst/>
                <a:uLnTx/>
                <a:uFillTx/>
                <a:latin typeface="Arial"/>
                <a:ea typeface="+mn-ea"/>
                <a:cs typeface="+mn-cs"/>
              </a:rPr>
            </a:br>
            <a:r>
              <a:rPr kumimoji="0" lang="en-US" sz="3600" b="0" i="0" u="none" strike="noStrike" kern="1200" cap="all" spc="0" normalizeH="0" baseline="0" noProof="0" dirty="0">
                <a:ln>
                  <a:noFill/>
                </a:ln>
                <a:solidFill>
                  <a:srgbClr val="FFCC01"/>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Slide Number Placeholder 6">
            <a:extLst>
              <a:ext uri="{FF2B5EF4-FFF2-40B4-BE49-F238E27FC236}">
                <a16:creationId xmlns:a16="http://schemas.microsoft.com/office/drawing/2014/main" id="{BDD3D0FC-FF2D-6E97-33ED-1169504D09BC}"/>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39" name="TextBox 38">
            <a:extLst>
              <a:ext uri="{FF2B5EF4-FFF2-40B4-BE49-F238E27FC236}">
                <a16:creationId xmlns:a16="http://schemas.microsoft.com/office/drawing/2014/main" id="{3317E323-D580-252D-3F7E-792F96A87568}"/>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a:t>
            </a:r>
          </a:p>
        </p:txBody>
      </p:sp>
      <p:sp>
        <p:nvSpPr>
          <p:cNvPr id="40" name="TextBox 39">
            <a:extLst>
              <a:ext uri="{FF2B5EF4-FFF2-40B4-BE49-F238E27FC236}">
                <a16:creationId xmlns:a16="http://schemas.microsoft.com/office/drawing/2014/main" id="{6E533588-A1E5-507D-23CC-C53B6ADAD240}"/>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a:t>
            </a:r>
          </a:p>
        </p:txBody>
      </p:sp>
      <p:sp>
        <p:nvSpPr>
          <p:cNvPr id="7" name="Text Placeholder 6">
            <a:extLst>
              <a:ext uri="{FF2B5EF4-FFF2-40B4-BE49-F238E27FC236}">
                <a16:creationId xmlns:a16="http://schemas.microsoft.com/office/drawing/2014/main" id="{3474FEA6-CDA6-E3CB-7F56-8E21A7ECC2AB}"/>
              </a:ext>
            </a:extLst>
          </p:cNvPr>
          <p:cNvSpPr>
            <a:spLocks noGrp="1"/>
          </p:cNvSpPr>
          <p:nvPr>
            <p:ph type="body" sz="quarter" idx="49" hasCustomPrompt="1"/>
          </p:nvPr>
        </p:nvSpPr>
        <p:spPr>
          <a:xfrm>
            <a:off x="3182095"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Tree>
    <p:extLst>
      <p:ext uri="{BB962C8B-B14F-4D97-AF65-F5344CB8AC3E}">
        <p14:creationId xmlns:p14="http://schemas.microsoft.com/office/powerpoint/2010/main" val="3936591682"/>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st D + EXPT: Cover - Dark">
    <p:bg>
      <p:bgRef idx="1001">
        <a:schemeClr val="bg2"/>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5DBDE2B0-5840-4B96-8246-DEDFA9371EDD}" type="datetime3">
              <a:rPr lang="en-US" smtClean="0"/>
              <a:t>16 May 2025</a:t>
            </a:fld>
            <a:endParaRPr lang="en-US" dirty="0"/>
          </a:p>
        </p:txBody>
      </p:sp>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3" name="TextBox 2">
            <a:extLst>
              <a:ext uri="{FF2B5EF4-FFF2-40B4-BE49-F238E27FC236}">
                <a16:creationId xmlns:a16="http://schemas.microsoft.com/office/drawing/2014/main" id="{B497EF8F-1EEC-B543-BA5D-DCCB7CBA2C32}"/>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D: Distribution authorized to Department of Defense and U.S. DoD contractors only; Controlled Technical Information (                                   ). Other requests for this document shall be referred to  DEVCOM ARL, FCDD-RLD.</a:t>
            </a:r>
          </a:p>
          <a:p>
            <a:pPr marL="0" indent="0">
              <a:lnSpc>
                <a:spcPct val="95000"/>
              </a:lnSpc>
              <a:spcBef>
                <a:spcPts val="1000"/>
              </a:spcBef>
              <a:buSzPct val="100000"/>
              <a:buFont typeface="Arial"/>
              <a:buNone/>
            </a:pPr>
            <a:endParaRPr lang="en-US" sz="900" dirty="0"/>
          </a:p>
        </p:txBody>
      </p:sp>
      <p:pic>
        <p:nvPicPr>
          <p:cNvPr id="5" name="U.S. Army" descr="U.S. Army">
            <a:extLst>
              <a:ext uri="{FF2B5EF4-FFF2-40B4-BE49-F238E27FC236}">
                <a16:creationId xmlns:a16="http://schemas.microsoft.com/office/drawing/2014/main" id="{FB965E96-8462-05BE-73D0-0EA95636DA6C}"/>
              </a:ext>
            </a:extLst>
          </p:cNvPr>
          <p:cNvPicPr>
            <a:picLocks noChangeAspect="1"/>
          </p:cNvPicPr>
          <p:nvPr userDrawn="1"/>
        </p:nvPicPr>
        <p:blipFill>
          <a:blip r:embed="rId2"/>
          <a:stretch>
            <a:fillRect/>
          </a:stretch>
        </p:blipFill>
        <p:spPr bwMode="black">
          <a:xfrm>
            <a:off x="244899" y="112631"/>
            <a:ext cx="3246120" cy="1225808"/>
          </a:xfrm>
          <a:prstGeom prst="rect">
            <a:avLst/>
          </a:prstGeom>
        </p:spPr>
      </p:pic>
      <p:grpSp>
        <p:nvGrpSpPr>
          <p:cNvPr id="15" name="Group">
            <a:extLst>
              <a:ext uri="{FF2B5EF4-FFF2-40B4-BE49-F238E27FC236}">
                <a16:creationId xmlns:a16="http://schemas.microsoft.com/office/drawing/2014/main" id="{77D7CAC2-29DF-92BB-D875-272285FB0A36}"/>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16" name="Rectangle">
              <a:extLst>
                <a:ext uri="{FF2B5EF4-FFF2-40B4-BE49-F238E27FC236}">
                  <a16:creationId xmlns:a16="http://schemas.microsoft.com/office/drawing/2014/main" id="{66520A70-286D-9A5C-D1FD-AD77FE14C2FB}"/>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17" name="Line">
              <a:extLst>
                <a:ext uri="{FF2B5EF4-FFF2-40B4-BE49-F238E27FC236}">
                  <a16:creationId xmlns:a16="http://schemas.microsoft.com/office/drawing/2014/main" id="{C873BFB7-C704-DEDF-F5B7-8A0EF9ED3974}"/>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cxnSp>
        <p:nvCxnSpPr>
          <p:cNvPr id="28" name="Line">
            <a:extLst>
              <a:ext uri="{FF2B5EF4-FFF2-40B4-BE49-F238E27FC236}">
                <a16:creationId xmlns:a16="http://schemas.microsoft.com/office/drawing/2014/main" id="{E8EB8BDC-285F-75EF-52FF-BB567D4A47CF}"/>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29" name="Subtitle 2">
            <a:extLst>
              <a:ext uri="{FF2B5EF4-FFF2-40B4-BE49-F238E27FC236}">
                <a16:creationId xmlns:a16="http://schemas.microsoft.com/office/drawing/2014/main" id="{7747208F-1884-18A7-64F2-38C2756C5563}"/>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30" name="Text Placeholder 3">
            <a:extLst>
              <a:ext uri="{FF2B5EF4-FFF2-40B4-BE49-F238E27FC236}">
                <a16:creationId xmlns:a16="http://schemas.microsoft.com/office/drawing/2014/main" id="{AAB9DCCB-5723-2F5D-B0A1-98E66BE0B325}"/>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dirty="0"/>
              <a:t>[DD Month YYYY]</a:t>
            </a:r>
          </a:p>
        </p:txBody>
      </p:sp>
      <p:sp>
        <p:nvSpPr>
          <p:cNvPr id="31" name="TextBox 30">
            <a:extLst>
              <a:ext uri="{FF2B5EF4-FFF2-40B4-BE49-F238E27FC236}">
                <a16:creationId xmlns:a16="http://schemas.microsoft.com/office/drawing/2014/main" id="{F229895D-79C2-B1EF-65BE-99AE1E8B3DCA}"/>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rgbClr val="FFFFFF"/>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FFFFFF"/>
                </a:solidFill>
                <a:effectLst/>
                <a:uLnTx/>
                <a:uFillTx/>
                <a:latin typeface="Arial"/>
                <a:ea typeface="+mn-ea"/>
                <a:cs typeface="+mn-cs"/>
              </a:rPr>
            </a:br>
            <a:r>
              <a:rPr kumimoji="0" lang="en-US" sz="3600" b="0" i="0" u="none" strike="noStrike" kern="1200" cap="all" spc="0" normalizeH="0" baseline="0" noProof="0" dirty="0">
                <a:ln>
                  <a:noFill/>
                </a:ln>
                <a:solidFill>
                  <a:srgbClr val="FFCC01"/>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Slide Number Placeholder 6">
            <a:extLst>
              <a:ext uri="{FF2B5EF4-FFF2-40B4-BE49-F238E27FC236}">
                <a16:creationId xmlns:a16="http://schemas.microsoft.com/office/drawing/2014/main" id="{BDD3D0FC-FF2D-6E97-33ED-1169504D09BC}"/>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39" name="TextBox 38">
            <a:extLst>
              <a:ext uri="{FF2B5EF4-FFF2-40B4-BE49-F238E27FC236}">
                <a16:creationId xmlns:a16="http://schemas.microsoft.com/office/drawing/2014/main" id="{3317E323-D580-252D-3F7E-792F96A87568}"/>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a:t>
            </a:r>
          </a:p>
        </p:txBody>
      </p:sp>
      <p:sp>
        <p:nvSpPr>
          <p:cNvPr id="40" name="TextBox 39">
            <a:extLst>
              <a:ext uri="{FF2B5EF4-FFF2-40B4-BE49-F238E27FC236}">
                <a16:creationId xmlns:a16="http://schemas.microsoft.com/office/drawing/2014/main" id="{6E533588-A1E5-507D-23CC-C53B6ADAD240}"/>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a:t>
            </a:r>
            <a:r>
              <a:rPr lang="en-US" sz="900" dirty="0"/>
              <a:t>; EXPT</a:t>
            </a:r>
            <a:endParaRPr lang="en-US" sz="900" dirty="0">
              <a:solidFill>
                <a:schemeClr val="tx1"/>
              </a:solidFill>
            </a:endParaRPr>
          </a:p>
        </p:txBody>
      </p:sp>
      <p:sp>
        <p:nvSpPr>
          <p:cNvPr id="7" name="Text Placeholder 6">
            <a:extLst>
              <a:ext uri="{FF2B5EF4-FFF2-40B4-BE49-F238E27FC236}">
                <a16:creationId xmlns:a16="http://schemas.microsoft.com/office/drawing/2014/main" id="{3474FEA6-CDA6-E3CB-7F56-8E21A7ECC2AB}"/>
              </a:ext>
            </a:extLst>
          </p:cNvPr>
          <p:cNvSpPr>
            <a:spLocks noGrp="1"/>
          </p:cNvSpPr>
          <p:nvPr>
            <p:ph type="body" sz="quarter" idx="49" hasCustomPrompt="1"/>
          </p:nvPr>
        </p:nvSpPr>
        <p:spPr>
          <a:xfrm>
            <a:off x="3182095"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
        <p:nvSpPr>
          <p:cNvPr id="2" name="TextBox 1">
            <a:extLst>
              <a:ext uri="{FF2B5EF4-FFF2-40B4-BE49-F238E27FC236}">
                <a16:creationId xmlns:a16="http://schemas.microsoft.com/office/drawing/2014/main" id="{854FDCA4-14C8-27D2-31CB-B2A1A58DD0FE}"/>
              </a:ext>
            </a:extLst>
          </p:cNvPr>
          <p:cNvSpPr txBox="1"/>
          <p:nvPr userDrawn="1"/>
        </p:nvSpPr>
        <p:spPr>
          <a:xfrm>
            <a:off x="5484552" y="5848350"/>
            <a:ext cx="4869123" cy="457200"/>
          </a:xfrm>
          <a:prstGeom prst="rect">
            <a:avLst/>
          </a:prstGeom>
          <a:noFill/>
        </p:spPr>
        <p:txBody>
          <a:bodyPr wrap="square" lIns="0" tIns="0" rIns="0" bIns="0" rtlCol="0">
            <a:noAutofit/>
          </a:bodyPr>
          <a:lstStyle/>
          <a:p>
            <a:pPr marL="0" indent="0">
              <a:lnSpc>
                <a:spcPct val="95000"/>
              </a:lnSpc>
              <a:spcBef>
                <a:spcPts val="1000"/>
              </a:spcBef>
              <a:buSzPct val="100000"/>
              <a:buFont typeface="Arial"/>
              <a:buNone/>
            </a:pPr>
            <a:r>
              <a:rPr lang="en-US" sz="900" dirty="0"/>
              <a:t>WARNING -This document contains technical data whose export is restricted by the Arms Export Control Act (Title 22, U.S.C., Sec 2751, et seq.) or the Export Administration Act of 1979 (Title 50, U.S.C., App. 2401 et seq.), as amended. Violations of these export laws are subject to severe criminal penalties. Disseminate in accordance with provisions of DoD Directive 5230.25.</a:t>
            </a:r>
          </a:p>
        </p:txBody>
      </p:sp>
    </p:spTree>
    <p:extLst>
      <p:ext uri="{BB962C8B-B14F-4D97-AF65-F5344CB8AC3E}">
        <p14:creationId xmlns:p14="http://schemas.microsoft.com/office/powerpoint/2010/main" val="336933146"/>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st E: Cover - Dark">
    <p:bg>
      <p:bgRef idx="1001">
        <a:schemeClr val="bg2"/>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0AE5539F-0C98-4397-BAB6-A9930C18F80A}" type="datetime3">
              <a:rPr lang="en-US" smtClean="0"/>
              <a:t>16 May 2025</a:t>
            </a:fld>
            <a:endParaRPr lang="en-US" dirty="0"/>
          </a:p>
        </p:txBody>
      </p:sp>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3" name="TextBox 2">
            <a:extLst>
              <a:ext uri="{FF2B5EF4-FFF2-40B4-BE49-F238E27FC236}">
                <a16:creationId xmlns:a16="http://schemas.microsoft.com/office/drawing/2014/main" id="{A0020434-58E1-E3A3-2F96-EF8AE10B8D2D}"/>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E: Distribution authorized to DoD Components only; Controlled Technical Information (                                   ). Other requests shall be referred to DEVCOM ARL, FCDD-RLD.</a:t>
            </a:r>
          </a:p>
        </p:txBody>
      </p:sp>
      <p:pic>
        <p:nvPicPr>
          <p:cNvPr id="5" name="U.S. Army" descr="U.S. Army">
            <a:extLst>
              <a:ext uri="{FF2B5EF4-FFF2-40B4-BE49-F238E27FC236}">
                <a16:creationId xmlns:a16="http://schemas.microsoft.com/office/drawing/2014/main" id="{909C8D09-D908-1A38-C24A-6BB942E0DA84}"/>
              </a:ext>
            </a:extLst>
          </p:cNvPr>
          <p:cNvPicPr>
            <a:picLocks noChangeAspect="1"/>
          </p:cNvPicPr>
          <p:nvPr userDrawn="1"/>
        </p:nvPicPr>
        <p:blipFill>
          <a:blip r:embed="rId2"/>
          <a:stretch>
            <a:fillRect/>
          </a:stretch>
        </p:blipFill>
        <p:spPr bwMode="black">
          <a:xfrm>
            <a:off x="244899" y="112631"/>
            <a:ext cx="3246120" cy="1225808"/>
          </a:xfrm>
          <a:prstGeom prst="rect">
            <a:avLst/>
          </a:prstGeom>
        </p:spPr>
      </p:pic>
      <p:grpSp>
        <p:nvGrpSpPr>
          <p:cNvPr id="15" name="Group">
            <a:extLst>
              <a:ext uri="{FF2B5EF4-FFF2-40B4-BE49-F238E27FC236}">
                <a16:creationId xmlns:a16="http://schemas.microsoft.com/office/drawing/2014/main" id="{4B7787F9-BD7E-9A7E-2F8B-7159B1B88B6B}"/>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16" name="Rectangle">
              <a:extLst>
                <a:ext uri="{FF2B5EF4-FFF2-40B4-BE49-F238E27FC236}">
                  <a16:creationId xmlns:a16="http://schemas.microsoft.com/office/drawing/2014/main" id="{1F661B1D-E11C-F419-B9A2-299BA49C934D}"/>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17" name="Line">
              <a:extLst>
                <a:ext uri="{FF2B5EF4-FFF2-40B4-BE49-F238E27FC236}">
                  <a16:creationId xmlns:a16="http://schemas.microsoft.com/office/drawing/2014/main" id="{9804550F-A106-5C5F-B500-D94D8D3D6148}"/>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cxnSp>
        <p:nvCxnSpPr>
          <p:cNvPr id="28" name="Line">
            <a:extLst>
              <a:ext uri="{FF2B5EF4-FFF2-40B4-BE49-F238E27FC236}">
                <a16:creationId xmlns:a16="http://schemas.microsoft.com/office/drawing/2014/main" id="{E2B711C6-0EF1-869D-7AA9-066277D65175}"/>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29" name="Subtitle 2">
            <a:extLst>
              <a:ext uri="{FF2B5EF4-FFF2-40B4-BE49-F238E27FC236}">
                <a16:creationId xmlns:a16="http://schemas.microsoft.com/office/drawing/2014/main" id="{A0C86822-A2D8-13B6-59AB-4607C112350A}"/>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30" name="Text Placeholder 3">
            <a:extLst>
              <a:ext uri="{FF2B5EF4-FFF2-40B4-BE49-F238E27FC236}">
                <a16:creationId xmlns:a16="http://schemas.microsoft.com/office/drawing/2014/main" id="{D2F4A9BC-585C-B0E6-971F-A75A300DCDC8}"/>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dirty="0"/>
              <a:t>[DD Month YYYY]</a:t>
            </a:r>
          </a:p>
        </p:txBody>
      </p:sp>
      <p:sp>
        <p:nvSpPr>
          <p:cNvPr id="31" name="TextBox 30">
            <a:extLst>
              <a:ext uri="{FF2B5EF4-FFF2-40B4-BE49-F238E27FC236}">
                <a16:creationId xmlns:a16="http://schemas.microsoft.com/office/drawing/2014/main" id="{70EE0F21-11F4-AA05-7631-020E4EA68FC7}"/>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rgbClr val="FFFFFF"/>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FFFFFF"/>
                </a:solidFill>
                <a:effectLst/>
                <a:uLnTx/>
                <a:uFillTx/>
                <a:latin typeface="Arial"/>
                <a:ea typeface="+mn-ea"/>
                <a:cs typeface="+mn-cs"/>
              </a:rPr>
            </a:br>
            <a:r>
              <a:rPr kumimoji="0" lang="en-US" sz="3600" b="0" i="0" u="none" strike="noStrike" kern="1200" cap="all" spc="0" normalizeH="0" baseline="0" noProof="0" dirty="0">
                <a:ln>
                  <a:noFill/>
                </a:ln>
                <a:solidFill>
                  <a:srgbClr val="FFCC01"/>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Slide Number Placeholder 6">
            <a:extLst>
              <a:ext uri="{FF2B5EF4-FFF2-40B4-BE49-F238E27FC236}">
                <a16:creationId xmlns:a16="http://schemas.microsoft.com/office/drawing/2014/main" id="{FDC0CE35-4C81-C177-2FCE-F732E4A2A78D}"/>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39" name="TextBox 38">
            <a:extLst>
              <a:ext uri="{FF2B5EF4-FFF2-40B4-BE49-F238E27FC236}">
                <a16:creationId xmlns:a16="http://schemas.microsoft.com/office/drawing/2014/main" id="{6AD03BE3-3BC7-2171-8E70-5089C38A4348}"/>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a:t>
            </a:r>
          </a:p>
        </p:txBody>
      </p:sp>
      <p:sp>
        <p:nvSpPr>
          <p:cNvPr id="40" name="TextBox 39">
            <a:extLst>
              <a:ext uri="{FF2B5EF4-FFF2-40B4-BE49-F238E27FC236}">
                <a16:creationId xmlns:a16="http://schemas.microsoft.com/office/drawing/2014/main" id="{9594BDDC-CF3E-8B2F-D358-D239068C7C13}"/>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E</a:t>
            </a:r>
          </a:p>
        </p:txBody>
      </p:sp>
      <p:sp>
        <p:nvSpPr>
          <p:cNvPr id="2" name="Text Placeholder 6">
            <a:extLst>
              <a:ext uri="{FF2B5EF4-FFF2-40B4-BE49-F238E27FC236}">
                <a16:creationId xmlns:a16="http://schemas.microsoft.com/office/drawing/2014/main" id="{9A496D3D-C34C-4DBB-6A81-9941573CF426}"/>
              </a:ext>
            </a:extLst>
          </p:cNvPr>
          <p:cNvSpPr>
            <a:spLocks noGrp="1"/>
          </p:cNvSpPr>
          <p:nvPr>
            <p:ph type="body" sz="quarter" idx="49" hasCustomPrompt="1"/>
          </p:nvPr>
        </p:nvSpPr>
        <p:spPr>
          <a:xfrm>
            <a:off x="1236753"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Tree>
    <p:extLst>
      <p:ext uri="{BB962C8B-B14F-4D97-AF65-F5344CB8AC3E}">
        <p14:creationId xmlns:p14="http://schemas.microsoft.com/office/powerpoint/2010/main" val="72587021"/>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st E + EXPT: Cover - Dark">
    <p:bg>
      <p:bgRef idx="1001">
        <a:schemeClr val="bg2"/>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0AE5539F-0C98-4397-BAB6-A9930C18F80A}" type="datetime3">
              <a:rPr lang="en-US" smtClean="0"/>
              <a:t>16 May 2025</a:t>
            </a:fld>
            <a:endParaRPr lang="en-US" dirty="0"/>
          </a:p>
        </p:txBody>
      </p:sp>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3" name="TextBox 2">
            <a:extLst>
              <a:ext uri="{FF2B5EF4-FFF2-40B4-BE49-F238E27FC236}">
                <a16:creationId xmlns:a16="http://schemas.microsoft.com/office/drawing/2014/main" id="{A0020434-58E1-E3A3-2F96-EF8AE10B8D2D}"/>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E: Distribution authorized to DoD Components only; Controlled Technical Information (                                   ). Other requests shall be referred to DEVCOM ARL, FCDD-RLD.</a:t>
            </a:r>
          </a:p>
        </p:txBody>
      </p:sp>
      <p:pic>
        <p:nvPicPr>
          <p:cNvPr id="5" name="U.S. Army" descr="U.S. Army">
            <a:extLst>
              <a:ext uri="{FF2B5EF4-FFF2-40B4-BE49-F238E27FC236}">
                <a16:creationId xmlns:a16="http://schemas.microsoft.com/office/drawing/2014/main" id="{909C8D09-D908-1A38-C24A-6BB942E0DA84}"/>
              </a:ext>
            </a:extLst>
          </p:cNvPr>
          <p:cNvPicPr>
            <a:picLocks noChangeAspect="1"/>
          </p:cNvPicPr>
          <p:nvPr userDrawn="1"/>
        </p:nvPicPr>
        <p:blipFill>
          <a:blip r:embed="rId2"/>
          <a:stretch>
            <a:fillRect/>
          </a:stretch>
        </p:blipFill>
        <p:spPr bwMode="black">
          <a:xfrm>
            <a:off x="244899" y="112631"/>
            <a:ext cx="3246120" cy="1225808"/>
          </a:xfrm>
          <a:prstGeom prst="rect">
            <a:avLst/>
          </a:prstGeom>
        </p:spPr>
      </p:pic>
      <p:grpSp>
        <p:nvGrpSpPr>
          <p:cNvPr id="15" name="Group">
            <a:extLst>
              <a:ext uri="{FF2B5EF4-FFF2-40B4-BE49-F238E27FC236}">
                <a16:creationId xmlns:a16="http://schemas.microsoft.com/office/drawing/2014/main" id="{4B7787F9-BD7E-9A7E-2F8B-7159B1B88B6B}"/>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16" name="Rectangle">
              <a:extLst>
                <a:ext uri="{FF2B5EF4-FFF2-40B4-BE49-F238E27FC236}">
                  <a16:creationId xmlns:a16="http://schemas.microsoft.com/office/drawing/2014/main" id="{1F661B1D-E11C-F419-B9A2-299BA49C934D}"/>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17" name="Line">
              <a:extLst>
                <a:ext uri="{FF2B5EF4-FFF2-40B4-BE49-F238E27FC236}">
                  <a16:creationId xmlns:a16="http://schemas.microsoft.com/office/drawing/2014/main" id="{9804550F-A106-5C5F-B500-D94D8D3D6148}"/>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cxnSp>
        <p:nvCxnSpPr>
          <p:cNvPr id="28" name="Line">
            <a:extLst>
              <a:ext uri="{FF2B5EF4-FFF2-40B4-BE49-F238E27FC236}">
                <a16:creationId xmlns:a16="http://schemas.microsoft.com/office/drawing/2014/main" id="{E2B711C6-0EF1-869D-7AA9-066277D65175}"/>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29" name="Subtitle 2">
            <a:extLst>
              <a:ext uri="{FF2B5EF4-FFF2-40B4-BE49-F238E27FC236}">
                <a16:creationId xmlns:a16="http://schemas.microsoft.com/office/drawing/2014/main" id="{A0C86822-A2D8-13B6-59AB-4607C112350A}"/>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30" name="Text Placeholder 3">
            <a:extLst>
              <a:ext uri="{FF2B5EF4-FFF2-40B4-BE49-F238E27FC236}">
                <a16:creationId xmlns:a16="http://schemas.microsoft.com/office/drawing/2014/main" id="{D2F4A9BC-585C-B0E6-971F-A75A300DCDC8}"/>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dirty="0"/>
              <a:t>[DD Month YYYY]</a:t>
            </a:r>
          </a:p>
        </p:txBody>
      </p:sp>
      <p:sp>
        <p:nvSpPr>
          <p:cNvPr id="31" name="TextBox 30">
            <a:extLst>
              <a:ext uri="{FF2B5EF4-FFF2-40B4-BE49-F238E27FC236}">
                <a16:creationId xmlns:a16="http://schemas.microsoft.com/office/drawing/2014/main" id="{70EE0F21-11F4-AA05-7631-020E4EA68FC7}"/>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rgbClr val="FFFFFF"/>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FFFFFF"/>
                </a:solidFill>
                <a:effectLst/>
                <a:uLnTx/>
                <a:uFillTx/>
                <a:latin typeface="Arial"/>
                <a:ea typeface="+mn-ea"/>
                <a:cs typeface="+mn-cs"/>
              </a:rPr>
            </a:br>
            <a:r>
              <a:rPr kumimoji="0" lang="en-US" sz="3600" b="0" i="0" u="none" strike="noStrike" kern="1200" cap="all" spc="0" normalizeH="0" baseline="0" noProof="0" dirty="0">
                <a:ln>
                  <a:noFill/>
                </a:ln>
                <a:solidFill>
                  <a:srgbClr val="FFCC01"/>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Slide Number Placeholder 6">
            <a:extLst>
              <a:ext uri="{FF2B5EF4-FFF2-40B4-BE49-F238E27FC236}">
                <a16:creationId xmlns:a16="http://schemas.microsoft.com/office/drawing/2014/main" id="{FDC0CE35-4C81-C177-2FCE-F732E4A2A78D}"/>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39" name="TextBox 38">
            <a:extLst>
              <a:ext uri="{FF2B5EF4-FFF2-40B4-BE49-F238E27FC236}">
                <a16:creationId xmlns:a16="http://schemas.microsoft.com/office/drawing/2014/main" id="{6AD03BE3-3BC7-2171-8E70-5089C38A4348}"/>
              </a:ext>
            </a:extLst>
          </p:cNvPr>
          <p:cNvSpPr txBox="1"/>
          <p:nvPr userDrawn="1"/>
        </p:nvSpPr>
        <p:spPr>
          <a:xfrm>
            <a:off x="1909107" y="5195339"/>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CTI</a:t>
            </a:r>
          </a:p>
        </p:txBody>
      </p:sp>
      <p:sp>
        <p:nvSpPr>
          <p:cNvPr id="40" name="TextBox 39">
            <a:extLst>
              <a:ext uri="{FF2B5EF4-FFF2-40B4-BE49-F238E27FC236}">
                <a16:creationId xmlns:a16="http://schemas.microsoft.com/office/drawing/2014/main" id="{9594BDDC-CF3E-8B2F-D358-D239068C7C13}"/>
              </a:ext>
            </a:extLst>
          </p:cNvPr>
          <p:cNvSpPr txBox="1"/>
          <p:nvPr userDrawn="1"/>
        </p:nvSpPr>
        <p:spPr>
          <a:xfrm>
            <a:off x="1909107" y="5376131"/>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E</a:t>
            </a:r>
            <a:r>
              <a:rPr lang="en-US" sz="900" dirty="0"/>
              <a:t>; EXPT</a:t>
            </a:r>
            <a:endParaRPr lang="en-US" sz="900" dirty="0">
              <a:solidFill>
                <a:schemeClr val="tx1"/>
              </a:solidFill>
            </a:endParaRPr>
          </a:p>
        </p:txBody>
      </p:sp>
      <p:sp>
        <p:nvSpPr>
          <p:cNvPr id="2" name="Text Placeholder 6">
            <a:extLst>
              <a:ext uri="{FF2B5EF4-FFF2-40B4-BE49-F238E27FC236}">
                <a16:creationId xmlns:a16="http://schemas.microsoft.com/office/drawing/2014/main" id="{9A496D3D-C34C-4DBB-6A81-9941573CF426}"/>
              </a:ext>
            </a:extLst>
          </p:cNvPr>
          <p:cNvSpPr>
            <a:spLocks noGrp="1"/>
          </p:cNvSpPr>
          <p:nvPr>
            <p:ph type="body" sz="quarter" idx="49" hasCustomPrompt="1"/>
          </p:nvPr>
        </p:nvSpPr>
        <p:spPr>
          <a:xfrm>
            <a:off x="1236753"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
        <p:nvSpPr>
          <p:cNvPr id="6" name="TextBox 5">
            <a:extLst>
              <a:ext uri="{FF2B5EF4-FFF2-40B4-BE49-F238E27FC236}">
                <a16:creationId xmlns:a16="http://schemas.microsoft.com/office/drawing/2014/main" id="{297EBE9C-431F-AB0A-D8A2-0AF7181AD05B}"/>
              </a:ext>
            </a:extLst>
          </p:cNvPr>
          <p:cNvSpPr txBox="1"/>
          <p:nvPr userDrawn="1"/>
        </p:nvSpPr>
        <p:spPr>
          <a:xfrm>
            <a:off x="5484552" y="5848350"/>
            <a:ext cx="4869123" cy="457200"/>
          </a:xfrm>
          <a:prstGeom prst="rect">
            <a:avLst/>
          </a:prstGeom>
          <a:noFill/>
        </p:spPr>
        <p:txBody>
          <a:bodyPr wrap="square" lIns="0" tIns="0" rIns="0" bIns="0" rtlCol="0">
            <a:noAutofit/>
          </a:bodyPr>
          <a:lstStyle/>
          <a:p>
            <a:pPr marL="0" indent="0">
              <a:lnSpc>
                <a:spcPct val="95000"/>
              </a:lnSpc>
              <a:spcBef>
                <a:spcPts val="1000"/>
              </a:spcBef>
              <a:buSzPct val="100000"/>
              <a:buFont typeface="Arial"/>
              <a:buNone/>
            </a:pPr>
            <a:r>
              <a:rPr lang="en-US" sz="900" dirty="0"/>
              <a:t>WARNING -This document contains technical data whose export is restricted by the Arms Export Control Act (Title 22, U.S.C., Sec 2751, et seq.) or the Export Administration Act of 1979 (Title 50, U.S.C., App. 2401 et seq.), as amended. Violations of these export laws are subject to severe criminal penalties. Disseminate in accordance with provisions of DoD Directive 5230.25.</a:t>
            </a:r>
          </a:p>
        </p:txBody>
      </p:sp>
    </p:spTree>
    <p:extLst>
      <p:ext uri="{BB962C8B-B14F-4D97-AF65-F5344CB8AC3E}">
        <p14:creationId xmlns:p14="http://schemas.microsoft.com/office/powerpoint/2010/main" val="1914987495"/>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st F: Cover - Dark">
    <p:bg>
      <p:bgRef idx="1001">
        <a:schemeClr val="bg2"/>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30FD000C-AA92-4B73-AC86-773EA292F66A}" type="datetime3">
              <a:rPr lang="en-US" smtClean="0"/>
              <a:t>16 May 2025</a:t>
            </a:fld>
            <a:endParaRPr lang="en-US" dirty="0"/>
          </a:p>
        </p:txBody>
      </p:sp>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19" name="Text Placeholder 30">
            <a:extLst>
              <a:ext uri="{FF2B5EF4-FFF2-40B4-BE49-F238E27FC236}">
                <a16:creationId xmlns:a16="http://schemas.microsoft.com/office/drawing/2014/main" id="{9B4D5615-E829-FCE3-2C1C-4BDA71C20520}"/>
              </a:ext>
            </a:extLst>
          </p:cNvPr>
          <p:cNvSpPr>
            <a:spLocks noGrp="1"/>
          </p:cNvSpPr>
          <p:nvPr>
            <p:ph type="body" sz="quarter" idx="46" hasCustomPrompt="1"/>
          </p:nvPr>
        </p:nvSpPr>
        <p:spPr>
          <a:xfrm>
            <a:off x="1909107" y="5194669"/>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CTI</a:t>
            </a:r>
          </a:p>
        </p:txBody>
      </p:sp>
      <p:sp>
        <p:nvSpPr>
          <p:cNvPr id="20" name="Text Placeholder 30">
            <a:extLst>
              <a:ext uri="{FF2B5EF4-FFF2-40B4-BE49-F238E27FC236}">
                <a16:creationId xmlns:a16="http://schemas.microsoft.com/office/drawing/2014/main" id="{D93371EA-2647-57D6-7322-6C7AD0EFB777}"/>
              </a:ext>
            </a:extLst>
          </p:cNvPr>
          <p:cNvSpPr>
            <a:spLocks noGrp="1"/>
          </p:cNvSpPr>
          <p:nvPr>
            <p:ph type="body" sz="quarter" idx="47" hasCustomPrompt="1"/>
          </p:nvPr>
        </p:nvSpPr>
        <p:spPr>
          <a:xfrm>
            <a:off x="1909107" y="5375126"/>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F</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3" name="TextBox 2">
            <a:extLst>
              <a:ext uri="{FF2B5EF4-FFF2-40B4-BE49-F238E27FC236}">
                <a16:creationId xmlns:a16="http://schemas.microsoft.com/office/drawing/2014/main" id="{3ADF984B-CCF7-9428-8F2F-D93992052ED2}"/>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F: Further dissemination only as directed by DEVCOM ARL, FCDD-RLD </a:t>
            </a:r>
          </a:p>
          <a:p>
            <a:pPr marL="0" marR="0" lvl="0" indent="0" algn="l" defTabSz="457200" rtl="0" eaLnBrk="1" fontAlgn="auto" latinLnBrk="0" hangingPunct="1">
              <a:lnSpc>
                <a:spcPct val="95000"/>
              </a:lnSpc>
              <a:spcBef>
                <a:spcPts val="0"/>
              </a:spcBef>
              <a:spcAft>
                <a:spcPts val="0"/>
              </a:spcAft>
              <a:buClrTx/>
              <a:buSzPct val="100000"/>
              <a:buFont typeface="Arial"/>
              <a:buNone/>
              <a:tabLst/>
              <a:defRPr/>
            </a:pPr>
            <a:r>
              <a:rPr lang="en-US" sz="900" dirty="0"/>
              <a:t>(                                    ) or higher DoD authority.</a:t>
            </a:r>
          </a:p>
        </p:txBody>
      </p:sp>
      <p:pic>
        <p:nvPicPr>
          <p:cNvPr id="5" name="U.S. Army" descr="U.S. Army">
            <a:extLst>
              <a:ext uri="{FF2B5EF4-FFF2-40B4-BE49-F238E27FC236}">
                <a16:creationId xmlns:a16="http://schemas.microsoft.com/office/drawing/2014/main" id="{D2452129-462F-BF35-CA48-7B26AE3A197C}"/>
              </a:ext>
            </a:extLst>
          </p:cNvPr>
          <p:cNvPicPr>
            <a:picLocks noChangeAspect="1"/>
          </p:cNvPicPr>
          <p:nvPr userDrawn="1"/>
        </p:nvPicPr>
        <p:blipFill>
          <a:blip r:embed="rId2"/>
          <a:stretch>
            <a:fillRect/>
          </a:stretch>
        </p:blipFill>
        <p:spPr bwMode="black">
          <a:xfrm>
            <a:off x="244899" y="112631"/>
            <a:ext cx="3246120" cy="1225808"/>
          </a:xfrm>
          <a:prstGeom prst="rect">
            <a:avLst/>
          </a:prstGeom>
        </p:spPr>
      </p:pic>
      <p:grpSp>
        <p:nvGrpSpPr>
          <p:cNvPr id="15" name="Group">
            <a:extLst>
              <a:ext uri="{FF2B5EF4-FFF2-40B4-BE49-F238E27FC236}">
                <a16:creationId xmlns:a16="http://schemas.microsoft.com/office/drawing/2014/main" id="{6975697F-2575-6F3D-B8F8-171CF67F06B6}"/>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16" name="Rectangle">
              <a:extLst>
                <a:ext uri="{FF2B5EF4-FFF2-40B4-BE49-F238E27FC236}">
                  <a16:creationId xmlns:a16="http://schemas.microsoft.com/office/drawing/2014/main" id="{075FA8CC-A456-D22B-629B-442885F20C62}"/>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17" name="Line">
              <a:extLst>
                <a:ext uri="{FF2B5EF4-FFF2-40B4-BE49-F238E27FC236}">
                  <a16:creationId xmlns:a16="http://schemas.microsoft.com/office/drawing/2014/main" id="{0A0B742A-CFC0-8D7E-D49F-B9166B6866AA}"/>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cxnSp>
        <p:nvCxnSpPr>
          <p:cNvPr id="28" name="Line">
            <a:extLst>
              <a:ext uri="{FF2B5EF4-FFF2-40B4-BE49-F238E27FC236}">
                <a16:creationId xmlns:a16="http://schemas.microsoft.com/office/drawing/2014/main" id="{BFE92B2C-5E8E-26D5-2BCF-BE78213404DF}"/>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29" name="Subtitle 2">
            <a:extLst>
              <a:ext uri="{FF2B5EF4-FFF2-40B4-BE49-F238E27FC236}">
                <a16:creationId xmlns:a16="http://schemas.microsoft.com/office/drawing/2014/main" id="{729BA065-E89B-AE70-81C3-278736318F69}"/>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30" name="Text Placeholder 3">
            <a:extLst>
              <a:ext uri="{FF2B5EF4-FFF2-40B4-BE49-F238E27FC236}">
                <a16:creationId xmlns:a16="http://schemas.microsoft.com/office/drawing/2014/main" id="{B179EEB3-83AB-2D86-D1C0-825D53774A75}"/>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dirty="0"/>
              <a:t>[DD Month YYYY]</a:t>
            </a:r>
          </a:p>
        </p:txBody>
      </p:sp>
      <p:sp>
        <p:nvSpPr>
          <p:cNvPr id="31" name="TextBox 30">
            <a:extLst>
              <a:ext uri="{FF2B5EF4-FFF2-40B4-BE49-F238E27FC236}">
                <a16:creationId xmlns:a16="http://schemas.microsoft.com/office/drawing/2014/main" id="{E0506E1E-9EE9-82F9-6432-FAB1305C8D13}"/>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rgbClr val="FFFFFF"/>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FFFFFF"/>
                </a:solidFill>
                <a:effectLst/>
                <a:uLnTx/>
                <a:uFillTx/>
                <a:latin typeface="Arial"/>
                <a:ea typeface="+mn-ea"/>
                <a:cs typeface="+mn-cs"/>
              </a:rPr>
            </a:br>
            <a:r>
              <a:rPr kumimoji="0" lang="en-US" sz="3600" b="0" i="0" u="none" strike="noStrike" kern="1200" cap="all" spc="0" normalizeH="0" baseline="0" noProof="0" dirty="0">
                <a:ln>
                  <a:noFill/>
                </a:ln>
                <a:solidFill>
                  <a:srgbClr val="FFCC01"/>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Slide Number Placeholder 6">
            <a:extLst>
              <a:ext uri="{FF2B5EF4-FFF2-40B4-BE49-F238E27FC236}">
                <a16:creationId xmlns:a16="http://schemas.microsoft.com/office/drawing/2014/main" id="{B31735B9-72ED-3653-5A10-BBCEF0718DF4}"/>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2" name="Text Placeholder 6">
            <a:extLst>
              <a:ext uri="{FF2B5EF4-FFF2-40B4-BE49-F238E27FC236}">
                <a16:creationId xmlns:a16="http://schemas.microsoft.com/office/drawing/2014/main" id="{757F52FE-69F2-9D6C-E655-906CE2D2798C}"/>
              </a:ext>
            </a:extLst>
          </p:cNvPr>
          <p:cNvSpPr>
            <a:spLocks noGrp="1"/>
          </p:cNvSpPr>
          <p:nvPr>
            <p:ph type="body" sz="quarter" idx="49" hasCustomPrompt="1"/>
          </p:nvPr>
        </p:nvSpPr>
        <p:spPr>
          <a:xfrm>
            <a:off x="645081"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Tree>
    <p:extLst>
      <p:ext uri="{BB962C8B-B14F-4D97-AF65-F5344CB8AC3E}">
        <p14:creationId xmlns:p14="http://schemas.microsoft.com/office/powerpoint/2010/main" val="287052295"/>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st F + EXPT: Cover - Dark">
    <p:bg>
      <p:bgRef idx="1001">
        <a:schemeClr val="bg2"/>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30FD000C-AA92-4B73-AC86-773EA292F66A}" type="datetime3">
              <a:rPr lang="en-US" smtClean="0"/>
              <a:t>16 May 2025</a:t>
            </a:fld>
            <a:endParaRPr lang="en-US" dirty="0"/>
          </a:p>
        </p:txBody>
      </p:sp>
      <p:sp>
        <p:nvSpPr>
          <p:cNvPr id="18" name="TextBox 17">
            <a:extLst>
              <a:ext uri="{FF2B5EF4-FFF2-40B4-BE49-F238E27FC236}">
                <a16:creationId xmlns:a16="http://schemas.microsoft.com/office/drawing/2014/main" id="{FBA60366-B295-1E4F-F636-BC28B90EC29F}"/>
              </a:ext>
            </a:extLst>
          </p:cNvPr>
          <p:cNvSpPr txBox="1"/>
          <p:nvPr userDrawn="1"/>
        </p:nvSpPr>
        <p:spPr>
          <a:xfrm>
            <a:off x="582684" y="4833755"/>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19" name="Text Placeholder 30">
            <a:extLst>
              <a:ext uri="{FF2B5EF4-FFF2-40B4-BE49-F238E27FC236}">
                <a16:creationId xmlns:a16="http://schemas.microsoft.com/office/drawing/2014/main" id="{9B4D5615-E829-FCE3-2C1C-4BDA71C20520}"/>
              </a:ext>
            </a:extLst>
          </p:cNvPr>
          <p:cNvSpPr>
            <a:spLocks noGrp="1"/>
          </p:cNvSpPr>
          <p:nvPr>
            <p:ph type="body" sz="quarter" idx="46" hasCustomPrompt="1"/>
          </p:nvPr>
        </p:nvSpPr>
        <p:spPr>
          <a:xfrm>
            <a:off x="1909107" y="5194669"/>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CTI</a:t>
            </a:r>
          </a:p>
        </p:txBody>
      </p:sp>
      <p:sp>
        <p:nvSpPr>
          <p:cNvPr id="20" name="Text Placeholder 30">
            <a:extLst>
              <a:ext uri="{FF2B5EF4-FFF2-40B4-BE49-F238E27FC236}">
                <a16:creationId xmlns:a16="http://schemas.microsoft.com/office/drawing/2014/main" id="{D93371EA-2647-57D6-7322-6C7AD0EFB777}"/>
              </a:ext>
            </a:extLst>
          </p:cNvPr>
          <p:cNvSpPr>
            <a:spLocks noGrp="1"/>
          </p:cNvSpPr>
          <p:nvPr>
            <p:ph type="body" sz="quarter" idx="47" hasCustomPrompt="1"/>
          </p:nvPr>
        </p:nvSpPr>
        <p:spPr>
          <a:xfrm>
            <a:off x="1909107" y="5375126"/>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F; EXPT</a:t>
            </a:r>
          </a:p>
        </p:txBody>
      </p:sp>
      <p:sp>
        <p:nvSpPr>
          <p:cNvPr id="21" name="Text Placeholder 30">
            <a:extLst>
              <a:ext uri="{FF2B5EF4-FFF2-40B4-BE49-F238E27FC236}">
                <a16:creationId xmlns:a16="http://schemas.microsoft.com/office/drawing/2014/main" id="{52C01BEE-0DA9-D670-18C9-E706192CFAD8}"/>
              </a:ext>
            </a:extLst>
          </p:cNvPr>
          <p:cNvSpPr>
            <a:spLocks noGrp="1"/>
          </p:cNvSpPr>
          <p:nvPr>
            <p:ph type="body" sz="quarter" idx="48"/>
          </p:nvPr>
        </p:nvSpPr>
        <p:spPr>
          <a:xfrm>
            <a:off x="1909107" y="5555584"/>
            <a:ext cx="3163824" cy="137160"/>
          </a:xfrm>
          <a:prstGeom prst="rect">
            <a:avLst/>
          </a:prstGeom>
          <a:noFill/>
          <a:ln w="9525">
            <a:solidFill>
              <a:schemeClr val="tx1"/>
            </a:solidFill>
          </a:ln>
        </p:spPr>
        <p:txBody>
          <a:bodyPr wrap="square" lIns="4572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2" name="TextBox 21">
            <a:extLst>
              <a:ext uri="{FF2B5EF4-FFF2-40B4-BE49-F238E27FC236}">
                <a16:creationId xmlns:a16="http://schemas.microsoft.com/office/drawing/2014/main" id="{049A704B-78C4-8751-12D6-CC19EAF2EED1}"/>
              </a:ext>
            </a:extLst>
          </p:cNvPr>
          <p:cNvSpPr txBox="1"/>
          <p:nvPr userDrawn="1"/>
        </p:nvSpPr>
        <p:spPr>
          <a:xfrm>
            <a:off x="582684" y="5556923"/>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POC:</a:t>
            </a:r>
          </a:p>
        </p:txBody>
      </p:sp>
      <p:sp>
        <p:nvSpPr>
          <p:cNvPr id="23" name="TextBox 22">
            <a:extLst>
              <a:ext uri="{FF2B5EF4-FFF2-40B4-BE49-F238E27FC236}">
                <a16:creationId xmlns:a16="http://schemas.microsoft.com/office/drawing/2014/main" id="{E0960A3B-7E73-8562-F82C-CDCBF6B26D06}"/>
              </a:ext>
            </a:extLst>
          </p:cNvPr>
          <p:cNvSpPr txBox="1"/>
          <p:nvPr userDrawn="1"/>
        </p:nvSpPr>
        <p:spPr>
          <a:xfrm>
            <a:off x="582684" y="5014547"/>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Controlled by:</a:t>
            </a:r>
          </a:p>
        </p:txBody>
      </p:sp>
      <p:sp>
        <p:nvSpPr>
          <p:cNvPr id="24" name="TextBox 23">
            <a:extLst>
              <a:ext uri="{FF2B5EF4-FFF2-40B4-BE49-F238E27FC236}">
                <a16:creationId xmlns:a16="http://schemas.microsoft.com/office/drawing/2014/main" id="{9F3D9753-719B-8726-E072-C4E8642D4F58}"/>
              </a:ext>
            </a:extLst>
          </p:cNvPr>
          <p:cNvSpPr txBox="1"/>
          <p:nvPr userDrawn="1"/>
        </p:nvSpPr>
        <p:spPr>
          <a:xfrm>
            <a:off x="582684" y="5195339"/>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CUI Category:</a:t>
            </a:r>
          </a:p>
        </p:txBody>
      </p:sp>
      <p:sp>
        <p:nvSpPr>
          <p:cNvPr id="25" name="TextBox 24">
            <a:extLst>
              <a:ext uri="{FF2B5EF4-FFF2-40B4-BE49-F238E27FC236}">
                <a16:creationId xmlns:a16="http://schemas.microsoft.com/office/drawing/2014/main" id="{3E9037D1-FDD4-47FB-B225-87A3EF26DCCB}"/>
              </a:ext>
            </a:extLst>
          </p:cNvPr>
          <p:cNvSpPr txBox="1"/>
          <p:nvPr userDrawn="1"/>
        </p:nvSpPr>
        <p:spPr>
          <a:xfrm>
            <a:off x="582684" y="5376131"/>
            <a:ext cx="1280160"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Distribution Statement:</a:t>
            </a:r>
          </a:p>
        </p:txBody>
      </p:sp>
      <p:sp>
        <p:nvSpPr>
          <p:cNvPr id="26" name="TextBox 25">
            <a:extLst>
              <a:ext uri="{FF2B5EF4-FFF2-40B4-BE49-F238E27FC236}">
                <a16:creationId xmlns:a16="http://schemas.microsoft.com/office/drawing/2014/main" id="{438670D5-B7E3-A1FC-9D51-2C6FCCC2EF54}"/>
              </a:ext>
            </a:extLst>
          </p:cNvPr>
          <p:cNvSpPr txBox="1"/>
          <p:nvPr userDrawn="1"/>
        </p:nvSpPr>
        <p:spPr>
          <a:xfrm>
            <a:off x="1909107" y="4833755"/>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U.S. Army</a:t>
            </a:r>
          </a:p>
        </p:txBody>
      </p:sp>
      <p:sp>
        <p:nvSpPr>
          <p:cNvPr id="27" name="TextBox 26">
            <a:extLst>
              <a:ext uri="{FF2B5EF4-FFF2-40B4-BE49-F238E27FC236}">
                <a16:creationId xmlns:a16="http://schemas.microsoft.com/office/drawing/2014/main" id="{3A76315C-D473-9206-FA7F-D553F6C69CBB}"/>
              </a:ext>
            </a:extLst>
          </p:cNvPr>
          <p:cNvSpPr txBox="1"/>
          <p:nvPr userDrawn="1"/>
        </p:nvSpPr>
        <p:spPr>
          <a:xfrm>
            <a:off x="1909107" y="5014212"/>
            <a:ext cx="3163824" cy="137160"/>
          </a:xfrm>
          <a:prstGeom prst="rect">
            <a:avLst/>
          </a:prstGeom>
          <a:noFill/>
          <a:ln>
            <a:solidFill>
              <a:schemeClr val="tx1"/>
            </a:solidFill>
          </a:ln>
        </p:spPr>
        <p:txBody>
          <a:bodyPr wrap="square" lIns="45720" tIns="0" rIns="0" bIns="0" rtlCol="0" anchor="ctr">
            <a:noAutofit/>
          </a:bodyPr>
          <a:lstStyle/>
          <a:p>
            <a:pPr marL="0" indent="0">
              <a:lnSpc>
                <a:spcPct val="100000"/>
              </a:lnSpc>
              <a:spcBef>
                <a:spcPts val="0"/>
              </a:spcBef>
              <a:buSzPct val="100000"/>
              <a:buFont typeface="Arial"/>
              <a:buNone/>
            </a:pPr>
            <a:r>
              <a:rPr lang="en-US" sz="900" dirty="0">
                <a:solidFill>
                  <a:schemeClr val="tx1"/>
                </a:solidFill>
              </a:rPr>
              <a:t>DEVCOM ARL</a:t>
            </a:r>
          </a:p>
        </p:txBody>
      </p:sp>
      <p:sp>
        <p:nvSpPr>
          <p:cNvPr id="3" name="TextBox 2">
            <a:extLst>
              <a:ext uri="{FF2B5EF4-FFF2-40B4-BE49-F238E27FC236}">
                <a16:creationId xmlns:a16="http://schemas.microsoft.com/office/drawing/2014/main" id="{3ADF984B-CCF7-9428-8F2F-D93992052ED2}"/>
              </a:ext>
            </a:extLst>
          </p:cNvPr>
          <p:cNvSpPr txBox="1"/>
          <p:nvPr userDrawn="1"/>
        </p:nvSpPr>
        <p:spPr>
          <a:xfrm>
            <a:off x="580702" y="5848350"/>
            <a:ext cx="4492229" cy="457200"/>
          </a:xfrm>
          <a:prstGeom prst="rect">
            <a:avLst/>
          </a:prstGeom>
          <a:noFill/>
        </p:spPr>
        <p:txBody>
          <a:bodyPr wrap="square" lIns="0" tIns="0" rIns="0" bIns="0" rtlCol="0">
            <a:noAutofit/>
          </a:bodyPr>
          <a:lstStyle/>
          <a:p>
            <a:pPr marL="0" marR="0" lvl="0" indent="0" algn="l" defTabSz="457200" rtl="0" eaLnBrk="1" fontAlgn="auto" latinLnBrk="0" hangingPunct="1">
              <a:lnSpc>
                <a:spcPct val="95000"/>
              </a:lnSpc>
              <a:spcBef>
                <a:spcPts val="1000"/>
              </a:spcBef>
              <a:spcAft>
                <a:spcPts val="0"/>
              </a:spcAft>
              <a:buClrTx/>
              <a:buSzPct val="100000"/>
              <a:buFont typeface="Arial"/>
              <a:buNone/>
              <a:tabLst/>
              <a:defRPr/>
            </a:pPr>
            <a:r>
              <a:rPr lang="en-US" sz="900" dirty="0"/>
              <a:t>Distribution F: Further dissemination only as directed by DEVCOM ARL, FCDD-RLD </a:t>
            </a:r>
          </a:p>
          <a:p>
            <a:pPr marL="0" marR="0" lvl="0" indent="0" algn="l" defTabSz="457200" rtl="0" eaLnBrk="1" fontAlgn="auto" latinLnBrk="0" hangingPunct="1">
              <a:lnSpc>
                <a:spcPct val="95000"/>
              </a:lnSpc>
              <a:spcBef>
                <a:spcPts val="0"/>
              </a:spcBef>
              <a:spcAft>
                <a:spcPts val="0"/>
              </a:spcAft>
              <a:buClrTx/>
              <a:buSzPct val="100000"/>
              <a:buFont typeface="Arial"/>
              <a:buNone/>
              <a:tabLst/>
              <a:defRPr/>
            </a:pPr>
            <a:r>
              <a:rPr lang="en-US" sz="900" dirty="0"/>
              <a:t>(                                    ) or higher DoD authority.</a:t>
            </a:r>
          </a:p>
        </p:txBody>
      </p:sp>
      <p:pic>
        <p:nvPicPr>
          <p:cNvPr id="5" name="U.S. Army" descr="U.S. Army">
            <a:extLst>
              <a:ext uri="{FF2B5EF4-FFF2-40B4-BE49-F238E27FC236}">
                <a16:creationId xmlns:a16="http://schemas.microsoft.com/office/drawing/2014/main" id="{D2452129-462F-BF35-CA48-7B26AE3A197C}"/>
              </a:ext>
            </a:extLst>
          </p:cNvPr>
          <p:cNvPicPr>
            <a:picLocks noChangeAspect="1"/>
          </p:cNvPicPr>
          <p:nvPr userDrawn="1"/>
        </p:nvPicPr>
        <p:blipFill>
          <a:blip r:embed="rId2"/>
          <a:stretch>
            <a:fillRect/>
          </a:stretch>
        </p:blipFill>
        <p:spPr bwMode="black">
          <a:xfrm>
            <a:off x="244899" y="112631"/>
            <a:ext cx="3246120" cy="1225808"/>
          </a:xfrm>
          <a:prstGeom prst="rect">
            <a:avLst/>
          </a:prstGeom>
        </p:spPr>
      </p:pic>
      <p:grpSp>
        <p:nvGrpSpPr>
          <p:cNvPr id="15" name="Group">
            <a:extLst>
              <a:ext uri="{FF2B5EF4-FFF2-40B4-BE49-F238E27FC236}">
                <a16:creationId xmlns:a16="http://schemas.microsoft.com/office/drawing/2014/main" id="{6975697F-2575-6F3D-B8F8-171CF67F06B6}"/>
              </a:ext>
              <a:ext uri="{C183D7F6-B498-43B3-948B-1728B52AA6E4}">
                <adec:decorative xmlns:adec="http://schemas.microsoft.com/office/drawing/2017/decorative" val="1"/>
              </a:ext>
            </a:extLst>
          </p:cNvPr>
          <p:cNvGrpSpPr/>
          <p:nvPr userDrawn="1"/>
        </p:nvGrpSpPr>
        <p:grpSpPr>
          <a:xfrm>
            <a:off x="548218" y="1974220"/>
            <a:ext cx="8644270" cy="2377440"/>
            <a:chOff x="565848" y="2240280"/>
            <a:chExt cx="8872230" cy="2377440"/>
          </a:xfrm>
        </p:grpSpPr>
        <p:sp>
          <p:nvSpPr>
            <p:cNvPr id="16" name="Rectangle">
              <a:extLst>
                <a:ext uri="{FF2B5EF4-FFF2-40B4-BE49-F238E27FC236}">
                  <a16:creationId xmlns:a16="http://schemas.microsoft.com/office/drawing/2014/main" id="{075FA8CC-A456-D22B-629B-442885F20C62}"/>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17" name="Line">
              <a:extLst>
                <a:ext uri="{FF2B5EF4-FFF2-40B4-BE49-F238E27FC236}">
                  <a16:creationId xmlns:a16="http://schemas.microsoft.com/office/drawing/2014/main" id="{0A0B742A-CFC0-8D7E-D49F-B9166B6866AA}"/>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cxnSp>
        <p:nvCxnSpPr>
          <p:cNvPr id="28" name="Line">
            <a:extLst>
              <a:ext uri="{FF2B5EF4-FFF2-40B4-BE49-F238E27FC236}">
                <a16:creationId xmlns:a16="http://schemas.microsoft.com/office/drawing/2014/main" id="{BFE92B2C-5E8E-26D5-2BCF-BE78213404DF}"/>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29" name="Subtitle 2">
            <a:extLst>
              <a:ext uri="{FF2B5EF4-FFF2-40B4-BE49-F238E27FC236}">
                <a16:creationId xmlns:a16="http://schemas.microsoft.com/office/drawing/2014/main" id="{729BA065-E89B-AE70-81C3-278736318F69}"/>
              </a:ext>
            </a:extLst>
          </p:cNvPr>
          <p:cNvSpPr>
            <a:spLocks noGrp="1"/>
          </p:cNvSpPr>
          <p:nvPr>
            <p:ph type="subTitle" idx="1" hasCustomPrompt="1"/>
          </p:nvPr>
        </p:nvSpPr>
        <p:spPr>
          <a:xfrm>
            <a:off x="738965" y="3784732"/>
            <a:ext cx="5427012" cy="457200"/>
          </a:xfrm>
        </p:spPr>
        <p:txBody>
          <a:bodyPr anchor="ctr" anchorCtr="0"/>
          <a:lstStyle>
            <a:lvl1pPr marL="0" indent="0" algn="l">
              <a:lnSpc>
                <a:spcPct val="80000"/>
              </a:lnSpc>
              <a:spcBef>
                <a:spcPts val="0"/>
              </a:spcBef>
              <a:buNone/>
              <a:defRPr sz="14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title]</a:t>
            </a:r>
          </a:p>
        </p:txBody>
      </p:sp>
      <p:sp>
        <p:nvSpPr>
          <p:cNvPr id="30" name="Text Placeholder 3">
            <a:extLst>
              <a:ext uri="{FF2B5EF4-FFF2-40B4-BE49-F238E27FC236}">
                <a16:creationId xmlns:a16="http://schemas.microsoft.com/office/drawing/2014/main" id="{B179EEB3-83AB-2D86-D1C0-825D53774A75}"/>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dirty="0"/>
              <a:t>[DD Month YYYY]</a:t>
            </a:r>
          </a:p>
        </p:txBody>
      </p:sp>
      <p:sp>
        <p:nvSpPr>
          <p:cNvPr id="31" name="TextBox 30">
            <a:extLst>
              <a:ext uri="{FF2B5EF4-FFF2-40B4-BE49-F238E27FC236}">
                <a16:creationId xmlns:a16="http://schemas.microsoft.com/office/drawing/2014/main" id="{E0506E1E-9EE9-82F9-6432-FAB1305C8D13}"/>
              </a:ext>
            </a:extLst>
          </p:cNvPr>
          <p:cNvSpPr txBox="1"/>
          <p:nvPr userDrawn="1"/>
        </p:nvSpPr>
        <p:spPr>
          <a:xfrm>
            <a:off x="738966" y="2202820"/>
            <a:ext cx="8339328" cy="1325878"/>
          </a:xfrm>
          <a:prstGeom prst="rect">
            <a:avLst/>
          </a:prstGeom>
          <a:noFill/>
        </p:spPr>
        <p:txBody>
          <a:bodyPr wrap="square" lIns="0" tIns="0" rIns="0" bIns="0" rtlCol="0">
            <a:noAutofit/>
          </a:bodyPr>
          <a:lstStyle/>
          <a:p>
            <a:pPr marL="0" marR="0" lvl="0" indent="0" algn="l" defTabSz="457200" rtl="0" eaLnBrk="1" fontAlgn="auto" latinLnBrk="0" hangingPunct="1">
              <a:lnSpc>
                <a:spcPct val="80000"/>
              </a:lnSpc>
              <a:spcBef>
                <a:spcPts val="1000"/>
              </a:spcBef>
              <a:spcAft>
                <a:spcPts val="0"/>
              </a:spcAft>
              <a:buClrTx/>
              <a:buSzPct val="100000"/>
              <a:buFont typeface="Arial"/>
              <a:buNone/>
              <a:tabLst/>
              <a:defRPr/>
            </a:pPr>
            <a:r>
              <a:rPr kumimoji="0" lang="en-US" sz="3600" b="0" i="0" u="none" strike="noStrike" kern="1200" cap="all" spc="0" normalizeH="0" baseline="0" noProof="0" dirty="0">
                <a:ln>
                  <a:noFill/>
                </a:ln>
                <a:solidFill>
                  <a:srgbClr val="FFFFFF"/>
                </a:solidFill>
                <a:effectLst/>
                <a:uLnTx/>
                <a:uFillTx/>
                <a:latin typeface="Arial"/>
                <a:ea typeface="+mn-ea"/>
                <a:cs typeface="+mn-cs"/>
              </a:rPr>
              <a:t>U.S. ARMY COMBAT CAPABILITIES DEVELOPMENT COMMAND</a:t>
            </a:r>
            <a:br>
              <a:rPr kumimoji="0" lang="en-US" sz="3600" b="0" i="0" u="none" strike="noStrike" kern="1200" cap="all" spc="0" normalizeH="0" baseline="0" noProof="0" dirty="0">
                <a:ln>
                  <a:noFill/>
                </a:ln>
                <a:solidFill>
                  <a:srgbClr val="FFFFFF"/>
                </a:solidFill>
                <a:effectLst/>
                <a:uLnTx/>
                <a:uFillTx/>
                <a:latin typeface="Arial"/>
                <a:ea typeface="+mn-ea"/>
                <a:cs typeface="+mn-cs"/>
              </a:rPr>
            </a:br>
            <a:r>
              <a:rPr kumimoji="0" lang="en-US" sz="3600" b="0" i="0" u="none" strike="noStrike" kern="1200" cap="all" spc="0" normalizeH="0" baseline="0" noProof="0" dirty="0">
                <a:ln>
                  <a:noFill/>
                </a:ln>
                <a:solidFill>
                  <a:srgbClr val="FFCC01"/>
                </a:solidFill>
                <a:effectLst/>
                <a:uLnTx/>
                <a:uFillTx/>
                <a:latin typeface="Arial"/>
                <a:ea typeface="+mn-ea"/>
                <a:cs typeface="+mn-cs"/>
              </a:rPr>
              <a:t>ARMY RESEARCH LABORATORY</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Slide Number Placeholder 6">
            <a:extLst>
              <a:ext uri="{FF2B5EF4-FFF2-40B4-BE49-F238E27FC236}">
                <a16:creationId xmlns:a16="http://schemas.microsoft.com/office/drawing/2014/main" id="{B31735B9-72ED-3653-5A10-BBCEF0718DF4}"/>
              </a:ext>
            </a:extLst>
          </p:cNvPr>
          <p:cNvSpPr>
            <a:spLocks noGrp="1"/>
          </p:cNvSpPr>
          <p:nvPr>
            <p:ph type="sldNum" sz="quarter" idx="12"/>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
        <p:nvSpPr>
          <p:cNvPr id="2" name="Text Placeholder 6">
            <a:extLst>
              <a:ext uri="{FF2B5EF4-FFF2-40B4-BE49-F238E27FC236}">
                <a16:creationId xmlns:a16="http://schemas.microsoft.com/office/drawing/2014/main" id="{757F52FE-69F2-9D6C-E655-906CE2D2798C}"/>
              </a:ext>
            </a:extLst>
          </p:cNvPr>
          <p:cNvSpPr>
            <a:spLocks noGrp="1"/>
          </p:cNvSpPr>
          <p:nvPr>
            <p:ph type="body" sz="quarter" idx="49" hasCustomPrompt="1"/>
          </p:nvPr>
        </p:nvSpPr>
        <p:spPr>
          <a:xfrm>
            <a:off x="645081" y="5974812"/>
            <a:ext cx="1074909" cy="136976"/>
          </a:xfrm>
        </p:spPr>
        <p:txBody>
          <a:bodyPr/>
          <a:lstStyle>
            <a:lvl1pPr marL="0" indent="0" algn="ctr">
              <a:buNone/>
              <a:defRPr sz="900"/>
            </a:lvl1pPr>
            <a:lvl2pPr marL="182880" indent="0">
              <a:buNone/>
              <a:defRPr sz="900"/>
            </a:lvl2pPr>
            <a:lvl3pPr marL="365760" indent="0">
              <a:buNone/>
              <a:defRPr sz="900"/>
            </a:lvl3pPr>
            <a:lvl4pPr marL="548640" indent="0">
              <a:buNone/>
              <a:defRPr sz="900"/>
            </a:lvl4pPr>
            <a:lvl5pPr marL="731520" indent="0">
              <a:buNone/>
              <a:defRPr sz="900"/>
            </a:lvl5pPr>
          </a:lstStyle>
          <a:p>
            <a:pPr lvl="0"/>
            <a:r>
              <a:rPr lang="en-US" dirty="0"/>
              <a:t>DD Month YYYY</a:t>
            </a:r>
          </a:p>
        </p:txBody>
      </p:sp>
      <p:sp>
        <p:nvSpPr>
          <p:cNvPr id="6" name="TextBox 5">
            <a:extLst>
              <a:ext uri="{FF2B5EF4-FFF2-40B4-BE49-F238E27FC236}">
                <a16:creationId xmlns:a16="http://schemas.microsoft.com/office/drawing/2014/main" id="{D7C50FD0-F072-74FF-61C1-074A942C55A1}"/>
              </a:ext>
            </a:extLst>
          </p:cNvPr>
          <p:cNvSpPr txBox="1"/>
          <p:nvPr userDrawn="1"/>
        </p:nvSpPr>
        <p:spPr>
          <a:xfrm>
            <a:off x="5484552" y="5848350"/>
            <a:ext cx="4869123" cy="457200"/>
          </a:xfrm>
          <a:prstGeom prst="rect">
            <a:avLst/>
          </a:prstGeom>
          <a:noFill/>
        </p:spPr>
        <p:txBody>
          <a:bodyPr wrap="square" lIns="0" tIns="0" rIns="0" bIns="0" rtlCol="0">
            <a:noAutofit/>
          </a:bodyPr>
          <a:lstStyle/>
          <a:p>
            <a:pPr marL="0" indent="0">
              <a:lnSpc>
                <a:spcPct val="95000"/>
              </a:lnSpc>
              <a:spcBef>
                <a:spcPts val="1000"/>
              </a:spcBef>
              <a:buSzPct val="100000"/>
              <a:buFont typeface="Arial"/>
              <a:buNone/>
            </a:pPr>
            <a:r>
              <a:rPr lang="en-US" sz="900" dirty="0"/>
              <a:t>WARNING -This document contains technical data whose export is restricted by the Arms Export Control Act (Title 22, U.S.C., Sec 2751, et seq.) or the Export Administration Act of 1979 (Title 50, U.S.C., App. 2401 et seq.), as amended. Violations of these export laws are subject to severe criminal penalties. Disseminate in accordance with provisions of DoD Directive 5230.25.</a:t>
            </a:r>
          </a:p>
        </p:txBody>
      </p:sp>
    </p:spTree>
    <p:extLst>
      <p:ext uri="{BB962C8B-B14F-4D97-AF65-F5344CB8AC3E}">
        <p14:creationId xmlns:p14="http://schemas.microsoft.com/office/powerpoint/2010/main" val="3696707634"/>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I: Section -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0354" y="1735456"/>
            <a:ext cx="8231293" cy="1189037"/>
          </a:xfrm>
        </p:spPr>
        <p:txBody>
          <a:bodyPr lIns="91440" tIns="45720" rIns="91440" bIns="45720" anchor="t" anchorCtr="0"/>
          <a:lstStyle>
            <a:lvl1pPr algn="ctr">
              <a:lnSpc>
                <a:spcPct val="108000"/>
              </a:lnSpc>
              <a:spcBef>
                <a:spcPts val="600"/>
              </a:spcBef>
              <a:defRPr sz="4000" spc="-100" baseline="0">
                <a:solidFill>
                  <a:schemeClr val="tx2"/>
                </a:solidFill>
              </a:defRPr>
            </a:lvl1pPr>
          </a:lstStyle>
          <a:p>
            <a:r>
              <a:rPr lang="en-US" dirty="0"/>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2698433" y="3472815"/>
            <a:ext cx="6795135" cy="1746885"/>
          </a:xfrm>
        </p:spPr>
        <p:txBody>
          <a:bodyPr lIns="91440" tIns="45720" rIns="91440" bIns="45720"/>
          <a:lstStyle>
            <a:lvl1pPr marL="0" indent="0" algn="ctr">
              <a:lnSpc>
                <a:spcPct val="108000"/>
              </a:lnSpc>
              <a:spcBef>
                <a:spcPts val="60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subtitle]</a:t>
            </a:r>
          </a:p>
        </p:txBody>
      </p:sp>
      <p:sp>
        <p:nvSpPr>
          <p:cNvPr id="5" name="Date Placeholder 4">
            <a:extLst>
              <a:ext uri="{FF2B5EF4-FFF2-40B4-BE49-F238E27FC236}">
                <a16:creationId xmlns:a16="http://schemas.microsoft.com/office/drawing/2014/main" id="{D8CC6170-ECB5-A830-2874-091E36410134}"/>
              </a:ext>
            </a:extLst>
          </p:cNvPr>
          <p:cNvSpPr>
            <a:spLocks noGrp="1"/>
          </p:cNvSpPr>
          <p:nvPr>
            <p:ph type="dt" sz="half" idx="12"/>
          </p:nvPr>
        </p:nvSpPr>
        <p:spPr/>
        <p:txBody>
          <a:bodyPr/>
          <a:lstStyle/>
          <a:p>
            <a:fld id="{12715B7D-B162-466C-9967-947DD528EDDB}" type="datetime3">
              <a:rPr lang="en-US" smtClean="0"/>
              <a:t>16 May 2025</a:t>
            </a:fld>
            <a:endParaRPr lang="en-US" dirty="0"/>
          </a:p>
        </p:txBody>
      </p:sp>
      <p:sp>
        <p:nvSpPr>
          <p:cNvPr id="6" name="Slide Number Placeholder 5">
            <a:extLst>
              <a:ext uri="{FF2B5EF4-FFF2-40B4-BE49-F238E27FC236}">
                <a16:creationId xmlns:a16="http://schemas.microsoft.com/office/drawing/2014/main" id="{DCB1CE1D-5DB3-7DB4-A801-B688218E7EC6}"/>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70942751"/>
      </p:ext>
    </p:extLst>
  </p:cSld>
  <p:clrMapOvr>
    <a:masterClrMapping/>
  </p:clrMapOvr>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I: Title - Dar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79C0D1-24E4-F8B5-5008-90B631F4469A}"/>
              </a:ext>
            </a:extLst>
          </p:cNvPr>
          <p:cNvSpPr>
            <a:spLocks noGrp="1"/>
          </p:cNvSpPr>
          <p:nvPr>
            <p:ph type="dt" sz="half" idx="10"/>
          </p:nvPr>
        </p:nvSpPr>
        <p:spPr/>
        <p:txBody>
          <a:bodyPr/>
          <a:lstStyle/>
          <a:p>
            <a:fld id="{790A13D3-4F3A-4C85-AA3D-8386549CCBC1}" type="datetime3">
              <a:rPr lang="en-US" smtClean="0"/>
              <a:t>16 May 2025</a:t>
            </a:fld>
            <a:endParaRPr lang="en-US" dirty="0"/>
          </a:p>
        </p:txBody>
      </p:sp>
      <p:sp>
        <p:nvSpPr>
          <p:cNvPr id="5" name="Slide Number Placeholder 4">
            <a:extLst>
              <a:ext uri="{FF2B5EF4-FFF2-40B4-BE49-F238E27FC236}">
                <a16:creationId xmlns:a16="http://schemas.microsoft.com/office/drawing/2014/main" id="{1FD0708B-B177-BDB5-031F-585D18C07E8A}"/>
              </a:ext>
            </a:extLst>
          </p:cNvPr>
          <p:cNvSpPr>
            <a:spLocks noGrp="1"/>
          </p:cNvSpPr>
          <p:nvPr>
            <p:ph type="sldNum" sz="quarter" idx="11"/>
          </p:nvPr>
        </p:nvSpPr>
        <p:spPr/>
        <p:txBody>
          <a:bodyPr/>
          <a:lstStyle/>
          <a:p>
            <a:fld id="{64E5BE4B-2FBF-4174-9E62-85FAD1CB43A6}" type="slidenum">
              <a:rPr lang="en-US" smtClean="0"/>
              <a:pPr/>
              <a:t>‹#›</a:t>
            </a:fld>
            <a:endParaRPr lang="en-US" dirty="0"/>
          </a:p>
        </p:txBody>
      </p:sp>
      <p:sp>
        <p:nvSpPr>
          <p:cNvPr id="3" name="Title Placeholder 1">
            <a:extLst>
              <a:ext uri="{FF2B5EF4-FFF2-40B4-BE49-F238E27FC236}">
                <a16:creationId xmlns:a16="http://schemas.microsoft.com/office/drawing/2014/main" id="{3CCAD62B-B537-9582-3CDE-C2E5536FFB24}"/>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Tree>
    <p:extLst>
      <p:ext uri="{BB962C8B-B14F-4D97-AF65-F5344CB8AC3E}">
        <p14:creationId xmlns:p14="http://schemas.microsoft.com/office/powerpoint/2010/main" val="158137130"/>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NCLASSIFIED: Content x4 -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3353816"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9019031"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6C505C13-1A02-5665-148F-78AB92D85017}"/>
              </a:ext>
            </a:extLst>
          </p:cNvPr>
          <p:cNvSpPr>
            <a:spLocks noGrp="1"/>
          </p:cNvSpPr>
          <p:nvPr>
            <p:ph idx="14"/>
          </p:nvPr>
        </p:nvSpPr>
        <p:spPr>
          <a:xfrm>
            <a:off x="6186423"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D91CCFE5-18F1-C6C0-390B-4E9D15A89B25}"/>
              </a:ext>
            </a:extLst>
          </p:cNvPr>
          <p:cNvSpPr>
            <a:spLocks noGrp="1"/>
          </p:cNvSpPr>
          <p:nvPr>
            <p:ph type="dt" sz="half" idx="11"/>
          </p:nvPr>
        </p:nvSpPr>
        <p:spPr>
          <a:xfrm>
            <a:off x="168746" y="6675120"/>
            <a:ext cx="823912" cy="182880"/>
          </a:xfrm>
        </p:spPr>
        <p:txBody>
          <a:bodyPr/>
          <a:lstStyle>
            <a:lvl1pPr>
              <a:defRPr>
                <a:solidFill>
                  <a:schemeClr val="tx1"/>
                </a:solidFill>
              </a:defRPr>
            </a:lvl1pPr>
          </a:lstStyle>
          <a:p>
            <a:r>
              <a:rPr lang="en-US" dirty="0"/>
              <a:t>11 September 2024</a:t>
            </a:r>
          </a:p>
        </p:txBody>
      </p:sp>
      <p:sp>
        <p:nvSpPr>
          <p:cNvPr id="6" name="Slide Number Placeholder 6">
            <a:extLst>
              <a:ext uri="{FF2B5EF4-FFF2-40B4-BE49-F238E27FC236}">
                <a16:creationId xmlns:a16="http://schemas.microsoft.com/office/drawing/2014/main" id="{FC2BDFE2-2078-0260-7037-7E77EE4B99AB}"/>
              </a:ext>
            </a:extLst>
          </p:cNvPr>
          <p:cNvSpPr>
            <a:spLocks noGrp="1"/>
          </p:cNvSpPr>
          <p:nvPr>
            <p:ph type="sldNum" sz="quarter" idx="15"/>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365979419"/>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I: Content - D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8" y="1188720"/>
            <a:ext cx="11155680" cy="539496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Date Placeholder 19">
            <a:extLst>
              <a:ext uri="{FF2B5EF4-FFF2-40B4-BE49-F238E27FC236}">
                <a16:creationId xmlns:a16="http://schemas.microsoft.com/office/drawing/2014/main" id="{7FB50BEA-D67A-7EF7-91FA-A589352DF7B4}"/>
              </a:ext>
            </a:extLst>
          </p:cNvPr>
          <p:cNvSpPr>
            <a:spLocks noGrp="1"/>
          </p:cNvSpPr>
          <p:nvPr>
            <p:ph type="dt" sz="half" idx="49"/>
          </p:nvPr>
        </p:nvSpPr>
        <p:spPr>
          <a:xfrm>
            <a:off x="168746" y="6675120"/>
            <a:ext cx="823912" cy="18288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FFBC198-78BC-4748-B252-34E2C0BC0550}"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7" name="Slide Number Placeholder 20">
            <a:extLst>
              <a:ext uri="{FF2B5EF4-FFF2-40B4-BE49-F238E27FC236}">
                <a16:creationId xmlns:a16="http://schemas.microsoft.com/office/drawing/2014/main" id="{C9886477-8203-F094-BCDE-16F99B4A6184}"/>
              </a:ext>
            </a:extLst>
          </p:cNvPr>
          <p:cNvSpPr>
            <a:spLocks noGrp="1"/>
          </p:cNvSpPr>
          <p:nvPr>
            <p:ph type="sldNum" sz="quarter" idx="50"/>
          </p:nvPr>
        </p:nvSpPr>
        <p:spPr>
          <a:xfrm>
            <a:off x="11581416" y="6675120"/>
            <a:ext cx="442001" cy="1828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4411292"/>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I: Content x2 -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8" y="1188720"/>
            <a:ext cx="5486400" cy="5394960"/>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6184394" y="1188720"/>
            <a:ext cx="5486400" cy="539496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19">
            <a:extLst>
              <a:ext uri="{FF2B5EF4-FFF2-40B4-BE49-F238E27FC236}">
                <a16:creationId xmlns:a16="http://schemas.microsoft.com/office/drawing/2014/main" id="{10DC9804-2510-E1B3-7E58-65EB3654ABC4}"/>
              </a:ext>
            </a:extLst>
          </p:cNvPr>
          <p:cNvSpPr>
            <a:spLocks noGrp="1"/>
          </p:cNvSpPr>
          <p:nvPr>
            <p:ph type="dt" sz="half" idx="49"/>
          </p:nvPr>
        </p:nvSpPr>
        <p:spPr>
          <a:xfrm>
            <a:off x="168746" y="6675120"/>
            <a:ext cx="823912" cy="18288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0112FD7-B262-4FCB-A760-078FC4664177}"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8" name="Slide Number Placeholder 20">
            <a:extLst>
              <a:ext uri="{FF2B5EF4-FFF2-40B4-BE49-F238E27FC236}">
                <a16:creationId xmlns:a16="http://schemas.microsoft.com/office/drawing/2014/main" id="{302D9386-88E0-C7AF-3D3C-8D509628244C}"/>
              </a:ext>
            </a:extLst>
          </p:cNvPr>
          <p:cNvSpPr>
            <a:spLocks noGrp="1"/>
          </p:cNvSpPr>
          <p:nvPr>
            <p:ph type="sldNum" sz="quarter" idx="50"/>
          </p:nvPr>
        </p:nvSpPr>
        <p:spPr>
          <a:xfrm>
            <a:off x="11581416" y="6675120"/>
            <a:ext cx="442001" cy="1828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9911521"/>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I: Content x3 - D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182659"/>
            <a:ext cx="3602736" cy="539496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4294633" y="1182659"/>
            <a:ext cx="3602736" cy="539496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8068057" y="1176598"/>
            <a:ext cx="3602736" cy="5394960"/>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19">
            <a:extLst>
              <a:ext uri="{FF2B5EF4-FFF2-40B4-BE49-F238E27FC236}">
                <a16:creationId xmlns:a16="http://schemas.microsoft.com/office/drawing/2014/main" id="{DAC1C6DF-5653-A96B-2702-3647D972397E}"/>
              </a:ext>
            </a:extLst>
          </p:cNvPr>
          <p:cNvSpPr>
            <a:spLocks noGrp="1"/>
          </p:cNvSpPr>
          <p:nvPr>
            <p:ph type="dt" sz="half" idx="49"/>
          </p:nvPr>
        </p:nvSpPr>
        <p:spPr>
          <a:xfrm>
            <a:off x="168746" y="6675120"/>
            <a:ext cx="823912" cy="18288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A2A3454-BF93-410A-8263-1D40B03CB250}"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11" name="Slide Number Placeholder 20">
            <a:extLst>
              <a:ext uri="{FF2B5EF4-FFF2-40B4-BE49-F238E27FC236}">
                <a16:creationId xmlns:a16="http://schemas.microsoft.com/office/drawing/2014/main" id="{2D85D9A3-C9AB-1253-4094-BD1E88BD457D}"/>
              </a:ext>
            </a:extLst>
          </p:cNvPr>
          <p:cNvSpPr>
            <a:spLocks noGrp="1"/>
          </p:cNvSpPr>
          <p:nvPr>
            <p:ph type="sldNum" sz="quarter" idx="50"/>
          </p:nvPr>
        </p:nvSpPr>
        <p:spPr>
          <a:xfrm>
            <a:off x="11581416" y="6675120"/>
            <a:ext cx="442001" cy="1828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6889030"/>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I: Content x4 - D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3353816"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9019031"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6C505C13-1A02-5665-148F-78AB92D85017}"/>
              </a:ext>
            </a:extLst>
          </p:cNvPr>
          <p:cNvSpPr>
            <a:spLocks noGrp="1"/>
          </p:cNvSpPr>
          <p:nvPr>
            <p:ph idx="14"/>
          </p:nvPr>
        </p:nvSpPr>
        <p:spPr>
          <a:xfrm>
            <a:off x="6186423" y="1182659"/>
            <a:ext cx="2651760" cy="539496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19">
            <a:extLst>
              <a:ext uri="{FF2B5EF4-FFF2-40B4-BE49-F238E27FC236}">
                <a16:creationId xmlns:a16="http://schemas.microsoft.com/office/drawing/2014/main" id="{83BD90A1-81C9-B517-B2CF-5BD31648E659}"/>
              </a:ext>
            </a:extLst>
          </p:cNvPr>
          <p:cNvSpPr>
            <a:spLocks noGrp="1"/>
          </p:cNvSpPr>
          <p:nvPr>
            <p:ph type="dt" sz="half" idx="49"/>
          </p:nvPr>
        </p:nvSpPr>
        <p:spPr>
          <a:xfrm>
            <a:off x="168746" y="6675120"/>
            <a:ext cx="823912" cy="18288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8A5D0BD-0956-4547-B63F-65F0C9529D5D}"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10" name="Slide Number Placeholder 20">
            <a:extLst>
              <a:ext uri="{FF2B5EF4-FFF2-40B4-BE49-F238E27FC236}">
                <a16:creationId xmlns:a16="http://schemas.microsoft.com/office/drawing/2014/main" id="{3DEA41A8-0119-01FB-C1B6-1E9F04137EFE}"/>
              </a:ext>
            </a:extLst>
          </p:cNvPr>
          <p:cNvSpPr>
            <a:spLocks noGrp="1"/>
          </p:cNvSpPr>
          <p:nvPr>
            <p:ph type="sldNum" sz="quarter" idx="50"/>
          </p:nvPr>
        </p:nvSpPr>
        <p:spPr>
          <a:xfrm>
            <a:off x="11581416" y="6675120"/>
            <a:ext cx="442001" cy="1828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7612961"/>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I: Content x6 - D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182659"/>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4294633" y="1182659"/>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8068057" y="1176598"/>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ACB95B34-D085-1380-C0EB-9F5F88F4AB51}"/>
              </a:ext>
            </a:extLst>
          </p:cNvPr>
          <p:cNvSpPr>
            <a:spLocks noGrp="1"/>
          </p:cNvSpPr>
          <p:nvPr>
            <p:ph idx="14"/>
          </p:nvPr>
        </p:nvSpPr>
        <p:spPr>
          <a:xfrm>
            <a:off x="521209" y="3926507"/>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146CAAC6-203D-AFB1-8C69-F6B136E9A066}"/>
              </a:ext>
            </a:extLst>
          </p:cNvPr>
          <p:cNvSpPr>
            <a:spLocks noGrp="1"/>
          </p:cNvSpPr>
          <p:nvPr>
            <p:ph idx="15"/>
          </p:nvPr>
        </p:nvSpPr>
        <p:spPr>
          <a:xfrm>
            <a:off x="4294633" y="3926507"/>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A82D7281-5011-B7F7-6458-2D0057CF019F}"/>
              </a:ext>
            </a:extLst>
          </p:cNvPr>
          <p:cNvSpPr>
            <a:spLocks noGrp="1"/>
          </p:cNvSpPr>
          <p:nvPr>
            <p:ph idx="16"/>
          </p:nvPr>
        </p:nvSpPr>
        <p:spPr>
          <a:xfrm>
            <a:off x="8068057" y="3920446"/>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19">
            <a:extLst>
              <a:ext uri="{FF2B5EF4-FFF2-40B4-BE49-F238E27FC236}">
                <a16:creationId xmlns:a16="http://schemas.microsoft.com/office/drawing/2014/main" id="{4B4DEAD5-3E90-F3EE-411D-A8185D5C19FE}"/>
              </a:ext>
            </a:extLst>
          </p:cNvPr>
          <p:cNvSpPr>
            <a:spLocks noGrp="1"/>
          </p:cNvSpPr>
          <p:nvPr>
            <p:ph type="dt" sz="half" idx="49"/>
          </p:nvPr>
        </p:nvSpPr>
        <p:spPr>
          <a:xfrm>
            <a:off x="168746" y="6675120"/>
            <a:ext cx="823912" cy="18288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9BCAC93-E46E-4BE7-8559-DC6878C5226C}"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12" name="Slide Number Placeholder 20">
            <a:extLst>
              <a:ext uri="{FF2B5EF4-FFF2-40B4-BE49-F238E27FC236}">
                <a16:creationId xmlns:a16="http://schemas.microsoft.com/office/drawing/2014/main" id="{34939507-DB5F-7A6B-25F9-8207D49AC274}"/>
              </a:ext>
            </a:extLst>
          </p:cNvPr>
          <p:cNvSpPr>
            <a:spLocks noGrp="1"/>
          </p:cNvSpPr>
          <p:nvPr>
            <p:ph type="sldNum" sz="quarter" idx="50"/>
          </p:nvPr>
        </p:nvSpPr>
        <p:spPr>
          <a:xfrm>
            <a:off x="11581416" y="6675120"/>
            <a:ext cx="442001" cy="1828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51732336"/>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I: Numbers - Dark">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3353816"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9019031"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6C505C13-1A02-5665-148F-78AB92D85017}"/>
              </a:ext>
            </a:extLst>
          </p:cNvPr>
          <p:cNvSpPr>
            <a:spLocks noGrp="1"/>
          </p:cNvSpPr>
          <p:nvPr>
            <p:ph idx="14"/>
          </p:nvPr>
        </p:nvSpPr>
        <p:spPr>
          <a:xfrm>
            <a:off x="6186423" y="1839558"/>
            <a:ext cx="2651760" cy="4738061"/>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Line">
            <a:extLst>
              <a:ext uri="{FF2B5EF4-FFF2-40B4-BE49-F238E27FC236}">
                <a16:creationId xmlns:a16="http://schemas.microsoft.com/office/drawing/2014/main" id="{FDFFCFD1-5403-0DB2-E05C-456FA5F9EB0A}"/>
              </a:ext>
              <a:ext uri="{C183D7F6-B498-43B3-948B-1728B52AA6E4}">
                <adec:decorative xmlns:adec="http://schemas.microsoft.com/office/drawing/2017/decorative" val="1"/>
              </a:ext>
            </a:extLst>
          </p:cNvPr>
          <p:cNvCxnSpPr>
            <a:cxnSpLocks/>
          </p:cNvCxnSpPr>
          <p:nvPr userDrawn="1"/>
        </p:nvCxnSpPr>
        <p:spPr>
          <a:xfrm>
            <a:off x="521209" y="1247775"/>
            <a:ext cx="26517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4" name="TextBox">
            <a:extLst>
              <a:ext uri="{FF2B5EF4-FFF2-40B4-BE49-F238E27FC236}">
                <a16:creationId xmlns:a16="http://schemas.microsoft.com/office/drawing/2014/main" id="{F57668D2-D002-CAC5-02A5-8E8BEB249B32}"/>
              </a:ext>
            </a:extLst>
          </p:cNvPr>
          <p:cNvSpPr txBox="1"/>
          <p:nvPr userDrawn="1"/>
        </p:nvSpPr>
        <p:spPr>
          <a:xfrm>
            <a:off x="521209" y="1384935"/>
            <a:ext cx="2651760" cy="457200"/>
          </a:xfrm>
          <a:prstGeom prst="rect">
            <a:avLst/>
          </a:prstGeom>
          <a:noFill/>
        </p:spPr>
        <p:txBody>
          <a:bodyPr wrap="square" lIns="91440" tIns="45720" rIns="91440" bIns="45720" rtlCol="0" anchor="ctr">
            <a:noAutofit/>
          </a:bodyPr>
          <a:lstStyle/>
          <a:p>
            <a:pPr marL="0" indent="0">
              <a:lnSpc>
                <a:spcPct val="80000"/>
              </a:lnSpc>
              <a:spcBef>
                <a:spcPts val="0"/>
              </a:spcBef>
              <a:buSzPct val="100000"/>
              <a:buFontTx/>
              <a:buNone/>
            </a:pPr>
            <a:r>
              <a:rPr lang="en-US" sz="3600" b="1" dirty="0">
                <a:solidFill>
                  <a:schemeClr val="tx2"/>
                </a:solidFill>
              </a:rPr>
              <a:t>01</a:t>
            </a:r>
          </a:p>
        </p:txBody>
      </p:sp>
      <p:cxnSp>
        <p:nvCxnSpPr>
          <p:cNvPr id="15" name="Line">
            <a:extLst>
              <a:ext uri="{FF2B5EF4-FFF2-40B4-BE49-F238E27FC236}">
                <a16:creationId xmlns:a16="http://schemas.microsoft.com/office/drawing/2014/main" id="{51B25C53-C057-57E7-9036-A8D0B41726C5}"/>
              </a:ext>
              <a:ext uri="{C183D7F6-B498-43B3-948B-1728B52AA6E4}">
                <adec:decorative xmlns:adec="http://schemas.microsoft.com/office/drawing/2017/decorative" val="1"/>
              </a:ext>
            </a:extLst>
          </p:cNvPr>
          <p:cNvCxnSpPr>
            <a:cxnSpLocks/>
          </p:cNvCxnSpPr>
          <p:nvPr userDrawn="1"/>
        </p:nvCxnSpPr>
        <p:spPr>
          <a:xfrm>
            <a:off x="3353816" y="1247775"/>
            <a:ext cx="26517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C14D4CAE-D80E-79DB-A6C6-57A4B56169FF}"/>
              </a:ext>
            </a:extLst>
          </p:cNvPr>
          <p:cNvSpPr txBox="1"/>
          <p:nvPr userDrawn="1"/>
        </p:nvSpPr>
        <p:spPr>
          <a:xfrm>
            <a:off x="3353816" y="1384935"/>
            <a:ext cx="2651760" cy="457200"/>
          </a:xfrm>
          <a:prstGeom prst="rect">
            <a:avLst/>
          </a:prstGeom>
          <a:noFill/>
        </p:spPr>
        <p:txBody>
          <a:bodyPr wrap="square" lIns="91440" tIns="45720" rIns="91440" bIns="45720" rtlCol="0" anchor="ctr">
            <a:noAutofit/>
          </a:bodyPr>
          <a:lstStyle/>
          <a:p>
            <a:pPr marL="0" indent="0">
              <a:lnSpc>
                <a:spcPct val="80000"/>
              </a:lnSpc>
              <a:spcBef>
                <a:spcPts val="0"/>
              </a:spcBef>
              <a:buSzPct val="100000"/>
              <a:buFontTx/>
              <a:buNone/>
            </a:pPr>
            <a:r>
              <a:rPr lang="en-US" sz="3600" b="1" dirty="0">
                <a:solidFill>
                  <a:schemeClr val="tx2"/>
                </a:solidFill>
              </a:rPr>
              <a:t>02</a:t>
            </a:r>
          </a:p>
        </p:txBody>
      </p:sp>
      <p:cxnSp>
        <p:nvCxnSpPr>
          <p:cNvPr id="17" name="Line">
            <a:extLst>
              <a:ext uri="{FF2B5EF4-FFF2-40B4-BE49-F238E27FC236}">
                <a16:creationId xmlns:a16="http://schemas.microsoft.com/office/drawing/2014/main" id="{B4ECECE8-46DC-CA2E-40BE-E51B698761B8}"/>
              </a:ext>
              <a:ext uri="{C183D7F6-B498-43B3-948B-1728B52AA6E4}">
                <adec:decorative xmlns:adec="http://schemas.microsoft.com/office/drawing/2017/decorative" val="1"/>
              </a:ext>
            </a:extLst>
          </p:cNvPr>
          <p:cNvCxnSpPr>
            <a:cxnSpLocks/>
          </p:cNvCxnSpPr>
          <p:nvPr userDrawn="1"/>
        </p:nvCxnSpPr>
        <p:spPr>
          <a:xfrm>
            <a:off x="6186423" y="1247775"/>
            <a:ext cx="26517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8" name="TextBox">
            <a:extLst>
              <a:ext uri="{FF2B5EF4-FFF2-40B4-BE49-F238E27FC236}">
                <a16:creationId xmlns:a16="http://schemas.microsoft.com/office/drawing/2014/main" id="{95544808-F3B9-DAE4-5D89-C69034EA8952}"/>
              </a:ext>
            </a:extLst>
          </p:cNvPr>
          <p:cNvSpPr txBox="1"/>
          <p:nvPr userDrawn="1"/>
        </p:nvSpPr>
        <p:spPr>
          <a:xfrm>
            <a:off x="6186423" y="1384935"/>
            <a:ext cx="2651760" cy="457200"/>
          </a:xfrm>
          <a:prstGeom prst="rect">
            <a:avLst/>
          </a:prstGeom>
          <a:noFill/>
        </p:spPr>
        <p:txBody>
          <a:bodyPr wrap="square" lIns="91440" tIns="45720" rIns="91440" bIns="45720" rtlCol="0" anchor="ctr">
            <a:noAutofit/>
          </a:bodyPr>
          <a:lstStyle/>
          <a:p>
            <a:pPr marL="0" indent="0">
              <a:lnSpc>
                <a:spcPct val="80000"/>
              </a:lnSpc>
              <a:spcBef>
                <a:spcPts val="0"/>
              </a:spcBef>
              <a:buSzPct val="100000"/>
              <a:buFontTx/>
              <a:buNone/>
            </a:pPr>
            <a:r>
              <a:rPr lang="en-US" sz="3600" b="1" dirty="0">
                <a:solidFill>
                  <a:schemeClr val="tx2"/>
                </a:solidFill>
              </a:rPr>
              <a:t>03</a:t>
            </a:r>
          </a:p>
        </p:txBody>
      </p:sp>
      <p:cxnSp>
        <p:nvCxnSpPr>
          <p:cNvPr id="19" name="Line">
            <a:extLst>
              <a:ext uri="{FF2B5EF4-FFF2-40B4-BE49-F238E27FC236}">
                <a16:creationId xmlns:a16="http://schemas.microsoft.com/office/drawing/2014/main" id="{9E7EC57D-2759-8CE0-109C-8571D4086A33}"/>
              </a:ext>
              <a:ext uri="{C183D7F6-B498-43B3-948B-1728B52AA6E4}">
                <adec:decorative xmlns:adec="http://schemas.microsoft.com/office/drawing/2017/decorative" val="1"/>
              </a:ext>
            </a:extLst>
          </p:cNvPr>
          <p:cNvCxnSpPr>
            <a:cxnSpLocks/>
          </p:cNvCxnSpPr>
          <p:nvPr userDrawn="1"/>
        </p:nvCxnSpPr>
        <p:spPr>
          <a:xfrm>
            <a:off x="9019031" y="1247775"/>
            <a:ext cx="26517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9662B109-343B-4D55-244C-E14029CAB09C}"/>
              </a:ext>
            </a:extLst>
          </p:cNvPr>
          <p:cNvSpPr txBox="1"/>
          <p:nvPr userDrawn="1"/>
        </p:nvSpPr>
        <p:spPr>
          <a:xfrm>
            <a:off x="9019031" y="1384935"/>
            <a:ext cx="2651760" cy="457200"/>
          </a:xfrm>
          <a:prstGeom prst="rect">
            <a:avLst/>
          </a:prstGeom>
          <a:noFill/>
        </p:spPr>
        <p:txBody>
          <a:bodyPr wrap="square" lIns="91440" tIns="45720" rIns="91440" bIns="45720" rtlCol="0" anchor="ctr">
            <a:noAutofit/>
          </a:bodyPr>
          <a:lstStyle/>
          <a:p>
            <a:pPr marL="0" indent="0">
              <a:lnSpc>
                <a:spcPct val="80000"/>
              </a:lnSpc>
              <a:spcBef>
                <a:spcPts val="0"/>
              </a:spcBef>
              <a:buSzPct val="100000"/>
              <a:buFontTx/>
              <a:buNone/>
            </a:pPr>
            <a:r>
              <a:rPr lang="en-US" sz="3600" b="1" dirty="0">
                <a:solidFill>
                  <a:schemeClr val="tx2"/>
                </a:solidFill>
              </a:rPr>
              <a:t>04</a:t>
            </a:r>
          </a:p>
        </p:txBody>
      </p:sp>
      <p:sp>
        <p:nvSpPr>
          <p:cNvPr id="9" name="Date Placeholder 19">
            <a:extLst>
              <a:ext uri="{FF2B5EF4-FFF2-40B4-BE49-F238E27FC236}">
                <a16:creationId xmlns:a16="http://schemas.microsoft.com/office/drawing/2014/main" id="{DBA99539-D078-CB29-2F8A-B46C845FB93A}"/>
              </a:ext>
            </a:extLst>
          </p:cNvPr>
          <p:cNvSpPr>
            <a:spLocks noGrp="1"/>
          </p:cNvSpPr>
          <p:nvPr>
            <p:ph type="dt" sz="half" idx="49"/>
          </p:nvPr>
        </p:nvSpPr>
        <p:spPr>
          <a:xfrm>
            <a:off x="168746" y="6675120"/>
            <a:ext cx="823912" cy="18288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DD52799-1AD8-4339-96A2-65AF01D48511}"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10" name="Slide Number Placeholder 20">
            <a:extLst>
              <a:ext uri="{FF2B5EF4-FFF2-40B4-BE49-F238E27FC236}">
                <a16:creationId xmlns:a16="http://schemas.microsoft.com/office/drawing/2014/main" id="{EE901071-A9AF-28F8-144B-29C57CC1E0CE}"/>
              </a:ext>
            </a:extLst>
          </p:cNvPr>
          <p:cNvSpPr>
            <a:spLocks noGrp="1"/>
          </p:cNvSpPr>
          <p:nvPr>
            <p:ph type="sldNum" sz="quarter" idx="50"/>
          </p:nvPr>
        </p:nvSpPr>
        <p:spPr>
          <a:xfrm>
            <a:off x="11581416" y="6675120"/>
            <a:ext cx="442001" cy="1828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38849686"/>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I: Report - Dar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8" name="Text Placeholder 7">
            <a:extLst>
              <a:ext uri="{FF2B5EF4-FFF2-40B4-BE49-F238E27FC236}">
                <a16:creationId xmlns:a16="http://schemas.microsoft.com/office/drawing/2014/main" id="{E2FD76A7-938F-9B20-2362-820F6FA8BCF3}"/>
              </a:ext>
            </a:extLst>
          </p:cNvPr>
          <p:cNvSpPr>
            <a:spLocks noGrp="1"/>
          </p:cNvSpPr>
          <p:nvPr>
            <p:ph type="body" sz="quarter" idx="12"/>
          </p:nvPr>
        </p:nvSpPr>
        <p:spPr>
          <a:xfrm>
            <a:off x="521207" y="1188719"/>
            <a:ext cx="11155680" cy="5394960"/>
          </a:xfrm>
        </p:spPr>
        <p:txBody>
          <a:bodyPr numCol="2"/>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9">
            <a:extLst>
              <a:ext uri="{FF2B5EF4-FFF2-40B4-BE49-F238E27FC236}">
                <a16:creationId xmlns:a16="http://schemas.microsoft.com/office/drawing/2014/main" id="{953F9350-6E0E-6371-BA13-D8E0692AFD28}"/>
              </a:ext>
            </a:extLst>
          </p:cNvPr>
          <p:cNvSpPr>
            <a:spLocks noGrp="1"/>
          </p:cNvSpPr>
          <p:nvPr>
            <p:ph type="dt" sz="half" idx="49"/>
          </p:nvPr>
        </p:nvSpPr>
        <p:spPr>
          <a:xfrm>
            <a:off x="168746" y="6675120"/>
            <a:ext cx="823912" cy="18288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F68BED5-E410-40F6-932E-6F71A502C745}"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Slide Number Placeholder 20">
            <a:extLst>
              <a:ext uri="{FF2B5EF4-FFF2-40B4-BE49-F238E27FC236}">
                <a16:creationId xmlns:a16="http://schemas.microsoft.com/office/drawing/2014/main" id="{3506C2FB-B303-9407-A53C-3B63E7413281}"/>
              </a:ext>
            </a:extLst>
          </p:cNvPr>
          <p:cNvSpPr>
            <a:spLocks noGrp="1"/>
          </p:cNvSpPr>
          <p:nvPr>
            <p:ph type="sldNum" sz="quarter" idx="50"/>
          </p:nvPr>
        </p:nvSpPr>
        <p:spPr>
          <a:xfrm>
            <a:off x="11581416" y="6675120"/>
            <a:ext cx="442001" cy="1828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89427912"/>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I: Blank - Dar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63EDA0-A0A8-B169-0C67-503B7AD628A6}"/>
              </a:ext>
            </a:extLst>
          </p:cNvPr>
          <p:cNvSpPr>
            <a:spLocks noGrp="1"/>
          </p:cNvSpPr>
          <p:nvPr>
            <p:ph type="dt" sz="half" idx="10"/>
          </p:nvPr>
        </p:nvSpPr>
        <p:spPr/>
        <p:txBody>
          <a:bodyPr/>
          <a:lstStyle/>
          <a:p>
            <a:fld id="{03179550-6F4E-49E1-9CDD-084EDEEC6847}" type="datetime3">
              <a:rPr lang="en-US" smtClean="0"/>
              <a:t>16 May 2025</a:t>
            </a:fld>
            <a:endParaRPr lang="en-US" dirty="0"/>
          </a:p>
        </p:txBody>
      </p:sp>
      <p:sp>
        <p:nvSpPr>
          <p:cNvPr id="4" name="Slide Number Placeholder 3">
            <a:extLst>
              <a:ext uri="{FF2B5EF4-FFF2-40B4-BE49-F238E27FC236}">
                <a16:creationId xmlns:a16="http://schemas.microsoft.com/office/drawing/2014/main" id="{8ED91F9A-E3C3-E735-5763-000960145427}"/>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500224121"/>
      </p:ext>
    </p:extLst>
  </p:cSld>
  <p:clrMapOvr>
    <a:masterClrMapping/>
  </p:clrMapOvr>
  <p:extLst>
    <p:ext uri="{DCECCB84-F9BA-43D5-87BE-67443E8EF086}">
      <p15:sldGuideLst xmlns:p15="http://schemas.microsoft.com/office/powerpoint/2012/main">
        <p15:guide id="1" orient="horz" pos="3888" userDrawn="1">
          <p15:clr>
            <a:srgbClr val="A4A3A4"/>
          </p15:clr>
        </p15:guide>
        <p15:guide id="2" orient="horz" pos="1008" userDrawn="1">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hank You - Dark">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9FBB499C-D22E-E02E-342C-293D573F4036}"/>
              </a:ext>
            </a:extLst>
          </p:cNvPr>
          <p:cNvSpPr txBox="1"/>
          <p:nvPr userDrawn="1"/>
        </p:nvSpPr>
        <p:spPr>
          <a:xfrm>
            <a:off x="548216" y="2148840"/>
            <a:ext cx="11094720" cy="1371600"/>
          </a:xfrm>
          <a:prstGeom prst="rect">
            <a:avLst/>
          </a:prstGeom>
          <a:noFill/>
        </p:spPr>
        <p:txBody>
          <a:bodyPr wrap="square" lIns="0" tIns="0" rIns="0" bIns="0" rtlCol="0">
            <a:noAutofit/>
          </a:bodyPr>
          <a:lstStyle/>
          <a:p>
            <a:pPr marL="0" indent="0">
              <a:lnSpc>
                <a:spcPct val="90000"/>
              </a:lnSpc>
              <a:spcBef>
                <a:spcPts val="0"/>
              </a:spcBef>
              <a:buSzPct val="100000"/>
              <a:buFontTx/>
              <a:buNone/>
            </a:pPr>
            <a:r>
              <a:rPr lang="en-US" sz="4800" cap="all" baseline="0" dirty="0">
                <a:solidFill>
                  <a:srgbClr val="FFCC01"/>
                </a:solidFill>
              </a:rPr>
              <a:t>THANK YOU.</a:t>
            </a:r>
          </a:p>
        </p:txBody>
      </p:sp>
      <p:sp>
        <p:nvSpPr>
          <p:cNvPr id="5" name="Text Placeholder 1">
            <a:extLst>
              <a:ext uri="{FF2B5EF4-FFF2-40B4-BE49-F238E27FC236}">
                <a16:creationId xmlns:a16="http://schemas.microsoft.com/office/drawing/2014/main" id="{900DDD06-33DA-C48B-4271-22D241C5EC75}"/>
              </a:ext>
            </a:extLst>
          </p:cNvPr>
          <p:cNvSpPr>
            <a:spLocks noGrp="1"/>
          </p:cNvSpPr>
          <p:nvPr>
            <p:ph type="body" sz="quarter" idx="10" hasCustomPrompt="1"/>
          </p:nvPr>
        </p:nvSpPr>
        <p:spPr>
          <a:xfrm>
            <a:off x="548218" y="4819414"/>
            <a:ext cx="5365749" cy="1371599"/>
          </a:xfrm>
        </p:spPr>
        <p:txBody>
          <a:bodyPr anchor="b" anchorCtr="0"/>
          <a:lstStyle>
            <a:lvl1pPr marL="0" indent="0">
              <a:spcBef>
                <a:spcPts val="0"/>
              </a:spcBef>
              <a:buFontTx/>
              <a:buNone/>
              <a:defRPr sz="120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vl6pPr marL="0" indent="0">
              <a:spcBef>
                <a:spcPts val="0"/>
              </a:spcBef>
              <a:buFontTx/>
              <a:buNone/>
              <a:defRPr sz="1200"/>
            </a:lvl6pPr>
            <a:lvl7pPr marL="0" indent="0">
              <a:spcBef>
                <a:spcPts val="0"/>
              </a:spcBef>
              <a:buFontTx/>
              <a:buNone/>
              <a:defRPr sz="1200"/>
            </a:lvl7pPr>
            <a:lvl8pPr marL="0" indent="0">
              <a:spcBef>
                <a:spcPts val="0"/>
              </a:spcBef>
              <a:buFontTx/>
              <a:buNone/>
              <a:defRPr sz="1200"/>
            </a:lvl8pPr>
            <a:lvl9pPr marL="0" indent="0">
              <a:spcBef>
                <a:spcPts val="0"/>
              </a:spcBef>
              <a:buFontTx/>
              <a:buNone/>
              <a:defRPr sz="1200"/>
            </a:lvl9pPr>
          </a:lstStyle>
          <a:p>
            <a:pPr lvl="0"/>
            <a:r>
              <a:rPr lang="en-US" dirty="0"/>
              <a:t>[Optional contact information]</a:t>
            </a:r>
          </a:p>
        </p:txBody>
      </p:sp>
      <p:pic>
        <p:nvPicPr>
          <p:cNvPr id="8" name="Picture 7">
            <a:extLst>
              <a:ext uri="{FF2B5EF4-FFF2-40B4-BE49-F238E27FC236}">
                <a16:creationId xmlns:a16="http://schemas.microsoft.com/office/drawing/2014/main" id="{0F647B88-ED92-002A-36D1-21B4483F9327}"/>
              </a:ext>
            </a:extLst>
          </p:cNvPr>
          <p:cNvPicPr>
            <a:picLocks noChangeAspect="1"/>
          </p:cNvPicPr>
          <p:nvPr userDrawn="1"/>
        </p:nvPicPr>
        <p:blipFill>
          <a:blip r:embed="rId2"/>
          <a:srcRect/>
          <a:stretch/>
        </p:blipFill>
        <p:spPr>
          <a:xfrm>
            <a:off x="10004616" y="411162"/>
            <a:ext cx="1629707" cy="478023"/>
          </a:xfrm>
          <a:prstGeom prst="rect">
            <a:avLst/>
          </a:prstGeom>
        </p:spPr>
      </p:pic>
    </p:spTree>
    <p:extLst>
      <p:ext uri="{BB962C8B-B14F-4D97-AF65-F5344CB8AC3E}">
        <p14:creationId xmlns:p14="http://schemas.microsoft.com/office/powerpoint/2010/main" val="36351182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Logo - Dark">
    <p:spTree>
      <p:nvGrpSpPr>
        <p:cNvPr id="1" name=""/>
        <p:cNvGrpSpPr/>
        <p:nvPr/>
      </p:nvGrpSpPr>
      <p:grpSpPr>
        <a:xfrm>
          <a:off x="0" y="0"/>
          <a:ext cx="0" cy="0"/>
          <a:chOff x="0" y="0"/>
          <a:chExt cx="0" cy="0"/>
        </a:xfrm>
      </p:grpSpPr>
      <p:pic>
        <p:nvPicPr>
          <p:cNvPr id="2" name="U.S. Army" descr="U.S. Army">
            <a:extLst>
              <a:ext uri="{FF2B5EF4-FFF2-40B4-BE49-F238E27FC236}">
                <a16:creationId xmlns:a16="http://schemas.microsoft.com/office/drawing/2014/main" id="{0B06A788-76BC-690C-D43E-FC2BDE0FB202}"/>
              </a:ext>
            </a:extLst>
          </p:cNvPr>
          <p:cNvPicPr>
            <a:picLocks noChangeAspect="1"/>
          </p:cNvPicPr>
          <p:nvPr userDrawn="1"/>
        </p:nvPicPr>
        <p:blipFill>
          <a:blip r:embed="rId2"/>
          <a:stretch>
            <a:fillRect/>
          </a:stretch>
        </p:blipFill>
        <p:spPr bwMode="black">
          <a:xfrm>
            <a:off x="2827020" y="2194560"/>
            <a:ext cx="6537960" cy="2468880"/>
          </a:xfrm>
          <a:prstGeom prst="rect">
            <a:avLst/>
          </a:prstGeom>
        </p:spPr>
      </p:pic>
    </p:spTree>
    <p:extLst>
      <p:ext uri="{BB962C8B-B14F-4D97-AF65-F5344CB8AC3E}">
        <p14:creationId xmlns:p14="http://schemas.microsoft.com/office/powerpoint/2010/main" val="2154847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NCLASSIFIED: Content x6 -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09" y="1182659"/>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59726ABF-A4AF-534C-BA46-61E8451913DC}"/>
              </a:ext>
            </a:extLst>
          </p:cNvPr>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2" name="Content Placeholder 2">
            <a:extLst>
              <a:ext uri="{FF2B5EF4-FFF2-40B4-BE49-F238E27FC236}">
                <a16:creationId xmlns:a16="http://schemas.microsoft.com/office/drawing/2014/main" id="{4D3A8C20-2AA4-200E-F266-257EFF7BA88D}"/>
              </a:ext>
            </a:extLst>
          </p:cNvPr>
          <p:cNvSpPr>
            <a:spLocks noGrp="1"/>
          </p:cNvSpPr>
          <p:nvPr>
            <p:ph idx="12"/>
          </p:nvPr>
        </p:nvSpPr>
        <p:spPr>
          <a:xfrm>
            <a:off x="4294633" y="1182659"/>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72D9E63-AD7C-57D7-DE8E-4B74EB5CA3E2}"/>
              </a:ext>
            </a:extLst>
          </p:cNvPr>
          <p:cNvSpPr>
            <a:spLocks noGrp="1"/>
          </p:cNvSpPr>
          <p:nvPr>
            <p:ph idx="13"/>
          </p:nvPr>
        </p:nvSpPr>
        <p:spPr>
          <a:xfrm>
            <a:off x="8068057" y="1176598"/>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ACB95B34-D085-1380-C0EB-9F5F88F4AB51}"/>
              </a:ext>
            </a:extLst>
          </p:cNvPr>
          <p:cNvSpPr>
            <a:spLocks noGrp="1"/>
          </p:cNvSpPr>
          <p:nvPr>
            <p:ph idx="14"/>
          </p:nvPr>
        </p:nvSpPr>
        <p:spPr>
          <a:xfrm>
            <a:off x="521209" y="3926507"/>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146CAAC6-203D-AFB1-8C69-F6B136E9A066}"/>
              </a:ext>
            </a:extLst>
          </p:cNvPr>
          <p:cNvSpPr>
            <a:spLocks noGrp="1"/>
          </p:cNvSpPr>
          <p:nvPr>
            <p:ph idx="15"/>
          </p:nvPr>
        </p:nvSpPr>
        <p:spPr>
          <a:xfrm>
            <a:off x="4294633" y="3926507"/>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A82D7281-5011-B7F7-6458-2D0057CF019F}"/>
              </a:ext>
            </a:extLst>
          </p:cNvPr>
          <p:cNvSpPr>
            <a:spLocks noGrp="1"/>
          </p:cNvSpPr>
          <p:nvPr>
            <p:ph idx="16"/>
          </p:nvPr>
        </p:nvSpPr>
        <p:spPr>
          <a:xfrm>
            <a:off x="8068057" y="3920446"/>
            <a:ext cx="3602736" cy="2560320"/>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B4AD8B41-5861-B9B8-DDD6-A3FD05012C2B}"/>
              </a:ext>
            </a:extLst>
          </p:cNvPr>
          <p:cNvSpPr>
            <a:spLocks noGrp="1"/>
          </p:cNvSpPr>
          <p:nvPr>
            <p:ph type="dt" sz="half" idx="11"/>
          </p:nvPr>
        </p:nvSpPr>
        <p:spPr>
          <a:xfrm>
            <a:off x="168746" y="6675120"/>
            <a:ext cx="823912" cy="182880"/>
          </a:xfrm>
        </p:spPr>
        <p:txBody>
          <a:bodyPr/>
          <a:lstStyle>
            <a:lvl1pPr>
              <a:defRPr>
                <a:solidFill>
                  <a:schemeClr val="tx1"/>
                </a:solidFill>
              </a:defRPr>
            </a:lvl1pPr>
          </a:lstStyle>
          <a:p>
            <a:r>
              <a:rPr lang="en-US" dirty="0"/>
              <a:t>11 September 2024</a:t>
            </a:r>
          </a:p>
        </p:txBody>
      </p:sp>
      <p:sp>
        <p:nvSpPr>
          <p:cNvPr id="6" name="Slide Number Placeholder 6">
            <a:extLst>
              <a:ext uri="{FF2B5EF4-FFF2-40B4-BE49-F238E27FC236}">
                <a16:creationId xmlns:a16="http://schemas.microsoft.com/office/drawing/2014/main" id="{32AE8097-5230-63D7-66E6-0BFA702EDA9D}"/>
              </a:ext>
            </a:extLst>
          </p:cNvPr>
          <p:cNvSpPr>
            <a:spLocks noGrp="1"/>
          </p:cNvSpPr>
          <p:nvPr>
            <p:ph type="sldNum" sz="quarter" idx="17"/>
          </p:nvPr>
        </p:nvSpPr>
        <p:spPr>
          <a:xfrm>
            <a:off x="11581416" y="6675120"/>
            <a:ext cx="442001" cy="182880"/>
          </a:xfrm>
          <a:prstGeom prst="rect">
            <a:avLst/>
          </a:prstGeom>
        </p:spPr>
        <p:txBody>
          <a:bodyPr/>
          <a:lstStyle>
            <a:lvl1pPr>
              <a:defRPr>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988651664"/>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4.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image" Target="../media/image1.png"/><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theme" Target="../theme/theme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image" Target="../media/image4.png"/><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theme" Target="../theme/theme5.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70940C-8B04-CB4D-1B44-6768963C04C7}"/>
              </a:ext>
            </a:extLst>
          </p:cNvPr>
          <p:cNvPicPr>
            <a:picLocks noChangeAspect="1"/>
          </p:cNvPicPr>
          <p:nvPr userDrawn="1"/>
        </p:nvPicPr>
        <p:blipFill>
          <a:blip r:embed="rId17"/>
          <a:srcRect/>
          <a:stretch/>
        </p:blipFill>
        <p:spPr>
          <a:xfrm>
            <a:off x="9995581" y="411162"/>
            <a:ext cx="1647777" cy="478023"/>
          </a:xfrm>
          <a:prstGeom prst="rect">
            <a:avLst/>
          </a:prstGeom>
        </p:spPr>
      </p:pic>
      <p:sp>
        <p:nvSpPr>
          <p:cNvPr id="2" name="Title Placeholder 1"/>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3" name="Text Placeholder 2"/>
          <p:cNvSpPr>
            <a:spLocks noGrp="1"/>
          </p:cNvSpPr>
          <p:nvPr>
            <p:ph type="body" idx="1"/>
          </p:nvPr>
        </p:nvSpPr>
        <p:spPr>
          <a:xfrm>
            <a:off x="518160" y="1188720"/>
            <a:ext cx="11155680" cy="5394960"/>
          </a:xfrm>
          <a:prstGeom prst="rect">
            <a:avLst/>
          </a:prstGeom>
        </p:spPr>
        <p:txBody>
          <a:bodyPr vert="horz" lIns="0" tIns="0" rIns="0" bIns="0" spcCol="36576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B1B11D7F-02E5-4718-D558-9A38AEFE4A3F}"/>
              </a:ext>
            </a:extLst>
          </p:cNvPr>
          <p:cNvSpPr>
            <a:spLocks noChangeArrowheads="1"/>
          </p:cNvSpPr>
          <p:nvPr userDrawn="1"/>
        </p:nvSpPr>
        <p:spPr bwMode="auto">
          <a:xfrm>
            <a:off x="4724400" y="-8587"/>
            <a:ext cx="2743200" cy="200055"/>
          </a:xfrm>
          <a:prstGeom prst="rect">
            <a:avLst/>
          </a:prstGeom>
          <a:noFill/>
          <a:ln w="9525">
            <a:noFill/>
            <a:miter lim="800000"/>
            <a:headEnd/>
            <a:tailEnd/>
          </a:ln>
        </p:spPr>
        <p:txBody>
          <a:bodyPr wrap="square"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Bold" panose="020B0704020202020204" pitchFamily="34" charset="0"/>
              </a:rPr>
              <a:t>UNCLASSIFIED</a:t>
            </a:r>
          </a:p>
        </p:txBody>
      </p:sp>
      <p:sp>
        <p:nvSpPr>
          <p:cNvPr id="13" name="Date Placeholder 12">
            <a:extLst>
              <a:ext uri="{FF2B5EF4-FFF2-40B4-BE49-F238E27FC236}">
                <a16:creationId xmlns:a16="http://schemas.microsoft.com/office/drawing/2014/main" id="{B598B6A5-7EA2-1E58-A263-9A08F2A4D5DB}"/>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r>
              <a:rPr lang="en-US" dirty="0"/>
              <a:t>11 September 2024</a:t>
            </a:r>
          </a:p>
        </p:txBody>
      </p:sp>
      <p:sp>
        <p:nvSpPr>
          <p:cNvPr id="9" name="Rectangle 8">
            <a:extLst>
              <a:ext uri="{FF2B5EF4-FFF2-40B4-BE49-F238E27FC236}">
                <a16:creationId xmlns:a16="http://schemas.microsoft.com/office/drawing/2014/main" id="{18AFB434-A893-772A-8132-D1D86C48E0FB}"/>
              </a:ext>
            </a:extLst>
          </p:cNvPr>
          <p:cNvSpPr>
            <a:spLocks noChangeArrowheads="1"/>
          </p:cNvSpPr>
          <p:nvPr userDrawn="1"/>
        </p:nvSpPr>
        <p:spPr bwMode="auto">
          <a:xfrm>
            <a:off x="4724400" y="6666533"/>
            <a:ext cx="2743200" cy="200055"/>
          </a:xfrm>
          <a:prstGeom prst="rect">
            <a:avLst/>
          </a:prstGeom>
          <a:noFill/>
          <a:ln w="9525">
            <a:noFill/>
            <a:miter lim="800000"/>
            <a:headEnd/>
            <a:tailEnd/>
          </a:ln>
        </p:spPr>
        <p:txBody>
          <a:bodyPr wrap="square"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Bold" panose="020B0704020202020204" pitchFamily="34" charset="0"/>
              </a:rPr>
              <a:t>UNCLASSIFIED</a:t>
            </a:r>
          </a:p>
        </p:txBody>
      </p:sp>
      <p:sp>
        <p:nvSpPr>
          <p:cNvPr id="11" name="Slide Number Placeholder 13">
            <a:extLst>
              <a:ext uri="{FF2B5EF4-FFF2-40B4-BE49-F238E27FC236}">
                <a16:creationId xmlns:a16="http://schemas.microsoft.com/office/drawing/2014/main" id="{6F55487D-8A29-3A8F-ACFD-128C0B4C9D5D}"/>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76192905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13" r:id="rId15"/>
  </p:sldLayoutIdLst>
  <p:hf hdr="0" ftr="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p15:clr>
            <a:srgbClr val="F26B43"/>
          </p15:clr>
        </p15:guide>
        <p15:guide id="2" pos="345">
          <p15:clr>
            <a:srgbClr val="F26B43"/>
          </p15:clr>
        </p15:guide>
        <p15:guide id="3" pos="7335">
          <p15:clr>
            <a:srgbClr val="F26B43"/>
          </p15:clr>
        </p15:guide>
        <p15:guide id="4" orient="horz" pos="4061">
          <p15:clr>
            <a:srgbClr val="F26B43"/>
          </p15:clr>
        </p15:guide>
        <p15:guide id="6" pos="1018">
          <p15:clr>
            <a:srgbClr val="A4A3A4"/>
          </p15:clr>
        </p15:guide>
        <p15:guide id="7" pos="1248">
          <p15:clr>
            <a:srgbClr val="A4A3A4"/>
          </p15:clr>
        </p15:guide>
        <p15:guide id="8" pos="2148">
          <p15:clr>
            <a:srgbClr val="A4A3A4"/>
          </p15:clr>
        </p15:guide>
        <p15:guide id="9" pos="3052">
          <p15:clr>
            <a:srgbClr val="A4A3A4"/>
          </p15:clr>
        </p15:guide>
        <p15:guide id="10" pos="3954">
          <p15:clr>
            <a:srgbClr val="A4A3A4"/>
          </p15:clr>
        </p15:guide>
        <p15:guide id="11" pos="3724">
          <p15:clr>
            <a:srgbClr val="A4A3A4"/>
          </p15:clr>
        </p15:guide>
        <p15:guide id="12" pos="4858">
          <p15:clr>
            <a:srgbClr val="A4A3A4"/>
          </p15:clr>
        </p15:guide>
        <p15:guide id="13" pos="5784">
          <p15:clr>
            <a:srgbClr val="A4A3A4"/>
          </p15:clr>
        </p15:guide>
        <p15:guide id="14" pos="6660">
          <p15:clr>
            <a:srgbClr val="A4A3A4"/>
          </p15:clr>
        </p15:guide>
        <p15:guide id="15" pos="1920">
          <p15:clr>
            <a:srgbClr val="A4A3A4"/>
          </p15:clr>
        </p15:guide>
        <p15:guide id="16" pos="2822">
          <p15:clr>
            <a:srgbClr val="A4A3A4"/>
          </p15:clr>
        </p15:guide>
        <p15:guide id="17" pos="4626">
          <p15:clr>
            <a:srgbClr val="A4A3A4"/>
          </p15:clr>
        </p15:guide>
        <p15:guide id="18" pos="5530">
          <p15:clr>
            <a:srgbClr val="A4A3A4"/>
          </p15:clr>
        </p15:guide>
        <p15:guide id="19" pos="6434">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3" name="Text Placeholder 2"/>
          <p:cNvSpPr>
            <a:spLocks noGrp="1"/>
          </p:cNvSpPr>
          <p:nvPr>
            <p:ph type="body" idx="1"/>
          </p:nvPr>
        </p:nvSpPr>
        <p:spPr>
          <a:xfrm>
            <a:off x="518160" y="1188720"/>
            <a:ext cx="11155680" cy="5394960"/>
          </a:xfrm>
          <a:prstGeom prst="rect">
            <a:avLst/>
          </a:prstGeom>
        </p:spPr>
        <p:txBody>
          <a:bodyPr vert="horz" lIns="0" tIns="0" rIns="0" bIns="0" spcCol="36576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B1B11D7F-02E5-4718-D558-9A38AEFE4A3F}"/>
              </a:ext>
            </a:extLst>
          </p:cNvPr>
          <p:cNvSpPr>
            <a:spLocks noChangeArrowheads="1"/>
          </p:cNvSpPr>
          <p:nvPr userDrawn="1"/>
        </p:nvSpPr>
        <p:spPr bwMode="auto">
          <a:xfrm>
            <a:off x="4724400" y="-8587"/>
            <a:ext cx="2743200" cy="200055"/>
          </a:xfrm>
          <a:prstGeom prst="rect">
            <a:avLst/>
          </a:prstGeom>
          <a:noFill/>
          <a:ln w="9525">
            <a:noFill/>
            <a:miter lim="800000"/>
            <a:headEnd/>
            <a:tailEnd/>
          </a:ln>
        </p:spPr>
        <p:txBody>
          <a:bodyPr wrap="square"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Arial"/>
                <a:ea typeface="+mn-ea"/>
                <a:cs typeface="Arial Bold" panose="020B0704020202020204" pitchFamily="34" charset="0"/>
              </a:rPr>
              <a:t>UNCLASSIFIED</a:t>
            </a:r>
          </a:p>
        </p:txBody>
      </p:sp>
      <p:sp>
        <p:nvSpPr>
          <p:cNvPr id="13" name="Date Placeholder 12">
            <a:extLst>
              <a:ext uri="{FF2B5EF4-FFF2-40B4-BE49-F238E27FC236}">
                <a16:creationId xmlns:a16="http://schemas.microsoft.com/office/drawing/2014/main" id="{B598B6A5-7EA2-1E58-A263-9A08F2A4D5DB}"/>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bg1"/>
                </a:solidFill>
              </a:defRPr>
            </a:lvl1pPr>
          </a:lstStyle>
          <a:p>
            <a:pPr>
              <a:defRPr/>
            </a:pPr>
            <a:fld id="{78A29DF9-2780-4B09-ACD4-71C80CE70DB9}" type="datetime3">
              <a:rPr lang="en-US" smtClean="0"/>
              <a:pPr>
                <a:defRPr/>
              </a:pPr>
              <a:t>16 May 2025</a:t>
            </a:fld>
            <a:endParaRPr lang="en-US" dirty="0"/>
          </a:p>
        </p:txBody>
      </p:sp>
      <p:sp>
        <p:nvSpPr>
          <p:cNvPr id="14" name="Slide Number Placeholder 13">
            <a:extLst>
              <a:ext uri="{FF2B5EF4-FFF2-40B4-BE49-F238E27FC236}">
                <a16:creationId xmlns:a16="http://schemas.microsoft.com/office/drawing/2014/main" id="{FFA4C418-D296-ED76-977B-4AA2E1E8237F}"/>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bg1"/>
                </a:solidFill>
              </a:defRPr>
            </a:lvl1pPr>
          </a:lstStyle>
          <a:p>
            <a:pPr>
              <a:defRPr/>
            </a:pPr>
            <a:fld id="{64E5BE4B-2FBF-4174-9E62-85FAD1CB43A6}" type="slidenum">
              <a:rPr lang="en-US" smtClean="0"/>
              <a:pPr>
                <a:defRPr/>
              </a:pPr>
              <a:t>‹#›</a:t>
            </a:fld>
            <a:endParaRPr lang="en-US" dirty="0"/>
          </a:p>
        </p:txBody>
      </p:sp>
      <p:sp>
        <p:nvSpPr>
          <p:cNvPr id="9" name="Rectangle 8">
            <a:extLst>
              <a:ext uri="{FF2B5EF4-FFF2-40B4-BE49-F238E27FC236}">
                <a16:creationId xmlns:a16="http://schemas.microsoft.com/office/drawing/2014/main" id="{18AFB434-A893-772A-8132-D1D86C48E0FB}"/>
              </a:ext>
            </a:extLst>
          </p:cNvPr>
          <p:cNvSpPr>
            <a:spLocks noChangeArrowheads="1"/>
          </p:cNvSpPr>
          <p:nvPr userDrawn="1"/>
        </p:nvSpPr>
        <p:spPr bwMode="auto">
          <a:xfrm>
            <a:off x="4724400" y="6666533"/>
            <a:ext cx="2743200" cy="200055"/>
          </a:xfrm>
          <a:prstGeom prst="rect">
            <a:avLst/>
          </a:prstGeom>
          <a:noFill/>
          <a:ln w="9525">
            <a:noFill/>
            <a:miter lim="800000"/>
            <a:headEnd/>
            <a:tailEnd/>
          </a:ln>
        </p:spPr>
        <p:txBody>
          <a:bodyPr wrap="square"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Arial"/>
                <a:ea typeface="+mn-ea"/>
                <a:cs typeface="Arial Bold" panose="020B0704020202020204" pitchFamily="34" charset="0"/>
              </a:rPr>
              <a:t>UNCLASSIFIED</a:t>
            </a:r>
          </a:p>
        </p:txBody>
      </p:sp>
      <p:pic>
        <p:nvPicPr>
          <p:cNvPr id="4" name="Picture 3">
            <a:extLst>
              <a:ext uri="{FF2B5EF4-FFF2-40B4-BE49-F238E27FC236}">
                <a16:creationId xmlns:a16="http://schemas.microsoft.com/office/drawing/2014/main" id="{D01C4046-530B-FD72-F780-B77F377C360A}"/>
              </a:ext>
            </a:extLst>
          </p:cNvPr>
          <p:cNvPicPr>
            <a:picLocks noChangeAspect="1"/>
          </p:cNvPicPr>
          <p:nvPr userDrawn="1"/>
        </p:nvPicPr>
        <p:blipFill>
          <a:blip r:embed="rId16"/>
          <a:srcRect/>
          <a:stretch/>
        </p:blipFill>
        <p:spPr>
          <a:xfrm>
            <a:off x="10004616" y="411162"/>
            <a:ext cx="1629707" cy="478023"/>
          </a:xfrm>
          <a:prstGeom prst="rect">
            <a:avLst/>
          </a:prstGeom>
        </p:spPr>
      </p:pic>
    </p:spTree>
    <p:extLst>
      <p:ext uri="{BB962C8B-B14F-4D97-AF65-F5344CB8AC3E}">
        <p14:creationId xmlns:p14="http://schemas.microsoft.com/office/powerpoint/2010/main" val="95837498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Lst>
  <p:hf hdr="0" ftr="0"/>
  <p:txStyles>
    <p:titleStyle>
      <a:lvl1pPr algn="l" defTabSz="914400" rtl="0" eaLnBrk="1" latinLnBrk="0" hangingPunct="1">
        <a:lnSpc>
          <a:spcPct val="90000"/>
        </a:lnSpc>
        <a:spcBef>
          <a:spcPct val="0"/>
        </a:spcBef>
        <a:buNone/>
        <a:defRPr sz="3200" kern="1200" cap="all" baseline="0">
          <a:solidFill>
            <a:schemeClr val="bg2"/>
          </a:solidFill>
          <a:latin typeface="+mj-lt"/>
          <a:ea typeface="+mj-ea"/>
          <a:cs typeface="+mj-cs"/>
        </a:defRPr>
      </a:lvl1pPr>
    </p:titleStyle>
    <p:body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bg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p15:clr>
            <a:srgbClr val="F26B43"/>
          </p15:clr>
        </p15:guide>
        <p15:guide id="2" pos="345">
          <p15:clr>
            <a:srgbClr val="F26B43"/>
          </p15:clr>
        </p15:guide>
        <p15:guide id="3" pos="7335">
          <p15:clr>
            <a:srgbClr val="F26B43"/>
          </p15:clr>
        </p15:guide>
        <p15:guide id="4" orient="horz" pos="4061">
          <p15:clr>
            <a:srgbClr val="F26B43"/>
          </p15:clr>
        </p15:guide>
        <p15:guide id="6" pos="1018">
          <p15:clr>
            <a:srgbClr val="A4A3A4"/>
          </p15:clr>
        </p15:guide>
        <p15:guide id="7" pos="1248">
          <p15:clr>
            <a:srgbClr val="A4A3A4"/>
          </p15:clr>
        </p15:guide>
        <p15:guide id="8" pos="2148">
          <p15:clr>
            <a:srgbClr val="A4A3A4"/>
          </p15:clr>
        </p15:guide>
        <p15:guide id="9" pos="3052">
          <p15:clr>
            <a:srgbClr val="A4A3A4"/>
          </p15:clr>
        </p15:guide>
        <p15:guide id="10" pos="3954">
          <p15:clr>
            <a:srgbClr val="A4A3A4"/>
          </p15:clr>
        </p15:guide>
        <p15:guide id="11" pos="3724">
          <p15:clr>
            <a:srgbClr val="A4A3A4"/>
          </p15:clr>
        </p15:guide>
        <p15:guide id="12" pos="4858">
          <p15:clr>
            <a:srgbClr val="A4A3A4"/>
          </p15:clr>
        </p15:guide>
        <p15:guide id="13" pos="5784">
          <p15:clr>
            <a:srgbClr val="A4A3A4"/>
          </p15:clr>
        </p15:guide>
        <p15:guide id="14" pos="6660">
          <p15:clr>
            <a:srgbClr val="A4A3A4"/>
          </p15:clr>
        </p15:guide>
        <p15:guide id="15" pos="1920">
          <p15:clr>
            <a:srgbClr val="A4A3A4"/>
          </p15:clr>
        </p15:guide>
        <p15:guide id="16" pos="2822">
          <p15:clr>
            <a:srgbClr val="A4A3A4"/>
          </p15:clr>
        </p15:guide>
        <p15:guide id="17" pos="4626">
          <p15:clr>
            <a:srgbClr val="A4A3A4"/>
          </p15:clr>
        </p15:guide>
        <p15:guide id="18" pos="5530">
          <p15:clr>
            <a:srgbClr val="A4A3A4"/>
          </p15:clr>
        </p15:guide>
        <p15:guide id="19" pos="6434">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3" name="Text Placeholder 2"/>
          <p:cNvSpPr>
            <a:spLocks noGrp="1"/>
          </p:cNvSpPr>
          <p:nvPr>
            <p:ph type="body" idx="1"/>
          </p:nvPr>
        </p:nvSpPr>
        <p:spPr>
          <a:xfrm>
            <a:off x="518160" y="1188720"/>
            <a:ext cx="11155680" cy="5394960"/>
          </a:xfrm>
          <a:prstGeom prst="rect">
            <a:avLst/>
          </a:prstGeom>
        </p:spPr>
        <p:txBody>
          <a:bodyPr vert="horz" lIns="0" tIns="0" rIns="0" bIns="0" spcCol="36576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B1B11D7F-02E5-4718-D558-9A38AEFE4A3F}"/>
              </a:ext>
            </a:extLst>
          </p:cNvPr>
          <p:cNvSpPr>
            <a:spLocks noChangeArrowheads="1"/>
          </p:cNvSpPr>
          <p:nvPr userDrawn="1"/>
        </p:nvSpPr>
        <p:spPr bwMode="auto">
          <a:xfrm>
            <a:off x="4724400" y="0"/>
            <a:ext cx="2743200" cy="182880"/>
          </a:xfrm>
          <a:prstGeom prst="rect">
            <a:avLst/>
          </a:prstGeom>
          <a:noFill/>
          <a:ln w="9525">
            <a:noFill/>
            <a:miter lim="800000"/>
            <a:headEnd/>
            <a:tailEnd/>
          </a:ln>
        </p:spPr>
        <p:txBody>
          <a:bodyPr wrap="square"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Arial Bold" panose="020B0704020202020204" pitchFamily="34" charset="0"/>
              </a:rPr>
              <a:t>Approved for public release; distribution is unlimited.</a:t>
            </a:r>
          </a:p>
        </p:txBody>
      </p:sp>
      <p:sp>
        <p:nvSpPr>
          <p:cNvPr id="13" name="Date Placeholder 12">
            <a:extLst>
              <a:ext uri="{FF2B5EF4-FFF2-40B4-BE49-F238E27FC236}">
                <a16:creationId xmlns:a16="http://schemas.microsoft.com/office/drawing/2014/main" id="{B598B6A5-7EA2-1E58-A263-9A08F2A4D5DB}"/>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56ABB93-2C5E-477C-9ED4-58246A770561}" type="datetime3">
              <a:rPr kumimoji="0" lang="en-US" sz="700" b="1" i="0" u="none" strike="noStrike" kern="1200" cap="none" spc="0" normalizeH="0" baseline="0" noProof="0" smtClean="0">
                <a:ln>
                  <a:noFill/>
                </a:ln>
                <a:solidFill>
                  <a:srgbClr val="FFFFFF"/>
                </a:solidFill>
                <a:effectLst/>
                <a:uLnTx/>
                <a:uFillTx/>
                <a:latin typeface="Arial"/>
                <a:ea typeface="+mn-ea"/>
                <a:cs typeface="+mn-cs"/>
              </a:rPr>
              <a:t>16 May 2025</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14" name="Slide Number Placeholder 13">
            <a:extLst>
              <a:ext uri="{FF2B5EF4-FFF2-40B4-BE49-F238E27FC236}">
                <a16:creationId xmlns:a16="http://schemas.microsoft.com/office/drawing/2014/main" id="{FFA4C418-D296-ED76-977B-4AA2E1E8237F}"/>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18AFB434-A893-772A-8132-D1D86C48E0FB}"/>
              </a:ext>
            </a:extLst>
          </p:cNvPr>
          <p:cNvSpPr>
            <a:spLocks noChangeArrowheads="1"/>
          </p:cNvSpPr>
          <p:nvPr userDrawn="1"/>
        </p:nvSpPr>
        <p:spPr bwMode="auto">
          <a:xfrm>
            <a:off x="4724400" y="6675120"/>
            <a:ext cx="2743200" cy="182880"/>
          </a:xfrm>
          <a:prstGeom prst="rect">
            <a:avLst/>
          </a:prstGeom>
          <a:noFill/>
          <a:ln w="9525">
            <a:noFill/>
            <a:miter lim="800000"/>
            <a:headEnd/>
            <a:tailEnd/>
          </a:ln>
        </p:spPr>
        <p:txBody>
          <a:bodyPr wrap="square"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Arial Bold" panose="020B0704020202020204" pitchFamily="34" charset="0"/>
              </a:rPr>
              <a:t>Approved for public release; distribution is unlimited.</a:t>
            </a:r>
          </a:p>
        </p:txBody>
      </p:sp>
      <p:pic>
        <p:nvPicPr>
          <p:cNvPr id="8" name="Picture 7">
            <a:extLst>
              <a:ext uri="{FF2B5EF4-FFF2-40B4-BE49-F238E27FC236}">
                <a16:creationId xmlns:a16="http://schemas.microsoft.com/office/drawing/2014/main" id="{87497D88-53F0-CEE9-662E-08D7EE0472B3}"/>
              </a:ext>
            </a:extLst>
          </p:cNvPr>
          <p:cNvPicPr>
            <a:picLocks noChangeAspect="1"/>
          </p:cNvPicPr>
          <p:nvPr userDrawn="1"/>
        </p:nvPicPr>
        <p:blipFill>
          <a:blip r:embed="rId16"/>
          <a:srcRect/>
          <a:stretch/>
        </p:blipFill>
        <p:spPr>
          <a:xfrm>
            <a:off x="10004616" y="411162"/>
            <a:ext cx="1629707" cy="478023"/>
          </a:xfrm>
          <a:prstGeom prst="rect">
            <a:avLst/>
          </a:prstGeom>
        </p:spPr>
      </p:pic>
    </p:spTree>
    <p:extLst>
      <p:ext uri="{BB962C8B-B14F-4D97-AF65-F5344CB8AC3E}">
        <p14:creationId xmlns:p14="http://schemas.microsoft.com/office/powerpoint/2010/main" val="560885173"/>
      </p:ext>
    </p:extLst>
  </p:cSld>
  <p:clrMap bg1="dk1" tx1="lt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3" r:id="rId10"/>
    <p:sldLayoutId id="2147483835" r:id="rId11"/>
    <p:sldLayoutId id="2147483836" r:id="rId12"/>
    <p:sldLayoutId id="2147483837" r:id="rId13"/>
    <p:sldLayoutId id="2147483838" r:id="rId14"/>
  </p:sldLayoutIdLst>
  <p:hf hdr="0" ftr="0"/>
  <p:txStyles>
    <p:titleStyle>
      <a:lvl1pPr algn="l" defTabSz="914400" rtl="0" eaLnBrk="1" latinLnBrk="0" hangingPunct="1">
        <a:lnSpc>
          <a:spcPct val="90000"/>
        </a:lnSpc>
        <a:spcBef>
          <a:spcPct val="0"/>
        </a:spcBef>
        <a:buNone/>
        <a:defRPr sz="3200" kern="1200" cap="all" baseline="0">
          <a:solidFill>
            <a:schemeClr val="tx2"/>
          </a:solidFill>
          <a:latin typeface="+mj-lt"/>
          <a:ea typeface="+mj-ea"/>
          <a:cs typeface="+mj-cs"/>
        </a:defRPr>
      </a:lvl1pPr>
    </p:titleStyle>
    <p:body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p15:clr>
            <a:srgbClr val="F26B43"/>
          </p15:clr>
        </p15:guide>
        <p15:guide id="2" pos="345">
          <p15:clr>
            <a:srgbClr val="F26B43"/>
          </p15:clr>
        </p15:guide>
        <p15:guide id="3" pos="7335">
          <p15:clr>
            <a:srgbClr val="F26B43"/>
          </p15:clr>
        </p15:guide>
        <p15:guide id="4" orient="horz" pos="4061">
          <p15:clr>
            <a:srgbClr val="F26B43"/>
          </p15:clr>
        </p15:guide>
        <p15:guide id="6" pos="1018">
          <p15:clr>
            <a:srgbClr val="A4A3A4"/>
          </p15:clr>
        </p15:guide>
        <p15:guide id="7" pos="1248">
          <p15:clr>
            <a:srgbClr val="A4A3A4"/>
          </p15:clr>
        </p15:guide>
        <p15:guide id="8" pos="2148">
          <p15:clr>
            <a:srgbClr val="A4A3A4"/>
          </p15:clr>
        </p15:guide>
        <p15:guide id="9" pos="3052">
          <p15:clr>
            <a:srgbClr val="A4A3A4"/>
          </p15:clr>
        </p15:guide>
        <p15:guide id="10" pos="3954">
          <p15:clr>
            <a:srgbClr val="A4A3A4"/>
          </p15:clr>
        </p15:guide>
        <p15:guide id="11" pos="3724">
          <p15:clr>
            <a:srgbClr val="A4A3A4"/>
          </p15:clr>
        </p15:guide>
        <p15:guide id="12" pos="4858">
          <p15:clr>
            <a:srgbClr val="A4A3A4"/>
          </p15:clr>
        </p15:guide>
        <p15:guide id="13" pos="5784">
          <p15:clr>
            <a:srgbClr val="A4A3A4"/>
          </p15:clr>
        </p15:guide>
        <p15:guide id="14" pos="6660">
          <p15:clr>
            <a:srgbClr val="A4A3A4"/>
          </p15:clr>
        </p15:guide>
        <p15:guide id="15" pos="1920">
          <p15:clr>
            <a:srgbClr val="A4A3A4"/>
          </p15:clr>
        </p15:guide>
        <p15:guide id="16" pos="2822">
          <p15:clr>
            <a:srgbClr val="A4A3A4"/>
          </p15:clr>
        </p15:guide>
        <p15:guide id="17" pos="4626">
          <p15:clr>
            <a:srgbClr val="A4A3A4"/>
          </p15:clr>
        </p15:guide>
        <p15:guide id="18" pos="5530">
          <p15:clr>
            <a:srgbClr val="A4A3A4"/>
          </p15:clr>
        </p15:guide>
        <p15:guide id="19" pos="6434">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70940C-8B04-CB4D-1B44-6768963C04C7}"/>
              </a:ext>
            </a:extLst>
          </p:cNvPr>
          <p:cNvPicPr>
            <a:picLocks noChangeAspect="1"/>
          </p:cNvPicPr>
          <p:nvPr userDrawn="1"/>
        </p:nvPicPr>
        <p:blipFill>
          <a:blip r:embed="rId25"/>
          <a:srcRect/>
          <a:stretch/>
        </p:blipFill>
        <p:spPr>
          <a:xfrm>
            <a:off x="9995581" y="411162"/>
            <a:ext cx="1647777" cy="478023"/>
          </a:xfrm>
          <a:prstGeom prst="rect">
            <a:avLst/>
          </a:prstGeom>
        </p:spPr>
      </p:pic>
      <p:sp>
        <p:nvSpPr>
          <p:cNvPr id="2" name="Title Placeholder 1"/>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3" name="Text Placeholder 2"/>
          <p:cNvSpPr>
            <a:spLocks noGrp="1"/>
          </p:cNvSpPr>
          <p:nvPr>
            <p:ph type="body" idx="1"/>
          </p:nvPr>
        </p:nvSpPr>
        <p:spPr>
          <a:xfrm>
            <a:off x="518160" y="1188720"/>
            <a:ext cx="11155680" cy="5394960"/>
          </a:xfrm>
          <a:prstGeom prst="rect">
            <a:avLst/>
          </a:prstGeom>
        </p:spPr>
        <p:txBody>
          <a:bodyPr vert="horz" lIns="0" tIns="0" rIns="0" bIns="0" spcCol="36576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B1B11D7F-02E5-4718-D558-9A38AEFE4A3F}"/>
              </a:ext>
            </a:extLst>
          </p:cNvPr>
          <p:cNvSpPr>
            <a:spLocks noChangeArrowheads="1"/>
          </p:cNvSpPr>
          <p:nvPr userDrawn="1"/>
        </p:nvSpPr>
        <p:spPr bwMode="auto">
          <a:xfrm>
            <a:off x="4724400" y="-8587"/>
            <a:ext cx="2743200" cy="200055"/>
          </a:xfrm>
          <a:prstGeom prst="rect">
            <a:avLst/>
          </a:prstGeom>
          <a:noFill/>
          <a:ln w="9525">
            <a:noFill/>
            <a:miter lim="800000"/>
            <a:headEnd/>
            <a:tailEnd/>
          </a:ln>
        </p:spPr>
        <p:txBody>
          <a:bodyPr wrap="square" anchor="ctr" anchorCtr="0">
            <a:spAutoFit/>
          </a:bodyPr>
          <a:lstStyle/>
          <a:p>
            <a:pPr algn="ctr">
              <a:defRPr/>
            </a:pPr>
            <a:r>
              <a:rPr lang="en-US" sz="700" b="0" dirty="0">
                <a:solidFill>
                  <a:schemeClr val="tx1"/>
                </a:solidFill>
                <a:latin typeface="+mn-lt"/>
                <a:cs typeface="Arial Bold" panose="020B0704020202020204" pitchFamily="34" charset="0"/>
              </a:rPr>
              <a:t>CUI</a:t>
            </a:r>
          </a:p>
        </p:txBody>
      </p:sp>
      <p:sp>
        <p:nvSpPr>
          <p:cNvPr id="13" name="Date Placeholder 12">
            <a:extLst>
              <a:ext uri="{FF2B5EF4-FFF2-40B4-BE49-F238E27FC236}">
                <a16:creationId xmlns:a16="http://schemas.microsoft.com/office/drawing/2014/main" id="{B598B6A5-7EA2-1E58-A263-9A08F2A4D5DB}"/>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r>
              <a:rPr lang="en-US" dirty="0"/>
              <a:t>11 September 2024</a:t>
            </a:r>
          </a:p>
        </p:txBody>
      </p:sp>
      <p:sp>
        <p:nvSpPr>
          <p:cNvPr id="14" name="Slide Number Placeholder 13">
            <a:extLst>
              <a:ext uri="{FF2B5EF4-FFF2-40B4-BE49-F238E27FC236}">
                <a16:creationId xmlns:a16="http://schemas.microsoft.com/office/drawing/2014/main" id="{FFA4C418-D296-ED76-977B-4AA2E1E8237F}"/>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fld id="{64E5BE4B-2FBF-4174-9E62-85FAD1CB43A6}" type="slidenum">
              <a:rPr lang="en-US" smtClean="0"/>
              <a:pPr/>
              <a:t>‹#›</a:t>
            </a:fld>
            <a:endParaRPr lang="en-US" dirty="0"/>
          </a:p>
        </p:txBody>
      </p:sp>
      <p:sp>
        <p:nvSpPr>
          <p:cNvPr id="9" name="Rectangle 8">
            <a:extLst>
              <a:ext uri="{FF2B5EF4-FFF2-40B4-BE49-F238E27FC236}">
                <a16:creationId xmlns:a16="http://schemas.microsoft.com/office/drawing/2014/main" id="{18AFB434-A893-772A-8132-D1D86C48E0FB}"/>
              </a:ext>
            </a:extLst>
          </p:cNvPr>
          <p:cNvSpPr>
            <a:spLocks noChangeArrowheads="1"/>
          </p:cNvSpPr>
          <p:nvPr userDrawn="1"/>
        </p:nvSpPr>
        <p:spPr bwMode="auto">
          <a:xfrm>
            <a:off x="4724400" y="6666533"/>
            <a:ext cx="2743200" cy="200055"/>
          </a:xfrm>
          <a:prstGeom prst="rect">
            <a:avLst/>
          </a:prstGeom>
          <a:noFill/>
          <a:ln w="9525">
            <a:noFill/>
            <a:miter lim="800000"/>
            <a:headEnd/>
            <a:tailEnd/>
          </a:ln>
        </p:spPr>
        <p:txBody>
          <a:bodyPr wrap="square" anchor="ctr" anchorCtr="0">
            <a:spAutoFit/>
          </a:bodyPr>
          <a:lstStyle/>
          <a:p>
            <a:pPr algn="ctr">
              <a:defRPr/>
            </a:pPr>
            <a:r>
              <a:rPr lang="en-US" sz="700" b="0" dirty="0">
                <a:solidFill>
                  <a:schemeClr val="tx1"/>
                </a:solidFill>
                <a:latin typeface="+mn-lt"/>
                <a:cs typeface="Arial Bold" panose="020B0704020202020204" pitchFamily="34" charset="0"/>
              </a:rPr>
              <a:t>CUI</a:t>
            </a:r>
          </a:p>
        </p:txBody>
      </p:sp>
    </p:spTree>
    <p:extLst>
      <p:ext uri="{BB962C8B-B14F-4D97-AF65-F5344CB8AC3E}">
        <p14:creationId xmlns:p14="http://schemas.microsoft.com/office/powerpoint/2010/main" val="235615110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908" r:id="rId3"/>
    <p:sldLayoutId id="2147483795" r:id="rId4"/>
    <p:sldLayoutId id="2147483909" r:id="rId5"/>
    <p:sldLayoutId id="2147483794" r:id="rId6"/>
    <p:sldLayoutId id="2147483910" r:id="rId7"/>
    <p:sldLayoutId id="2147483793" r:id="rId8"/>
    <p:sldLayoutId id="2147483911" r:id="rId9"/>
    <p:sldLayoutId id="2147483792" r:id="rId10"/>
    <p:sldLayoutId id="2147483912" r:id="rId11"/>
    <p:sldLayoutId id="2147483758" r:id="rId12"/>
    <p:sldLayoutId id="2147483759" r:id="rId13"/>
    <p:sldLayoutId id="2147483760" r:id="rId14"/>
    <p:sldLayoutId id="2147483761" r:id="rId15"/>
    <p:sldLayoutId id="2147483762" r:id="rId16"/>
    <p:sldLayoutId id="2147483763" r:id="rId17"/>
    <p:sldLayoutId id="2147483764" r:id="rId18"/>
    <p:sldLayoutId id="2147483767" r:id="rId19"/>
    <p:sldLayoutId id="2147483769" r:id="rId20"/>
    <p:sldLayoutId id="2147483770" r:id="rId21"/>
    <p:sldLayoutId id="2147483771" r:id="rId22"/>
    <p:sldLayoutId id="2147483773" r:id="rId23"/>
  </p:sldLayoutIdLst>
  <p:hf hdr="0" ftr="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userDrawn="1">
          <p15:clr>
            <a:srgbClr val="F26B43"/>
          </p15:clr>
        </p15:guide>
        <p15:guide id="2" pos="345" userDrawn="1">
          <p15:clr>
            <a:srgbClr val="F26B43"/>
          </p15:clr>
        </p15:guide>
        <p15:guide id="3" pos="7335" userDrawn="1">
          <p15:clr>
            <a:srgbClr val="F26B43"/>
          </p15:clr>
        </p15:guide>
        <p15:guide id="4" orient="horz" pos="4061" userDrawn="1">
          <p15:clr>
            <a:srgbClr val="F26B43"/>
          </p15:clr>
        </p15:guide>
        <p15:guide id="6" pos="1018" userDrawn="1">
          <p15:clr>
            <a:srgbClr val="A4A3A4"/>
          </p15:clr>
        </p15:guide>
        <p15:guide id="7" pos="1248" userDrawn="1">
          <p15:clr>
            <a:srgbClr val="A4A3A4"/>
          </p15:clr>
        </p15:guide>
        <p15:guide id="8" pos="2148" userDrawn="1">
          <p15:clr>
            <a:srgbClr val="A4A3A4"/>
          </p15:clr>
        </p15:guide>
        <p15:guide id="9" pos="3052" userDrawn="1">
          <p15:clr>
            <a:srgbClr val="A4A3A4"/>
          </p15:clr>
        </p15:guide>
        <p15:guide id="10" pos="3954" userDrawn="1">
          <p15:clr>
            <a:srgbClr val="A4A3A4"/>
          </p15:clr>
        </p15:guide>
        <p15:guide id="11" pos="3724" userDrawn="1">
          <p15:clr>
            <a:srgbClr val="A4A3A4"/>
          </p15:clr>
        </p15:guide>
        <p15:guide id="12" pos="4858" userDrawn="1">
          <p15:clr>
            <a:srgbClr val="A4A3A4"/>
          </p15:clr>
        </p15:guide>
        <p15:guide id="13" pos="5784" userDrawn="1">
          <p15:clr>
            <a:srgbClr val="A4A3A4"/>
          </p15:clr>
        </p15:guide>
        <p15:guide id="14" pos="6660" userDrawn="1">
          <p15:clr>
            <a:srgbClr val="A4A3A4"/>
          </p15:clr>
        </p15:guide>
        <p15:guide id="15" pos="1920" userDrawn="1">
          <p15:clr>
            <a:srgbClr val="A4A3A4"/>
          </p15:clr>
        </p15:guide>
        <p15:guide id="16" pos="2822" userDrawn="1">
          <p15:clr>
            <a:srgbClr val="A4A3A4"/>
          </p15:clr>
        </p15:guide>
        <p15:guide id="17" pos="4626" userDrawn="1">
          <p15:clr>
            <a:srgbClr val="A4A3A4"/>
          </p15:clr>
        </p15:guide>
        <p15:guide id="18" pos="5530" userDrawn="1">
          <p15:clr>
            <a:srgbClr val="A4A3A4"/>
          </p15:clr>
        </p15:guide>
        <p15:guide id="19" pos="6434"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8160" y="307275"/>
            <a:ext cx="8231293" cy="685795"/>
          </a:xfrm>
          <a:prstGeom prst="rect">
            <a:avLst/>
          </a:prstGeom>
        </p:spPr>
        <p:txBody>
          <a:bodyPr vert="horz" lIns="0" tIns="0" rIns="0" bIns="0" rtlCol="0" anchor="ctr" anchorCtr="0">
            <a:noAutofit/>
          </a:bodyPr>
          <a:lstStyle/>
          <a:p>
            <a:r>
              <a:rPr lang="en-US" dirty="0"/>
              <a:t>[Slide title]</a:t>
            </a:r>
          </a:p>
        </p:txBody>
      </p:sp>
      <p:sp>
        <p:nvSpPr>
          <p:cNvPr id="3" name="Text Placeholder 2"/>
          <p:cNvSpPr>
            <a:spLocks noGrp="1"/>
          </p:cNvSpPr>
          <p:nvPr>
            <p:ph type="body" idx="1"/>
          </p:nvPr>
        </p:nvSpPr>
        <p:spPr>
          <a:xfrm>
            <a:off x="518160" y="1188720"/>
            <a:ext cx="11155680" cy="5394960"/>
          </a:xfrm>
          <a:prstGeom prst="rect">
            <a:avLst/>
          </a:prstGeom>
        </p:spPr>
        <p:txBody>
          <a:bodyPr vert="horz" lIns="0" tIns="0" rIns="0" bIns="0" spcCol="36576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B1B11D7F-02E5-4718-D558-9A38AEFE4A3F}"/>
              </a:ext>
            </a:extLst>
          </p:cNvPr>
          <p:cNvSpPr>
            <a:spLocks noChangeArrowheads="1"/>
          </p:cNvSpPr>
          <p:nvPr userDrawn="1"/>
        </p:nvSpPr>
        <p:spPr bwMode="auto">
          <a:xfrm>
            <a:off x="4724400" y="-8587"/>
            <a:ext cx="2743200" cy="200055"/>
          </a:xfrm>
          <a:prstGeom prst="rect">
            <a:avLst/>
          </a:prstGeom>
          <a:noFill/>
          <a:ln w="9525">
            <a:noFill/>
            <a:miter lim="800000"/>
            <a:headEnd/>
            <a:tailEnd/>
          </a:ln>
        </p:spPr>
        <p:txBody>
          <a:bodyPr wrap="square" anchor="ctr" anchorCtr="0">
            <a:spAutoFit/>
          </a:bodyPr>
          <a:lstStyle/>
          <a:p>
            <a:pPr algn="ctr">
              <a:defRPr/>
            </a:pPr>
            <a:r>
              <a:rPr lang="en-US" sz="700" b="0" dirty="0">
                <a:solidFill>
                  <a:schemeClr val="tx1"/>
                </a:solidFill>
                <a:latin typeface="+mn-lt"/>
                <a:cs typeface="Arial Bold" panose="020B0704020202020204" pitchFamily="34" charset="0"/>
              </a:rPr>
              <a:t>CUI</a:t>
            </a:r>
          </a:p>
        </p:txBody>
      </p:sp>
      <p:sp>
        <p:nvSpPr>
          <p:cNvPr id="13" name="Date Placeholder 12">
            <a:extLst>
              <a:ext uri="{FF2B5EF4-FFF2-40B4-BE49-F238E27FC236}">
                <a16:creationId xmlns:a16="http://schemas.microsoft.com/office/drawing/2014/main" id="{B598B6A5-7EA2-1E58-A263-9A08F2A4D5DB}"/>
              </a:ext>
            </a:extLst>
          </p:cNvPr>
          <p:cNvSpPr>
            <a:spLocks noGrp="1"/>
          </p:cNvSpPr>
          <p:nvPr>
            <p:ph type="dt" sz="half" idx="2"/>
          </p:nvPr>
        </p:nvSpPr>
        <p:spPr>
          <a:xfrm>
            <a:off x="168746" y="6675120"/>
            <a:ext cx="823912" cy="182880"/>
          </a:xfrm>
          <a:prstGeom prst="rect">
            <a:avLst/>
          </a:prstGeom>
        </p:spPr>
        <p:txBody>
          <a:bodyPr vert="horz" lIns="0" tIns="45720" rIns="0" bIns="45720" rtlCol="0" anchor="ctr" anchorCtr="0"/>
          <a:lstStyle>
            <a:lvl1pPr algn="l">
              <a:defRPr sz="700" b="1">
                <a:solidFill>
                  <a:schemeClr val="tx1"/>
                </a:solidFill>
              </a:defRPr>
            </a:lvl1pPr>
          </a:lstStyle>
          <a:p>
            <a:fld id="{70AEC50F-98A6-489D-8FCD-93AAF92D9859}" type="datetime3">
              <a:rPr lang="en-US" smtClean="0"/>
              <a:t>16 May 2025</a:t>
            </a:fld>
            <a:endParaRPr lang="en-US" dirty="0"/>
          </a:p>
        </p:txBody>
      </p:sp>
      <p:sp>
        <p:nvSpPr>
          <p:cNvPr id="14" name="Slide Number Placeholder 13">
            <a:extLst>
              <a:ext uri="{FF2B5EF4-FFF2-40B4-BE49-F238E27FC236}">
                <a16:creationId xmlns:a16="http://schemas.microsoft.com/office/drawing/2014/main" id="{FFA4C418-D296-ED76-977B-4AA2E1E8237F}"/>
              </a:ext>
            </a:extLst>
          </p:cNvPr>
          <p:cNvSpPr>
            <a:spLocks noGrp="1"/>
          </p:cNvSpPr>
          <p:nvPr>
            <p:ph type="sldNum" sz="quarter" idx="4"/>
          </p:nvPr>
        </p:nvSpPr>
        <p:spPr>
          <a:xfrm>
            <a:off x="11581416" y="6675120"/>
            <a:ext cx="442001" cy="182880"/>
          </a:xfrm>
          <a:prstGeom prst="rect">
            <a:avLst/>
          </a:prstGeom>
        </p:spPr>
        <p:txBody>
          <a:bodyPr vert="horz" lIns="0" tIns="45720" rIns="0" bIns="45720" rtlCol="0" anchor="ctr" anchorCtr="0"/>
          <a:lstStyle>
            <a:lvl1pPr algn="r">
              <a:defRPr sz="700" b="1">
                <a:solidFill>
                  <a:schemeClr val="tx1"/>
                </a:solidFill>
              </a:defRPr>
            </a:lvl1pPr>
          </a:lstStyle>
          <a:p>
            <a:fld id="{64E5BE4B-2FBF-4174-9E62-85FAD1CB43A6}" type="slidenum">
              <a:rPr lang="en-US" smtClean="0"/>
              <a:pPr/>
              <a:t>‹#›</a:t>
            </a:fld>
            <a:endParaRPr lang="en-US" dirty="0"/>
          </a:p>
        </p:txBody>
      </p:sp>
      <p:sp>
        <p:nvSpPr>
          <p:cNvPr id="9" name="Rectangle 8">
            <a:extLst>
              <a:ext uri="{FF2B5EF4-FFF2-40B4-BE49-F238E27FC236}">
                <a16:creationId xmlns:a16="http://schemas.microsoft.com/office/drawing/2014/main" id="{18AFB434-A893-772A-8132-D1D86C48E0FB}"/>
              </a:ext>
            </a:extLst>
          </p:cNvPr>
          <p:cNvSpPr>
            <a:spLocks noChangeArrowheads="1"/>
          </p:cNvSpPr>
          <p:nvPr userDrawn="1"/>
        </p:nvSpPr>
        <p:spPr bwMode="auto">
          <a:xfrm>
            <a:off x="4724400" y="6666533"/>
            <a:ext cx="2743200" cy="200055"/>
          </a:xfrm>
          <a:prstGeom prst="rect">
            <a:avLst/>
          </a:prstGeom>
          <a:noFill/>
          <a:ln w="9525">
            <a:noFill/>
            <a:miter lim="800000"/>
            <a:headEnd/>
            <a:tailEnd/>
          </a:ln>
        </p:spPr>
        <p:txBody>
          <a:bodyPr wrap="square" anchor="ctr" anchorCtr="0">
            <a:spAutoFit/>
          </a:bodyPr>
          <a:lstStyle/>
          <a:p>
            <a:pPr algn="ctr">
              <a:defRPr/>
            </a:pPr>
            <a:r>
              <a:rPr lang="en-US" sz="700" b="0" dirty="0">
                <a:solidFill>
                  <a:schemeClr val="tx1"/>
                </a:solidFill>
                <a:latin typeface="+mn-lt"/>
                <a:cs typeface="Arial Bold" panose="020B0704020202020204" pitchFamily="34" charset="0"/>
              </a:rPr>
              <a:t>CUI</a:t>
            </a:r>
          </a:p>
        </p:txBody>
      </p:sp>
      <p:pic>
        <p:nvPicPr>
          <p:cNvPr id="8" name="Picture 7">
            <a:extLst>
              <a:ext uri="{FF2B5EF4-FFF2-40B4-BE49-F238E27FC236}">
                <a16:creationId xmlns:a16="http://schemas.microsoft.com/office/drawing/2014/main" id="{87497D88-53F0-CEE9-662E-08D7EE0472B3}"/>
              </a:ext>
            </a:extLst>
          </p:cNvPr>
          <p:cNvPicPr>
            <a:picLocks noChangeAspect="1"/>
          </p:cNvPicPr>
          <p:nvPr userDrawn="1"/>
        </p:nvPicPr>
        <p:blipFill>
          <a:blip r:embed="rId25"/>
          <a:srcRect/>
          <a:stretch/>
        </p:blipFill>
        <p:spPr>
          <a:xfrm>
            <a:off x="10004616" y="411162"/>
            <a:ext cx="1629707" cy="478023"/>
          </a:xfrm>
          <a:prstGeom prst="rect">
            <a:avLst/>
          </a:prstGeom>
        </p:spPr>
      </p:pic>
    </p:spTree>
    <p:extLst>
      <p:ext uri="{BB962C8B-B14F-4D97-AF65-F5344CB8AC3E}">
        <p14:creationId xmlns:p14="http://schemas.microsoft.com/office/powerpoint/2010/main" val="2279561132"/>
      </p:ext>
    </p:extLst>
  </p:cSld>
  <p:clrMap bg1="dk1" tx1="lt1" bg2="dk2" tx2="lt2" accent1="accent1" accent2="accent2" accent3="accent3" accent4="accent4" accent5="accent5" accent6="accent6" hlink="hlink" folHlink="folHlink"/>
  <p:sldLayoutIdLst>
    <p:sldLayoutId id="2147483796" r:id="rId1"/>
    <p:sldLayoutId id="2147483797" r:id="rId2"/>
    <p:sldLayoutId id="2147483804" r:id="rId3"/>
    <p:sldLayoutId id="2147483798" r:id="rId4"/>
    <p:sldLayoutId id="2147483805" r:id="rId5"/>
    <p:sldLayoutId id="2147483799" r:id="rId6"/>
    <p:sldLayoutId id="2147483806" r:id="rId7"/>
    <p:sldLayoutId id="2147483800" r:id="rId8"/>
    <p:sldLayoutId id="2147483802" r:id="rId9"/>
    <p:sldLayoutId id="2147483801" r:id="rId10"/>
    <p:sldLayoutId id="2147483803" r:id="rId11"/>
    <p:sldLayoutId id="2147483777" r:id="rId12"/>
    <p:sldLayoutId id="2147483778" r:id="rId13"/>
    <p:sldLayoutId id="2147483779" r:id="rId14"/>
    <p:sldLayoutId id="2147483780" r:id="rId15"/>
    <p:sldLayoutId id="2147483781" r:id="rId16"/>
    <p:sldLayoutId id="2147483782" r:id="rId17"/>
    <p:sldLayoutId id="2147483783" r:id="rId18"/>
    <p:sldLayoutId id="2147483786" r:id="rId19"/>
    <p:sldLayoutId id="2147483788" r:id="rId20"/>
    <p:sldLayoutId id="2147483789" r:id="rId21"/>
    <p:sldLayoutId id="2147483790" r:id="rId22"/>
    <p:sldLayoutId id="2147483791" r:id="rId23"/>
  </p:sldLayoutIdLst>
  <p:hf hdr="0" ftr="0"/>
  <p:txStyles>
    <p:titleStyle>
      <a:lvl1pPr algn="l" defTabSz="914400" rtl="0" eaLnBrk="1" latinLnBrk="0" hangingPunct="1">
        <a:lnSpc>
          <a:spcPct val="90000"/>
        </a:lnSpc>
        <a:spcBef>
          <a:spcPct val="0"/>
        </a:spcBef>
        <a:buNone/>
        <a:defRPr sz="3200" kern="1200" cap="all" baseline="0">
          <a:solidFill>
            <a:schemeClr val="tx2"/>
          </a:solidFill>
          <a:latin typeface="+mj-lt"/>
          <a:ea typeface="+mj-ea"/>
          <a:cs typeface="+mj-cs"/>
        </a:defRPr>
      </a:lvl1pPr>
    </p:titleStyle>
    <p:body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userDrawn="1">
          <p15:clr>
            <a:srgbClr val="F26B43"/>
          </p15:clr>
        </p15:guide>
        <p15:guide id="2" pos="345" userDrawn="1">
          <p15:clr>
            <a:srgbClr val="F26B43"/>
          </p15:clr>
        </p15:guide>
        <p15:guide id="3" pos="7335" userDrawn="1">
          <p15:clr>
            <a:srgbClr val="F26B43"/>
          </p15:clr>
        </p15:guide>
        <p15:guide id="4" orient="horz" pos="4061" userDrawn="1">
          <p15:clr>
            <a:srgbClr val="F26B43"/>
          </p15:clr>
        </p15:guide>
        <p15:guide id="6" pos="1018" userDrawn="1">
          <p15:clr>
            <a:srgbClr val="A4A3A4"/>
          </p15:clr>
        </p15:guide>
        <p15:guide id="7" pos="1248" userDrawn="1">
          <p15:clr>
            <a:srgbClr val="A4A3A4"/>
          </p15:clr>
        </p15:guide>
        <p15:guide id="8" pos="2148" userDrawn="1">
          <p15:clr>
            <a:srgbClr val="A4A3A4"/>
          </p15:clr>
        </p15:guide>
        <p15:guide id="9" pos="3052" userDrawn="1">
          <p15:clr>
            <a:srgbClr val="A4A3A4"/>
          </p15:clr>
        </p15:guide>
        <p15:guide id="10" pos="3954" userDrawn="1">
          <p15:clr>
            <a:srgbClr val="A4A3A4"/>
          </p15:clr>
        </p15:guide>
        <p15:guide id="11" pos="3724" userDrawn="1">
          <p15:clr>
            <a:srgbClr val="A4A3A4"/>
          </p15:clr>
        </p15:guide>
        <p15:guide id="12" pos="4858" userDrawn="1">
          <p15:clr>
            <a:srgbClr val="A4A3A4"/>
          </p15:clr>
        </p15:guide>
        <p15:guide id="13" pos="5784" userDrawn="1">
          <p15:clr>
            <a:srgbClr val="A4A3A4"/>
          </p15:clr>
        </p15:guide>
        <p15:guide id="14" pos="6660" userDrawn="1">
          <p15:clr>
            <a:srgbClr val="A4A3A4"/>
          </p15:clr>
        </p15:guide>
        <p15:guide id="15" pos="1920" userDrawn="1">
          <p15:clr>
            <a:srgbClr val="A4A3A4"/>
          </p15:clr>
        </p15:guide>
        <p15:guide id="16" pos="2822" userDrawn="1">
          <p15:clr>
            <a:srgbClr val="A4A3A4"/>
          </p15:clr>
        </p15:guide>
        <p15:guide id="17" pos="4626" userDrawn="1">
          <p15:clr>
            <a:srgbClr val="A4A3A4"/>
          </p15:clr>
        </p15:guide>
        <p15:guide id="18" pos="5530" userDrawn="1">
          <p15:clr>
            <a:srgbClr val="A4A3A4"/>
          </p15:clr>
        </p15:guide>
        <p15:guide id="19" pos="6434"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1.wm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4.wmf"/><Relationship Id="rId5" Type="http://schemas.openxmlformats.org/officeDocument/2006/relationships/image" Target="../media/image33.wmf"/><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6.wmf"/></Relationships>
</file>

<file path=ppt/slides/_rels/slide13.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8.wmf"/></Relationships>
</file>

<file path=ppt/slides/_rels/slide1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40.wmf"/></Relationships>
</file>

<file path=ppt/slides/_rels/slide1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2.wmf"/></Relationships>
</file>

<file path=ppt/slides/_rels/slide16.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6.w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0.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9.wmf"/><Relationship Id="rId5" Type="http://schemas.openxmlformats.org/officeDocument/2006/relationships/image" Target="../media/image18.jpe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mp4"/><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xml"/><Relationship Id="rId5" Type="http://schemas.openxmlformats.org/officeDocument/2006/relationships/slideLayout" Target="../slideLayouts/slideLayout15.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wmf"/><Relationship Id="rId7" Type="http://schemas.openxmlformats.org/officeDocument/2006/relationships/image" Target="../media/image29.wmf"/><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wmf"/><Relationship Id="rId4" Type="http://schemas.openxmlformats.org/officeDocument/2006/relationships/image" Target="../media/image2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ED625BC-D989-B43D-F5E6-1E5DB86FF0BC}"/>
              </a:ext>
            </a:extLst>
          </p:cNvPr>
          <p:cNvSpPr>
            <a:spLocks noGrp="1"/>
          </p:cNvSpPr>
          <p:nvPr>
            <p:ph type="subTitle" idx="1"/>
          </p:nvPr>
        </p:nvSpPr>
        <p:spPr/>
        <p:txBody>
          <a:bodyPr/>
          <a:lstStyle/>
          <a:p>
            <a:r>
              <a:rPr lang="en-US" sz="1600" dirty="0"/>
              <a:t>An Experimental Parametric Study on the Whirl-Flutter Stability of Tiltrotors</a:t>
            </a:r>
          </a:p>
        </p:txBody>
      </p:sp>
      <p:sp>
        <p:nvSpPr>
          <p:cNvPr id="3" name="Text Placeholder 2">
            <a:extLst>
              <a:ext uri="{FF2B5EF4-FFF2-40B4-BE49-F238E27FC236}">
                <a16:creationId xmlns:a16="http://schemas.microsoft.com/office/drawing/2014/main" id="{91F4AF1D-BE93-F7EF-92C1-ECA3F33ED892}"/>
              </a:ext>
            </a:extLst>
          </p:cNvPr>
          <p:cNvSpPr>
            <a:spLocks noGrp="1"/>
          </p:cNvSpPr>
          <p:nvPr>
            <p:ph type="body" sz="quarter" idx="10"/>
          </p:nvPr>
        </p:nvSpPr>
        <p:spPr/>
        <p:txBody>
          <a:bodyPr/>
          <a:lstStyle/>
          <a:p>
            <a:r>
              <a:rPr lang="en-US" dirty="0"/>
              <a:t>MAY 21, 2025</a:t>
            </a:r>
          </a:p>
        </p:txBody>
      </p:sp>
      <p:sp>
        <p:nvSpPr>
          <p:cNvPr id="4" name="Text Placeholder 3">
            <a:extLst>
              <a:ext uri="{FF2B5EF4-FFF2-40B4-BE49-F238E27FC236}">
                <a16:creationId xmlns:a16="http://schemas.microsoft.com/office/drawing/2014/main" id="{7F822ED7-24BC-F577-DD6B-9E7E412F5231}"/>
              </a:ext>
            </a:extLst>
          </p:cNvPr>
          <p:cNvSpPr>
            <a:spLocks noGrp="1"/>
          </p:cNvSpPr>
          <p:nvPr>
            <p:ph type="body" sz="quarter" idx="51"/>
          </p:nvPr>
        </p:nvSpPr>
        <p:spPr>
          <a:xfrm>
            <a:off x="738965" y="4843446"/>
            <a:ext cx="5984052" cy="1600897"/>
          </a:xfrm>
        </p:spPr>
        <p:txBody>
          <a:bodyPr/>
          <a:lstStyle/>
          <a:p>
            <a:pPr>
              <a:spcBef>
                <a:spcPts val="0"/>
              </a:spcBef>
            </a:pPr>
            <a:r>
              <a:rPr lang="en-US" sz="1400" dirty="0"/>
              <a:t>Presented by Martin </a:t>
            </a:r>
            <a:r>
              <a:rPr lang="en-US" sz="1400" dirty="0" err="1"/>
              <a:t>Sekula</a:t>
            </a:r>
            <a:endParaRPr lang="en-US" sz="1400" dirty="0"/>
          </a:p>
          <a:p>
            <a:pPr>
              <a:spcBef>
                <a:spcPts val="0"/>
              </a:spcBef>
            </a:pPr>
            <a:r>
              <a:rPr lang="en-US" sz="1400" dirty="0"/>
              <a:t>Research Aerospace Engineer</a:t>
            </a:r>
          </a:p>
          <a:p>
            <a:pPr>
              <a:spcBef>
                <a:spcPts val="0"/>
              </a:spcBef>
            </a:pPr>
            <a:endParaRPr lang="en-US" sz="1400" dirty="0"/>
          </a:p>
        </p:txBody>
      </p:sp>
      <p:sp>
        <p:nvSpPr>
          <p:cNvPr id="7" name="TextBox 6">
            <a:extLst>
              <a:ext uri="{FF2B5EF4-FFF2-40B4-BE49-F238E27FC236}">
                <a16:creationId xmlns:a16="http://schemas.microsoft.com/office/drawing/2014/main" id="{EACEF6E8-83AB-3DAD-BDB9-8003C5D4A8D7}"/>
              </a:ext>
            </a:extLst>
          </p:cNvPr>
          <p:cNvSpPr txBox="1"/>
          <p:nvPr/>
        </p:nvSpPr>
        <p:spPr>
          <a:xfrm>
            <a:off x="738965" y="5461014"/>
            <a:ext cx="3875314" cy="1235138"/>
          </a:xfrm>
          <a:prstGeom prst="rect">
            <a:avLst/>
          </a:prstGeom>
          <a:noFill/>
        </p:spPr>
        <p:txBody>
          <a:bodyPr wrap="none" lIns="0" tIns="0" rIns="0" bIns="0" rtlCol="0">
            <a:noAutofit/>
          </a:bodyPr>
          <a:lstStyle/>
          <a:p>
            <a:pPr>
              <a:lnSpc>
                <a:spcPct val="95000"/>
              </a:lnSpc>
              <a:buSzPct val="100000"/>
            </a:pPr>
            <a:r>
              <a:rPr lang="en-US" sz="1400" dirty="0"/>
              <a:t>Aeroelasticity Branch</a:t>
            </a:r>
          </a:p>
          <a:p>
            <a:pPr>
              <a:lnSpc>
                <a:spcPct val="95000"/>
              </a:lnSpc>
              <a:buSzPct val="100000"/>
            </a:pPr>
            <a:r>
              <a:rPr lang="en-US" sz="1400" dirty="0"/>
              <a:t>NASA Langley Research Center</a:t>
            </a:r>
          </a:p>
        </p:txBody>
      </p:sp>
      <p:sp>
        <p:nvSpPr>
          <p:cNvPr id="8" name="Text Placeholder 3">
            <a:extLst>
              <a:ext uri="{FF2B5EF4-FFF2-40B4-BE49-F238E27FC236}">
                <a16:creationId xmlns:a16="http://schemas.microsoft.com/office/drawing/2014/main" id="{210FB1D9-61E8-59B5-37FB-C5B94FFBF643}"/>
              </a:ext>
            </a:extLst>
          </p:cNvPr>
          <p:cNvSpPr txBox="1">
            <a:spLocks/>
          </p:cNvSpPr>
          <p:nvPr/>
        </p:nvSpPr>
        <p:spPr>
          <a:xfrm>
            <a:off x="5184497" y="4839209"/>
            <a:ext cx="5022087" cy="1600897"/>
          </a:xfrm>
          <a:prstGeom prst="rect">
            <a:avLst/>
          </a:prstGeom>
        </p:spPr>
        <p:txBody>
          <a:bodyPr vert="horz" lIns="0" tIns="0" rIns="0" bIns="0" spcCol="365760" rtlCol="0">
            <a:noAutofit/>
          </a:bodyPr>
          <a:lstStyle>
            <a:lvl1pPr marL="0" indent="0" algn="l" defTabSz="914400" rtl="0" eaLnBrk="1" latinLnBrk="0" hangingPunct="1">
              <a:lnSpc>
                <a:spcPct val="95000"/>
              </a:lnSpc>
              <a:spcBef>
                <a:spcPts val="1000"/>
              </a:spcBef>
              <a:buFont typeface="Arial" panose="020B0604020202020204" pitchFamily="34" charset="0"/>
              <a:buNone/>
              <a:defRPr sz="1200" kern="1200">
                <a:solidFill>
                  <a:schemeClr val="tx2"/>
                </a:solidFill>
                <a:latin typeface="+mn-lt"/>
                <a:ea typeface="+mn-ea"/>
                <a:cs typeface="+mn-cs"/>
              </a:defRPr>
            </a:lvl1pPr>
            <a:lvl2pPr marL="182880" indent="0" algn="l" defTabSz="914400" rtl="0" eaLnBrk="1" latinLnBrk="0" hangingPunct="1">
              <a:lnSpc>
                <a:spcPct val="95000"/>
              </a:lnSpc>
              <a:spcBef>
                <a:spcPts val="500"/>
              </a:spcBef>
              <a:buFont typeface="Arial" panose="020B0604020202020204" pitchFamily="34" charset="0"/>
              <a:buNone/>
              <a:defRPr sz="1200" kern="1200">
                <a:solidFill>
                  <a:schemeClr val="tx2"/>
                </a:solidFill>
                <a:latin typeface="+mn-lt"/>
                <a:ea typeface="+mn-ea"/>
                <a:cs typeface="+mn-cs"/>
              </a:defRPr>
            </a:lvl2pPr>
            <a:lvl3pPr marL="365760" indent="0" algn="l" defTabSz="914400" rtl="0" eaLnBrk="1" latinLnBrk="0" hangingPunct="1">
              <a:lnSpc>
                <a:spcPct val="95000"/>
              </a:lnSpc>
              <a:spcBef>
                <a:spcPts val="500"/>
              </a:spcBef>
              <a:buFont typeface="Arial" panose="020B0604020202020204" pitchFamily="34" charset="0"/>
              <a:buNone/>
              <a:defRPr sz="1200" kern="1200">
                <a:solidFill>
                  <a:schemeClr val="tx2"/>
                </a:solidFill>
                <a:latin typeface="+mn-lt"/>
                <a:ea typeface="+mn-ea"/>
                <a:cs typeface="+mn-cs"/>
              </a:defRPr>
            </a:lvl3pPr>
            <a:lvl4pPr marL="548640" indent="0" algn="l" defTabSz="914400" rtl="0" eaLnBrk="1" latinLnBrk="0" hangingPunct="1">
              <a:lnSpc>
                <a:spcPct val="95000"/>
              </a:lnSpc>
              <a:spcBef>
                <a:spcPts val="500"/>
              </a:spcBef>
              <a:buFont typeface="Arial" panose="020B0604020202020204" pitchFamily="34" charset="0"/>
              <a:buNone/>
              <a:defRPr sz="1200" kern="1200">
                <a:solidFill>
                  <a:schemeClr val="tx2"/>
                </a:solidFill>
                <a:latin typeface="+mn-lt"/>
                <a:ea typeface="+mn-ea"/>
                <a:cs typeface="+mn-cs"/>
              </a:defRPr>
            </a:lvl4pPr>
            <a:lvl5pPr marL="731520" indent="0" algn="l" defTabSz="914400" rtl="0" eaLnBrk="1" latinLnBrk="0" hangingPunct="1">
              <a:lnSpc>
                <a:spcPct val="95000"/>
              </a:lnSpc>
              <a:spcBef>
                <a:spcPts val="500"/>
              </a:spcBef>
              <a:buFont typeface="Arial" panose="020B0604020202020204" pitchFamily="34" charset="0"/>
              <a:buNone/>
              <a:defRPr sz="1200" kern="1200">
                <a:solidFill>
                  <a:schemeClr val="tx2"/>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a:spcBef>
                <a:spcPts val="0"/>
              </a:spcBef>
            </a:pPr>
            <a:r>
              <a:rPr lang="en-US" sz="1400" dirty="0"/>
              <a:t>Co-Authors</a:t>
            </a:r>
          </a:p>
          <a:p>
            <a:pPr>
              <a:spcBef>
                <a:spcPts val="0"/>
              </a:spcBef>
            </a:pPr>
            <a:r>
              <a:rPr lang="en-US" sz="1400" dirty="0"/>
              <a:t>Robert Thornburgh, DEVCOM ARL</a:t>
            </a:r>
          </a:p>
          <a:p>
            <a:pPr>
              <a:spcBef>
                <a:spcPts val="0"/>
              </a:spcBef>
            </a:pPr>
            <a:r>
              <a:rPr lang="en-US" sz="1400" dirty="0"/>
              <a:t>Andrew Kreshock, DEVCOM ARL</a:t>
            </a:r>
          </a:p>
          <a:p>
            <a:pPr>
              <a:spcBef>
                <a:spcPts val="0"/>
              </a:spcBef>
            </a:pPr>
            <a:r>
              <a:rPr lang="en-US" sz="1400" dirty="0"/>
              <a:t>Hao Kang, DEVCOM ARL</a:t>
            </a:r>
          </a:p>
          <a:p>
            <a:pPr>
              <a:spcBef>
                <a:spcPts val="0"/>
              </a:spcBef>
            </a:pPr>
            <a:r>
              <a:rPr lang="en-US" sz="1400" dirty="0"/>
              <a:t>Thomas </a:t>
            </a:r>
            <a:r>
              <a:rPr lang="en-US" sz="1400" dirty="0" err="1"/>
              <a:t>Ivanco</a:t>
            </a:r>
            <a:r>
              <a:rPr lang="en-US" sz="1400" dirty="0"/>
              <a:t>, NASA</a:t>
            </a:r>
          </a:p>
          <a:p>
            <a:pPr>
              <a:spcBef>
                <a:spcPts val="0"/>
              </a:spcBef>
            </a:pPr>
            <a:r>
              <a:rPr lang="en-US" sz="1400" dirty="0"/>
              <a:t>Garrett McHugh, NASA</a:t>
            </a:r>
          </a:p>
          <a:p>
            <a:pPr>
              <a:spcBef>
                <a:spcPts val="0"/>
              </a:spcBef>
            </a:pPr>
            <a:endParaRPr lang="en-US" sz="1400" dirty="0"/>
          </a:p>
        </p:txBody>
      </p:sp>
      <p:sp>
        <p:nvSpPr>
          <p:cNvPr id="11" name="Date Placeholder 3">
            <a:extLst>
              <a:ext uri="{FF2B5EF4-FFF2-40B4-BE49-F238E27FC236}">
                <a16:creationId xmlns:a16="http://schemas.microsoft.com/office/drawing/2014/main" id="{9E48D6BD-EB72-97FF-5DB2-7059F59ED48F}"/>
              </a:ext>
            </a:extLst>
          </p:cNvPr>
          <p:cNvSpPr>
            <a:spLocks noGrp="1"/>
          </p:cNvSpPr>
          <p:nvPr>
            <p:ph type="dt" sz="half" idx="12"/>
          </p:nvPr>
        </p:nvSpPr>
        <p:spPr>
          <a:xfrm>
            <a:off x="180470" y="6636602"/>
            <a:ext cx="823912" cy="182880"/>
          </a:xfrm>
        </p:spPr>
        <p:txBody>
          <a:bodyPr/>
          <a:lstStyle>
            <a:lvl1pPr>
              <a:defRPr>
                <a:solidFill>
                  <a:schemeClr val="tx1"/>
                </a:solidFill>
              </a:defRPr>
            </a:lvl1pPr>
          </a:lstStyle>
          <a:p>
            <a:r>
              <a:rPr lang="en-US" dirty="0"/>
              <a:t>21 May 2025</a:t>
            </a:r>
          </a:p>
        </p:txBody>
      </p:sp>
      <p:sp>
        <p:nvSpPr>
          <p:cNvPr id="12" name="Slide Number Placeholder 6">
            <a:extLst>
              <a:ext uri="{FF2B5EF4-FFF2-40B4-BE49-F238E27FC236}">
                <a16:creationId xmlns:a16="http://schemas.microsoft.com/office/drawing/2014/main" id="{FA967F8F-6164-C156-A052-7AB0DA7AD562}"/>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1</a:t>
            </a:fld>
            <a:endParaRPr lang="en-US" dirty="0"/>
          </a:p>
        </p:txBody>
      </p:sp>
    </p:spTree>
    <p:extLst>
      <p:ext uri="{BB962C8B-B14F-4D97-AF65-F5344CB8AC3E}">
        <p14:creationId xmlns:p14="http://schemas.microsoft.com/office/powerpoint/2010/main" val="159061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426" y="266700"/>
            <a:ext cx="8200700" cy="533400"/>
          </a:xfrm>
        </p:spPr>
        <p:txBody>
          <a:bodyPr>
            <a:noAutofit/>
          </a:bodyPr>
          <a:lstStyle/>
          <a:p>
            <a:r>
              <a:rPr lang="en-US" sz="3200" b="1" dirty="0"/>
              <a:t>Effect of Pitch-Flap Coupling</a:t>
            </a:r>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10</a:t>
            </a:fld>
            <a:endParaRPr lang="en-US" dirty="0"/>
          </a:p>
        </p:txBody>
      </p:sp>
      <p:pic>
        <p:nvPicPr>
          <p:cNvPr id="4" name="Picture 3">
            <a:extLst>
              <a:ext uri="{FF2B5EF4-FFF2-40B4-BE49-F238E27FC236}">
                <a16:creationId xmlns:a16="http://schemas.microsoft.com/office/drawing/2014/main" id="{F060F144-3198-1CDC-19A1-089FD01D7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81215" y="1466270"/>
            <a:ext cx="4715588" cy="5029200"/>
          </a:xfrm>
          <a:prstGeom prst="rect">
            <a:avLst/>
          </a:prstGeom>
          <a:noFill/>
          <a:ln>
            <a:noFill/>
          </a:ln>
        </p:spPr>
      </p:pic>
      <p:pic>
        <p:nvPicPr>
          <p:cNvPr id="8" name="Picture 7">
            <a:extLst>
              <a:ext uri="{FF2B5EF4-FFF2-40B4-BE49-F238E27FC236}">
                <a16:creationId xmlns:a16="http://schemas.microsoft.com/office/drawing/2014/main" id="{9D994E31-B833-3E12-C3F4-A42FE3822F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295942" y="1466270"/>
            <a:ext cx="4715588" cy="5029200"/>
          </a:xfrm>
          <a:prstGeom prst="rect">
            <a:avLst/>
          </a:prstGeom>
          <a:noFill/>
          <a:ln>
            <a:noFill/>
          </a:ln>
        </p:spPr>
      </p:pic>
      <p:sp>
        <p:nvSpPr>
          <p:cNvPr id="9" name="TextBox 8">
            <a:extLst>
              <a:ext uri="{FF2B5EF4-FFF2-40B4-BE49-F238E27FC236}">
                <a16:creationId xmlns:a16="http://schemas.microsoft.com/office/drawing/2014/main" id="{9E19C0D6-0813-C4C7-C161-1D0482F6A3DF}"/>
              </a:ext>
            </a:extLst>
          </p:cNvPr>
          <p:cNvSpPr txBox="1"/>
          <p:nvPr/>
        </p:nvSpPr>
        <p:spPr>
          <a:xfrm>
            <a:off x="2939308" y="1122096"/>
            <a:ext cx="4108985" cy="344174"/>
          </a:xfrm>
          <a:prstGeom prst="rect">
            <a:avLst/>
          </a:prstGeom>
          <a:noFill/>
        </p:spPr>
        <p:txBody>
          <a:bodyPr wrap="square" lIns="0" tIns="0" rIns="0" bIns="0" rtlCol="0">
            <a:noAutofit/>
          </a:bodyPr>
          <a:lstStyle/>
          <a:p>
            <a:pPr algn="ctr">
              <a:lnSpc>
                <a:spcPct val="95000"/>
              </a:lnSpc>
              <a:spcBef>
                <a:spcPts val="1000"/>
              </a:spcBef>
              <a:buSzPct val="100000"/>
            </a:pPr>
            <a:r>
              <a:rPr lang="en-US" b="1" dirty="0"/>
              <a:t>Wing Vertical Mode 727 RPM</a:t>
            </a:r>
          </a:p>
        </p:txBody>
      </p:sp>
      <p:sp>
        <p:nvSpPr>
          <p:cNvPr id="11" name="TextBox 10">
            <a:extLst>
              <a:ext uri="{FF2B5EF4-FFF2-40B4-BE49-F238E27FC236}">
                <a16:creationId xmlns:a16="http://schemas.microsoft.com/office/drawing/2014/main" id="{4530628D-324B-D3E4-06C8-B86333B78F9F}"/>
              </a:ext>
            </a:extLst>
          </p:cNvPr>
          <p:cNvSpPr txBox="1"/>
          <p:nvPr/>
        </p:nvSpPr>
        <p:spPr>
          <a:xfrm>
            <a:off x="7765698" y="1122096"/>
            <a:ext cx="4108985" cy="344174"/>
          </a:xfrm>
          <a:prstGeom prst="rect">
            <a:avLst/>
          </a:prstGeom>
          <a:noFill/>
        </p:spPr>
        <p:txBody>
          <a:bodyPr wrap="square" lIns="0" tIns="0" rIns="0" bIns="0" rtlCol="0">
            <a:noAutofit/>
          </a:bodyPr>
          <a:lstStyle/>
          <a:p>
            <a:pPr algn="ctr">
              <a:lnSpc>
                <a:spcPct val="95000"/>
              </a:lnSpc>
              <a:spcBef>
                <a:spcPts val="1000"/>
              </a:spcBef>
              <a:buSzPct val="100000"/>
            </a:pPr>
            <a:r>
              <a:rPr lang="en-US" b="1" dirty="0"/>
              <a:t>Wing Vertical Mode 909 RPM</a:t>
            </a:r>
          </a:p>
        </p:txBody>
      </p:sp>
      <p:sp>
        <p:nvSpPr>
          <p:cNvPr id="2" name="TextBox 1">
            <a:extLst>
              <a:ext uri="{FF2B5EF4-FFF2-40B4-BE49-F238E27FC236}">
                <a16:creationId xmlns:a16="http://schemas.microsoft.com/office/drawing/2014/main" id="{36389375-25BE-EDE9-E35A-2FAE616C084F}"/>
              </a:ext>
            </a:extLst>
          </p:cNvPr>
          <p:cNvSpPr txBox="1"/>
          <p:nvPr/>
        </p:nvSpPr>
        <p:spPr>
          <a:xfrm>
            <a:off x="101360" y="2425774"/>
            <a:ext cx="2076902" cy="1889051"/>
          </a:xfrm>
          <a:prstGeom prst="rect">
            <a:avLst/>
          </a:prstGeom>
          <a:noFill/>
          <a:ln>
            <a:solidFill>
              <a:schemeClr val="tx1"/>
            </a:solidFill>
          </a:ln>
        </p:spPr>
        <p:txBody>
          <a:bodyPr wrap="square" lIns="0" tIns="0" rIns="0" bIns="0" rtlCol="0">
            <a:noAutofit/>
          </a:bodyPr>
          <a:lstStyle/>
          <a:p>
            <a:pPr algn="ctr">
              <a:spcBef>
                <a:spcPts val="1800"/>
              </a:spcBef>
              <a:buSzPct val="100000"/>
            </a:pPr>
            <a:r>
              <a:rPr lang="en-US" sz="1600" b="1" u="sng" dirty="0"/>
              <a:t>Configuration</a:t>
            </a:r>
          </a:p>
          <a:p>
            <a:pPr marL="233363" indent="-115888">
              <a:lnSpc>
                <a:spcPct val="95000"/>
              </a:lnSpc>
              <a:spcBef>
                <a:spcPts val="1000"/>
              </a:spcBef>
              <a:buSzPct val="100000"/>
              <a:buFont typeface="Arial" panose="020B0604020202020204" pitchFamily="34" charset="0"/>
              <a:buChar char="•"/>
            </a:pPr>
            <a:r>
              <a:rPr lang="en-US" sz="1600" b="1" dirty="0"/>
              <a:t>Fiberglass Blades</a:t>
            </a:r>
          </a:p>
          <a:p>
            <a:pPr marL="233363" indent="-115888">
              <a:lnSpc>
                <a:spcPct val="95000"/>
              </a:lnSpc>
              <a:spcBef>
                <a:spcPts val="1000"/>
              </a:spcBef>
              <a:buSzPct val="100000"/>
              <a:buFont typeface="Arial" panose="020B0604020202020204" pitchFamily="34" charset="0"/>
              <a:buChar char="•"/>
            </a:pPr>
            <a:r>
              <a:rPr lang="en-US" sz="1600" b="1" dirty="0"/>
              <a:t>4000 </a:t>
            </a:r>
            <a:r>
              <a:rPr lang="en-US" sz="1600" b="1" dirty="0" err="1"/>
              <a:t>lb</a:t>
            </a:r>
            <a:r>
              <a:rPr lang="en-US" sz="1600" b="1" dirty="0"/>
              <a:t>/in Pitch Spring</a:t>
            </a:r>
          </a:p>
          <a:p>
            <a:pPr marL="233363" indent="-115888">
              <a:lnSpc>
                <a:spcPct val="95000"/>
              </a:lnSpc>
              <a:spcBef>
                <a:spcPts val="1000"/>
              </a:spcBef>
              <a:buSzPct val="100000"/>
              <a:buFont typeface="Arial" panose="020B0604020202020204" pitchFamily="34" charset="0"/>
              <a:buChar char="•"/>
            </a:pPr>
            <a:r>
              <a:rPr lang="en-US" sz="1600" b="1" dirty="0"/>
              <a:t>Baseline Diaphragm Spring</a:t>
            </a:r>
          </a:p>
        </p:txBody>
      </p:sp>
    </p:spTree>
    <p:extLst>
      <p:ext uri="{BB962C8B-B14F-4D97-AF65-F5344CB8AC3E}">
        <p14:creationId xmlns:p14="http://schemas.microsoft.com/office/powerpoint/2010/main" val="2726666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426" y="266700"/>
            <a:ext cx="6611152" cy="533400"/>
          </a:xfrm>
        </p:spPr>
        <p:txBody>
          <a:bodyPr>
            <a:noAutofit/>
          </a:bodyPr>
          <a:lstStyle/>
          <a:p>
            <a:r>
              <a:rPr lang="en-US" sz="3200" b="1" dirty="0"/>
              <a:t>Blade and Rotor Modes</a:t>
            </a:r>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11</a:t>
            </a:fld>
            <a:endParaRPr lang="en-US" dirty="0"/>
          </a:p>
        </p:txBody>
      </p:sp>
      <p:pic>
        <p:nvPicPr>
          <p:cNvPr id="11" name="Picture 10" descr="A picture containing indoor, telescope&#10;&#10;Description automatically generated">
            <a:extLst>
              <a:ext uri="{FF2B5EF4-FFF2-40B4-BE49-F238E27FC236}">
                <a16:creationId xmlns:a16="http://schemas.microsoft.com/office/drawing/2014/main" id="{2BCF0F6C-EE54-F901-09F1-BE68F834993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tretch>
            <a:fillRect/>
          </a:stretch>
        </p:blipFill>
        <p:spPr>
          <a:xfrm>
            <a:off x="7307985" y="1217384"/>
            <a:ext cx="3737458" cy="2491638"/>
          </a:xfrm>
          <a:prstGeom prst="rect">
            <a:avLst/>
          </a:prstGeom>
        </p:spPr>
      </p:pic>
      <p:pic>
        <p:nvPicPr>
          <p:cNvPr id="5" name="Picture 4">
            <a:extLst>
              <a:ext uri="{FF2B5EF4-FFF2-40B4-BE49-F238E27FC236}">
                <a16:creationId xmlns:a16="http://schemas.microsoft.com/office/drawing/2014/main" id="{3075612C-FA1C-88C2-544A-6AE5BEFE40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08547" y="1314886"/>
            <a:ext cx="5572025" cy="4171514"/>
          </a:xfrm>
          <a:prstGeom prst="rect">
            <a:avLst/>
          </a:prstGeom>
          <a:noFill/>
          <a:ln>
            <a:noFill/>
          </a:ln>
        </p:spPr>
      </p:pic>
      <p:sp>
        <p:nvSpPr>
          <p:cNvPr id="13" name="TextBox 12">
            <a:extLst>
              <a:ext uri="{FF2B5EF4-FFF2-40B4-BE49-F238E27FC236}">
                <a16:creationId xmlns:a16="http://schemas.microsoft.com/office/drawing/2014/main" id="{91D4A4B4-91E9-9079-ABA2-B0F0D4BAB28E}"/>
              </a:ext>
            </a:extLst>
          </p:cNvPr>
          <p:cNvSpPr txBox="1"/>
          <p:nvPr/>
        </p:nvSpPr>
        <p:spPr>
          <a:xfrm>
            <a:off x="244512" y="5816520"/>
            <a:ext cx="6097772" cy="369332"/>
          </a:xfrm>
          <a:prstGeom prst="rect">
            <a:avLst/>
          </a:prstGeom>
          <a:noFill/>
        </p:spPr>
        <p:txBody>
          <a:bodyPr wrap="square">
            <a:spAutoFit/>
          </a:bodyPr>
          <a:lstStyle/>
          <a:p>
            <a:pPr algn="ctr"/>
            <a:r>
              <a:rPr lang="en-US" b="1" dirty="0"/>
              <a:t>Fiberglass blade frequencies for the free-free hub </a:t>
            </a:r>
          </a:p>
        </p:txBody>
      </p:sp>
      <p:pic>
        <p:nvPicPr>
          <p:cNvPr id="15" name="Picture 14">
            <a:extLst>
              <a:ext uri="{FF2B5EF4-FFF2-40B4-BE49-F238E27FC236}">
                <a16:creationId xmlns:a16="http://schemas.microsoft.com/office/drawing/2014/main" id="{4D705CA8-4A8A-957E-1048-336C4F6F6A72}"/>
              </a:ext>
            </a:extLst>
          </p:cNvPr>
          <p:cNvPicPr>
            <a:picLocks noChangeAspect="1"/>
          </p:cNvPicPr>
          <p:nvPr/>
        </p:nvPicPr>
        <p:blipFill>
          <a:blip r:embed="rId6"/>
          <a:srcRect/>
          <a:stretch/>
        </p:blipFill>
        <p:spPr>
          <a:xfrm>
            <a:off x="7516987" y="4071365"/>
            <a:ext cx="3319454" cy="2489828"/>
          </a:xfrm>
          <a:prstGeom prst="rect">
            <a:avLst/>
          </a:prstGeom>
        </p:spPr>
      </p:pic>
    </p:spTree>
    <p:extLst>
      <p:ext uri="{BB962C8B-B14F-4D97-AF65-F5344CB8AC3E}">
        <p14:creationId xmlns:p14="http://schemas.microsoft.com/office/powerpoint/2010/main" val="2300687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426" y="266700"/>
            <a:ext cx="8891816" cy="533400"/>
          </a:xfrm>
        </p:spPr>
        <p:txBody>
          <a:bodyPr>
            <a:noAutofit/>
          </a:bodyPr>
          <a:lstStyle/>
          <a:p>
            <a:r>
              <a:rPr lang="en-US" sz="3200" b="1" dirty="0"/>
              <a:t>Operational Regressive Lag Mode</a:t>
            </a:r>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12</a:t>
            </a:fld>
            <a:endParaRPr lang="en-US" dirty="0"/>
          </a:p>
        </p:txBody>
      </p:sp>
      <p:pic>
        <p:nvPicPr>
          <p:cNvPr id="5" name="Picture 4">
            <a:extLst>
              <a:ext uri="{FF2B5EF4-FFF2-40B4-BE49-F238E27FC236}">
                <a16:creationId xmlns:a16="http://schemas.microsoft.com/office/drawing/2014/main" id="{718B555D-CCB5-1067-8F03-D421B97C93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74411" y="1187444"/>
            <a:ext cx="4564365" cy="4874473"/>
          </a:xfrm>
          <a:prstGeom prst="rect">
            <a:avLst/>
          </a:prstGeom>
          <a:noFill/>
          <a:ln>
            <a:noFill/>
          </a:ln>
        </p:spPr>
      </p:pic>
      <p:pic>
        <p:nvPicPr>
          <p:cNvPr id="10" name="Picture 9">
            <a:extLst>
              <a:ext uri="{FF2B5EF4-FFF2-40B4-BE49-F238E27FC236}">
                <a16:creationId xmlns:a16="http://schemas.microsoft.com/office/drawing/2014/main" id="{F9D92AFD-4323-4FAE-CA69-DA6DA187D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390051" y="3066088"/>
            <a:ext cx="4564364" cy="3414570"/>
          </a:xfrm>
          <a:prstGeom prst="rect">
            <a:avLst/>
          </a:prstGeom>
          <a:noFill/>
          <a:ln>
            <a:noFill/>
          </a:ln>
        </p:spPr>
      </p:pic>
      <p:sp>
        <p:nvSpPr>
          <p:cNvPr id="11" name="TextBox 10">
            <a:extLst>
              <a:ext uri="{FF2B5EF4-FFF2-40B4-BE49-F238E27FC236}">
                <a16:creationId xmlns:a16="http://schemas.microsoft.com/office/drawing/2014/main" id="{F177036D-F91F-9687-31ED-3F1E166DEAD4}"/>
              </a:ext>
            </a:extLst>
          </p:cNvPr>
          <p:cNvSpPr txBox="1"/>
          <p:nvPr/>
        </p:nvSpPr>
        <p:spPr>
          <a:xfrm>
            <a:off x="5622676" y="1187444"/>
            <a:ext cx="6099114" cy="1878644"/>
          </a:xfrm>
          <a:prstGeom prst="rect">
            <a:avLst/>
          </a:prstGeom>
          <a:noFill/>
        </p:spPr>
        <p:txBody>
          <a:bodyPr wrap="square" lIns="0" tIns="0" rIns="0" bIns="0" rtlCol="0">
            <a:noAutofit/>
          </a:bodyPr>
          <a:lstStyle/>
          <a:p>
            <a:pPr marL="171450" indent="-171450">
              <a:lnSpc>
                <a:spcPct val="95000"/>
              </a:lnSpc>
              <a:spcBef>
                <a:spcPts val="600"/>
              </a:spcBef>
              <a:buSzPct val="100000"/>
              <a:buFont typeface="Arial" panose="020B0604020202020204" pitchFamily="34" charset="0"/>
              <a:buChar char="•"/>
            </a:pPr>
            <a:r>
              <a:rPr lang="en-US" b="1" dirty="0"/>
              <a:t>Free decays not possible</a:t>
            </a:r>
          </a:p>
          <a:p>
            <a:pPr marL="171450" indent="-171450">
              <a:lnSpc>
                <a:spcPct val="95000"/>
              </a:lnSpc>
              <a:spcBef>
                <a:spcPts val="600"/>
              </a:spcBef>
              <a:buSzPct val="100000"/>
              <a:buFont typeface="Arial" panose="020B0604020202020204" pitchFamily="34" charset="0"/>
              <a:buChar char="•"/>
            </a:pPr>
            <a:r>
              <a:rPr lang="en-US" b="1" dirty="0"/>
              <a:t>Seen in chordwise bending moment</a:t>
            </a:r>
          </a:p>
          <a:p>
            <a:pPr marL="171450" indent="-171450">
              <a:lnSpc>
                <a:spcPct val="95000"/>
              </a:lnSpc>
              <a:spcBef>
                <a:spcPts val="600"/>
              </a:spcBef>
              <a:buSzPct val="100000"/>
              <a:buFont typeface="Arial" panose="020B0604020202020204" pitchFamily="34" charset="0"/>
              <a:buChar char="•"/>
            </a:pPr>
            <a:r>
              <a:rPr lang="en-US" b="1" dirty="0"/>
              <a:t>Constant-frequency excitation </a:t>
            </a:r>
          </a:p>
          <a:p>
            <a:pPr marL="171450" indent="-171450">
              <a:lnSpc>
                <a:spcPct val="95000"/>
              </a:lnSpc>
              <a:spcBef>
                <a:spcPts val="600"/>
              </a:spcBef>
              <a:buSzPct val="100000"/>
              <a:buFont typeface="Arial" panose="020B0604020202020204" pitchFamily="34" charset="0"/>
              <a:buChar char="•"/>
            </a:pPr>
            <a:r>
              <a:rPr lang="en-US" b="1" dirty="0"/>
              <a:t>Stepped across frequency range at each tunnel speed</a:t>
            </a:r>
          </a:p>
          <a:p>
            <a:pPr marL="171450" indent="-171450">
              <a:lnSpc>
                <a:spcPct val="95000"/>
              </a:lnSpc>
              <a:spcBef>
                <a:spcPts val="600"/>
              </a:spcBef>
              <a:buSzPct val="100000"/>
              <a:buFont typeface="Arial" panose="020B0604020202020204" pitchFamily="34" charset="0"/>
              <a:buChar char="•"/>
            </a:pPr>
            <a:r>
              <a:rPr lang="en-US" b="1" dirty="0"/>
              <a:t>Extracted regressive lag frequency from FRFs </a:t>
            </a:r>
          </a:p>
        </p:txBody>
      </p:sp>
      <p:sp>
        <p:nvSpPr>
          <p:cNvPr id="12" name="TextBox 11">
            <a:extLst>
              <a:ext uri="{FF2B5EF4-FFF2-40B4-BE49-F238E27FC236}">
                <a16:creationId xmlns:a16="http://schemas.microsoft.com/office/drawing/2014/main" id="{A805B29C-84BB-27F3-E46E-6C9083EB3883}"/>
              </a:ext>
            </a:extLst>
          </p:cNvPr>
          <p:cNvSpPr txBox="1"/>
          <p:nvPr/>
        </p:nvSpPr>
        <p:spPr>
          <a:xfrm>
            <a:off x="422206" y="6182299"/>
            <a:ext cx="5442207" cy="374679"/>
          </a:xfrm>
          <a:prstGeom prst="rect">
            <a:avLst/>
          </a:prstGeom>
          <a:noFill/>
        </p:spPr>
        <p:txBody>
          <a:bodyPr wrap="square" lIns="0" tIns="0" rIns="0" bIns="0" rtlCol="0">
            <a:noAutofit/>
          </a:bodyPr>
          <a:lstStyle/>
          <a:p>
            <a:pPr algn="ctr">
              <a:lnSpc>
                <a:spcPct val="95000"/>
              </a:lnSpc>
              <a:spcBef>
                <a:spcPts val="1000"/>
              </a:spcBef>
              <a:buSzPct val="100000"/>
            </a:pPr>
            <a:r>
              <a:rPr lang="en-US" b="1" dirty="0"/>
              <a:t>Fiberglass blades, </a:t>
            </a:r>
            <a:r>
              <a:rPr lang="el-GR" b="1" dirty="0"/>
              <a:t>δ</a:t>
            </a:r>
            <a:r>
              <a:rPr lang="el-GR" b="1" baseline="-25000" dirty="0"/>
              <a:t>3</a:t>
            </a:r>
            <a:r>
              <a:rPr lang="en-US" b="1" baseline="-25000" dirty="0"/>
              <a:t> </a:t>
            </a:r>
            <a:r>
              <a:rPr lang="en-US" b="1" dirty="0"/>
              <a:t>= ‑10</a:t>
            </a:r>
            <a:r>
              <a:rPr lang="en-US" sz="1800" b="1" dirty="0">
                <a:effectLst/>
                <a:latin typeface="Times New Roman" panose="02020603050405020304" pitchFamily="18" charset="0"/>
                <a:ea typeface="Times New Roman" panose="02020603050405020304" pitchFamily="18" charset="0"/>
                <a:sym typeface="Symbol" panose="05050102010706020507" pitchFamily="18" charset="2"/>
              </a:rPr>
              <a:t>,</a:t>
            </a:r>
            <a:r>
              <a:rPr lang="el-GR" b="1" dirty="0"/>
              <a:t> 909 </a:t>
            </a:r>
            <a:r>
              <a:rPr lang="en-US" b="1" dirty="0"/>
              <a:t>RPM</a:t>
            </a:r>
          </a:p>
        </p:txBody>
      </p:sp>
      <p:sp>
        <p:nvSpPr>
          <p:cNvPr id="2" name="Isosceles Triangle 1">
            <a:extLst>
              <a:ext uri="{FF2B5EF4-FFF2-40B4-BE49-F238E27FC236}">
                <a16:creationId xmlns:a16="http://schemas.microsoft.com/office/drawing/2014/main" id="{C35A4201-AEAB-3805-219C-3191FC1ADA93}"/>
              </a:ext>
            </a:extLst>
          </p:cNvPr>
          <p:cNvSpPr/>
          <p:nvPr/>
        </p:nvSpPr>
        <p:spPr>
          <a:xfrm>
            <a:off x="3714750" y="2238375"/>
            <a:ext cx="137160" cy="137160"/>
          </a:xfrm>
          <a:prstGeom prst="triangle">
            <a:avLst/>
          </a:prstGeom>
          <a:solidFill>
            <a:srgbClr val="FFC000"/>
          </a:solidFill>
          <a:ln>
            <a:solidFill>
              <a:schemeClr val="tx1"/>
            </a:solid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4" name="Isosceles Triangle 3">
            <a:extLst>
              <a:ext uri="{FF2B5EF4-FFF2-40B4-BE49-F238E27FC236}">
                <a16:creationId xmlns:a16="http://schemas.microsoft.com/office/drawing/2014/main" id="{DEF69BFA-CB99-AE13-825D-A070DB8A444C}"/>
              </a:ext>
            </a:extLst>
          </p:cNvPr>
          <p:cNvSpPr/>
          <p:nvPr/>
        </p:nvSpPr>
        <p:spPr>
          <a:xfrm>
            <a:off x="3435640" y="2192655"/>
            <a:ext cx="137160" cy="137160"/>
          </a:xfrm>
          <a:prstGeom prst="triangle">
            <a:avLst/>
          </a:prstGeom>
          <a:solidFill>
            <a:srgbClr val="FFC000"/>
          </a:solidFill>
          <a:ln>
            <a:solidFill>
              <a:schemeClr val="tx1"/>
            </a:solid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8" name="Isosceles Triangle 7">
            <a:extLst>
              <a:ext uri="{FF2B5EF4-FFF2-40B4-BE49-F238E27FC236}">
                <a16:creationId xmlns:a16="http://schemas.microsoft.com/office/drawing/2014/main" id="{8D7354E9-765D-CDFF-6BDE-537BB0CDD127}"/>
              </a:ext>
            </a:extLst>
          </p:cNvPr>
          <p:cNvSpPr/>
          <p:nvPr/>
        </p:nvSpPr>
        <p:spPr>
          <a:xfrm>
            <a:off x="2800350" y="1400175"/>
            <a:ext cx="137160" cy="137160"/>
          </a:xfrm>
          <a:prstGeom prst="triangle">
            <a:avLst/>
          </a:prstGeom>
          <a:solidFill>
            <a:srgbClr val="FFC000"/>
          </a:solidFill>
          <a:ln>
            <a:solidFill>
              <a:schemeClr val="tx1"/>
            </a:solid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9" name="Isosceles Triangle 8">
            <a:extLst>
              <a:ext uri="{FF2B5EF4-FFF2-40B4-BE49-F238E27FC236}">
                <a16:creationId xmlns:a16="http://schemas.microsoft.com/office/drawing/2014/main" id="{77C056AB-EECC-D9A9-466E-CD7D74A17E9B}"/>
              </a:ext>
            </a:extLst>
          </p:cNvPr>
          <p:cNvSpPr/>
          <p:nvPr/>
        </p:nvSpPr>
        <p:spPr>
          <a:xfrm>
            <a:off x="2286000" y="1491615"/>
            <a:ext cx="137160" cy="137160"/>
          </a:xfrm>
          <a:prstGeom prst="triangle">
            <a:avLst/>
          </a:prstGeom>
          <a:solidFill>
            <a:srgbClr val="FFC000"/>
          </a:solidFill>
          <a:ln>
            <a:solidFill>
              <a:schemeClr val="tx1"/>
            </a:solid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13" name="Isosceles Triangle 12">
            <a:extLst>
              <a:ext uri="{FF2B5EF4-FFF2-40B4-BE49-F238E27FC236}">
                <a16:creationId xmlns:a16="http://schemas.microsoft.com/office/drawing/2014/main" id="{3FF382AD-4E92-7BA1-9D7D-E56F3C39027C}"/>
              </a:ext>
            </a:extLst>
          </p:cNvPr>
          <p:cNvSpPr/>
          <p:nvPr/>
        </p:nvSpPr>
        <p:spPr>
          <a:xfrm>
            <a:off x="2076450" y="1685925"/>
            <a:ext cx="137160" cy="137160"/>
          </a:xfrm>
          <a:prstGeom prst="triangle">
            <a:avLst/>
          </a:prstGeom>
          <a:solidFill>
            <a:srgbClr val="FFC000"/>
          </a:solidFill>
          <a:ln>
            <a:solidFill>
              <a:schemeClr val="tx1"/>
            </a:solid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Tree>
    <p:extLst>
      <p:ext uri="{BB962C8B-B14F-4D97-AF65-F5344CB8AC3E}">
        <p14:creationId xmlns:p14="http://schemas.microsoft.com/office/powerpoint/2010/main" val="3218095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426" y="266700"/>
            <a:ext cx="6611152" cy="533400"/>
          </a:xfrm>
        </p:spPr>
        <p:txBody>
          <a:bodyPr>
            <a:noAutofit/>
          </a:bodyPr>
          <a:lstStyle/>
          <a:p>
            <a:r>
              <a:rPr lang="en-US" sz="3200" b="1" dirty="0"/>
              <a:t>Wing Inplane Mode</a:t>
            </a:r>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13</a:t>
            </a:fld>
            <a:endParaRPr lang="en-US" dirty="0"/>
          </a:p>
        </p:txBody>
      </p:sp>
      <p:pic>
        <p:nvPicPr>
          <p:cNvPr id="2" name="Picture 1">
            <a:extLst>
              <a:ext uri="{FF2B5EF4-FFF2-40B4-BE49-F238E27FC236}">
                <a16:creationId xmlns:a16="http://schemas.microsoft.com/office/drawing/2014/main" id="{56714433-DF6E-AC6D-D326-AD0A14CC38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8024" y="1463040"/>
            <a:ext cx="4715417" cy="5029200"/>
          </a:xfrm>
          <a:prstGeom prst="rect">
            <a:avLst/>
          </a:prstGeom>
          <a:noFill/>
          <a:ln>
            <a:noFill/>
          </a:ln>
        </p:spPr>
      </p:pic>
      <p:pic>
        <p:nvPicPr>
          <p:cNvPr id="4" name="Picture 3">
            <a:extLst>
              <a:ext uri="{FF2B5EF4-FFF2-40B4-BE49-F238E27FC236}">
                <a16:creationId xmlns:a16="http://schemas.microsoft.com/office/drawing/2014/main" id="{8B80A7B1-7801-90A8-43D2-623D97229C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296912" y="1463040"/>
            <a:ext cx="4715417" cy="5029200"/>
          </a:xfrm>
          <a:prstGeom prst="rect">
            <a:avLst/>
          </a:prstGeom>
          <a:noFill/>
          <a:ln>
            <a:noFill/>
          </a:ln>
        </p:spPr>
      </p:pic>
      <p:sp>
        <p:nvSpPr>
          <p:cNvPr id="11" name="TextBox 10">
            <a:extLst>
              <a:ext uri="{FF2B5EF4-FFF2-40B4-BE49-F238E27FC236}">
                <a16:creationId xmlns:a16="http://schemas.microsoft.com/office/drawing/2014/main" id="{AE26D663-0E85-5CDE-C749-B4B1DAE144ED}"/>
              </a:ext>
            </a:extLst>
          </p:cNvPr>
          <p:cNvSpPr txBox="1"/>
          <p:nvPr/>
        </p:nvSpPr>
        <p:spPr>
          <a:xfrm>
            <a:off x="3011194" y="1118866"/>
            <a:ext cx="4108985" cy="344174"/>
          </a:xfrm>
          <a:prstGeom prst="rect">
            <a:avLst/>
          </a:prstGeom>
          <a:noFill/>
        </p:spPr>
        <p:txBody>
          <a:bodyPr wrap="square" lIns="0" tIns="0" rIns="0" bIns="0" rtlCol="0">
            <a:noAutofit/>
          </a:bodyPr>
          <a:lstStyle/>
          <a:p>
            <a:pPr algn="ctr">
              <a:lnSpc>
                <a:spcPct val="95000"/>
              </a:lnSpc>
              <a:spcBef>
                <a:spcPts val="1000"/>
              </a:spcBef>
              <a:buSzPct val="100000"/>
            </a:pPr>
            <a:r>
              <a:rPr lang="en-US" b="1" dirty="0"/>
              <a:t>727 RPM</a:t>
            </a:r>
          </a:p>
        </p:txBody>
      </p:sp>
      <p:sp>
        <p:nvSpPr>
          <p:cNvPr id="12" name="TextBox 11">
            <a:extLst>
              <a:ext uri="{FF2B5EF4-FFF2-40B4-BE49-F238E27FC236}">
                <a16:creationId xmlns:a16="http://schemas.microsoft.com/office/drawing/2014/main" id="{55D663B6-D1E4-7AEB-E9D4-45A45A6FCF06}"/>
              </a:ext>
            </a:extLst>
          </p:cNvPr>
          <p:cNvSpPr txBox="1"/>
          <p:nvPr/>
        </p:nvSpPr>
        <p:spPr>
          <a:xfrm>
            <a:off x="7903344" y="1118866"/>
            <a:ext cx="4108985" cy="344174"/>
          </a:xfrm>
          <a:prstGeom prst="rect">
            <a:avLst/>
          </a:prstGeom>
          <a:noFill/>
        </p:spPr>
        <p:txBody>
          <a:bodyPr wrap="square" lIns="0" tIns="0" rIns="0" bIns="0" rtlCol="0">
            <a:noAutofit/>
          </a:bodyPr>
          <a:lstStyle/>
          <a:p>
            <a:pPr algn="ctr">
              <a:lnSpc>
                <a:spcPct val="95000"/>
              </a:lnSpc>
              <a:spcBef>
                <a:spcPts val="1000"/>
              </a:spcBef>
              <a:buSzPct val="100000"/>
            </a:pPr>
            <a:r>
              <a:rPr lang="en-US" b="1" dirty="0"/>
              <a:t>909 RPM</a:t>
            </a:r>
          </a:p>
        </p:txBody>
      </p:sp>
      <p:sp>
        <p:nvSpPr>
          <p:cNvPr id="14" name="TextBox 13">
            <a:extLst>
              <a:ext uri="{FF2B5EF4-FFF2-40B4-BE49-F238E27FC236}">
                <a16:creationId xmlns:a16="http://schemas.microsoft.com/office/drawing/2014/main" id="{9A67B088-A391-6F04-79F8-DF71ACA33F7B}"/>
              </a:ext>
            </a:extLst>
          </p:cNvPr>
          <p:cNvSpPr txBox="1"/>
          <p:nvPr/>
        </p:nvSpPr>
        <p:spPr>
          <a:xfrm>
            <a:off x="101360" y="2425774"/>
            <a:ext cx="2076902" cy="1889051"/>
          </a:xfrm>
          <a:prstGeom prst="rect">
            <a:avLst/>
          </a:prstGeom>
          <a:noFill/>
          <a:ln>
            <a:solidFill>
              <a:schemeClr val="tx1"/>
            </a:solidFill>
          </a:ln>
        </p:spPr>
        <p:txBody>
          <a:bodyPr wrap="square" lIns="0" tIns="0" rIns="0" bIns="0" rtlCol="0">
            <a:noAutofit/>
          </a:bodyPr>
          <a:lstStyle/>
          <a:p>
            <a:pPr algn="ctr">
              <a:spcBef>
                <a:spcPts val="1800"/>
              </a:spcBef>
              <a:buSzPct val="100000"/>
            </a:pPr>
            <a:r>
              <a:rPr lang="en-US" sz="1600" b="1" u="sng" dirty="0"/>
              <a:t>Configuration</a:t>
            </a:r>
          </a:p>
          <a:p>
            <a:pPr marL="233363" indent="-115888">
              <a:lnSpc>
                <a:spcPct val="95000"/>
              </a:lnSpc>
              <a:spcBef>
                <a:spcPts val="1000"/>
              </a:spcBef>
              <a:buSzPct val="100000"/>
              <a:buFont typeface="Arial" panose="020B0604020202020204" pitchFamily="34" charset="0"/>
              <a:buChar char="•"/>
            </a:pPr>
            <a:r>
              <a:rPr lang="en-US" sz="1600" b="1" dirty="0"/>
              <a:t>Fiberglass Blades</a:t>
            </a:r>
          </a:p>
          <a:p>
            <a:pPr marL="233363" indent="-115888">
              <a:lnSpc>
                <a:spcPct val="95000"/>
              </a:lnSpc>
              <a:spcBef>
                <a:spcPts val="1000"/>
              </a:spcBef>
              <a:buSzPct val="100000"/>
              <a:buFont typeface="Arial" panose="020B0604020202020204" pitchFamily="34" charset="0"/>
              <a:buChar char="•"/>
            </a:pPr>
            <a:r>
              <a:rPr lang="en-US" sz="1600" b="1" dirty="0"/>
              <a:t>4000 </a:t>
            </a:r>
            <a:r>
              <a:rPr lang="en-US" sz="1600" b="1" dirty="0" err="1"/>
              <a:t>lb</a:t>
            </a:r>
            <a:r>
              <a:rPr lang="en-US" sz="1600" b="1" dirty="0"/>
              <a:t>/in Pitch Spring</a:t>
            </a:r>
          </a:p>
          <a:p>
            <a:pPr marL="233363" indent="-115888">
              <a:lnSpc>
                <a:spcPct val="95000"/>
              </a:lnSpc>
              <a:spcBef>
                <a:spcPts val="1000"/>
              </a:spcBef>
              <a:buSzPct val="100000"/>
              <a:buFont typeface="Arial" panose="020B0604020202020204" pitchFamily="34" charset="0"/>
              <a:buChar char="•"/>
            </a:pPr>
            <a:r>
              <a:rPr lang="en-US" sz="1600" b="1" dirty="0"/>
              <a:t>Baseline Diaphragm Spring</a:t>
            </a:r>
          </a:p>
        </p:txBody>
      </p:sp>
    </p:spTree>
    <p:extLst>
      <p:ext uri="{BB962C8B-B14F-4D97-AF65-F5344CB8AC3E}">
        <p14:creationId xmlns:p14="http://schemas.microsoft.com/office/powerpoint/2010/main" val="134850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426" y="266700"/>
            <a:ext cx="6611152" cy="533400"/>
          </a:xfrm>
        </p:spPr>
        <p:txBody>
          <a:bodyPr>
            <a:noAutofit/>
          </a:bodyPr>
          <a:lstStyle/>
          <a:p>
            <a:r>
              <a:rPr lang="en-US" sz="3200" b="1" dirty="0"/>
              <a:t>Effect of Blade Stiffness</a:t>
            </a:r>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14</a:t>
            </a:fld>
            <a:endParaRPr lang="en-US" dirty="0"/>
          </a:p>
        </p:txBody>
      </p:sp>
      <p:pic>
        <p:nvPicPr>
          <p:cNvPr id="4" name="Picture 3">
            <a:extLst>
              <a:ext uri="{FF2B5EF4-FFF2-40B4-BE49-F238E27FC236}">
                <a16:creationId xmlns:a16="http://schemas.microsoft.com/office/drawing/2014/main" id="{760B9F4F-6841-A1D0-A71C-81502A8438BC}"/>
              </a:ext>
            </a:extLst>
          </p:cNvPr>
          <p:cNvPicPr>
            <a:picLocks noChangeAspect="1"/>
          </p:cNvPicPr>
          <p:nvPr/>
        </p:nvPicPr>
        <p:blipFill>
          <a:blip r:embed="rId3"/>
          <a:srcRect/>
          <a:stretch/>
        </p:blipFill>
        <p:spPr>
          <a:xfrm>
            <a:off x="2659907" y="1447849"/>
            <a:ext cx="4543671" cy="4846320"/>
          </a:xfrm>
          <a:prstGeom prst="rect">
            <a:avLst/>
          </a:prstGeom>
        </p:spPr>
      </p:pic>
      <p:pic>
        <p:nvPicPr>
          <p:cNvPr id="8" name="Picture 7">
            <a:extLst>
              <a:ext uri="{FF2B5EF4-FFF2-40B4-BE49-F238E27FC236}">
                <a16:creationId xmlns:a16="http://schemas.microsoft.com/office/drawing/2014/main" id="{037CAB9C-2E79-C1F9-F411-1DED64CD6516}"/>
              </a:ext>
            </a:extLst>
          </p:cNvPr>
          <p:cNvPicPr>
            <a:picLocks noChangeAspect="1"/>
          </p:cNvPicPr>
          <p:nvPr/>
        </p:nvPicPr>
        <p:blipFill>
          <a:blip r:embed="rId4"/>
          <a:srcRect/>
          <a:stretch/>
        </p:blipFill>
        <p:spPr>
          <a:xfrm>
            <a:off x="7416944" y="1447849"/>
            <a:ext cx="4543670" cy="4846320"/>
          </a:xfrm>
          <a:prstGeom prst="rect">
            <a:avLst/>
          </a:prstGeom>
        </p:spPr>
      </p:pic>
      <p:sp>
        <p:nvSpPr>
          <p:cNvPr id="9" name="TextBox 8">
            <a:extLst>
              <a:ext uri="{FF2B5EF4-FFF2-40B4-BE49-F238E27FC236}">
                <a16:creationId xmlns:a16="http://schemas.microsoft.com/office/drawing/2014/main" id="{E279E36B-6E53-2FA2-ED3D-C70115866D1B}"/>
              </a:ext>
            </a:extLst>
          </p:cNvPr>
          <p:cNvSpPr txBox="1"/>
          <p:nvPr/>
        </p:nvSpPr>
        <p:spPr>
          <a:xfrm>
            <a:off x="2877249" y="6263075"/>
            <a:ext cx="4108985" cy="344174"/>
          </a:xfrm>
          <a:prstGeom prst="rect">
            <a:avLst/>
          </a:prstGeom>
          <a:noFill/>
        </p:spPr>
        <p:txBody>
          <a:bodyPr wrap="square" lIns="0" tIns="0" rIns="0" bIns="0" rtlCol="0">
            <a:noAutofit/>
          </a:bodyPr>
          <a:lstStyle/>
          <a:p>
            <a:pPr algn="ctr">
              <a:lnSpc>
                <a:spcPct val="95000"/>
              </a:lnSpc>
              <a:spcBef>
                <a:spcPts val="1000"/>
              </a:spcBef>
              <a:buSzPct val="100000"/>
            </a:pPr>
            <a:r>
              <a:rPr lang="en-US" b="1" dirty="0"/>
              <a:t>Carbon-Fiber Blades</a:t>
            </a:r>
          </a:p>
        </p:txBody>
      </p:sp>
      <p:sp>
        <p:nvSpPr>
          <p:cNvPr id="10" name="TextBox 9">
            <a:extLst>
              <a:ext uri="{FF2B5EF4-FFF2-40B4-BE49-F238E27FC236}">
                <a16:creationId xmlns:a16="http://schemas.microsoft.com/office/drawing/2014/main" id="{17CE6D91-0D04-1F8B-0278-B653C6DDFD64}"/>
              </a:ext>
            </a:extLst>
          </p:cNvPr>
          <p:cNvSpPr txBox="1"/>
          <p:nvPr/>
        </p:nvSpPr>
        <p:spPr>
          <a:xfrm>
            <a:off x="7634286" y="6263075"/>
            <a:ext cx="4108985" cy="344174"/>
          </a:xfrm>
          <a:prstGeom prst="rect">
            <a:avLst/>
          </a:prstGeom>
          <a:noFill/>
        </p:spPr>
        <p:txBody>
          <a:bodyPr wrap="square" lIns="0" tIns="0" rIns="0" bIns="0" rtlCol="0">
            <a:noAutofit/>
          </a:bodyPr>
          <a:lstStyle/>
          <a:p>
            <a:pPr algn="ctr">
              <a:lnSpc>
                <a:spcPct val="95000"/>
              </a:lnSpc>
              <a:spcBef>
                <a:spcPts val="1000"/>
              </a:spcBef>
              <a:buSzPct val="100000"/>
            </a:pPr>
            <a:r>
              <a:rPr lang="en-US" b="1" dirty="0"/>
              <a:t>Fiberglass Blades</a:t>
            </a:r>
          </a:p>
        </p:txBody>
      </p:sp>
      <p:sp>
        <p:nvSpPr>
          <p:cNvPr id="2" name="TextBox 1">
            <a:extLst>
              <a:ext uri="{FF2B5EF4-FFF2-40B4-BE49-F238E27FC236}">
                <a16:creationId xmlns:a16="http://schemas.microsoft.com/office/drawing/2014/main" id="{36F24FF0-62CF-1212-D885-2E5E14AC4832}"/>
              </a:ext>
            </a:extLst>
          </p:cNvPr>
          <p:cNvSpPr txBox="1"/>
          <p:nvPr/>
        </p:nvSpPr>
        <p:spPr>
          <a:xfrm>
            <a:off x="231386" y="2105247"/>
            <a:ext cx="2076902" cy="1933353"/>
          </a:xfrm>
          <a:prstGeom prst="rect">
            <a:avLst/>
          </a:prstGeom>
          <a:noFill/>
          <a:ln>
            <a:solidFill>
              <a:schemeClr val="tx1"/>
            </a:solidFill>
          </a:ln>
        </p:spPr>
        <p:txBody>
          <a:bodyPr wrap="square" lIns="0" tIns="0" rIns="0" bIns="0" rtlCol="0">
            <a:noAutofit/>
          </a:bodyPr>
          <a:lstStyle/>
          <a:p>
            <a:pPr algn="ctr">
              <a:spcBef>
                <a:spcPts val="1800"/>
              </a:spcBef>
              <a:buSzPct val="100000"/>
            </a:pPr>
            <a:r>
              <a:rPr lang="en-US" sz="1600" b="1" u="sng" dirty="0"/>
              <a:t>Configuration</a:t>
            </a:r>
          </a:p>
          <a:p>
            <a:pPr marL="233363" indent="-115888">
              <a:lnSpc>
                <a:spcPct val="95000"/>
              </a:lnSpc>
              <a:spcBef>
                <a:spcPts val="1000"/>
              </a:spcBef>
              <a:buSzPct val="100000"/>
              <a:buFont typeface="Arial" panose="020B0604020202020204" pitchFamily="34" charset="0"/>
              <a:buChar char="•"/>
            </a:pPr>
            <a:r>
              <a:rPr lang="en-US" sz="1600" b="1" dirty="0"/>
              <a:t>909 RPM</a:t>
            </a:r>
          </a:p>
          <a:p>
            <a:pPr marL="233363" indent="-115888">
              <a:lnSpc>
                <a:spcPct val="95000"/>
              </a:lnSpc>
              <a:spcBef>
                <a:spcPts val="1000"/>
              </a:spcBef>
              <a:buSzPct val="100000"/>
              <a:buFont typeface="Arial" panose="020B0604020202020204" pitchFamily="34" charset="0"/>
              <a:buChar char="•"/>
            </a:pPr>
            <a:r>
              <a:rPr lang="en-US" sz="1600" b="1" dirty="0"/>
              <a:t>4000 </a:t>
            </a:r>
            <a:r>
              <a:rPr lang="en-US" sz="1600" b="1" dirty="0" err="1"/>
              <a:t>lb</a:t>
            </a:r>
            <a:r>
              <a:rPr lang="en-US" sz="1600" b="1" dirty="0"/>
              <a:t>/in Pitch Spring</a:t>
            </a:r>
          </a:p>
          <a:p>
            <a:pPr marL="233363" indent="-115888">
              <a:lnSpc>
                <a:spcPct val="95000"/>
              </a:lnSpc>
              <a:spcBef>
                <a:spcPts val="1000"/>
              </a:spcBef>
              <a:buSzPct val="100000"/>
              <a:buFont typeface="Arial" panose="020B0604020202020204" pitchFamily="34" charset="0"/>
              <a:buChar char="•"/>
            </a:pPr>
            <a:r>
              <a:rPr lang="en-US" sz="1600" b="1" dirty="0"/>
              <a:t>Baseline Diaphragm Spring</a:t>
            </a:r>
          </a:p>
        </p:txBody>
      </p:sp>
      <p:sp>
        <p:nvSpPr>
          <p:cNvPr id="5" name="TextBox 4">
            <a:extLst>
              <a:ext uri="{FF2B5EF4-FFF2-40B4-BE49-F238E27FC236}">
                <a16:creationId xmlns:a16="http://schemas.microsoft.com/office/drawing/2014/main" id="{4C8BDCA4-987F-CC1A-338D-1D4883A68DA1}"/>
              </a:ext>
            </a:extLst>
          </p:cNvPr>
          <p:cNvSpPr txBox="1"/>
          <p:nvPr/>
        </p:nvSpPr>
        <p:spPr>
          <a:xfrm>
            <a:off x="5362451" y="1103675"/>
            <a:ext cx="4108985" cy="344174"/>
          </a:xfrm>
          <a:prstGeom prst="rect">
            <a:avLst/>
          </a:prstGeom>
          <a:noFill/>
        </p:spPr>
        <p:txBody>
          <a:bodyPr wrap="square" lIns="0" tIns="0" rIns="0" bIns="0" rtlCol="0">
            <a:noAutofit/>
          </a:bodyPr>
          <a:lstStyle/>
          <a:p>
            <a:pPr algn="ctr">
              <a:lnSpc>
                <a:spcPct val="95000"/>
              </a:lnSpc>
              <a:spcBef>
                <a:spcPts val="1000"/>
              </a:spcBef>
              <a:buSzPct val="100000"/>
            </a:pPr>
            <a:r>
              <a:rPr lang="en-US" b="1" dirty="0"/>
              <a:t>Wing-Vertical Mode</a:t>
            </a:r>
          </a:p>
        </p:txBody>
      </p:sp>
    </p:spTree>
    <p:extLst>
      <p:ext uri="{BB962C8B-B14F-4D97-AF65-F5344CB8AC3E}">
        <p14:creationId xmlns:p14="http://schemas.microsoft.com/office/powerpoint/2010/main" val="1286643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426" y="266700"/>
            <a:ext cx="6611152" cy="533400"/>
          </a:xfrm>
        </p:spPr>
        <p:txBody>
          <a:bodyPr>
            <a:noAutofit/>
          </a:bodyPr>
          <a:lstStyle/>
          <a:p>
            <a:r>
              <a:rPr lang="en-US" sz="3200" b="1" dirty="0"/>
              <a:t>Effect of Yaw Stiffness</a:t>
            </a:r>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15</a:t>
            </a:fld>
            <a:endParaRPr lang="en-US" dirty="0"/>
          </a:p>
        </p:txBody>
      </p:sp>
      <p:pic>
        <p:nvPicPr>
          <p:cNvPr id="5" name="Picture 4">
            <a:extLst>
              <a:ext uri="{FF2B5EF4-FFF2-40B4-BE49-F238E27FC236}">
                <a16:creationId xmlns:a16="http://schemas.microsoft.com/office/drawing/2014/main" id="{D2D01B20-A82A-6611-EE13-54BA1E6EFA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112970" y="1485900"/>
            <a:ext cx="4717673" cy="5029200"/>
          </a:xfrm>
          <a:prstGeom prst="rect">
            <a:avLst/>
          </a:prstGeom>
          <a:noFill/>
          <a:ln>
            <a:noFill/>
          </a:ln>
        </p:spPr>
      </p:pic>
      <p:pic>
        <p:nvPicPr>
          <p:cNvPr id="8" name="Picture 7">
            <a:extLst>
              <a:ext uri="{FF2B5EF4-FFF2-40B4-BE49-F238E27FC236}">
                <a16:creationId xmlns:a16="http://schemas.microsoft.com/office/drawing/2014/main" id="{15142DE5-0E21-D343-2645-ED42B24310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395297" y="1485900"/>
            <a:ext cx="4717673" cy="5029200"/>
          </a:xfrm>
          <a:prstGeom prst="rect">
            <a:avLst/>
          </a:prstGeom>
          <a:noFill/>
          <a:ln>
            <a:noFill/>
          </a:ln>
        </p:spPr>
      </p:pic>
      <p:sp>
        <p:nvSpPr>
          <p:cNvPr id="2" name="TextBox 1">
            <a:extLst>
              <a:ext uri="{FF2B5EF4-FFF2-40B4-BE49-F238E27FC236}">
                <a16:creationId xmlns:a16="http://schemas.microsoft.com/office/drawing/2014/main" id="{D15BC92C-55BE-717C-917E-4104014E4B9B}"/>
              </a:ext>
            </a:extLst>
          </p:cNvPr>
          <p:cNvSpPr txBox="1"/>
          <p:nvPr/>
        </p:nvSpPr>
        <p:spPr>
          <a:xfrm>
            <a:off x="231386" y="2105247"/>
            <a:ext cx="2076902" cy="1952403"/>
          </a:xfrm>
          <a:prstGeom prst="rect">
            <a:avLst/>
          </a:prstGeom>
          <a:noFill/>
          <a:ln>
            <a:solidFill>
              <a:schemeClr val="tx1"/>
            </a:solidFill>
          </a:ln>
        </p:spPr>
        <p:txBody>
          <a:bodyPr wrap="square" lIns="0" tIns="0" rIns="0" bIns="0" rtlCol="0">
            <a:noAutofit/>
          </a:bodyPr>
          <a:lstStyle/>
          <a:p>
            <a:pPr algn="ctr">
              <a:spcBef>
                <a:spcPts val="1800"/>
              </a:spcBef>
              <a:buSzPct val="100000"/>
            </a:pPr>
            <a:r>
              <a:rPr lang="en-US" sz="1600" b="1" u="sng" dirty="0"/>
              <a:t>Configuration</a:t>
            </a:r>
          </a:p>
          <a:p>
            <a:pPr marL="233363" indent="-115888">
              <a:lnSpc>
                <a:spcPct val="95000"/>
              </a:lnSpc>
              <a:spcBef>
                <a:spcPts val="1000"/>
              </a:spcBef>
              <a:buSzPct val="100000"/>
              <a:buFont typeface="Arial" panose="020B0604020202020204" pitchFamily="34" charset="0"/>
              <a:buChar char="•"/>
            </a:pPr>
            <a:r>
              <a:rPr lang="en-US" sz="1600" b="1" dirty="0"/>
              <a:t>Fiberglass Blades</a:t>
            </a:r>
          </a:p>
          <a:p>
            <a:pPr marL="233363" indent="-115888">
              <a:lnSpc>
                <a:spcPct val="95000"/>
              </a:lnSpc>
              <a:spcBef>
                <a:spcPts val="1000"/>
              </a:spcBef>
              <a:buSzPct val="100000"/>
              <a:buFont typeface="Arial" panose="020B0604020202020204" pitchFamily="34" charset="0"/>
              <a:buChar char="•"/>
            </a:pPr>
            <a:r>
              <a:rPr lang="en-US" sz="1600" b="1" dirty="0"/>
              <a:t>727 RPM</a:t>
            </a:r>
          </a:p>
          <a:p>
            <a:pPr marL="233363" indent="-115888">
              <a:lnSpc>
                <a:spcPct val="95000"/>
              </a:lnSpc>
              <a:spcBef>
                <a:spcPts val="1000"/>
              </a:spcBef>
              <a:buSzPct val="100000"/>
              <a:buFont typeface="Arial" panose="020B0604020202020204" pitchFamily="34" charset="0"/>
              <a:buChar char="•"/>
            </a:pPr>
            <a:r>
              <a:rPr lang="en-US" sz="1600" b="1" dirty="0"/>
              <a:t>5000 </a:t>
            </a:r>
            <a:r>
              <a:rPr lang="en-US" sz="1600" b="1" dirty="0" err="1"/>
              <a:t>lb</a:t>
            </a:r>
            <a:r>
              <a:rPr lang="en-US" sz="1600" b="1" dirty="0"/>
              <a:t>/in Pitch Spring</a:t>
            </a:r>
          </a:p>
          <a:p>
            <a:pPr marL="233363" indent="-115888">
              <a:lnSpc>
                <a:spcPct val="95000"/>
              </a:lnSpc>
              <a:spcBef>
                <a:spcPts val="1000"/>
              </a:spcBef>
              <a:buSzPct val="100000"/>
              <a:buFont typeface="Arial" panose="020B0604020202020204" pitchFamily="34" charset="0"/>
              <a:buChar char="•"/>
            </a:pPr>
            <a:r>
              <a:rPr lang="en-US" sz="1600" b="1" dirty="0">
                <a:sym typeface="Symbol" panose="05050102010706020507" pitchFamily="18" charset="2"/>
              </a:rPr>
              <a:t></a:t>
            </a:r>
            <a:r>
              <a:rPr lang="en-US" sz="1600" b="1" baseline="-25000" dirty="0">
                <a:sym typeface="Symbol" panose="05050102010706020507" pitchFamily="18" charset="2"/>
              </a:rPr>
              <a:t>3</a:t>
            </a:r>
            <a:r>
              <a:rPr lang="en-US" sz="1600" b="1" dirty="0">
                <a:sym typeface="Symbol" panose="05050102010706020507" pitchFamily="18" charset="2"/>
              </a:rPr>
              <a:t> = </a:t>
            </a:r>
            <a:r>
              <a:rPr lang="en-US" sz="1600" b="1" dirty="0"/>
              <a:t>-20</a:t>
            </a:r>
            <a:r>
              <a:rPr lang="en-US" sz="1600" b="1" dirty="0">
                <a:sym typeface="Symbol" panose="05050102010706020507" pitchFamily="18" charset="2"/>
              </a:rPr>
              <a:t> </a:t>
            </a:r>
            <a:endParaRPr lang="en-US" sz="1600" b="1" baseline="-25000" dirty="0">
              <a:sym typeface="Symbol" panose="05050102010706020507" pitchFamily="18" charset="2"/>
            </a:endParaRPr>
          </a:p>
        </p:txBody>
      </p:sp>
      <p:sp>
        <p:nvSpPr>
          <p:cNvPr id="4" name="TextBox 3">
            <a:extLst>
              <a:ext uri="{FF2B5EF4-FFF2-40B4-BE49-F238E27FC236}">
                <a16:creationId xmlns:a16="http://schemas.microsoft.com/office/drawing/2014/main" id="{27743744-0048-4927-CEDB-9817917AF83B}"/>
              </a:ext>
            </a:extLst>
          </p:cNvPr>
          <p:cNvSpPr txBox="1"/>
          <p:nvPr/>
        </p:nvSpPr>
        <p:spPr>
          <a:xfrm>
            <a:off x="2749607" y="1144781"/>
            <a:ext cx="4108985" cy="344174"/>
          </a:xfrm>
          <a:prstGeom prst="rect">
            <a:avLst/>
          </a:prstGeom>
          <a:noFill/>
        </p:spPr>
        <p:txBody>
          <a:bodyPr wrap="square" lIns="0" tIns="0" rIns="0" bIns="0" rtlCol="0">
            <a:noAutofit/>
          </a:bodyPr>
          <a:lstStyle/>
          <a:p>
            <a:pPr algn="ctr">
              <a:lnSpc>
                <a:spcPct val="95000"/>
              </a:lnSpc>
              <a:spcBef>
                <a:spcPts val="1000"/>
              </a:spcBef>
              <a:buSzPct val="100000"/>
            </a:pPr>
            <a:r>
              <a:rPr lang="en-US" b="1" dirty="0"/>
              <a:t>Wing Vertical Mode</a:t>
            </a:r>
          </a:p>
        </p:txBody>
      </p:sp>
      <p:sp>
        <p:nvSpPr>
          <p:cNvPr id="10" name="TextBox 9">
            <a:extLst>
              <a:ext uri="{FF2B5EF4-FFF2-40B4-BE49-F238E27FC236}">
                <a16:creationId xmlns:a16="http://schemas.microsoft.com/office/drawing/2014/main" id="{16B00425-30DE-C1C5-A417-F70CB308C0F0}"/>
              </a:ext>
            </a:extLst>
          </p:cNvPr>
          <p:cNvSpPr txBox="1"/>
          <p:nvPr/>
        </p:nvSpPr>
        <p:spPr>
          <a:xfrm>
            <a:off x="7385660" y="1144781"/>
            <a:ext cx="4108985" cy="344174"/>
          </a:xfrm>
          <a:prstGeom prst="rect">
            <a:avLst/>
          </a:prstGeom>
          <a:noFill/>
        </p:spPr>
        <p:txBody>
          <a:bodyPr wrap="square" lIns="0" tIns="0" rIns="0" bIns="0" rtlCol="0">
            <a:noAutofit/>
          </a:bodyPr>
          <a:lstStyle/>
          <a:p>
            <a:pPr algn="ctr">
              <a:lnSpc>
                <a:spcPct val="95000"/>
              </a:lnSpc>
              <a:spcBef>
                <a:spcPts val="1000"/>
              </a:spcBef>
              <a:buSzPct val="100000"/>
            </a:pPr>
            <a:r>
              <a:rPr lang="en-US" b="1" dirty="0"/>
              <a:t>Wing </a:t>
            </a:r>
            <a:r>
              <a:rPr lang="en-US" b="1" dirty="0" err="1"/>
              <a:t>Inplane</a:t>
            </a:r>
            <a:r>
              <a:rPr lang="en-US" b="1" dirty="0"/>
              <a:t> Mode</a:t>
            </a:r>
          </a:p>
        </p:txBody>
      </p:sp>
    </p:spTree>
    <p:extLst>
      <p:ext uri="{BB962C8B-B14F-4D97-AF65-F5344CB8AC3E}">
        <p14:creationId xmlns:p14="http://schemas.microsoft.com/office/powerpoint/2010/main" val="3521469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426" y="266700"/>
            <a:ext cx="6611152" cy="533400"/>
          </a:xfrm>
        </p:spPr>
        <p:txBody>
          <a:bodyPr>
            <a:noAutofit/>
          </a:bodyPr>
          <a:lstStyle/>
          <a:p>
            <a:r>
              <a:rPr lang="en-US" sz="3200" b="1" dirty="0"/>
              <a:t>Effect of Tunnel Pressure</a:t>
            </a:r>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16</a:t>
            </a:fld>
            <a:endParaRPr lang="en-US" dirty="0"/>
          </a:p>
        </p:txBody>
      </p:sp>
      <p:pic>
        <p:nvPicPr>
          <p:cNvPr id="5" name="Picture 4">
            <a:extLst>
              <a:ext uri="{FF2B5EF4-FFF2-40B4-BE49-F238E27FC236}">
                <a16:creationId xmlns:a16="http://schemas.microsoft.com/office/drawing/2014/main" id="{2F1333BC-AD36-7C65-3C96-B5A9E09CB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579389" y="1177577"/>
            <a:ext cx="4978676" cy="5303520"/>
          </a:xfrm>
          <a:prstGeom prst="rect">
            <a:avLst/>
          </a:prstGeom>
          <a:noFill/>
          <a:ln>
            <a:noFill/>
          </a:ln>
        </p:spPr>
      </p:pic>
      <p:graphicFrame>
        <p:nvGraphicFramePr>
          <p:cNvPr id="9" name="Table 8">
            <a:extLst>
              <a:ext uri="{FF2B5EF4-FFF2-40B4-BE49-F238E27FC236}">
                <a16:creationId xmlns:a16="http://schemas.microsoft.com/office/drawing/2014/main" id="{AED9C5B0-C56E-94C6-6AD1-5CD2D859C516}"/>
              </a:ext>
            </a:extLst>
          </p:cNvPr>
          <p:cNvGraphicFramePr>
            <a:graphicFrameLocks noGrp="1"/>
          </p:cNvGraphicFramePr>
          <p:nvPr>
            <p:extLst>
              <p:ext uri="{D42A27DB-BD31-4B8C-83A1-F6EECF244321}">
                <p14:modId xmlns:p14="http://schemas.microsoft.com/office/powerpoint/2010/main" val="2731818197"/>
              </p:ext>
            </p:extLst>
          </p:nvPr>
        </p:nvGraphicFramePr>
        <p:xfrm>
          <a:off x="8123274" y="4533970"/>
          <a:ext cx="3469866" cy="1752600"/>
        </p:xfrm>
        <a:graphic>
          <a:graphicData uri="http://schemas.openxmlformats.org/drawingml/2006/table">
            <a:tbl>
              <a:tblPr firstRow="1" bandRow="1">
                <a:tableStyleId>{2D5ABB26-0587-4C30-8999-92F81FD0307C}</a:tableStyleId>
              </a:tblPr>
              <a:tblGrid>
                <a:gridCol w="1734933">
                  <a:extLst>
                    <a:ext uri="{9D8B030D-6E8A-4147-A177-3AD203B41FA5}">
                      <a16:colId xmlns:a16="http://schemas.microsoft.com/office/drawing/2014/main" val="511044117"/>
                    </a:ext>
                  </a:extLst>
                </a:gridCol>
                <a:gridCol w="1734933">
                  <a:extLst>
                    <a:ext uri="{9D8B030D-6E8A-4147-A177-3AD203B41FA5}">
                      <a16:colId xmlns:a16="http://schemas.microsoft.com/office/drawing/2014/main" val="303312926"/>
                    </a:ext>
                  </a:extLst>
                </a:gridCol>
              </a:tblGrid>
              <a:tr h="370840">
                <a:tc>
                  <a:txBody>
                    <a:bodyPr/>
                    <a:lstStyle/>
                    <a:p>
                      <a:pPr algn="ctr"/>
                      <a:r>
                        <a:rPr lang="en-US" sz="1800" b="1" dirty="0"/>
                        <a:t>Pressure</a:t>
                      </a:r>
                    </a:p>
                    <a:p>
                      <a:pPr algn="ctr"/>
                      <a:r>
                        <a:rPr lang="en-US" sz="1800" b="1" dirty="0"/>
                        <a:t>(</a:t>
                      </a:r>
                      <a:r>
                        <a:rPr lang="en-US" sz="1800" b="1" dirty="0" err="1"/>
                        <a:t>psf</a:t>
                      </a:r>
                      <a:r>
                        <a:rPr lang="en-US" sz="1800" b="1" dirty="0"/>
                        <a:t>)</a:t>
                      </a:r>
                    </a:p>
                  </a:txBody>
                  <a:tcPr>
                    <a:lnB w="12700" cap="flat" cmpd="sng" algn="ctr">
                      <a:solidFill>
                        <a:schemeClr val="tx1"/>
                      </a:solidFill>
                      <a:prstDash val="solid"/>
                      <a:round/>
                      <a:headEnd type="none" w="med" len="med"/>
                      <a:tailEnd type="none" w="med" len="med"/>
                    </a:lnB>
                  </a:tcPr>
                </a:tc>
                <a:tc>
                  <a:txBody>
                    <a:bodyPr/>
                    <a:lstStyle/>
                    <a:p>
                      <a:pPr algn="ctr"/>
                      <a:r>
                        <a:rPr lang="en-US" sz="1800" b="1" dirty="0"/>
                        <a:t>Density</a:t>
                      </a:r>
                    </a:p>
                    <a:p>
                      <a:pPr algn="ctr"/>
                      <a:r>
                        <a:rPr lang="en-US" sz="1800" b="1" dirty="0"/>
                        <a:t>(slug/ft</a:t>
                      </a:r>
                      <a:r>
                        <a:rPr lang="en-US" sz="1800" b="1" baseline="30000" dirty="0"/>
                        <a:t>3</a:t>
                      </a:r>
                      <a:r>
                        <a:rPr lang="en-US" sz="1800" b="1" dirty="0"/>
                        <a:t>)</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5861376"/>
                  </a:ext>
                </a:extLst>
              </a:tr>
              <a:tr h="370840">
                <a:tc>
                  <a:txBody>
                    <a:bodyPr/>
                    <a:lstStyle/>
                    <a:p>
                      <a:pPr algn="ctr"/>
                      <a:r>
                        <a:rPr lang="en-US" sz="1800" dirty="0"/>
                        <a:t>2100</a:t>
                      </a:r>
                    </a:p>
                  </a:txBody>
                  <a:tcPr>
                    <a:lnT w="12700" cap="flat" cmpd="sng" algn="ctr">
                      <a:solidFill>
                        <a:schemeClr val="tx1"/>
                      </a:solidFill>
                      <a:prstDash val="solid"/>
                      <a:round/>
                      <a:headEnd type="none" w="med" len="med"/>
                      <a:tailEnd type="none" w="med" len="med"/>
                    </a:lnT>
                  </a:tcPr>
                </a:tc>
                <a:tc>
                  <a:txBody>
                    <a:bodyPr/>
                    <a:lstStyle/>
                    <a:p>
                      <a:pPr algn="ctr"/>
                      <a:r>
                        <a:rPr lang="en-US" sz="1800" dirty="0"/>
                        <a:t>0.00232</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90781191"/>
                  </a:ext>
                </a:extLst>
              </a:tr>
              <a:tr h="370840">
                <a:tc>
                  <a:txBody>
                    <a:bodyPr/>
                    <a:lstStyle/>
                    <a:p>
                      <a:pPr algn="ctr"/>
                      <a:r>
                        <a:rPr lang="en-US" sz="1800" dirty="0"/>
                        <a:t>1900</a:t>
                      </a:r>
                    </a:p>
                  </a:txBody>
                  <a:tcPr/>
                </a:tc>
                <a:tc>
                  <a:txBody>
                    <a:bodyPr/>
                    <a:lstStyle/>
                    <a:p>
                      <a:pPr algn="ctr"/>
                      <a:r>
                        <a:rPr lang="en-US" sz="1800" dirty="0"/>
                        <a:t>0.00209</a:t>
                      </a:r>
                    </a:p>
                  </a:txBody>
                  <a:tcPr/>
                </a:tc>
                <a:extLst>
                  <a:ext uri="{0D108BD9-81ED-4DB2-BD59-A6C34878D82A}">
                    <a16:rowId xmlns:a16="http://schemas.microsoft.com/office/drawing/2014/main" val="1782156273"/>
                  </a:ext>
                </a:extLst>
              </a:tr>
              <a:tr h="370840">
                <a:tc>
                  <a:txBody>
                    <a:bodyPr/>
                    <a:lstStyle/>
                    <a:p>
                      <a:pPr algn="ctr"/>
                      <a:r>
                        <a:rPr lang="en-US" sz="1800" dirty="0"/>
                        <a:t>1700</a:t>
                      </a:r>
                    </a:p>
                  </a:txBody>
                  <a:tcPr/>
                </a:tc>
                <a:tc>
                  <a:txBody>
                    <a:bodyPr/>
                    <a:lstStyle/>
                    <a:p>
                      <a:pPr algn="ctr"/>
                      <a:r>
                        <a:rPr lang="en-US" sz="1800" dirty="0"/>
                        <a:t>0.00188</a:t>
                      </a:r>
                    </a:p>
                  </a:txBody>
                  <a:tcPr/>
                </a:tc>
                <a:extLst>
                  <a:ext uri="{0D108BD9-81ED-4DB2-BD59-A6C34878D82A}">
                    <a16:rowId xmlns:a16="http://schemas.microsoft.com/office/drawing/2014/main" val="731904794"/>
                  </a:ext>
                </a:extLst>
              </a:tr>
            </a:tbl>
          </a:graphicData>
        </a:graphic>
      </p:graphicFrame>
      <p:sp>
        <p:nvSpPr>
          <p:cNvPr id="2" name="TextBox 1">
            <a:extLst>
              <a:ext uri="{FF2B5EF4-FFF2-40B4-BE49-F238E27FC236}">
                <a16:creationId xmlns:a16="http://schemas.microsoft.com/office/drawing/2014/main" id="{0EF64485-2996-DC54-0BD1-3417F9E61670}"/>
              </a:ext>
            </a:extLst>
          </p:cNvPr>
          <p:cNvSpPr txBox="1"/>
          <p:nvPr/>
        </p:nvSpPr>
        <p:spPr>
          <a:xfrm>
            <a:off x="7976972" y="1689747"/>
            <a:ext cx="2635639" cy="2417991"/>
          </a:xfrm>
          <a:prstGeom prst="rect">
            <a:avLst/>
          </a:prstGeom>
          <a:noFill/>
          <a:ln>
            <a:solidFill>
              <a:schemeClr val="tx1"/>
            </a:solidFill>
          </a:ln>
        </p:spPr>
        <p:txBody>
          <a:bodyPr wrap="square" lIns="0" tIns="0" rIns="0" bIns="0" rtlCol="0">
            <a:noAutofit/>
          </a:bodyPr>
          <a:lstStyle/>
          <a:p>
            <a:pPr algn="ctr">
              <a:spcBef>
                <a:spcPts val="1800"/>
              </a:spcBef>
              <a:buSzPct val="100000"/>
            </a:pPr>
            <a:r>
              <a:rPr lang="en-US" sz="1600" b="1" u="sng" dirty="0"/>
              <a:t>Configuration</a:t>
            </a:r>
          </a:p>
          <a:p>
            <a:pPr marL="233363" indent="-115888">
              <a:lnSpc>
                <a:spcPct val="95000"/>
              </a:lnSpc>
              <a:spcBef>
                <a:spcPts val="1000"/>
              </a:spcBef>
              <a:buSzPct val="100000"/>
              <a:buFont typeface="Arial" panose="020B0604020202020204" pitchFamily="34" charset="0"/>
              <a:buChar char="•"/>
            </a:pPr>
            <a:r>
              <a:rPr lang="en-US" sz="1600" b="1" dirty="0"/>
              <a:t>Carbon-Fiber Blades</a:t>
            </a:r>
          </a:p>
          <a:p>
            <a:pPr marL="233363" indent="-115888">
              <a:lnSpc>
                <a:spcPct val="95000"/>
              </a:lnSpc>
              <a:spcBef>
                <a:spcPts val="1000"/>
              </a:spcBef>
              <a:buSzPct val="100000"/>
              <a:buFont typeface="Arial" panose="020B0604020202020204" pitchFamily="34" charset="0"/>
              <a:buChar char="•"/>
            </a:pPr>
            <a:r>
              <a:rPr lang="en-US" sz="1600" b="1" dirty="0"/>
              <a:t>909 RPM</a:t>
            </a:r>
          </a:p>
          <a:p>
            <a:pPr marL="233363" indent="-115888">
              <a:lnSpc>
                <a:spcPct val="95000"/>
              </a:lnSpc>
              <a:spcBef>
                <a:spcPts val="1000"/>
              </a:spcBef>
              <a:buSzPct val="100000"/>
              <a:buFont typeface="Arial" panose="020B0604020202020204" pitchFamily="34" charset="0"/>
              <a:buChar char="•"/>
            </a:pPr>
            <a:r>
              <a:rPr lang="en-US" sz="1600" b="1" dirty="0"/>
              <a:t>4000 </a:t>
            </a:r>
            <a:r>
              <a:rPr lang="en-US" sz="1600" b="1" dirty="0" err="1"/>
              <a:t>lb</a:t>
            </a:r>
            <a:r>
              <a:rPr lang="en-US" sz="1600" b="1" dirty="0"/>
              <a:t>/in Pitch Spring</a:t>
            </a:r>
          </a:p>
          <a:p>
            <a:pPr marL="233363" indent="-115888">
              <a:lnSpc>
                <a:spcPct val="95000"/>
              </a:lnSpc>
              <a:spcBef>
                <a:spcPts val="1000"/>
              </a:spcBef>
              <a:buSzPct val="100000"/>
              <a:buFont typeface="Arial" panose="020B0604020202020204" pitchFamily="34" charset="0"/>
              <a:buChar char="•"/>
            </a:pPr>
            <a:r>
              <a:rPr lang="en-US" sz="1600" b="1" dirty="0">
                <a:sym typeface="Symbol" panose="05050102010706020507" pitchFamily="18" charset="2"/>
              </a:rPr>
              <a:t></a:t>
            </a:r>
            <a:r>
              <a:rPr lang="en-US" sz="1600" b="1" baseline="-25000" dirty="0">
                <a:sym typeface="Symbol" panose="05050102010706020507" pitchFamily="18" charset="2"/>
              </a:rPr>
              <a:t>3</a:t>
            </a:r>
            <a:r>
              <a:rPr lang="en-US" sz="1600" b="1" dirty="0">
                <a:sym typeface="Symbol" panose="05050102010706020507" pitchFamily="18" charset="2"/>
              </a:rPr>
              <a:t> = </a:t>
            </a:r>
            <a:r>
              <a:rPr lang="en-US" sz="1600" b="1" dirty="0"/>
              <a:t>-30</a:t>
            </a:r>
            <a:r>
              <a:rPr lang="en-US" sz="1600" b="1" dirty="0">
                <a:sym typeface="Symbol" panose="05050102010706020507" pitchFamily="18" charset="2"/>
              </a:rPr>
              <a:t> </a:t>
            </a:r>
          </a:p>
          <a:p>
            <a:pPr marL="233363" indent="-115888">
              <a:lnSpc>
                <a:spcPct val="95000"/>
              </a:lnSpc>
              <a:spcBef>
                <a:spcPts val="1000"/>
              </a:spcBef>
              <a:buSzPct val="100000"/>
              <a:buFont typeface="Arial" panose="020B0604020202020204" pitchFamily="34" charset="0"/>
              <a:buChar char="•"/>
            </a:pPr>
            <a:r>
              <a:rPr lang="en-US" sz="1600" b="1" dirty="0">
                <a:sym typeface="Symbol" panose="05050102010706020507" pitchFamily="18" charset="2"/>
              </a:rPr>
              <a:t>Baseline Diaphragm Spring</a:t>
            </a:r>
          </a:p>
        </p:txBody>
      </p:sp>
    </p:spTree>
    <p:extLst>
      <p:ext uri="{BB962C8B-B14F-4D97-AF65-F5344CB8AC3E}">
        <p14:creationId xmlns:p14="http://schemas.microsoft.com/office/powerpoint/2010/main" val="3021787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426" y="266700"/>
            <a:ext cx="6611152" cy="533400"/>
          </a:xfrm>
        </p:spPr>
        <p:txBody>
          <a:bodyPr>
            <a:noAutofit/>
          </a:bodyPr>
          <a:lstStyle/>
          <a:p>
            <a:r>
              <a:rPr lang="en-US" sz="3200" b="1" dirty="0"/>
              <a:t>Mode Shape Measurements</a:t>
            </a:r>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17</a:t>
            </a:fld>
            <a:endParaRPr lang="en-US" dirty="0"/>
          </a:p>
        </p:txBody>
      </p:sp>
      <p:sp>
        <p:nvSpPr>
          <p:cNvPr id="11" name="TextBox 10">
            <a:extLst>
              <a:ext uri="{FF2B5EF4-FFF2-40B4-BE49-F238E27FC236}">
                <a16:creationId xmlns:a16="http://schemas.microsoft.com/office/drawing/2014/main" id="{B10C7D80-9269-FD5E-E1AC-C60434677008}"/>
              </a:ext>
            </a:extLst>
          </p:cNvPr>
          <p:cNvSpPr txBox="1"/>
          <p:nvPr/>
        </p:nvSpPr>
        <p:spPr>
          <a:xfrm>
            <a:off x="855526" y="1237349"/>
            <a:ext cx="9309200" cy="1088394"/>
          </a:xfrm>
          <a:prstGeom prst="rect">
            <a:avLst/>
          </a:prstGeom>
          <a:noFill/>
        </p:spPr>
        <p:txBody>
          <a:bodyPr wrap="square" lIns="0" tIns="0" rIns="0" bIns="0" rtlCol="0">
            <a:noAutofit/>
          </a:bodyPr>
          <a:lstStyle/>
          <a:p>
            <a:pPr marL="285750" indent="-285750">
              <a:lnSpc>
                <a:spcPct val="95000"/>
              </a:lnSpc>
              <a:spcBef>
                <a:spcPts val="600"/>
              </a:spcBef>
              <a:buSzPct val="100000"/>
              <a:buFont typeface="Arial" panose="020B0604020202020204" pitchFamily="34" charset="0"/>
              <a:buChar char="•"/>
            </a:pPr>
            <a:r>
              <a:rPr lang="en-US" b="1" dirty="0"/>
              <a:t>Free-decay measurements are also obtained from other sensors</a:t>
            </a:r>
          </a:p>
          <a:p>
            <a:pPr marL="285750" indent="-285750">
              <a:lnSpc>
                <a:spcPct val="95000"/>
              </a:lnSpc>
              <a:spcBef>
                <a:spcPts val="600"/>
              </a:spcBef>
              <a:buSzPct val="100000"/>
              <a:buFont typeface="Arial" panose="020B0604020202020204" pitchFamily="34" charset="0"/>
              <a:buChar char="•"/>
            </a:pPr>
            <a:r>
              <a:rPr lang="en-US" b="1" dirty="0"/>
              <a:t>Fourier transform at the modal frequency </a:t>
            </a:r>
          </a:p>
          <a:p>
            <a:pPr marL="285750" indent="-285750">
              <a:lnSpc>
                <a:spcPct val="95000"/>
              </a:lnSpc>
              <a:spcBef>
                <a:spcPts val="600"/>
              </a:spcBef>
              <a:buSzPct val="100000"/>
              <a:buFont typeface="Arial" panose="020B0604020202020204" pitchFamily="34" charset="0"/>
              <a:buChar char="•"/>
            </a:pPr>
            <a:r>
              <a:rPr lang="en-US" b="1" dirty="0"/>
              <a:t>Normalizing based on wing-bending moment produces an effective mode shape</a:t>
            </a:r>
          </a:p>
        </p:txBody>
      </p:sp>
      <p:pic>
        <p:nvPicPr>
          <p:cNvPr id="4" name="Picture 3">
            <a:extLst>
              <a:ext uri="{FF2B5EF4-FFF2-40B4-BE49-F238E27FC236}">
                <a16:creationId xmlns:a16="http://schemas.microsoft.com/office/drawing/2014/main" id="{17274051-3D35-014A-942F-804FFC71CB88}"/>
              </a:ext>
            </a:extLst>
          </p:cNvPr>
          <p:cNvPicPr>
            <a:picLocks noChangeAspect="1"/>
          </p:cNvPicPr>
          <p:nvPr/>
        </p:nvPicPr>
        <p:blipFill>
          <a:blip r:embed="rId3"/>
          <a:stretch>
            <a:fillRect/>
          </a:stretch>
        </p:blipFill>
        <p:spPr>
          <a:xfrm>
            <a:off x="1805768" y="2325743"/>
            <a:ext cx="6398336" cy="4265557"/>
          </a:xfrm>
          <a:prstGeom prst="rect">
            <a:avLst/>
          </a:prstGeom>
        </p:spPr>
      </p:pic>
      <p:sp>
        <p:nvSpPr>
          <p:cNvPr id="8" name="TextBox 7">
            <a:extLst>
              <a:ext uri="{FF2B5EF4-FFF2-40B4-BE49-F238E27FC236}">
                <a16:creationId xmlns:a16="http://schemas.microsoft.com/office/drawing/2014/main" id="{D6612504-5300-CE50-9C7B-AC0225CEB3F8}"/>
              </a:ext>
            </a:extLst>
          </p:cNvPr>
          <p:cNvSpPr txBox="1"/>
          <p:nvPr/>
        </p:nvSpPr>
        <p:spPr>
          <a:xfrm>
            <a:off x="103880" y="2799907"/>
            <a:ext cx="1801003" cy="533400"/>
          </a:xfrm>
          <a:prstGeom prst="rect">
            <a:avLst/>
          </a:prstGeom>
          <a:noFill/>
        </p:spPr>
        <p:txBody>
          <a:bodyPr wrap="square" lIns="0" tIns="0" rIns="0" bIns="0" rtlCol="0">
            <a:noAutofit/>
          </a:bodyPr>
          <a:lstStyle/>
          <a:p>
            <a:pPr algn="ctr">
              <a:lnSpc>
                <a:spcPct val="95000"/>
              </a:lnSpc>
              <a:spcBef>
                <a:spcPts val="1000"/>
              </a:spcBef>
              <a:buSzPct val="100000"/>
            </a:pPr>
            <a:r>
              <a:rPr lang="en-US" sz="1600" b="1" dirty="0"/>
              <a:t>Wing Bending Moment</a:t>
            </a:r>
          </a:p>
        </p:txBody>
      </p:sp>
      <p:sp>
        <p:nvSpPr>
          <p:cNvPr id="9" name="TextBox 8">
            <a:extLst>
              <a:ext uri="{FF2B5EF4-FFF2-40B4-BE49-F238E27FC236}">
                <a16:creationId xmlns:a16="http://schemas.microsoft.com/office/drawing/2014/main" id="{4642CAF2-31A6-3FC3-F0A6-22873EBC7D1A}"/>
              </a:ext>
            </a:extLst>
          </p:cNvPr>
          <p:cNvSpPr txBox="1"/>
          <p:nvPr/>
        </p:nvSpPr>
        <p:spPr>
          <a:xfrm>
            <a:off x="103879" y="4103395"/>
            <a:ext cx="1801003" cy="533400"/>
          </a:xfrm>
          <a:prstGeom prst="rect">
            <a:avLst/>
          </a:prstGeom>
          <a:noFill/>
        </p:spPr>
        <p:txBody>
          <a:bodyPr wrap="square" lIns="0" tIns="0" rIns="0" bIns="0" rtlCol="0">
            <a:noAutofit/>
          </a:bodyPr>
          <a:lstStyle/>
          <a:p>
            <a:pPr algn="ctr">
              <a:lnSpc>
                <a:spcPct val="95000"/>
              </a:lnSpc>
              <a:spcBef>
                <a:spcPts val="1000"/>
              </a:spcBef>
              <a:buSzPct val="100000"/>
            </a:pPr>
            <a:r>
              <a:rPr lang="en-US" sz="1600" b="1" dirty="0"/>
              <a:t>Pylon Pitch Acceleration</a:t>
            </a:r>
          </a:p>
        </p:txBody>
      </p:sp>
      <p:sp>
        <p:nvSpPr>
          <p:cNvPr id="15" name="TextBox 14">
            <a:extLst>
              <a:ext uri="{FF2B5EF4-FFF2-40B4-BE49-F238E27FC236}">
                <a16:creationId xmlns:a16="http://schemas.microsoft.com/office/drawing/2014/main" id="{451FF82B-87B9-E315-3290-5B56D937F3EC}"/>
              </a:ext>
            </a:extLst>
          </p:cNvPr>
          <p:cNvSpPr txBox="1"/>
          <p:nvPr/>
        </p:nvSpPr>
        <p:spPr>
          <a:xfrm>
            <a:off x="103879" y="5406883"/>
            <a:ext cx="1801003" cy="533400"/>
          </a:xfrm>
          <a:prstGeom prst="rect">
            <a:avLst/>
          </a:prstGeom>
          <a:noFill/>
        </p:spPr>
        <p:txBody>
          <a:bodyPr wrap="square" lIns="0" tIns="0" rIns="0" bIns="0" rtlCol="0">
            <a:noAutofit/>
          </a:bodyPr>
          <a:lstStyle/>
          <a:p>
            <a:pPr algn="ctr">
              <a:lnSpc>
                <a:spcPct val="95000"/>
              </a:lnSpc>
              <a:spcBef>
                <a:spcPts val="1000"/>
              </a:spcBef>
              <a:buSzPct val="100000"/>
            </a:pPr>
            <a:r>
              <a:rPr lang="en-US" sz="1600" b="1" dirty="0"/>
              <a:t>Forward/Aft Rotor Disk Motion</a:t>
            </a:r>
          </a:p>
        </p:txBody>
      </p:sp>
      <p:sp>
        <p:nvSpPr>
          <p:cNvPr id="16" name="TextBox 15">
            <a:extLst>
              <a:ext uri="{FF2B5EF4-FFF2-40B4-BE49-F238E27FC236}">
                <a16:creationId xmlns:a16="http://schemas.microsoft.com/office/drawing/2014/main" id="{8DC240F6-315D-7982-42B6-F0A9AD7E66A9}"/>
              </a:ext>
            </a:extLst>
          </p:cNvPr>
          <p:cNvSpPr txBox="1"/>
          <p:nvPr/>
        </p:nvSpPr>
        <p:spPr>
          <a:xfrm>
            <a:off x="8877472" y="4103395"/>
            <a:ext cx="3017520" cy="766318"/>
          </a:xfrm>
          <a:prstGeom prst="rect">
            <a:avLst/>
          </a:prstGeom>
          <a:noFill/>
          <a:ln>
            <a:solidFill>
              <a:schemeClr val="tx1"/>
            </a:solidFill>
          </a:ln>
        </p:spPr>
        <p:txBody>
          <a:bodyPr wrap="square" lIns="0" tIns="0" rIns="0" bIns="0" rtlCol="0" anchor="ctr" anchorCtr="1">
            <a:noAutofit/>
          </a:bodyPr>
          <a:lstStyle/>
          <a:p>
            <a:pPr algn="ctr">
              <a:lnSpc>
                <a:spcPct val="95000"/>
              </a:lnSpc>
              <a:spcBef>
                <a:spcPts val="1000"/>
              </a:spcBef>
              <a:buSzPct val="100000"/>
            </a:pPr>
            <a:r>
              <a:rPr lang="en-US" sz="1600" b="1" dirty="0"/>
              <a:t>8 pylon accelerometers combined to produce 6-dof pylon motion</a:t>
            </a:r>
          </a:p>
        </p:txBody>
      </p:sp>
      <p:sp>
        <p:nvSpPr>
          <p:cNvPr id="17" name="TextBox 16">
            <a:extLst>
              <a:ext uri="{FF2B5EF4-FFF2-40B4-BE49-F238E27FC236}">
                <a16:creationId xmlns:a16="http://schemas.microsoft.com/office/drawing/2014/main" id="{A52A18EC-B562-C4BE-A471-704ED423E065}"/>
              </a:ext>
            </a:extLst>
          </p:cNvPr>
          <p:cNvSpPr txBox="1"/>
          <p:nvPr/>
        </p:nvSpPr>
        <p:spPr>
          <a:xfrm>
            <a:off x="8877472" y="5203286"/>
            <a:ext cx="3017520" cy="1099743"/>
          </a:xfrm>
          <a:prstGeom prst="rect">
            <a:avLst/>
          </a:prstGeom>
          <a:noFill/>
          <a:ln>
            <a:solidFill>
              <a:schemeClr val="tx1"/>
            </a:solidFill>
          </a:ln>
        </p:spPr>
        <p:txBody>
          <a:bodyPr wrap="square" lIns="0" tIns="0" rIns="0" bIns="0" rtlCol="0" anchor="ctr" anchorCtr="1">
            <a:noAutofit/>
          </a:bodyPr>
          <a:lstStyle/>
          <a:p>
            <a:pPr algn="ctr">
              <a:lnSpc>
                <a:spcPct val="95000"/>
              </a:lnSpc>
              <a:spcBef>
                <a:spcPts val="1000"/>
              </a:spcBef>
              <a:buSzPct val="100000"/>
            </a:pPr>
            <a:r>
              <a:rPr lang="en-US" sz="1600" b="1" dirty="0"/>
              <a:t>Rotor gimbal rotation converted to fixed frame to produce lateral and longitudinal disk motion</a:t>
            </a:r>
          </a:p>
        </p:txBody>
      </p:sp>
      <p:sp>
        <p:nvSpPr>
          <p:cNvPr id="18" name="TextBox 17">
            <a:extLst>
              <a:ext uri="{FF2B5EF4-FFF2-40B4-BE49-F238E27FC236}">
                <a16:creationId xmlns:a16="http://schemas.microsoft.com/office/drawing/2014/main" id="{D7AE098C-FD60-A0E3-BB4E-48C3E2BBB943}"/>
              </a:ext>
            </a:extLst>
          </p:cNvPr>
          <p:cNvSpPr txBox="1"/>
          <p:nvPr/>
        </p:nvSpPr>
        <p:spPr>
          <a:xfrm>
            <a:off x="8877472" y="2799908"/>
            <a:ext cx="3017520" cy="766318"/>
          </a:xfrm>
          <a:prstGeom prst="rect">
            <a:avLst/>
          </a:prstGeom>
          <a:noFill/>
          <a:ln>
            <a:solidFill>
              <a:schemeClr val="tx1"/>
            </a:solidFill>
          </a:ln>
        </p:spPr>
        <p:txBody>
          <a:bodyPr wrap="square" lIns="0" tIns="0" rIns="0" bIns="0" rtlCol="0" anchor="ctr" anchorCtr="1">
            <a:noAutofit/>
          </a:bodyPr>
          <a:lstStyle/>
          <a:p>
            <a:pPr algn="ctr">
              <a:lnSpc>
                <a:spcPct val="95000"/>
              </a:lnSpc>
              <a:spcBef>
                <a:spcPts val="1000"/>
              </a:spcBef>
              <a:buSzPct val="100000"/>
            </a:pPr>
            <a:r>
              <a:rPr lang="en-US" sz="1600" b="1" dirty="0"/>
              <a:t>Wing-bending moments used as reference for all shape measurements</a:t>
            </a:r>
          </a:p>
        </p:txBody>
      </p:sp>
      <p:sp>
        <p:nvSpPr>
          <p:cNvPr id="19" name="Arrow: Left 18">
            <a:extLst>
              <a:ext uri="{FF2B5EF4-FFF2-40B4-BE49-F238E27FC236}">
                <a16:creationId xmlns:a16="http://schemas.microsoft.com/office/drawing/2014/main" id="{3B3A3E93-0E9E-6FDA-9E58-ABF733665327}"/>
              </a:ext>
            </a:extLst>
          </p:cNvPr>
          <p:cNvSpPr/>
          <p:nvPr/>
        </p:nvSpPr>
        <p:spPr>
          <a:xfrm>
            <a:off x="8204104" y="3040911"/>
            <a:ext cx="499732" cy="292396"/>
          </a:xfrm>
          <a:prstGeom prst="leftArrow">
            <a:avLst/>
          </a:prstGeom>
          <a:solidFill>
            <a:srgbClr val="FF0000"/>
          </a:solidFill>
          <a:ln>
            <a:solidFill>
              <a:srgbClr val="FF0000"/>
            </a:solid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20" name="Arrow: Left 19">
            <a:extLst>
              <a:ext uri="{FF2B5EF4-FFF2-40B4-BE49-F238E27FC236}">
                <a16:creationId xmlns:a16="http://schemas.microsoft.com/office/drawing/2014/main" id="{9D81991C-D2B2-34CE-43EB-A91DC79F545A}"/>
              </a:ext>
            </a:extLst>
          </p:cNvPr>
          <p:cNvSpPr/>
          <p:nvPr/>
        </p:nvSpPr>
        <p:spPr>
          <a:xfrm>
            <a:off x="8204104" y="4312323"/>
            <a:ext cx="499732" cy="292396"/>
          </a:xfrm>
          <a:prstGeom prst="leftArrow">
            <a:avLst/>
          </a:prstGeom>
          <a:solidFill>
            <a:srgbClr val="0070C0"/>
          </a:solidFill>
          <a:ln>
            <a:solidFill>
              <a:srgbClr val="0070C0"/>
            </a:solid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21" name="Arrow: Left 20">
            <a:extLst>
              <a:ext uri="{FF2B5EF4-FFF2-40B4-BE49-F238E27FC236}">
                <a16:creationId xmlns:a16="http://schemas.microsoft.com/office/drawing/2014/main" id="{F367553C-416E-0575-05AD-47A7E07459DF}"/>
              </a:ext>
            </a:extLst>
          </p:cNvPr>
          <p:cNvSpPr/>
          <p:nvPr/>
        </p:nvSpPr>
        <p:spPr>
          <a:xfrm>
            <a:off x="8204104" y="5408130"/>
            <a:ext cx="499732" cy="292396"/>
          </a:xfrm>
          <a:prstGeom prst="leftArrow">
            <a:avLst/>
          </a:prstGeom>
          <a:solidFill>
            <a:srgbClr val="FF00FF"/>
          </a:solidFill>
          <a:ln>
            <a:solidFill>
              <a:srgbClr val="FF00FF"/>
            </a:solid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Tree>
    <p:extLst>
      <p:ext uri="{BB962C8B-B14F-4D97-AF65-F5344CB8AC3E}">
        <p14:creationId xmlns:p14="http://schemas.microsoft.com/office/powerpoint/2010/main" val="3013984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426" y="266700"/>
            <a:ext cx="8945842" cy="533400"/>
          </a:xfrm>
        </p:spPr>
        <p:txBody>
          <a:bodyPr>
            <a:noAutofit/>
          </a:bodyPr>
          <a:lstStyle/>
          <a:p>
            <a:r>
              <a:rPr lang="en-US" sz="3200" b="1" dirty="0"/>
              <a:t>Mode Shape Change with Velocity</a:t>
            </a:r>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18</a:t>
            </a:fld>
            <a:endParaRPr lang="en-US" dirty="0"/>
          </a:p>
        </p:txBody>
      </p:sp>
      <p:pic>
        <p:nvPicPr>
          <p:cNvPr id="5" name="Picture 4">
            <a:extLst>
              <a:ext uri="{FF2B5EF4-FFF2-40B4-BE49-F238E27FC236}">
                <a16:creationId xmlns:a16="http://schemas.microsoft.com/office/drawing/2014/main" id="{261D51F7-3E42-E5E9-EFC5-41B83A2164D3}"/>
              </a:ext>
            </a:extLst>
          </p:cNvPr>
          <p:cNvPicPr>
            <a:picLocks noChangeAspect="1"/>
          </p:cNvPicPr>
          <p:nvPr/>
        </p:nvPicPr>
        <p:blipFill>
          <a:blip r:embed="rId3"/>
          <a:srcRect/>
          <a:stretch/>
        </p:blipFill>
        <p:spPr>
          <a:xfrm>
            <a:off x="510467" y="1802921"/>
            <a:ext cx="4286480" cy="4572000"/>
          </a:xfrm>
          <a:prstGeom prst="rect">
            <a:avLst/>
          </a:prstGeom>
        </p:spPr>
      </p:pic>
      <p:pic>
        <p:nvPicPr>
          <p:cNvPr id="10" name="Picture 9">
            <a:extLst>
              <a:ext uri="{FF2B5EF4-FFF2-40B4-BE49-F238E27FC236}">
                <a16:creationId xmlns:a16="http://schemas.microsoft.com/office/drawing/2014/main" id="{570C5850-127F-207B-BB63-36DD6900954C}"/>
              </a:ext>
            </a:extLst>
          </p:cNvPr>
          <p:cNvPicPr>
            <a:picLocks noChangeAspect="1"/>
          </p:cNvPicPr>
          <p:nvPr/>
        </p:nvPicPr>
        <p:blipFill>
          <a:blip r:embed="rId4"/>
          <a:srcRect/>
          <a:stretch/>
        </p:blipFill>
        <p:spPr>
          <a:xfrm>
            <a:off x="5342838" y="1804611"/>
            <a:ext cx="4283312" cy="4568620"/>
          </a:xfrm>
          <a:prstGeom prst="rect">
            <a:avLst/>
          </a:prstGeom>
        </p:spPr>
      </p:pic>
      <p:sp>
        <p:nvSpPr>
          <p:cNvPr id="11" name="TextBox 10">
            <a:extLst>
              <a:ext uri="{FF2B5EF4-FFF2-40B4-BE49-F238E27FC236}">
                <a16:creationId xmlns:a16="http://schemas.microsoft.com/office/drawing/2014/main" id="{B10C7D80-9269-FD5E-E1AC-C60434677008}"/>
              </a:ext>
            </a:extLst>
          </p:cNvPr>
          <p:cNvSpPr txBox="1"/>
          <p:nvPr/>
        </p:nvSpPr>
        <p:spPr>
          <a:xfrm>
            <a:off x="1357506" y="1211347"/>
            <a:ext cx="2748911" cy="533399"/>
          </a:xfrm>
          <a:prstGeom prst="rect">
            <a:avLst/>
          </a:prstGeom>
          <a:noFill/>
        </p:spPr>
        <p:txBody>
          <a:bodyPr wrap="square" lIns="0" tIns="0" rIns="0" bIns="0" rtlCol="0">
            <a:noAutofit/>
          </a:bodyPr>
          <a:lstStyle/>
          <a:p>
            <a:pPr algn="ctr">
              <a:lnSpc>
                <a:spcPct val="95000"/>
              </a:lnSpc>
              <a:spcBef>
                <a:spcPts val="1000"/>
              </a:spcBef>
              <a:buSzPct val="100000"/>
            </a:pPr>
            <a:r>
              <a:rPr lang="en-US" b="1" dirty="0"/>
              <a:t>Pylon pitch from accelerometers</a:t>
            </a:r>
          </a:p>
        </p:txBody>
      </p:sp>
      <p:sp>
        <p:nvSpPr>
          <p:cNvPr id="12" name="TextBox 11">
            <a:extLst>
              <a:ext uri="{FF2B5EF4-FFF2-40B4-BE49-F238E27FC236}">
                <a16:creationId xmlns:a16="http://schemas.microsoft.com/office/drawing/2014/main" id="{1497477E-1C68-86E9-FC94-D69A4A0DE27C}"/>
              </a:ext>
            </a:extLst>
          </p:cNvPr>
          <p:cNvSpPr txBox="1"/>
          <p:nvPr/>
        </p:nvSpPr>
        <p:spPr>
          <a:xfrm>
            <a:off x="9845749" y="1616149"/>
            <a:ext cx="2076902" cy="2190307"/>
          </a:xfrm>
          <a:prstGeom prst="rect">
            <a:avLst/>
          </a:prstGeom>
          <a:noFill/>
          <a:ln>
            <a:solidFill>
              <a:schemeClr val="tx1"/>
            </a:solidFill>
          </a:ln>
        </p:spPr>
        <p:txBody>
          <a:bodyPr wrap="square" lIns="0" tIns="0" rIns="0" bIns="0" rtlCol="0">
            <a:noAutofit/>
          </a:bodyPr>
          <a:lstStyle/>
          <a:p>
            <a:pPr algn="ctr">
              <a:spcBef>
                <a:spcPts val="1800"/>
              </a:spcBef>
              <a:buSzPct val="100000"/>
            </a:pPr>
            <a:r>
              <a:rPr lang="en-US" sz="1600" b="1" u="sng" dirty="0"/>
              <a:t>Configuration</a:t>
            </a:r>
          </a:p>
          <a:p>
            <a:pPr marL="233363" indent="-115888">
              <a:lnSpc>
                <a:spcPct val="95000"/>
              </a:lnSpc>
              <a:spcBef>
                <a:spcPts val="1000"/>
              </a:spcBef>
              <a:buSzPct val="100000"/>
              <a:buFont typeface="Arial" panose="020B0604020202020204" pitchFamily="34" charset="0"/>
              <a:buChar char="•"/>
            </a:pPr>
            <a:r>
              <a:rPr lang="en-US" sz="1600" b="1" dirty="0"/>
              <a:t>Fiberglass Blades</a:t>
            </a:r>
          </a:p>
          <a:p>
            <a:pPr marL="233363" indent="-115888">
              <a:lnSpc>
                <a:spcPct val="95000"/>
              </a:lnSpc>
              <a:spcBef>
                <a:spcPts val="1000"/>
              </a:spcBef>
              <a:buSzPct val="100000"/>
              <a:buFont typeface="Arial" panose="020B0604020202020204" pitchFamily="34" charset="0"/>
              <a:buChar char="•"/>
            </a:pPr>
            <a:r>
              <a:rPr lang="en-US" sz="1600" b="1" dirty="0"/>
              <a:t>909 RPM</a:t>
            </a:r>
          </a:p>
          <a:p>
            <a:pPr marL="233363" indent="-115888">
              <a:lnSpc>
                <a:spcPct val="95000"/>
              </a:lnSpc>
              <a:spcBef>
                <a:spcPts val="1000"/>
              </a:spcBef>
              <a:buSzPct val="100000"/>
              <a:buFont typeface="Arial" panose="020B0604020202020204" pitchFamily="34" charset="0"/>
              <a:buChar char="•"/>
            </a:pPr>
            <a:r>
              <a:rPr lang="en-US" sz="1600" b="1" dirty="0"/>
              <a:t>4000 </a:t>
            </a:r>
            <a:r>
              <a:rPr lang="en-US" sz="1600" b="1" dirty="0" err="1"/>
              <a:t>lb</a:t>
            </a:r>
            <a:r>
              <a:rPr lang="en-US" sz="1600" b="1" dirty="0"/>
              <a:t>/in Pitch Spring</a:t>
            </a:r>
          </a:p>
          <a:p>
            <a:pPr marL="233363" indent="-115888">
              <a:lnSpc>
                <a:spcPct val="95000"/>
              </a:lnSpc>
              <a:spcBef>
                <a:spcPts val="1000"/>
              </a:spcBef>
              <a:buSzPct val="100000"/>
              <a:buFont typeface="Arial" panose="020B0604020202020204" pitchFamily="34" charset="0"/>
              <a:buChar char="•"/>
            </a:pPr>
            <a:r>
              <a:rPr lang="en-US" sz="1600" b="1" dirty="0"/>
              <a:t>Baseline Diaphragm Spring</a:t>
            </a:r>
          </a:p>
        </p:txBody>
      </p:sp>
      <p:sp>
        <p:nvSpPr>
          <p:cNvPr id="13" name="TextBox 12">
            <a:extLst>
              <a:ext uri="{FF2B5EF4-FFF2-40B4-BE49-F238E27FC236}">
                <a16:creationId xmlns:a16="http://schemas.microsoft.com/office/drawing/2014/main" id="{8AA4687F-1D60-D47C-0729-D0D4EB30A7D7}"/>
              </a:ext>
            </a:extLst>
          </p:cNvPr>
          <p:cNvSpPr txBox="1"/>
          <p:nvPr/>
        </p:nvSpPr>
        <p:spPr>
          <a:xfrm>
            <a:off x="5880307" y="1369643"/>
            <a:ext cx="3657961" cy="375103"/>
          </a:xfrm>
          <a:prstGeom prst="rect">
            <a:avLst/>
          </a:prstGeom>
          <a:noFill/>
        </p:spPr>
        <p:txBody>
          <a:bodyPr wrap="square" lIns="0" tIns="0" rIns="0" bIns="0" rtlCol="0">
            <a:noAutofit/>
          </a:bodyPr>
          <a:lstStyle/>
          <a:p>
            <a:pPr algn="ctr">
              <a:lnSpc>
                <a:spcPct val="95000"/>
              </a:lnSpc>
              <a:spcBef>
                <a:spcPts val="1000"/>
              </a:spcBef>
              <a:buSzPct val="100000"/>
            </a:pPr>
            <a:r>
              <a:rPr lang="en-US" b="1" dirty="0" err="1"/>
              <a:t>Fwd</a:t>
            </a:r>
            <a:r>
              <a:rPr lang="en-US" b="1" dirty="0"/>
              <a:t>/aft rotor motion</a:t>
            </a:r>
          </a:p>
        </p:txBody>
      </p:sp>
      <p:sp>
        <p:nvSpPr>
          <p:cNvPr id="2" name="TextBox 1">
            <a:extLst>
              <a:ext uri="{FF2B5EF4-FFF2-40B4-BE49-F238E27FC236}">
                <a16:creationId xmlns:a16="http://schemas.microsoft.com/office/drawing/2014/main" id="{8FAEEC61-4265-E1E4-110D-B26971D84C91}"/>
              </a:ext>
            </a:extLst>
          </p:cNvPr>
          <p:cNvSpPr txBox="1"/>
          <p:nvPr/>
        </p:nvSpPr>
        <p:spPr>
          <a:xfrm>
            <a:off x="297714" y="1384166"/>
            <a:ext cx="369263" cy="2804330"/>
          </a:xfrm>
          <a:prstGeom prst="rect">
            <a:avLst/>
          </a:prstGeom>
          <a:solidFill>
            <a:schemeClr val="bg1"/>
          </a:solidFill>
        </p:spPr>
        <p:txBody>
          <a:bodyPr vert="vert270" wrap="square" lIns="0" tIns="0" rIns="0" bIns="0" rtlCol="0">
            <a:noAutofit/>
          </a:bodyPr>
          <a:lstStyle/>
          <a:p>
            <a:pPr algn="ctr">
              <a:lnSpc>
                <a:spcPct val="95000"/>
              </a:lnSpc>
              <a:buSzPct val="100000"/>
            </a:pPr>
            <a:r>
              <a:rPr lang="en-US" sz="1200" b="1" dirty="0"/>
              <a:t>Pylon Pitch</a:t>
            </a:r>
          </a:p>
          <a:p>
            <a:pPr algn="ctr">
              <a:lnSpc>
                <a:spcPct val="95000"/>
              </a:lnSpc>
              <a:buSzPct val="100000"/>
            </a:pPr>
            <a:r>
              <a:rPr lang="en-US" sz="1200" b="1" dirty="0"/>
              <a:t>(deg per 1000-in-lb)</a:t>
            </a:r>
          </a:p>
        </p:txBody>
      </p:sp>
      <p:sp>
        <p:nvSpPr>
          <p:cNvPr id="4" name="TextBox 3">
            <a:extLst>
              <a:ext uri="{FF2B5EF4-FFF2-40B4-BE49-F238E27FC236}">
                <a16:creationId xmlns:a16="http://schemas.microsoft.com/office/drawing/2014/main" id="{DA6CD828-BB05-539C-0D18-6936E7A68381}"/>
              </a:ext>
            </a:extLst>
          </p:cNvPr>
          <p:cNvSpPr txBox="1"/>
          <p:nvPr/>
        </p:nvSpPr>
        <p:spPr>
          <a:xfrm>
            <a:off x="5145795" y="1384166"/>
            <a:ext cx="369263" cy="2804330"/>
          </a:xfrm>
          <a:prstGeom prst="rect">
            <a:avLst/>
          </a:prstGeom>
          <a:solidFill>
            <a:schemeClr val="bg1"/>
          </a:solidFill>
        </p:spPr>
        <p:txBody>
          <a:bodyPr vert="vert270" wrap="square" lIns="0" tIns="0" rIns="0" bIns="0" rtlCol="0">
            <a:noAutofit/>
          </a:bodyPr>
          <a:lstStyle/>
          <a:p>
            <a:pPr algn="ctr">
              <a:lnSpc>
                <a:spcPct val="95000"/>
              </a:lnSpc>
              <a:buSzPct val="100000"/>
            </a:pPr>
            <a:r>
              <a:rPr lang="en-US" sz="1200" b="1" dirty="0" err="1"/>
              <a:t>Fwd</a:t>
            </a:r>
            <a:r>
              <a:rPr lang="en-US" sz="1200" b="1" dirty="0"/>
              <a:t>/Aft Disk Motion</a:t>
            </a:r>
          </a:p>
          <a:p>
            <a:pPr algn="ctr">
              <a:lnSpc>
                <a:spcPct val="95000"/>
              </a:lnSpc>
              <a:buSzPct val="100000"/>
            </a:pPr>
            <a:r>
              <a:rPr lang="en-US" sz="1200" b="1" dirty="0"/>
              <a:t>(deg per 1000-in-lb)</a:t>
            </a:r>
          </a:p>
        </p:txBody>
      </p:sp>
      <p:sp>
        <p:nvSpPr>
          <p:cNvPr id="8" name="TextBox 7">
            <a:extLst>
              <a:ext uri="{FF2B5EF4-FFF2-40B4-BE49-F238E27FC236}">
                <a16:creationId xmlns:a16="http://schemas.microsoft.com/office/drawing/2014/main" id="{FA55128B-3E1D-CA87-8E29-06D9BE497AF7}"/>
              </a:ext>
            </a:extLst>
          </p:cNvPr>
          <p:cNvSpPr txBox="1"/>
          <p:nvPr/>
        </p:nvSpPr>
        <p:spPr>
          <a:xfrm>
            <a:off x="9845749" y="4922874"/>
            <a:ext cx="2015813" cy="871870"/>
          </a:xfrm>
          <a:prstGeom prst="rect">
            <a:avLst/>
          </a:prstGeom>
          <a:solidFill>
            <a:schemeClr val="bg1"/>
          </a:solidFill>
        </p:spPr>
        <p:txBody>
          <a:bodyPr vert="horz" wrap="square" lIns="0" tIns="0" rIns="0" bIns="0" rtlCol="0">
            <a:noAutofit/>
          </a:bodyPr>
          <a:lstStyle/>
          <a:p>
            <a:pPr algn="ctr">
              <a:lnSpc>
                <a:spcPct val="95000"/>
              </a:lnSpc>
              <a:buSzPct val="100000"/>
            </a:pPr>
            <a:r>
              <a:rPr lang="en-US" sz="1600" b="1" dirty="0"/>
              <a:t>Amplitudes are normalized to wing-bending moment</a:t>
            </a:r>
          </a:p>
        </p:txBody>
      </p:sp>
    </p:spTree>
    <p:extLst>
      <p:ext uri="{BB962C8B-B14F-4D97-AF65-F5344CB8AC3E}">
        <p14:creationId xmlns:p14="http://schemas.microsoft.com/office/powerpoint/2010/main" val="3433011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382D82-7203-83A3-CDC2-1435906EE89C}"/>
              </a:ext>
            </a:extLst>
          </p:cNvPr>
          <p:cNvSpPr>
            <a:spLocks noGrp="1"/>
          </p:cNvSpPr>
          <p:nvPr>
            <p:ph idx="1"/>
          </p:nvPr>
        </p:nvSpPr>
        <p:spPr/>
        <p:txBody>
          <a:bodyPr/>
          <a:lstStyle/>
          <a:p>
            <a:r>
              <a:rPr lang="en-US" sz="2400" dirty="0"/>
              <a:t>Successfully completed wind-tunnel testing of the </a:t>
            </a:r>
            <a:r>
              <a:rPr lang="en-US" sz="2400" dirty="0" err="1"/>
              <a:t>TiltRotor</a:t>
            </a:r>
            <a:r>
              <a:rPr lang="en-US" sz="2400" dirty="0"/>
              <a:t> Aeroelastic Stability Testbed (TRAST)</a:t>
            </a:r>
          </a:p>
          <a:p>
            <a:pPr>
              <a:spcBef>
                <a:spcPts val="1800"/>
              </a:spcBef>
            </a:pPr>
            <a:r>
              <a:rPr lang="en-US" sz="2400" dirty="0"/>
              <a:t>Obtained extensive experimental data for analysis validation</a:t>
            </a:r>
          </a:p>
          <a:p>
            <a:pPr lvl="1"/>
            <a:r>
              <a:rPr lang="en-US" sz="2400" dirty="0"/>
              <a:t>Pitch-flap coupling from -0</a:t>
            </a:r>
            <a:r>
              <a:rPr lang="en-US" sz="2400" dirty="0">
                <a:sym typeface="Symbol" panose="05050102010706020507" pitchFamily="18" charset="2"/>
              </a:rPr>
              <a:t> to </a:t>
            </a:r>
            <a:r>
              <a:rPr lang="en-US" sz="2400" dirty="0"/>
              <a:t>-30</a:t>
            </a:r>
            <a:r>
              <a:rPr lang="en-US" sz="2400" dirty="0">
                <a:sym typeface="Symbol" panose="05050102010706020507" pitchFamily="18" charset="2"/>
              </a:rPr>
              <a:t></a:t>
            </a:r>
          </a:p>
          <a:p>
            <a:pPr lvl="1"/>
            <a:r>
              <a:rPr lang="en-US" sz="2400" dirty="0">
                <a:sym typeface="Symbol" panose="05050102010706020507" pitchFamily="18" charset="2"/>
              </a:rPr>
              <a:t>Blade sets with different stiffness</a:t>
            </a:r>
          </a:p>
          <a:p>
            <a:pPr lvl="1"/>
            <a:r>
              <a:rPr lang="en-US" sz="2400" dirty="0">
                <a:sym typeface="Symbol" panose="05050102010706020507" pitchFamily="18" charset="2"/>
              </a:rPr>
              <a:t>Tunnel density variation</a:t>
            </a:r>
          </a:p>
          <a:p>
            <a:pPr lvl="1"/>
            <a:r>
              <a:rPr lang="en-US" sz="2400" dirty="0">
                <a:sym typeface="Symbol" panose="05050102010706020507" pitchFamily="18" charset="2"/>
              </a:rPr>
              <a:t>Changes in wing-pylon connection stiffness</a:t>
            </a:r>
          </a:p>
          <a:p>
            <a:pPr>
              <a:spcBef>
                <a:spcPts val="1800"/>
              </a:spcBef>
            </a:pPr>
            <a:r>
              <a:rPr lang="en-US" sz="2400" dirty="0">
                <a:sym typeface="Symbol" panose="05050102010706020507" pitchFamily="18" charset="2"/>
              </a:rPr>
              <a:t>Results include study of effects not typically quantified during whirl-flutter testing</a:t>
            </a:r>
          </a:p>
          <a:p>
            <a:pPr lvl="1"/>
            <a:r>
              <a:rPr lang="en-US" sz="2400" dirty="0">
                <a:sym typeface="Symbol" panose="05050102010706020507" pitchFamily="18" charset="2"/>
              </a:rPr>
              <a:t>Data to assess regressive-lag mode coupling with wing modes</a:t>
            </a:r>
          </a:p>
          <a:p>
            <a:pPr lvl="1"/>
            <a:r>
              <a:rPr lang="en-US" sz="2400" dirty="0">
                <a:sym typeface="Symbol" panose="05050102010706020507" pitchFamily="18" charset="2"/>
              </a:rPr>
              <a:t>Measured changes in gimbal and pylon motion with tunnel speed</a:t>
            </a:r>
          </a:p>
          <a:p>
            <a:endParaRPr lang="en-US" sz="2400" dirty="0"/>
          </a:p>
        </p:txBody>
      </p:sp>
      <p:sp>
        <p:nvSpPr>
          <p:cNvPr id="3" name="Title 2"/>
          <p:cNvSpPr>
            <a:spLocks noGrp="1"/>
          </p:cNvSpPr>
          <p:nvPr>
            <p:ph type="title"/>
          </p:nvPr>
        </p:nvSpPr>
        <p:spPr>
          <a:xfrm>
            <a:off x="592426" y="266700"/>
            <a:ext cx="5762913" cy="533400"/>
          </a:xfrm>
        </p:spPr>
        <p:txBody>
          <a:bodyPr>
            <a:noAutofit/>
          </a:bodyPr>
          <a:lstStyle/>
          <a:p>
            <a:r>
              <a:rPr lang="en-US" sz="3200" b="1" dirty="0"/>
              <a:t>Conclusions</a:t>
            </a:r>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19</a:t>
            </a:fld>
            <a:endParaRPr lang="en-US" dirty="0"/>
          </a:p>
        </p:txBody>
      </p:sp>
    </p:spTree>
    <p:extLst>
      <p:ext uri="{BB962C8B-B14F-4D97-AF65-F5344CB8AC3E}">
        <p14:creationId xmlns:p14="http://schemas.microsoft.com/office/powerpoint/2010/main" val="2612430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426" y="266700"/>
            <a:ext cx="6611152" cy="533400"/>
          </a:xfrm>
        </p:spPr>
        <p:txBody>
          <a:bodyPr>
            <a:noAutofit/>
          </a:bodyPr>
          <a:lstStyle/>
          <a:p>
            <a:r>
              <a:rPr lang="en-US" sz="3200" b="1" dirty="0"/>
              <a:t>Introduction</a:t>
            </a:r>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2</a:t>
            </a:fld>
            <a:endParaRPr lang="en-US" dirty="0"/>
          </a:p>
        </p:txBody>
      </p:sp>
      <p:pic>
        <p:nvPicPr>
          <p:cNvPr id="15" name="Picture 14" descr="A helicopter flying in the sky&#10;&#10;AI-generated content may be incorrect.">
            <a:extLst>
              <a:ext uri="{FF2B5EF4-FFF2-40B4-BE49-F238E27FC236}">
                <a16:creationId xmlns:a16="http://schemas.microsoft.com/office/drawing/2014/main" id="{09BE149C-8036-4751-D2E4-DB3A2CF3DDDC}"/>
              </a:ext>
            </a:extLst>
          </p:cNvPr>
          <p:cNvPicPr>
            <a:picLocks noChangeAspect="1"/>
          </p:cNvPicPr>
          <p:nvPr/>
        </p:nvPicPr>
        <p:blipFill rotWithShape="1">
          <a:blip r:embed="rId3"/>
          <a:srcRect t="5139" b="2473"/>
          <a:stretch/>
        </p:blipFill>
        <p:spPr>
          <a:xfrm>
            <a:off x="592426" y="1260037"/>
            <a:ext cx="5617254" cy="3961485"/>
          </a:xfrm>
          <a:prstGeom prst="rect">
            <a:avLst/>
          </a:prstGeom>
        </p:spPr>
      </p:pic>
      <p:sp>
        <p:nvSpPr>
          <p:cNvPr id="16" name="TextBox 15">
            <a:extLst>
              <a:ext uri="{FF2B5EF4-FFF2-40B4-BE49-F238E27FC236}">
                <a16:creationId xmlns:a16="http://schemas.microsoft.com/office/drawing/2014/main" id="{7E6CB6EC-1FD6-4238-7C21-C2FB7AC13A0F}"/>
              </a:ext>
            </a:extLst>
          </p:cNvPr>
          <p:cNvSpPr txBox="1"/>
          <p:nvPr/>
        </p:nvSpPr>
        <p:spPr>
          <a:xfrm>
            <a:off x="6898247" y="5462800"/>
            <a:ext cx="4915893" cy="713760"/>
          </a:xfrm>
          <a:prstGeom prst="rect">
            <a:avLst/>
          </a:prstGeom>
          <a:noFill/>
        </p:spPr>
        <p:txBody>
          <a:bodyPr wrap="square" lIns="0" tIns="0" rIns="0" bIns="0" rtlCol="0">
            <a:noAutofit/>
          </a:bodyPr>
          <a:lstStyle/>
          <a:p>
            <a:pPr algn="ctr">
              <a:lnSpc>
                <a:spcPct val="95000"/>
              </a:lnSpc>
              <a:spcBef>
                <a:spcPts val="1000"/>
              </a:spcBef>
              <a:buSzPct val="100000"/>
            </a:pPr>
            <a:r>
              <a:rPr lang="en-US" sz="2000" b="1" dirty="0"/>
              <a:t>Tiltrotor whirl flutter results from the interaction between wing structure and rotor aeromechanics</a:t>
            </a:r>
          </a:p>
        </p:txBody>
      </p:sp>
      <p:sp>
        <p:nvSpPr>
          <p:cNvPr id="17" name="TextBox 16">
            <a:extLst>
              <a:ext uri="{FF2B5EF4-FFF2-40B4-BE49-F238E27FC236}">
                <a16:creationId xmlns:a16="http://schemas.microsoft.com/office/drawing/2014/main" id="{A38F214C-9919-284A-0191-4A94967B329B}"/>
              </a:ext>
            </a:extLst>
          </p:cNvPr>
          <p:cNvSpPr txBox="1"/>
          <p:nvPr/>
        </p:nvSpPr>
        <p:spPr>
          <a:xfrm>
            <a:off x="2346251" y="5466640"/>
            <a:ext cx="2395869" cy="533400"/>
          </a:xfrm>
          <a:prstGeom prst="rect">
            <a:avLst/>
          </a:prstGeom>
          <a:noFill/>
        </p:spPr>
        <p:txBody>
          <a:bodyPr wrap="square" lIns="0" tIns="0" rIns="0" bIns="0" rtlCol="0">
            <a:noAutofit/>
          </a:bodyPr>
          <a:lstStyle/>
          <a:p>
            <a:pPr algn="ctr">
              <a:lnSpc>
                <a:spcPct val="95000"/>
              </a:lnSpc>
              <a:spcBef>
                <a:spcPts val="1000"/>
              </a:spcBef>
              <a:buSzPct val="100000"/>
            </a:pPr>
            <a:r>
              <a:rPr lang="en-US" sz="2400" b="1" dirty="0"/>
              <a:t>Bell V-280 Valor</a:t>
            </a:r>
          </a:p>
        </p:txBody>
      </p:sp>
      <p:pic>
        <p:nvPicPr>
          <p:cNvPr id="18" name="Content Placeholder 17" descr="C:\Documents and Settings\Administrator\My Documents\DaveStuff\WRATS\Test543\AHS Slides\Figures\CCE_1_Piatak.jpg">
            <a:extLst>
              <a:ext uri="{FF2B5EF4-FFF2-40B4-BE49-F238E27FC236}">
                <a16:creationId xmlns:a16="http://schemas.microsoft.com/office/drawing/2014/main" id="{AD2B8F40-6A4E-A1C0-42B6-3FB4E2B9399B}"/>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a:ext>
            </a:extLst>
          </a:blip>
          <a:srcRect/>
          <a:stretch>
            <a:fillRect/>
          </a:stretch>
        </p:blipFill>
        <p:spPr bwMode="auto">
          <a:xfrm>
            <a:off x="7368363" y="1260037"/>
            <a:ext cx="4224777" cy="396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499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FD63074-215E-31EF-EF0F-A30DE900634E}"/>
              </a:ext>
            </a:extLst>
          </p:cNvPr>
          <p:cNvSpPr>
            <a:spLocks noGrp="1"/>
          </p:cNvSpPr>
          <p:nvPr>
            <p:ph type="dt" sz="half" idx="11"/>
          </p:nvPr>
        </p:nvSpPr>
        <p:spPr/>
        <p:txBody>
          <a:bodyPr/>
          <a:lstStyle/>
          <a:p>
            <a:r>
              <a:rPr lang="en-US" dirty="0"/>
              <a:t>21 May 2025</a:t>
            </a:r>
          </a:p>
          <a:p>
            <a:endParaRPr lang="en-US" dirty="0"/>
          </a:p>
        </p:txBody>
      </p:sp>
      <p:sp>
        <p:nvSpPr>
          <p:cNvPr id="4" name="Slide Number Placeholder 3">
            <a:extLst>
              <a:ext uri="{FF2B5EF4-FFF2-40B4-BE49-F238E27FC236}">
                <a16:creationId xmlns:a16="http://schemas.microsoft.com/office/drawing/2014/main" id="{293E8FA3-76B9-881B-D471-6E8E41B67C57}"/>
              </a:ext>
            </a:extLst>
          </p:cNvPr>
          <p:cNvSpPr>
            <a:spLocks noGrp="1"/>
          </p:cNvSpPr>
          <p:nvPr>
            <p:ph type="sldNum" sz="quarter" idx="12"/>
          </p:nvPr>
        </p:nvSpPr>
        <p:spPr/>
        <p:txBody>
          <a:bodyPr/>
          <a:lstStyle/>
          <a:p>
            <a:fld id="{64E5BE4B-2FBF-4174-9E62-85FAD1CB43A6}" type="slidenum">
              <a:rPr lang="en-US" smtClean="0"/>
              <a:pPr/>
              <a:t>20</a:t>
            </a:fld>
            <a:endParaRPr lang="en-US" dirty="0"/>
          </a:p>
        </p:txBody>
      </p:sp>
      <p:pic>
        <p:nvPicPr>
          <p:cNvPr id="6" name="Picture 5">
            <a:extLst>
              <a:ext uri="{FF2B5EF4-FFF2-40B4-BE49-F238E27FC236}">
                <a16:creationId xmlns:a16="http://schemas.microsoft.com/office/drawing/2014/main" id="{65618161-56C2-4DB0-AC46-48A71E5FAE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702" y="2230913"/>
            <a:ext cx="6250305" cy="4166870"/>
          </a:xfrm>
          <a:prstGeom prst="rect">
            <a:avLst/>
          </a:prstGeom>
        </p:spPr>
      </p:pic>
      <p:pic>
        <p:nvPicPr>
          <p:cNvPr id="7" name="Picture 6">
            <a:extLst>
              <a:ext uri="{FF2B5EF4-FFF2-40B4-BE49-F238E27FC236}">
                <a16:creationId xmlns:a16="http://schemas.microsoft.com/office/drawing/2014/main" id="{4BFB7822-0984-0815-3BBF-5FC944D75D55}"/>
              </a:ext>
            </a:extLst>
          </p:cNvPr>
          <p:cNvPicPr>
            <a:picLocks noChangeAspect="1"/>
          </p:cNvPicPr>
          <p:nvPr/>
        </p:nvPicPr>
        <p:blipFill rotWithShape="1">
          <a:blip r:embed="rId3">
            <a:clrChange>
              <a:clrFrom>
                <a:srgbClr val="FFFFFF"/>
              </a:clrFrom>
              <a:clrTo>
                <a:srgbClr val="FFFFFF">
                  <a:alpha val="0"/>
                </a:srgbClr>
              </a:clrTo>
            </a:clrChange>
          </a:blip>
          <a:srcRect l="71021" t="7645" r="2026" b="71642"/>
          <a:stretch/>
        </p:blipFill>
        <p:spPr>
          <a:xfrm>
            <a:off x="8545427" y="1047402"/>
            <a:ext cx="3286126" cy="1419225"/>
          </a:xfrm>
          <a:prstGeom prst="rect">
            <a:avLst/>
          </a:prstGeom>
        </p:spPr>
      </p:pic>
      <p:pic>
        <p:nvPicPr>
          <p:cNvPr id="8" name="Picture 2" descr="Image result for NASA">
            <a:extLst>
              <a:ext uri="{FF2B5EF4-FFF2-40B4-BE49-F238E27FC236}">
                <a16:creationId xmlns:a16="http://schemas.microsoft.com/office/drawing/2014/main" id="{4E8C8A34-D7EC-3CBF-A9DC-7C757A09BBA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240627" y="2626100"/>
            <a:ext cx="2138447" cy="16882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3BA38CD-4866-13D1-CBB9-582853ADF326}"/>
              </a:ext>
            </a:extLst>
          </p:cNvPr>
          <p:cNvSpPr>
            <a:spLocks noGrp="1"/>
          </p:cNvSpPr>
          <p:nvPr>
            <p:ph type="title"/>
          </p:nvPr>
        </p:nvSpPr>
        <p:spPr>
          <a:xfrm>
            <a:off x="3442056" y="1142752"/>
            <a:ext cx="4530513" cy="685795"/>
          </a:xfrm>
        </p:spPr>
        <p:txBody>
          <a:bodyPr/>
          <a:lstStyle/>
          <a:p>
            <a:r>
              <a:rPr lang="en-US" sz="4800" b="1" dirty="0">
                <a:ln w="0"/>
                <a:solidFill>
                  <a:schemeClr val="accent1"/>
                </a:solidFill>
                <a:effectLst>
                  <a:outerShdw blurRad="38100" dist="25400" dir="5400000" algn="ctr" rotWithShape="0">
                    <a:srgbClr val="6E747A">
                      <a:alpha val="43000"/>
                    </a:srgbClr>
                  </a:outerShdw>
                </a:effectLst>
              </a:rPr>
              <a:t>Thank you</a:t>
            </a:r>
          </a:p>
        </p:txBody>
      </p:sp>
      <p:pic>
        <p:nvPicPr>
          <p:cNvPr id="5" name="Graphic 4">
            <a:extLst>
              <a:ext uri="{FF2B5EF4-FFF2-40B4-BE49-F238E27FC236}">
                <a16:creationId xmlns:a16="http://schemas.microsoft.com/office/drawing/2014/main" id="{32E6731D-A7E4-9525-E5A2-7A42C61323A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8727"/>
          <a:stretch/>
        </p:blipFill>
        <p:spPr>
          <a:xfrm>
            <a:off x="7079173" y="4473821"/>
            <a:ext cx="2932507" cy="1167401"/>
          </a:xfrm>
          <a:prstGeom prst="rect">
            <a:avLst/>
          </a:prstGeom>
        </p:spPr>
      </p:pic>
    </p:spTree>
    <p:extLst>
      <p:ext uri="{BB962C8B-B14F-4D97-AF65-F5344CB8AC3E}">
        <p14:creationId xmlns:p14="http://schemas.microsoft.com/office/powerpoint/2010/main" val="1118777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425" y="266700"/>
            <a:ext cx="9378052" cy="533400"/>
          </a:xfrm>
        </p:spPr>
        <p:txBody>
          <a:bodyPr>
            <a:noAutofit/>
          </a:bodyPr>
          <a:lstStyle/>
          <a:p>
            <a:r>
              <a:rPr lang="en-US" sz="3200" b="1" dirty="0"/>
              <a:t>TRAST Wind-Tunnel Model</a:t>
            </a:r>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3</a:t>
            </a:fld>
            <a:endParaRPr lang="en-US" dirty="0"/>
          </a:p>
        </p:txBody>
      </p:sp>
      <p:sp>
        <p:nvSpPr>
          <p:cNvPr id="4" name="Text Box 3">
            <a:extLst>
              <a:ext uri="{FF2B5EF4-FFF2-40B4-BE49-F238E27FC236}">
                <a16:creationId xmlns:a16="http://schemas.microsoft.com/office/drawing/2014/main" id="{931761CA-EAE6-DB86-4AF5-FECDFA1B0D2C}"/>
              </a:ext>
            </a:extLst>
          </p:cNvPr>
          <p:cNvSpPr txBox="1">
            <a:spLocks noChangeArrowheads="1"/>
          </p:cNvSpPr>
          <p:nvPr/>
        </p:nvSpPr>
        <p:spPr bwMode="auto">
          <a:xfrm>
            <a:off x="5249851" y="5665244"/>
            <a:ext cx="6504113" cy="533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indent="0" algn="ctr">
              <a:spcBef>
                <a:spcPts val="0"/>
              </a:spcBef>
              <a:spcAft>
                <a:spcPts val="0"/>
              </a:spcAft>
            </a:pPr>
            <a:r>
              <a:rPr lang="en-US" sz="2000" b="1" dirty="0">
                <a:effectLst/>
                <a:ea typeface="Times New Roman" panose="02020603050405020304" pitchFamily="18" charset="0"/>
              </a:rPr>
              <a:t>TRAST in the Langley Transonic Dynamics Tunnel</a:t>
            </a:r>
            <a:endParaRPr lang="en-US" sz="2000" dirty="0">
              <a:effectLst/>
              <a:ea typeface="Times New Roman" panose="02020603050405020304" pitchFamily="18" charset="0"/>
            </a:endParaRPr>
          </a:p>
        </p:txBody>
      </p:sp>
      <p:pic>
        <p:nvPicPr>
          <p:cNvPr id="8" name="Picture 7" descr="A picture containing wall, indoor, metal, dirty&#10;&#10;Description automatically generated">
            <a:extLst>
              <a:ext uri="{FF2B5EF4-FFF2-40B4-BE49-F238E27FC236}">
                <a16:creationId xmlns:a16="http://schemas.microsoft.com/office/drawing/2014/main" id="{7B952E11-5D81-B2A8-75BC-D174B9E662A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 contrast="-5000"/>
                    </a14:imgEffect>
                  </a14:imgLayer>
                </a14:imgProps>
              </a:ext>
              <a:ext uri="{28A0092B-C50C-407E-A947-70E740481C1C}">
                <a14:useLocalDpi xmlns:a14="http://schemas.microsoft.com/office/drawing/2010/main" val="0"/>
              </a:ext>
            </a:extLst>
          </a:blip>
          <a:stretch>
            <a:fillRect/>
          </a:stretch>
        </p:blipFill>
        <p:spPr>
          <a:xfrm>
            <a:off x="5410676" y="1436144"/>
            <a:ext cx="6182464" cy="4126456"/>
          </a:xfrm>
          <a:prstGeom prst="rect">
            <a:avLst/>
          </a:prstGeom>
        </p:spPr>
      </p:pic>
      <p:pic>
        <p:nvPicPr>
          <p:cNvPr id="10" name="Picture 9">
            <a:extLst>
              <a:ext uri="{FF2B5EF4-FFF2-40B4-BE49-F238E27FC236}">
                <a16:creationId xmlns:a16="http://schemas.microsoft.com/office/drawing/2014/main" id="{E43ADA6B-7D45-8020-CB51-4C89B0C8F7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117" y="3789697"/>
            <a:ext cx="3923697" cy="2483751"/>
          </a:xfrm>
          <a:prstGeom prst="rect">
            <a:avLst/>
          </a:prstGeom>
          <a:effectLst>
            <a:softEdge rad="177800"/>
          </a:effectLst>
        </p:spPr>
      </p:pic>
      <p:sp>
        <p:nvSpPr>
          <p:cNvPr id="11" name="Rectangle 10">
            <a:extLst>
              <a:ext uri="{FF2B5EF4-FFF2-40B4-BE49-F238E27FC236}">
                <a16:creationId xmlns:a16="http://schemas.microsoft.com/office/drawing/2014/main" id="{11C9090B-9E5C-ED4A-0515-56142E8623E9}"/>
              </a:ext>
            </a:extLst>
          </p:cNvPr>
          <p:cNvSpPr/>
          <p:nvPr/>
        </p:nvSpPr>
        <p:spPr>
          <a:xfrm>
            <a:off x="1682914" y="5793444"/>
            <a:ext cx="2648819" cy="276999"/>
          </a:xfrm>
          <a:prstGeom prst="rect">
            <a:avLst/>
          </a:prstGeom>
        </p:spPr>
        <p:txBody>
          <a:bodyPr wrap="square">
            <a:spAutoFit/>
          </a:bodyPr>
          <a:lstStyle/>
          <a:p>
            <a:r>
              <a:rPr lang="en-US" sz="1200" b="1" dirty="0">
                <a:solidFill>
                  <a:schemeClr val="bg1"/>
                </a:solidFill>
              </a:rPr>
              <a:t>Transonic Dynamics Tunnel (TDT)</a:t>
            </a:r>
          </a:p>
        </p:txBody>
      </p:sp>
      <p:sp>
        <p:nvSpPr>
          <p:cNvPr id="13" name="Text Box 3">
            <a:extLst>
              <a:ext uri="{FF2B5EF4-FFF2-40B4-BE49-F238E27FC236}">
                <a16:creationId xmlns:a16="http://schemas.microsoft.com/office/drawing/2014/main" id="{2C2BB058-B57D-2610-F3A2-8AFBCA074366}"/>
              </a:ext>
            </a:extLst>
          </p:cNvPr>
          <p:cNvSpPr txBox="1">
            <a:spLocks noChangeArrowheads="1"/>
          </p:cNvSpPr>
          <p:nvPr/>
        </p:nvSpPr>
        <p:spPr bwMode="auto">
          <a:xfrm>
            <a:off x="517345" y="1169711"/>
            <a:ext cx="4238954" cy="909223"/>
          </a:xfrm>
          <a:prstGeom prst="rect">
            <a:avLst/>
          </a:prstGeom>
          <a:solidFill>
            <a:schemeClr val="accent2">
              <a:lumMod val="20000"/>
              <a:lumOff val="80000"/>
            </a:schemeClr>
          </a:solidFill>
          <a:ln w="12700">
            <a:solidFill>
              <a:schemeClr val="tx1"/>
            </a:solidFill>
          </a:ln>
        </p:spPr>
        <p:txBody>
          <a:bodyPr rot="0" vert="horz" wrap="square" lIns="91440" tIns="45720" rIns="91440" bIns="45720" anchor="t" anchorCtr="0" upright="1">
            <a:noAutofit/>
          </a:bodyPr>
          <a:lstStyle/>
          <a:p>
            <a:pPr marL="0" marR="0" indent="0" algn="ctr">
              <a:spcBef>
                <a:spcPts val="0"/>
              </a:spcBef>
              <a:spcAft>
                <a:spcPts val="0"/>
              </a:spcAft>
            </a:pPr>
            <a:r>
              <a:rPr lang="en-US" sz="2400" b="1" dirty="0" err="1">
                <a:effectLst/>
                <a:ea typeface="Times New Roman" panose="02020603050405020304" pitchFamily="18" charset="0"/>
              </a:rPr>
              <a:t>TiltRotor</a:t>
            </a:r>
            <a:r>
              <a:rPr lang="en-US" sz="2400" b="1" dirty="0">
                <a:effectLst/>
                <a:ea typeface="Times New Roman" panose="02020603050405020304" pitchFamily="18" charset="0"/>
              </a:rPr>
              <a:t> Aeroelastic Stability Testbed (TRAST)</a:t>
            </a:r>
          </a:p>
        </p:txBody>
      </p:sp>
      <p:sp>
        <p:nvSpPr>
          <p:cNvPr id="2" name="Text Box 3">
            <a:extLst>
              <a:ext uri="{FF2B5EF4-FFF2-40B4-BE49-F238E27FC236}">
                <a16:creationId xmlns:a16="http://schemas.microsoft.com/office/drawing/2014/main" id="{013086A0-31D3-0F6E-BAE4-24DD50CDEA79}"/>
              </a:ext>
            </a:extLst>
          </p:cNvPr>
          <p:cNvSpPr txBox="1">
            <a:spLocks noChangeArrowheads="1"/>
          </p:cNvSpPr>
          <p:nvPr/>
        </p:nvSpPr>
        <p:spPr bwMode="auto">
          <a:xfrm>
            <a:off x="472192" y="2181578"/>
            <a:ext cx="4938484" cy="1338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342900" marR="0" indent="-342900">
              <a:spcBef>
                <a:spcPts val="0"/>
              </a:spcBef>
              <a:spcAft>
                <a:spcPts val="0"/>
              </a:spcAft>
              <a:buFont typeface="Arial" panose="020B0604020202020204" pitchFamily="34" charset="0"/>
              <a:buChar char="•"/>
            </a:pPr>
            <a:r>
              <a:rPr lang="en-US" sz="2000" b="1" dirty="0">
                <a:ea typeface="Times New Roman" panose="02020603050405020304" pitchFamily="18" charset="0"/>
              </a:rPr>
              <a:t>Army and NASA effort</a:t>
            </a:r>
          </a:p>
          <a:p>
            <a:pPr marL="342900" marR="0" indent="-342900">
              <a:spcBef>
                <a:spcPts val="0"/>
              </a:spcBef>
              <a:spcAft>
                <a:spcPts val="0"/>
              </a:spcAft>
              <a:buFont typeface="Arial" panose="020B0604020202020204" pitchFamily="34" charset="0"/>
              <a:buChar char="•"/>
            </a:pPr>
            <a:r>
              <a:rPr lang="en-US" sz="2000" b="1" dirty="0">
                <a:effectLst/>
                <a:ea typeface="Times New Roman" panose="02020603050405020304" pitchFamily="18" charset="0"/>
              </a:rPr>
              <a:t>Semi-span model</a:t>
            </a:r>
          </a:p>
          <a:p>
            <a:pPr marL="342900" marR="0" indent="-342900">
              <a:spcBef>
                <a:spcPts val="0"/>
              </a:spcBef>
              <a:spcAft>
                <a:spcPts val="0"/>
              </a:spcAft>
              <a:buFont typeface="Arial" panose="020B0604020202020204" pitchFamily="34" charset="0"/>
              <a:buChar char="•"/>
            </a:pPr>
            <a:r>
              <a:rPr lang="en-US" sz="2000" b="1" dirty="0">
                <a:effectLst/>
                <a:ea typeface="Times New Roman" panose="02020603050405020304" pitchFamily="18" charset="0"/>
              </a:rPr>
              <a:t>8-ft-diameter rotor</a:t>
            </a:r>
          </a:p>
          <a:p>
            <a:pPr marL="342900" marR="0" indent="-342900">
              <a:spcBef>
                <a:spcPts val="0"/>
              </a:spcBef>
              <a:spcAft>
                <a:spcPts val="0"/>
              </a:spcAft>
              <a:buFont typeface="Arial" panose="020B0604020202020204" pitchFamily="34" charset="0"/>
              <a:buChar char="•"/>
            </a:pPr>
            <a:r>
              <a:rPr lang="en-US" sz="2000" b="1" dirty="0">
                <a:ea typeface="Times New Roman" panose="02020603050405020304" pitchFamily="18" charset="0"/>
              </a:rPr>
              <a:t>Derived from XV-15 tiltrotor</a:t>
            </a:r>
            <a:endParaRPr lang="en-US" sz="2000" dirty="0">
              <a:effectLst/>
              <a:ea typeface="Times New Roman" panose="02020603050405020304" pitchFamily="18" charset="0"/>
            </a:endParaRPr>
          </a:p>
        </p:txBody>
      </p:sp>
    </p:spTree>
    <p:extLst>
      <p:ext uri="{BB962C8B-B14F-4D97-AF65-F5344CB8AC3E}">
        <p14:creationId xmlns:p14="http://schemas.microsoft.com/office/powerpoint/2010/main" val="258513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426" y="266700"/>
            <a:ext cx="6611152" cy="533400"/>
          </a:xfrm>
        </p:spPr>
        <p:txBody>
          <a:bodyPr>
            <a:noAutofit/>
          </a:bodyPr>
          <a:lstStyle/>
          <a:p>
            <a:r>
              <a:rPr lang="en-US" sz="3200" b="1" dirty="0"/>
              <a:t>TRAST Features</a:t>
            </a:r>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4</a:t>
            </a:fld>
            <a:endParaRPr lang="en-US" dirty="0"/>
          </a:p>
        </p:txBody>
      </p:sp>
      <p:pic>
        <p:nvPicPr>
          <p:cNvPr id="2" name="Content Placeholder 11">
            <a:extLst>
              <a:ext uri="{FF2B5EF4-FFF2-40B4-BE49-F238E27FC236}">
                <a16:creationId xmlns:a16="http://schemas.microsoft.com/office/drawing/2014/main" id="{49395463-F979-FC4D-755F-7065EB951976}"/>
              </a:ext>
            </a:extLst>
          </p:cNvPr>
          <p:cNvPicPr>
            <a:picLocks noChangeAspect="1"/>
          </p:cNvPicPr>
          <p:nvPr/>
        </p:nvPicPr>
        <p:blipFill>
          <a:blip r:embed="rId3" cstate="print">
            <a:clrChange>
              <a:clrFrom>
                <a:srgbClr val="F6F8F8"/>
              </a:clrFrom>
              <a:clrTo>
                <a:srgbClr val="F6F8F8">
                  <a:alpha val="0"/>
                </a:srgbClr>
              </a:clrTo>
            </a:clrChange>
            <a:extLst>
              <a:ext uri="{28A0092B-C50C-407E-A947-70E740481C1C}">
                <a14:useLocalDpi xmlns:a14="http://schemas.microsoft.com/office/drawing/2010/main" val="0"/>
              </a:ext>
            </a:extLst>
          </a:blip>
          <a:stretch>
            <a:fillRect/>
          </a:stretch>
        </p:blipFill>
        <p:spPr bwMode="auto">
          <a:xfrm>
            <a:off x="652725" y="3826005"/>
            <a:ext cx="3752307" cy="2501537"/>
          </a:xfrm>
          <a:prstGeom prst="ellipse">
            <a:avLst/>
          </a:prstGeom>
          <a:ln>
            <a:noFill/>
          </a:ln>
          <a:effectLst>
            <a:softEdge rad="112500"/>
          </a:effectLst>
        </p:spPr>
      </p:pic>
      <p:pic>
        <p:nvPicPr>
          <p:cNvPr id="4" name="Picture 3">
            <a:extLst>
              <a:ext uri="{FF2B5EF4-FFF2-40B4-BE49-F238E27FC236}">
                <a16:creationId xmlns:a16="http://schemas.microsoft.com/office/drawing/2014/main" id="{8A7D6477-125F-013E-0500-0C3B45243679}"/>
              </a:ext>
            </a:extLst>
          </p:cNvPr>
          <p:cNvPicPr/>
          <p:nvPr/>
        </p:nvPicPr>
        <p:blipFill rotWithShape="1">
          <a:blip r:embed="rId4" cstate="hqprint">
            <a:clrChange>
              <a:clrFrom>
                <a:srgbClr val="F5F7F6"/>
              </a:clrFrom>
              <a:clrTo>
                <a:srgbClr val="F5F7F6">
                  <a:alpha val="0"/>
                </a:srgbClr>
              </a:clrTo>
            </a:clrChange>
            <a:extLst>
              <a:ext uri="{BEBA8EAE-BF5A-486C-A8C5-ECC9F3942E4B}">
                <a14:imgProps xmlns:a14="http://schemas.microsoft.com/office/drawing/2010/main">
                  <a14:imgLayer r:embed="rId5">
                    <a14:imgEffect>
                      <a14:backgroundRemoval t="14579" b="88972" l="1232" r="97306">
                        <a14:foregroundMark x1="68745" y1="82991" x2="52964" y2="72336"/>
                        <a14:foregroundMark x1="52964" y1="72336" x2="47960" y2="71963"/>
                        <a14:foregroundMark x1="47960" y1="71963" x2="43110" y2="74393"/>
                        <a14:foregroundMark x1="43110" y1="74393" x2="38722" y2="72150"/>
                        <a14:foregroundMark x1="38722" y1="72150" x2="41801" y2="79813"/>
                        <a14:foregroundMark x1="41801" y1="79813" x2="64588" y2="83178"/>
                        <a14:foregroundMark x1="64588" y1="83178" x2="68514" y2="80748"/>
                        <a14:foregroundMark x1="68514" y1="80748" x2="66436" y2="71215"/>
                        <a14:foregroundMark x1="66436" y1="71215" x2="42109" y2="68785"/>
                        <a14:foregroundMark x1="42109" y1="68785" x2="33718" y2="72897"/>
                        <a14:foregroundMark x1="33718" y1="72897" x2="27252" y2="85794"/>
                        <a14:foregroundMark x1="27252" y1="85794" x2="28791" y2="95701"/>
                        <a14:foregroundMark x1="28791" y1="95701" x2="33025" y2="95888"/>
                        <a14:foregroundMark x1="33025" y1="95888" x2="36259" y2="88972"/>
                        <a14:foregroundMark x1="36259" y1="88972" x2="36259" y2="69346"/>
                        <a14:foregroundMark x1="36259" y1="69346" x2="32025" y2="68972"/>
                        <a14:foregroundMark x1="32025" y1="68972" x2="28945" y2="75327"/>
                        <a14:foregroundMark x1="28945" y1="75327" x2="28945" y2="75701"/>
                        <a14:foregroundMark x1="11316" y1="81495" x2="7852" y2="71963"/>
                        <a14:foregroundMark x1="7852" y1="71963" x2="3849" y2="70841"/>
                        <a14:foregroundMark x1="3849" y1="70841" x2="77" y2="76075"/>
                        <a14:foregroundMark x1="77" y1="76075" x2="3310" y2="83364"/>
                        <a14:foregroundMark x1="3310" y1="83364" x2="14473" y2="82991"/>
                        <a14:foregroundMark x1="14473" y1="82991" x2="19784" y2="76449"/>
                        <a14:foregroundMark x1="31024" y1="85047" x2="25943" y2="82991"/>
                        <a14:foregroundMark x1="25943" y1="82991" x2="27791" y2="74579"/>
                        <a14:foregroundMark x1="27791" y1="74579" x2="27868" y2="84486"/>
                        <a14:foregroundMark x1="27868" y1="84486" x2="27406" y2="85981"/>
                        <a14:foregroundMark x1="4157" y1="81121" x2="5081" y2="78692"/>
                        <a14:foregroundMark x1="5004" y1="82430" x2="308" y2="84673"/>
                        <a14:foregroundMark x1="308" y1="84673" x2="1232" y2="72150"/>
                        <a14:foregroundMark x1="1232" y1="72150" x2="5543" y2="73271"/>
                        <a14:foregroundMark x1="5543" y1="73271" x2="5620" y2="73458"/>
                        <a14:foregroundMark x1="90608" y1="46542" x2="98845" y2="52710"/>
                        <a14:foregroundMark x1="98845" y1="52710" x2="99461" y2="26916"/>
                        <a14:foregroundMark x1="99461" y1="26916" x2="96382" y2="8411"/>
                        <a14:foregroundMark x1="96382" y1="8411" x2="91763" y2="10841"/>
                        <a14:foregroundMark x1="91763" y1="10841" x2="89684" y2="19626"/>
                        <a14:foregroundMark x1="89684" y1="19626" x2="88684" y2="29159"/>
                        <a14:foregroundMark x1="88684" y1="29159" x2="88761" y2="38879"/>
                        <a14:foregroundMark x1="88761" y1="38879" x2="91609" y2="46168"/>
                        <a14:foregroundMark x1="91609" y1="46168" x2="94919" y2="48037"/>
                        <a14:foregroundMark x1="94919" y1="46916" x2="99384" y2="47850"/>
                        <a14:foregroundMark x1="99384" y1="47850" x2="98999" y2="37009"/>
                        <a14:foregroundMark x1="98999" y1="37009" x2="94765" y2="36449"/>
                        <a14:foregroundMark x1="94765" y1="36449" x2="95227" y2="48037"/>
                        <a14:foregroundMark x1="95227" y1="48037" x2="95612" y2="49346"/>
                        <a14:foregroundMark x1="94919" y1="43178" x2="99230" y2="42804"/>
                        <a14:foregroundMark x1="99230" y1="42804" x2="97075" y2="34393"/>
                        <a14:foregroundMark x1="97075" y1="34393" x2="96459" y2="44860"/>
                        <a14:foregroundMark x1="96459" y1="44860" x2="97306" y2="47850"/>
                        <a14:foregroundMark x1="74442" y1="18692" x2="79831" y2="19252"/>
                        <a14:foregroundMark x1="79831" y1="19252" x2="81832" y2="10280"/>
                        <a14:foregroundMark x1="81832" y1="10280" x2="77752" y2="4673"/>
                        <a14:foregroundMark x1="77752" y1="4673" x2="73595" y2="5234"/>
                        <a14:foregroundMark x1="73595" y1="5234" x2="71363" y2="14579"/>
                        <a14:foregroundMark x1="71363" y1="14579" x2="75443" y2="22243"/>
                        <a14:foregroundMark x1="75443" y1="22243" x2="77829" y2="23551"/>
                        <a14:foregroundMark x1="63279" y1="52336" x2="67360" y2="55701"/>
                        <a14:foregroundMark x1="67360" y1="55701" x2="71594" y2="54579"/>
                        <a14:foregroundMark x1="71594" y1="54579" x2="75751" y2="49907"/>
                        <a14:foregroundMark x1="75751" y1="49907" x2="75366" y2="38879"/>
                        <a14:foregroundMark x1="75366" y1="38879" x2="71747" y2="31963"/>
                        <a14:foregroundMark x1="71747" y1="31963" x2="67052" y2="31589"/>
                        <a14:foregroundMark x1="67052" y1="31589" x2="62279" y2="36449"/>
                        <a14:foregroundMark x1="62279" y1="36449" x2="60046" y2="46168"/>
                        <a14:foregroundMark x1="60046" y1="46168" x2="62741" y2="54766"/>
                        <a14:foregroundMark x1="62741" y1="54766" x2="68206" y2="57570"/>
                        <a14:foregroundMark x1="68206" y1="57570" x2="69977" y2="57196"/>
                        <a14:foregroundMark x1="47421" y1="80935" x2="43495" y2="82617"/>
                        <a14:foregroundMark x1="43495" y1="82617" x2="39030" y2="82056"/>
                        <a14:foregroundMark x1="39030" y1="82056" x2="43264" y2="78879"/>
                        <a14:foregroundMark x1="43264" y1="78879" x2="46959" y2="82243"/>
                        <a14:foregroundMark x1="26251" y1="78505" x2="22556" y2="82617"/>
                        <a14:foregroundMark x1="22556" y1="82617" x2="18399" y2="81308"/>
                        <a14:foregroundMark x1="18399" y1="81308" x2="22787" y2="78131"/>
                        <a14:foregroundMark x1="22787" y1="78131" x2="26867" y2="78505"/>
                        <a14:foregroundMark x1="26867" y1="78505" x2="27945" y2="79439"/>
                      </a14:backgroundRemoval>
                    </a14:imgEffect>
                  </a14:imgLayer>
                </a14:imgProps>
              </a:ext>
              <a:ext uri="{28A0092B-C50C-407E-A947-70E740481C1C}">
                <a14:useLocalDpi xmlns:a14="http://schemas.microsoft.com/office/drawing/2010/main"/>
              </a:ext>
            </a:extLst>
          </a:blip>
          <a:srcRect t="7393" b="2334"/>
          <a:stretch/>
        </p:blipFill>
        <p:spPr bwMode="auto">
          <a:xfrm rot="10800000">
            <a:off x="376448" y="1160238"/>
            <a:ext cx="6856849" cy="2580754"/>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BFF62B58-BC7F-039B-9891-499474955644}"/>
              </a:ext>
            </a:extLst>
          </p:cNvPr>
          <p:cNvGrpSpPr/>
          <p:nvPr/>
        </p:nvGrpSpPr>
        <p:grpSpPr>
          <a:xfrm>
            <a:off x="7294053" y="1932217"/>
            <a:ext cx="4445239" cy="4439534"/>
            <a:chOff x="7674657" y="2402927"/>
            <a:chExt cx="4445239" cy="4439534"/>
          </a:xfrm>
        </p:grpSpPr>
        <p:grpSp>
          <p:nvGrpSpPr>
            <p:cNvPr id="9" name="Group 8">
              <a:extLst>
                <a:ext uri="{FF2B5EF4-FFF2-40B4-BE49-F238E27FC236}">
                  <a16:creationId xmlns:a16="http://schemas.microsoft.com/office/drawing/2014/main" id="{D14056C4-C6F4-D903-3281-D88FB23B4C23}"/>
                </a:ext>
              </a:extLst>
            </p:cNvPr>
            <p:cNvGrpSpPr/>
            <p:nvPr/>
          </p:nvGrpSpPr>
          <p:grpSpPr>
            <a:xfrm>
              <a:off x="7674657" y="2402927"/>
              <a:ext cx="4445239" cy="4439534"/>
              <a:chOff x="-1057" y="1390204"/>
              <a:chExt cx="4445239" cy="4439534"/>
            </a:xfrm>
          </p:grpSpPr>
          <p:pic>
            <p:nvPicPr>
              <p:cNvPr id="12" name="Picture 11">
                <a:extLst>
                  <a:ext uri="{FF2B5EF4-FFF2-40B4-BE49-F238E27FC236}">
                    <a16:creationId xmlns:a16="http://schemas.microsoft.com/office/drawing/2014/main" id="{81EB382A-B3E5-CF0F-290D-4AAC6825A800}"/>
                  </a:ext>
                </a:extLst>
              </p:cNvPr>
              <p:cNvPicPr>
                <a:picLocks noChangeAspect="1"/>
              </p:cNvPicPr>
              <p:nvPr/>
            </p:nvPicPr>
            <p:blipFill rotWithShape="1">
              <a:blip r:embed="rId6">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t="23224" r="63552" b="15001"/>
              <a:stretch/>
            </p:blipFill>
            <p:spPr>
              <a:xfrm>
                <a:off x="-4" y="1592826"/>
                <a:ext cx="4444186" cy="4236912"/>
              </a:xfrm>
              <a:prstGeom prst="rect">
                <a:avLst/>
              </a:prstGeom>
            </p:spPr>
          </p:pic>
          <p:pic>
            <p:nvPicPr>
              <p:cNvPr id="13" name="Picture 12">
                <a:extLst>
                  <a:ext uri="{FF2B5EF4-FFF2-40B4-BE49-F238E27FC236}">
                    <a16:creationId xmlns:a16="http://schemas.microsoft.com/office/drawing/2014/main" id="{90E0E9D1-3645-11D7-2956-22D1419193E8}"/>
                  </a:ext>
                </a:extLst>
              </p:cNvPr>
              <p:cNvPicPr>
                <a:picLocks noChangeAspect="1"/>
              </p:cNvPicPr>
              <p:nvPr/>
            </p:nvPicPr>
            <p:blipFill rotWithShape="1">
              <a:blip r:embed="rId7">
                <a:clrChange>
                  <a:clrFrom>
                    <a:srgbClr val="FFFFFF"/>
                  </a:clrFrom>
                  <a:clrTo>
                    <a:srgbClr val="FFFFFF">
                      <a:alpha val="0"/>
                    </a:srgbClr>
                  </a:clrTo>
                </a:clrChange>
                <a:alphaModFix amt="50000"/>
                <a:extLst>
                  <a:ext uri="{28A0092B-C50C-407E-A947-70E740481C1C}">
                    <a14:useLocalDpi xmlns:a14="http://schemas.microsoft.com/office/drawing/2010/main" val="0"/>
                  </a:ext>
                </a:extLst>
              </a:blip>
              <a:srcRect t="20269" r="63543" b="15001"/>
              <a:stretch/>
            </p:blipFill>
            <p:spPr>
              <a:xfrm>
                <a:off x="-1057" y="1390204"/>
                <a:ext cx="4445239" cy="4439533"/>
              </a:xfrm>
              <a:prstGeom prst="rect">
                <a:avLst/>
              </a:prstGeom>
            </p:spPr>
          </p:pic>
          <p:pic>
            <p:nvPicPr>
              <p:cNvPr id="14" name="Picture 13">
                <a:extLst>
                  <a:ext uri="{FF2B5EF4-FFF2-40B4-BE49-F238E27FC236}">
                    <a16:creationId xmlns:a16="http://schemas.microsoft.com/office/drawing/2014/main" id="{8D7F7798-1CC6-4B00-2B0E-9BB32E54877B}"/>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24313" r="63578" b="14987"/>
              <a:stretch/>
            </p:blipFill>
            <p:spPr>
              <a:xfrm>
                <a:off x="-710" y="1662918"/>
                <a:ext cx="4444892" cy="4166819"/>
              </a:xfrm>
              <a:prstGeom prst="rect">
                <a:avLst/>
              </a:prstGeom>
            </p:spPr>
          </p:pic>
        </p:grpSp>
        <p:sp>
          <p:nvSpPr>
            <p:cNvPr id="10" name="TextBox 9">
              <a:extLst>
                <a:ext uri="{FF2B5EF4-FFF2-40B4-BE49-F238E27FC236}">
                  <a16:creationId xmlns:a16="http://schemas.microsoft.com/office/drawing/2014/main" id="{08265788-A463-5B8D-876E-BD6459E6BAFD}"/>
                </a:ext>
              </a:extLst>
            </p:cNvPr>
            <p:cNvSpPr txBox="1"/>
            <p:nvPr/>
          </p:nvSpPr>
          <p:spPr>
            <a:xfrm>
              <a:off x="11434916" y="3991896"/>
              <a:ext cx="261610" cy="369332"/>
            </a:xfrm>
            <a:prstGeom prst="rect">
              <a:avLst/>
            </a:prstGeom>
            <a:noFill/>
          </p:spPr>
          <p:txBody>
            <a:bodyPr wrap="none" rtlCol="0">
              <a:spAutoFit/>
            </a:bodyPr>
            <a:lstStyle/>
            <a:p>
              <a:r>
                <a:rPr lang="en-US" dirty="0"/>
                <a:t>-</a:t>
              </a:r>
            </a:p>
          </p:txBody>
        </p:sp>
        <p:sp>
          <p:nvSpPr>
            <p:cNvPr id="11" name="TextBox 10">
              <a:extLst>
                <a:ext uri="{FF2B5EF4-FFF2-40B4-BE49-F238E27FC236}">
                  <a16:creationId xmlns:a16="http://schemas.microsoft.com/office/drawing/2014/main" id="{CA8FA580-D32A-9906-E1EB-8A7D994F6DCE}"/>
                </a:ext>
              </a:extLst>
            </p:cNvPr>
            <p:cNvSpPr txBox="1"/>
            <p:nvPr/>
          </p:nvSpPr>
          <p:spPr>
            <a:xfrm>
              <a:off x="11437902" y="4459524"/>
              <a:ext cx="261610" cy="369332"/>
            </a:xfrm>
            <a:prstGeom prst="rect">
              <a:avLst/>
            </a:prstGeom>
            <a:noFill/>
          </p:spPr>
          <p:txBody>
            <a:bodyPr wrap="none" rtlCol="0">
              <a:spAutoFit/>
            </a:bodyPr>
            <a:lstStyle/>
            <a:p>
              <a:r>
                <a:rPr lang="en-US" dirty="0"/>
                <a:t>-</a:t>
              </a:r>
            </a:p>
          </p:txBody>
        </p:sp>
      </p:grpSp>
      <p:pic>
        <p:nvPicPr>
          <p:cNvPr id="15" name="Picture 3" descr="image002">
            <a:extLst>
              <a:ext uri="{FF2B5EF4-FFF2-40B4-BE49-F238E27FC236}">
                <a16:creationId xmlns:a16="http://schemas.microsoft.com/office/drawing/2014/main" id="{9BFB9D1D-C46E-B03F-0960-41C261BB57D9}"/>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735395" y="3422082"/>
            <a:ext cx="2264457" cy="269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12152883-38C7-5347-88FA-C99566386A0D}"/>
              </a:ext>
            </a:extLst>
          </p:cNvPr>
          <p:cNvSpPr txBox="1"/>
          <p:nvPr/>
        </p:nvSpPr>
        <p:spPr>
          <a:xfrm>
            <a:off x="7802012" y="1564633"/>
            <a:ext cx="3937280" cy="533400"/>
          </a:xfrm>
          <a:prstGeom prst="rect">
            <a:avLst/>
          </a:prstGeom>
          <a:noFill/>
        </p:spPr>
        <p:txBody>
          <a:bodyPr wrap="square" lIns="0" tIns="0" rIns="0" bIns="0" rtlCol="0">
            <a:noAutofit/>
          </a:bodyPr>
          <a:lstStyle/>
          <a:p>
            <a:pPr algn="ctr">
              <a:lnSpc>
                <a:spcPct val="95000"/>
              </a:lnSpc>
              <a:spcBef>
                <a:spcPts val="1000"/>
              </a:spcBef>
              <a:buSzPct val="100000"/>
            </a:pPr>
            <a:r>
              <a:rPr lang="en-US" sz="2000" b="1" dirty="0"/>
              <a:t>Gimballed hub with adjustable pitch-flap coupling</a:t>
            </a:r>
          </a:p>
        </p:txBody>
      </p:sp>
      <p:sp>
        <p:nvSpPr>
          <p:cNvPr id="18" name="TextBox 17">
            <a:extLst>
              <a:ext uri="{FF2B5EF4-FFF2-40B4-BE49-F238E27FC236}">
                <a16:creationId xmlns:a16="http://schemas.microsoft.com/office/drawing/2014/main" id="{E0E41E9D-BEAE-227E-D223-3212BB65A9B9}"/>
              </a:ext>
            </a:extLst>
          </p:cNvPr>
          <p:cNvSpPr txBox="1"/>
          <p:nvPr/>
        </p:nvSpPr>
        <p:spPr>
          <a:xfrm>
            <a:off x="4328832" y="6175142"/>
            <a:ext cx="3067325" cy="533400"/>
          </a:xfrm>
          <a:prstGeom prst="rect">
            <a:avLst/>
          </a:prstGeom>
          <a:noFill/>
        </p:spPr>
        <p:txBody>
          <a:bodyPr wrap="square" lIns="0" tIns="0" rIns="0" bIns="0" rtlCol="0">
            <a:noAutofit/>
          </a:bodyPr>
          <a:lstStyle/>
          <a:p>
            <a:pPr algn="ctr">
              <a:lnSpc>
                <a:spcPct val="95000"/>
              </a:lnSpc>
              <a:spcBef>
                <a:spcPts val="1000"/>
              </a:spcBef>
              <a:buSzPct val="100000"/>
            </a:pPr>
            <a:r>
              <a:rPr lang="en-US" dirty="0"/>
              <a:t>Diaphragm Spring</a:t>
            </a:r>
          </a:p>
        </p:txBody>
      </p:sp>
      <p:sp>
        <p:nvSpPr>
          <p:cNvPr id="19" name="TextBox 18">
            <a:extLst>
              <a:ext uri="{FF2B5EF4-FFF2-40B4-BE49-F238E27FC236}">
                <a16:creationId xmlns:a16="http://schemas.microsoft.com/office/drawing/2014/main" id="{D806A0C2-2B00-41C1-603D-C0772AEEAEEE}"/>
              </a:ext>
            </a:extLst>
          </p:cNvPr>
          <p:cNvSpPr txBox="1"/>
          <p:nvPr/>
        </p:nvSpPr>
        <p:spPr>
          <a:xfrm>
            <a:off x="1004382" y="6194642"/>
            <a:ext cx="3067325" cy="533400"/>
          </a:xfrm>
          <a:prstGeom prst="rect">
            <a:avLst/>
          </a:prstGeom>
          <a:noFill/>
        </p:spPr>
        <p:txBody>
          <a:bodyPr wrap="square" lIns="0" tIns="0" rIns="0" bIns="0" rtlCol="0">
            <a:noAutofit/>
          </a:bodyPr>
          <a:lstStyle/>
          <a:p>
            <a:pPr algn="ctr">
              <a:lnSpc>
                <a:spcPct val="95000"/>
              </a:lnSpc>
              <a:spcBef>
                <a:spcPts val="1000"/>
              </a:spcBef>
              <a:buSzPct val="100000"/>
            </a:pPr>
            <a:r>
              <a:rPr lang="en-US" dirty="0"/>
              <a:t>Pitch Spring</a:t>
            </a:r>
          </a:p>
        </p:txBody>
      </p:sp>
      <p:sp>
        <p:nvSpPr>
          <p:cNvPr id="20" name="Oval 19">
            <a:extLst>
              <a:ext uri="{FF2B5EF4-FFF2-40B4-BE49-F238E27FC236}">
                <a16:creationId xmlns:a16="http://schemas.microsoft.com/office/drawing/2014/main" id="{9E632864-1179-0D29-3C33-1B555B541189}"/>
              </a:ext>
            </a:extLst>
          </p:cNvPr>
          <p:cNvSpPr/>
          <p:nvPr/>
        </p:nvSpPr>
        <p:spPr>
          <a:xfrm>
            <a:off x="4525845" y="2250590"/>
            <a:ext cx="419100" cy="40005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Oval 20">
            <a:extLst>
              <a:ext uri="{FF2B5EF4-FFF2-40B4-BE49-F238E27FC236}">
                <a16:creationId xmlns:a16="http://schemas.microsoft.com/office/drawing/2014/main" id="{8DD8A007-6358-FB6B-E99E-F6779CF552AD}"/>
              </a:ext>
            </a:extLst>
          </p:cNvPr>
          <p:cNvSpPr/>
          <p:nvPr/>
        </p:nvSpPr>
        <p:spPr>
          <a:xfrm>
            <a:off x="4525845" y="2595741"/>
            <a:ext cx="419100" cy="55349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23" name="Straight Arrow Connector 22">
            <a:extLst>
              <a:ext uri="{FF2B5EF4-FFF2-40B4-BE49-F238E27FC236}">
                <a16:creationId xmlns:a16="http://schemas.microsoft.com/office/drawing/2014/main" id="{582F44FB-F601-6A8F-9B7C-4CB5E7C75162}"/>
              </a:ext>
            </a:extLst>
          </p:cNvPr>
          <p:cNvCxnSpPr>
            <a:cxnSpLocks/>
            <a:endCxn id="21" idx="5"/>
          </p:cNvCxnSpPr>
          <p:nvPr/>
        </p:nvCxnSpPr>
        <p:spPr>
          <a:xfrm flipH="1" flipV="1">
            <a:off x="4883569" y="3068179"/>
            <a:ext cx="666316" cy="524444"/>
          </a:xfrm>
          <a:prstGeom prst="straightConnector1">
            <a:avLst/>
          </a:prstGeom>
          <a:ln w="38100" cap="flat">
            <a:solidFill>
              <a:srgbClr val="FFCC01"/>
            </a:solidFill>
            <a:miter/>
            <a:tailEnd type="triangle" w="lg" len="lg"/>
          </a:ln>
        </p:spPr>
        <p:style>
          <a:lnRef idx="1">
            <a:schemeClr val="accent1"/>
          </a:lnRef>
          <a:fillRef idx="0">
            <a:schemeClr val="accent1"/>
          </a:fillRef>
          <a:effectRef idx="0">
            <a:srgbClr val="000000"/>
          </a:effectRef>
          <a:fontRef idx="minor">
            <a:srgbClr val="FFFFFF"/>
          </a:fontRef>
        </p:style>
      </p:cxnSp>
      <p:cxnSp>
        <p:nvCxnSpPr>
          <p:cNvPr id="24" name="Straight Arrow Connector 23">
            <a:extLst>
              <a:ext uri="{FF2B5EF4-FFF2-40B4-BE49-F238E27FC236}">
                <a16:creationId xmlns:a16="http://schemas.microsoft.com/office/drawing/2014/main" id="{5CC6C5F1-8500-50C6-DD58-8FB00B2DB7A4}"/>
              </a:ext>
            </a:extLst>
          </p:cNvPr>
          <p:cNvCxnSpPr>
            <a:cxnSpLocks/>
          </p:cNvCxnSpPr>
          <p:nvPr/>
        </p:nvCxnSpPr>
        <p:spPr>
          <a:xfrm flipV="1">
            <a:off x="3125972" y="2539801"/>
            <a:ext cx="1375978" cy="1350717"/>
          </a:xfrm>
          <a:prstGeom prst="straightConnector1">
            <a:avLst/>
          </a:prstGeom>
          <a:ln w="38100" cap="flat">
            <a:solidFill>
              <a:srgbClr val="92D050"/>
            </a:solidFill>
            <a:miter/>
            <a:tailEnd type="triangle" w="lg" len="lg"/>
          </a:ln>
        </p:spPr>
        <p:style>
          <a:lnRef idx="1">
            <a:schemeClr val="accent1"/>
          </a:lnRef>
          <a:fillRef idx="0">
            <a:schemeClr val="accent1"/>
          </a:fillRef>
          <a:effectRef idx="0">
            <a:srgbClr val="000000"/>
          </a:effectRef>
          <a:fontRef idx="minor">
            <a:srgbClr val="FFFFFF"/>
          </a:fontRef>
        </p:style>
      </p:cxnSp>
    </p:spTree>
    <p:extLst>
      <p:ext uri="{BB962C8B-B14F-4D97-AF65-F5344CB8AC3E}">
        <p14:creationId xmlns:p14="http://schemas.microsoft.com/office/powerpoint/2010/main" val="42713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dirty&#10;&#10;AI-generated content may be incorrect.">
            <a:extLst>
              <a:ext uri="{FF2B5EF4-FFF2-40B4-BE49-F238E27FC236}">
                <a16:creationId xmlns:a16="http://schemas.microsoft.com/office/drawing/2014/main" id="{FABF06E9-46DE-EE35-CD03-16F81000EAE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2000" contrast="-25000"/>
                    </a14:imgEffect>
                  </a14:imgLayer>
                </a14:imgProps>
              </a:ext>
            </a:extLst>
          </a:blip>
          <a:srcRect l="5357" t="3117" r="6155" b="10063"/>
          <a:stretch/>
        </p:blipFill>
        <p:spPr>
          <a:xfrm>
            <a:off x="333213" y="1127727"/>
            <a:ext cx="4832892" cy="3161154"/>
          </a:xfrm>
          <a:prstGeom prst="rect">
            <a:avLst/>
          </a:prstGeom>
        </p:spPr>
      </p:pic>
      <p:sp>
        <p:nvSpPr>
          <p:cNvPr id="3" name="Title 2"/>
          <p:cNvSpPr>
            <a:spLocks noGrp="1"/>
          </p:cNvSpPr>
          <p:nvPr>
            <p:ph type="title"/>
          </p:nvPr>
        </p:nvSpPr>
        <p:spPr>
          <a:xfrm>
            <a:off x="592426" y="266700"/>
            <a:ext cx="6611152" cy="533400"/>
          </a:xfrm>
        </p:spPr>
        <p:txBody>
          <a:bodyPr>
            <a:noAutofit/>
          </a:bodyPr>
          <a:lstStyle/>
          <a:p>
            <a:r>
              <a:rPr lang="en-US" sz="3200" b="1" dirty="0"/>
              <a:t>Wind-Tunnel Operation</a:t>
            </a:r>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5</a:t>
            </a:fld>
            <a:endParaRPr lang="en-US" dirty="0"/>
          </a:p>
        </p:txBody>
      </p:sp>
      <p:sp>
        <p:nvSpPr>
          <p:cNvPr id="9" name="TextBox 8">
            <a:extLst>
              <a:ext uri="{FF2B5EF4-FFF2-40B4-BE49-F238E27FC236}">
                <a16:creationId xmlns:a16="http://schemas.microsoft.com/office/drawing/2014/main" id="{1CEB0955-9856-CDF8-16A9-9889B865ADE5}"/>
              </a:ext>
            </a:extLst>
          </p:cNvPr>
          <p:cNvSpPr txBox="1"/>
          <p:nvPr/>
        </p:nvSpPr>
        <p:spPr>
          <a:xfrm>
            <a:off x="3190745" y="5780099"/>
            <a:ext cx="2160192" cy="660512"/>
          </a:xfrm>
          <a:prstGeom prst="rect">
            <a:avLst/>
          </a:prstGeom>
          <a:noFill/>
        </p:spPr>
        <p:txBody>
          <a:bodyPr wrap="square" lIns="0" tIns="0" rIns="0" bIns="0" rtlCol="0">
            <a:noAutofit/>
          </a:bodyPr>
          <a:lstStyle/>
          <a:p>
            <a:pPr algn="ctr">
              <a:lnSpc>
                <a:spcPct val="95000"/>
              </a:lnSpc>
              <a:spcBef>
                <a:spcPts val="1000"/>
              </a:spcBef>
              <a:buSzPct val="100000"/>
            </a:pPr>
            <a:r>
              <a:rPr lang="en-US" b="1" dirty="0"/>
              <a:t>Carbon-Fiber Rotor Blades</a:t>
            </a:r>
          </a:p>
        </p:txBody>
      </p:sp>
      <p:sp>
        <p:nvSpPr>
          <p:cNvPr id="10" name="TextBox 9">
            <a:extLst>
              <a:ext uri="{FF2B5EF4-FFF2-40B4-BE49-F238E27FC236}">
                <a16:creationId xmlns:a16="http://schemas.microsoft.com/office/drawing/2014/main" id="{FE8533CF-C5DF-80DE-4638-AD8D9E76F686}"/>
              </a:ext>
            </a:extLst>
          </p:cNvPr>
          <p:cNvSpPr txBox="1"/>
          <p:nvPr/>
        </p:nvSpPr>
        <p:spPr>
          <a:xfrm>
            <a:off x="7034668" y="1162125"/>
            <a:ext cx="4738114" cy="533400"/>
          </a:xfrm>
          <a:prstGeom prst="rect">
            <a:avLst/>
          </a:prstGeom>
          <a:noFill/>
        </p:spPr>
        <p:txBody>
          <a:bodyPr wrap="square" lIns="0" tIns="0" rIns="0" bIns="0" rtlCol="0">
            <a:noAutofit/>
          </a:bodyPr>
          <a:lstStyle/>
          <a:p>
            <a:pPr algn="ctr">
              <a:lnSpc>
                <a:spcPct val="95000"/>
              </a:lnSpc>
              <a:spcBef>
                <a:spcPts val="1000"/>
              </a:spcBef>
              <a:buSzPct val="100000"/>
            </a:pPr>
            <a:r>
              <a:rPr lang="en-US" sz="2000" b="1" dirty="0"/>
              <a:t>Collective required for windmilling operation at constant rotor speed</a:t>
            </a:r>
          </a:p>
        </p:txBody>
      </p:sp>
      <p:sp>
        <p:nvSpPr>
          <p:cNvPr id="11" name="TextBox 10">
            <a:extLst>
              <a:ext uri="{FF2B5EF4-FFF2-40B4-BE49-F238E27FC236}">
                <a16:creationId xmlns:a16="http://schemas.microsoft.com/office/drawing/2014/main" id="{9194878B-3635-5817-DF5E-B96C5F56A3B4}"/>
              </a:ext>
            </a:extLst>
          </p:cNvPr>
          <p:cNvSpPr txBox="1"/>
          <p:nvPr/>
        </p:nvSpPr>
        <p:spPr>
          <a:xfrm>
            <a:off x="3404767" y="4616670"/>
            <a:ext cx="2812242" cy="866829"/>
          </a:xfrm>
          <a:prstGeom prst="rect">
            <a:avLst/>
          </a:prstGeom>
          <a:solidFill>
            <a:schemeClr val="bg2">
              <a:lumMod val="20000"/>
              <a:lumOff val="80000"/>
            </a:schemeClr>
          </a:solidFill>
          <a:ln w="12700">
            <a:solidFill>
              <a:srgbClr val="221F20"/>
            </a:solidFill>
          </a:ln>
        </p:spPr>
        <p:txBody>
          <a:bodyPr wrap="square" lIns="0" tIns="0" rIns="0" bIns="0" rtlCol="0" anchor="ctr" anchorCtr="0">
            <a:noAutofit/>
          </a:bodyPr>
          <a:lstStyle/>
          <a:p>
            <a:pPr algn="ctr">
              <a:lnSpc>
                <a:spcPct val="95000"/>
              </a:lnSpc>
              <a:spcBef>
                <a:spcPts val="1000"/>
              </a:spcBef>
              <a:buSzPct val="100000"/>
            </a:pPr>
            <a:r>
              <a:rPr lang="en-US" dirty="0"/>
              <a:t>Two blade sets with identical planform but different stiffness</a:t>
            </a:r>
          </a:p>
        </p:txBody>
      </p:sp>
      <p:sp>
        <p:nvSpPr>
          <p:cNvPr id="13" name="TextBox 11">
            <a:extLst>
              <a:ext uri="{FF2B5EF4-FFF2-40B4-BE49-F238E27FC236}">
                <a16:creationId xmlns:a16="http://schemas.microsoft.com/office/drawing/2014/main" id="{8B8AB449-3894-D1A9-CC3A-6F3D2A152881}"/>
              </a:ext>
            </a:extLst>
          </p:cNvPr>
          <p:cNvSpPr txBox="1"/>
          <p:nvPr/>
        </p:nvSpPr>
        <p:spPr>
          <a:xfrm>
            <a:off x="1608684" y="3903312"/>
            <a:ext cx="2839239"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ln w="6600">
                  <a:solidFill>
                    <a:schemeClr val="tx1"/>
                  </a:solidFill>
                  <a:prstDash val="solid"/>
                </a:ln>
                <a:solidFill>
                  <a:srgbClr val="FFFF00"/>
                </a:solidFill>
              </a:rPr>
              <a:t>Fiberglass Rotor Blades</a:t>
            </a:r>
          </a:p>
        </p:txBody>
      </p:sp>
      <p:pic>
        <p:nvPicPr>
          <p:cNvPr id="14" name="Picture 13" descr="A picture containing indoor, cat, laying, weapon&#10;&#10;Description automatically generated">
            <a:extLst>
              <a:ext uri="{FF2B5EF4-FFF2-40B4-BE49-F238E27FC236}">
                <a16:creationId xmlns:a16="http://schemas.microsoft.com/office/drawing/2014/main" id="{D2A82FD4-44FA-E158-1350-142F4F09795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0800000">
            <a:off x="333213" y="4484872"/>
            <a:ext cx="2812241" cy="1955739"/>
          </a:xfrm>
          <a:prstGeom prst="rect">
            <a:avLst/>
          </a:prstGeom>
        </p:spPr>
      </p:pic>
      <p:pic>
        <p:nvPicPr>
          <p:cNvPr id="17" name="Picture 16">
            <a:extLst>
              <a:ext uri="{FF2B5EF4-FFF2-40B4-BE49-F238E27FC236}">
                <a16:creationId xmlns:a16="http://schemas.microsoft.com/office/drawing/2014/main" id="{09FB17C7-8864-6C36-0A3A-E4A331B4C6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5383" y="1851695"/>
            <a:ext cx="5097399" cy="4472566"/>
          </a:xfrm>
          <a:prstGeom prst="rect">
            <a:avLst/>
          </a:prstGeom>
        </p:spPr>
      </p:pic>
    </p:spTree>
    <p:extLst>
      <p:ext uri="{BB962C8B-B14F-4D97-AF65-F5344CB8AC3E}">
        <p14:creationId xmlns:p14="http://schemas.microsoft.com/office/powerpoint/2010/main" val="1554863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426" y="266700"/>
            <a:ext cx="6611152" cy="533400"/>
          </a:xfrm>
        </p:spPr>
        <p:txBody>
          <a:bodyPr>
            <a:noAutofit/>
          </a:bodyPr>
          <a:lstStyle/>
          <a:p>
            <a:r>
              <a:rPr lang="en-US" sz="3200" b="1" dirty="0"/>
              <a:t>Wind-Tunnel </a:t>
            </a:r>
            <a:r>
              <a:rPr lang="en-US" sz="3200" b="1" dirty="0" err="1"/>
              <a:t>TesT</a:t>
            </a:r>
            <a:endParaRPr lang="en-US" sz="3200" b="1" dirty="0"/>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6</a:t>
            </a:fld>
            <a:endParaRPr lang="en-US" dirty="0"/>
          </a:p>
        </p:txBody>
      </p:sp>
      <p:sp>
        <p:nvSpPr>
          <p:cNvPr id="2" name="TextBox 1">
            <a:extLst>
              <a:ext uri="{FF2B5EF4-FFF2-40B4-BE49-F238E27FC236}">
                <a16:creationId xmlns:a16="http://schemas.microsoft.com/office/drawing/2014/main" id="{78D75D23-9EED-A962-3B87-46E3B8A3BC09}"/>
              </a:ext>
            </a:extLst>
          </p:cNvPr>
          <p:cNvSpPr txBox="1"/>
          <p:nvPr/>
        </p:nvSpPr>
        <p:spPr>
          <a:xfrm>
            <a:off x="216000" y="1186843"/>
            <a:ext cx="6123843" cy="4147289"/>
          </a:xfrm>
          <a:prstGeom prst="rect">
            <a:avLst/>
          </a:prstGeom>
          <a:noFill/>
        </p:spPr>
        <p:txBody>
          <a:bodyPr wrap="square" rtlCol="0">
            <a:spAutoFit/>
          </a:bodyPr>
          <a:lstStyle/>
          <a:p>
            <a:pPr indent="-457200">
              <a:spcBef>
                <a:spcPts val="300"/>
              </a:spcBef>
            </a:pPr>
            <a:r>
              <a:rPr lang="en-US" b="1" u="sng" dirty="0"/>
              <a:t>Primary Objectives </a:t>
            </a:r>
          </a:p>
          <a:p>
            <a:pPr marL="171450" indent="-171450">
              <a:spcBef>
                <a:spcPts val="300"/>
              </a:spcBef>
              <a:buFont typeface="Wingdings" panose="05000000000000000000" pitchFamily="2" charset="2"/>
              <a:buChar char="§"/>
            </a:pPr>
            <a:r>
              <a:rPr lang="en-US" dirty="0"/>
              <a:t>Whirl-flutter measurements across a range of control-system geometries (</a:t>
            </a:r>
            <a:r>
              <a:rPr lang="en-US" dirty="0">
                <a:sym typeface="Symbol" panose="05050102010706020507" pitchFamily="18" charset="2"/>
              </a:rPr>
              <a:t>delta-3 angles</a:t>
            </a:r>
            <a:r>
              <a:rPr lang="en-US" dirty="0"/>
              <a:t>) </a:t>
            </a:r>
          </a:p>
          <a:p>
            <a:pPr marL="171450" indent="-171450">
              <a:spcBef>
                <a:spcPts val="300"/>
              </a:spcBef>
              <a:buFont typeface="Wingdings" panose="05000000000000000000" pitchFamily="2" charset="2"/>
              <a:buChar char="§"/>
            </a:pPr>
            <a:r>
              <a:rPr lang="en-US" dirty="0"/>
              <a:t>Test General Predictive Control (GPC) stability augmentation</a:t>
            </a:r>
          </a:p>
          <a:p>
            <a:pPr marL="171450" indent="-171450">
              <a:spcBef>
                <a:spcPts val="1800"/>
              </a:spcBef>
            </a:pPr>
            <a:r>
              <a:rPr lang="en-US" b="1" u="sng" dirty="0"/>
              <a:t>Secondary Goals</a:t>
            </a:r>
          </a:p>
          <a:p>
            <a:pPr marL="171450" indent="-171450">
              <a:spcBef>
                <a:spcPts val="300"/>
              </a:spcBef>
              <a:buFont typeface="Wingdings" panose="05000000000000000000" pitchFamily="2" charset="2"/>
              <a:buChar char="§"/>
            </a:pPr>
            <a:r>
              <a:rPr lang="en-US" dirty="0"/>
              <a:t>Fiberglass vs. carbon-fiber blade comparison</a:t>
            </a:r>
          </a:p>
          <a:p>
            <a:pPr marL="171450" indent="-171450">
              <a:spcBef>
                <a:spcPts val="300"/>
              </a:spcBef>
              <a:buFont typeface="Wingdings" panose="05000000000000000000" pitchFamily="2" charset="2"/>
              <a:buChar char="§"/>
            </a:pPr>
            <a:r>
              <a:rPr lang="en-US" dirty="0"/>
              <a:t>Aileron performance</a:t>
            </a:r>
          </a:p>
          <a:p>
            <a:pPr marL="171450" indent="-171450">
              <a:spcBef>
                <a:spcPts val="300"/>
              </a:spcBef>
              <a:buFont typeface="Wingdings" panose="05000000000000000000" pitchFamily="2" charset="2"/>
              <a:buChar char="§"/>
            </a:pPr>
            <a:r>
              <a:rPr lang="en-US" dirty="0"/>
              <a:t>Model deformation using Digital Image Correlation (DIC)</a:t>
            </a:r>
          </a:p>
          <a:p>
            <a:pPr marL="171450" indent="-171450">
              <a:spcBef>
                <a:spcPts val="1800"/>
              </a:spcBef>
            </a:pPr>
            <a:r>
              <a:rPr lang="en-US" b="1" u="sng" dirty="0"/>
              <a:t>Tertiary Goals</a:t>
            </a:r>
          </a:p>
          <a:p>
            <a:pPr marL="171450" indent="-171450">
              <a:spcBef>
                <a:spcPts val="300"/>
              </a:spcBef>
              <a:buFont typeface="Wingdings" panose="05000000000000000000" pitchFamily="2" charset="2"/>
              <a:buChar char="§"/>
            </a:pPr>
            <a:r>
              <a:rPr lang="en-US" dirty="0"/>
              <a:t>Investigate reduction in pitch-spring stiffness</a:t>
            </a:r>
          </a:p>
          <a:p>
            <a:pPr marL="171450" indent="-171450">
              <a:spcBef>
                <a:spcPts val="300"/>
              </a:spcBef>
              <a:buFont typeface="Wingdings" panose="05000000000000000000" pitchFamily="2" charset="2"/>
              <a:buChar char="§"/>
            </a:pPr>
            <a:r>
              <a:rPr lang="en-US" dirty="0"/>
              <a:t>Investigate reduction in pylon-yaw stiffness</a:t>
            </a:r>
          </a:p>
        </p:txBody>
      </p:sp>
      <p:pic>
        <p:nvPicPr>
          <p:cNvPr id="4" name="Picture 3" descr="A group of people posing for a photo&#10;&#10;Description automatically generated with medium confidence">
            <a:extLst>
              <a:ext uri="{FF2B5EF4-FFF2-40B4-BE49-F238E27FC236}">
                <a16:creationId xmlns:a16="http://schemas.microsoft.com/office/drawing/2014/main" id="{79DD56AC-27E8-EE15-DC80-39AE3FD1AFF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tretch>
            <a:fillRect/>
          </a:stretch>
        </p:blipFill>
        <p:spPr>
          <a:xfrm>
            <a:off x="6210300" y="1944342"/>
            <a:ext cx="5803799" cy="3869199"/>
          </a:xfrm>
          <a:prstGeom prst="rect">
            <a:avLst/>
          </a:prstGeom>
        </p:spPr>
      </p:pic>
      <p:sp>
        <p:nvSpPr>
          <p:cNvPr id="8" name="TextBox 7">
            <a:extLst>
              <a:ext uri="{FF2B5EF4-FFF2-40B4-BE49-F238E27FC236}">
                <a16:creationId xmlns:a16="http://schemas.microsoft.com/office/drawing/2014/main" id="{9CB44F02-485A-D89D-69B5-F97545CF2A88}"/>
              </a:ext>
            </a:extLst>
          </p:cNvPr>
          <p:cNvSpPr txBox="1"/>
          <p:nvPr/>
        </p:nvSpPr>
        <p:spPr>
          <a:xfrm>
            <a:off x="6744738" y="1195249"/>
            <a:ext cx="4956534" cy="523220"/>
          </a:xfrm>
          <a:prstGeom prst="rect">
            <a:avLst/>
          </a:prstGeom>
          <a:noFill/>
        </p:spPr>
        <p:txBody>
          <a:bodyPr wrap="square" rtlCol="0">
            <a:spAutoFit/>
          </a:bodyPr>
          <a:lstStyle/>
          <a:p>
            <a:pPr algn="ctr"/>
            <a:r>
              <a:rPr lang="en-US" sz="2800" b="1" dirty="0"/>
              <a:t>Oct. 17 to Dec. 1, 2023</a:t>
            </a:r>
          </a:p>
        </p:txBody>
      </p:sp>
      <p:sp>
        <p:nvSpPr>
          <p:cNvPr id="9" name="TextBox 8">
            <a:extLst>
              <a:ext uri="{FF2B5EF4-FFF2-40B4-BE49-F238E27FC236}">
                <a16:creationId xmlns:a16="http://schemas.microsoft.com/office/drawing/2014/main" id="{C418E5B5-3FB7-C602-FB90-858A327963C9}"/>
              </a:ext>
            </a:extLst>
          </p:cNvPr>
          <p:cNvSpPr txBox="1"/>
          <p:nvPr/>
        </p:nvSpPr>
        <p:spPr>
          <a:xfrm>
            <a:off x="216001" y="5506143"/>
            <a:ext cx="5636158" cy="1000274"/>
          </a:xfrm>
          <a:prstGeom prst="rect">
            <a:avLst/>
          </a:prstGeom>
          <a:solidFill>
            <a:schemeClr val="bg2">
              <a:lumMod val="20000"/>
              <a:lumOff val="80000"/>
            </a:schemeClr>
          </a:solidFill>
          <a:ln>
            <a:solidFill>
              <a:schemeClr val="tx1"/>
            </a:solidFill>
          </a:ln>
        </p:spPr>
        <p:txBody>
          <a:bodyPr wrap="square" rtlCol="0">
            <a:spAutoFit/>
          </a:bodyPr>
          <a:lstStyle/>
          <a:p>
            <a:pPr algn="ctr">
              <a:spcBef>
                <a:spcPts val="600"/>
              </a:spcBef>
            </a:pPr>
            <a:r>
              <a:rPr lang="en-US" b="1" dirty="0"/>
              <a:t>Accomplished all test objectives</a:t>
            </a:r>
          </a:p>
          <a:p>
            <a:pPr algn="ctr">
              <a:spcBef>
                <a:spcPts val="600"/>
              </a:spcBef>
            </a:pPr>
            <a:r>
              <a:rPr lang="en-US" b="1" dirty="0"/>
              <a:t>Tested 12 different configurations at multiple rotor speeds</a:t>
            </a:r>
          </a:p>
        </p:txBody>
      </p:sp>
    </p:spTree>
    <p:extLst>
      <p:ext uri="{BB962C8B-B14F-4D97-AF65-F5344CB8AC3E}">
        <p14:creationId xmlns:p14="http://schemas.microsoft.com/office/powerpoint/2010/main" val="2210292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Screen Recording 7">
            <a:hlinkClick r:id="" action="ppaction://media"/>
            <a:extLst>
              <a:ext uri="{FF2B5EF4-FFF2-40B4-BE49-F238E27FC236}">
                <a16:creationId xmlns:a16="http://schemas.microsoft.com/office/drawing/2014/main" id="{B6BCBEAA-CFD4-F7E6-CED8-041CF2C5BA0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16208" y="1097659"/>
            <a:ext cx="4050707" cy="4960241"/>
          </a:xfrm>
          <a:prstGeom prst="rect">
            <a:avLst/>
          </a:prstGeom>
        </p:spPr>
      </p:pic>
      <p:pic>
        <p:nvPicPr>
          <p:cNvPr id="28" name="Screen Recording 8">
            <a:hlinkClick r:id="" action="ppaction://media"/>
            <a:extLst>
              <a:ext uri="{FF2B5EF4-FFF2-40B4-BE49-F238E27FC236}">
                <a16:creationId xmlns:a16="http://schemas.microsoft.com/office/drawing/2014/main" id="{151025F0-FB80-CC8F-5A69-54B65097646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68906" y="1097657"/>
            <a:ext cx="4050708" cy="4960243"/>
          </a:xfrm>
          <a:prstGeom prst="rect">
            <a:avLst/>
          </a:prstGeom>
        </p:spPr>
      </p:pic>
      <p:sp>
        <p:nvSpPr>
          <p:cNvPr id="3" name="Title 2"/>
          <p:cNvSpPr>
            <a:spLocks noGrp="1"/>
          </p:cNvSpPr>
          <p:nvPr>
            <p:ph type="title"/>
          </p:nvPr>
        </p:nvSpPr>
        <p:spPr>
          <a:xfrm>
            <a:off x="592425" y="266700"/>
            <a:ext cx="8796123" cy="533400"/>
          </a:xfrm>
        </p:spPr>
        <p:txBody>
          <a:bodyPr>
            <a:noAutofit/>
          </a:bodyPr>
          <a:lstStyle/>
          <a:p>
            <a:r>
              <a:rPr lang="en-US" sz="3200" b="1" dirty="0"/>
              <a:t>Modal Response and Measurement</a:t>
            </a:r>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7</a:t>
            </a:fld>
            <a:endParaRPr lang="en-US" dirty="0"/>
          </a:p>
        </p:txBody>
      </p:sp>
      <p:sp>
        <p:nvSpPr>
          <p:cNvPr id="9" name="TextBox 8">
            <a:extLst>
              <a:ext uri="{FF2B5EF4-FFF2-40B4-BE49-F238E27FC236}">
                <a16:creationId xmlns:a16="http://schemas.microsoft.com/office/drawing/2014/main" id="{2AB90121-8756-5111-5B00-53B01168D32B}"/>
              </a:ext>
            </a:extLst>
          </p:cNvPr>
          <p:cNvSpPr txBox="1"/>
          <p:nvPr/>
        </p:nvSpPr>
        <p:spPr>
          <a:xfrm>
            <a:off x="1327300" y="6182455"/>
            <a:ext cx="3067325" cy="533400"/>
          </a:xfrm>
          <a:prstGeom prst="rect">
            <a:avLst/>
          </a:prstGeom>
          <a:noFill/>
        </p:spPr>
        <p:txBody>
          <a:bodyPr wrap="square" lIns="0" tIns="0" rIns="0" bIns="0" rtlCol="0">
            <a:noAutofit/>
          </a:bodyPr>
          <a:lstStyle/>
          <a:p>
            <a:pPr algn="ctr">
              <a:lnSpc>
                <a:spcPct val="95000"/>
              </a:lnSpc>
              <a:spcBef>
                <a:spcPts val="1000"/>
              </a:spcBef>
              <a:buSzPct val="100000"/>
            </a:pPr>
            <a:r>
              <a:rPr lang="en-US" sz="2000" b="1" dirty="0">
                <a:solidFill>
                  <a:schemeClr val="accent1"/>
                </a:solidFill>
              </a:rPr>
              <a:t>Wing-Vertical Mode</a:t>
            </a:r>
          </a:p>
        </p:txBody>
      </p:sp>
      <p:sp>
        <p:nvSpPr>
          <p:cNvPr id="10" name="TextBox 9">
            <a:extLst>
              <a:ext uri="{FF2B5EF4-FFF2-40B4-BE49-F238E27FC236}">
                <a16:creationId xmlns:a16="http://schemas.microsoft.com/office/drawing/2014/main" id="{F3412C27-8533-BB6D-789D-FB70ECA86CAC}"/>
              </a:ext>
            </a:extLst>
          </p:cNvPr>
          <p:cNvSpPr txBox="1"/>
          <p:nvPr/>
        </p:nvSpPr>
        <p:spPr>
          <a:xfrm>
            <a:off x="5778844" y="6182455"/>
            <a:ext cx="3067325" cy="533400"/>
          </a:xfrm>
          <a:prstGeom prst="rect">
            <a:avLst/>
          </a:prstGeom>
          <a:noFill/>
        </p:spPr>
        <p:txBody>
          <a:bodyPr wrap="square" lIns="0" tIns="0" rIns="0" bIns="0" rtlCol="0">
            <a:noAutofit/>
          </a:bodyPr>
          <a:lstStyle/>
          <a:p>
            <a:pPr algn="ctr">
              <a:lnSpc>
                <a:spcPct val="95000"/>
              </a:lnSpc>
              <a:spcBef>
                <a:spcPts val="1000"/>
              </a:spcBef>
              <a:buSzPct val="100000"/>
            </a:pPr>
            <a:r>
              <a:rPr lang="en-US" sz="2000" b="1" dirty="0">
                <a:solidFill>
                  <a:schemeClr val="accent1"/>
                </a:solidFill>
              </a:rPr>
              <a:t>Wing-Inplane Mode</a:t>
            </a:r>
          </a:p>
        </p:txBody>
      </p:sp>
      <p:sp>
        <p:nvSpPr>
          <p:cNvPr id="11" name="TextBox 10">
            <a:extLst>
              <a:ext uri="{FF2B5EF4-FFF2-40B4-BE49-F238E27FC236}">
                <a16:creationId xmlns:a16="http://schemas.microsoft.com/office/drawing/2014/main" id="{2A575666-C387-50EA-A19A-8D1D1532706D}"/>
              </a:ext>
            </a:extLst>
          </p:cNvPr>
          <p:cNvSpPr txBox="1"/>
          <p:nvPr/>
        </p:nvSpPr>
        <p:spPr>
          <a:xfrm>
            <a:off x="9591723" y="3919990"/>
            <a:ext cx="2100756" cy="1056437"/>
          </a:xfrm>
          <a:prstGeom prst="rect">
            <a:avLst/>
          </a:prstGeom>
          <a:noFill/>
        </p:spPr>
        <p:txBody>
          <a:bodyPr wrap="square" lIns="0" tIns="0" rIns="0" bIns="0" rtlCol="0">
            <a:noAutofit/>
          </a:bodyPr>
          <a:lstStyle/>
          <a:p>
            <a:pPr algn="ctr">
              <a:lnSpc>
                <a:spcPct val="95000"/>
              </a:lnSpc>
              <a:spcBef>
                <a:spcPts val="1000"/>
              </a:spcBef>
              <a:buSzPct val="100000"/>
            </a:pPr>
            <a:r>
              <a:rPr lang="en-US" dirty="0"/>
              <a:t>Strain Gages for Wing Bending Moment</a:t>
            </a:r>
          </a:p>
        </p:txBody>
      </p:sp>
      <p:sp>
        <p:nvSpPr>
          <p:cNvPr id="12" name="TextBox 11">
            <a:extLst>
              <a:ext uri="{FF2B5EF4-FFF2-40B4-BE49-F238E27FC236}">
                <a16:creationId xmlns:a16="http://schemas.microsoft.com/office/drawing/2014/main" id="{6897B2DC-191C-DCAE-6F61-D84C4E7552B0}"/>
              </a:ext>
            </a:extLst>
          </p:cNvPr>
          <p:cNvSpPr txBox="1"/>
          <p:nvPr/>
        </p:nvSpPr>
        <p:spPr>
          <a:xfrm>
            <a:off x="290262" y="2256016"/>
            <a:ext cx="2074077" cy="800100"/>
          </a:xfrm>
          <a:prstGeom prst="rect">
            <a:avLst/>
          </a:prstGeom>
          <a:noFill/>
        </p:spPr>
        <p:txBody>
          <a:bodyPr wrap="square" lIns="0" tIns="0" rIns="0" bIns="0" rtlCol="0">
            <a:noAutofit/>
          </a:bodyPr>
          <a:lstStyle/>
          <a:p>
            <a:pPr algn="ctr">
              <a:lnSpc>
                <a:spcPct val="95000"/>
              </a:lnSpc>
              <a:spcBef>
                <a:spcPts val="1000"/>
              </a:spcBef>
              <a:buSzPct val="100000"/>
            </a:pPr>
            <a:r>
              <a:rPr lang="en-US" dirty="0"/>
              <a:t>8 Accelerometers for full pylon motion</a:t>
            </a:r>
          </a:p>
        </p:txBody>
      </p:sp>
      <p:sp>
        <p:nvSpPr>
          <p:cNvPr id="13" name="TextBox 12">
            <a:extLst>
              <a:ext uri="{FF2B5EF4-FFF2-40B4-BE49-F238E27FC236}">
                <a16:creationId xmlns:a16="http://schemas.microsoft.com/office/drawing/2014/main" id="{187D8A03-682D-6444-6330-0C302A167D13}"/>
              </a:ext>
            </a:extLst>
          </p:cNvPr>
          <p:cNvSpPr txBox="1"/>
          <p:nvPr/>
        </p:nvSpPr>
        <p:spPr>
          <a:xfrm>
            <a:off x="4540983" y="2033366"/>
            <a:ext cx="2120063" cy="932064"/>
          </a:xfrm>
          <a:prstGeom prst="rect">
            <a:avLst/>
          </a:prstGeom>
          <a:noFill/>
        </p:spPr>
        <p:txBody>
          <a:bodyPr wrap="square" lIns="0" tIns="0" rIns="0" bIns="0" rtlCol="0">
            <a:noAutofit/>
          </a:bodyPr>
          <a:lstStyle/>
          <a:p>
            <a:pPr algn="ctr">
              <a:lnSpc>
                <a:spcPct val="95000"/>
              </a:lnSpc>
              <a:spcBef>
                <a:spcPts val="1000"/>
              </a:spcBef>
              <a:buSzPct val="100000"/>
            </a:pPr>
            <a:r>
              <a:rPr lang="en-US" dirty="0"/>
              <a:t>3 Accelerometers for wing-tip motion</a:t>
            </a:r>
          </a:p>
        </p:txBody>
      </p:sp>
      <p:sp>
        <p:nvSpPr>
          <p:cNvPr id="14" name="TextBox 13">
            <a:extLst>
              <a:ext uri="{FF2B5EF4-FFF2-40B4-BE49-F238E27FC236}">
                <a16:creationId xmlns:a16="http://schemas.microsoft.com/office/drawing/2014/main" id="{DE2F51FF-ABFA-0C22-5C87-A9DE0668B20D}"/>
              </a:ext>
            </a:extLst>
          </p:cNvPr>
          <p:cNvSpPr txBox="1"/>
          <p:nvPr/>
        </p:nvSpPr>
        <p:spPr>
          <a:xfrm>
            <a:off x="8967266" y="1253456"/>
            <a:ext cx="3067325" cy="1589281"/>
          </a:xfrm>
          <a:prstGeom prst="rect">
            <a:avLst/>
          </a:prstGeom>
          <a:noFill/>
        </p:spPr>
        <p:txBody>
          <a:bodyPr wrap="square" lIns="0" tIns="0" rIns="0" bIns="0" rtlCol="0">
            <a:noAutofit/>
          </a:bodyPr>
          <a:lstStyle/>
          <a:p>
            <a:pPr algn="ctr">
              <a:lnSpc>
                <a:spcPct val="95000"/>
              </a:lnSpc>
              <a:spcBef>
                <a:spcPts val="1000"/>
              </a:spcBef>
              <a:buSzPct val="100000"/>
            </a:pPr>
            <a:r>
              <a:rPr lang="en-US" b="1" u="sng" dirty="0"/>
              <a:t>Other Instrumentation</a:t>
            </a:r>
          </a:p>
          <a:p>
            <a:pPr algn="ctr">
              <a:lnSpc>
                <a:spcPct val="95000"/>
              </a:lnSpc>
              <a:spcBef>
                <a:spcPts val="1000"/>
              </a:spcBef>
              <a:buSzPct val="100000"/>
            </a:pPr>
            <a:r>
              <a:rPr lang="en-US" dirty="0"/>
              <a:t>Pitch-Spring Tension</a:t>
            </a:r>
          </a:p>
          <a:p>
            <a:pPr algn="ctr">
              <a:lnSpc>
                <a:spcPct val="95000"/>
              </a:lnSpc>
              <a:spcBef>
                <a:spcPts val="1000"/>
              </a:spcBef>
              <a:buSzPct val="100000"/>
            </a:pPr>
            <a:r>
              <a:rPr lang="en-US" dirty="0"/>
              <a:t>Diaphragm-Spring Strain</a:t>
            </a:r>
          </a:p>
          <a:p>
            <a:pPr algn="ctr">
              <a:lnSpc>
                <a:spcPct val="95000"/>
              </a:lnSpc>
              <a:spcBef>
                <a:spcPts val="1000"/>
              </a:spcBef>
              <a:buSzPct val="100000"/>
            </a:pPr>
            <a:r>
              <a:rPr lang="en-US" dirty="0"/>
              <a:t>Blade Bending Gages</a:t>
            </a:r>
          </a:p>
        </p:txBody>
      </p:sp>
      <p:cxnSp>
        <p:nvCxnSpPr>
          <p:cNvPr id="17" name="Straight Arrow Connector 16">
            <a:extLst>
              <a:ext uri="{FF2B5EF4-FFF2-40B4-BE49-F238E27FC236}">
                <a16:creationId xmlns:a16="http://schemas.microsoft.com/office/drawing/2014/main" id="{7525DF7C-257C-A287-0FBA-69E390506480}"/>
              </a:ext>
            </a:extLst>
          </p:cNvPr>
          <p:cNvCxnSpPr>
            <a:cxnSpLocks/>
          </p:cNvCxnSpPr>
          <p:nvPr/>
        </p:nvCxnSpPr>
        <p:spPr>
          <a:xfrm flipH="1" flipV="1">
            <a:off x="8367824" y="3235956"/>
            <a:ext cx="1312372" cy="779308"/>
          </a:xfrm>
          <a:prstGeom prst="straightConnector1">
            <a:avLst/>
          </a:prstGeom>
          <a:ln w="38100" cap="flat">
            <a:solidFill>
              <a:schemeClr val="accent3"/>
            </a:solidFill>
            <a:miter/>
            <a:tailEnd type="triangle" w="lg" len="lg"/>
          </a:ln>
        </p:spPr>
        <p:style>
          <a:lnRef idx="1">
            <a:schemeClr val="accent1"/>
          </a:lnRef>
          <a:fillRef idx="0">
            <a:schemeClr val="accent1"/>
          </a:fillRef>
          <a:effectRef idx="0">
            <a:srgbClr val="000000"/>
          </a:effectRef>
          <a:fontRef idx="minor">
            <a:srgbClr val="FFFFFF"/>
          </a:fontRef>
        </p:style>
      </p:cxnSp>
      <p:cxnSp>
        <p:nvCxnSpPr>
          <p:cNvPr id="20" name="Straight Arrow Connector 19">
            <a:extLst>
              <a:ext uri="{FF2B5EF4-FFF2-40B4-BE49-F238E27FC236}">
                <a16:creationId xmlns:a16="http://schemas.microsoft.com/office/drawing/2014/main" id="{18AF38F5-9E5F-0C67-261C-2DFB25C7B631}"/>
              </a:ext>
            </a:extLst>
          </p:cNvPr>
          <p:cNvCxnSpPr>
            <a:cxnSpLocks/>
          </p:cNvCxnSpPr>
          <p:nvPr/>
        </p:nvCxnSpPr>
        <p:spPr>
          <a:xfrm>
            <a:off x="5879805" y="2567646"/>
            <a:ext cx="865214" cy="695343"/>
          </a:xfrm>
          <a:prstGeom prst="straightConnector1">
            <a:avLst/>
          </a:prstGeom>
          <a:ln w="38100" cap="flat">
            <a:solidFill>
              <a:schemeClr val="accent3"/>
            </a:solidFill>
            <a:miter/>
            <a:tailEnd type="triangle" w="lg" len="lg"/>
          </a:ln>
        </p:spPr>
        <p:style>
          <a:lnRef idx="1">
            <a:schemeClr val="accent1"/>
          </a:lnRef>
          <a:fillRef idx="0">
            <a:schemeClr val="accent1"/>
          </a:fillRef>
          <a:effectRef idx="0">
            <a:srgbClr val="000000"/>
          </a:effectRef>
          <a:fontRef idx="minor">
            <a:srgbClr val="FFFFFF"/>
          </a:fontRef>
        </p:style>
      </p:cxnSp>
      <p:cxnSp>
        <p:nvCxnSpPr>
          <p:cNvPr id="24" name="Straight Arrow Connector 23">
            <a:extLst>
              <a:ext uri="{FF2B5EF4-FFF2-40B4-BE49-F238E27FC236}">
                <a16:creationId xmlns:a16="http://schemas.microsoft.com/office/drawing/2014/main" id="{DBC4E01F-D846-582A-4D72-0BDA691BC19A}"/>
              </a:ext>
            </a:extLst>
          </p:cNvPr>
          <p:cNvCxnSpPr>
            <a:cxnSpLocks/>
          </p:cNvCxnSpPr>
          <p:nvPr/>
        </p:nvCxnSpPr>
        <p:spPr>
          <a:xfrm>
            <a:off x="1190138" y="2879206"/>
            <a:ext cx="828949" cy="698572"/>
          </a:xfrm>
          <a:prstGeom prst="straightConnector1">
            <a:avLst/>
          </a:prstGeom>
          <a:ln w="38100" cap="flat">
            <a:solidFill>
              <a:schemeClr val="accent3"/>
            </a:solidFill>
            <a:miter/>
            <a:tailEnd type="triangle" w="lg" len="lg"/>
          </a:ln>
        </p:spPr>
        <p:style>
          <a:lnRef idx="1">
            <a:schemeClr val="accent1"/>
          </a:lnRef>
          <a:fillRef idx="0">
            <a:schemeClr val="accent1"/>
          </a:fillRef>
          <a:effectRef idx="0">
            <a:srgbClr val="000000"/>
          </a:effectRef>
          <a:fontRef idx="minor">
            <a:srgbClr val="FFFFFF"/>
          </a:fontRef>
        </p:style>
      </p:cxnSp>
    </p:spTree>
    <p:extLst>
      <p:ext uri="{BB962C8B-B14F-4D97-AF65-F5344CB8AC3E}">
        <p14:creationId xmlns:p14="http://schemas.microsoft.com/office/powerpoint/2010/main" val="324086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70" fill="hold"/>
                                        <p:tgtEl>
                                          <p:spTgt spid="28"/>
                                        </p:tgtEl>
                                      </p:cBhvr>
                                    </p:cmd>
                                  </p:childTnLst>
                                </p:cTn>
                              </p:par>
                              <p:par>
                                <p:cTn id="7" presetID="1" presetClass="mediacall" presetSubtype="0" fill="hold" nodeType="withEffect">
                                  <p:stCondLst>
                                    <p:cond delay="0"/>
                                  </p:stCondLst>
                                  <p:childTnLst>
                                    <p:cmd type="call" cmd="playFrom(0.0)">
                                      <p:cBhvr>
                                        <p:cTn id="8" dur="11633" fill="hold"/>
                                        <p:tgtEl>
                                          <p:spTgt spid="27"/>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2" presetClass="mediacall" presetSubtype="0" fill="hold" nodeType="withEffect">
                                  <p:stCondLst>
                                    <p:cond delay="0"/>
                                  </p:stCondLst>
                                  <p:childTnLst>
                                    <p:cmd type="call" cmd="togglePause">
                                      <p:cBhvr>
                                        <p:cTn id="26" dur="1" fill="hold"/>
                                        <p:tgtEl>
                                          <p:spTgt spid="28"/>
                                        </p:tgtEl>
                                      </p:cBhvr>
                                    </p:cmd>
                                  </p:childTnLst>
                                </p:cTn>
                              </p:par>
                              <p:par>
                                <p:cTn id="27" presetID="2" presetClass="mediacall" presetSubtype="0" fill="hold" nodeType="withEffect">
                                  <p:stCondLst>
                                    <p:cond delay="0"/>
                                  </p:stCondLst>
                                  <p:childTnLst>
                                    <p:cmd type="call" cmd="togglePause">
                                      <p:cBhvr>
                                        <p:cTn id="28"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9" repeatCount="indefinite" fill="hold" display="0">
                  <p:stCondLst>
                    <p:cond delay="indefinite"/>
                  </p:stCondLst>
                </p:cTn>
                <p:tgtEl>
                  <p:spTgt spid="28"/>
                </p:tgtEl>
              </p:cMediaNode>
            </p:video>
            <p:video>
              <p:cMediaNode vol="80000" mute="1">
                <p:cTn id="30" repeatCount="indefinite" fill="hold" display="0">
                  <p:stCondLst>
                    <p:cond delay="indefinite"/>
                  </p:stCondLst>
                </p:cTn>
                <p:tgtEl>
                  <p:spTgt spid="27"/>
                </p:tgtEl>
              </p:cMediaNode>
            </p:video>
          </p:childTnLst>
        </p:cTn>
      </p:par>
    </p:tnLst>
    <p:bldLst>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426" y="266700"/>
            <a:ext cx="6611152" cy="533400"/>
          </a:xfrm>
        </p:spPr>
        <p:txBody>
          <a:bodyPr>
            <a:noAutofit/>
          </a:bodyPr>
          <a:lstStyle/>
          <a:p>
            <a:r>
              <a:rPr lang="en-US" sz="3200" b="1" dirty="0"/>
              <a:t>Stability Measurements</a:t>
            </a:r>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8</a:t>
            </a:fld>
            <a:endParaRPr lang="en-US" dirty="0"/>
          </a:p>
        </p:txBody>
      </p:sp>
      <p:pic>
        <p:nvPicPr>
          <p:cNvPr id="4" name="Picture 3">
            <a:extLst>
              <a:ext uri="{FF2B5EF4-FFF2-40B4-BE49-F238E27FC236}">
                <a16:creationId xmlns:a16="http://schemas.microsoft.com/office/drawing/2014/main" id="{66167F67-92CD-D747-5128-CDFA1C7CC9DA}"/>
              </a:ext>
            </a:extLst>
          </p:cNvPr>
          <p:cNvPicPr>
            <a:picLocks noChangeAspect="1"/>
          </p:cNvPicPr>
          <p:nvPr/>
        </p:nvPicPr>
        <p:blipFill>
          <a:blip r:embed="rId3"/>
          <a:stretch>
            <a:fillRect/>
          </a:stretch>
        </p:blipFill>
        <p:spPr>
          <a:xfrm>
            <a:off x="1772639" y="1212111"/>
            <a:ext cx="7926573" cy="5284382"/>
          </a:xfrm>
          <a:prstGeom prst="rect">
            <a:avLst/>
          </a:prstGeom>
        </p:spPr>
      </p:pic>
      <p:sp>
        <p:nvSpPr>
          <p:cNvPr id="8" name="TextBox 7">
            <a:extLst>
              <a:ext uri="{FF2B5EF4-FFF2-40B4-BE49-F238E27FC236}">
                <a16:creationId xmlns:a16="http://schemas.microsoft.com/office/drawing/2014/main" id="{B86E90E5-D650-4FA7-0385-02F24EC4FF1B}"/>
              </a:ext>
            </a:extLst>
          </p:cNvPr>
          <p:cNvSpPr txBox="1"/>
          <p:nvPr/>
        </p:nvSpPr>
        <p:spPr>
          <a:xfrm>
            <a:off x="0" y="1449573"/>
            <a:ext cx="1685564" cy="533400"/>
          </a:xfrm>
          <a:prstGeom prst="rect">
            <a:avLst/>
          </a:prstGeom>
          <a:noFill/>
        </p:spPr>
        <p:txBody>
          <a:bodyPr wrap="square" lIns="0" tIns="0" rIns="0" bIns="0" rtlCol="0">
            <a:noAutofit/>
          </a:bodyPr>
          <a:lstStyle/>
          <a:p>
            <a:pPr algn="ctr">
              <a:lnSpc>
                <a:spcPct val="95000"/>
              </a:lnSpc>
              <a:spcBef>
                <a:spcPts val="1000"/>
              </a:spcBef>
              <a:buSzPct val="100000"/>
            </a:pPr>
            <a:r>
              <a:rPr lang="en-US" b="1" dirty="0"/>
              <a:t>Excitation Amplitude</a:t>
            </a:r>
          </a:p>
        </p:txBody>
      </p:sp>
      <p:sp>
        <p:nvSpPr>
          <p:cNvPr id="9" name="TextBox 8">
            <a:extLst>
              <a:ext uri="{FF2B5EF4-FFF2-40B4-BE49-F238E27FC236}">
                <a16:creationId xmlns:a16="http://schemas.microsoft.com/office/drawing/2014/main" id="{2800ECD6-22DD-297E-2FF3-C01311800A81}"/>
              </a:ext>
            </a:extLst>
          </p:cNvPr>
          <p:cNvSpPr txBox="1"/>
          <p:nvPr/>
        </p:nvSpPr>
        <p:spPr>
          <a:xfrm>
            <a:off x="0" y="2685995"/>
            <a:ext cx="1685564" cy="533400"/>
          </a:xfrm>
          <a:prstGeom prst="rect">
            <a:avLst/>
          </a:prstGeom>
          <a:noFill/>
        </p:spPr>
        <p:txBody>
          <a:bodyPr wrap="square" lIns="0" tIns="0" rIns="0" bIns="0" rtlCol="0">
            <a:noAutofit/>
          </a:bodyPr>
          <a:lstStyle/>
          <a:p>
            <a:pPr algn="ctr">
              <a:lnSpc>
                <a:spcPct val="95000"/>
              </a:lnSpc>
              <a:spcBef>
                <a:spcPts val="1000"/>
              </a:spcBef>
              <a:buSzPct val="100000"/>
            </a:pPr>
            <a:r>
              <a:rPr lang="en-US" b="1" dirty="0"/>
              <a:t>Swashplate Actuator 1</a:t>
            </a:r>
          </a:p>
        </p:txBody>
      </p:sp>
      <p:sp>
        <p:nvSpPr>
          <p:cNvPr id="10" name="TextBox 9">
            <a:extLst>
              <a:ext uri="{FF2B5EF4-FFF2-40B4-BE49-F238E27FC236}">
                <a16:creationId xmlns:a16="http://schemas.microsoft.com/office/drawing/2014/main" id="{0700D4E0-EFBD-4D16-C516-988ABFA5EC7A}"/>
              </a:ext>
            </a:extLst>
          </p:cNvPr>
          <p:cNvSpPr txBox="1"/>
          <p:nvPr/>
        </p:nvSpPr>
        <p:spPr>
          <a:xfrm>
            <a:off x="0" y="4575295"/>
            <a:ext cx="1685564" cy="533400"/>
          </a:xfrm>
          <a:prstGeom prst="rect">
            <a:avLst/>
          </a:prstGeom>
          <a:noFill/>
        </p:spPr>
        <p:txBody>
          <a:bodyPr wrap="square" lIns="0" tIns="0" rIns="0" bIns="0" rtlCol="0">
            <a:noAutofit/>
          </a:bodyPr>
          <a:lstStyle/>
          <a:p>
            <a:pPr algn="ctr">
              <a:lnSpc>
                <a:spcPct val="95000"/>
              </a:lnSpc>
              <a:spcBef>
                <a:spcPts val="1000"/>
              </a:spcBef>
              <a:buSzPct val="100000"/>
            </a:pPr>
            <a:r>
              <a:rPr lang="en-US" b="1" dirty="0"/>
              <a:t>Wing Bending Moment</a:t>
            </a:r>
          </a:p>
        </p:txBody>
      </p:sp>
      <p:sp>
        <p:nvSpPr>
          <p:cNvPr id="11" name="Rectangle 10">
            <a:extLst>
              <a:ext uri="{FF2B5EF4-FFF2-40B4-BE49-F238E27FC236}">
                <a16:creationId xmlns:a16="http://schemas.microsoft.com/office/drawing/2014/main" id="{6CAD851A-A968-8F1B-AD62-705C2AE31D2D}"/>
              </a:ext>
            </a:extLst>
          </p:cNvPr>
          <p:cNvSpPr/>
          <p:nvPr/>
        </p:nvSpPr>
        <p:spPr>
          <a:xfrm>
            <a:off x="5284381" y="1318437"/>
            <a:ext cx="3583172" cy="4582633"/>
          </a:xfrm>
          <a:prstGeom prst="rect">
            <a:avLst/>
          </a:prstGeom>
          <a:solidFill>
            <a:schemeClr val="accent4">
              <a:lumMod val="10000"/>
              <a:alpha val="25000"/>
            </a:schemeClr>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12" name="TextBox 11">
            <a:extLst>
              <a:ext uri="{FF2B5EF4-FFF2-40B4-BE49-F238E27FC236}">
                <a16:creationId xmlns:a16="http://schemas.microsoft.com/office/drawing/2014/main" id="{6CF4DA7B-90A3-778B-FF94-5BA4CDAD41FD}"/>
              </a:ext>
            </a:extLst>
          </p:cNvPr>
          <p:cNvSpPr txBox="1"/>
          <p:nvPr/>
        </p:nvSpPr>
        <p:spPr>
          <a:xfrm>
            <a:off x="6360796" y="3609753"/>
            <a:ext cx="1685564" cy="533400"/>
          </a:xfrm>
          <a:prstGeom prst="rect">
            <a:avLst/>
          </a:prstGeom>
          <a:noFill/>
        </p:spPr>
        <p:txBody>
          <a:bodyPr wrap="square" lIns="0" tIns="0" rIns="0" bIns="0" rtlCol="0">
            <a:noAutofit/>
          </a:bodyPr>
          <a:lstStyle/>
          <a:p>
            <a:pPr algn="ctr">
              <a:lnSpc>
                <a:spcPct val="95000"/>
              </a:lnSpc>
              <a:spcBef>
                <a:spcPts val="1000"/>
              </a:spcBef>
              <a:buSzPct val="100000"/>
            </a:pPr>
            <a:r>
              <a:rPr lang="en-US" b="1" dirty="0"/>
              <a:t>Free Decay</a:t>
            </a:r>
          </a:p>
        </p:txBody>
      </p:sp>
      <p:sp>
        <p:nvSpPr>
          <p:cNvPr id="13" name="TextBox 12">
            <a:extLst>
              <a:ext uri="{FF2B5EF4-FFF2-40B4-BE49-F238E27FC236}">
                <a16:creationId xmlns:a16="http://schemas.microsoft.com/office/drawing/2014/main" id="{6E93E5FA-9670-928C-C57A-59B437A6C66E}"/>
              </a:ext>
            </a:extLst>
          </p:cNvPr>
          <p:cNvSpPr txBox="1"/>
          <p:nvPr/>
        </p:nvSpPr>
        <p:spPr>
          <a:xfrm>
            <a:off x="9634490" y="3191980"/>
            <a:ext cx="2400651" cy="2693580"/>
          </a:xfrm>
          <a:prstGeom prst="rect">
            <a:avLst/>
          </a:prstGeom>
          <a:noFill/>
        </p:spPr>
        <p:txBody>
          <a:bodyPr wrap="square" lIns="0" tIns="0" rIns="0" bIns="0" rtlCol="0">
            <a:noAutofit/>
          </a:bodyPr>
          <a:lstStyle/>
          <a:p>
            <a:pPr algn="ctr">
              <a:lnSpc>
                <a:spcPct val="95000"/>
              </a:lnSpc>
              <a:spcBef>
                <a:spcPts val="1000"/>
              </a:spcBef>
              <a:buSzPct val="100000"/>
            </a:pPr>
            <a:r>
              <a:rPr lang="en-US" b="1" u="sng" dirty="0"/>
              <a:t>Excitation Methods</a:t>
            </a:r>
          </a:p>
          <a:p>
            <a:pPr marL="171450" indent="-171450">
              <a:lnSpc>
                <a:spcPct val="95000"/>
              </a:lnSpc>
              <a:spcBef>
                <a:spcPts val="1000"/>
              </a:spcBef>
              <a:buSzPct val="100000"/>
              <a:buFont typeface="Arial" panose="020B0604020202020204" pitchFamily="34" charset="0"/>
              <a:buChar char="•"/>
            </a:pPr>
            <a:r>
              <a:rPr lang="en-US" b="1" dirty="0"/>
              <a:t>Aileron</a:t>
            </a:r>
          </a:p>
          <a:p>
            <a:pPr marL="171450" indent="-171450">
              <a:lnSpc>
                <a:spcPct val="95000"/>
              </a:lnSpc>
              <a:spcBef>
                <a:spcPts val="1000"/>
              </a:spcBef>
              <a:buSzPct val="100000"/>
              <a:buFont typeface="Arial" panose="020B0604020202020204" pitchFamily="34" charset="0"/>
              <a:buChar char="•"/>
            </a:pPr>
            <a:r>
              <a:rPr lang="en-US" b="1" dirty="0"/>
              <a:t>Collective</a:t>
            </a:r>
          </a:p>
          <a:p>
            <a:pPr marL="171450" indent="-171450">
              <a:lnSpc>
                <a:spcPct val="95000"/>
              </a:lnSpc>
              <a:spcBef>
                <a:spcPts val="1000"/>
              </a:spcBef>
              <a:buSzPct val="100000"/>
              <a:buFont typeface="Arial" panose="020B0604020202020204" pitchFamily="34" charset="0"/>
              <a:buChar char="•"/>
            </a:pPr>
            <a:r>
              <a:rPr lang="en-US" b="1" dirty="0"/>
              <a:t>Positive Cyclic Stir</a:t>
            </a:r>
          </a:p>
          <a:p>
            <a:pPr marL="171450" indent="-171450">
              <a:lnSpc>
                <a:spcPct val="95000"/>
              </a:lnSpc>
              <a:spcBef>
                <a:spcPts val="1000"/>
              </a:spcBef>
              <a:buSzPct val="100000"/>
              <a:buFont typeface="Arial" panose="020B0604020202020204" pitchFamily="34" charset="0"/>
              <a:buChar char="•"/>
            </a:pPr>
            <a:r>
              <a:rPr lang="en-US" b="1" dirty="0"/>
              <a:t>Negative Cyclic Stir</a:t>
            </a:r>
          </a:p>
          <a:p>
            <a:pPr marL="171450" indent="-171450">
              <a:lnSpc>
                <a:spcPct val="95000"/>
              </a:lnSpc>
              <a:spcBef>
                <a:spcPts val="1000"/>
              </a:spcBef>
              <a:buSzPct val="100000"/>
              <a:buFont typeface="Arial" panose="020B0604020202020204" pitchFamily="34" charset="0"/>
              <a:buChar char="•"/>
            </a:pPr>
            <a:r>
              <a:rPr lang="en-US" b="1" dirty="0" err="1"/>
              <a:t>Fwd</a:t>
            </a:r>
            <a:r>
              <a:rPr lang="en-US" b="1" dirty="0"/>
              <a:t>/Aft Cyclic</a:t>
            </a:r>
          </a:p>
          <a:p>
            <a:pPr marL="171450" indent="-171450">
              <a:lnSpc>
                <a:spcPct val="95000"/>
              </a:lnSpc>
              <a:spcBef>
                <a:spcPts val="1000"/>
              </a:spcBef>
              <a:buSzPct val="100000"/>
              <a:buFont typeface="Arial" panose="020B0604020202020204" pitchFamily="34" charset="0"/>
              <a:buChar char="•"/>
            </a:pPr>
            <a:r>
              <a:rPr lang="en-US" b="1" dirty="0"/>
              <a:t>Lateral Cyclic</a:t>
            </a:r>
          </a:p>
        </p:txBody>
      </p:sp>
      <p:pic>
        <p:nvPicPr>
          <p:cNvPr id="15" name="Picture 14" descr="Diagram, engineering drawing&#10;&#10;AI-generated content may be incorrect.">
            <a:extLst>
              <a:ext uri="{FF2B5EF4-FFF2-40B4-BE49-F238E27FC236}">
                <a16:creationId xmlns:a16="http://schemas.microsoft.com/office/drawing/2014/main" id="{AC0D9147-BA07-6A4C-7076-73A1B5DF5967}"/>
              </a:ext>
            </a:extLst>
          </p:cNvPr>
          <p:cNvPicPr>
            <a:picLocks noChangeAspect="1"/>
          </p:cNvPicPr>
          <p:nvPr/>
        </p:nvPicPr>
        <p:blipFill>
          <a:blip r:embed="rId4"/>
          <a:stretch>
            <a:fillRect/>
          </a:stretch>
        </p:blipFill>
        <p:spPr>
          <a:xfrm>
            <a:off x="9311856" y="1318437"/>
            <a:ext cx="2723285" cy="1842976"/>
          </a:xfrm>
          <a:prstGeom prst="rect">
            <a:avLst/>
          </a:prstGeom>
        </p:spPr>
      </p:pic>
    </p:spTree>
    <p:extLst>
      <p:ext uri="{BB962C8B-B14F-4D97-AF65-F5344CB8AC3E}">
        <p14:creationId xmlns:p14="http://schemas.microsoft.com/office/powerpoint/2010/main" val="258193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426" y="266700"/>
            <a:ext cx="6611152" cy="533400"/>
          </a:xfrm>
        </p:spPr>
        <p:txBody>
          <a:bodyPr>
            <a:noAutofit/>
          </a:bodyPr>
          <a:lstStyle/>
          <a:p>
            <a:r>
              <a:rPr lang="en-US" sz="3200" b="1" dirty="0"/>
              <a:t>Effect of Turbulence</a:t>
            </a:r>
          </a:p>
        </p:txBody>
      </p:sp>
      <p:sp>
        <p:nvSpPr>
          <p:cNvPr id="6" name="Date Placeholder 3">
            <a:extLst>
              <a:ext uri="{FF2B5EF4-FFF2-40B4-BE49-F238E27FC236}">
                <a16:creationId xmlns:a16="http://schemas.microsoft.com/office/drawing/2014/main" id="{8DDB4045-53ED-4E3D-27B3-FDAB902E32B2}"/>
              </a:ext>
            </a:extLst>
          </p:cNvPr>
          <p:cNvSpPr txBox="1">
            <a:spLocks/>
          </p:cNvSpPr>
          <p:nvPr/>
        </p:nvSpPr>
        <p:spPr>
          <a:xfrm>
            <a:off x="180470" y="6636602"/>
            <a:ext cx="823912"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21 May 2025</a:t>
            </a:r>
          </a:p>
        </p:txBody>
      </p:sp>
      <p:sp>
        <p:nvSpPr>
          <p:cNvPr id="7" name="Slide Number Placeholder 6">
            <a:extLst>
              <a:ext uri="{FF2B5EF4-FFF2-40B4-BE49-F238E27FC236}">
                <a16:creationId xmlns:a16="http://schemas.microsoft.com/office/drawing/2014/main" id="{FC26FEC7-81DC-F30B-E709-680F19600186}"/>
              </a:ext>
            </a:extLst>
          </p:cNvPr>
          <p:cNvSpPr txBox="1">
            <a:spLocks/>
          </p:cNvSpPr>
          <p:nvPr/>
        </p:nvSpPr>
        <p:spPr>
          <a:xfrm>
            <a:off x="11593140" y="6636602"/>
            <a:ext cx="442001" cy="182880"/>
          </a:xfrm>
          <a:prstGeom prst="rect">
            <a:avLst/>
          </a:prstGeom>
        </p:spPr>
        <p:txBody>
          <a:bodyPr vert="horz" lIns="0" tIns="45720" rIns="0" bIns="45720" rtlCol="0" anchor="ctr" anchorCtr="0"/>
          <a:lstStyle>
            <a:defPPr>
              <a:defRPr lang="en-US"/>
            </a:defPPr>
            <a:lvl1pPr marL="0" algn="r" defTabSz="457200" rtl="0" eaLnBrk="1" latinLnBrk="0" hangingPunct="1">
              <a:defRPr sz="7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4E5BE4B-2FBF-4174-9E62-85FAD1CB43A6}" type="slidenum">
              <a:rPr lang="en-US" smtClean="0"/>
              <a:pPr/>
              <a:t>9</a:t>
            </a:fld>
            <a:endParaRPr lang="en-US" dirty="0"/>
          </a:p>
        </p:txBody>
      </p:sp>
      <p:pic>
        <p:nvPicPr>
          <p:cNvPr id="9" name="Picture 8">
            <a:extLst>
              <a:ext uri="{FF2B5EF4-FFF2-40B4-BE49-F238E27FC236}">
                <a16:creationId xmlns:a16="http://schemas.microsoft.com/office/drawing/2014/main" id="{94F47233-ABE7-BDDF-2A63-917D7CCC5469}"/>
              </a:ext>
            </a:extLst>
          </p:cNvPr>
          <p:cNvPicPr>
            <a:picLocks noChangeAspect="1"/>
          </p:cNvPicPr>
          <p:nvPr/>
        </p:nvPicPr>
        <p:blipFill>
          <a:blip r:embed="rId3"/>
          <a:stretch>
            <a:fillRect/>
          </a:stretch>
        </p:blipFill>
        <p:spPr>
          <a:xfrm>
            <a:off x="5103207" y="1876707"/>
            <a:ext cx="6858980" cy="3657600"/>
          </a:xfrm>
          <a:prstGeom prst="rect">
            <a:avLst/>
          </a:prstGeom>
        </p:spPr>
      </p:pic>
      <p:pic>
        <p:nvPicPr>
          <p:cNvPr id="11" name="Picture 10">
            <a:extLst>
              <a:ext uri="{FF2B5EF4-FFF2-40B4-BE49-F238E27FC236}">
                <a16:creationId xmlns:a16="http://schemas.microsoft.com/office/drawing/2014/main" id="{E029FB8D-68B9-E753-3C38-DA5E0CECC0CA}"/>
              </a:ext>
            </a:extLst>
          </p:cNvPr>
          <p:cNvPicPr>
            <a:picLocks noChangeAspect="1"/>
          </p:cNvPicPr>
          <p:nvPr/>
        </p:nvPicPr>
        <p:blipFill>
          <a:blip r:embed="rId4"/>
          <a:stretch>
            <a:fillRect/>
          </a:stretch>
        </p:blipFill>
        <p:spPr>
          <a:xfrm>
            <a:off x="5103207" y="1876707"/>
            <a:ext cx="6858980" cy="3657600"/>
          </a:xfrm>
          <a:prstGeom prst="rect">
            <a:avLst/>
          </a:prstGeom>
        </p:spPr>
      </p:pic>
      <p:pic>
        <p:nvPicPr>
          <p:cNvPr id="13" name="Picture 12">
            <a:extLst>
              <a:ext uri="{FF2B5EF4-FFF2-40B4-BE49-F238E27FC236}">
                <a16:creationId xmlns:a16="http://schemas.microsoft.com/office/drawing/2014/main" id="{0F99CE21-89B4-AB59-F25A-8F4BAFE1D58A}"/>
              </a:ext>
            </a:extLst>
          </p:cNvPr>
          <p:cNvPicPr>
            <a:picLocks noChangeAspect="1"/>
          </p:cNvPicPr>
          <p:nvPr/>
        </p:nvPicPr>
        <p:blipFill>
          <a:blip r:embed="rId5"/>
          <a:stretch>
            <a:fillRect/>
          </a:stretch>
        </p:blipFill>
        <p:spPr>
          <a:xfrm>
            <a:off x="5103207" y="1876707"/>
            <a:ext cx="6858980" cy="3657600"/>
          </a:xfrm>
          <a:prstGeom prst="rect">
            <a:avLst/>
          </a:prstGeom>
        </p:spPr>
      </p:pic>
      <p:pic>
        <p:nvPicPr>
          <p:cNvPr id="15" name="Picture 14" descr="Graphical user interface&#10;&#10;AI-generated content may be incorrect.">
            <a:extLst>
              <a:ext uri="{FF2B5EF4-FFF2-40B4-BE49-F238E27FC236}">
                <a16:creationId xmlns:a16="http://schemas.microsoft.com/office/drawing/2014/main" id="{CA2C0109-1C75-B862-5ED4-5B14ADD6FA3C}"/>
              </a:ext>
            </a:extLst>
          </p:cNvPr>
          <p:cNvPicPr>
            <a:picLocks noChangeAspect="1"/>
          </p:cNvPicPr>
          <p:nvPr/>
        </p:nvPicPr>
        <p:blipFill>
          <a:blip r:embed="rId6"/>
          <a:stretch>
            <a:fillRect/>
          </a:stretch>
        </p:blipFill>
        <p:spPr>
          <a:xfrm>
            <a:off x="229813" y="1186856"/>
            <a:ext cx="4572000" cy="1970360"/>
          </a:xfrm>
          <a:prstGeom prst="rect">
            <a:avLst/>
          </a:prstGeom>
        </p:spPr>
      </p:pic>
      <p:sp>
        <p:nvSpPr>
          <p:cNvPr id="16" name="TextBox 15">
            <a:extLst>
              <a:ext uri="{FF2B5EF4-FFF2-40B4-BE49-F238E27FC236}">
                <a16:creationId xmlns:a16="http://schemas.microsoft.com/office/drawing/2014/main" id="{0CB82189-D371-AF64-1DF4-4D4E0ACE989E}"/>
              </a:ext>
            </a:extLst>
          </p:cNvPr>
          <p:cNvSpPr txBox="1"/>
          <p:nvPr/>
        </p:nvSpPr>
        <p:spPr>
          <a:xfrm>
            <a:off x="592426" y="3504327"/>
            <a:ext cx="3937044" cy="533400"/>
          </a:xfrm>
          <a:prstGeom prst="rect">
            <a:avLst/>
          </a:prstGeom>
          <a:noFill/>
        </p:spPr>
        <p:txBody>
          <a:bodyPr wrap="square" lIns="0" tIns="0" rIns="0" bIns="0" rtlCol="0">
            <a:noAutofit/>
          </a:bodyPr>
          <a:lstStyle/>
          <a:p>
            <a:pPr algn="ctr">
              <a:lnSpc>
                <a:spcPct val="95000"/>
              </a:lnSpc>
              <a:spcBef>
                <a:spcPts val="1000"/>
              </a:spcBef>
              <a:buSzPct val="100000"/>
            </a:pPr>
            <a:r>
              <a:rPr lang="en-US" b="1" dirty="0"/>
              <a:t>Prony method over 1-cycle increments</a:t>
            </a:r>
          </a:p>
        </p:txBody>
      </p:sp>
      <p:pic>
        <p:nvPicPr>
          <p:cNvPr id="18" name="Picture 17">
            <a:extLst>
              <a:ext uri="{FF2B5EF4-FFF2-40B4-BE49-F238E27FC236}">
                <a16:creationId xmlns:a16="http://schemas.microsoft.com/office/drawing/2014/main" id="{24A8FF96-C895-598D-CD8F-BFD13C5195AE}"/>
              </a:ext>
            </a:extLst>
          </p:cNvPr>
          <p:cNvPicPr>
            <a:picLocks noChangeAspect="1"/>
          </p:cNvPicPr>
          <p:nvPr/>
        </p:nvPicPr>
        <p:blipFill>
          <a:blip r:embed="rId7"/>
          <a:srcRect/>
          <a:stretch/>
        </p:blipFill>
        <p:spPr>
          <a:xfrm>
            <a:off x="309341" y="4167313"/>
            <a:ext cx="4572000" cy="2286218"/>
          </a:xfrm>
          <a:prstGeom prst="rect">
            <a:avLst/>
          </a:prstGeom>
        </p:spPr>
      </p:pic>
      <p:sp>
        <p:nvSpPr>
          <p:cNvPr id="19" name="Rectangle 18">
            <a:extLst>
              <a:ext uri="{FF2B5EF4-FFF2-40B4-BE49-F238E27FC236}">
                <a16:creationId xmlns:a16="http://schemas.microsoft.com/office/drawing/2014/main" id="{28C2D606-066D-AE81-D6AA-DAEF3F7B003A}"/>
              </a:ext>
            </a:extLst>
          </p:cNvPr>
          <p:cNvSpPr/>
          <p:nvPr/>
        </p:nvSpPr>
        <p:spPr>
          <a:xfrm>
            <a:off x="2031407" y="1101795"/>
            <a:ext cx="137635" cy="2134400"/>
          </a:xfrm>
          <a:prstGeom prst="rect">
            <a:avLst/>
          </a:prstGeom>
          <a:solidFill>
            <a:schemeClr val="accent4">
              <a:lumMod val="10000"/>
              <a:alpha val="25000"/>
            </a:schemeClr>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Tree>
    <p:extLst>
      <p:ext uri="{BB962C8B-B14F-4D97-AF65-F5344CB8AC3E}">
        <p14:creationId xmlns:p14="http://schemas.microsoft.com/office/powerpoint/2010/main" val="377388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theme/theme1.xml><?xml version="1.0" encoding="utf-8"?>
<a:theme xmlns:a="http://schemas.openxmlformats.org/drawingml/2006/main" name="UNCLASSIFIED - Light">
  <a:themeElements>
    <a:clrScheme name="US Army Color Palette">
      <a:dk1>
        <a:srgbClr val="00000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305B6E"/>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extLst>
    <a:ext uri="{05A4C25C-085E-4340-85A3-A5531E510DB2}">
      <thm15:themeFamily xmlns:thm15="http://schemas.microsoft.com/office/thememl/2012/main" name="US Army PowerPoint 16x9 12Feb2023" id="{3EB2FCAD-453B-4F97-9379-31EB449BB4A1}" vid="{CCBAEC26-5D3F-44DD-9C13-DB69982D462A}"/>
    </a:ext>
  </a:extLst>
</a:theme>
</file>

<file path=ppt/theme/theme2.xml><?xml version="1.0" encoding="utf-8"?>
<a:theme xmlns:a="http://schemas.openxmlformats.org/drawingml/2006/main" name="UNCLASSIFIED - Dark">
  <a:themeElements>
    <a:clrScheme name="US Army Color Palette">
      <a:dk1>
        <a:srgbClr val="00000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305B6E"/>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extLst>
    <a:ext uri="{05A4C25C-085E-4340-85A3-A5531E510DB2}">
      <thm15:themeFamily xmlns:thm15="http://schemas.microsoft.com/office/thememl/2012/main" name="US Army PowerPoint 16x9 12Feb2023" id="{3EB2FCAD-453B-4F97-9379-31EB449BB4A1}" vid="{CCBAEC26-5D3F-44DD-9C13-DB69982D462A}"/>
    </a:ext>
  </a:extLst>
</a:theme>
</file>

<file path=ppt/theme/theme3.xml><?xml version="1.0" encoding="utf-8"?>
<a:theme xmlns:a="http://schemas.openxmlformats.org/drawingml/2006/main" name="Distribution A - Dark">
  <a:themeElements>
    <a:clrScheme name="US Army Color Palette">
      <a:dk1>
        <a:srgbClr val="00000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305B6E"/>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extLst>
    <a:ext uri="{05A4C25C-085E-4340-85A3-A5531E510DB2}">
      <thm15:themeFamily xmlns:thm15="http://schemas.microsoft.com/office/thememl/2012/main" name="US Army PowerPoint 16x9 12Feb2023" id="{3EB2FCAD-453B-4F97-9379-31EB449BB4A1}" vid="{CCBAEC26-5D3F-44DD-9C13-DB69982D462A}"/>
    </a:ext>
  </a:extLst>
</a:theme>
</file>

<file path=ppt/theme/theme4.xml><?xml version="1.0" encoding="utf-8"?>
<a:theme xmlns:a="http://schemas.openxmlformats.org/drawingml/2006/main" name="CUI - Light">
  <a:themeElements>
    <a:clrScheme name="US Army Color Palette">
      <a:dk1>
        <a:srgbClr val="00000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305B6E"/>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extLst>
    <a:ext uri="{05A4C25C-085E-4340-85A3-A5531E510DB2}">
      <thm15:themeFamily xmlns:thm15="http://schemas.microsoft.com/office/thememl/2012/main" name="US Army PowerPoint 16x9 12Feb2023" id="{3EB2FCAD-453B-4F97-9379-31EB449BB4A1}" vid="{CCBAEC26-5D3F-44DD-9C13-DB69982D462A}"/>
    </a:ext>
  </a:extLst>
</a:theme>
</file>

<file path=ppt/theme/theme5.xml><?xml version="1.0" encoding="utf-8"?>
<a:theme xmlns:a="http://schemas.openxmlformats.org/drawingml/2006/main" name="CUI - Dark">
  <a:themeElements>
    <a:clrScheme name="US Army Color Palette">
      <a:dk1>
        <a:srgbClr val="00000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305B6E"/>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extLst>
    <a:ext uri="{05A4C25C-085E-4340-85A3-A5531E510DB2}">
      <thm15:themeFamily xmlns:thm15="http://schemas.microsoft.com/office/thememl/2012/main" name="US Army PowerPoint 16x9 12Feb2023" id="{3EB2FCAD-453B-4F97-9379-31EB449BB4A1}" vid="{CCBAEC26-5D3F-44DD-9C13-DB69982D462A}"/>
    </a:ext>
  </a:extLst>
</a:theme>
</file>

<file path=ppt/theme/theme6.xml><?xml version="1.0" encoding="utf-8"?>
<a:theme xmlns:a="http://schemas.openxmlformats.org/drawingml/2006/main" name="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theme>
</file>

<file path=ppt/theme/theme7.xml><?xml version="1.0" encoding="utf-8"?>
<a:theme xmlns:a="http://schemas.openxmlformats.org/drawingml/2006/main" name="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RLDocument" ma:contentTypeID="0x010100F57845357F01A645BDDB55035AD306210079CDB6975C836F48840971A98D55EBD9" ma:contentTypeVersion="27" ma:contentTypeDescription="" ma:contentTypeScope="" ma:versionID="4cf497a4aaa0bdcf5a5c1c98cdc47763">
  <xsd:schema xmlns:xsd="http://www.w3.org/2001/XMLSchema" xmlns:xs="http://www.w3.org/2001/XMLSchema" xmlns:p="http://schemas.microsoft.com/office/2006/metadata/properties" xmlns:ns2="0af80518-e234-4524-a086-ea5aaacc9e52" targetNamespace="http://schemas.microsoft.com/office/2006/metadata/properties" ma:root="true" ma:fieldsID="04437b3ecf80fe6cb7accdd0af8247cf" ns2:_="">
    <xsd:import namespace="0af80518-e234-4524-a086-ea5aaacc9e52"/>
    <xsd:element name="properties">
      <xsd:complexType>
        <xsd:sequence>
          <xsd:element name="documentManagement">
            <xsd:complexType>
              <xsd:all>
                <xsd:element ref="ns2:c680a5635a1647329ff54fd6ea8ab0f3" minOccurs="0"/>
                <xsd:element ref="ns2:TaxCatchAll" minOccurs="0"/>
                <xsd:element ref="ns2:TaxCatchAllLabel" minOccurs="0"/>
                <xsd:element ref="ns2:md06dca9dc2c49eaa4d221f8908791ed" minOccurs="0"/>
                <xsd:element ref="ns2:n47bf2a4c8f44329af595fba1bbc01e8" minOccurs="0"/>
                <xsd:element ref="ns2:ec084a4d023b47e3a8f7099c2606429a" minOccurs="0"/>
                <xsd:element ref="ns2:nbbba2fb940a473e9f4befa76ebf67bf" minOccurs="0"/>
                <xsd:element ref="ns2:cf5fcbd0c74d405d90ed70e087e0456c" minOccurs="0"/>
                <xsd:element ref="ns2:TaxKeywordTaxHTFiel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80518-e234-4524-a086-ea5aaacc9e52" elementFormDefault="qualified">
    <xsd:import namespace="http://schemas.microsoft.com/office/2006/documentManagement/types"/>
    <xsd:import namespace="http://schemas.microsoft.com/office/infopath/2007/PartnerControls"/>
    <xsd:element name="c680a5635a1647329ff54fd6ea8ab0f3" ma:index="8" nillable="true" ma:taxonomy="true" ma:internalName="c680a5635a1647329ff54fd6ea8ab0f3" ma:taxonomyFieldName="Classification" ma:displayName="Classification" ma:readOnly="false" ma:default="-1;#CUI|e2969fe6-f897-4025-b192-880bc59cd6c7" ma:fieldId="{c680a563-5a16-4732-9ff5-4fd6ea8ab0f3}" ma:sspId="cc874fec-6985-468d-9a86-0194f6fd86dc" ma:termSetId="becc1029-af22-4f13-8916-782d334482c8" ma:anchorId="1082bfd2-086f-4d8f-8f17-bdaa74b64107" ma:open="false" ma:isKeyword="false">
      <xsd:complexType>
        <xsd:sequence>
          <xsd:element ref="pc:Terms" minOccurs="0" maxOccurs="1"/>
        </xsd:sequence>
      </xsd:complexType>
    </xsd:element>
    <xsd:element name="TaxCatchAll" ma:index="9" nillable="true" ma:displayName="Taxonomy Catch All Column" ma:hidden="true" ma:list="{2c59c1cf-daed-4bae-8086-07c16e54526a}" ma:internalName="TaxCatchAll" ma:readOnly="false" ma:showField="CatchAllData" ma:web="0af80518-e234-4524-a086-ea5aaacc9e52">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c59c1cf-daed-4bae-8086-07c16e54526a}" ma:internalName="TaxCatchAllLabel" ma:readOnly="true" ma:showField="CatchAllDataLabel" ma:web="0af80518-e234-4524-a086-ea5aaacc9e52">
      <xsd:complexType>
        <xsd:complexContent>
          <xsd:extension base="dms:MultiChoiceLookup">
            <xsd:sequence>
              <xsd:element name="Value" type="dms:Lookup" maxOccurs="unbounded" minOccurs="0" nillable="true"/>
            </xsd:sequence>
          </xsd:extension>
        </xsd:complexContent>
      </xsd:complexType>
    </xsd:element>
    <xsd:element name="md06dca9dc2c49eaa4d221f8908791ed" ma:index="12" nillable="true" ma:taxonomy="true" ma:internalName="md06dca9dc2c49eaa4d221f8908791ed" ma:taxonomyFieldName="Releasability" ma:displayName="Releasability" ma:readOnly="false" ma:default="-1;#D|f78f58f1-43a3-41f5-bbb1-89e5e0b3a428" ma:fieldId="{6d06dca9-dc2c-49ea-a4d2-21f8908791ed}" ma:sspId="cc874fec-6985-468d-9a86-0194f6fd86dc" ma:termSetId="becc1029-af22-4f13-8916-782d334482c8" ma:anchorId="5833483e-5a17-4d64-88fa-96d23c9fbeda" ma:open="false" ma:isKeyword="false">
      <xsd:complexType>
        <xsd:sequence>
          <xsd:element ref="pc:Terms" minOccurs="0" maxOccurs="1"/>
        </xsd:sequence>
      </xsd:complexType>
    </xsd:element>
    <xsd:element name="n47bf2a4c8f44329af595fba1bbc01e8" ma:index="14" nillable="true" ma:taxonomy="true" ma:internalName="n47bf2a4c8f44329af595fba1bbc01e8" ma:taxonomyFieldName="Publication_x0020_Status" ma:displayName="Publication Status" ma:readOnly="false" ma:fieldId="{747bf2a4-c8f4-4329-af59-5fba1bbc01e8}" ma:sspId="cc874fec-6985-468d-9a86-0194f6fd86dc" ma:termSetId="becc1029-af22-4f13-8916-782d334482c8" ma:anchorId="9338f2b1-d00f-4f05-b97a-12d26f6bb2b7" ma:open="false" ma:isKeyword="false">
      <xsd:complexType>
        <xsd:sequence>
          <xsd:element ref="pc:Terms" minOccurs="0" maxOccurs="1"/>
        </xsd:sequence>
      </xsd:complexType>
    </xsd:element>
    <xsd:element name="ec084a4d023b47e3a8f7099c2606429a" ma:index="16" nillable="true" ma:taxonomy="true" ma:internalName="ec084a4d023b47e3a8f7099c2606429a" ma:taxonomyFieldName="Retention_x0020_Policy" ma:displayName="Retention Policy" ma:readOnly="false" ma:default="-1;#6 Years|22d07cfa-c1e6-4391-a780-218dd8ee624d" ma:fieldId="{ec084a4d-023b-47e3-a8f7-099c2606429a}" ma:sspId="cc874fec-6985-468d-9a86-0194f6fd86dc" ma:termSetId="becc1029-af22-4f13-8916-782d334482c8" ma:anchorId="7c86110a-f600-45ab-9a1b-f93bfdb3d9de" ma:open="false" ma:isKeyword="false">
      <xsd:complexType>
        <xsd:sequence>
          <xsd:element ref="pc:Terms" minOccurs="0" maxOccurs="1"/>
        </xsd:sequence>
      </xsd:complexType>
    </xsd:element>
    <xsd:element name="nbbba2fb940a473e9f4befa76ebf67bf" ma:index="18" nillable="true" ma:taxonomy="true" ma:internalName="nbbba2fb940a473e9f4befa76ebf67bf" ma:taxonomyFieldName="Disposition_x0020_Policy" ma:displayName="Disposition Policy" ma:readOnly="false" ma:default="-1;#Destroy|8de0d641-26c7-4f3f-a527-7b7a07c0f8a4" ma:fieldId="{7bbba2fb-940a-473e-9f4b-efa76ebf67bf}" ma:sspId="cc874fec-6985-468d-9a86-0194f6fd86dc" ma:termSetId="becc1029-af22-4f13-8916-782d334482c8" ma:anchorId="1f7ba880-5cc8-4553-9827-98008a1cd546" ma:open="false" ma:isKeyword="false">
      <xsd:complexType>
        <xsd:sequence>
          <xsd:element ref="pc:Terms" minOccurs="0" maxOccurs="1"/>
        </xsd:sequence>
      </xsd:complexType>
    </xsd:element>
    <xsd:element name="cf5fcbd0c74d405d90ed70e087e0456c" ma:index="20" nillable="true" ma:taxonomy="true" ma:internalName="cf5fcbd0c74d405d90ed70e087e0456c" ma:taxonomyFieldName="Doc_x0020_Group" ma:displayName="Doc Group" ma:readOnly="false" ma:default="98;#Unknown|4b6ddaf3-4826-47b2-a1b5-e97b64131b38" ma:fieldId="{cf5fcbd0-c74d-405d-90ed-70e087e0456c}" ma:sspId="cc874fec-6985-468d-9a86-0194f6fd86dc" ma:termSetId="becc1029-af22-4f13-8916-782d334482c8" ma:anchorId="54005f49-c828-42dc-bb7c-4748f2d9f0d7" ma:open="false" ma:isKeyword="false">
      <xsd:complexType>
        <xsd:sequence>
          <xsd:element ref="pc:Terms" minOccurs="0" maxOccurs="1"/>
        </xsd:sequence>
      </xsd:complexType>
    </xsd:element>
    <xsd:element name="TaxKeywordTaxHTField" ma:index="23" nillable="true" ma:taxonomy="true" ma:internalName="TaxKeywordTaxHTField" ma:taxonomyFieldName="TaxKeyword" ma:displayName="Enterprise Keywords" ma:fieldId="{23f27201-bee3-471e-b2e7-b64fd8b7ca38}" ma:taxonomyMulti="true" ma:sspId="cc874fec-6985-468d-9a86-0194f6fd86dc" ma:termSetId="00000000-0000-0000-0000-000000000000" ma:anchorId="00000000-0000-0000-0000-000000000000" ma:open="true" ma:isKeyword="true">
      <xsd:complexType>
        <xsd:sequence>
          <xsd:element ref="pc:Terms" minOccurs="0" maxOccurs="1"/>
        </xsd:sequence>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0af80518-e234-4524-a086-ea5aaacc9e52">
      <Terms xmlns="http://schemas.microsoft.com/office/infopath/2007/PartnerControls"/>
    </TaxKeywordTaxHTField>
    <md06dca9dc2c49eaa4d221f8908791ed xmlns="0af80518-e234-4524-a086-ea5aaacc9e52">
      <Terms xmlns="http://schemas.microsoft.com/office/infopath/2007/PartnerControls">
        <TermInfo xmlns="http://schemas.microsoft.com/office/infopath/2007/PartnerControls">
          <TermName xmlns="http://schemas.microsoft.com/office/infopath/2007/PartnerControls">D</TermName>
          <TermId xmlns="http://schemas.microsoft.com/office/infopath/2007/PartnerControls">f78f58f1-43a3-41f5-bbb1-89e5e0b3a428</TermId>
        </TermInfo>
      </Terms>
    </md06dca9dc2c49eaa4d221f8908791ed>
    <TaxCatchAll xmlns="0af80518-e234-4524-a086-ea5aaacc9e52">
      <Value>13</Value>
      <Value>12</Value>
      <Value>11</Value>
      <Value>98</Value>
      <Value>97</Value>
      <Value>102</Value>
    </TaxCatchAll>
    <nbbba2fb940a473e9f4befa76ebf67bf xmlns="0af80518-e234-4524-a086-ea5aaacc9e52">
      <Terms xmlns="http://schemas.microsoft.com/office/infopath/2007/PartnerControls">
        <TermInfo xmlns="http://schemas.microsoft.com/office/infopath/2007/PartnerControls">
          <TermName xmlns="http://schemas.microsoft.com/office/infopath/2007/PartnerControls">Destroy</TermName>
          <TermId xmlns="http://schemas.microsoft.com/office/infopath/2007/PartnerControls">8de0d641-26c7-4f3f-a527-7b7a07c0f8a4</TermId>
        </TermInfo>
      </Terms>
    </nbbba2fb940a473e9f4befa76ebf67bf>
    <n47bf2a4c8f44329af595fba1bbc01e8 xmlns="0af80518-e234-4524-a086-ea5aaacc9e52">
      <Terms xmlns="http://schemas.microsoft.com/office/infopath/2007/PartnerControls">
        <TermInfo xmlns="http://schemas.microsoft.com/office/infopath/2007/PartnerControls">
          <TermName xmlns="http://schemas.microsoft.com/office/infopath/2007/PartnerControls">Published</TermName>
          <TermId xmlns="http://schemas.microsoft.com/office/infopath/2007/PartnerControls">57dd0251-5f50-49c7-8715-5211cc32e7e5</TermId>
        </TermInfo>
      </Terms>
    </n47bf2a4c8f44329af595fba1bbc01e8>
    <c680a5635a1647329ff54fd6ea8ab0f3 xmlns="0af80518-e234-4524-a086-ea5aaacc9e52">
      <Terms xmlns="http://schemas.microsoft.com/office/infopath/2007/PartnerControls">
        <TermInfo xmlns="http://schemas.microsoft.com/office/infopath/2007/PartnerControls">
          <TermName xmlns="http://schemas.microsoft.com/office/infopath/2007/PartnerControls">U</TermName>
          <TermId xmlns="http://schemas.microsoft.com/office/infopath/2007/PartnerControls">f30e1d25-40fc-49f5-9bd4-908295d1c09b</TermId>
        </TermInfo>
      </Terms>
    </c680a5635a1647329ff54fd6ea8ab0f3>
    <ec084a4d023b47e3a8f7099c2606429a xmlns="0af80518-e234-4524-a086-ea5aaacc9e52">
      <Terms xmlns="http://schemas.microsoft.com/office/infopath/2007/PartnerControls">
        <TermInfo xmlns="http://schemas.microsoft.com/office/infopath/2007/PartnerControls">
          <TermName xmlns="http://schemas.microsoft.com/office/infopath/2007/PartnerControls">6 Years</TermName>
          <TermId xmlns="http://schemas.microsoft.com/office/infopath/2007/PartnerControls">22d07cfa-c1e6-4391-a780-218dd8ee624d</TermId>
        </TermInfo>
      </Terms>
    </ec084a4d023b47e3a8f7099c2606429a>
    <cf5fcbd0c74d405d90ed70e087e0456c xmlns="0af80518-e234-4524-a086-ea5aaacc9e52">
      <Terms xmlns="http://schemas.microsoft.com/office/infopath/2007/PartnerControls">
        <TermInfo xmlns="http://schemas.microsoft.com/office/infopath/2007/PartnerControls">
          <TermName xmlns="http://schemas.microsoft.com/office/infopath/2007/PartnerControls">Unknown</TermName>
          <TermId xmlns="http://schemas.microsoft.com/office/infopath/2007/PartnerControls">4b6ddaf3-4826-47b2-a1b5-e97b64131b38</TermId>
        </TermInfo>
      </Terms>
    </cf5fcbd0c74d405d90ed70e087e0456c>
  </documentManagement>
</p:properties>
</file>

<file path=customXml/itemProps1.xml><?xml version="1.0" encoding="utf-8"?>
<ds:datastoreItem xmlns:ds="http://schemas.openxmlformats.org/officeDocument/2006/customXml" ds:itemID="{AAA5D596-D5F7-4D4D-BDAD-1AF7464FBDF8}">
  <ds:schemaRefs>
    <ds:schemaRef ds:uri="http://schemas.microsoft.com/sharepoint/v3/contenttype/forms"/>
  </ds:schemaRefs>
</ds:datastoreItem>
</file>

<file path=customXml/itemProps2.xml><?xml version="1.0" encoding="utf-8"?>
<ds:datastoreItem xmlns:ds="http://schemas.openxmlformats.org/officeDocument/2006/customXml" ds:itemID="{3E182776-0A03-4A00-ACDE-797DC2E286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f80518-e234-4524-a086-ea5aaacc9e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B53795-626F-48DD-95D4-EA9EC97B7EDA}">
  <ds:schemaRefs>
    <ds:schemaRef ds:uri="http://purl.org/dc/dcmitype/"/>
    <ds:schemaRef ds:uri="http://purl.org/dc/elements/1.1/"/>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86d2431f-4dd1-449e-ae86-88c9509a3ec2"/>
    <ds:schemaRef ds:uri="http://schemas.openxmlformats.org/package/2006/metadata/core-properties"/>
    <ds:schemaRef ds:uri="http://purl.org/dc/terms/"/>
    <ds:schemaRef ds:uri="0af80518-e234-4524-a086-ea5aaacc9e52"/>
  </ds:schemaRefs>
</ds:datastoreItem>
</file>

<file path=docProps/app.xml><?xml version="1.0" encoding="utf-8"?>
<Properties xmlns="http://schemas.openxmlformats.org/officeDocument/2006/extended-properties" xmlns:vt="http://schemas.openxmlformats.org/officeDocument/2006/docPropsVTypes">
  <Template>army_powerpoint_template_16_9_021323-original</Template>
  <TotalTime>60583</TotalTime>
  <Words>2649</Words>
  <Application>Microsoft Office PowerPoint</Application>
  <PresentationFormat>Widescreen</PresentationFormat>
  <Paragraphs>309</Paragraphs>
  <Slides>20</Slides>
  <Notes>18</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20</vt:i4>
      </vt:variant>
    </vt:vector>
  </HeadingPairs>
  <TitlesOfParts>
    <vt:vector size="30" baseType="lpstr">
      <vt:lpstr>Arial</vt:lpstr>
      <vt:lpstr>Arial Bold</vt:lpstr>
      <vt:lpstr>Symbol</vt:lpstr>
      <vt:lpstr>Times New Roman</vt:lpstr>
      <vt:lpstr>Wingdings</vt:lpstr>
      <vt:lpstr>UNCLASSIFIED - Light</vt:lpstr>
      <vt:lpstr>UNCLASSIFIED - Dark</vt:lpstr>
      <vt:lpstr>Distribution A - Dark</vt:lpstr>
      <vt:lpstr>CUI - Light</vt:lpstr>
      <vt:lpstr>CUI - Dark</vt:lpstr>
      <vt:lpstr>PowerPoint Presentation</vt:lpstr>
      <vt:lpstr>Introduction</vt:lpstr>
      <vt:lpstr>TRAST Wind-Tunnel Model</vt:lpstr>
      <vt:lpstr>TRAST Features</vt:lpstr>
      <vt:lpstr>Wind-Tunnel Operation</vt:lpstr>
      <vt:lpstr>Wind-Tunnel TesT</vt:lpstr>
      <vt:lpstr>Modal Response and Measurement</vt:lpstr>
      <vt:lpstr>Stability Measurements</vt:lpstr>
      <vt:lpstr>Effect of Turbulence</vt:lpstr>
      <vt:lpstr>Effect of Pitch-Flap Coupling</vt:lpstr>
      <vt:lpstr>Blade and Rotor Modes</vt:lpstr>
      <vt:lpstr>Operational Regressive Lag Mode</vt:lpstr>
      <vt:lpstr>Wing Inplane Mode</vt:lpstr>
      <vt:lpstr>Effect of Blade Stiffness</vt:lpstr>
      <vt:lpstr>Effect of Yaw Stiffness</vt:lpstr>
      <vt:lpstr>Effect of Tunnel Pressure</vt:lpstr>
      <vt:lpstr>Mode Shape Measurements</vt:lpstr>
      <vt:lpstr>Mode Shape Change with Velocity</vt:lpstr>
      <vt:lpstr>Conclusions</vt:lpstr>
      <vt:lpstr>Thank you</vt:lpstr>
    </vt:vector>
  </TitlesOfParts>
  <Manager/>
  <Company>Army Golden Master Program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Chisholm, Karen S CTR USARMY AFC G3-5-7 (USA)</dc:creator>
  <cp:keywords/>
  <dc:description/>
  <cp:lastModifiedBy>Sekula, Martin Krystian (LARC-D308)</cp:lastModifiedBy>
  <cp:revision>178</cp:revision>
  <dcterms:created xsi:type="dcterms:W3CDTF">2023-02-27T13:25:14Z</dcterms:created>
  <dcterms:modified xsi:type="dcterms:W3CDTF">2025-05-16T17:51:27Z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0x010100F57845357F01A645BDDB55035AD306210079CDB6975C836F48840971A98D55EBD9</vt:lpwstr>
  </property>
  <property fmtid="{D5CDD505-2E9C-101B-9397-08002B2CF9AE}" pid="3" name="Group">
    <vt:lpwstr>PowerPoint</vt:lpwstr>
  </property>
  <property fmtid="{D5CDD505-2E9C-101B-9397-08002B2CF9AE}" pid="4" name="Order">
    <vt:r8>123200</vt:r8>
  </property>
  <property fmtid="{D5CDD505-2E9C-101B-9397-08002B2CF9AE}" pid="5" name="WorkflowChangePath">
    <vt:lpwstr>fa62ed53-5d34-4242-83f6-2fedcb8fc24a,5;fa62ed53-5d34-4242-83f6-2fedcb8fc24a,7;fa62ed53-5d34-4242-83f6-2fedcb8fc24a,2;fa62ed53-5d34-4242-83f6-2fedcb8fc24a,4;dfd8c1a5-7e80-402e-bbd4-d70f76979df3,6;dfd8c1a5-7e80-402e-bbd4-d70f76979df3,8;6658a819-f4f6-4bcb-b46658a819-f4f6-4bcb-b4d5-fb3b8e71c8d7,10;6658a819-f4f6-4bcb-b4d5-fb3b8e71c8d7,12;</vt:lpwstr>
  </property>
  <property fmtid="{D5CDD505-2E9C-101B-9397-08002B2CF9AE}" pid="6" name="vti_imgdate">
    <vt:lpwstr/>
  </property>
  <property fmtid="{D5CDD505-2E9C-101B-9397-08002B2CF9AE}" pid="7" name="_NewReviewCycle">
    <vt:lpwstr/>
  </property>
  <property fmtid="{D5CDD505-2E9C-101B-9397-08002B2CF9AE}" pid="8" name="MediaServiceImageTags">
    <vt:lpwstr/>
  </property>
  <property fmtid="{D5CDD505-2E9C-101B-9397-08002B2CF9AE}" pid="9" name="TaxKeyword">
    <vt:lpwstr/>
  </property>
  <property fmtid="{D5CDD505-2E9C-101B-9397-08002B2CF9AE}" pid="10" name="TaxCatchAll">
    <vt:lpwstr/>
  </property>
  <property fmtid="{D5CDD505-2E9C-101B-9397-08002B2CF9AE}" pid="11" name="md06dca9dc2c49eaa4d221f8908791ed">
    <vt:lpwstr/>
  </property>
  <property fmtid="{D5CDD505-2E9C-101B-9397-08002B2CF9AE}" pid="12" name="nbbba2fb940a473e9f4befa76ebf67bf">
    <vt:lpwstr/>
  </property>
  <property fmtid="{D5CDD505-2E9C-101B-9397-08002B2CF9AE}" pid="13" name="Retention_x0020_Policy">
    <vt:lpwstr/>
  </property>
  <property fmtid="{D5CDD505-2E9C-101B-9397-08002B2CF9AE}" pid="14" name="Releasability">
    <vt:lpwstr>11;#D|f78f58f1-43a3-41f5-bbb1-89e5e0b3a428</vt:lpwstr>
  </property>
  <property fmtid="{D5CDD505-2E9C-101B-9397-08002B2CF9AE}" pid="15" name="n47bf2a4c8f44329af595fba1bbc01e8">
    <vt:lpwstr/>
  </property>
  <property fmtid="{D5CDD505-2E9C-101B-9397-08002B2CF9AE}" pid="16" name="c680a5635a1647329ff54fd6ea8ab0f3">
    <vt:lpwstr/>
  </property>
  <property fmtid="{D5CDD505-2E9C-101B-9397-08002B2CF9AE}" pid="17" name="Classification">
    <vt:lpwstr>97;#U|f30e1d25-40fc-49f5-9bd4-908295d1c09b</vt:lpwstr>
  </property>
  <property fmtid="{D5CDD505-2E9C-101B-9397-08002B2CF9AE}" pid="18" name="ec084a4d023b47e3a8f7099c2606429a">
    <vt:lpwstr/>
  </property>
  <property fmtid="{D5CDD505-2E9C-101B-9397-08002B2CF9AE}" pid="19" name="Doc_x0020_Group">
    <vt:lpwstr/>
  </property>
  <property fmtid="{D5CDD505-2E9C-101B-9397-08002B2CF9AE}" pid="20" name="Publication_x0020_Status">
    <vt:lpwstr/>
  </property>
  <property fmtid="{D5CDD505-2E9C-101B-9397-08002B2CF9AE}" pid="21" name="cf5fcbd0c74d405d90ed70e087e0456c">
    <vt:lpwstr/>
  </property>
  <property fmtid="{D5CDD505-2E9C-101B-9397-08002B2CF9AE}" pid="22" name="Disposition_x0020_Policy">
    <vt:lpwstr/>
  </property>
  <property fmtid="{D5CDD505-2E9C-101B-9397-08002B2CF9AE}" pid="23" name="Disposition Policy">
    <vt:lpwstr>12;#Destroy|8de0d641-26c7-4f3f-a527-7b7a07c0f8a4</vt:lpwstr>
  </property>
  <property fmtid="{D5CDD505-2E9C-101B-9397-08002B2CF9AE}" pid="24" name="Publication Status">
    <vt:lpwstr>102;#Published|57dd0251-5f50-49c7-8715-5211cc32e7e5</vt:lpwstr>
  </property>
  <property fmtid="{D5CDD505-2E9C-101B-9397-08002B2CF9AE}" pid="25" name="Doc Group">
    <vt:lpwstr>98;#Unknown|4b6ddaf3-4826-47b2-a1b5-e97b64131b38</vt:lpwstr>
  </property>
  <property fmtid="{D5CDD505-2E9C-101B-9397-08002B2CF9AE}" pid="26" name="Retention Policy">
    <vt:lpwstr>13;#6 Years|22d07cfa-c1e6-4391-a780-218dd8ee624d</vt:lpwstr>
  </property>
</Properties>
</file>