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ADDD"/>
    <a:srgbClr val="023160"/>
    <a:srgbClr val="FFFFFF"/>
    <a:srgbClr val="B6D9FD"/>
    <a:srgbClr val="CC5D12"/>
    <a:srgbClr val="022548"/>
    <a:srgbClr val="EC7B2D"/>
    <a:srgbClr val="AEABAB"/>
    <a:srgbClr val="C55A11"/>
    <a:srgbClr val="FAF1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7E943D-5551-455C-84C7-F7503719B2FF}" v="2" dt="2025-05-19T21:18:56.421"/>
    <p1510:client id="{A8225894-123D-4E94-BB97-46850096CB92}" v="406" dt="2025-05-20T12:39:03.5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68"/>
        <p:guide pos="1382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wend, Jessica (KSC-LASSOII-4113)[Astrion]" userId="af78d90c-46f6-48c0-9f80-3d6e7bd44cf0" providerId="ADAL" clId="{A8225894-123D-4E94-BB97-46850096CB92}"/>
    <pc:docChg chg="undo redo custSel modSld">
      <pc:chgData name="Schwend, Jessica (KSC-LASSOII-4113)[Astrion]" userId="af78d90c-46f6-48c0-9f80-3d6e7bd44cf0" providerId="ADAL" clId="{A8225894-123D-4E94-BB97-46850096CB92}" dt="2025-05-20T12:39:03.592" v="708" actId="1076"/>
      <pc:docMkLst>
        <pc:docMk/>
      </pc:docMkLst>
      <pc:sldChg chg="addSp delSp modSp mod">
        <pc:chgData name="Schwend, Jessica (KSC-LASSOII-4113)[Astrion]" userId="af78d90c-46f6-48c0-9f80-3d6e7bd44cf0" providerId="ADAL" clId="{A8225894-123D-4E94-BB97-46850096CB92}" dt="2025-05-20T12:39:03.592" v="708" actId="1076"/>
        <pc:sldMkLst>
          <pc:docMk/>
          <pc:sldMk cId="3875087491" sldId="257"/>
        </pc:sldMkLst>
        <pc:spChg chg="add mod">
          <ac:chgData name="Schwend, Jessica (KSC-LASSOII-4113)[Astrion]" userId="af78d90c-46f6-48c0-9f80-3d6e7bd44cf0" providerId="ADAL" clId="{A8225894-123D-4E94-BB97-46850096CB92}" dt="2025-05-19T20:57:43.409" v="96" actId="571"/>
          <ac:spMkLst>
            <pc:docMk/>
            <pc:sldMk cId="3875087491" sldId="257"/>
            <ac:spMk id="3" creationId="{E9C580CB-FAB1-7968-2B36-4732873E0578}"/>
          </ac:spMkLst>
        </pc:spChg>
        <pc:spChg chg="add mod">
          <ac:chgData name="Schwend, Jessica (KSC-LASSOII-4113)[Astrion]" userId="af78d90c-46f6-48c0-9f80-3d6e7bd44cf0" providerId="ADAL" clId="{A8225894-123D-4E94-BB97-46850096CB92}" dt="2025-05-20T11:28:09.406" v="476" actId="1076"/>
          <ac:spMkLst>
            <pc:docMk/>
            <pc:sldMk cId="3875087491" sldId="257"/>
            <ac:spMk id="5" creationId="{2B904826-0303-1951-9C6E-E50D9832516F}"/>
          </ac:spMkLst>
        </pc:spChg>
        <pc:spChg chg="add del mod">
          <ac:chgData name="Schwend, Jessica (KSC-LASSOII-4113)[Astrion]" userId="af78d90c-46f6-48c0-9f80-3d6e7bd44cf0" providerId="ADAL" clId="{A8225894-123D-4E94-BB97-46850096CB92}" dt="2025-05-19T21:01:38.684" v="184" actId="478"/>
          <ac:spMkLst>
            <pc:docMk/>
            <pc:sldMk cId="3875087491" sldId="257"/>
            <ac:spMk id="7" creationId="{D6AAB4B2-DF84-04C6-C934-1B681070EFA0}"/>
          </ac:spMkLst>
        </pc:spChg>
        <pc:spChg chg="mod">
          <ac:chgData name="Schwend, Jessica (KSC-LASSOII-4113)[Astrion]" userId="af78d90c-46f6-48c0-9f80-3d6e7bd44cf0" providerId="ADAL" clId="{A8225894-123D-4E94-BB97-46850096CB92}" dt="2025-05-20T12:37:47.815" v="697" actId="1076"/>
          <ac:spMkLst>
            <pc:docMk/>
            <pc:sldMk cId="3875087491" sldId="257"/>
            <ac:spMk id="12" creationId="{830D9EAF-005C-93C5-A3FD-B4D5CF983BC3}"/>
          </ac:spMkLst>
        </pc:spChg>
        <pc:spChg chg="mod">
          <ac:chgData name="Schwend, Jessica (KSC-LASSOII-4113)[Astrion]" userId="af78d90c-46f6-48c0-9f80-3d6e7bd44cf0" providerId="ADAL" clId="{A8225894-123D-4E94-BB97-46850096CB92}" dt="2025-05-19T20:58:02.704" v="101" actId="14100"/>
          <ac:spMkLst>
            <pc:docMk/>
            <pc:sldMk cId="3875087491" sldId="257"/>
            <ac:spMk id="14" creationId="{00602AED-F14E-464C-F35A-D3A9148BE11B}"/>
          </ac:spMkLst>
        </pc:spChg>
        <pc:spChg chg="mod">
          <ac:chgData name="Schwend, Jessica (KSC-LASSOII-4113)[Astrion]" userId="af78d90c-46f6-48c0-9f80-3d6e7bd44cf0" providerId="ADAL" clId="{A8225894-123D-4E94-BB97-46850096CB92}" dt="2025-05-19T21:01:43.856" v="186" actId="20577"/>
          <ac:spMkLst>
            <pc:docMk/>
            <pc:sldMk cId="3875087491" sldId="257"/>
            <ac:spMk id="15" creationId="{2B09C5E7-2A5E-D588-F132-068EE117E2D7}"/>
          </ac:spMkLst>
        </pc:spChg>
        <pc:spChg chg="mod">
          <ac:chgData name="Schwend, Jessica (KSC-LASSOII-4113)[Astrion]" userId="af78d90c-46f6-48c0-9f80-3d6e7bd44cf0" providerId="ADAL" clId="{A8225894-123D-4E94-BB97-46850096CB92}" dt="2025-05-19T20:58:16.590" v="107" actId="1076"/>
          <ac:spMkLst>
            <pc:docMk/>
            <pc:sldMk cId="3875087491" sldId="257"/>
            <ac:spMk id="16" creationId="{A37DAD13-7741-EC84-1CEA-0B586CE72528}"/>
          </ac:spMkLst>
        </pc:spChg>
        <pc:spChg chg="mod">
          <ac:chgData name="Schwend, Jessica (KSC-LASSOII-4113)[Astrion]" userId="af78d90c-46f6-48c0-9f80-3d6e7bd44cf0" providerId="ADAL" clId="{A8225894-123D-4E94-BB97-46850096CB92}" dt="2025-05-19T20:54:30.856" v="11" actId="1076"/>
          <ac:spMkLst>
            <pc:docMk/>
            <pc:sldMk cId="3875087491" sldId="257"/>
            <ac:spMk id="17" creationId="{B9FFD48E-4E78-96E1-84B3-E2774D2BF3C0}"/>
          </ac:spMkLst>
        </pc:spChg>
        <pc:spChg chg="mod">
          <ac:chgData name="Schwend, Jessica (KSC-LASSOII-4113)[Astrion]" userId="af78d90c-46f6-48c0-9f80-3d6e7bd44cf0" providerId="ADAL" clId="{A8225894-123D-4E94-BB97-46850096CB92}" dt="2025-05-19T20:57:55.529" v="99" actId="1076"/>
          <ac:spMkLst>
            <pc:docMk/>
            <pc:sldMk cId="3875087491" sldId="257"/>
            <ac:spMk id="19" creationId="{FE39B5F0-7553-B282-7878-5C15FF50951A}"/>
          </ac:spMkLst>
        </pc:spChg>
        <pc:spChg chg="mod">
          <ac:chgData name="Schwend, Jessica (KSC-LASSOII-4113)[Astrion]" userId="af78d90c-46f6-48c0-9f80-3d6e7bd44cf0" providerId="ADAL" clId="{A8225894-123D-4E94-BB97-46850096CB92}" dt="2025-05-20T12:24:34.266" v="625" actId="1076"/>
          <ac:spMkLst>
            <pc:docMk/>
            <pc:sldMk cId="3875087491" sldId="257"/>
            <ac:spMk id="25" creationId="{ECC26FC9-549B-8546-21E8-A96F2F9A085D}"/>
          </ac:spMkLst>
        </pc:spChg>
        <pc:spChg chg="mod">
          <ac:chgData name="Schwend, Jessica (KSC-LASSOII-4113)[Astrion]" userId="af78d90c-46f6-48c0-9f80-3d6e7bd44cf0" providerId="ADAL" clId="{A8225894-123D-4E94-BB97-46850096CB92}" dt="2025-05-20T12:27:44.568" v="645" actId="1076"/>
          <ac:spMkLst>
            <pc:docMk/>
            <pc:sldMk cId="3875087491" sldId="257"/>
            <ac:spMk id="26" creationId="{F236946A-AC32-743C-70F5-6C587372EADE}"/>
          </ac:spMkLst>
        </pc:spChg>
        <pc:spChg chg="mod">
          <ac:chgData name="Schwend, Jessica (KSC-LASSOII-4113)[Astrion]" userId="af78d90c-46f6-48c0-9f80-3d6e7bd44cf0" providerId="ADAL" clId="{A8225894-123D-4E94-BB97-46850096CB92}" dt="2025-05-20T12:38:03.202" v="703" actId="20577"/>
          <ac:spMkLst>
            <pc:docMk/>
            <pc:sldMk cId="3875087491" sldId="257"/>
            <ac:spMk id="28" creationId="{8A7702B1-874C-4F7F-5F9E-B2873B91F2B0}"/>
          </ac:spMkLst>
        </pc:spChg>
        <pc:spChg chg="add del mod ord">
          <ac:chgData name="Schwend, Jessica (KSC-LASSOII-4113)[Astrion]" userId="af78d90c-46f6-48c0-9f80-3d6e7bd44cf0" providerId="ADAL" clId="{A8225894-123D-4E94-BB97-46850096CB92}" dt="2025-05-20T12:27:01.778" v="639" actId="478"/>
          <ac:spMkLst>
            <pc:docMk/>
            <pc:sldMk cId="3875087491" sldId="257"/>
            <ac:spMk id="32" creationId="{5583458A-24B3-4222-A48F-26511B0E5B50}"/>
          </ac:spMkLst>
        </pc:spChg>
        <pc:spChg chg="mod">
          <ac:chgData name="Schwend, Jessica (KSC-LASSOII-4113)[Astrion]" userId="af78d90c-46f6-48c0-9f80-3d6e7bd44cf0" providerId="ADAL" clId="{A8225894-123D-4E94-BB97-46850096CB92}" dt="2025-05-20T12:32:09.037" v="672" actId="1076"/>
          <ac:spMkLst>
            <pc:docMk/>
            <pc:sldMk cId="3875087491" sldId="257"/>
            <ac:spMk id="1073" creationId="{0ADDFE9E-AEE8-7170-998D-0DB2C82CC319}"/>
          </ac:spMkLst>
        </pc:spChg>
        <pc:spChg chg="mod">
          <ac:chgData name="Schwend, Jessica (KSC-LASSOII-4113)[Astrion]" userId="af78d90c-46f6-48c0-9f80-3d6e7bd44cf0" providerId="ADAL" clId="{A8225894-123D-4E94-BB97-46850096CB92}" dt="2025-05-20T12:32:09.037" v="672" actId="1076"/>
          <ac:spMkLst>
            <pc:docMk/>
            <pc:sldMk cId="3875087491" sldId="257"/>
            <ac:spMk id="1074" creationId="{87F3A7E6-5F9F-7D6C-B618-412EA233F92A}"/>
          </ac:spMkLst>
        </pc:spChg>
        <pc:spChg chg="mod">
          <ac:chgData name="Schwend, Jessica (KSC-LASSOII-4113)[Astrion]" userId="af78d90c-46f6-48c0-9f80-3d6e7bd44cf0" providerId="ADAL" clId="{A8225894-123D-4E94-BB97-46850096CB92}" dt="2025-05-20T12:32:09.037" v="672" actId="1076"/>
          <ac:spMkLst>
            <pc:docMk/>
            <pc:sldMk cId="3875087491" sldId="257"/>
            <ac:spMk id="1078" creationId="{34A705BF-BD83-645C-17C3-ADA208CB7AFC}"/>
          </ac:spMkLst>
        </pc:spChg>
        <pc:spChg chg="mod">
          <ac:chgData name="Schwend, Jessica (KSC-LASSOII-4113)[Astrion]" userId="af78d90c-46f6-48c0-9f80-3d6e7bd44cf0" providerId="ADAL" clId="{A8225894-123D-4E94-BB97-46850096CB92}" dt="2025-05-20T12:32:09.037" v="672" actId="1076"/>
          <ac:spMkLst>
            <pc:docMk/>
            <pc:sldMk cId="3875087491" sldId="257"/>
            <ac:spMk id="1079" creationId="{87F473DA-EF95-6DBC-295D-FF68870131B6}"/>
          </ac:spMkLst>
        </pc:spChg>
        <pc:spChg chg="mod">
          <ac:chgData name="Schwend, Jessica (KSC-LASSOII-4113)[Astrion]" userId="af78d90c-46f6-48c0-9f80-3d6e7bd44cf0" providerId="ADAL" clId="{A8225894-123D-4E94-BB97-46850096CB92}" dt="2025-05-20T12:32:09.037" v="672" actId="1076"/>
          <ac:spMkLst>
            <pc:docMk/>
            <pc:sldMk cId="3875087491" sldId="257"/>
            <ac:spMk id="1081" creationId="{16618C67-B124-4CD7-A606-9831BD46100B}"/>
          </ac:spMkLst>
        </pc:spChg>
        <pc:spChg chg="mod">
          <ac:chgData name="Schwend, Jessica (KSC-LASSOII-4113)[Astrion]" userId="af78d90c-46f6-48c0-9f80-3d6e7bd44cf0" providerId="ADAL" clId="{A8225894-123D-4E94-BB97-46850096CB92}" dt="2025-05-20T12:32:09.037" v="672" actId="1076"/>
          <ac:spMkLst>
            <pc:docMk/>
            <pc:sldMk cId="3875087491" sldId="257"/>
            <ac:spMk id="1082" creationId="{E9813C1D-5056-5797-0AD8-3ECEEF090276}"/>
          </ac:spMkLst>
        </pc:spChg>
        <pc:spChg chg="mod">
          <ac:chgData name="Schwend, Jessica (KSC-LASSOII-4113)[Astrion]" userId="af78d90c-46f6-48c0-9f80-3d6e7bd44cf0" providerId="ADAL" clId="{A8225894-123D-4E94-BB97-46850096CB92}" dt="2025-05-20T12:32:09.037" v="672" actId="1076"/>
          <ac:spMkLst>
            <pc:docMk/>
            <pc:sldMk cId="3875087491" sldId="257"/>
            <ac:spMk id="1084" creationId="{CDF87D3D-69F6-B1AA-8CD8-DBFFC9651007}"/>
          </ac:spMkLst>
        </pc:spChg>
        <pc:spChg chg="mod">
          <ac:chgData name="Schwend, Jessica (KSC-LASSOII-4113)[Astrion]" userId="af78d90c-46f6-48c0-9f80-3d6e7bd44cf0" providerId="ADAL" clId="{A8225894-123D-4E94-BB97-46850096CB92}" dt="2025-05-20T12:32:09.037" v="672" actId="1076"/>
          <ac:spMkLst>
            <pc:docMk/>
            <pc:sldMk cId="3875087491" sldId="257"/>
            <ac:spMk id="1086" creationId="{CC4A2A61-C744-74EA-E713-14D65F841B4D}"/>
          </ac:spMkLst>
        </pc:spChg>
        <pc:spChg chg="mod">
          <ac:chgData name="Schwend, Jessica (KSC-LASSOII-4113)[Astrion]" userId="af78d90c-46f6-48c0-9f80-3d6e7bd44cf0" providerId="ADAL" clId="{A8225894-123D-4E94-BB97-46850096CB92}" dt="2025-05-20T12:32:09.037" v="672" actId="1076"/>
          <ac:spMkLst>
            <pc:docMk/>
            <pc:sldMk cId="3875087491" sldId="257"/>
            <ac:spMk id="1095" creationId="{BF2BCBB4-E617-064E-1243-D8E928B7DE65}"/>
          </ac:spMkLst>
        </pc:spChg>
        <pc:spChg chg="mod">
          <ac:chgData name="Schwend, Jessica (KSC-LASSOII-4113)[Astrion]" userId="af78d90c-46f6-48c0-9f80-3d6e7bd44cf0" providerId="ADAL" clId="{A8225894-123D-4E94-BB97-46850096CB92}" dt="2025-05-20T12:32:09.037" v="672" actId="1076"/>
          <ac:spMkLst>
            <pc:docMk/>
            <pc:sldMk cId="3875087491" sldId="257"/>
            <ac:spMk id="1102" creationId="{D2EBCF33-4FBF-DEBA-2580-07E0DE49AC00}"/>
          </ac:spMkLst>
        </pc:spChg>
        <pc:spChg chg="mod">
          <ac:chgData name="Schwend, Jessica (KSC-LASSOII-4113)[Astrion]" userId="af78d90c-46f6-48c0-9f80-3d6e7bd44cf0" providerId="ADAL" clId="{A8225894-123D-4E94-BB97-46850096CB92}" dt="2025-05-20T12:32:09.037" v="672" actId="1076"/>
          <ac:spMkLst>
            <pc:docMk/>
            <pc:sldMk cId="3875087491" sldId="257"/>
            <ac:spMk id="1108" creationId="{CAE67B69-B756-F363-68A8-BB8D6417D666}"/>
          </ac:spMkLst>
        </pc:spChg>
        <pc:spChg chg="mod">
          <ac:chgData name="Schwend, Jessica (KSC-LASSOII-4113)[Astrion]" userId="af78d90c-46f6-48c0-9f80-3d6e7bd44cf0" providerId="ADAL" clId="{A8225894-123D-4E94-BB97-46850096CB92}" dt="2025-05-20T12:32:09.037" v="672" actId="1076"/>
          <ac:spMkLst>
            <pc:docMk/>
            <pc:sldMk cId="3875087491" sldId="257"/>
            <ac:spMk id="1110" creationId="{88991B83-634C-B528-2B2D-E44A3CFE5CB1}"/>
          </ac:spMkLst>
        </pc:spChg>
        <pc:spChg chg="mod">
          <ac:chgData name="Schwend, Jessica (KSC-LASSOII-4113)[Astrion]" userId="af78d90c-46f6-48c0-9f80-3d6e7bd44cf0" providerId="ADAL" clId="{A8225894-123D-4E94-BB97-46850096CB92}" dt="2025-05-20T12:32:09.037" v="672" actId="1076"/>
          <ac:spMkLst>
            <pc:docMk/>
            <pc:sldMk cId="3875087491" sldId="257"/>
            <ac:spMk id="1111" creationId="{EBA0FAE3-F422-7D05-3831-962AEA08AD07}"/>
          </ac:spMkLst>
        </pc:spChg>
        <pc:spChg chg="mod">
          <ac:chgData name="Schwend, Jessica (KSC-LASSOII-4113)[Astrion]" userId="af78d90c-46f6-48c0-9f80-3d6e7bd44cf0" providerId="ADAL" clId="{A8225894-123D-4E94-BB97-46850096CB92}" dt="2025-05-20T12:32:09.037" v="672" actId="1076"/>
          <ac:spMkLst>
            <pc:docMk/>
            <pc:sldMk cId="3875087491" sldId="257"/>
            <ac:spMk id="1112" creationId="{4FBC9832-DE27-9822-A717-2C9A6C19830A}"/>
          </ac:spMkLst>
        </pc:spChg>
        <pc:spChg chg="mod">
          <ac:chgData name="Schwend, Jessica (KSC-LASSOII-4113)[Astrion]" userId="af78d90c-46f6-48c0-9f80-3d6e7bd44cf0" providerId="ADAL" clId="{A8225894-123D-4E94-BB97-46850096CB92}" dt="2025-05-20T12:32:09.037" v="672" actId="1076"/>
          <ac:spMkLst>
            <pc:docMk/>
            <pc:sldMk cId="3875087491" sldId="257"/>
            <ac:spMk id="1114" creationId="{8BAC8E5C-30B2-7AF5-D893-4EB8CCE1B183}"/>
          </ac:spMkLst>
        </pc:spChg>
        <pc:spChg chg="mod">
          <ac:chgData name="Schwend, Jessica (KSC-LASSOII-4113)[Astrion]" userId="af78d90c-46f6-48c0-9f80-3d6e7bd44cf0" providerId="ADAL" clId="{A8225894-123D-4E94-BB97-46850096CB92}" dt="2025-05-20T12:32:09.037" v="672" actId="1076"/>
          <ac:spMkLst>
            <pc:docMk/>
            <pc:sldMk cId="3875087491" sldId="257"/>
            <ac:spMk id="1115" creationId="{D16F48D0-8393-949A-11E3-07A71767BCAA}"/>
          </ac:spMkLst>
        </pc:spChg>
        <pc:spChg chg="mod">
          <ac:chgData name="Schwend, Jessica (KSC-LASSOII-4113)[Astrion]" userId="af78d90c-46f6-48c0-9f80-3d6e7bd44cf0" providerId="ADAL" clId="{A8225894-123D-4E94-BB97-46850096CB92}" dt="2025-05-20T12:32:09.037" v="672" actId="1076"/>
          <ac:spMkLst>
            <pc:docMk/>
            <pc:sldMk cId="3875087491" sldId="257"/>
            <ac:spMk id="1116" creationId="{EAB3BAC2-55F0-5582-8B46-CA9B9C901486}"/>
          </ac:spMkLst>
        </pc:spChg>
        <pc:spChg chg="mod">
          <ac:chgData name="Schwend, Jessica (KSC-LASSOII-4113)[Astrion]" userId="af78d90c-46f6-48c0-9f80-3d6e7bd44cf0" providerId="ADAL" clId="{A8225894-123D-4E94-BB97-46850096CB92}" dt="2025-05-20T12:32:09.037" v="672" actId="1076"/>
          <ac:spMkLst>
            <pc:docMk/>
            <pc:sldMk cId="3875087491" sldId="257"/>
            <ac:spMk id="1117" creationId="{A449B609-257C-EDB5-BF30-2E34C44AE06D}"/>
          </ac:spMkLst>
        </pc:spChg>
        <pc:spChg chg="mod">
          <ac:chgData name="Schwend, Jessica (KSC-LASSOII-4113)[Astrion]" userId="af78d90c-46f6-48c0-9f80-3d6e7bd44cf0" providerId="ADAL" clId="{A8225894-123D-4E94-BB97-46850096CB92}" dt="2025-05-20T12:32:09.037" v="672" actId="1076"/>
          <ac:spMkLst>
            <pc:docMk/>
            <pc:sldMk cId="3875087491" sldId="257"/>
            <ac:spMk id="1118" creationId="{7FE25228-7046-CD0B-1DC3-EAE2F877990E}"/>
          </ac:spMkLst>
        </pc:spChg>
        <pc:spChg chg="mod">
          <ac:chgData name="Schwend, Jessica (KSC-LASSOII-4113)[Astrion]" userId="af78d90c-46f6-48c0-9f80-3d6e7bd44cf0" providerId="ADAL" clId="{A8225894-123D-4E94-BB97-46850096CB92}" dt="2025-05-20T12:32:09.037" v="672" actId="1076"/>
          <ac:spMkLst>
            <pc:docMk/>
            <pc:sldMk cId="3875087491" sldId="257"/>
            <ac:spMk id="1119" creationId="{2DA71287-3DA2-3ABD-E0CC-46BB0D7E2355}"/>
          </ac:spMkLst>
        </pc:spChg>
        <pc:spChg chg="mod">
          <ac:chgData name="Schwend, Jessica (KSC-LASSOII-4113)[Astrion]" userId="af78d90c-46f6-48c0-9f80-3d6e7bd44cf0" providerId="ADAL" clId="{A8225894-123D-4E94-BB97-46850096CB92}" dt="2025-05-20T12:32:09.037" v="672" actId="1076"/>
          <ac:spMkLst>
            <pc:docMk/>
            <pc:sldMk cId="3875087491" sldId="257"/>
            <ac:spMk id="1125" creationId="{5E33AB6A-0554-170F-E7F9-C80760D101CE}"/>
          </ac:spMkLst>
        </pc:spChg>
        <pc:spChg chg="mod">
          <ac:chgData name="Schwend, Jessica (KSC-LASSOII-4113)[Astrion]" userId="af78d90c-46f6-48c0-9f80-3d6e7bd44cf0" providerId="ADAL" clId="{A8225894-123D-4E94-BB97-46850096CB92}" dt="2025-05-20T12:32:09.037" v="672" actId="1076"/>
          <ac:spMkLst>
            <pc:docMk/>
            <pc:sldMk cId="3875087491" sldId="257"/>
            <ac:spMk id="1126" creationId="{C5846C0F-903A-21E4-2AAF-40E317B56576}"/>
          </ac:spMkLst>
        </pc:spChg>
        <pc:spChg chg="mod">
          <ac:chgData name="Schwend, Jessica (KSC-LASSOII-4113)[Astrion]" userId="af78d90c-46f6-48c0-9f80-3d6e7bd44cf0" providerId="ADAL" clId="{A8225894-123D-4E94-BB97-46850096CB92}" dt="2025-05-20T12:32:09.037" v="672" actId="1076"/>
          <ac:spMkLst>
            <pc:docMk/>
            <pc:sldMk cId="3875087491" sldId="257"/>
            <ac:spMk id="1130" creationId="{2FAB74E3-C6DD-5F72-ECC4-51EB9921F9F5}"/>
          </ac:spMkLst>
        </pc:spChg>
        <pc:spChg chg="mod">
          <ac:chgData name="Schwend, Jessica (KSC-LASSOII-4113)[Astrion]" userId="af78d90c-46f6-48c0-9f80-3d6e7bd44cf0" providerId="ADAL" clId="{A8225894-123D-4E94-BB97-46850096CB92}" dt="2025-05-20T12:32:09.037" v="672" actId="1076"/>
          <ac:spMkLst>
            <pc:docMk/>
            <pc:sldMk cId="3875087491" sldId="257"/>
            <ac:spMk id="1131" creationId="{3E34B538-304E-2855-4A4F-E7BC70FF9505}"/>
          </ac:spMkLst>
        </pc:spChg>
        <pc:spChg chg="mod">
          <ac:chgData name="Schwend, Jessica (KSC-LASSOII-4113)[Astrion]" userId="af78d90c-46f6-48c0-9f80-3d6e7bd44cf0" providerId="ADAL" clId="{A8225894-123D-4E94-BB97-46850096CB92}" dt="2025-05-20T12:37:47.815" v="697" actId="1076"/>
          <ac:spMkLst>
            <pc:docMk/>
            <pc:sldMk cId="3875087491" sldId="257"/>
            <ac:spMk id="1134" creationId="{9EE57965-D43D-BACE-DF3D-DE7DB8EF61CC}"/>
          </ac:spMkLst>
        </pc:spChg>
        <pc:spChg chg="mod">
          <ac:chgData name="Schwend, Jessica (KSC-LASSOII-4113)[Astrion]" userId="af78d90c-46f6-48c0-9f80-3d6e7bd44cf0" providerId="ADAL" clId="{A8225894-123D-4E94-BB97-46850096CB92}" dt="2025-05-20T12:37:47.815" v="697" actId="1076"/>
          <ac:spMkLst>
            <pc:docMk/>
            <pc:sldMk cId="3875087491" sldId="257"/>
            <ac:spMk id="1139" creationId="{FDD89F64-56FC-73A8-A439-70C23027D50A}"/>
          </ac:spMkLst>
        </pc:spChg>
        <pc:spChg chg="mod">
          <ac:chgData name="Schwend, Jessica (KSC-LASSOII-4113)[Astrion]" userId="af78d90c-46f6-48c0-9f80-3d6e7bd44cf0" providerId="ADAL" clId="{A8225894-123D-4E94-BB97-46850096CB92}" dt="2025-05-20T12:32:11.622" v="673" actId="1076"/>
          <ac:spMkLst>
            <pc:docMk/>
            <pc:sldMk cId="3875087491" sldId="257"/>
            <ac:spMk id="1222" creationId="{B363D87A-8026-E032-4089-44D83FFE663E}"/>
          </ac:spMkLst>
        </pc:spChg>
        <pc:spChg chg="mod">
          <ac:chgData name="Schwend, Jessica (KSC-LASSOII-4113)[Astrion]" userId="af78d90c-46f6-48c0-9f80-3d6e7bd44cf0" providerId="ADAL" clId="{A8225894-123D-4E94-BB97-46850096CB92}" dt="2025-05-20T11:28:19.140" v="477" actId="1076"/>
          <ac:spMkLst>
            <pc:docMk/>
            <pc:sldMk cId="3875087491" sldId="257"/>
            <ac:spMk id="1223" creationId="{2617B27E-7173-D27D-4530-90AD9C57364F}"/>
          </ac:spMkLst>
        </pc:spChg>
        <pc:spChg chg="mod">
          <ac:chgData name="Schwend, Jessica (KSC-LASSOII-4113)[Astrion]" userId="af78d90c-46f6-48c0-9f80-3d6e7bd44cf0" providerId="ADAL" clId="{A8225894-123D-4E94-BB97-46850096CB92}" dt="2025-05-20T12:21:17.459" v="580" actId="403"/>
          <ac:spMkLst>
            <pc:docMk/>
            <pc:sldMk cId="3875087491" sldId="257"/>
            <ac:spMk id="1225" creationId="{817E56AB-37AB-24CD-0B82-514A8978C119}"/>
          </ac:spMkLst>
        </pc:spChg>
        <pc:spChg chg="mod">
          <ac:chgData name="Schwend, Jessica (KSC-LASSOII-4113)[Astrion]" userId="af78d90c-46f6-48c0-9f80-3d6e7bd44cf0" providerId="ADAL" clId="{A8225894-123D-4E94-BB97-46850096CB92}" dt="2025-05-20T12:21:22.631" v="581" actId="1076"/>
          <ac:spMkLst>
            <pc:docMk/>
            <pc:sldMk cId="3875087491" sldId="257"/>
            <ac:spMk id="1226" creationId="{AB29A78A-BCBF-0618-4C86-C68DC932A499}"/>
          </ac:spMkLst>
        </pc:spChg>
        <pc:spChg chg="mod">
          <ac:chgData name="Schwend, Jessica (KSC-LASSOII-4113)[Astrion]" userId="af78d90c-46f6-48c0-9f80-3d6e7bd44cf0" providerId="ADAL" clId="{A8225894-123D-4E94-BB97-46850096CB92}" dt="2025-05-20T12:25:55.062" v="632" actId="1076"/>
          <ac:spMkLst>
            <pc:docMk/>
            <pc:sldMk cId="3875087491" sldId="257"/>
            <ac:spMk id="1229" creationId="{92E25969-B16E-190B-7AB9-97456F2BDD4E}"/>
          </ac:spMkLst>
        </pc:spChg>
        <pc:spChg chg="mod">
          <ac:chgData name="Schwend, Jessica (KSC-LASSOII-4113)[Astrion]" userId="af78d90c-46f6-48c0-9f80-3d6e7bd44cf0" providerId="ADAL" clId="{A8225894-123D-4E94-BB97-46850096CB92}" dt="2025-05-20T12:38:59.300" v="707" actId="1076"/>
          <ac:spMkLst>
            <pc:docMk/>
            <pc:sldMk cId="3875087491" sldId="257"/>
            <ac:spMk id="1235" creationId="{2452989F-5856-7E93-9E43-51B794C8368F}"/>
          </ac:spMkLst>
        </pc:spChg>
        <pc:spChg chg="mod">
          <ac:chgData name="Schwend, Jessica (KSC-LASSOII-4113)[Astrion]" userId="af78d90c-46f6-48c0-9f80-3d6e7bd44cf0" providerId="ADAL" clId="{A8225894-123D-4E94-BB97-46850096CB92}" dt="2025-05-20T12:27:53.555" v="646" actId="20577"/>
          <ac:spMkLst>
            <pc:docMk/>
            <pc:sldMk cId="3875087491" sldId="257"/>
            <ac:spMk id="1236" creationId="{23BE1A2A-09A5-0968-1674-791F844464A2}"/>
          </ac:spMkLst>
        </pc:spChg>
        <pc:spChg chg="mod">
          <ac:chgData name="Schwend, Jessica (KSC-LASSOII-4113)[Astrion]" userId="af78d90c-46f6-48c0-9f80-3d6e7bd44cf0" providerId="ADAL" clId="{A8225894-123D-4E94-BB97-46850096CB92}" dt="2025-05-20T12:25:01.629" v="627" actId="1076"/>
          <ac:spMkLst>
            <pc:docMk/>
            <pc:sldMk cId="3875087491" sldId="257"/>
            <ac:spMk id="1239" creationId="{C59D09D1-7817-C8F7-890D-C637660E8B88}"/>
          </ac:spMkLst>
        </pc:spChg>
        <pc:spChg chg="mod">
          <ac:chgData name="Schwend, Jessica (KSC-LASSOII-4113)[Astrion]" userId="af78d90c-46f6-48c0-9f80-3d6e7bd44cf0" providerId="ADAL" clId="{A8225894-123D-4E94-BB97-46850096CB92}" dt="2025-05-20T12:25:01.629" v="627" actId="1076"/>
          <ac:spMkLst>
            <pc:docMk/>
            <pc:sldMk cId="3875087491" sldId="257"/>
            <ac:spMk id="1240" creationId="{D38AFFCE-B6FA-D57B-F392-A95FDD1E5B51}"/>
          </ac:spMkLst>
        </pc:spChg>
        <pc:spChg chg="mod">
          <ac:chgData name="Schwend, Jessica (KSC-LASSOII-4113)[Astrion]" userId="af78d90c-46f6-48c0-9f80-3d6e7bd44cf0" providerId="ADAL" clId="{A8225894-123D-4E94-BB97-46850096CB92}" dt="2025-05-20T12:25:01.629" v="627" actId="1076"/>
          <ac:spMkLst>
            <pc:docMk/>
            <pc:sldMk cId="3875087491" sldId="257"/>
            <ac:spMk id="1241" creationId="{87745A9D-D969-0B52-927E-FF770E673B51}"/>
          </ac:spMkLst>
        </pc:spChg>
        <pc:spChg chg="mod">
          <ac:chgData name="Schwend, Jessica (KSC-LASSOII-4113)[Astrion]" userId="af78d90c-46f6-48c0-9f80-3d6e7bd44cf0" providerId="ADAL" clId="{A8225894-123D-4E94-BB97-46850096CB92}" dt="2025-05-20T12:39:03.592" v="708" actId="1076"/>
          <ac:spMkLst>
            <pc:docMk/>
            <pc:sldMk cId="3875087491" sldId="257"/>
            <ac:spMk id="1242" creationId="{BBEB02F8-F5B4-B6DF-C9E0-403EEA5B3D29}"/>
          </ac:spMkLst>
        </pc:spChg>
        <pc:spChg chg="mod">
          <ac:chgData name="Schwend, Jessica (KSC-LASSOII-4113)[Astrion]" userId="af78d90c-46f6-48c0-9f80-3d6e7bd44cf0" providerId="ADAL" clId="{A8225894-123D-4E94-BB97-46850096CB92}" dt="2025-05-19T21:01:31.030" v="180" actId="1076"/>
          <ac:spMkLst>
            <pc:docMk/>
            <pc:sldMk cId="3875087491" sldId="257"/>
            <ac:spMk id="1245" creationId="{CA53A5E0-5866-5F91-A9D5-CD2538A7281B}"/>
          </ac:spMkLst>
        </pc:spChg>
        <pc:spChg chg="mod">
          <ac:chgData name="Schwend, Jessica (KSC-LASSOII-4113)[Astrion]" userId="af78d90c-46f6-48c0-9f80-3d6e7bd44cf0" providerId="ADAL" clId="{A8225894-123D-4E94-BB97-46850096CB92}" dt="2025-05-19T21:01:29.290" v="179" actId="1076"/>
          <ac:spMkLst>
            <pc:docMk/>
            <pc:sldMk cId="3875087491" sldId="257"/>
            <ac:spMk id="1246" creationId="{A5246B0F-A5F9-29E6-B071-1CB7C32A88CF}"/>
          </ac:spMkLst>
        </pc:spChg>
        <pc:spChg chg="mod">
          <ac:chgData name="Schwend, Jessica (KSC-LASSOII-4113)[Astrion]" userId="af78d90c-46f6-48c0-9f80-3d6e7bd44cf0" providerId="ADAL" clId="{A8225894-123D-4E94-BB97-46850096CB92}" dt="2025-05-20T12:18:55.277" v="535" actId="1076"/>
          <ac:spMkLst>
            <pc:docMk/>
            <pc:sldMk cId="3875087491" sldId="257"/>
            <ac:spMk id="1247" creationId="{32D91614-A9F6-5B00-4A6C-0D15FAECAF1C}"/>
          </ac:spMkLst>
        </pc:spChg>
        <pc:spChg chg="mod">
          <ac:chgData name="Schwend, Jessica (KSC-LASSOII-4113)[Astrion]" userId="af78d90c-46f6-48c0-9f80-3d6e7bd44cf0" providerId="ADAL" clId="{A8225894-123D-4E94-BB97-46850096CB92}" dt="2025-05-20T12:18:32.627" v="529" actId="1076"/>
          <ac:spMkLst>
            <pc:docMk/>
            <pc:sldMk cId="3875087491" sldId="257"/>
            <ac:spMk id="1248" creationId="{67A41953-6D1F-A127-DFB7-67DE575B1FE1}"/>
          </ac:spMkLst>
        </pc:spChg>
        <pc:spChg chg="mod">
          <ac:chgData name="Schwend, Jessica (KSC-LASSOII-4113)[Astrion]" userId="af78d90c-46f6-48c0-9f80-3d6e7bd44cf0" providerId="ADAL" clId="{A8225894-123D-4E94-BB97-46850096CB92}" dt="2025-05-20T12:18:47.580" v="533" actId="1076"/>
          <ac:spMkLst>
            <pc:docMk/>
            <pc:sldMk cId="3875087491" sldId="257"/>
            <ac:spMk id="1249" creationId="{6B7EDF4C-D966-A622-C145-2828AC96A76D}"/>
          </ac:spMkLst>
        </pc:spChg>
        <pc:spChg chg="mod">
          <ac:chgData name="Schwend, Jessica (KSC-LASSOII-4113)[Astrion]" userId="af78d90c-46f6-48c0-9f80-3d6e7bd44cf0" providerId="ADAL" clId="{A8225894-123D-4E94-BB97-46850096CB92}" dt="2025-05-19T21:02:14.180" v="197" actId="1076"/>
          <ac:spMkLst>
            <pc:docMk/>
            <pc:sldMk cId="3875087491" sldId="257"/>
            <ac:spMk id="1250" creationId="{A277B748-3CA5-CCC4-1635-AC0DC8946B85}"/>
          </ac:spMkLst>
        </pc:spChg>
        <pc:spChg chg="mod">
          <ac:chgData name="Schwend, Jessica (KSC-LASSOII-4113)[Astrion]" userId="af78d90c-46f6-48c0-9f80-3d6e7bd44cf0" providerId="ADAL" clId="{A8225894-123D-4E94-BB97-46850096CB92}" dt="2025-05-20T12:18:41.622" v="531" actId="1076"/>
          <ac:spMkLst>
            <pc:docMk/>
            <pc:sldMk cId="3875087491" sldId="257"/>
            <ac:spMk id="1251" creationId="{D2150C03-1B6A-DC52-B03E-3A9915372D4D}"/>
          </ac:spMkLst>
        </pc:spChg>
        <pc:spChg chg="mod">
          <ac:chgData name="Schwend, Jessica (KSC-LASSOII-4113)[Astrion]" userId="af78d90c-46f6-48c0-9f80-3d6e7bd44cf0" providerId="ADAL" clId="{A8225894-123D-4E94-BB97-46850096CB92}" dt="2025-05-19T21:02:14.180" v="197" actId="1076"/>
          <ac:spMkLst>
            <pc:docMk/>
            <pc:sldMk cId="3875087491" sldId="257"/>
            <ac:spMk id="1259" creationId="{A1C3EF68-6450-FF67-D458-C2F18AC58FDF}"/>
          </ac:spMkLst>
        </pc:spChg>
        <pc:spChg chg="mod">
          <ac:chgData name="Schwend, Jessica (KSC-LASSOII-4113)[Astrion]" userId="af78d90c-46f6-48c0-9f80-3d6e7bd44cf0" providerId="ADAL" clId="{A8225894-123D-4E94-BB97-46850096CB92}" dt="2025-05-20T12:24:54.275" v="626" actId="1076"/>
          <ac:spMkLst>
            <pc:docMk/>
            <pc:sldMk cId="3875087491" sldId="257"/>
            <ac:spMk id="1263" creationId="{67E3F5A4-6D0B-1382-F6B4-C87C48E23053}"/>
          </ac:spMkLst>
        </pc:spChg>
        <pc:spChg chg="mod">
          <ac:chgData name="Schwend, Jessica (KSC-LASSOII-4113)[Astrion]" userId="af78d90c-46f6-48c0-9f80-3d6e7bd44cf0" providerId="ADAL" clId="{A8225894-123D-4E94-BB97-46850096CB92}" dt="2025-05-20T12:25:01.629" v="627" actId="1076"/>
          <ac:spMkLst>
            <pc:docMk/>
            <pc:sldMk cId="3875087491" sldId="257"/>
            <ac:spMk id="1266" creationId="{EB48B0BD-C75E-AC80-A176-C34049BF95EE}"/>
          </ac:spMkLst>
        </pc:spChg>
        <pc:spChg chg="mod">
          <ac:chgData name="Schwend, Jessica (KSC-LASSOII-4113)[Astrion]" userId="af78d90c-46f6-48c0-9f80-3d6e7bd44cf0" providerId="ADAL" clId="{A8225894-123D-4E94-BB97-46850096CB92}" dt="2025-05-20T12:38:40.968" v="705" actId="1076"/>
          <ac:spMkLst>
            <pc:docMk/>
            <pc:sldMk cId="3875087491" sldId="257"/>
            <ac:spMk id="1268" creationId="{EFA2B519-AD73-B702-946C-9DC461D4B38E}"/>
          </ac:spMkLst>
        </pc:spChg>
        <pc:spChg chg="mod">
          <ac:chgData name="Schwend, Jessica (KSC-LASSOII-4113)[Astrion]" userId="af78d90c-46f6-48c0-9f80-3d6e7bd44cf0" providerId="ADAL" clId="{A8225894-123D-4E94-BB97-46850096CB92}" dt="2025-05-20T11:27:15.171" v="471" actId="1076"/>
          <ac:spMkLst>
            <pc:docMk/>
            <pc:sldMk cId="3875087491" sldId="257"/>
            <ac:spMk id="1273" creationId="{BBC10D14-BB21-7260-9DE4-A02CA793326C}"/>
          </ac:spMkLst>
        </pc:spChg>
        <pc:grpChg chg="mod">
          <ac:chgData name="Schwend, Jessica (KSC-LASSOII-4113)[Astrion]" userId="af78d90c-46f6-48c0-9f80-3d6e7bd44cf0" providerId="ADAL" clId="{A8225894-123D-4E94-BB97-46850096CB92}" dt="2025-05-20T12:32:09.037" v="672" actId="1076"/>
          <ac:grpSpMkLst>
            <pc:docMk/>
            <pc:sldMk cId="3875087491" sldId="257"/>
            <ac:grpSpMk id="1080" creationId="{4BEB7D07-2F71-DF9B-209F-BB7A8CCBA380}"/>
          </ac:grpSpMkLst>
        </pc:grpChg>
        <pc:grpChg chg="mod">
          <ac:chgData name="Schwend, Jessica (KSC-LASSOII-4113)[Astrion]" userId="af78d90c-46f6-48c0-9f80-3d6e7bd44cf0" providerId="ADAL" clId="{A8225894-123D-4E94-BB97-46850096CB92}" dt="2025-05-20T12:32:09.037" v="672" actId="1076"/>
          <ac:grpSpMkLst>
            <pc:docMk/>
            <pc:sldMk cId="3875087491" sldId="257"/>
            <ac:grpSpMk id="1087" creationId="{3E238F3D-2BD6-7ACE-EFB8-2C227E03B346}"/>
          </ac:grpSpMkLst>
        </pc:grpChg>
        <pc:grpChg chg="mod">
          <ac:chgData name="Schwend, Jessica (KSC-LASSOII-4113)[Astrion]" userId="af78d90c-46f6-48c0-9f80-3d6e7bd44cf0" providerId="ADAL" clId="{A8225894-123D-4E94-BB97-46850096CB92}" dt="2025-05-20T12:32:09.037" v="672" actId="1076"/>
          <ac:grpSpMkLst>
            <pc:docMk/>
            <pc:sldMk cId="3875087491" sldId="257"/>
            <ac:grpSpMk id="1104" creationId="{8195D6DB-C2A8-FB15-D641-1B18575B7731}"/>
          </ac:grpSpMkLst>
        </pc:grpChg>
        <pc:grpChg chg="mod">
          <ac:chgData name="Schwend, Jessica (KSC-LASSOII-4113)[Astrion]" userId="af78d90c-46f6-48c0-9f80-3d6e7bd44cf0" providerId="ADAL" clId="{A8225894-123D-4E94-BB97-46850096CB92}" dt="2025-05-20T12:32:09.037" v="672" actId="1076"/>
          <ac:grpSpMkLst>
            <pc:docMk/>
            <pc:sldMk cId="3875087491" sldId="257"/>
            <ac:grpSpMk id="1109" creationId="{5D753B1D-713D-A69D-4FE0-C3E73E3E2BF3}"/>
          </ac:grpSpMkLst>
        </pc:grpChg>
        <pc:grpChg chg="mod">
          <ac:chgData name="Schwend, Jessica (KSC-LASSOII-4113)[Astrion]" userId="af78d90c-46f6-48c0-9f80-3d6e7bd44cf0" providerId="ADAL" clId="{A8225894-123D-4E94-BB97-46850096CB92}" dt="2025-05-20T12:32:09.037" v="672" actId="1076"/>
          <ac:grpSpMkLst>
            <pc:docMk/>
            <pc:sldMk cId="3875087491" sldId="257"/>
            <ac:grpSpMk id="1113" creationId="{3AEF5F8A-8EFC-3C61-D04D-2B9B8E61BA50}"/>
          </ac:grpSpMkLst>
        </pc:grpChg>
        <pc:grpChg chg="mod">
          <ac:chgData name="Schwend, Jessica (KSC-LASSOII-4113)[Astrion]" userId="af78d90c-46f6-48c0-9f80-3d6e7bd44cf0" providerId="ADAL" clId="{A8225894-123D-4E94-BB97-46850096CB92}" dt="2025-05-20T12:32:09.037" v="672" actId="1076"/>
          <ac:grpSpMkLst>
            <pc:docMk/>
            <pc:sldMk cId="3875087491" sldId="257"/>
            <ac:grpSpMk id="1221" creationId="{6F8B2D54-C13A-8075-D6A6-5EBE31A946D8}"/>
          </ac:grpSpMkLst>
        </pc:grpChg>
        <pc:grpChg chg="mod">
          <ac:chgData name="Schwend, Jessica (KSC-LASSOII-4113)[Astrion]" userId="af78d90c-46f6-48c0-9f80-3d6e7bd44cf0" providerId="ADAL" clId="{A8225894-123D-4E94-BB97-46850096CB92}" dt="2025-05-20T12:25:01.629" v="627" actId="1076"/>
          <ac:grpSpMkLst>
            <pc:docMk/>
            <pc:sldMk cId="3875087491" sldId="257"/>
            <ac:grpSpMk id="1237" creationId="{C7E28110-E6BE-0900-668A-3FB55FC167CC}"/>
          </ac:grpSpMkLst>
        </pc:grpChg>
        <pc:grpChg chg="mod">
          <ac:chgData name="Schwend, Jessica (KSC-LASSOII-4113)[Astrion]" userId="af78d90c-46f6-48c0-9f80-3d6e7bd44cf0" providerId="ADAL" clId="{A8225894-123D-4E94-BB97-46850096CB92}" dt="2025-05-20T12:24:54.275" v="626" actId="1076"/>
          <ac:grpSpMkLst>
            <pc:docMk/>
            <pc:sldMk cId="3875087491" sldId="257"/>
            <ac:grpSpMk id="1260" creationId="{F76163A6-F7D7-3157-07EE-DC3586781C0A}"/>
          </ac:grpSpMkLst>
        </pc:grpChg>
        <pc:grpChg chg="mod">
          <ac:chgData name="Schwend, Jessica (KSC-LASSOII-4113)[Astrion]" userId="af78d90c-46f6-48c0-9f80-3d6e7bd44cf0" providerId="ADAL" clId="{A8225894-123D-4E94-BB97-46850096CB92}" dt="2025-05-20T12:25:01.629" v="627" actId="1076"/>
          <ac:grpSpMkLst>
            <pc:docMk/>
            <pc:sldMk cId="3875087491" sldId="257"/>
            <ac:grpSpMk id="1271" creationId="{69C2BE5D-EF5F-9616-6854-E476FB04488B}"/>
          </ac:grpSpMkLst>
        </pc:grpChg>
        <pc:graphicFrameChg chg="add mod">
          <ac:chgData name="Schwend, Jessica (KSC-LASSOII-4113)[Astrion]" userId="af78d90c-46f6-48c0-9f80-3d6e7bd44cf0" providerId="ADAL" clId="{A8225894-123D-4E94-BB97-46850096CB92}" dt="2025-05-19T20:57:43.409" v="96" actId="571"/>
          <ac:graphicFrameMkLst>
            <pc:docMk/>
            <pc:sldMk cId="3875087491" sldId="257"/>
            <ac:graphicFrameMk id="2" creationId="{906F02DD-2510-69AB-61C6-5FCB5E296BF6}"/>
          </ac:graphicFrameMkLst>
        </pc:graphicFrameChg>
        <pc:graphicFrameChg chg="mod modGraphic">
          <ac:chgData name="Schwend, Jessica (KSC-LASSOII-4113)[Astrion]" userId="af78d90c-46f6-48c0-9f80-3d6e7bd44cf0" providerId="ADAL" clId="{A8225894-123D-4E94-BB97-46850096CB92}" dt="2025-05-20T12:33:20.551" v="677" actId="20577"/>
          <ac:graphicFrameMkLst>
            <pc:docMk/>
            <pc:sldMk cId="3875087491" sldId="257"/>
            <ac:graphicFrameMk id="1227" creationId="{90E367F0-2C8E-8D6A-E8F1-7CC78A3E63C7}"/>
          </ac:graphicFrameMkLst>
        </pc:graphicFrameChg>
        <pc:graphicFrameChg chg="mod modGraphic">
          <ac:chgData name="Schwend, Jessica (KSC-LASSOII-4113)[Astrion]" userId="af78d90c-46f6-48c0-9f80-3d6e7bd44cf0" providerId="ADAL" clId="{A8225894-123D-4E94-BB97-46850096CB92}" dt="2025-05-20T12:37:11.662" v="694" actId="1076"/>
          <ac:graphicFrameMkLst>
            <pc:docMk/>
            <pc:sldMk cId="3875087491" sldId="257"/>
            <ac:graphicFrameMk id="1243" creationId="{0F588C3D-5FAE-9601-F304-F9289B3211A8}"/>
          </ac:graphicFrameMkLst>
        </pc:graphicFrameChg>
        <pc:picChg chg="add mod">
          <ac:chgData name="Schwend, Jessica (KSC-LASSOII-4113)[Astrion]" userId="af78d90c-46f6-48c0-9f80-3d6e7bd44cf0" providerId="ADAL" clId="{A8225894-123D-4E94-BB97-46850096CB92}" dt="2025-05-19T20:57:43.409" v="96" actId="571"/>
          <ac:picMkLst>
            <pc:docMk/>
            <pc:sldMk cId="3875087491" sldId="257"/>
            <ac:picMk id="4" creationId="{BEF392C4-6E8A-B3D4-87CD-367ED229E61F}"/>
          </ac:picMkLst>
        </pc:picChg>
        <pc:picChg chg="mod">
          <ac:chgData name="Schwend, Jessica (KSC-LASSOII-4113)[Astrion]" userId="af78d90c-46f6-48c0-9f80-3d6e7bd44cf0" providerId="ADAL" clId="{A8225894-123D-4E94-BB97-46850096CB92}" dt="2025-05-20T12:32:09.037" v="672" actId="1076"/>
          <ac:picMkLst>
            <pc:docMk/>
            <pc:sldMk cId="3875087491" sldId="257"/>
            <ac:picMk id="1075" creationId="{93407AFA-A69F-728E-45C7-14DA73E4DC40}"/>
          </ac:picMkLst>
        </pc:picChg>
        <pc:picChg chg="mod">
          <ac:chgData name="Schwend, Jessica (KSC-LASSOII-4113)[Astrion]" userId="af78d90c-46f6-48c0-9f80-3d6e7bd44cf0" providerId="ADAL" clId="{A8225894-123D-4E94-BB97-46850096CB92}" dt="2025-05-20T12:32:09.037" v="672" actId="1076"/>
          <ac:picMkLst>
            <pc:docMk/>
            <pc:sldMk cId="3875087491" sldId="257"/>
            <ac:picMk id="1076" creationId="{5F153FC9-7229-7DBB-154C-E2BC0A0DFB4E}"/>
          </ac:picMkLst>
        </pc:picChg>
        <pc:picChg chg="mod">
          <ac:chgData name="Schwend, Jessica (KSC-LASSOII-4113)[Astrion]" userId="af78d90c-46f6-48c0-9f80-3d6e7bd44cf0" providerId="ADAL" clId="{A8225894-123D-4E94-BB97-46850096CB92}" dt="2025-05-20T12:32:09.037" v="672" actId="1076"/>
          <ac:picMkLst>
            <pc:docMk/>
            <pc:sldMk cId="3875087491" sldId="257"/>
            <ac:picMk id="1083" creationId="{2EF3F9D2-EF40-C6E4-2DA4-65DAEF226298}"/>
          </ac:picMkLst>
        </pc:picChg>
        <pc:picChg chg="mod">
          <ac:chgData name="Schwend, Jessica (KSC-LASSOII-4113)[Astrion]" userId="af78d90c-46f6-48c0-9f80-3d6e7bd44cf0" providerId="ADAL" clId="{A8225894-123D-4E94-BB97-46850096CB92}" dt="2025-05-20T12:32:09.037" v="672" actId="1076"/>
          <ac:picMkLst>
            <pc:docMk/>
            <pc:sldMk cId="3875087491" sldId="257"/>
            <ac:picMk id="1085" creationId="{992A8988-FA77-14B2-5FFC-2A8715E03428}"/>
          </ac:picMkLst>
        </pc:picChg>
        <pc:picChg chg="mod">
          <ac:chgData name="Schwend, Jessica (KSC-LASSOII-4113)[Astrion]" userId="af78d90c-46f6-48c0-9f80-3d6e7bd44cf0" providerId="ADAL" clId="{A8225894-123D-4E94-BB97-46850096CB92}" dt="2025-05-20T12:25:01.629" v="627" actId="1076"/>
          <ac:picMkLst>
            <pc:docMk/>
            <pc:sldMk cId="3875087491" sldId="257"/>
            <ac:picMk id="1238" creationId="{727FB95A-8444-8943-F194-12D6C8B7FD2E}"/>
          </ac:picMkLst>
        </pc:picChg>
        <pc:picChg chg="mod">
          <ac:chgData name="Schwend, Jessica (KSC-LASSOII-4113)[Astrion]" userId="af78d90c-46f6-48c0-9f80-3d6e7bd44cf0" providerId="ADAL" clId="{A8225894-123D-4E94-BB97-46850096CB92}" dt="2025-05-20T11:27:13.019" v="470" actId="1076"/>
          <ac:picMkLst>
            <pc:docMk/>
            <pc:sldMk cId="3875087491" sldId="257"/>
            <ac:picMk id="1270" creationId="{B4C7571C-7A21-C18E-6D35-8D6987CB59C3}"/>
          </ac:picMkLst>
        </pc:picChg>
        <pc:cxnChg chg="mod">
          <ac:chgData name="Schwend, Jessica (KSC-LASSOII-4113)[Astrion]" userId="af78d90c-46f6-48c0-9f80-3d6e7bd44cf0" providerId="ADAL" clId="{A8225894-123D-4E94-BB97-46850096CB92}" dt="2025-05-20T12:32:09.037" v="672" actId="1076"/>
          <ac:cxnSpMkLst>
            <pc:docMk/>
            <pc:sldMk cId="3875087491" sldId="257"/>
            <ac:cxnSpMk id="1077" creationId="{39B02810-BAFC-84EB-A549-A8E1DF2864E9}"/>
          </ac:cxnSpMkLst>
        </pc:cxnChg>
        <pc:cxnChg chg="mod">
          <ac:chgData name="Schwend, Jessica (KSC-LASSOII-4113)[Astrion]" userId="af78d90c-46f6-48c0-9f80-3d6e7bd44cf0" providerId="ADAL" clId="{A8225894-123D-4E94-BB97-46850096CB92}" dt="2025-05-20T12:32:09.037" v="672" actId="1076"/>
          <ac:cxnSpMkLst>
            <pc:docMk/>
            <pc:sldMk cId="3875087491" sldId="257"/>
            <ac:cxnSpMk id="1088" creationId="{AB14BEAB-9E51-CD06-6168-78AB9AF92DD4}"/>
          </ac:cxnSpMkLst>
        </pc:cxnChg>
        <pc:cxnChg chg="mod">
          <ac:chgData name="Schwend, Jessica (KSC-LASSOII-4113)[Astrion]" userId="af78d90c-46f6-48c0-9f80-3d6e7bd44cf0" providerId="ADAL" clId="{A8225894-123D-4E94-BB97-46850096CB92}" dt="2025-05-20T12:32:09.037" v="672" actId="1076"/>
          <ac:cxnSpMkLst>
            <pc:docMk/>
            <pc:sldMk cId="3875087491" sldId="257"/>
            <ac:cxnSpMk id="1089" creationId="{709B47C6-B63D-9FF5-09E2-3C19FAFB5F9A}"/>
          </ac:cxnSpMkLst>
        </pc:cxnChg>
        <pc:cxnChg chg="mod">
          <ac:chgData name="Schwend, Jessica (KSC-LASSOII-4113)[Astrion]" userId="af78d90c-46f6-48c0-9f80-3d6e7bd44cf0" providerId="ADAL" clId="{A8225894-123D-4E94-BB97-46850096CB92}" dt="2025-05-20T12:32:09.037" v="672" actId="1076"/>
          <ac:cxnSpMkLst>
            <pc:docMk/>
            <pc:sldMk cId="3875087491" sldId="257"/>
            <ac:cxnSpMk id="1090" creationId="{9EAAE7A9-BDCA-8DFE-63BB-3C43AB02F11C}"/>
          </ac:cxnSpMkLst>
        </pc:cxnChg>
        <pc:cxnChg chg="mod">
          <ac:chgData name="Schwend, Jessica (KSC-LASSOII-4113)[Astrion]" userId="af78d90c-46f6-48c0-9f80-3d6e7bd44cf0" providerId="ADAL" clId="{A8225894-123D-4E94-BB97-46850096CB92}" dt="2025-05-20T12:32:09.037" v="672" actId="1076"/>
          <ac:cxnSpMkLst>
            <pc:docMk/>
            <pc:sldMk cId="3875087491" sldId="257"/>
            <ac:cxnSpMk id="1091" creationId="{B363E776-1429-8048-7F91-155619699FAB}"/>
          </ac:cxnSpMkLst>
        </pc:cxnChg>
        <pc:cxnChg chg="mod">
          <ac:chgData name="Schwend, Jessica (KSC-LASSOII-4113)[Astrion]" userId="af78d90c-46f6-48c0-9f80-3d6e7bd44cf0" providerId="ADAL" clId="{A8225894-123D-4E94-BB97-46850096CB92}" dt="2025-05-20T12:32:09.037" v="672" actId="1076"/>
          <ac:cxnSpMkLst>
            <pc:docMk/>
            <pc:sldMk cId="3875087491" sldId="257"/>
            <ac:cxnSpMk id="1092" creationId="{FEED2DC9-372C-C814-BC0A-55BDCED311C7}"/>
          </ac:cxnSpMkLst>
        </pc:cxnChg>
        <pc:cxnChg chg="mod">
          <ac:chgData name="Schwend, Jessica (KSC-LASSOII-4113)[Astrion]" userId="af78d90c-46f6-48c0-9f80-3d6e7bd44cf0" providerId="ADAL" clId="{A8225894-123D-4E94-BB97-46850096CB92}" dt="2025-05-20T12:32:09.037" v="672" actId="1076"/>
          <ac:cxnSpMkLst>
            <pc:docMk/>
            <pc:sldMk cId="3875087491" sldId="257"/>
            <ac:cxnSpMk id="1094" creationId="{3FAC4C54-8598-F682-D903-4DC733FDB9F5}"/>
          </ac:cxnSpMkLst>
        </pc:cxnChg>
        <pc:cxnChg chg="mod">
          <ac:chgData name="Schwend, Jessica (KSC-LASSOII-4113)[Astrion]" userId="af78d90c-46f6-48c0-9f80-3d6e7bd44cf0" providerId="ADAL" clId="{A8225894-123D-4E94-BB97-46850096CB92}" dt="2025-05-20T12:32:09.037" v="672" actId="1076"/>
          <ac:cxnSpMkLst>
            <pc:docMk/>
            <pc:sldMk cId="3875087491" sldId="257"/>
            <ac:cxnSpMk id="1096" creationId="{59B1B78D-364B-E302-E32E-35084ACA721B}"/>
          </ac:cxnSpMkLst>
        </pc:cxnChg>
        <pc:cxnChg chg="mod">
          <ac:chgData name="Schwend, Jessica (KSC-LASSOII-4113)[Astrion]" userId="af78d90c-46f6-48c0-9f80-3d6e7bd44cf0" providerId="ADAL" clId="{A8225894-123D-4E94-BB97-46850096CB92}" dt="2025-05-20T12:32:09.037" v="672" actId="1076"/>
          <ac:cxnSpMkLst>
            <pc:docMk/>
            <pc:sldMk cId="3875087491" sldId="257"/>
            <ac:cxnSpMk id="1097" creationId="{CCB1D9FD-0DFB-6577-9753-2C4357A562B1}"/>
          </ac:cxnSpMkLst>
        </pc:cxnChg>
        <pc:cxnChg chg="mod">
          <ac:chgData name="Schwend, Jessica (KSC-LASSOII-4113)[Astrion]" userId="af78d90c-46f6-48c0-9f80-3d6e7bd44cf0" providerId="ADAL" clId="{A8225894-123D-4E94-BB97-46850096CB92}" dt="2025-05-20T12:32:09.037" v="672" actId="1076"/>
          <ac:cxnSpMkLst>
            <pc:docMk/>
            <pc:sldMk cId="3875087491" sldId="257"/>
            <ac:cxnSpMk id="1098" creationId="{A277678B-F989-7F08-8148-5FD533A65960}"/>
          </ac:cxnSpMkLst>
        </pc:cxnChg>
        <pc:cxnChg chg="mod">
          <ac:chgData name="Schwend, Jessica (KSC-LASSOII-4113)[Astrion]" userId="af78d90c-46f6-48c0-9f80-3d6e7bd44cf0" providerId="ADAL" clId="{A8225894-123D-4E94-BB97-46850096CB92}" dt="2025-05-20T12:32:09.037" v="672" actId="1076"/>
          <ac:cxnSpMkLst>
            <pc:docMk/>
            <pc:sldMk cId="3875087491" sldId="257"/>
            <ac:cxnSpMk id="1099" creationId="{63DDE3BD-1CBA-51DE-9804-ECD80F44F88F}"/>
          </ac:cxnSpMkLst>
        </pc:cxnChg>
        <pc:cxnChg chg="mod">
          <ac:chgData name="Schwend, Jessica (KSC-LASSOII-4113)[Astrion]" userId="af78d90c-46f6-48c0-9f80-3d6e7bd44cf0" providerId="ADAL" clId="{A8225894-123D-4E94-BB97-46850096CB92}" dt="2025-05-20T12:32:09.037" v="672" actId="1076"/>
          <ac:cxnSpMkLst>
            <pc:docMk/>
            <pc:sldMk cId="3875087491" sldId="257"/>
            <ac:cxnSpMk id="1101" creationId="{397B3802-436C-3044-02E3-1D586CD76299}"/>
          </ac:cxnSpMkLst>
        </pc:cxnChg>
        <pc:cxnChg chg="mod">
          <ac:chgData name="Schwend, Jessica (KSC-LASSOII-4113)[Astrion]" userId="af78d90c-46f6-48c0-9f80-3d6e7bd44cf0" providerId="ADAL" clId="{A8225894-123D-4E94-BB97-46850096CB92}" dt="2025-05-20T12:32:09.037" v="672" actId="1076"/>
          <ac:cxnSpMkLst>
            <pc:docMk/>
            <pc:sldMk cId="3875087491" sldId="257"/>
            <ac:cxnSpMk id="1103" creationId="{39540068-6BF6-7356-7266-52E07C6A0ABA}"/>
          </ac:cxnSpMkLst>
        </pc:cxnChg>
        <pc:cxnChg chg="mod">
          <ac:chgData name="Schwend, Jessica (KSC-LASSOII-4113)[Astrion]" userId="af78d90c-46f6-48c0-9f80-3d6e7bd44cf0" providerId="ADAL" clId="{A8225894-123D-4E94-BB97-46850096CB92}" dt="2025-05-20T12:32:09.037" v="672" actId="1076"/>
          <ac:cxnSpMkLst>
            <pc:docMk/>
            <pc:sldMk cId="3875087491" sldId="257"/>
            <ac:cxnSpMk id="1105" creationId="{124EE17A-5287-DDC5-345D-15A032838F97}"/>
          </ac:cxnSpMkLst>
        </pc:cxnChg>
        <pc:cxnChg chg="mod">
          <ac:chgData name="Schwend, Jessica (KSC-LASSOII-4113)[Astrion]" userId="af78d90c-46f6-48c0-9f80-3d6e7bd44cf0" providerId="ADAL" clId="{A8225894-123D-4E94-BB97-46850096CB92}" dt="2025-05-20T12:32:09.037" v="672" actId="1076"/>
          <ac:cxnSpMkLst>
            <pc:docMk/>
            <pc:sldMk cId="3875087491" sldId="257"/>
            <ac:cxnSpMk id="1106" creationId="{E7F7F594-1CB7-1487-037B-F89640D223A8}"/>
          </ac:cxnSpMkLst>
        </pc:cxnChg>
        <pc:cxnChg chg="mod">
          <ac:chgData name="Schwend, Jessica (KSC-LASSOII-4113)[Astrion]" userId="af78d90c-46f6-48c0-9f80-3d6e7bd44cf0" providerId="ADAL" clId="{A8225894-123D-4E94-BB97-46850096CB92}" dt="2025-05-20T12:32:09.037" v="672" actId="1076"/>
          <ac:cxnSpMkLst>
            <pc:docMk/>
            <pc:sldMk cId="3875087491" sldId="257"/>
            <ac:cxnSpMk id="1107" creationId="{57E1B991-4CB7-CCA1-0FFC-28DE834284B5}"/>
          </ac:cxnSpMkLst>
        </pc:cxnChg>
        <pc:cxnChg chg="mod">
          <ac:chgData name="Schwend, Jessica (KSC-LASSOII-4113)[Astrion]" userId="af78d90c-46f6-48c0-9f80-3d6e7bd44cf0" providerId="ADAL" clId="{A8225894-123D-4E94-BB97-46850096CB92}" dt="2025-05-19T21:02:20.341" v="200" actId="14100"/>
          <ac:cxnSpMkLst>
            <pc:docMk/>
            <pc:sldMk cId="3875087491" sldId="257"/>
            <ac:cxnSpMk id="1252" creationId="{6C82D860-2901-560A-BB1B-281B66EDBCC6}"/>
          </ac:cxnSpMkLst>
        </pc:cxnChg>
        <pc:cxnChg chg="mod">
          <ac:chgData name="Schwend, Jessica (KSC-LASSOII-4113)[Astrion]" userId="af78d90c-46f6-48c0-9f80-3d6e7bd44cf0" providerId="ADAL" clId="{A8225894-123D-4E94-BB97-46850096CB92}" dt="2025-05-20T12:18:35.188" v="530" actId="14100"/>
          <ac:cxnSpMkLst>
            <pc:docMk/>
            <pc:sldMk cId="3875087491" sldId="257"/>
            <ac:cxnSpMk id="1253" creationId="{ABADFB7D-E11F-FB7E-6FF9-EA339EA1622A}"/>
          </ac:cxnSpMkLst>
        </pc:cxnChg>
        <pc:cxnChg chg="mod">
          <ac:chgData name="Schwend, Jessica (KSC-LASSOII-4113)[Astrion]" userId="af78d90c-46f6-48c0-9f80-3d6e7bd44cf0" providerId="ADAL" clId="{A8225894-123D-4E94-BB97-46850096CB92}" dt="2025-05-19T21:01:34.649" v="182" actId="14100"/>
          <ac:cxnSpMkLst>
            <pc:docMk/>
            <pc:sldMk cId="3875087491" sldId="257"/>
            <ac:cxnSpMk id="1254" creationId="{3A98ED03-9BBE-28D9-6B62-A07DF1611689}"/>
          </ac:cxnSpMkLst>
        </pc:cxnChg>
        <pc:cxnChg chg="mod">
          <ac:chgData name="Schwend, Jessica (KSC-LASSOII-4113)[Astrion]" userId="af78d90c-46f6-48c0-9f80-3d6e7bd44cf0" providerId="ADAL" clId="{A8225894-123D-4E94-BB97-46850096CB92}" dt="2025-05-20T12:19:07.363" v="538" actId="1076"/>
          <ac:cxnSpMkLst>
            <pc:docMk/>
            <pc:sldMk cId="3875087491" sldId="257"/>
            <ac:cxnSpMk id="1255" creationId="{33F6909C-2A85-B77E-8A82-F2FA790000B3}"/>
          </ac:cxnSpMkLst>
        </pc:cxnChg>
        <pc:cxnChg chg="mod">
          <ac:chgData name="Schwend, Jessica (KSC-LASSOII-4113)[Astrion]" userId="af78d90c-46f6-48c0-9f80-3d6e7bd44cf0" providerId="ADAL" clId="{A8225894-123D-4E94-BB97-46850096CB92}" dt="2025-05-20T12:18:50.610" v="534" actId="1076"/>
          <ac:cxnSpMkLst>
            <pc:docMk/>
            <pc:sldMk cId="3875087491" sldId="257"/>
            <ac:cxnSpMk id="1256" creationId="{2AD6FF36-95A4-5FC4-5336-D99FF8649AEA}"/>
          </ac:cxnSpMkLst>
        </pc:cxnChg>
        <pc:cxnChg chg="mod">
          <ac:chgData name="Schwend, Jessica (KSC-LASSOII-4113)[Astrion]" userId="af78d90c-46f6-48c0-9f80-3d6e7bd44cf0" providerId="ADAL" clId="{A8225894-123D-4E94-BB97-46850096CB92}" dt="2025-05-20T12:18:44.138" v="532" actId="14100"/>
          <ac:cxnSpMkLst>
            <pc:docMk/>
            <pc:sldMk cId="3875087491" sldId="257"/>
            <ac:cxnSpMk id="1257" creationId="{10779585-4F73-2E2A-3B40-9BBDC24773CF}"/>
          </ac:cxnSpMkLst>
        </pc:cxnChg>
      </pc:sldChg>
    </pc:docChg>
  </pc:docChgLst>
  <pc:docChgLst>
    <pc:chgData name="Gibson, Tracy L. (KSC-LASSOII-4113)[Astrion]" userId="00ffdb4c-4dde-478e-87b8-8c4943b8496b" providerId="ADAL" clId="{3E7E943D-5551-455C-84C7-F7503719B2FF}"/>
    <pc:docChg chg="modSld">
      <pc:chgData name="Gibson, Tracy L. (KSC-LASSOII-4113)[Astrion]" userId="00ffdb4c-4dde-478e-87b8-8c4943b8496b" providerId="ADAL" clId="{3E7E943D-5551-455C-84C7-F7503719B2FF}" dt="2025-05-19T21:18:56.421" v="1" actId="20577"/>
      <pc:docMkLst>
        <pc:docMk/>
      </pc:docMkLst>
      <pc:sldChg chg="modSp mod">
        <pc:chgData name="Gibson, Tracy L. (KSC-LASSOII-4113)[Astrion]" userId="00ffdb4c-4dde-478e-87b8-8c4943b8496b" providerId="ADAL" clId="{3E7E943D-5551-455C-84C7-F7503719B2FF}" dt="2025-05-19T21:18:56.421" v="1" actId="20577"/>
        <pc:sldMkLst>
          <pc:docMk/>
          <pc:sldMk cId="3875087491" sldId="257"/>
        </pc:sldMkLst>
        <pc:spChg chg="mod">
          <ac:chgData name="Gibson, Tracy L. (KSC-LASSOII-4113)[Astrion]" userId="00ffdb4c-4dde-478e-87b8-8c4943b8496b" providerId="ADAL" clId="{3E7E943D-5551-455C-84C7-F7503719B2FF}" dt="2025-05-19T21:18:56.421" v="1" actId="20577"/>
          <ac:spMkLst>
            <pc:docMk/>
            <pc:sldMk cId="3875087491" sldId="257"/>
            <ac:spMk id="1225" creationId="{817E56AB-37AB-24CD-0B82-514A8978C11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F022ECC2-5D62-4DFB-B605-B548DF9D803D}"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04D2B-0257-4A8F-B504-AFC9F0A33D8A}" type="slidenum">
              <a:rPr lang="en-US" smtClean="0"/>
              <a:t>‹#›</a:t>
            </a:fld>
            <a:endParaRPr lang="en-US"/>
          </a:p>
        </p:txBody>
      </p:sp>
    </p:spTree>
    <p:extLst>
      <p:ext uri="{BB962C8B-B14F-4D97-AF65-F5344CB8AC3E}">
        <p14:creationId xmlns:p14="http://schemas.microsoft.com/office/powerpoint/2010/main" val="1130613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2ECC2-5D62-4DFB-B605-B548DF9D803D}"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04D2B-0257-4A8F-B504-AFC9F0A33D8A}" type="slidenum">
              <a:rPr lang="en-US" smtClean="0"/>
              <a:t>‹#›</a:t>
            </a:fld>
            <a:endParaRPr lang="en-US"/>
          </a:p>
        </p:txBody>
      </p:sp>
    </p:spTree>
    <p:extLst>
      <p:ext uri="{BB962C8B-B14F-4D97-AF65-F5344CB8AC3E}">
        <p14:creationId xmlns:p14="http://schemas.microsoft.com/office/powerpoint/2010/main" val="406696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2ECC2-5D62-4DFB-B605-B548DF9D803D}"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04D2B-0257-4A8F-B504-AFC9F0A33D8A}" type="slidenum">
              <a:rPr lang="en-US" smtClean="0"/>
              <a:t>‹#›</a:t>
            </a:fld>
            <a:endParaRPr lang="en-US"/>
          </a:p>
        </p:txBody>
      </p:sp>
    </p:spTree>
    <p:extLst>
      <p:ext uri="{BB962C8B-B14F-4D97-AF65-F5344CB8AC3E}">
        <p14:creationId xmlns:p14="http://schemas.microsoft.com/office/powerpoint/2010/main" val="4158642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2ECC2-5D62-4DFB-B605-B548DF9D803D}"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04D2B-0257-4A8F-B504-AFC9F0A33D8A}" type="slidenum">
              <a:rPr lang="en-US" smtClean="0"/>
              <a:t>‹#›</a:t>
            </a:fld>
            <a:endParaRPr lang="en-US"/>
          </a:p>
        </p:txBody>
      </p:sp>
    </p:spTree>
    <p:extLst>
      <p:ext uri="{BB962C8B-B14F-4D97-AF65-F5344CB8AC3E}">
        <p14:creationId xmlns:p14="http://schemas.microsoft.com/office/powerpoint/2010/main" val="1992400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22ECC2-5D62-4DFB-B605-B548DF9D803D}"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04D2B-0257-4A8F-B504-AFC9F0A33D8A}" type="slidenum">
              <a:rPr lang="en-US" smtClean="0"/>
              <a:t>‹#›</a:t>
            </a:fld>
            <a:endParaRPr lang="en-US"/>
          </a:p>
        </p:txBody>
      </p:sp>
    </p:spTree>
    <p:extLst>
      <p:ext uri="{BB962C8B-B14F-4D97-AF65-F5344CB8AC3E}">
        <p14:creationId xmlns:p14="http://schemas.microsoft.com/office/powerpoint/2010/main" val="403149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22ECC2-5D62-4DFB-B605-B548DF9D803D}"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04D2B-0257-4A8F-B504-AFC9F0A33D8A}" type="slidenum">
              <a:rPr lang="en-US" smtClean="0"/>
              <a:t>‹#›</a:t>
            </a:fld>
            <a:endParaRPr lang="en-US"/>
          </a:p>
        </p:txBody>
      </p:sp>
    </p:spTree>
    <p:extLst>
      <p:ext uri="{BB962C8B-B14F-4D97-AF65-F5344CB8AC3E}">
        <p14:creationId xmlns:p14="http://schemas.microsoft.com/office/powerpoint/2010/main" val="287134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22ECC2-5D62-4DFB-B605-B548DF9D803D}" type="datetimeFigureOut">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04D2B-0257-4A8F-B504-AFC9F0A33D8A}" type="slidenum">
              <a:rPr lang="en-US" smtClean="0"/>
              <a:t>‹#›</a:t>
            </a:fld>
            <a:endParaRPr lang="en-US"/>
          </a:p>
        </p:txBody>
      </p:sp>
    </p:spTree>
    <p:extLst>
      <p:ext uri="{BB962C8B-B14F-4D97-AF65-F5344CB8AC3E}">
        <p14:creationId xmlns:p14="http://schemas.microsoft.com/office/powerpoint/2010/main" val="3470322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22ECC2-5D62-4DFB-B605-B548DF9D803D}" type="datetimeFigureOut">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04D2B-0257-4A8F-B504-AFC9F0A33D8A}" type="slidenum">
              <a:rPr lang="en-US" smtClean="0"/>
              <a:t>‹#›</a:t>
            </a:fld>
            <a:endParaRPr lang="en-US"/>
          </a:p>
        </p:txBody>
      </p:sp>
    </p:spTree>
    <p:extLst>
      <p:ext uri="{BB962C8B-B14F-4D97-AF65-F5344CB8AC3E}">
        <p14:creationId xmlns:p14="http://schemas.microsoft.com/office/powerpoint/2010/main" val="3285409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2ECC2-5D62-4DFB-B605-B548DF9D803D}" type="datetimeFigureOut">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604D2B-0257-4A8F-B504-AFC9F0A33D8A}" type="slidenum">
              <a:rPr lang="en-US" smtClean="0"/>
              <a:t>‹#›</a:t>
            </a:fld>
            <a:endParaRPr lang="en-US"/>
          </a:p>
        </p:txBody>
      </p:sp>
    </p:spTree>
    <p:extLst>
      <p:ext uri="{BB962C8B-B14F-4D97-AF65-F5344CB8AC3E}">
        <p14:creationId xmlns:p14="http://schemas.microsoft.com/office/powerpoint/2010/main" val="2957445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F022ECC2-5D62-4DFB-B605-B548DF9D803D}"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04D2B-0257-4A8F-B504-AFC9F0A33D8A}" type="slidenum">
              <a:rPr lang="en-US" smtClean="0"/>
              <a:t>‹#›</a:t>
            </a:fld>
            <a:endParaRPr lang="en-US"/>
          </a:p>
        </p:txBody>
      </p:sp>
    </p:spTree>
    <p:extLst>
      <p:ext uri="{BB962C8B-B14F-4D97-AF65-F5344CB8AC3E}">
        <p14:creationId xmlns:p14="http://schemas.microsoft.com/office/powerpoint/2010/main" val="424320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F022ECC2-5D62-4DFB-B605-B548DF9D803D}"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04D2B-0257-4A8F-B504-AFC9F0A33D8A}" type="slidenum">
              <a:rPr lang="en-US" smtClean="0"/>
              <a:t>‹#›</a:t>
            </a:fld>
            <a:endParaRPr lang="en-US"/>
          </a:p>
        </p:txBody>
      </p:sp>
    </p:spTree>
    <p:extLst>
      <p:ext uri="{BB962C8B-B14F-4D97-AF65-F5344CB8AC3E}">
        <p14:creationId xmlns:p14="http://schemas.microsoft.com/office/powerpoint/2010/main" val="3860742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F022ECC2-5D62-4DFB-B605-B548DF9D803D}" type="datetimeFigureOut">
              <a:rPr lang="en-US" smtClean="0"/>
              <a:t>5/20/2025</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4B604D2B-0257-4A8F-B504-AFC9F0A33D8A}" type="slidenum">
              <a:rPr lang="en-US" smtClean="0"/>
              <a:t>‹#›</a:t>
            </a:fld>
            <a:endParaRPr lang="en-US"/>
          </a:p>
        </p:txBody>
      </p:sp>
    </p:spTree>
    <p:extLst>
      <p:ext uri="{BB962C8B-B14F-4D97-AF65-F5344CB8AC3E}">
        <p14:creationId xmlns:p14="http://schemas.microsoft.com/office/powerpoint/2010/main" val="7327825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0602AED-F14E-464C-F35A-D3A9148BE11B}"/>
              </a:ext>
            </a:extLst>
          </p:cNvPr>
          <p:cNvSpPr>
            <a:spLocks/>
          </p:cNvSpPr>
          <p:nvPr/>
        </p:nvSpPr>
        <p:spPr>
          <a:xfrm>
            <a:off x="23972038" y="15828151"/>
            <a:ext cx="19278598" cy="15065505"/>
          </a:xfrm>
          <a:prstGeom prst="roundRect">
            <a:avLst>
              <a:gd name="adj" fmla="val 4049"/>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A37DAD13-7741-EC84-1CEA-0B586CE72528}"/>
              </a:ext>
            </a:extLst>
          </p:cNvPr>
          <p:cNvSpPr>
            <a:spLocks/>
          </p:cNvSpPr>
          <p:nvPr/>
        </p:nvSpPr>
        <p:spPr>
          <a:xfrm>
            <a:off x="21743174" y="5069114"/>
            <a:ext cx="21538424" cy="10458574"/>
          </a:xfrm>
          <a:prstGeom prst="roundRect">
            <a:avLst>
              <a:gd name="adj" fmla="val 6737"/>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2B09C5E7-2A5E-D588-F132-068EE117E2D7}"/>
              </a:ext>
            </a:extLst>
          </p:cNvPr>
          <p:cNvSpPr>
            <a:spLocks noGrp="1" noRot="1" noMove="1" noResize="1" noEditPoints="1" noAdjustHandles="1" noChangeArrowheads="1" noChangeShapeType="1"/>
          </p:cNvSpPr>
          <p:nvPr/>
        </p:nvSpPr>
        <p:spPr>
          <a:xfrm>
            <a:off x="279727" y="12983314"/>
            <a:ext cx="23520376" cy="18147169"/>
          </a:xfrm>
          <a:prstGeom prst="roundRect">
            <a:avLst>
              <a:gd name="adj" fmla="val 3683"/>
            </a:avLst>
          </a:prstGeom>
          <a:solidFill>
            <a:schemeClr val="accent5">
              <a:lumMod val="60000"/>
              <a:lumOff val="40000"/>
            </a:schemeClr>
          </a:solidFill>
          <a:ln w="444500">
            <a:solidFill>
              <a:srgbClr val="0225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7E3EB3-572F-6279-61CA-F4C339CE13A9}"/>
              </a:ext>
            </a:extLst>
          </p:cNvPr>
          <p:cNvSpPr/>
          <p:nvPr/>
        </p:nvSpPr>
        <p:spPr>
          <a:xfrm>
            <a:off x="0" y="1"/>
            <a:ext cx="43891200" cy="43107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800" i="1"/>
              <a:t>IN-SITU</a:t>
            </a:r>
            <a:r>
              <a:rPr lang="en-US" sz="8800"/>
              <a:t> PROPELLANT PRODUCTION TECHNOLOGY AT KENNEDY SPACE CENTER</a:t>
            </a:r>
          </a:p>
          <a:p>
            <a:pPr algn="ctr"/>
            <a:endParaRPr lang="en-US"/>
          </a:p>
          <a:p>
            <a:pPr marL="0" marR="0" algn="ctr">
              <a:lnSpc>
                <a:spcPct val="107000"/>
              </a:lnSpc>
              <a:spcBef>
                <a:spcPts val="0"/>
              </a:spcBef>
              <a:spcAft>
                <a:spcPts val="800"/>
              </a:spcAft>
            </a:pPr>
            <a:r>
              <a:rPr lang="en-US" sz="4800">
                <a:effectLst/>
                <a:latin typeface="Calibri" panose="020F0502020204030204" pitchFamily="34" charset="0"/>
                <a:ea typeface="Calibri" panose="020F0502020204030204" pitchFamily="34" charset="0"/>
                <a:cs typeface="Times New Roman" panose="02020603050405020304" pitchFamily="18" charset="0"/>
              </a:rPr>
              <a:t>J. Schwend</a:t>
            </a:r>
            <a:r>
              <a:rPr lang="en-US" sz="4800" baseline="30000">
                <a:effectLst/>
                <a:latin typeface="Calibri" panose="020F0502020204030204" pitchFamily="34" charset="0"/>
                <a:ea typeface="Calibri" panose="020F0502020204030204" pitchFamily="34" charset="0"/>
                <a:cs typeface="Times New Roman" panose="02020603050405020304" pitchFamily="18" charset="0"/>
              </a:rPr>
              <a:t> 1 * </a:t>
            </a:r>
            <a:r>
              <a:rPr lang="en-US" sz="4800">
                <a:effectLst/>
                <a:latin typeface="Calibri" panose="020F0502020204030204" pitchFamily="34" charset="0"/>
                <a:ea typeface="Calibri" panose="020F0502020204030204" pitchFamily="34" charset="0"/>
                <a:cs typeface="Times New Roman" panose="02020603050405020304" pitchFamily="18" charset="0"/>
              </a:rPr>
              <a:t>, K.W. Engeling Ph.D.</a:t>
            </a:r>
            <a:r>
              <a:rPr lang="en-US" sz="4800" baseline="30000">
                <a:effectLst/>
                <a:latin typeface="Calibri" panose="020F0502020204030204" pitchFamily="34" charset="0"/>
                <a:ea typeface="Calibri" panose="020F0502020204030204" pitchFamily="34" charset="0"/>
                <a:cs typeface="Times New Roman" panose="02020603050405020304" pitchFamily="18" charset="0"/>
              </a:rPr>
              <a:t> 2 </a:t>
            </a:r>
            <a:r>
              <a:rPr lang="en-US" sz="4800">
                <a:effectLst/>
                <a:latin typeface="Calibri" panose="020F0502020204030204" pitchFamily="34" charset="0"/>
                <a:ea typeface="Calibri" panose="020F0502020204030204" pitchFamily="34" charset="0"/>
                <a:cs typeface="Times New Roman" panose="02020603050405020304" pitchFamily="18" charset="0"/>
              </a:rPr>
              <a:t>, T. L. Gibson Ph.D. </a:t>
            </a:r>
            <a:r>
              <a:rPr lang="en-US" sz="4800" baseline="30000">
                <a:effectLst/>
                <a:latin typeface="Calibri" panose="020F0502020204030204" pitchFamily="34" charset="0"/>
                <a:ea typeface="Calibri" panose="020F0502020204030204" pitchFamily="34" charset="0"/>
                <a:cs typeface="Times New Roman" panose="02020603050405020304" pitchFamily="18" charset="0"/>
              </a:rPr>
              <a:t>1</a:t>
            </a:r>
          </a:p>
          <a:p>
            <a:pPr marL="0" marR="0" algn="ctr">
              <a:lnSpc>
                <a:spcPct val="107000"/>
              </a:lnSpc>
              <a:spcBef>
                <a:spcPts val="0"/>
              </a:spcBef>
              <a:spcAft>
                <a:spcPts val="800"/>
              </a:spcAft>
            </a:pPr>
            <a:endParaRPr lang="en-US" sz="1200" baseline="30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3200" baseline="30000">
                <a:effectLst/>
                <a:latin typeface="Calibri" panose="020F0502020204030204" pitchFamily="34" charset="0"/>
                <a:ea typeface="Calibri" panose="020F0502020204030204" pitchFamily="34" charset="0"/>
                <a:cs typeface="Times New Roman" panose="02020603050405020304" pitchFamily="18" charset="0"/>
              </a:rPr>
              <a:t>1 </a:t>
            </a:r>
            <a:r>
              <a:rPr lang="en-US" sz="3200">
                <a:effectLst/>
                <a:latin typeface="Calibri" panose="020F0502020204030204" pitchFamily="34" charset="0"/>
                <a:ea typeface="Calibri" panose="020F0502020204030204" pitchFamily="34" charset="0"/>
                <a:cs typeface="Times New Roman" panose="02020603050405020304" pitchFamily="18" charset="0"/>
              </a:rPr>
              <a:t>Astrion Inc, Kennedy Space Center, FL 32899  </a:t>
            </a:r>
            <a:r>
              <a:rPr lang="en-US" sz="3200" baseline="30000">
                <a:effectLst/>
                <a:latin typeface="Calibri" panose="020F0502020204030204" pitchFamily="34" charset="0"/>
                <a:ea typeface="Calibri" panose="020F0502020204030204" pitchFamily="34" charset="0"/>
                <a:cs typeface="Times New Roman" panose="02020603050405020304" pitchFamily="18" charset="0"/>
              </a:rPr>
              <a:t>2 </a:t>
            </a:r>
            <a:r>
              <a:rPr lang="en-US" sz="3200">
                <a:effectLst/>
                <a:latin typeface="Calibri" panose="020F0502020204030204" pitchFamily="34" charset="0"/>
                <a:ea typeface="Calibri" panose="020F0502020204030204" pitchFamily="34" charset="0"/>
                <a:cs typeface="Times New Roman" panose="02020603050405020304" pitchFamily="18" charset="0"/>
              </a:rPr>
              <a:t>National Aeronautics and Space Administration, Kennedy Space Center, FL 32899</a:t>
            </a:r>
          </a:p>
        </p:txBody>
      </p:sp>
      <p:sp>
        <p:nvSpPr>
          <p:cNvPr id="13" name="Rectangle: Rounded Corners 12">
            <a:extLst>
              <a:ext uri="{FF2B5EF4-FFF2-40B4-BE49-F238E27FC236}">
                <a16:creationId xmlns:a16="http://schemas.microsoft.com/office/drawing/2014/main" id="{02EE4D90-236E-CEA1-5E16-25F74756FA46}"/>
              </a:ext>
            </a:extLst>
          </p:cNvPr>
          <p:cNvSpPr>
            <a:spLocks noGrp="1" noRot="1" noMove="1" noResize="1" noEditPoints="1" noAdjustHandles="1" noChangeArrowheads="1" noChangeShapeType="1"/>
          </p:cNvSpPr>
          <p:nvPr/>
        </p:nvSpPr>
        <p:spPr>
          <a:xfrm>
            <a:off x="609599" y="5069114"/>
            <a:ext cx="20645529" cy="7783000"/>
          </a:xfrm>
          <a:prstGeom prst="roundRect">
            <a:avLst>
              <a:gd name="adj" fmla="val 6615"/>
            </a:avLst>
          </a:prstGeom>
          <a:solidFill>
            <a:srgbClr val="CC5D1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9FFD48E-4E78-96E1-84B3-E2774D2BF3C0}"/>
              </a:ext>
            </a:extLst>
          </p:cNvPr>
          <p:cNvSpPr txBox="1"/>
          <p:nvPr/>
        </p:nvSpPr>
        <p:spPr>
          <a:xfrm>
            <a:off x="1097645" y="5283465"/>
            <a:ext cx="13716000" cy="1107996"/>
          </a:xfrm>
          <a:prstGeom prst="rect">
            <a:avLst/>
          </a:prstGeom>
          <a:noFill/>
        </p:spPr>
        <p:txBody>
          <a:bodyPr wrap="square" rtlCol="0">
            <a:spAutoFit/>
          </a:bodyPr>
          <a:lstStyle/>
          <a:p>
            <a:r>
              <a:rPr lang="en-US" sz="6600" b="1">
                <a:solidFill>
                  <a:schemeClr val="bg1"/>
                </a:solidFill>
              </a:rPr>
              <a:t>Introduction</a:t>
            </a:r>
          </a:p>
        </p:txBody>
      </p:sp>
      <p:sp>
        <p:nvSpPr>
          <p:cNvPr id="18" name="TextBox 17">
            <a:extLst>
              <a:ext uri="{FF2B5EF4-FFF2-40B4-BE49-F238E27FC236}">
                <a16:creationId xmlns:a16="http://schemas.microsoft.com/office/drawing/2014/main" id="{E6BD977B-1150-EDA6-CE69-4076A6F67823}"/>
              </a:ext>
            </a:extLst>
          </p:cNvPr>
          <p:cNvSpPr txBox="1"/>
          <p:nvPr/>
        </p:nvSpPr>
        <p:spPr>
          <a:xfrm>
            <a:off x="22264914" y="5204788"/>
            <a:ext cx="13716000" cy="1107996"/>
          </a:xfrm>
          <a:prstGeom prst="rect">
            <a:avLst/>
          </a:prstGeom>
          <a:noFill/>
        </p:spPr>
        <p:txBody>
          <a:bodyPr wrap="square" rtlCol="0">
            <a:spAutoFit/>
          </a:bodyPr>
          <a:lstStyle/>
          <a:p>
            <a:r>
              <a:rPr lang="en-US" sz="6600" b="1">
                <a:solidFill>
                  <a:schemeClr val="bg1"/>
                </a:solidFill>
              </a:rPr>
              <a:t>Sabatier Reactor</a:t>
            </a:r>
          </a:p>
        </p:txBody>
      </p:sp>
      <p:sp>
        <p:nvSpPr>
          <p:cNvPr id="19" name="TextBox 18">
            <a:extLst>
              <a:ext uri="{FF2B5EF4-FFF2-40B4-BE49-F238E27FC236}">
                <a16:creationId xmlns:a16="http://schemas.microsoft.com/office/drawing/2014/main" id="{FE39B5F0-7553-B282-7878-5C15FF50951A}"/>
              </a:ext>
            </a:extLst>
          </p:cNvPr>
          <p:cNvSpPr txBox="1"/>
          <p:nvPr/>
        </p:nvSpPr>
        <p:spPr>
          <a:xfrm>
            <a:off x="29343622" y="15961924"/>
            <a:ext cx="13716000" cy="1107996"/>
          </a:xfrm>
          <a:prstGeom prst="rect">
            <a:avLst/>
          </a:prstGeom>
          <a:noFill/>
        </p:spPr>
        <p:txBody>
          <a:bodyPr wrap="square" rtlCol="0">
            <a:spAutoFit/>
          </a:bodyPr>
          <a:lstStyle/>
          <a:p>
            <a:r>
              <a:rPr lang="en-US" sz="6600" b="1">
                <a:solidFill>
                  <a:schemeClr val="bg1"/>
                </a:solidFill>
              </a:rPr>
              <a:t>Oxygen from Regolith</a:t>
            </a:r>
          </a:p>
        </p:txBody>
      </p:sp>
      <p:sp>
        <p:nvSpPr>
          <p:cNvPr id="20" name="TextBox 19">
            <a:extLst>
              <a:ext uri="{FF2B5EF4-FFF2-40B4-BE49-F238E27FC236}">
                <a16:creationId xmlns:a16="http://schemas.microsoft.com/office/drawing/2014/main" id="{671EE631-2A77-D0C0-6A23-99BDE094A10E}"/>
              </a:ext>
            </a:extLst>
          </p:cNvPr>
          <p:cNvSpPr txBox="1"/>
          <p:nvPr/>
        </p:nvSpPr>
        <p:spPr>
          <a:xfrm>
            <a:off x="830942" y="13352666"/>
            <a:ext cx="13716000" cy="1107996"/>
          </a:xfrm>
          <a:prstGeom prst="rect">
            <a:avLst/>
          </a:prstGeom>
          <a:noFill/>
        </p:spPr>
        <p:txBody>
          <a:bodyPr wrap="square" rtlCol="0">
            <a:spAutoFit/>
          </a:bodyPr>
          <a:lstStyle/>
          <a:p>
            <a:r>
              <a:rPr lang="en-US" sz="6600" b="1">
                <a:solidFill>
                  <a:schemeClr val="bg1"/>
                </a:solidFill>
              </a:rPr>
              <a:t>Plasma Chemistry</a:t>
            </a:r>
          </a:p>
        </p:txBody>
      </p:sp>
      <p:pic>
        <p:nvPicPr>
          <p:cNvPr id="1026" name="Picture 2" descr="NASA Logo | NASA Global Precipitation Measurement Mission">
            <a:extLst>
              <a:ext uri="{FF2B5EF4-FFF2-40B4-BE49-F238E27FC236}">
                <a16:creationId xmlns:a16="http://schemas.microsoft.com/office/drawing/2014/main" id="{FE66EF26-3969-598E-35C5-03286737DE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9245" y="1251284"/>
            <a:ext cx="3011748" cy="250427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ECC26FC9-549B-8546-21E8-A96F2F9A085D}"/>
              </a:ext>
            </a:extLst>
          </p:cNvPr>
          <p:cNvSpPr txBox="1"/>
          <p:nvPr/>
        </p:nvSpPr>
        <p:spPr>
          <a:xfrm>
            <a:off x="33623541" y="31130483"/>
            <a:ext cx="5042892" cy="1384995"/>
          </a:xfrm>
          <a:prstGeom prst="rect">
            <a:avLst/>
          </a:prstGeom>
          <a:noFill/>
        </p:spPr>
        <p:txBody>
          <a:bodyPr wrap="square" rtlCol="0">
            <a:spAutoFit/>
          </a:bodyPr>
          <a:lstStyle/>
          <a:p>
            <a:pPr algn="ctr"/>
            <a:r>
              <a:rPr lang="en-US" sz="2800">
                <a:solidFill>
                  <a:schemeClr val="bg1"/>
                </a:solidFill>
              </a:rPr>
              <a:t>jessica.schwend@nasa.gov</a:t>
            </a:r>
          </a:p>
          <a:p>
            <a:pPr algn="ctr"/>
            <a:r>
              <a:rPr lang="en-US" sz="2800">
                <a:solidFill>
                  <a:schemeClr val="bg1"/>
                </a:solidFill>
              </a:rPr>
              <a:t>kenneth.engeling@nasa.gov</a:t>
            </a:r>
          </a:p>
          <a:p>
            <a:pPr algn="ctr"/>
            <a:r>
              <a:rPr lang="en-US" sz="2800">
                <a:solidFill>
                  <a:schemeClr val="bg1"/>
                </a:solidFill>
              </a:rPr>
              <a:t>tracy.l.gibson@nasa.gov</a:t>
            </a:r>
          </a:p>
        </p:txBody>
      </p:sp>
      <p:sp>
        <p:nvSpPr>
          <p:cNvPr id="26" name="TextBox 25">
            <a:extLst>
              <a:ext uri="{FF2B5EF4-FFF2-40B4-BE49-F238E27FC236}">
                <a16:creationId xmlns:a16="http://schemas.microsoft.com/office/drawing/2014/main" id="{F236946A-AC32-743C-70F5-6C587372EADE}"/>
              </a:ext>
            </a:extLst>
          </p:cNvPr>
          <p:cNvSpPr txBox="1"/>
          <p:nvPr/>
        </p:nvSpPr>
        <p:spPr>
          <a:xfrm>
            <a:off x="39963627" y="31147401"/>
            <a:ext cx="3163745" cy="1569660"/>
          </a:xfrm>
          <a:prstGeom prst="rect">
            <a:avLst/>
          </a:prstGeom>
          <a:noFill/>
        </p:spPr>
        <p:txBody>
          <a:bodyPr wrap="square" rtlCol="0">
            <a:spAutoFit/>
          </a:bodyPr>
          <a:lstStyle/>
          <a:p>
            <a:pPr algn="r"/>
            <a:r>
              <a:rPr lang="en-US" sz="3200">
                <a:solidFill>
                  <a:schemeClr val="bg1"/>
                </a:solidFill>
              </a:rPr>
              <a:t>Space Resources </a:t>
            </a:r>
          </a:p>
          <a:p>
            <a:pPr algn="r"/>
            <a:r>
              <a:rPr lang="en-US" sz="3200">
                <a:solidFill>
                  <a:schemeClr val="bg1"/>
                </a:solidFill>
              </a:rPr>
              <a:t>Round Table</a:t>
            </a:r>
          </a:p>
          <a:p>
            <a:pPr algn="r"/>
            <a:r>
              <a:rPr lang="en-US" sz="3200">
                <a:solidFill>
                  <a:schemeClr val="bg1"/>
                </a:solidFill>
              </a:rPr>
              <a:t> June 2025</a:t>
            </a:r>
            <a:endParaRPr lang="en-US" sz="4000">
              <a:solidFill>
                <a:schemeClr val="bg1"/>
              </a:solidFill>
            </a:endParaRPr>
          </a:p>
        </p:txBody>
      </p:sp>
      <p:sp>
        <p:nvSpPr>
          <p:cNvPr id="28" name="TextBox 27">
            <a:extLst>
              <a:ext uri="{FF2B5EF4-FFF2-40B4-BE49-F238E27FC236}">
                <a16:creationId xmlns:a16="http://schemas.microsoft.com/office/drawing/2014/main" id="{8A7702B1-874C-4F7F-5F9E-B2873B91F2B0}"/>
              </a:ext>
            </a:extLst>
          </p:cNvPr>
          <p:cNvSpPr txBox="1"/>
          <p:nvPr/>
        </p:nvSpPr>
        <p:spPr>
          <a:xfrm>
            <a:off x="1068661" y="6575745"/>
            <a:ext cx="20584883" cy="4093428"/>
          </a:xfrm>
          <a:prstGeom prst="rect">
            <a:avLst/>
          </a:prstGeom>
          <a:noFill/>
        </p:spPr>
        <p:txBody>
          <a:bodyPr wrap="square" rtlCol="0">
            <a:spAutoFit/>
          </a:bodyPr>
          <a:lstStyle/>
          <a:p>
            <a:pPr marL="342900" indent="-342900">
              <a:buFont typeface="Arial" panose="020B0604020202020204" pitchFamily="34" charset="0"/>
              <a:buChar char="•"/>
            </a:pPr>
            <a:r>
              <a:rPr lang="en-US" sz="2600">
                <a:solidFill>
                  <a:schemeClr val="bg1"/>
                </a:solidFill>
                <a:effectLst/>
                <a:ea typeface="Times New Roman" panose="02020603050405020304" pitchFamily="18" charset="0"/>
              </a:rPr>
              <a:t>The capability to produce propellant</a:t>
            </a:r>
            <a:r>
              <a:rPr lang="en-US" sz="2600" i="1">
                <a:solidFill>
                  <a:schemeClr val="bg1"/>
                </a:solidFill>
                <a:effectLst/>
                <a:ea typeface="Times New Roman" panose="02020603050405020304" pitchFamily="18" charset="0"/>
              </a:rPr>
              <a:t> In-Situ </a:t>
            </a:r>
            <a:r>
              <a:rPr lang="en-US" sz="2600">
                <a:solidFill>
                  <a:schemeClr val="bg1"/>
                </a:solidFill>
                <a:effectLst/>
                <a:ea typeface="Times New Roman" panose="02020603050405020304" pitchFamily="18" charset="0"/>
              </a:rPr>
              <a:t>is critical to NASA’s exploration goals. With approximately 90% of a rocket’s take-off weight being attributed to propellant [1], it would be unsustainable and inefficient to rely on resupply missions for all off-planet propellant needs. </a:t>
            </a:r>
          </a:p>
          <a:p>
            <a:endParaRPr lang="en-US" sz="2600">
              <a:solidFill>
                <a:schemeClr val="bg1"/>
              </a:solidFill>
              <a:latin typeface="Times New Roman" panose="02020603050405020304" pitchFamily="18" charset="0"/>
            </a:endParaRPr>
          </a:p>
          <a:p>
            <a:pPr marL="342900" indent="-342900">
              <a:buFont typeface="Arial" panose="020B0604020202020204" pitchFamily="34" charset="0"/>
              <a:buChar char="•"/>
            </a:pPr>
            <a:r>
              <a:rPr lang="en-US" sz="2600">
                <a:solidFill>
                  <a:schemeClr val="bg1"/>
                </a:solidFill>
              </a:rPr>
              <a:t>Kennedy Space Center (KSC) is known as the world’s leading spaceport, meaning KSC has the infrastructure, safety measures, and experience to handle rocket propellants on small and large scales.</a:t>
            </a:r>
          </a:p>
          <a:p>
            <a:pPr marL="342900" indent="-342900">
              <a:buFont typeface="Arial" panose="020B0604020202020204" pitchFamily="34" charset="0"/>
              <a:buChar char="•"/>
            </a:pPr>
            <a:endParaRPr lang="en-US" sz="2600">
              <a:solidFill>
                <a:schemeClr val="bg1"/>
              </a:solidFill>
            </a:endParaRPr>
          </a:p>
          <a:p>
            <a:pPr marL="342900" indent="-342900">
              <a:buFont typeface="Arial" panose="020B0604020202020204" pitchFamily="34" charset="0"/>
              <a:buChar char="•"/>
            </a:pPr>
            <a:r>
              <a:rPr lang="en-US" sz="2600">
                <a:solidFill>
                  <a:schemeClr val="bg1"/>
                </a:solidFill>
              </a:rPr>
              <a:t>The most notable advancement towards ISPP was the MOXIE demonstration on Mars, where NASA and MIT successfully extracted oxygen from the Mar’s atmosphere on board the Perseverance Rover through solid oxide electrolysis [3]. Electrolysis is just one example of the many </a:t>
            </a:r>
          </a:p>
          <a:p>
            <a:r>
              <a:rPr lang="en-US" sz="2600">
                <a:solidFill>
                  <a:schemeClr val="bg1"/>
                </a:solidFill>
              </a:rPr>
              <a:t>     possible methods to create propellant in-situ, and researchers at Kennedy Space Center have been working to advance </a:t>
            </a:r>
          </a:p>
          <a:p>
            <a:r>
              <a:rPr lang="en-US" sz="2600">
                <a:solidFill>
                  <a:schemeClr val="bg1"/>
                </a:solidFill>
              </a:rPr>
              <a:t>     and expand ISPP technology.</a:t>
            </a:r>
          </a:p>
        </p:txBody>
      </p:sp>
      <p:grpSp>
        <p:nvGrpSpPr>
          <p:cNvPr id="1221" name="Group 1220">
            <a:extLst>
              <a:ext uri="{FF2B5EF4-FFF2-40B4-BE49-F238E27FC236}">
                <a16:creationId xmlns:a16="http://schemas.microsoft.com/office/drawing/2014/main" id="{6F8B2D54-C13A-8075-D6A6-5EBE31A946D8}"/>
              </a:ext>
            </a:extLst>
          </p:cNvPr>
          <p:cNvGrpSpPr/>
          <p:nvPr/>
        </p:nvGrpSpPr>
        <p:grpSpPr>
          <a:xfrm>
            <a:off x="30006977" y="11114146"/>
            <a:ext cx="11347141" cy="3523704"/>
            <a:chOff x="31984950" y="10571706"/>
            <a:chExt cx="10808604" cy="3523704"/>
          </a:xfrm>
        </p:grpSpPr>
        <p:sp>
          <p:nvSpPr>
            <p:cNvPr id="1073" name="TextBox 1072">
              <a:extLst>
                <a:ext uri="{FF2B5EF4-FFF2-40B4-BE49-F238E27FC236}">
                  <a16:creationId xmlns:a16="http://schemas.microsoft.com/office/drawing/2014/main" id="{0ADDFE9E-AEE8-7170-998D-0DB2C82CC319}"/>
                </a:ext>
              </a:extLst>
            </p:cNvPr>
            <p:cNvSpPr txBox="1"/>
            <p:nvPr/>
          </p:nvSpPr>
          <p:spPr>
            <a:xfrm>
              <a:off x="35862450" y="10639430"/>
              <a:ext cx="990866" cy="830997"/>
            </a:xfrm>
            <a:prstGeom prst="rect">
              <a:avLst/>
            </a:prstGeom>
            <a:noFill/>
          </p:spPr>
          <p:txBody>
            <a:bodyPr wrap="square" rtlCol="0">
              <a:spAutoFit/>
            </a:bodyPr>
            <a:lstStyle/>
            <a:p>
              <a:r>
                <a:rPr lang="en-US" sz="2000">
                  <a:solidFill>
                    <a:schemeClr val="bg1"/>
                  </a:solidFill>
                  <a:latin typeface="Calibri" panose="020F0502020204030204" pitchFamily="34" charset="0"/>
                  <a:ea typeface="Calibri" panose="020F0502020204030204" pitchFamily="34" charset="0"/>
                  <a:cs typeface="Times New Roman" panose="02020603050405020304" pitchFamily="18" charset="0"/>
                </a:rPr>
                <a:t>Heat</a:t>
              </a:r>
            </a:p>
            <a:p>
              <a:endParaRPr lang="en-US" sz="2800">
                <a:solidFill>
                  <a:schemeClr val="bg1"/>
                </a:solidFill>
              </a:endParaRPr>
            </a:p>
          </p:txBody>
        </p:sp>
        <p:sp>
          <p:nvSpPr>
            <p:cNvPr id="1074" name="Oval 1073">
              <a:extLst>
                <a:ext uri="{FF2B5EF4-FFF2-40B4-BE49-F238E27FC236}">
                  <a16:creationId xmlns:a16="http://schemas.microsoft.com/office/drawing/2014/main" id="{87F3A7E6-5F9F-7D6C-B618-412EA233F92A}"/>
                </a:ext>
              </a:extLst>
            </p:cNvPr>
            <p:cNvSpPr/>
            <p:nvPr/>
          </p:nvSpPr>
          <p:spPr>
            <a:xfrm>
              <a:off x="32340788" y="11609087"/>
              <a:ext cx="1418355" cy="140092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rPr>
                <a:t>Mars</a:t>
              </a:r>
            </a:p>
          </p:txBody>
        </p:sp>
        <p:pic>
          <p:nvPicPr>
            <p:cNvPr id="1075" name="Picture 2">
              <a:extLst>
                <a:ext uri="{FF2B5EF4-FFF2-40B4-BE49-F238E27FC236}">
                  <a16:creationId xmlns:a16="http://schemas.microsoft.com/office/drawing/2014/main" id="{93407AFA-A69F-728E-45C7-14DA73E4D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2339">
              <a:off x="33445808" y="12422745"/>
              <a:ext cx="537954" cy="353126"/>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4">
              <a:extLst>
                <a:ext uri="{FF2B5EF4-FFF2-40B4-BE49-F238E27FC236}">
                  <a16:creationId xmlns:a16="http://schemas.microsoft.com/office/drawing/2014/main" id="{5F153FC9-7229-7DBB-154C-E2BC0A0DFB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54446">
              <a:off x="33499501" y="11839981"/>
              <a:ext cx="555673" cy="395048"/>
            </a:xfrm>
            <a:prstGeom prst="rect">
              <a:avLst/>
            </a:prstGeom>
            <a:noFill/>
            <a:extLst>
              <a:ext uri="{909E8E84-426E-40DD-AFC4-6F175D3DCCD1}">
                <a14:hiddenFill xmlns:a14="http://schemas.microsoft.com/office/drawing/2010/main">
                  <a:solidFill>
                    <a:srgbClr val="FFFFFF"/>
                  </a:solidFill>
                </a14:hiddenFill>
              </a:ext>
            </a:extLst>
          </p:spPr>
        </p:pic>
        <p:cxnSp>
          <p:nvCxnSpPr>
            <p:cNvPr id="1077" name="Straight Arrow Connector 1076">
              <a:extLst>
                <a:ext uri="{FF2B5EF4-FFF2-40B4-BE49-F238E27FC236}">
                  <a16:creationId xmlns:a16="http://schemas.microsoft.com/office/drawing/2014/main" id="{39B02810-BAFC-84EB-A549-A8E1DF2864E9}"/>
                </a:ext>
              </a:extLst>
            </p:cNvPr>
            <p:cNvCxnSpPr>
              <a:cxnSpLocks/>
            </p:cNvCxnSpPr>
            <p:nvPr/>
          </p:nvCxnSpPr>
          <p:spPr>
            <a:xfrm>
              <a:off x="34156868" y="12104044"/>
              <a:ext cx="127431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78" name="TextBox 1077">
              <a:extLst>
                <a:ext uri="{FF2B5EF4-FFF2-40B4-BE49-F238E27FC236}">
                  <a16:creationId xmlns:a16="http://schemas.microsoft.com/office/drawing/2014/main" id="{34A705BF-BD83-645C-17C3-ADA208CB7AFC}"/>
                </a:ext>
              </a:extLst>
            </p:cNvPr>
            <p:cNvSpPr txBox="1"/>
            <p:nvPr/>
          </p:nvSpPr>
          <p:spPr>
            <a:xfrm>
              <a:off x="33824581" y="12181491"/>
              <a:ext cx="777112" cy="677108"/>
            </a:xfrm>
            <a:prstGeom prst="rect">
              <a:avLst/>
            </a:prstGeom>
            <a:noFill/>
          </p:spPr>
          <p:txBody>
            <a:bodyPr wrap="square" rtlCol="0">
              <a:spAutoFit/>
            </a:bodyPr>
            <a:lstStyle/>
            <a:p>
              <a:r>
                <a:rPr lang="en-US">
                  <a:solidFill>
                    <a:schemeClr val="bg1"/>
                  </a:solidFill>
                  <a:latin typeface="Calibri" panose="020F0502020204030204" pitchFamily="34" charset="0"/>
                  <a:ea typeface="Calibri" panose="020F0502020204030204" pitchFamily="34" charset="0"/>
                  <a:cs typeface="Times New Roman" panose="02020603050405020304" pitchFamily="18" charset="0"/>
                </a:rPr>
                <a:t>H</a:t>
              </a:r>
              <a:r>
                <a:rPr lang="en-US"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2</a:t>
              </a:r>
              <a:r>
                <a:rPr lang="en-US">
                  <a:solidFill>
                    <a:schemeClr val="bg1"/>
                  </a:solidFill>
                  <a:latin typeface="Calibri" panose="020F0502020204030204" pitchFamily="34" charset="0"/>
                  <a:ea typeface="Calibri" panose="020F0502020204030204" pitchFamily="34" charset="0"/>
                  <a:cs typeface="Times New Roman" panose="02020603050405020304" pitchFamily="18" charset="0"/>
                </a:rPr>
                <a:t>O</a:t>
              </a:r>
            </a:p>
            <a:p>
              <a:endParaRPr lang="en-US" sz="2000">
                <a:solidFill>
                  <a:schemeClr val="bg1"/>
                </a:solidFill>
              </a:endParaRPr>
            </a:p>
          </p:txBody>
        </p:sp>
        <p:sp>
          <p:nvSpPr>
            <p:cNvPr id="1079" name="TextBox 1078">
              <a:extLst>
                <a:ext uri="{FF2B5EF4-FFF2-40B4-BE49-F238E27FC236}">
                  <a16:creationId xmlns:a16="http://schemas.microsoft.com/office/drawing/2014/main" id="{87F473DA-EF95-6DBC-295D-FF68870131B6}"/>
                </a:ext>
              </a:extLst>
            </p:cNvPr>
            <p:cNvSpPr txBox="1"/>
            <p:nvPr/>
          </p:nvSpPr>
          <p:spPr>
            <a:xfrm>
              <a:off x="33639543" y="11543174"/>
              <a:ext cx="625122" cy="677108"/>
            </a:xfrm>
            <a:prstGeom prst="rect">
              <a:avLst/>
            </a:prstGeom>
            <a:noFill/>
          </p:spPr>
          <p:txBody>
            <a:bodyPr wrap="square" rtlCol="0">
              <a:spAutoFit/>
            </a:bodyPr>
            <a:lstStyle/>
            <a:p>
              <a:r>
                <a:rPr lang="en-US">
                  <a:solidFill>
                    <a:schemeClr val="bg1"/>
                  </a:solidFill>
                  <a:latin typeface="Calibri" panose="020F0502020204030204" pitchFamily="34" charset="0"/>
                  <a:ea typeface="Calibri" panose="020F0502020204030204" pitchFamily="34" charset="0"/>
                  <a:cs typeface="Times New Roman" panose="02020603050405020304" pitchFamily="18" charset="0"/>
                </a:rPr>
                <a:t>CO</a:t>
              </a:r>
              <a:r>
                <a:rPr lang="en-US"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2</a:t>
              </a:r>
              <a:endParaRPr lang="en-US">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sz="2000">
                <a:solidFill>
                  <a:schemeClr val="bg1"/>
                </a:solidFill>
              </a:endParaRPr>
            </a:p>
          </p:txBody>
        </p:sp>
        <p:grpSp>
          <p:nvGrpSpPr>
            <p:cNvPr id="1080" name="Group 1079">
              <a:extLst>
                <a:ext uri="{FF2B5EF4-FFF2-40B4-BE49-F238E27FC236}">
                  <a16:creationId xmlns:a16="http://schemas.microsoft.com/office/drawing/2014/main" id="{4BEB7D07-2F71-DF9B-209F-BB7A8CCBA380}"/>
                </a:ext>
              </a:extLst>
            </p:cNvPr>
            <p:cNvGrpSpPr/>
            <p:nvPr/>
          </p:nvGrpSpPr>
          <p:grpSpPr>
            <a:xfrm>
              <a:off x="38717993" y="11417642"/>
              <a:ext cx="1630675" cy="1863370"/>
              <a:chOff x="4191452" y="2284357"/>
              <a:chExt cx="839096" cy="1177637"/>
            </a:xfrm>
          </p:grpSpPr>
          <p:sp>
            <p:nvSpPr>
              <p:cNvPr id="1081" name="Flowchart: Terminator 1080">
                <a:extLst>
                  <a:ext uri="{FF2B5EF4-FFF2-40B4-BE49-F238E27FC236}">
                    <a16:creationId xmlns:a16="http://schemas.microsoft.com/office/drawing/2014/main" id="{16618C67-B124-4CD7-A606-9831BD46100B}"/>
                  </a:ext>
                </a:extLst>
              </p:cNvPr>
              <p:cNvSpPr/>
              <p:nvPr/>
            </p:nvSpPr>
            <p:spPr>
              <a:xfrm rot="16200000">
                <a:off x="4016457" y="2526811"/>
                <a:ext cx="1177637" cy="692729"/>
              </a:xfrm>
              <a:prstGeom prst="flowChartTerminator">
                <a:avLst/>
              </a:prstGeom>
              <a:solidFill>
                <a:schemeClr val="accent1">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82" name="TextBox 1081">
                <a:extLst>
                  <a:ext uri="{FF2B5EF4-FFF2-40B4-BE49-F238E27FC236}">
                    <a16:creationId xmlns:a16="http://schemas.microsoft.com/office/drawing/2014/main" id="{E9813C1D-5056-5797-0AD8-3ECEEF090276}"/>
                  </a:ext>
                </a:extLst>
              </p:cNvPr>
              <p:cNvSpPr txBox="1"/>
              <p:nvPr/>
            </p:nvSpPr>
            <p:spPr>
              <a:xfrm>
                <a:off x="4191452" y="2458424"/>
                <a:ext cx="839096" cy="816953"/>
              </a:xfrm>
              <a:prstGeom prst="rect">
                <a:avLst/>
              </a:prstGeom>
              <a:noFill/>
            </p:spPr>
            <p:txBody>
              <a:bodyPr wrap="square" rtlCol="0">
                <a:spAutoFit/>
              </a:bodyPr>
              <a:lstStyle/>
              <a:p>
                <a:pPr algn="ctr"/>
                <a:r>
                  <a:rPr lang="en-US" sz="2000">
                    <a:solidFill>
                      <a:schemeClr val="bg1"/>
                    </a:solidFill>
                  </a:rPr>
                  <a:t>Propellant Storage </a:t>
                </a:r>
              </a:p>
              <a:p>
                <a:pPr algn="ctr"/>
                <a:endParaRPr lang="en-US" sz="600">
                  <a:solidFill>
                    <a:schemeClr val="bg1"/>
                  </a:solidFill>
                </a:endParaRPr>
              </a:p>
              <a:p>
                <a:pPr algn="ctr"/>
                <a:r>
                  <a:rPr lang="en-US" sz="1600">
                    <a:solidFill>
                      <a:schemeClr val="bg1"/>
                    </a:solidFill>
                  </a:rPr>
                  <a:t>cooling &amp; compression</a:t>
                </a:r>
                <a:endParaRPr lang="en-US" sz="3600">
                  <a:solidFill>
                    <a:schemeClr val="bg1"/>
                  </a:solidFill>
                </a:endParaRPr>
              </a:p>
            </p:txBody>
          </p:sp>
        </p:grpSp>
        <p:pic>
          <p:nvPicPr>
            <p:cNvPr id="1083" name="Picture 2">
              <a:extLst>
                <a:ext uri="{FF2B5EF4-FFF2-40B4-BE49-F238E27FC236}">
                  <a16:creationId xmlns:a16="http://schemas.microsoft.com/office/drawing/2014/main" id="{2EF3F9D2-EF40-C6E4-2DA4-65DAEF226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07133">
              <a:off x="36934697" y="12327129"/>
              <a:ext cx="537954" cy="353126"/>
            </a:xfrm>
            <a:prstGeom prst="rect">
              <a:avLst/>
            </a:prstGeom>
            <a:noFill/>
            <a:extLst>
              <a:ext uri="{909E8E84-426E-40DD-AFC4-6F175D3DCCD1}">
                <a14:hiddenFill xmlns:a14="http://schemas.microsoft.com/office/drawing/2010/main">
                  <a:solidFill>
                    <a:srgbClr val="FFFFFF"/>
                  </a:solidFill>
                </a14:hiddenFill>
              </a:ext>
            </a:extLst>
          </p:spPr>
        </p:pic>
        <p:sp>
          <p:nvSpPr>
            <p:cNvPr id="1084" name="TextBox 1083">
              <a:extLst>
                <a:ext uri="{FF2B5EF4-FFF2-40B4-BE49-F238E27FC236}">
                  <a16:creationId xmlns:a16="http://schemas.microsoft.com/office/drawing/2014/main" id="{CDF87D3D-69F6-B1AA-8CD8-DBFFC9651007}"/>
                </a:ext>
              </a:extLst>
            </p:cNvPr>
            <p:cNvSpPr txBox="1"/>
            <p:nvPr/>
          </p:nvSpPr>
          <p:spPr>
            <a:xfrm>
              <a:off x="37040919" y="12583041"/>
              <a:ext cx="1116440" cy="677108"/>
            </a:xfrm>
            <a:prstGeom prst="rect">
              <a:avLst/>
            </a:prstGeom>
            <a:noFill/>
          </p:spPr>
          <p:txBody>
            <a:bodyPr wrap="square" rtlCol="0">
              <a:spAutoFit/>
            </a:bodyPr>
            <a:lstStyle/>
            <a:p>
              <a:r>
                <a:rPr lang="en-US">
                  <a:solidFill>
                    <a:schemeClr val="bg1"/>
                  </a:solidFill>
                  <a:latin typeface="Calibri" panose="020F0502020204030204" pitchFamily="34" charset="0"/>
                  <a:ea typeface="Calibri" panose="020F0502020204030204" pitchFamily="34" charset="0"/>
                  <a:cs typeface="Times New Roman" panose="02020603050405020304" pitchFamily="18" charset="0"/>
                </a:rPr>
                <a:t>H</a:t>
              </a:r>
              <a:r>
                <a:rPr lang="en-US"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2</a:t>
              </a:r>
              <a:r>
                <a:rPr lang="en-US">
                  <a:solidFill>
                    <a:schemeClr val="bg1"/>
                  </a:solidFill>
                  <a:latin typeface="Calibri" panose="020F0502020204030204" pitchFamily="34" charset="0"/>
                  <a:ea typeface="Calibri" panose="020F0502020204030204" pitchFamily="34" charset="0"/>
                  <a:cs typeface="Times New Roman" panose="02020603050405020304" pitchFamily="18" charset="0"/>
                </a:rPr>
                <a:t>O</a:t>
              </a:r>
            </a:p>
            <a:p>
              <a:endParaRPr lang="en-US" sz="2000">
                <a:solidFill>
                  <a:schemeClr val="bg1"/>
                </a:solidFill>
              </a:endParaRPr>
            </a:p>
          </p:txBody>
        </p:sp>
        <p:pic>
          <p:nvPicPr>
            <p:cNvPr id="1085" name="Picture 10">
              <a:extLst>
                <a:ext uri="{FF2B5EF4-FFF2-40B4-BE49-F238E27FC236}">
                  <a16:creationId xmlns:a16="http://schemas.microsoft.com/office/drawing/2014/main" id="{992A8988-FA77-14B2-5FFC-2A8715E034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05727">
              <a:off x="37628125" y="11563816"/>
              <a:ext cx="452521" cy="528492"/>
            </a:xfrm>
            <a:prstGeom prst="rect">
              <a:avLst/>
            </a:prstGeom>
            <a:noFill/>
            <a:extLst>
              <a:ext uri="{909E8E84-426E-40DD-AFC4-6F175D3DCCD1}">
                <a14:hiddenFill xmlns:a14="http://schemas.microsoft.com/office/drawing/2010/main">
                  <a:solidFill>
                    <a:srgbClr val="FFFFFF"/>
                  </a:solidFill>
                </a14:hiddenFill>
              </a:ext>
            </a:extLst>
          </p:spPr>
        </p:pic>
        <p:sp>
          <p:nvSpPr>
            <p:cNvPr id="1086" name="TextBox 1085">
              <a:extLst>
                <a:ext uri="{FF2B5EF4-FFF2-40B4-BE49-F238E27FC236}">
                  <a16:creationId xmlns:a16="http://schemas.microsoft.com/office/drawing/2014/main" id="{CC4A2A61-C744-74EA-E713-14D65F841B4D}"/>
                </a:ext>
              </a:extLst>
            </p:cNvPr>
            <p:cNvSpPr txBox="1"/>
            <p:nvPr/>
          </p:nvSpPr>
          <p:spPr>
            <a:xfrm>
              <a:off x="37110136" y="11651479"/>
              <a:ext cx="625122" cy="677108"/>
            </a:xfrm>
            <a:prstGeom prst="rect">
              <a:avLst/>
            </a:prstGeom>
            <a:noFill/>
          </p:spPr>
          <p:txBody>
            <a:bodyPr wrap="square" rtlCol="0">
              <a:spAutoFit/>
            </a:bodyPr>
            <a:lstStyle/>
            <a:p>
              <a:r>
                <a:rPr lang="en-US">
                  <a:solidFill>
                    <a:schemeClr val="bg1"/>
                  </a:solidFill>
                  <a:latin typeface="Calibri" panose="020F0502020204030204" pitchFamily="34" charset="0"/>
                  <a:ea typeface="Calibri" panose="020F0502020204030204" pitchFamily="34" charset="0"/>
                  <a:cs typeface="Times New Roman" panose="02020603050405020304" pitchFamily="18" charset="0"/>
                </a:rPr>
                <a:t>CH</a:t>
              </a:r>
              <a:r>
                <a:rPr lang="en-US"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4</a:t>
              </a:r>
              <a:endParaRPr lang="en-US">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sz="2000">
                <a:solidFill>
                  <a:schemeClr val="bg1"/>
                </a:solidFill>
              </a:endParaRPr>
            </a:p>
          </p:txBody>
        </p:sp>
        <p:grpSp>
          <p:nvGrpSpPr>
            <p:cNvPr id="1087" name="Group 1086">
              <a:extLst>
                <a:ext uri="{FF2B5EF4-FFF2-40B4-BE49-F238E27FC236}">
                  <a16:creationId xmlns:a16="http://schemas.microsoft.com/office/drawing/2014/main" id="{3E238F3D-2BD6-7ACE-EFB8-2C227E03B346}"/>
                </a:ext>
              </a:extLst>
            </p:cNvPr>
            <p:cNvGrpSpPr/>
            <p:nvPr/>
          </p:nvGrpSpPr>
          <p:grpSpPr>
            <a:xfrm>
              <a:off x="35259872" y="12642541"/>
              <a:ext cx="2773733" cy="969296"/>
              <a:chOff x="1408796" y="2969845"/>
              <a:chExt cx="2045978" cy="671144"/>
            </a:xfrm>
          </p:grpSpPr>
          <p:cxnSp>
            <p:nvCxnSpPr>
              <p:cNvPr id="1088" name="Straight Connector 1087">
                <a:extLst>
                  <a:ext uri="{FF2B5EF4-FFF2-40B4-BE49-F238E27FC236}">
                    <a16:creationId xmlns:a16="http://schemas.microsoft.com/office/drawing/2014/main" id="{AB14BEAB-9E51-CD06-6168-78AB9AF92DD4}"/>
                  </a:ext>
                </a:extLst>
              </p:cNvPr>
              <p:cNvCxnSpPr>
                <a:cxnSpLocks/>
              </p:cNvCxnSpPr>
              <p:nvPr/>
            </p:nvCxnSpPr>
            <p:spPr>
              <a:xfrm>
                <a:off x="3432313" y="3305417"/>
                <a:ext cx="2515" cy="335572"/>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89" name="Straight Connector 1088">
                <a:extLst>
                  <a:ext uri="{FF2B5EF4-FFF2-40B4-BE49-F238E27FC236}">
                    <a16:creationId xmlns:a16="http://schemas.microsoft.com/office/drawing/2014/main" id="{709B47C6-B63D-9FF5-09E2-3C19FAFB5F9A}"/>
                  </a:ext>
                </a:extLst>
              </p:cNvPr>
              <p:cNvCxnSpPr>
                <a:cxnSpLocks/>
              </p:cNvCxnSpPr>
              <p:nvPr/>
            </p:nvCxnSpPr>
            <p:spPr>
              <a:xfrm flipH="1">
                <a:off x="1408796" y="3640989"/>
                <a:ext cx="2045978"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90" name="Straight Arrow Connector 1089">
                <a:extLst>
                  <a:ext uri="{FF2B5EF4-FFF2-40B4-BE49-F238E27FC236}">
                    <a16:creationId xmlns:a16="http://schemas.microsoft.com/office/drawing/2014/main" id="{9EAAE7A9-BDCA-8DFE-63BB-3C43AB02F11C}"/>
                  </a:ext>
                </a:extLst>
              </p:cNvPr>
              <p:cNvCxnSpPr>
                <a:cxnSpLocks/>
              </p:cNvCxnSpPr>
              <p:nvPr/>
            </p:nvCxnSpPr>
            <p:spPr>
              <a:xfrm flipH="1" flipV="1">
                <a:off x="1408796" y="2969845"/>
                <a:ext cx="12349" cy="671144"/>
              </a:xfrm>
              <a:prstGeom prst="straightConnector1">
                <a:avLst/>
              </a:prstGeom>
              <a:ln w="3810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91" name="Straight Arrow Connector 1090">
              <a:extLst>
                <a:ext uri="{FF2B5EF4-FFF2-40B4-BE49-F238E27FC236}">
                  <a16:creationId xmlns:a16="http://schemas.microsoft.com/office/drawing/2014/main" id="{B363E776-1429-8048-7F91-155619699FAB}"/>
                </a:ext>
              </a:extLst>
            </p:cNvPr>
            <p:cNvCxnSpPr>
              <a:cxnSpLocks/>
            </p:cNvCxnSpPr>
            <p:nvPr/>
          </p:nvCxnSpPr>
          <p:spPr>
            <a:xfrm>
              <a:off x="37512630" y="12457964"/>
              <a:ext cx="431068" cy="0"/>
            </a:xfrm>
            <a:prstGeom prst="straightConnector1">
              <a:avLst/>
            </a:prstGeom>
            <a:ln w="57150">
              <a:solidFill>
                <a:srgbClr val="259B63"/>
              </a:solidFill>
              <a:tailEnd type="triangle"/>
            </a:ln>
          </p:spPr>
          <p:style>
            <a:lnRef idx="1">
              <a:schemeClr val="accent1"/>
            </a:lnRef>
            <a:fillRef idx="0">
              <a:schemeClr val="accent1"/>
            </a:fillRef>
            <a:effectRef idx="0">
              <a:schemeClr val="accent1"/>
            </a:effectRef>
            <a:fontRef idx="minor">
              <a:schemeClr val="tx1"/>
            </a:fontRef>
          </p:style>
        </p:cxnSp>
        <p:cxnSp>
          <p:nvCxnSpPr>
            <p:cNvPr id="1092" name="Straight Arrow Connector 1091">
              <a:extLst>
                <a:ext uri="{FF2B5EF4-FFF2-40B4-BE49-F238E27FC236}">
                  <a16:creationId xmlns:a16="http://schemas.microsoft.com/office/drawing/2014/main" id="{FEED2DC9-372C-C814-BC0A-55BDCED311C7}"/>
                </a:ext>
              </a:extLst>
            </p:cNvPr>
            <p:cNvCxnSpPr>
              <a:cxnSpLocks/>
            </p:cNvCxnSpPr>
            <p:nvPr/>
          </p:nvCxnSpPr>
          <p:spPr>
            <a:xfrm flipV="1">
              <a:off x="37077812" y="12145880"/>
              <a:ext cx="1681965" cy="149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94" name="Straight Arrow Connector 1093">
              <a:extLst>
                <a:ext uri="{FF2B5EF4-FFF2-40B4-BE49-F238E27FC236}">
                  <a16:creationId xmlns:a16="http://schemas.microsoft.com/office/drawing/2014/main" id="{3FAC4C54-8598-F682-D903-4DC733FDB9F5}"/>
                </a:ext>
              </a:extLst>
            </p:cNvPr>
            <p:cNvCxnSpPr>
              <a:cxnSpLocks/>
            </p:cNvCxnSpPr>
            <p:nvPr/>
          </p:nvCxnSpPr>
          <p:spPr>
            <a:xfrm>
              <a:off x="37594076" y="12788790"/>
              <a:ext cx="315516" cy="75084"/>
            </a:xfrm>
            <a:prstGeom prst="straightConnector1">
              <a:avLst/>
            </a:prstGeom>
            <a:ln w="5715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95" name="TextBox 1094">
              <a:extLst>
                <a:ext uri="{FF2B5EF4-FFF2-40B4-BE49-F238E27FC236}">
                  <a16:creationId xmlns:a16="http://schemas.microsoft.com/office/drawing/2014/main" id="{BF2BCBB4-E617-064E-1243-D8E928B7DE65}"/>
                </a:ext>
              </a:extLst>
            </p:cNvPr>
            <p:cNvSpPr txBox="1"/>
            <p:nvPr/>
          </p:nvSpPr>
          <p:spPr>
            <a:xfrm>
              <a:off x="37864361" y="12665459"/>
              <a:ext cx="914400" cy="615553"/>
            </a:xfrm>
            <a:prstGeom prst="rect">
              <a:avLst/>
            </a:prstGeom>
            <a:noFill/>
          </p:spPr>
          <p:txBody>
            <a:bodyPr wrap="square" rtlCol="0">
              <a:spAutoFit/>
            </a:bodyPr>
            <a:lstStyle/>
            <a:p>
              <a:r>
                <a:rPr lang="en-US" sz="1600">
                  <a:solidFill>
                    <a:schemeClr val="bg1"/>
                  </a:solidFill>
                  <a:latin typeface="Calibri" panose="020F0502020204030204" pitchFamily="34" charset="0"/>
                  <a:ea typeface="Calibri" panose="020F0502020204030204" pitchFamily="34" charset="0"/>
                  <a:cs typeface="Times New Roman" panose="02020603050405020304" pitchFamily="18" charset="0"/>
                </a:rPr>
                <a:t>H</a:t>
              </a:r>
              <a:r>
                <a:rPr lang="en-US" sz="1600"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2</a:t>
              </a:r>
              <a:endParaRPr lang="en-US" sz="16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a:solidFill>
                  <a:schemeClr val="bg1"/>
                </a:solidFill>
              </a:endParaRPr>
            </a:p>
          </p:txBody>
        </p:sp>
        <p:cxnSp>
          <p:nvCxnSpPr>
            <p:cNvPr id="1097" name="Straight Arrow Connector 1096">
              <a:extLst>
                <a:ext uri="{FF2B5EF4-FFF2-40B4-BE49-F238E27FC236}">
                  <a16:creationId xmlns:a16="http://schemas.microsoft.com/office/drawing/2014/main" id="{CCB1D9FD-0DFB-6577-9753-2C4357A562B1}"/>
                </a:ext>
              </a:extLst>
            </p:cNvPr>
            <p:cNvCxnSpPr>
              <a:cxnSpLocks/>
            </p:cNvCxnSpPr>
            <p:nvPr/>
          </p:nvCxnSpPr>
          <p:spPr>
            <a:xfrm flipV="1">
              <a:off x="36216762" y="10987908"/>
              <a:ext cx="0" cy="343916"/>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8" name="Straight Arrow Connector 1097">
              <a:extLst>
                <a:ext uri="{FF2B5EF4-FFF2-40B4-BE49-F238E27FC236}">
                  <a16:creationId xmlns:a16="http://schemas.microsoft.com/office/drawing/2014/main" id="{A277678B-F989-7F08-8148-5FD533A65960}"/>
                </a:ext>
              </a:extLst>
            </p:cNvPr>
            <p:cNvCxnSpPr>
              <a:cxnSpLocks/>
            </p:cNvCxnSpPr>
            <p:nvPr/>
          </p:nvCxnSpPr>
          <p:spPr>
            <a:xfrm>
              <a:off x="40351876" y="12309549"/>
              <a:ext cx="940255"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99" name="Straight Arrow Connector 1098">
              <a:extLst>
                <a:ext uri="{FF2B5EF4-FFF2-40B4-BE49-F238E27FC236}">
                  <a16:creationId xmlns:a16="http://schemas.microsoft.com/office/drawing/2014/main" id="{63DDE3BD-1CBA-51DE-9804-ECD80F44F88F}"/>
                </a:ext>
              </a:extLst>
            </p:cNvPr>
            <p:cNvCxnSpPr>
              <a:cxnSpLocks/>
            </p:cNvCxnSpPr>
            <p:nvPr/>
          </p:nvCxnSpPr>
          <p:spPr>
            <a:xfrm flipV="1">
              <a:off x="34370388" y="12428503"/>
              <a:ext cx="436996" cy="16524"/>
            </a:xfrm>
            <a:prstGeom prst="straightConnector1">
              <a:avLst/>
            </a:prstGeom>
            <a:ln w="5715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1" name="Straight Arrow Connector 1100">
              <a:extLst>
                <a:ext uri="{FF2B5EF4-FFF2-40B4-BE49-F238E27FC236}">
                  <a16:creationId xmlns:a16="http://schemas.microsoft.com/office/drawing/2014/main" id="{397B3802-436C-3044-02E3-1D586CD76299}"/>
                </a:ext>
              </a:extLst>
            </p:cNvPr>
            <p:cNvCxnSpPr>
              <a:cxnSpLocks/>
            </p:cNvCxnSpPr>
            <p:nvPr/>
          </p:nvCxnSpPr>
          <p:spPr>
            <a:xfrm>
              <a:off x="34135151" y="12642151"/>
              <a:ext cx="235237" cy="179263"/>
            </a:xfrm>
            <a:prstGeom prst="straightConnector1">
              <a:avLst/>
            </a:prstGeom>
            <a:ln w="57150">
              <a:solidFill>
                <a:srgbClr val="259B63"/>
              </a:solidFill>
              <a:tailEnd type="triangle"/>
            </a:ln>
          </p:spPr>
          <p:style>
            <a:lnRef idx="1">
              <a:schemeClr val="accent1"/>
            </a:lnRef>
            <a:fillRef idx="0">
              <a:schemeClr val="accent1"/>
            </a:fillRef>
            <a:effectRef idx="0">
              <a:schemeClr val="accent1"/>
            </a:effectRef>
            <a:fontRef idx="minor">
              <a:schemeClr val="tx1"/>
            </a:fontRef>
          </p:style>
        </p:cxnSp>
        <p:sp>
          <p:nvSpPr>
            <p:cNvPr id="1102" name="TextBox 1101">
              <a:extLst>
                <a:ext uri="{FF2B5EF4-FFF2-40B4-BE49-F238E27FC236}">
                  <a16:creationId xmlns:a16="http://schemas.microsoft.com/office/drawing/2014/main" id="{D2EBCF33-4FBF-DEBA-2580-07E0DE49AC00}"/>
                </a:ext>
              </a:extLst>
            </p:cNvPr>
            <p:cNvSpPr txBox="1"/>
            <p:nvPr/>
          </p:nvSpPr>
          <p:spPr>
            <a:xfrm>
              <a:off x="34780555" y="12224035"/>
              <a:ext cx="1116440" cy="677108"/>
            </a:xfrm>
            <a:prstGeom prst="rect">
              <a:avLst/>
            </a:prstGeom>
            <a:noFill/>
          </p:spPr>
          <p:txBody>
            <a:bodyPr wrap="square" rtlCol="0">
              <a:spAutoFit/>
            </a:bodyPr>
            <a:lstStyle/>
            <a:p>
              <a:r>
                <a:rPr lang="en-US">
                  <a:solidFill>
                    <a:schemeClr val="bg1"/>
                  </a:solidFill>
                  <a:latin typeface="Calibri" panose="020F0502020204030204" pitchFamily="34" charset="0"/>
                  <a:ea typeface="Calibri" panose="020F0502020204030204" pitchFamily="34" charset="0"/>
                  <a:cs typeface="Times New Roman" panose="02020603050405020304" pitchFamily="18" charset="0"/>
                </a:rPr>
                <a:t>H</a:t>
              </a:r>
              <a:r>
                <a:rPr lang="en-US"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2</a:t>
              </a:r>
              <a:endParaRPr lang="en-US">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sz="2000">
                <a:solidFill>
                  <a:schemeClr val="bg1"/>
                </a:solidFill>
              </a:endParaRPr>
            </a:p>
          </p:txBody>
        </p:sp>
        <p:cxnSp>
          <p:nvCxnSpPr>
            <p:cNvPr id="1103" name="Straight Arrow Connector 1102">
              <a:extLst>
                <a:ext uri="{FF2B5EF4-FFF2-40B4-BE49-F238E27FC236}">
                  <a16:creationId xmlns:a16="http://schemas.microsoft.com/office/drawing/2014/main" id="{39540068-6BF6-7356-7266-52E07C6A0ABA}"/>
                </a:ext>
              </a:extLst>
            </p:cNvPr>
            <p:cNvCxnSpPr>
              <a:cxnSpLocks/>
            </p:cNvCxnSpPr>
            <p:nvPr/>
          </p:nvCxnSpPr>
          <p:spPr>
            <a:xfrm>
              <a:off x="35152548" y="12441229"/>
              <a:ext cx="265575" cy="7596"/>
            </a:xfrm>
            <a:prstGeom prst="straightConnector1">
              <a:avLst/>
            </a:prstGeom>
            <a:ln w="5715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104" name="Group 1103">
              <a:extLst>
                <a:ext uri="{FF2B5EF4-FFF2-40B4-BE49-F238E27FC236}">
                  <a16:creationId xmlns:a16="http://schemas.microsoft.com/office/drawing/2014/main" id="{8195D6DB-C2A8-FB15-D641-1B18575B7731}"/>
                </a:ext>
              </a:extLst>
            </p:cNvPr>
            <p:cNvGrpSpPr/>
            <p:nvPr/>
          </p:nvGrpSpPr>
          <p:grpSpPr>
            <a:xfrm flipH="1">
              <a:off x="34469175" y="13172439"/>
              <a:ext cx="4919081" cy="650758"/>
              <a:chOff x="1408796" y="2896192"/>
              <a:chExt cx="2045978" cy="777240"/>
            </a:xfrm>
          </p:grpSpPr>
          <p:cxnSp>
            <p:nvCxnSpPr>
              <p:cNvPr id="1105" name="Straight Connector 1104">
                <a:extLst>
                  <a:ext uri="{FF2B5EF4-FFF2-40B4-BE49-F238E27FC236}">
                    <a16:creationId xmlns:a16="http://schemas.microsoft.com/office/drawing/2014/main" id="{124EE17A-5287-DDC5-345D-15A032838F97}"/>
                  </a:ext>
                </a:extLst>
              </p:cNvPr>
              <p:cNvCxnSpPr>
                <a:cxnSpLocks/>
              </p:cNvCxnSpPr>
              <p:nvPr/>
            </p:nvCxnSpPr>
            <p:spPr>
              <a:xfrm flipH="1">
                <a:off x="3444673" y="2896192"/>
                <a:ext cx="0" cy="761423"/>
              </a:xfrm>
              <a:prstGeom prst="line">
                <a:avLst/>
              </a:prstGeom>
              <a:ln w="57150">
                <a:solidFill>
                  <a:srgbClr val="259B63"/>
                </a:solidFill>
              </a:ln>
            </p:spPr>
            <p:style>
              <a:lnRef idx="1">
                <a:schemeClr val="accent1"/>
              </a:lnRef>
              <a:fillRef idx="0">
                <a:schemeClr val="accent1"/>
              </a:fillRef>
              <a:effectRef idx="0">
                <a:schemeClr val="accent1"/>
              </a:effectRef>
              <a:fontRef idx="minor">
                <a:schemeClr val="tx1"/>
              </a:fontRef>
            </p:style>
          </p:cxnSp>
          <p:cxnSp>
            <p:nvCxnSpPr>
              <p:cNvPr id="1106" name="Straight Connector 1105">
                <a:extLst>
                  <a:ext uri="{FF2B5EF4-FFF2-40B4-BE49-F238E27FC236}">
                    <a16:creationId xmlns:a16="http://schemas.microsoft.com/office/drawing/2014/main" id="{E7F7F594-1CB7-1487-037B-F89640D223A8}"/>
                  </a:ext>
                </a:extLst>
              </p:cNvPr>
              <p:cNvCxnSpPr>
                <a:cxnSpLocks/>
              </p:cNvCxnSpPr>
              <p:nvPr/>
            </p:nvCxnSpPr>
            <p:spPr>
              <a:xfrm flipH="1">
                <a:off x="1408796" y="3640989"/>
                <a:ext cx="2045978" cy="0"/>
              </a:xfrm>
              <a:prstGeom prst="line">
                <a:avLst/>
              </a:prstGeom>
              <a:ln w="57150">
                <a:solidFill>
                  <a:srgbClr val="259B63"/>
                </a:solidFill>
              </a:ln>
            </p:spPr>
            <p:style>
              <a:lnRef idx="1">
                <a:schemeClr val="accent1"/>
              </a:lnRef>
              <a:fillRef idx="0">
                <a:schemeClr val="accent1"/>
              </a:fillRef>
              <a:effectRef idx="0">
                <a:schemeClr val="accent1"/>
              </a:effectRef>
              <a:fontRef idx="minor">
                <a:schemeClr val="tx1"/>
              </a:fontRef>
            </p:style>
          </p:cxnSp>
          <p:cxnSp>
            <p:nvCxnSpPr>
              <p:cNvPr id="1107" name="Straight Arrow Connector 1106">
                <a:extLst>
                  <a:ext uri="{FF2B5EF4-FFF2-40B4-BE49-F238E27FC236}">
                    <a16:creationId xmlns:a16="http://schemas.microsoft.com/office/drawing/2014/main" id="{57E1B991-4CB7-CCA1-0FFC-28DE834284B5}"/>
                  </a:ext>
                </a:extLst>
              </p:cNvPr>
              <p:cNvCxnSpPr>
                <a:cxnSpLocks/>
              </p:cNvCxnSpPr>
              <p:nvPr/>
            </p:nvCxnSpPr>
            <p:spPr>
              <a:xfrm flipH="1" flipV="1">
                <a:off x="1408796" y="3168547"/>
                <a:ext cx="0" cy="504885"/>
              </a:xfrm>
              <a:prstGeom prst="straightConnector1">
                <a:avLst/>
              </a:prstGeom>
              <a:ln w="57150">
                <a:solidFill>
                  <a:srgbClr val="259B63"/>
                </a:solidFill>
                <a:tailEnd type="triangle"/>
              </a:ln>
            </p:spPr>
            <p:style>
              <a:lnRef idx="1">
                <a:schemeClr val="accent1"/>
              </a:lnRef>
              <a:fillRef idx="0">
                <a:schemeClr val="accent1"/>
              </a:fillRef>
              <a:effectRef idx="0">
                <a:schemeClr val="accent1"/>
              </a:effectRef>
              <a:fontRef idx="minor">
                <a:schemeClr val="tx1"/>
              </a:fontRef>
            </p:style>
          </p:cxnSp>
        </p:grpSp>
        <p:sp>
          <p:nvSpPr>
            <p:cNvPr id="1108" name="TextBox 1107">
              <a:extLst>
                <a:ext uri="{FF2B5EF4-FFF2-40B4-BE49-F238E27FC236}">
                  <a16:creationId xmlns:a16="http://schemas.microsoft.com/office/drawing/2014/main" id="{CAE67B69-B756-F363-68A8-BB8D6417D666}"/>
                </a:ext>
              </a:extLst>
            </p:cNvPr>
            <p:cNvSpPr txBox="1"/>
            <p:nvPr/>
          </p:nvSpPr>
          <p:spPr>
            <a:xfrm>
              <a:off x="40925765" y="13213204"/>
              <a:ext cx="1630675" cy="707886"/>
            </a:xfrm>
            <a:prstGeom prst="rect">
              <a:avLst/>
            </a:prstGeom>
            <a:noFill/>
          </p:spPr>
          <p:txBody>
            <a:bodyPr wrap="square" rtlCol="0">
              <a:spAutoFit/>
            </a:bodyPr>
            <a:lstStyle/>
            <a:p>
              <a:pPr algn="ctr"/>
              <a:r>
                <a:rPr lang="en-US" sz="2000">
                  <a:solidFill>
                    <a:schemeClr val="bg1"/>
                  </a:solidFill>
                </a:rPr>
                <a:t>Mars return vehicle</a:t>
              </a:r>
            </a:p>
          </p:txBody>
        </p:sp>
        <p:grpSp>
          <p:nvGrpSpPr>
            <p:cNvPr id="1109" name="Group 1108">
              <a:extLst>
                <a:ext uri="{FF2B5EF4-FFF2-40B4-BE49-F238E27FC236}">
                  <a16:creationId xmlns:a16="http://schemas.microsoft.com/office/drawing/2014/main" id="{5D753B1D-713D-A69D-4FE0-C3E73E3E2BF3}"/>
                </a:ext>
              </a:extLst>
            </p:cNvPr>
            <p:cNvGrpSpPr/>
            <p:nvPr/>
          </p:nvGrpSpPr>
          <p:grpSpPr>
            <a:xfrm>
              <a:off x="35455814" y="11477878"/>
              <a:ext cx="1522317" cy="1791466"/>
              <a:chOff x="4181342" y="2284357"/>
              <a:chExt cx="839096" cy="1177637"/>
            </a:xfrm>
          </p:grpSpPr>
          <p:sp>
            <p:nvSpPr>
              <p:cNvPr id="1110" name="Flowchart: Terminator 1109">
                <a:extLst>
                  <a:ext uri="{FF2B5EF4-FFF2-40B4-BE49-F238E27FC236}">
                    <a16:creationId xmlns:a16="http://schemas.microsoft.com/office/drawing/2014/main" id="{88991B83-634C-B528-2B2D-E44A3CFE5CB1}"/>
                  </a:ext>
                </a:extLst>
              </p:cNvPr>
              <p:cNvSpPr/>
              <p:nvPr/>
            </p:nvSpPr>
            <p:spPr>
              <a:xfrm rot="16200000">
                <a:off x="4016457" y="2526811"/>
                <a:ext cx="1177637" cy="692729"/>
              </a:xfrm>
              <a:prstGeom prst="flowChartTerminator">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11" name="TextBox 1110">
                <a:extLst>
                  <a:ext uri="{FF2B5EF4-FFF2-40B4-BE49-F238E27FC236}">
                    <a16:creationId xmlns:a16="http://schemas.microsoft.com/office/drawing/2014/main" id="{EBA0FAE3-F422-7D05-3831-962AEA08AD07}"/>
                  </a:ext>
                </a:extLst>
              </p:cNvPr>
              <p:cNvSpPr txBox="1"/>
              <p:nvPr/>
            </p:nvSpPr>
            <p:spPr>
              <a:xfrm>
                <a:off x="4181342" y="2633533"/>
                <a:ext cx="839096" cy="465336"/>
              </a:xfrm>
              <a:prstGeom prst="rect">
                <a:avLst/>
              </a:prstGeom>
              <a:noFill/>
            </p:spPr>
            <p:txBody>
              <a:bodyPr wrap="square" rtlCol="0">
                <a:spAutoFit/>
              </a:bodyPr>
              <a:lstStyle/>
              <a:p>
                <a:pPr algn="ctr"/>
                <a:r>
                  <a:rPr lang="en-US" sz="2000"/>
                  <a:t>Sabatier Reactor</a:t>
                </a:r>
              </a:p>
            </p:txBody>
          </p:sp>
        </p:grpSp>
        <p:sp>
          <p:nvSpPr>
            <p:cNvPr id="1112" name="Rectangle: Rounded Corners 1111">
              <a:extLst>
                <a:ext uri="{FF2B5EF4-FFF2-40B4-BE49-F238E27FC236}">
                  <a16:creationId xmlns:a16="http://schemas.microsoft.com/office/drawing/2014/main" id="{4FBC9832-DE27-9822-A717-2C9A6C19830A}"/>
                </a:ext>
              </a:extLst>
            </p:cNvPr>
            <p:cNvSpPr/>
            <p:nvPr/>
          </p:nvSpPr>
          <p:spPr>
            <a:xfrm>
              <a:off x="31984950" y="10571706"/>
              <a:ext cx="10808604" cy="3523704"/>
            </a:xfrm>
            <a:prstGeom prst="roundRect">
              <a:avLst/>
            </a:prstGeom>
            <a:noFill/>
            <a:ln w="76200">
              <a:solidFill>
                <a:srgbClr val="0225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3" name="Group 1112">
              <a:extLst>
                <a:ext uri="{FF2B5EF4-FFF2-40B4-BE49-F238E27FC236}">
                  <a16:creationId xmlns:a16="http://schemas.microsoft.com/office/drawing/2014/main" id="{3AEF5F8A-8EFC-3C61-D04D-2B9B8E61BA50}"/>
                </a:ext>
              </a:extLst>
            </p:cNvPr>
            <p:cNvGrpSpPr/>
            <p:nvPr/>
          </p:nvGrpSpPr>
          <p:grpSpPr>
            <a:xfrm>
              <a:off x="41292131" y="11350799"/>
              <a:ext cx="858240" cy="1863370"/>
              <a:chOff x="10478101" y="1821918"/>
              <a:chExt cx="989249" cy="2028949"/>
            </a:xfrm>
          </p:grpSpPr>
          <p:sp>
            <p:nvSpPr>
              <p:cNvPr id="1114" name="Flowchart: Stored Data 1085">
                <a:extLst>
                  <a:ext uri="{FF2B5EF4-FFF2-40B4-BE49-F238E27FC236}">
                    <a16:creationId xmlns:a16="http://schemas.microsoft.com/office/drawing/2014/main" id="{8BAC8E5C-30B2-7AF5-D893-4EB8CCE1B183}"/>
                  </a:ext>
                </a:extLst>
              </p:cNvPr>
              <p:cNvSpPr/>
              <p:nvPr/>
            </p:nvSpPr>
            <p:spPr>
              <a:xfrm rot="5400000">
                <a:off x="10820654" y="3164413"/>
                <a:ext cx="713337" cy="5800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20"/>
                  <a:gd name="connsiteY0" fmla="*/ 0 h 10000"/>
                  <a:gd name="connsiteX1" fmla="*/ 10000 w 10120"/>
                  <a:gd name="connsiteY1" fmla="*/ 0 h 10000"/>
                  <a:gd name="connsiteX2" fmla="*/ 6245 w 10120"/>
                  <a:gd name="connsiteY2" fmla="*/ 5000 h 10000"/>
                  <a:gd name="connsiteX3" fmla="*/ 10000 w 10120"/>
                  <a:gd name="connsiteY3" fmla="*/ 10000 h 10000"/>
                  <a:gd name="connsiteX4" fmla="*/ 1667 w 10120"/>
                  <a:gd name="connsiteY4" fmla="*/ 10000 h 10000"/>
                  <a:gd name="connsiteX5" fmla="*/ 0 w 10120"/>
                  <a:gd name="connsiteY5" fmla="*/ 5000 h 10000"/>
                  <a:gd name="connsiteX6" fmla="*/ 1667 w 1012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0" h="10000">
                    <a:moveTo>
                      <a:pt x="1667" y="0"/>
                    </a:moveTo>
                    <a:lnTo>
                      <a:pt x="10000" y="0"/>
                    </a:lnTo>
                    <a:cubicBezTo>
                      <a:pt x="10921" y="0"/>
                      <a:pt x="6245" y="7761"/>
                      <a:pt x="6245" y="5000"/>
                    </a:cubicBezTo>
                    <a:cubicBezTo>
                      <a:pt x="6245" y="2239"/>
                      <a:pt x="10921" y="10000"/>
                      <a:pt x="10000" y="10000"/>
                    </a:cubicBezTo>
                    <a:lnTo>
                      <a:pt x="1667" y="10000"/>
                    </a:lnTo>
                    <a:cubicBezTo>
                      <a:pt x="746" y="10000"/>
                      <a:pt x="0" y="7761"/>
                      <a:pt x="0" y="5000"/>
                    </a:cubicBezTo>
                    <a:cubicBezTo>
                      <a:pt x="0" y="2239"/>
                      <a:pt x="746" y="0"/>
                      <a:pt x="1667" y="0"/>
                    </a:cubicBezTo>
                    <a:close/>
                  </a:path>
                </a:pathLst>
              </a:cu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Flowchart: Terminator 1083">
                <a:extLst>
                  <a:ext uri="{FF2B5EF4-FFF2-40B4-BE49-F238E27FC236}">
                    <a16:creationId xmlns:a16="http://schemas.microsoft.com/office/drawing/2014/main" id="{D16F48D0-8393-949A-11E3-07A71767BCAA}"/>
                  </a:ext>
                </a:extLst>
              </p:cNvPr>
              <p:cNvSpPr/>
              <p:nvPr/>
            </p:nvSpPr>
            <p:spPr>
              <a:xfrm rot="5400000">
                <a:off x="10132492" y="2483335"/>
                <a:ext cx="1715017" cy="75043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3939"/>
                  <a:gd name="connsiteY0" fmla="*/ 0 h 21600"/>
                  <a:gd name="connsiteX1" fmla="*/ 18125 w 23939"/>
                  <a:gd name="connsiteY1" fmla="*/ 0 h 21600"/>
                  <a:gd name="connsiteX2" fmla="*/ 23939 w 23939"/>
                  <a:gd name="connsiteY2" fmla="*/ 10800 h 21600"/>
                  <a:gd name="connsiteX3" fmla="*/ 18125 w 23939"/>
                  <a:gd name="connsiteY3" fmla="*/ 21600 h 21600"/>
                  <a:gd name="connsiteX4" fmla="*/ 3475 w 23939"/>
                  <a:gd name="connsiteY4" fmla="*/ 21600 h 21600"/>
                  <a:gd name="connsiteX5" fmla="*/ 0 w 23939"/>
                  <a:gd name="connsiteY5" fmla="*/ 10800 h 21600"/>
                  <a:gd name="connsiteX6" fmla="*/ 3475 w 23939"/>
                  <a:gd name="connsiteY6" fmla="*/ 0 h 21600"/>
                  <a:gd name="connsiteX0" fmla="*/ 3475 w 23939"/>
                  <a:gd name="connsiteY0" fmla="*/ 0 h 21600"/>
                  <a:gd name="connsiteX1" fmla="*/ 18125 w 23939"/>
                  <a:gd name="connsiteY1" fmla="*/ 0 h 21600"/>
                  <a:gd name="connsiteX2" fmla="*/ 23939 w 23939"/>
                  <a:gd name="connsiteY2" fmla="*/ 10800 h 21600"/>
                  <a:gd name="connsiteX3" fmla="*/ 18002 w 23939"/>
                  <a:gd name="connsiteY3" fmla="*/ 18575 h 21600"/>
                  <a:gd name="connsiteX4" fmla="*/ 3475 w 23939"/>
                  <a:gd name="connsiteY4" fmla="*/ 21600 h 21600"/>
                  <a:gd name="connsiteX5" fmla="*/ 0 w 23939"/>
                  <a:gd name="connsiteY5" fmla="*/ 10800 h 21600"/>
                  <a:gd name="connsiteX6" fmla="*/ 3475 w 23939"/>
                  <a:gd name="connsiteY6" fmla="*/ 0 h 21600"/>
                  <a:gd name="connsiteX0" fmla="*/ 3475 w 23940"/>
                  <a:gd name="connsiteY0" fmla="*/ 0 h 21600"/>
                  <a:gd name="connsiteX1" fmla="*/ 18494 w 23940"/>
                  <a:gd name="connsiteY1" fmla="*/ 2723 h 21600"/>
                  <a:gd name="connsiteX2" fmla="*/ 23939 w 23940"/>
                  <a:gd name="connsiteY2" fmla="*/ 10800 h 21600"/>
                  <a:gd name="connsiteX3" fmla="*/ 18002 w 23940"/>
                  <a:gd name="connsiteY3" fmla="*/ 18575 h 21600"/>
                  <a:gd name="connsiteX4" fmla="*/ 3475 w 23940"/>
                  <a:gd name="connsiteY4" fmla="*/ 21600 h 21600"/>
                  <a:gd name="connsiteX5" fmla="*/ 0 w 23940"/>
                  <a:gd name="connsiteY5" fmla="*/ 10800 h 21600"/>
                  <a:gd name="connsiteX6" fmla="*/ 3475 w 23940"/>
                  <a:gd name="connsiteY6" fmla="*/ 0 h 21600"/>
                  <a:gd name="connsiteX0" fmla="*/ 3475 w 23939"/>
                  <a:gd name="connsiteY0" fmla="*/ 0 h 21600"/>
                  <a:gd name="connsiteX1" fmla="*/ 17755 w 23939"/>
                  <a:gd name="connsiteY1" fmla="*/ 3328 h 21600"/>
                  <a:gd name="connsiteX2" fmla="*/ 23939 w 23939"/>
                  <a:gd name="connsiteY2" fmla="*/ 10800 h 21600"/>
                  <a:gd name="connsiteX3" fmla="*/ 18002 w 23939"/>
                  <a:gd name="connsiteY3" fmla="*/ 18575 h 21600"/>
                  <a:gd name="connsiteX4" fmla="*/ 3475 w 23939"/>
                  <a:gd name="connsiteY4" fmla="*/ 21600 h 21600"/>
                  <a:gd name="connsiteX5" fmla="*/ 0 w 23939"/>
                  <a:gd name="connsiteY5" fmla="*/ 10800 h 21600"/>
                  <a:gd name="connsiteX6" fmla="*/ 3475 w 23939"/>
                  <a:gd name="connsiteY6" fmla="*/ 0 h 21600"/>
                  <a:gd name="connsiteX0" fmla="*/ 3475 w 20650"/>
                  <a:gd name="connsiteY0" fmla="*/ 0 h 21600"/>
                  <a:gd name="connsiteX1" fmla="*/ 17755 w 20650"/>
                  <a:gd name="connsiteY1" fmla="*/ 3328 h 21600"/>
                  <a:gd name="connsiteX2" fmla="*/ 20649 w 20650"/>
                  <a:gd name="connsiteY2" fmla="*/ 10497 h 21600"/>
                  <a:gd name="connsiteX3" fmla="*/ 18002 w 20650"/>
                  <a:gd name="connsiteY3" fmla="*/ 18575 h 21600"/>
                  <a:gd name="connsiteX4" fmla="*/ 3475 w 20650"/>
                  <a:gd name="connsiteY4" fmla="*/ 21600 h 21600"/>
                  <a:gd name="connsiteX5" fmla="*/ 0 w 20650"/>
                  <a:gd name="connsiteY5" fmla="*/ 10800 h 21600"/>
                  <a:gd name="connsiteX6" fmla="*/ 3475 w 2065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50" h="21600">
                    <a:moveTo>
                      <a:pt x="3475" y="0"/>
                    </a:moveTo>
                    <a:lnTo>
                      <a:pt x="17755" y="3328"/>
                    </a:lnTo>
                    <a:cubicBezTo>
                      <a:pt x="19674" y="3328"/>
                      <a:pt x="20608" y="7956"/>
                      <a:pt x="20649" y="10497"/>
                    </a:cubicBezTo>
                    <a:cubicBezTo>
                      <a:pt x="20690" y="13038"/>
                      <a:pt x="19921" y="18575"/>
                      <a:pt x="18002" y="18575"/>
                    </a:cubicBezTo>
                    <a:lnTo>
                      <a:pt x="3475" y="21600"/>
                    </a:lnTo>
                    <a:cubicBezTo>
                      <a:pt x="1556" y="21600"/>
                      <a:pt x="0" y="16765"/>
                      <a:pt x="0" y="10800"/>
                    </a:cubicBezTo>
                    <a:cubicBezTo>
                      <a:pt x="0" y="4835"/>
                      <a:pt x="1556" y="0"/>
                      <a:pt x="3475" y="0"/>
                    </a:cubicBezTo>
                    <a:close/>
                  </a:path>
                </a:pathLst>
              </a:cu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Arrow: Pentagon 1115">
                <a:extLst>
                  <a:ext uri="{FF2B5EF4-FFF2-40B4-BE49-F238E27FC236}">
                    <a16:creationId xmlns:a16="http://schemas.microsoft.com/office/drawing/2014/main" id="{EAB3BAC2-55F0-5582-8B46-CA9B9C901486}"/>
                  </a:ext>
                </a:extLst>
              </p:cNvPr>
              <p:cNvSpPr/>
              <p:nvPr/>
            </p:nvSpPr>
            <p:spPr>
              <a:xfrm rot="16200000">
                <a:off x="10439362" y="2100284"/>
                <a:ext cx="1101276" cy="544544"/>
              </a:xfrm>
              <a:prstGeom prst="homePlat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Flowchart: Stored Data 1085">
                <a:extLst>
                  <a:ext uri="{FF2B5EF4-FFF2-40B4-BE49-F238E27FC236}">
                    <a16:creationId xmlns:a16="http://schemas.microsoft.com/office/drawing/2014/main" id="{A449B609-257C-EDB5-BF30-2E34C44AE06D}"/>
                  </a:ext>
                </a:extLst>
              </p:cNvPr>
              <p:cNvSpPr/>
              <p:nvPr/>
            </p:nvSpPr>
            <p:spPr>
              <a:xfrm rot="5400000">
                <a:off x="10411460" y="3164414"/>
                <a:ext cx="713337" cy="5800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20"/>
                  <a:gd name="connsiteY0" fmla="*/ 0 h 10000"/>
                  <a:gd name="connsiteX1" fmla="*/ 10000 w 10120"/>
                  <a:gd name="connsiteY1" fmla="*/ 0 h 10000"/>
                  <a:gd name="connsiteX2" fmla="*/ 6245 w 10120"/>
                  <a:gd name="connsiteY2" fmla="*/ 5000 h 10000"/>
                  <a:gd name="connsiteX3" fmla="*/ 10000 w 10120"/>
                  <a:gd name="connsiteY3" fmla="*/ 10000 h 10000"/>
                  <a:gd name="connsiteX4" fmla="*/ 1667 w 10120"/>
                  <a:gd name="connsiteY4" fmla="*/ 10000 h 10000"/>
                  <a:gd name="connsiteX5" fmla="*/ 0 w 10120"/>
                  <a:gd name="connsiteY5" fmla="*/ 5000 h 10000"/>
                  <a:gd name="connsiteX6" fmla="*/ 1667 w 1012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0" h="10000">
                    <a:moveTo>
                      <a:pt x="1667" y="0"/>
                    </a:moveTo>
                    <a:lnTo>
                      <a:pt x="10000" y="0"/>
                    </a:lnTo>
                    <a:cubicBezTo>
                      <a:pt x="10921" y="0"/>
                      <a:pt x="6245" y="7761"/>
                      <a:pt x="6245" y="5000"/>
                    </a:cubicBezTo>
                    <a:cubicBezTo>
                      <a:pt x="6245" y="2239"/>
                      <a:pt x="10921" y="10000"/>
                      <a:pt x="10000" y="10000"/>
                    </a:cubicBezTo>
                    <a:lnTo>
                      <a:pt x="1667" y="10000"/>
                    </a:lnTo>
                    <a:cubicBezTo>
                      <a:pt x="746" y="10000"/>
                      <a:pt x="0" y="7761"/>
                      <a:pt x="0" y="5000"/>
                    </a:cubicBezTo>
                    <a:cubicBezTo>
                      <a:pt x="0" y="2239"/>
                      <a:pt x="746" y="0"/>
                      <a:pt x="1667" y="0"/>
                    </a:cubicBezTo>
                    <a:close/>
                  </a:path>
                </a:pathLst>
              </a:cu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Flowchart: Delay 1117">
                <a:extLst>
                  <a:ext uri="{FF2B5EF4-FFF2-40B4-BE49-F238E27FC236}">
                    <a16:creationId xmlns:a16="http://schemas.microsoft.com/office/drawing/2014/main" id="{7FE25228-7046-CD0B-1DC3-EAE2F877990E}"/>
                  </a:ext>
                </a:extLst>
              </p:cNvPr>
              <p:cNvSpPr/>
              <p:nvPr/>
            </p:nvSpPr>
            <p:spPr>
              <a:xfrm rot="5400000">
                <a:off x="10838032" y="3536605"/>
                <a:ext cx="291481" cy="337044"/>
              </a:xfrm>
              <a:prstGeom prst="flowChartDelay">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Flowchart: Connector 1118">
                <a:extLst>
                  <a:ext uri="{FF2B5EF4-FFF2-40B4-BE49-F238E27FC236}">
                    <a16:creationId xmlns:a16="http://schemas.microsoft.com/office/drawing/2014/main" id="{2DA71287-3DA2-3ABD-E0CC-46BB0D7E2355}"/>
                  </a:ext>
                </a:extLst>
              </p:cNvPr>
              <p:cNvSpPr/>
              <p:nvPr/>
            </p:nvSpPr>
            <p:spPr>
              <a:xfrm>
                <a:off x="10853708" y="2274482"/>
                <a:ext cx="260127" cy="253579"/>
              </a:xfrm>
              <a:prstGeom prst="flowChartConnector">
                <a:avLst/>
              </a:prstGeom>
              <a:solidFill>
                <a:schemeClr val="accent1">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5" name="TextBox 1124">
              <a:extLst>
                <a:ext uri="{FF2B5EF4-FFF2-40B4-BE49-F238E27FC236}">
                  <a16:creationId xmlns:a16="http://schemas.microsoft.com/office/drawing/2014/main" id="{5E33AB6A-0554-170F-E7F9-C80760D101CE}"/>
                </a:ext>
              </a:extLst>
            </p:cNvPr>
            <p:cNvSpPr txBox="1"/>
            <p:nvPr/>
          </p:nvSpPr>
          <p:spPr>
            <a:xfrm>
              <a:off x="34295375" y="12762666"/>
              <a:ext cx="1116440" cy="677108"/>
            </a:xfrm>
            <a:prstGeom prst="rect">
              <a:avLst/>
            </a:prstGeom>
            <a:noFill/>
          </p:spPr>
          <p:txBody>
            <a:bodyPr wrap="square" rtlCol="0">
              <a:spAutoFit/>
            </a:bodyPr>
            <a:lstStyle/>
            <a:p>
              <a:r>
                <a:rPr lang="en-US">
                  <a:solidFill>
                    <a:schemeClr val="bg1"/>
                  </a:solidFill>
                  <a:latin typeface="Calibri" panose="020F0502020204030204" pitchFamily="34" charset="0"/>
                  <a:ea typeface="Calibri" panose="020F0502020204030204" pitchFamily="34" charset="0"/>
                  <a:cs typeface="Times New Roman" panose="02020603050405020304" pitchFamily="18" charset="0"/>
                </a:rPr>
                <a:t>O</a:t>
              </a:r>
              <a:r>
                <a:rPr lang="en-US"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2</a:t>
              </a:r>
              <a:endParaRPr lang="en-US">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sz="2000">
                <a:solidFill>
                  <a:schemeClr val="bg1"/>
                </a:solidFill>
              </a:endParaRPr>
            </a:p>
          </p:txBody>
        </p:sp>
        <p:sp>
          <p:nvSpPr>
            <p:cNvPr id="1126" name="TextBox 1125">
              <a:extLst>
                <a:ext uri="{FF2B5EF4-FFF2-40B4-BE49-F238E27FC236}">
                  <a16:creationId xmlns:a16="http://schemas.microsoft.com/office/drawing/2014/main" id="{C5846C0F-903A-21E4-2AAF-40E317B56576}"/>
                </a:ext>
              </a:extLst>
            </p:cNvPr>
            <p:cNvSpPr txBox="1"/>
            <p:nvPr/>
          </p:nvSpPr>
          <p:spPr>
            <a:xfrm>
              <a:off x="37947301" y="12282484"/>
              <a:ext cx="1116440" cy="677108"/>
            </a:xfrm>
            <a:prstGeom prst="rect">
              <a:avLst/>
            </a:prstGeom>
            <a:noFill/>
          </p:spPr>
          <p:txBody>
            <a:bodyPr wrap="square" rtlCol="0">
              <a:spAutoFit/>
            </a:bodyPr>
            <a:lstStyle/>
            <a:p>
              <a:r>
                <a:rPr lang="en-US">
                  <a:solidFill>
                    <a:schemeClr val="bg1"/>
                  </a:solidFill>
                  <a:latin typeface="Calibri" panose="020F0502020204030204" pitchFamily="34" charset="0"/>
                  <a:ea typeface="Calibri" panose="020F0502020204030204" pitchFamily="34" charset="0"/>
                  <a:cs typeface="Times New Roman" panose="02020603050405020304" pitchFamily="18" charset="0"/>
                </a:rPr>
                <a:t>O</a:t>
              </a:r>
              <a:r>
                <a:rPr lang="en-US"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2</a:t>
              </a:r>
              <a:endParaRPr lang="en-US">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sz="2000">
                <a:solidFill>
                  <a:schemeClr val="bg1"/>
                </a:solidFill>
              </a:endParaRPr>
            </a:p>
          </p:txBody>
        </p:sp>
        <p:cxnSp>
          <p:nvCxnSpPr>
            <p:cNvPr id="1096" name="Straight Arrow Connector 1095">
              <a:extLst>
                <a:ext uri="{FF2B5EF4-FFF2-40B4-BE49-F238E27FC236}">
                  <a16:creationId xmlns:a16="http://schemas.microsoft.com/office/drawing/2014/main" id="{59B1B78D-364B-E302-E32E-35084ACA721B}"/>
                </a:ext>
              </a:extLst>
            </p:cNvPr>
            <p:cNvCxnSpPr>
              <a:cxnSpLocks/>
            </p:cNvCxnSpPr>
            <p:nvPr/>
          </p:nvCxnSpPr>
          <p:spPr>
            <a:xfrm>
              <a:off x="38293907" y="12467789"/>
              <a:ext cx="476077" cy="0"/>
            </a:xfrm>
            <a:prstGeom prst="straightConnector1">
              <a:avLst/>
            </a:prstGeom>
            <a:ln w="57150">
              <a:solidFill>
                <a:srgbClr val="259B63"/>
              </a:solidFill>
              <a:tailEnd type="triangle"/>
            </a:ln>
          </p:spPr>
          <p:style>
            <a:lnRef idx="1">
              <a:schemeClr val="accent1"/>
            </a:lnRef>
            <a:fillRef idx="0">
              <a:schemeClr val="accent1"/>
            </a:fillRef>
            <a:effectRef idx="0">
              <a:schemeClr val="accent1"/>
            </a:effectRef>
            <a:fontRef idx="minor">
              <a:schemeClr val="tx1"/>
            </a:fontRef>
          </p:style>
        </p:cxnSp>
        <p:sp>
          <p:nvSpPr>
            <p:cNvPr id="1130" name="TextBox 1129">
              <a:extLst>
                <a:ext uri="{FF2B5EF4-FFF2-40B4-BE49-F238E27FC236}">
                  <a16:creationId xmlns:a16="http://schemas.microsoft.com/office/drawing/2014/main" id="{2FAB74E3-C6DD-5F72-ECC4-51EB9921F9F5}"/>
                </a:ext>
              </a:extLst>
            </p:cNvPr>
            <p:cNvSpPr txBox="1"/>
            <p:nvPr/>
          </p:nvSpPr>
          <p:spPr>
            <a:xfrm>
              <a:off x="40540505" y="11826584"/>
              <a:ext cx="913351" cy="677108"/>
            </a:xfrm>
            <a:prstGeom prst="rect">
              <a:avLst/>
            </a:prstGeom>
            <a:noFill/>
          </p:spPr>
          <p:txBody>
            <a:bodyPr wrap="square" rtlCol="0">
              <a:spAutoFit/>
            </a:bodyPr>
            <a:lstStyle/>
            <a:p>
              <a:r>
                <a:rPr lang="en-US">
                  <a:solidFill>
                    <a:schemeClr val="bg1"/>
                  </a:solidFill>
                  <a:latin typeface="Calibri" panose="020F0502020204030204" pitchFamily="34" charset="0"/>
                  <a:ea typeface="Calibri" panose="020F0502020204030204" pitchFamily="34" charset="0"/>
                  <a:cs typeface="Times New Roman" panose="02020603050405020304" pitchFamily="18" charset="0"/>
                </a:rPr>
                <a:t>CH</a:t>
              </a:r>
              <a:r>
                <a:rPr lang="en-US"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4</a:t>
              </a:r>
              <a:endParaRPr lang="en-US">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sz="2000">
                <a:solidFill>
                  <a:schemeClr val="bg1"/>
                </a:solidFill>
              </a:endParaRPr>
            </a:p>
          </p:txBody>
        </p:sp>
        <p:sp>
          <p:nvSpPr>
            <p:cNvPr id="1131" name="TextBox 1130">
              <a:extLst>
                <a:ext uri="{FF2B5EF4-FFF2-40B4-BE49-F238E27FC236}">
                  <a16:creationId xmlns:a16="http://schemas.microsoft.com/office/drawing/2014/main" id="{3E34B538-304E-2855-4A4F-E7BC70FF9505}"/>
                </a:ext>
              </a:extLst>
            </p:cNvPr>
            <p:cNvSpPr txBox="1"/>
            <p:nvPr/>
          </p:nvSpPr>
          <p:spPr>
            <a:xfrm>
              <a:off x="40623152" y="12385240"/>
              <a:ext cx="1116440" cy="677108"/>
            </a:xfrm>
            <a:prstGeom prst="rect">
              <a:avLst/>
            </a:prstGeom>
            <a:noFill/>
          </p:spPr>
          <p:txBody>
            <a:bodyPr wrap="square" rtlCol="0">
              <a:spAutoFit/>
            </a:bodyPr>
            <a:lstStyle/>
            <a:p>
              <a:r>
                <a:rPr lang="en-US">
                  <a:solidFill>
                    <a:schemeClr val="bg1"/>
                  </a:solidFill>
                  <a:latin typeface="Calibri" panose="020F0502020204030204" pitchFamily="34" charset="0"/>
                  <a:ea typeface="Calibri" panose="020F0502020204030204" pitchFamily="34" charset="0"/>
                  <a:cs typeface="Times New Roman" panose="02020603050405020304" pitchFamily="18" charset="0"/>
                </a:rPr>
                <a:t>O</a:t>
              </a:r>
              <a:r>
                <a:rPr lang="en-US"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2</a:t>
              </a:r>
              <a:endParaRPr lang="en-US">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sz="2000">
                <a:solidFill>
                  <a:schemeClr val="bg1"/>
                </a:solidFill>
              </a:endParaRPr>
            </a:p>
          </p:txBody>
        </p:sp>
      </p:grpSp>
      <p:sp>
        <p:nvSpPr>
          <p:cNvPr id="1222" name="TextBox 1221">
            <a:extLst>
              <a:ext uri="{FF2B5EF4-FFF2-40B4-BE49-F238E27FC236}">
                <a16:creationId xmlns:a16="http://schemas.microsoft.com/office/drawing/2014/main" id="{B363D87A-8026-E032-4089-44D83FFE663E}"/>
              </a:ext>
            </a:extLst>
          </p:cNvPr>
          <p:cNvSpPr txBox="1"/>
          <p:nvPr/>
        </p:nvSpPr>
        <p:spPr>
          <a:xfrm>
            <a:off x="30278605" y="14839965"/>
            <a:ext cx="9915617" cy="400110"/>
          </a:xfrm>
          <a:prstGeom prst="rect">
            <a:avLst/>
          </a:prstGeom>
          <a:noFill/>
        </p:spPr>
        <p:txBody>
          <a:bodyPr wrap="square" rtlCol="0">
            <a:spAutoFit/>
          </a:bodyPr>
          <a:lstStyle/>
          <a:p>
            <a:r>
              <a:rPr lang="en-US" sz="2000">
                <a:solidFill>
                  <a:schemeClr val="bg1"/>
                </a:solidFill>
              </a:rPr>
              <a:t>Figure 1: Overview of the Sabatier reaction for Martian ISPP applications</a:t>
            </a:r>
          </a:p>
        </p:txBody>
      </p:sp>
      <p:sp>
        <p:nvSpPr>
          <p:cNvPr id="1223" name="TextBox 1222">
            <a:extLst>
              <a:ext uri="{FF2B5EF4-FFF2-40B4-BE49-F238E27FC236}">
                <a16:creationId xmlns:a16="http://schemas.microsoft.com/office/drawing/2014/main" id="{2617B27E-7173-D27D-4530-90AD9C57364F}"/>
              </a:ext>
            </a:extLst>
          </p:cNvPr>
          <p:cNvSpPr txBox="1"/>
          <p:nvPr/>
        </p:nvSpPr>
        <p:spPr>
          <a:xfrm>
            <a:off x="22312276" y="6442161"/>
            <a:ext cx="20938360" cy="2708434"/>
          </a:xfrm>
          <a:prstGeom prst="rect">
            <a:avLst/>
          </a:prstGeom>
          <a:noFill/>
        </p:spPr>
        <p:txBody>
          <a:bodyPr wrap="square" rtlCol="0">
            <a:spAutoFit/>
          </a:bodyPr>
          <a:lstStyle/>
          <a:p>
            <a:pPr marL="342900" indent="-342900">
              <a:buFont typeface="Arial" panose="020B0604020202020204" pitchFamily="34" charset="0"/>
              <a:buChar char="•"/>
            </a:pPr>
            <a:r>
              <a:rPr lang="en-US" sz="2600">
                <a:solidFill>
                  <a:schemeClr val="bg1"/>
                </a:solidFill>
                <a:effectLst/>
                <a:ea typeface="Times New Roman" panose="02020603050405020304" pitchFamily="18" charset="0"/>
              </a:rPr>
              <a:t>One of the legacy ISPP technologies at KSC has been the Sabatier system, the system that was previously on board the ISS to recycle CO2 as part of life support systems. </a:t>
            </a:r>
          </a:p>
          <a:p>
            <a:endParaRPr lang="en-US" sz="1400">
              <a:solidFill>
                <a:schemeClr val="bg1"/>
              </a:solidFill>
              <a:effectLst/>
              <a:ea typeface="Times New Roman" panose="02020603050405020304" pitchFamily="18" charset="0"/>
            </a:endParaRPr>
          </a:p>
          <a:p>
            <a:pPr marL="342900" indent="-342900">
              <a:buFont typeface="Arial" panose="020B0604020202020204" pitchFamily="34" charset="0"/>
              <a:buChar char="•"/>
            </a:pPr>
            <a:r>
              <a:rPr lang="en-US" sz="2600">
                <a:solidFill>
                  <a:schemeClr val="bg1"/>
                </a:solidFill>
                <a:effectLst/>
                <a:ea typeface="Times New Roman" panose="02020603050405020304" pitchFamily="18" charset="0"/>
              </a:rPr>
              <a:t>The current Sabatier assembly at KSC was first reported in 2014. The assembly at KSC has been shown to produce pure methane and water products from </a:t>
            </a:r>
            <a:r>
              <a:rPr lang="en-US" sz="2600">
                <a:solidFill>
                  <a:schemeClr val="bg1"/>
                </a:solidFill>
                <a:latin typeface="Calibri" panose="020F0502020204030204" pitchFamily="34" charset="0"/>
                <a:ea typeface="Calibri" panose="020F0502020204030204" pitchFamily="34" charset="0"/>
                <a:cs typeface="Times New Roman" panose="02020603050405020304" pitchFamily="18" charset="0"/>
              </a:rPr>
              <a:t>CO</a:t>
            </a:r>
            <a:r>
              <a:rPr lang="en-US" sz="2600"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2</a:t>
            </a:r>
            <a:r>
              <a:rPr lang="en-US" sz="2600">
                <a:solidFill>
                  <a:schemeClr val="bg1"/>
                </a:solidFill>
                <a:effectLst/>
                <a:ea typeface="Times New Roman" panose="02020603050405020304" pitchFamily="18" charset="0"/>
              </a:rPr>
              <a:t> and H2 with near 100% conversion [2]. The system has been continuously used for experimentation from the lens of Martian ISPP since then, including the investigation of catalyst material, heat exchange configurations, and the recycling of hydrogen. </a:t>
            </a:r>
          </a:p>
          <a:p>
            <a:pPr marL="342900" indent="-342900">
              <a:buFont typeface="Arial" panose="020B0604020202020204" pitchFamily="34" charset="0"/>
              <a:buChar char="•"/>
            </a:pPr>
            <a:endParaRPr lang="en-US" sz="2600">
              <a:solidFill>
                <a:schemeClr val="bg1"/>
              </a:solidFill>
              <a:effectLst/>
              <a:ea typeface="Times New Roman" panose="02020603050405020304" pitchFamily="18" charset="0"/>
            </a:endParaRPr>
          </a:p>
        </p:txBody>
      </p:sp>
      <p:sp>
        <p:nvSpPr>
          <p:cNvPr id="1225" name="TextBox 1224">
            <a:extLst>
              <a:ext uri="{FF2B5EF4-FFF2-40B4-BE49-F238E27FC236}">
                <a16:creationId xmlns:a16="http://schemas.microsoft.com/office/drawing/2014/main" id="{817E56AB-37AB-24CD-0B82-514A8978C119}"/>
              </a:ext>
            </a:extLst>
          </p:cNvPr>
          <p:cNvSpPr txBox="1"/>
          <p:nvPr/>
        </p:nvSpPr>
        <p:spPr>
          <a:xfrm>
            <a:off x="801806" y="14846043"/>
            <a:ext cx="13422665" cy="6309420"/>
          </a:xfrm>
          <a:prstGeom prst="rect">
            <a:avLst/>
          </a:prstGeom>
          <a:noFill/>
        </p:spPr>
        <p:txBody>
          <a:bodyPr wrap="square" rtlCol="0">
            <a:spAutoFit/>
          </a:bodyPr>
          <a:lstStyle/>
          <a:p>
            <a:pPr marL="342900" indent="-342900">
              <a:buFont typeface="Arial" panose="020B0604020202020204" pitchFamily="34" charset="0"/>
              <a:buChar char="•"/>
            </a:pPr>
            <a:r>
              <a:rPr lang="en-US" sz="2600">
                <a:solidFill>
                  <a:schemeClr val="bg1"/>
                </a:solidFill>
                <a:ea typeface="Times New Roman" panose="02020603050405020304" pitchFamily="18" charset="0"/>
              </a:rPr>
              <a:t>Researchers at KSC aim to use the highly energetic environment of plasma to perform chemical synthesis.</a:t>
            </a:r>
          </a:p>
          <a:p>
            <a:pPr marL="342900" indent="-342900">
              <a:buFont typeface="Arial" panose="020B0604020202020204" pitchFamily="34" charset="0"/>
              <a:buChar char="•"/>
            </a:pPr>
            <a:endParaRPr lang="en-US" sz="3200">
              <a:solidFill>
                <a:schemeClr val="bg1"/>
              </a:solidFill>
              <a:ea typeface="Times New Roman" panose="02020603050405020304" pitchFamily="18" charset="0"/>
            </a:endParaRPr>
          </a:p>
          <a:p>
            <a:pPr marL="342900" indent="-342900">
              <a:buFont typeface="Arial" panose="020B0604020202020204" pitchFamily="34" charset="0"/>
              <a:buChar char="•"/>
            </a:pPr>
            <a:r>
              <a:rPr lang="en-US" sz="2600">
                <a:solidFill>
                  <a:schemeClr val="bg1"/>
                </a:solidFill>
              </a:rPr>
              <a:t>Plasma systems are advantageous due to their versatility, low power requirements, and low temperatures compared to chemical or electrolysis processes. </a:t>
            </a:r>
          </a:p>
          <a:p>
            <a:pPr marL="342900" indent="-342900">
              <a:buFont typeface="Arial" panose="020B0604020202020204" pitchFamily="34" charset="0"/>
              <a:buChar char="•"/>
            </a:pPr>
            <a:endParaRPr lang="en-US" sz="3200">
              <a:solidFill>
                <a:schemeClr val="bg1"/>
              </a:solidFill>
            </a:endParaRPr>
          </a:p>
          <a:p>
            <a:pPr marL="342900" indent="-342900">
              <a:buFont typeface="Arial" panose="020B0604020202020204" pitchFamily="34" charset="0"/>
              <a:buChar char="•"/>
            </a:pPr>
            <a:r>
              <a:rPr lang="en-US" sz="2600">
                <a:solidFill>
                  <a:schemeClr val="bg1"/>
                </a:solidFill>
              </a:rPr>
              <a:t>Previous efforts have demonstrated the production of </a:t>
            </a:r>
            <a:r>
              <a:rPr lang="en-US" sz="2600" u="sng">
                <a:solidFill>
                  <a:schemeClr val="bg1"/>
                </a:solidFill>
              </a:rPr>
              <a:t>dinitrogen tetroxide </a:t>
            </a:r>
            <a:r>
              <a:rPr lang="en-US" sz="2600">
                <a:solidFill>
                  <a:schemeClr val="bg1"/>
                </a:solidFill>
              </a:rPr>
              <a:t>(</a:t>
            </a:r>
            <a:r>
              <a:rPr lang="en-US" sz="2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t>
            </a:r>
            <a:r>
              <a:rPr lang="en-US" sz="2600"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2 </a:t>
            </a:r>
            <a:r>
              <a:rPr lang="en-US" sz="2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a:t>
            </a:r>
            <a:r>
              <a:rPr lang="en-US" sz="2600"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4</a:t>
            </a:r>
            <a:r>
              <a:rPr lang="en-US" sz="2600">
                <a:solidFill>
                  <a:schemeClr val="bg1"/>
                </a:solidFill>
              </a:rPr>
              <a:t>) from air (</a:t>
            </a:r>
            <a:r>
              <a:rPr lang="en-US" sz="2600">
                <a:solidFill>
                  <a:schemeClr val="bg1"/>
                </a:solidFill>
                <a:latin typeface="Calibri" panose="020F0502020204030204" pitchFamily="34" charset="0"/>
                <a:ea typeface="Calibri" panose="020F0502020204030204" pitchFamily="34" charset="0"/>
                <a:cs typeface="Times New Roman" panose="02020603050405020304" pitchFamily="18" charset="0"/>
              </a:rPr>
              <a:t>O</a:t>
            </a:r>
            <a:r>
              <a:rPr lang="en-US" sz="2600"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2</a:t>
            </a:r>
            <a:r>
              <a:rPr lang="en-US" sz="2600">
                <a:solidFill>
                  <a:schemeClr val="bg1"/>
                </a:solidFill>
              </a:rPr>
              <a:t> and </a:t>
            </a:r>
            <a:r>
              <a:rPr lang="en-US" sz="2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t>
            </a:r>
            <a:r>
              <a:rPr lang="en-US" sz="2600"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2</a:t>
            </a:r>
            <a:r>
              <a:rPr lang="en-US" sz="2600">
                <a:solidFill>
                  <a:schemeClr val="bg1"/>
                </a:solidFill>
              </a:rPr>
              <a:t>) as well as simulated Martian atmosphere (95% CO</a:t>
            </a:r>
            <a:r>
              <a:rPr lang="en-US" sz="2600"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2</a:t>
            </a:r>
            <a:r>
              <a:rPr lang="en-US" sz="2600">
                <a:solidFill>
                  <a:schemeClr val="bg1"/>
                </a:solidFill>
              </a:rPr>
              <a:t>, 3% </a:t>
            </a:r>
            <a:r>
              <a:rPr lang="en-US" sz="2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t>
            </a:r>
            <a:r>
              <a:rPr lang="en-US" sz="2600"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2</a:t>
            </a:r>
            <a:r>
              <a:rPr lang="en-US" sz="2600">
                <a:solidFill>
                  <a:schemeClr val="bg1"/>
                </a:solidFill>
              </a:rPr>
              <a:t>, 2% Ar at Earth’s atmospheric pressure). </a:t>
            </a:r>
          </a:p>
          <a:p>
            <a:pPr marL="342900" indent="-342900">
              <a:buFont typeface="Arial" panose="020B0604020202020204" pitchFamily="34" charset="0"/>
              <a:buChar char="•"/>
            </a:pPr>
            <a:endParaRPr lang="en-US" sz="3200">
              <a:solidFill>
                <a:schemeClr val="bg1"/>
              </a:solidFill>
            </a:endParaRPr>
          </a:p>
          <a:p>
            <a:pPr marL="342900" indent="-342900">
              <a:buFont typeface="Arial" panose="020B0604020202020204" pitchFamily="34" charset="0"/>
              <a:buChar char="•"/>
            </a:pPr>
            <a:r>
              <a:rPr lang="en-US" sz="2600">
                <a:solidFill>
                  <a:schemeClr val="bg1"/>
                </a:solidFill>
              </a:rPr>
              <a:t>The team has also shown the production </a:t>
            </a:r>
            <a:r>
              <a:rPr lang="en-US" sz="2600" u="sng">
                <a:solidFill>
                  <a:schemeClr val="bg1"/>
                </a:solidFill>
              </a:rPr>
              <a:t>of hydrazine </a:t>
            </a:r>
            <a:r>
              <a:rPr lang="en-US" sz="2600">
                <a:solidFill>
                  <a:schemeClr val="bg1"/>
                </a:solidFill>
              </a:rPr>
              <a:t>(</a:t>
            </a:r>
            <a:r>
              <a:rPr lang="en-US" sz="2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t>
            </a:r>
            <a:r>
              <a:rPr lang="en-US" sz="2600"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2 </a:t>
            </a:r>
            <a:r>
              <a:rPr lang="en-US" sz="2600">
                <a:solidFill>
                  <a:schemeClr val="bg1"/>
                </a:solidFill>
              </a:rPr>
              <a:t>H</a:t>
            </a:r>
            <a:r>
              <a:rPr lang="en-US" sz="2600"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4</a:t>
            </a:r>
            <a:r>
              <a:rPr lang="en-US" sz="2600">
                <a:solidFill>
                  <a:schemeClr val="bg1"/>
                </a:solidFill>
              </a:rPr>
              <a:t>) from nitrogen and hydrogen, with efforts still underway for optimization and scaling. The same experimental setup is also being utilized to explore the production of </a:t>
            </a:r>
            <a:r>
              <a:rPr lang="en-US" sz="2600" u="sng">
                <a:solidFill>
                  <a:schemeClr val="bg1"/>
                </a:solidFill>
              </a:rPr>
              <a:t>monomethylhydrazine</a:t>
            </a:r>
            <a:r>
              <a:rPr lang="en-US" sz="2600">
                <a:solidFill>
                  <a:schemeClr val="bg1"/>
                </a:solidFill>
              </a:rPr>
              <a:t> (MMH). Both are useful propellants for small spacecraft and satellites, with hydrazine, </a:t>
            </a:r>
          </a:p>
          <a:p>
            <a:r>
              <a:rPr lang="en-US" sz="2600">
                <a:solidFill>
                  <a:schemeClr val="bg1"/>
                </a:solidFill>
              </a:rPr>
              <a:t>     MMH and </a:t>
            </a:r>
            <a:r>
              <a:rPr lang="en-US" sz="2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t>
            </a:r>
            <a:r>
              <a:rPr lang="en-US" sz="2600"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2 </a:t>
            </a:r>
            <a:r>
              <a:rPr lang="en-US" sz="2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a:t>
            </a:r>
            <a:r>
              <a:rPr lang="en-US" sz="2600"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4</a:t>
            </a:r>
            <a:r>
              <a:rPr lang="en-US" sz="2600">
                <a:solidFill>
                  <a:schemeClr val="bg1"/>
                </a:solidFill>
              </a:rPr>
              <a:t> fueling the Orion spacecraft.</a:t>
            </a:r>
          </a:p>
        </p:txBody>
      </p:sp>
      <p:sp>
        <p:nvSpPr>
          <p:cNvPr id="1226" name="TextBox 1225">
            <a:extLst>
              <a:ext uri="{FF2B5EF4-FFF2-40B4-BE49-F238E27FC236}">
                <a16:creationId xmlns:a16="http://schemas.microsoft.com/office/drawing/2014/main" id="{AB29A78A-BCBF-0618-4C86-C68DC932A499}"/>
              </a:ext>
            </a:extLst>
          </p:cNvPr>
          <p:cNvSpPr txBox="1"/>
          <p:nvPr/>
        </p:nvSpPr>
        <p:spPr>
          <a:xfrm>
            <a:off x="848889" y="21540844"/>
            <a:ext cx="7007206" cy="4524315"/>
          </a:xfrm>
          <a:prstGeom prst="rect">
            <a:avLst/>
          </a:prstGeom>
          <a:noFill/>
        </p:spPr>
        <p:txBody>
          <a:bodyPr wrap="square" rtlCol="0">
            <a:spAutoFit/>
          </a:bodyPr>
          <a:lstStyle/>
          <a:p>
            <a:pPr marL="342900" indent="-342900">
              <a:buFont typeface="Arial" panose="020B0604020202020204" pitchFamily="34" charset="0"/>
              <a:buChar char="•"/>
            </a:pPr>
            <a:r>
              <a:rPr lang="en-US" sz="2600">
                <a:solidFill>
                  <a:schemeClr val="bg1"/>
                </a:solidFill>
              </a:rPr>
              <a:t>Plasma systems would likely need be paired with complimentary ISRU technology or require the transport of some reactants from earth.</a:t>
            </a:r>
          </a:p>
          <a:p>
            <a:pPr marL="342900" indent="-342900">
              <a:buFont typeface="Arial" panose="020B0604020202020204" pitchFamily="34" charset="0"/>
              <a:buChar char="•"/>
            </a:pPr>
            <a:endParaRPr lang="en-US" sz="3200">
              <a:solidFill>
                <a:schemeClr val="bg1"/>
              </a:solidFill>
            </a:endParaRPr>
          </a:p>
          <a:p>
            <a:pPr marL="342900" indent="-342900">
              <a:buFont typeface="Arial" panose="020B0604020202020204" pitchFamily="34" charset="0"/>
              <a:buChar char="•"/>
            </a:pPr>
            <a:r>
              <a:rPr lang="en-US" sz="2600">
                <a:solidFill>
                  <a:schemeClr val="bg1"/>
                </a:solidFill>
              </a:rPr>
              <a:t>There are several other plasma based ISRU technologies that have already been demonstrated by researches at KSC or are within the scope of future work for KSC, shown in Table 1.</a:t>
            </a:r>
          </a:p>
          <a:p>
            <a:pPr marL="342900" indent="-342900">
              <a:buFont typeface="Arial" panose="020B0604020202020204" pitchFamily="34" charset="0"/>
              <a:buChar char="•"/>
            </a:pPr>
            <a:endParaRPr lang="en-US" sz="2400">
              <a:solidFill>
                <a:schemeClr val="bg1"/>
              </a:solidFill>
            </a:endParaRPr>
          </a:p>
          <a:p>
            <a:pPr marL="342900" indent="-342900">
              <a:buFont typeface="Arial" panose="020B0604020202020204" pitchFamily="34" charset="0"/>
              <a:buChar char="•"/>
            </a:pPr>
            <a:endParaRPr lang="en-US" sz="2400">
              <a:solidFill>
                <a:schemeClr val="bg1"/>
              </a:solidFill>
            </a:endParaRPr>
          </a:p>
        </p:txBody>
      </p:sp>
      <p:graphicFrame>
        <p:nvGraphicFramePr>
          <p:cNvPr id="1227" name="Table 1226">
            <a:extLst>
              <a:ext uri="{FF2B5EF4-FFF2-40B4-BE49-F238E27FC236}">
                <a16:creationId xmlns:a16="http://schemas.microsoft.com/office/drawing/2014/main" id="{90E367F0-2C8E-8D6A-E8F1-7CC78A3E63C7}"/>
              </a:ext>
            </a:extLst>
          </p:cNvPr>
          <p:cNvGraphicFramePr>
            <a:graphicFrameLocks noGrp="1"/>
          </p:cNvGraphicFramePr>
          <p:nvPr>
            <p:extLst>
              <p:ext uri="{D42A27DB-BD31-4B8C-83A1-F6EECF244321}">
                <p14:modId xmlns:p14="http://schemas.microsoft.com/office/powerpoint/2010/main" val="204665133"/>
              </p:ext>
            </p:extLst>
          </p:nvPr>
        </p:nvGraphicFramePr>
        <p:xfrm>
          <a:off x="996223" y="26912696"/>
          <a:ext cx="22015723" cy="2737460"/>
        </p:xfrm>
        <a:graphic>
          <a:graphicData uri="http://schemas.openxmlformats.org/drawingml/2006/table">
            <a:tbl>
              <a:tblPr firstRow="1" bandRow="1">
                <a:tableStyleId>{8A107856-5554-42FB-B03E-39F5DBC370BA}</a:tableStyleId>
              </a:tblPr>
              <a:tblGrid>
                <a:gridCol w="3682479">
                  <a:extLst>
                    <a:ext uri="{9D8B030D-6E8A-4147-A177-3AD203B41FA5}">
                      <a16:colId xmlns:a16="http://schemas.microsoft.com/office/drawing/2014/main" val="1268560574"/>
                    </a:ext>
                  </a:extLst>
                </a:gridCol>
                <a:gridCol w="5836444">
                  <a:extLst>
                    <a:ext uri="{9D8B030D-6E8A-4147-A177-3AD203B41FA5}">
                      <a16:colId xmlns:a16="http://schemas.microsoft.com/office/drawing/2014/main" val="2480007410"/>
                    </a:ext>
                  </a:extLst>
                </a:gridCol>
                <a:gridCol w="6422572">
                  <a:extLst>
                    <a:ext uri="{9D8B030D-6E8A-4147-A177-3AD203B41FA5}">
                      <a16:colId xmlns:a16="http://schemas.microsoft.com/office/drawing/2014/main" val="666806460"/>
                    </a:ext>
                  </a:extLst>
                </a:gridCol>
                <a:gridCol w="6074228">
                  <a:extLst>
                    <a:ext uri="{9D8B030D-6E8A-4147-A177-3AD203B41FA5}">
                      <a16:colId xmlns:a16="http://schemas.microsoft.com/office/drawing/2014/main" val="2015043965"/>
                    </a:ext>
                  </a:extLst>
                </a:gridCol>
              </a:tblGrid>
              <a:tr h="525635">
                <a:tc>
                  <a:txBody>
                    <a:bodyPr/>
                    <a:lstStyle/>
                    <a:p>
                      <a:r>
                        <a:rPr lang="en-US" sz="2400"/>
                        <a:t>Application</a:t>
                      </a:r>
                    </a:p>
                  </a:txBody>
                  <a:tcPr>
                    <a:solidFill>
                      <a:schemeClr val="accent3">
                        <a:lumMod val="75000"/>
                      </a:schemeClr>
                    </a:solidFill>
                  </a:tcPr>
                </a:tc>
                <a:tc>
                  <a:txBody>
                    <a:bodyPr/>
                    <a:lstStyle/>
                    <a:p>
                      <a:r>
                        <a:rPr lang="en-US" sz="2400"/>
                        <a:t>Description</a:t>
                      </a:r>
                    </a:p>
                  </a:txBody>
                  <a:tcPr>
                    <a:solidFill>
                      <a:schemeClr val="accent3">
                        <a:lumMod val="75000"/>
                      </a:schemeClr>
                    </a:solidFill>
                  </a:tcPr>
                </a:tc>
                <a:tc>
                  <a:txBody>
                    <a:bodyPr/>
                    <a:lstStyle/>
                    <a:p>
                      <a:r>
                        <a:rPr lang="en-US" sz="2400"/>
                        <a:t>Goal/Outcome</a:t>
                      </a:r>
                    </a:p>
                  </a:txBody>
                  <a:tcPr>
                    <a:solidFill>
                      <a:schemeClr val="accent3">
                        <a:lumMod val="75000"/>
                      </a:schemeClr>
                    </a:solidFill>
                  </a:tcPr>
                </a:tc>
                <a:tc>
                  <a:txBody>
                    <a:bodyPr/>
                    <a:lstStyle/>
                    <a:p>
                      <a:r>
                        <a:rPr lang="en-US" sz="2400"/>
                        <a:t>Notes</a:t>
                      </a:r>
                    </a:p>
                  </a:txBody>
                  <a:tcPr>
                    <a:solidFill>
                      <a:schemeClr val="accent3">
                        <a:lumMod val="75000"/>
                      </a:schemeClr>
                    </a:solidFill>
                  </a:tcPr>
                </a:tc>
                <a:extLst>
                  <a:ext uri="{0D108BD9-81ED-4DB2-BD59-A6C34878D82A}">
                    <a16:rowId xmlns:a16="http://schemas.microsoft.com/office/drawing/2014/main" val="445670733"/>
                  </a:ext>
                </a:extLst>
              </a:tr>
              <a:tr h="737275">
                <a:tc>
                  <a:txBody>
                    <a:bodyPr/>
                    <a:lstStyle/>
                    <a:p>
                      <a:pPr algn="ctr"/>
                      <a:r>
                        <a:rPr lang="en-US" sz="2400" b="1"/>
                        <a:t>Plasma Dissociation of CO2</a:t>
                      </a:r>
                    </a:p>
                  </a:txBody>
                  <a:tcPr anchor="ctr"/>
                </a:tc>
                <a:tc>
                  <a:txBody>
                    <a:bodyPr/>
                    <a:lstStyle/>
                    <a:p>
                      <a:r>
                        <a:rPr lang="en-US" sz="2000"/>
                        <a:t>Using specific plasma conditions to perform carbon dioxide dissociation into carbon monoxide and oxygen. </a:t>
                      </a:r>
                    </a:p>
                  </a:txBody>
                  <a:tcPr/>
                </a:tc>
                <a:tc>
                  <a:txBody>
                    <a:bodyPr/>
                    <a:lstStyle/>
                    <a:p>
                      <a:r>
                        <a:rPr lang="en-US" sz="2000"/>
                        <a:t>Creating oxygen from the Mars atmosphere at lower temp- eratures and power requirements compared to electrolysis.</a:t>
                      </a:r>
                    </a:p>
                  </a:txBody>
                  <a:tcPr/>
                </a:tc>
                <a:tc>
                  <a:txBody>
                    <a:bodyPr/>
                    <a:lstStyle/>
                    <a:p>
                      <a:r>
                        <a:rPr lang="en-US" sz="2000"/>
                        <a:t>This is a widely researched topic [4], with the main challenge of preventing recombination of CO and O2.</a:t>
                      </a:r>
                    </a:p>
                  </a:txBody>
                  <a:tcPr/>
                </a:tc>
                <a:extLst>
                  <a:ext uri="{0D108BD9-81ED-4DB2-BD59-A6C34878D82A}">
                    <a16:rowId xmlns:a16="http://schemas.microsoft.com/office/drawing/2014/main" val="2242737531"/>
                  </a:ext>
                </a:extLst>
              </a:tr>
              <a:tr h="737275">
                <a:tc>
                  <a:txBody>
                    <a:bodyPr/>
                    <a:lstStyle/>
                    <a:p>
                      <a:pPr algn="ctr"/>
                      <a:r>
                        <a:rPr lang="en-US" sz="2400" b="1"/>
                        <a:t>Plasma Production of CH4</a:t>
                      </a:r>
                    </a:p>
                  </a:txBody>
                  <a:tcPr anchor="ctr"/>
                </a:tc>
                <a:tc>
                  <a:txBody>
                    <a:bodyPr/>
                    <a:lstStyle/>
                    <a:p>
                      <a:r>
                        <a:rPr lang="en-US" sz="2000"/>
                        <a:t>Using a hydrogen plasma with a graphite electrode to produce methane. </a:t>
                      </a:r>
                    </a:p>
                  </a:txBody>
                  <a:tcPr/>
                </a:tc>
                <a:tc>
                  <a:txBody>
                    <a:bodyPr/>
                    <a:lstStyle/>
                    <a:p>
                      <a:r>
                        <a:rPr lang="en-US" sz="2000"/>
                        <a:t>An alternative methane production method at lower power requirements than the Sabatier reaction. </a:t>
                      </a:r>
                    </a:p>
                  </a:txBody>
                  <a:tcPr/>
                </a:tc>
                <a:tc>
                  <a:txBody>
                    <a:bodyPr/>
                    <a:lstStyle/>
                    <a:p>
                      <a:r>
                        <a:rPr lang="en-US" sz="2000"/>
                        <a:t>This technology was briefly demonstrated at KSC. </a:t>
                      </a:r>
                    </a:p>
                  </a:txBody>
                  <a:tcPr/>
                </a:tc>
                <a:extLst>
                  <a:ext uri="{0D108BD9-81ED-4DB2-BD59-A6C34878D82A}">
                    <a16:rowId xmlns:a16="http://schemas.microsoft.com/office/drawing/2014/main" val="2466200279"/>
                  </a:ext>
                </a:extLst>
              </a:tr>
              <a:tr h="737275">
                <a:tc>
                  <a:txBody>
                    <a:bodyPr/>
                    <a:lstStyle/>
                    <a:p>
                      <a:pPr algn="ctr"/>
                      <a:r>
                        <a:rPr lang="en-US" sz="2400" b="1"/>
                        <a:t>Plasma Regolith Reduction</a:t>
                      </a:r>
                    </a:p>
                  </a:txBody>
                  <a:tcPr anchor="ctr"/>
                </a:tc>
                <a:tc>
                  <a:txBody>
                    <a:bodyPr/>
                    <a:lstStyle/>
                    <a:p>
                      <a:r>
                        <a:rPr lang="en-US" sz="2000"/>
                        <a:t>Positive hydrogen ions from hydrogen plasma can reduce silicates and create water from regolith [5].</a:t>
                      </a:r>
                    </a:p>
                  </a:txBody>
                  <a:tcPr/>
                </a:tc>
                <a:tc>
                  <a:txBody>
                    <a:bodyPr/>
                    <a:lstStyle/>
                    <a:p>
                      <a:r>
                        <a:rPr lang="en-US" sz="2000"/>
                        <a:t>An alternative O2FR technology that operates at lower temperatures and power requirements.</a:t>
                      </a:r>
                    </a:p>
                  </a:txBody>
                  <a:tcPr/>
                </a:tc>
                <a:tc>
                  <a:txBody>
                    <a:bodyPr/>
                    <a:lstStyle/>
                    <a:p>
                      <a:r>
                        <a:rPr lang="en-US" sz="2000"/>
                        <a:t>To produce O2, this would be a multi-step process. This technology has been demonstrated at KSC. </a:t>
                      </a:r>
                    </a:p>
                  </a:txBody>
                  <a:tcPr/>
                </a:tc>
                <a:extLst>
                  <a:ext uri="{0D108BD9-81ED-4DB2-BD59-A6C34878D82A}">
                    <a16:rowId xmlns:a16="http://schemas.microsoft.com/office/drawing/2014/main" val="916952094"/>
                  </a:ext>
                </a:extLst>
              </a:tr>
            </a:tbl>
          </a:graphicData>
        </a:graphic>
      </p:graphicFrame>
      <p:sp>
        <p:nvSpPr>
          <p:cNvPr id="1235" name="TextBox 1234">
            <a:extLst>
              <a:ext uri="{FF2B5EF4-FFF2-40B4-BE49-F238E27FC236}">
                <a16:creationId xmlns:a16="http://schemas.microsoft.com/office/drawing/2014/main" id="{2452989F-5856-7E93-9E43-51B794C8368F}"/>
              </a:ext>
            </a:extLst>
          </p:cNvPr>
          <p:cNvSpPr txBox="1"/>
          <p:nvPr/>
        </p:nvSpPr>
        <p:spPr>
          <a:xfrm>
            <a:off x="996223" y="29987982"/>
            <a:ext cx="11185075" cy="400110"/>
          </a:xfrm>
          <a:prstGeom prst="rect">
            <a:avLst/>
          </a:prstGeom>
          <a:noFill/>
        </p:spPr>
        <p:txBody>
          <a:bodyPr wrap="square" rtlCol="0">
            <a:spAutoFit/>
          </a:bodyPr>
          <a:lstStyle/>
          <a:p>
            <a:r>
              <a:rPr lang="en-US" sz="2000">
                <a:solidFill>
                  <a:schemeClr val="bg1"/>
                </a:solidFill>
              </a:rPr>
              <a:t>Table 1: Overview of additional plasma based ISRU technologies. </a:t>
            </a:r>
          </a:p>
        </p:txBody>
      </p:sp>
      <p:sp>
        <p:nvSpPr>
          <p:cNvPr id="1236" name="TextBox 1235">
            <a:extLst>
              <a:ext uri="{FF2B5EF4-FFF2-40B4-BE49-F238E27FC236}">
                <a16:creationId xmlns:a16="http://schemas.microsoft.com/office/drawing/2014/main" id="{23BE1A2A-09A5-0968-1674-791F844464A2}"/>
              </a:ext>
            </a:extLst>
          </p:cNvPr>
          <p:cNvSpPr txBox="1"/>
          <p:nvPr/>
        </p:nvSpPr>
        <p:spPr>
          <a:xfrm>
            <a:off x="544295" y="31231482"/>
            <a:ext cx="31165373" cy="1477328"/>
          </a:xfrm>
          <a:prstGeom prst="rect">
            <a:avLst/>
          </a:prstGeom>
          <a:noFill/>
        </p:spPr>
        <p:txBody>
          <a:bodyPr wrap="square" rtlCol="0">
            <a:spAutoFit/>
          </a:bodyPr>
          <a:lstStyle/>
          <a:p>
            <a:r>
              <a:rPr lang="en-US">
                <a:solidFill>
                  <a:schemeClr val="bg1"/>
                </a:solidFill>
              </a:rPr>
              <a:t>References: [1] NASA Glenn Research Center. “Ideal Rocket Equation.” 2023. [2] Muscatello, A. C., Hintze, P.E., Gibson, T.L., et al. “Mars Atmospheric In Situ Resource Utilization Pro-jects at Kennedy Space Center.” ASCE Earth &amp; Space Conference, Orlando, FL. 2016.  [3] Hintze, P. E., Meier, A. J., Shah, M.G., DeVor, R., “Sabatier System Design Study for a Mars ISRU Propellant Production Plant.” International Conference on Environmental Systems, Albuquerque, NM. 2018. [4] McKinney, L., Pitts, R., Engeling, K., Guerra-Garcia, C. “Plasma Chemical Conversion and Re-source Generation Beyond Low-Earth Orbit.” International Astronautical Conference, Milan, Italy. 2025. [5] Gott, R., Peterson, E., Engeling, K., Azim, N., Franco, C., Olson, J. “Plasma Reduction of Regolith for Oxygen Liberation.” Gaseous Electronics Conference, 2021. [6] NASA. “NASA Successfully Extracts Oxygen from Lunar Soil Simulant.” 2023. [7] Gott, R.P., Olson, J. A., Azim, N., et.al. “Carbo-thermal Reduction Demonstration Gas Analysis Subsystem Development.” International Conference on Environmental Systems, Louisville, KY. 2024. [8] Engeling, K.W., Meier, A. J., Peterson, E., et al. “Characterization of Volatiles from Simulated Lunar Highland Melts Under Vacuum.” Lunar Polar Vola-tiles Conference, Boulder, CO. 2022. [9] NASA Space Technology Mission Directorate. “Molten Regolith Electrolysis Annual Program Re-view.” 2024. </a:t>
            </a:r>
          </a:p>
        </p:txBody>
      </p:sp>
      <p:sp>
        <p:nvSpPr>
          <p:cNvPr id="1242" name="TextBox 1241">
            <a:extLst>
              <a:ext uri="{FF2B5EF4-FFF2-40B4-BE49-F238E27FC236}">
                <a16:creationId xmlns:a16="http://schemas.microsoft.com/office/drawing/2014/main" id="{BBEB02F8-F5B4-B6DF-C9E0-403EEA5B3D29}"/>
              </a:ext>
            </a:extLst>
          </p:cNvPr>
          <p:cNvSpPr txBox="1"/>
          <p:nvPr/>
        </p:nvSpPr>
        <p:spPr>
          <a:xfrm>
            <a:off x="29490567" y="17201065"/>
            <a:ext cx="13141255" cy="1292662"/>
          </a:xfrm>
          <a:prstGeom prst="rect">
            <a:avLst/>
          </a:prstGeom>
          <a:noFill/>
        </p:spPr>
        <p:txBody>
          <a:bodyPr wrap="square" rtlCol="0">
            <a:spAutoFit/>
          </a:bodyPr>
          <a:lstStyle/>
          <a:p>
            <a:r>
              <a:rPr lang="en-US" sz="2600">
                <a:solidFill>
                  <a:schemeClr val="bg1"/>
                </a:solidFill>
                <a:effectLst/>
                <a:ea typeface="Times New Roman" panose="02020603050405020304" pitchFamily="18" charset="0"/>
              </a:rPr>
              <a:t>Lunar regolith contains about 45% oxygen by mass, which can be extracted and utilized for propellant applications. There are two main oxygen-from-regolith (O2FR) technologies under development at KSC: Molten Regolith Electrolysis (MRE) and Carbothermal Reduction (CaRD).</a:t>
            </a:r>
            <a:endParaRPr lang="en-US" sz="2600">
              <a:solidFill>
                <a:schemeClr val="bg1"/>
              </a:solidFill>
            </a:endParaRPr>
          </a:p>
        </p:txBody>
      </p:sp>
      <p:graphicFrame>
        <p:nvGraphicFramePr>
          <p:cNvPr id="1243" name="Table 1242">
            <a:extLst>
              <a:ext uri="{FF2B5EF4-FFF2-40B4-BE49-F238E27FC236}">
                <a16:creationId xmlns:a16="http://schemas.microsoft.com/office/drawing/2014/main" id="{0F588C3D-5FAE-9601-F304-F9289B3211A8}"/>
              </a:ext>
            </a:extLst>
          </p:cNvPr>
          <p:cNvGraphicFramePr>
            <a:graphicFrameLocks noGrp="1"/>
          </p:cNvGraphicFramePr>
          <p:nvPr>
            <p:extLst>
              <p:ext uri="{D42A27DB-BD31-4B8C-83A1-F6EECF244321}">
                <p14:modId xmlns:p14="http://schemas.microsoft.com/office/powerpoint/2010/main" val="2670331509"/>
              </p:ext>
            </p:extLst>
          </p:nvPr>
        </p:nvGraphicFramePr>
        <p:xfrm>
          <a:off x="29664165" y="18883270"/>
          <a:ext cx="13115298" cy="10930878"/>
        </p:xfrm>
        <a:graphic>
          <a:graphicData uri="http://schemas.openxmlformats.org/drawingml/2006/table">
            <a:tbl>
              <a:tblPr firstRow="1" bandRow="1">
                <a:tableStyleId>{22838BEF-8BB2-4498-84A7-C5851F593DF1}</a:tableStyleId>
              </a:tblPr>
              <a:tblGrid>
                <a:gridCol w="2072291">
                  <a:extLst>
                    <a:ext uri="{9D8B030D-6E8A-4147-A177-3AD203B41FA5}">
                      <a16:colId xmlns:a16="http://schemas.microsoft.com/office/drawing/2014/main" val="1806829785"/>
                    </a:ext>
                  </a:extLst>
                </a:gridCol>
                <a:gridCol w="5366209">
                  <a:extLst>
                    <a:ext uri="{9D8B030D-6E8A-4147-A177-3AD203B41FA5}">
                      <a16:colId xmlns:a16="http://schemas.microsoft.com/office/drawing/2014/main" val="2934448632"/>
                    </a:ext>
                  </a:extLst>
                </a:gridCol>
                <a:gridCol w="5676798">
                  <a:extLst>
                    <a:ext uri="{9D8B030D-6E8A-4147-A177-3AD203B41FA5}">
                      <a16:colId xmlns:a16="http://schemas.microsoft.com/office/drawing/2014/main" val="3838673199"/>
                    </a:ext>
                  </a:extLst>
                </a:gridCol>
              </a:tblGrid>
              <a:tr h="1521975">
                <a:tc>
                  <a:txBody>
                    <a:bodyPr/>
                    <a:lstStyle/>
                    <a:p>
                      <a:endParaRPr lang="en-US" sz="2800"/>
                    </a:p>
                  </a:txBody>
                  <a:tcPr>
                    <a:solidFill>
                      <a:schemeClr val="accent5">
                        <a:lumMod val="50000"/>
                      </a:schemeClr>
                    </a:solidFill>
                  </a:tcPr>
                </a:tc>
                <a:tc>
                  <a:txBody>
                    <a:bodyPr/>
                    <a:lstStyle/>
                    <a:p>
                      <a:pPr algn="ctr"/>
                      <a:r>
                        <a:rPr lang="en-US" sz="3200">
                          <a:solidFill>
                            <a:schemeClr val="bg1"/>
                          </a:solidFill>
                        </a:rPr>
                        <a:t>CaRD: Carbo-thermal Reduction Demonstration</a:t>
                      </a:r>
                    </a:p>
                  </a:txBody>
                  <a:tcPr anchor="ctr">
                    <a:solidFill>
                      <a:schemeClr val="accent5">
                        <a:lumMod val="50000"/>
                      </a:schemeClr>
                    </a:solidFill>
                  </a:tcPr>
                </a:tc>
                <a:tc>
                  <a:txBody>
                    <a:bodyPr/>
                    <a:lstStyle/>
                    <a:p>
                      <a:pPr algn="ctr"/>
                      <a:r>
                        <a:rPr lang="en-US" sz="3200">
                          <a:solidFill>
                            <a:schemeClr val="bg1"/>
                          </a:solidFill>
                        </a:rPr>
                        <a:t>MRE: Molten Regolith Electrolysis </a:t>
                      </a:r>
                    </a:p>
                  </a:txBody>
                  <a:tcPr anchor="ctr">
                    <a:solidFill>
                      <a:schemeClr val="accent5">
                        <a:lumMod val="50000"/>
                      </a:schemeClr>
                    </a:solidFill>
                  </a:tcPr>
                </a:tc>
                <a:extLst>
                  <a:ext uri="{0D108BD9-81ED-4DB2-BD59-A6C34878D82A}">
                    <a16:rowId xmlns:a16="http://schemas.microsoft.com/office/drawing/2014/main" val="1240857174"/>
                  </a:ext>
                </a:extLst>
              </a:tr>
              <a:tr h="3867711">
                <a:tc>
                  <a:txBody>
                    <a:bodyPr/>
                    <a:lstStyle/>
                    <a:p>
                      <a:r>
                        <a:rPr lang="en-US" sz="2800" b="1"/>
                        <a:t>Description</a:t>
                      </a:r>
                    </a:p>
                  </a:txBody>
                  <a:tcPr/>
                </a:tc>
                <a:tc>
                  <a:txBody>
                    <a:bodyPr/>
                    <a:lstStyle/>
                    <a:p>
                      <a:pPr marL="457200" marR="0" lvl="0" indent="-457200" algn="l" defTabSz="438912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t>The CaRD (Carbo-thermal reduction demonstration) project is being led out of JSC partnered with Sierra Space, with the goal of raising the TRL through relevant environment testing and eventually a lunar surface demonstration.</a:t>
                      </a:r>
                    </a:p>
                    <a:p>
                      <a:pPr marL="457200" marR="0" lvl="0" indent="-457200" algn="l" defTabSz="438912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700"/>
                    </a:p>
                    <a:p>
                      <a:pPr marL="457200" indent="-457200">
                        <a:buFont typeface="Arial" panose="020B0604020202020204" pitchFamily="34" charset="0"/>
                        <a:buChar char="•"/>
                      </a:pPr>
                      <a:r>
                        <a:rPr lang="en-US" sz="2000"/>
                        <a:t>In 2023, NASA performed the successful demonstration of carbon monoxide extraction from regolith in a vacuum environment for the first time [6]. </a:t>
                      </a:r>
                    </a:p>
                  </a:txBody>
                  <a:tcPr/>
                </a:tc>
                <a:tc>
                  <a:txBody>
                    <a:bodyPr/>
                    <a:lstStyle/>
                    <a:p>
                      <a:pPr marL="457200" marR="0" lvl="0" indent="-457200" algn="l" defTabSz="4389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u="none" strike="noStrike" kern="1200" cap="none" spc="0" normalizeH="0" baseline="0" noProof="0">
                          <a:ln>
                            <a:noFill/>
                          </a:ln>
                          <a:solidFill>
                            <a:prstClr val="black"/>
                          </a:solidFill>
                          <a:effectLst/>
                          <a:uLnTx/>
                          <a:uFillTx/>
                        </a:rPr>
                        <a:t>Early work focused on characterizing volatiles emitted from regolith melts, increasing understanding of regolith melting under high vacuum [8]. </a:t>
                      </a:r>
                    </a:p>
                    <a:p>
                      <a:pPr marL="457200" marR="0" lvl="0" indent="-457200" algn="l" defTabSz="438912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700" b="0" u="none" strike="noStrike" kern="1200" cap="none" spc="0" normalizeH="0" baseline="0" noProof="0">
                        <a:ln>
                          <a:noFill/>
                        </a:ln>
                        <a:solidFill>
                          <a:prstClr val="black"/>
                        </a:solidFill>
                        <a:effectLst/>
                        <a:uLnTx/>
                        <a:uFillTx/>
                      </a:endParaRPr>
                    </a:p>
                    <a:p>
                      <a:pPr marL="457200" marR="0" lvl="0" indent="-457200" algn="l" defTabSz="4389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u="none" strike="noStrike" kern="1200" cap="none" spc="0" normalizeH="0" baseline="0" noProof="0">
                          <a:ln>
                            <a:noFill/>
                          </a:ln>
                          <a:solidFill>
                            <a:prstClr val="black"/>
                          </a:solidFill>
                          <a:effectLst/>
                          <a:uLnTx/>
                          <a:uFillTx/>
                        </a:rPr>
                        <a:t>KSC partnered with Lunar Resources Inc. with the goal of raising the technology readiness level and reducing the risks associated with scaling MRE [9]. </a:t>
                      </a:r>
                    </a:p>
                    <a:p>
                      <a:pPr marL="457200" marR="0" lvl="0" indent="-457200" algn="l" defTabSz="438912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700" b="0" u="none" strike="noStrike" kern="1200" cap="none" spc="0" normalizeH="0" baseline="0" noProof="0">
                        <a:ln>
                          <a:noFill/>
                        </a:ln>
                        <a:solidFill>
                          <a:prstClr val="black"/>
                        </a:solidFill>
                        <a:effectLst/>
                        <a:uLnTx/>
                        <a:uFillTx/>
                      </a:endParaRPr>
                    </a:p>
                    <a:p>
                      <a:pPr marL="457200" marR="0" lvl="0" indent="-457200" algn="l" defTabSz="438912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t>In 2024, NASA performed the successful extraction of molecular oxygen from regolith in a vacuum environment.</a:t>
                      </a:r>
                    </a:p>
                  </a:txBody>
                  <a:tcPr/>
                </a:tc>
                <a:extLst>
                  <a:ext uri="{0D108BD9-81ED-4DB2-BD59-A6C34878D82A}">
                    <a16:rowId xmlns:a16="http://schemas.microsoft.com/office/drawing/2014/main" val="3518679176"/>
                  </a:ext>
                </a:extLst>
              </a:tr>
              <a:tr h="1468484">
                <a:tc>
                  <a:txBody>
                    <a:bodyPr/>
                    <a:lstStyle/>
                    <a:p>
                      <a:r>
                        <a:rPr lang="en-US" sz="2800" b="1"/>
                        <a:t>Challenges</a:t>
                      </a:r>
                    </a:p>
                  </a:txBody>
                  <a:tcPr/>
                </a:tc>
                <a:tc>
                  <a:txBody>
                    <a:bodyPr/>
                    <a:lstStyle/>
                    <a:p>
                      <a:pPr marL="457200" indent="-457200">
                        <a:buFont typeface="Arial" panose="020B0604020202020204" pitchFamily="34" charset="0"/>
                        <a:buChar char="•"/>
                      </a:pPr>
                      <a:r>
                        <a:rPr lang="en-US" sz="2000"/>
                        <a:t>Requires multiple steps to result in oxygen.</a:t>
                      </a:r>
                    </a:p>
                    <a:p>
                      <a:pPr marL="457200" indent="-457200">
                        <a:buFont typeface="Arial" panose="020B0604020202020204" pitchFamily="34" charset="0"/>
                        <a:buChar char="•"/>
                      </a:pPr>
                      <a:r>
                        <a:rPr lang="en-US" sz="2000"/>
                        <a:t>Consumes a carbon source.</a:t>
                      </a:r>
                    </a:p>
                    <a:p>
                      <a:pPr marL="457200" indent="-457200">
                        <a:buFont typeface="Arial" panose="020B0604020202020204" pitchFamily="34" charset="0"/>
                        <a:buChar char="•"/>
                      </a:pPr>
                      <a:r>
                        <a:rPr lang="en-US" sz="2000"/>
                        <a:t>Requires high temperatures, at least 1500C.</a:t>
                      </a:r>
                    </a:p>
                  </a:txBody>
                  <a:tcPr/>
                </a:tc>
                <a:tc>
                  <a:txBody>
                    <a:bodyPr/>
                    <a:lstStyle/>
                    <a:p>
                      <a:pPr marL="457200" indent="-457200">
                        <a:buFont typeface="Arial" panose="020B0604020202020204" pitchFamily="34" charset="0"/>
                        <a:buChar char="•"/>
                      </a:pPr>
                      <a:r>
                        <a:rPr lang="en-US" sz="2000"/>
                        <a:t>Requires high temperatures, at least 1600C, to keep regolith and metal products in a molten state.</a:t>
                      </a:r>
                    </a:p>
                  </a:txBody>
                  <a:tcPr/>
                </a:tc>
                <a:extLst>
                  <a:ext uri="{0D108BD9-81ED-4DB2-BD59-A6C34878D82A}">
                    <a16:rowId xmlns:a16="http://schemas.microsoft.com/office/drawing/2014/main" val="3444244951"/>
                  </a:ext>
                </a:extLst>
              </a:tr>
              <a:tr h="1596131">
                <a:tc>
                  <a:txBody>
                    <a:bodyPr/>
                    <a:lstStyle/>
                    <a:p>
                      <a:r>
                        <a:rPr lang="en-US" sz="2800" b="1"/>
                        <a:t>Advantages</a:t>
                      </a:r>
                      <a:endParaRPr lang="en-US" sz="2000" b="1"/>
                    </a:p>
                  </a:txBody>
                  <a:tcPr/>
                </a:tc>
                <a:tc>
                  <a:txBody>
                    <a:bodyPr/>
                    <a:lstStyle/>
                    <a:p>
                      <a:pPr marL="457200" indent="-457200">
                        <a:buFont typeface="Arial" panose="020B0604020202020204" pitchFamily="34" charset="0"/>
                        <a:buChar char="•"/>
                      </a:pPr>
                      <a:r>
                        <a:rPr lang="en-US" sz="2000"/>
                        <a:t>Has been demonstrated at a relevant scale for terrestrial processes.</a:t>
                      </a:r>
                    </a:p>
                    <a:p>
                      <a:pPr marL="457200" indent="-457200">
                        <a:buFont typeface="Arial" panose="020B0604020202020204" pitchFamily="34" charset="0"/>
                        <a:buChar char="•"/>
                      </a:pPr>
                      <a:r>
                        <a:rPr lang="en-US" sz="2000"/>
                        <a:t>Can be compatibility with a ride range of regolith, including lunar and Martian.</a:t>
                      </a:r>
                    </a:p>
                  </a:txBody>
                  <a:tcPr/>
                </a:tc>
                <a:tc>
                  <a:txBody>
                    <a:bodyPr/>
                    <a:lstStyle/>
                    <a:p>
                      <a:pPr marL="457200" indent="-457200">
                        <a:buFont typeface="Arial" panose="020B0604020202020204" pitchFamily="34" charset="0"/>
                        <a:buChar char="•"/>
                      </a:pPr>
                      <a:r>
                        <a:rPr lang="en-US" sz="2000"/>
                        <a:t>Production of oxygen in a 2-step process.</a:t>
                      </a:r>
                    </a:p>
                    <a:p>
                      <a:pPr marL="457200" indent="-457200">
                        <a:buFont typeface="Arial" panose="020B0604020202020204" pitchFamily="34" charset="0"/>
                        <a:buChar char="•"/>
                      </a:pPr>
                      <a:r>
                        <a:rPr lang="en-US" sz="2000"/>
                        <a:t>Produces metals as a bi-product which can be utilized for other ISRU applications. </a:t>
                      </a:r>
                    </a:p>
                  </a:txBody>
                  <a:tcPr/>
                </a:tc>
                <a:extLst>
                  <a:ext uri="{0D108BD9-81ED-4DB2-BD59-A6C34878D82A}">
                    <a16:rowId xmlns:a16="http://schemas.microsoft.com/office/drawing/2014/main" val="1915815264"/>
                  </a:ext>
                </a:extLst>
              </a:tr>
              <a:tr h="2476577">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2800" b="1"/>
                        <a:t>KSC Role</a:t>
                      </a:r>
                    </a:p>
                    <a:p>
                      <a:endParaRPr lang="en-US" sz="2800" b="1"/>
                    </a:p>
                  </a:txBody>
                  <a:tcPr/>
                </a:tc>
                <a:tc>
                  <a:txBody>
                    <a:bodyPr/>
                    <a:lstStyle/>
                    <a:p>
                      <a:pPr marL="457200" indent="-457200">
                        <a:buFont typeface="Arial" panose="020B0604020202020204" pitchFamily="34" charset="0"/>
                        <a:buChar char="•"/>
                      </a:pPr>
                      <a:r>
                        <a:rPr lang="en-US" sz="2000"/>
                        <a:t>KSC was chosen to design a flight forward analytical instrument for the quantification of CO and CO2 gases produced in the demonstration [7].</a:t>
                      </a:r>
                    </a:p>
                    <a:p>
                      <a:pPr marL="457200" indent="-457200">
                        <a:buFont typeface="Arial" panose="020B0604020202020204" pitchFamily="34" charset="0"/>
                        <a:buChar char="•"/>
                      </a:pPr>
                      <a:endParaRPr lang="en-US" sz="700"/>
                    </a:p>
                    <a:p>
                      <a:pPr marL="457200" indent="-457200">
                        <a:buFont typeface="Arial" panose="020B0604020202020204" pitchFamily="34" charset="0"/>
                        <a:buChar char="•"/>
                      </a:pPr>
                      <a:r>
                        <a:rPr lang="en-US" sz="2000"/>
                        <a:t>KSC is providing support in avionics development for a full, flight ready system. </a:t>
                      </a:r>
                    </a:p>
                  </a:txBody>
                  <a:tcPr/>
                </a:tc>
                <a:tc>
                  <a:txBody>
                    <a:bodyPr/>
                    <a:lstStyle/>
                    <a:p>
                      <a:pPr marL="457200" indent="-457200">
                        <a:buFont typeface="Arial" panose="020B0604020202020204" pitchFamily="34" charset="0"/>
                        <a:buChar char="•"/>
                      </a:pPr>
                      <a:r>
                        <a:rPr lang="en-US" sz="2000"/>
                        <a:t>KSC is the primary NASA center for regolith operations and performed the MRE scaled demonstration using the ASSIST (Atmosphere-to-Vacuum Simulated Space Test) chamber.</a:t>
                      </a:r>
                    </a:p>
                    <a:p>
                      <a:pPr marL="457200" indent="-457200">
                        <a:buFont typeface="Arial" panose="020B0604020202020204" pitchFamily="34" charset="0"/>
                        <a:buChar char="•"/>
                      </a:pPr>
                      <a:endParaRPr lang="en-US" sz="700"/>
                    </a:p>
                    <a:p>
                      <a:pPr marL="457200" indent="-457200">
                        <a:buFont typeface="Arial" panose="020B0604020202020204" pitchFamily="34" charset="0"/>
                        <a:buChar char="•"/>
                      </a:pPr>
                      <a:r>
                        <a:rPr lang="en-US" sz="2000"/>
                        <a:t>KSC developed VMOMS (Volatile Monitoring and Oxygen Measurement System) for quantification of O2 during the MRE demonstration.</a:t>
                      </a:r>
                    </a:p>
                  </a:txBody>
                  <a:tcPr/>
                </a:tc>
                <a:extLst>
                  <a:ext uri="{0D108BD9-81ED-4DB2-BD59-A6C34878D82A}">
                    <a16:rowId xmlns:a16="http://schemas.microsoft.com/office/drawing/2014/main" val="2017807941"/>
                  </a:ext>
                </a:extLst>
              </a:tr>
            </a:tbl>
          </a:graphicData>
        </a:graphic>
      </p:graphicFrame>
      <p:sp>
        <p:nvSpPr>
          <p:cNvPr id="1263" name="Rectangle: Rounded Corners 1262">
            <a:extLst>
              <a:ext uri="{FF2B5EF4-FFF2-40B4-BE49-F238E27FC236}">
                <a16:creationId xmlns:a16="http://schemas.microsoft.com/office/drawing/2014/main" id="{67E3F5A4-6D0B-1382-F6B4-C87C48E23053}"/>
              </a:ext>
            </a:extLst>
          </p:cNvPr>
          <p:cNvSpPr/>
          <p:nvPr/>
        </p:nvSpPr>
        <p:spPr>
          <a:xfrm>
            <a:off x="8544671" y="20679886"/>
            <a:ext cx="11912431" cy="5867480"/>
          </a:xfrm>
          <a:prstGeom prst="roundRect">
            <a:avLst>
              <a:gd name="adj" fmla="val 9635"/>
            </a:avLst>
          </a:prstGeom>
          <a:solidFill>
            <a:srgbClr val="B6D9FD">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 name="TextBox 1228">
            <a:extLst>
              <a:ext uri="{FF2B5EF4-FFF2-40B4-BE49-F238E27FC236}">
                <a16:creationId xmlns:a16="http://schemas.microsoft.com/office/drawing/2014/main" id="{92E25969-B16E-190B-7AB9-97456F2BDD4E}"/>
              </a:ext>
            </a:extLst>
          </p:cNvPr>
          <p:cNvSpPr txBox="1"/>
          <p:nvPr/>
        </p:nvSpPr>
        <p:spPr>
          <a:xfrm>
            <a:off x="8849886" y="25772293"/>
            <a:ext cx="11314121" cy="400110"/>
          </a:xfrm>
          <a:prstGeom prst="rect">
            <a:avLst/>
          </a:prstGeom>
          <a:noFill/>
        </p:spPr>
        <p:txBody>
          <a:bodyPr wrap="square" rtlCol="0">
            <a:spAutoFit/>
          </a:bodyPr>
          <a:lstStyle/>
          <a:p>
            <a:r>
              <a:rPr lang="en-US" sz="2000">
                <a:solidFill>
                  <a:schemeClr val="bg1"/>
                </a:solidFill>
              </a:rPr>
              <a:t>Figure 2: Reactants and products of the plasma propellant production processes being developed at KSC. </a:t>
            </a:r>
          </a:p>
        </p:txBody>
      </p:sp>
      <p:grpSp>
        <p:nvGrpSpPr>
          <p:cNvPr id="1260" name="Group 1259">
            <a:extLst>
              <a:ext uri="{FF2B5EF4-FFF2-40B4-BE49-F238E27FC236}">
                <a16:creationId xmlns:a16="http://schemas.microsoft.com/office/drawing/2014/main" id="{F76163A6-F7D7-3157-07EE-DC3586781C0A}"/>
              </a:ext>
            </a:extLst>
          </p:cNvPr>
          <p:cNvGrpSpPr/>
          <p:nvPr/>
        </p:nvGrpSpPr>
        <p:grpSpPr>
          <a:xfrm>
            <a:off x="9196148" y="20990633"/>
            <a:ext cx="8523713" cy="4400753"/>
            <a:chOff x="1504172" y="1548520"/>
            <a:chExt cx="8523713" cy="4400753"/>
          </a:xfrm>
        </p:grpSpPr>
        <p:sp>
          <p:nvSpPr>
            <p:cNvPr id="1244" name="Flowchart: Connector 1243">
              <a:extLst>
                <a:ext uri="{FF2B5EF4-FFF2-40B4-BE49-F238E27FC236}">
                  <a16:creationId xmlns:a16="http://schemas.microsoft.com/office/drawing/2014/main" id="{16EFE9D1-7514-33AE-37A1-0A5C88FFFBA0}"/>
                </a:ext>
              </a:extLst>
            </p:cNvPr>
            <p:cNvSpPr/>
            <p:nvPr/>
          </p:nvSpPr>
          <p:spPr>
            <a:xfrm>
              <a:off x="4292116" y="2194851"/>
              <a:ext cx="2975957" cy="2881696"/>
            </a:xfrm>
            <a:prstGeom prst="flowChartConnector">
              <a:avLst/>
            </a:prstGeom>
            <a:blipFill>
              <a:blip r:embed="rId6"/>
              <a:stretch>
                <a:fillRect l="-37495" t="-77280" r="-89058" b="-62522"/>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45" name="Rectangle: Rounded Corners 1244">
              <a:extLst>
                <a:ext uri="{FF2B5EF4-FFF2-40B4-BE49-F238E27FC236}">
                  <a16:creationId xmlns:a16="http://schemas.microsoft.com/office/drawing/2014/main" id="{CA53A5E0-5866-5F91-A9D5-CD2538A7281B}"/>
                </a:ext>
              </a:extLst>
            </p:cNvPr>
            <p:cNvSpPr/>
            <p:nvPr/>
          </p:nvSpPr>
          <p:spPr>
            <a:xfrm>
              <a:off x="2463596" y="1637840"/>
              <a:ext cx="1174802" cy="5012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Air</a:t>
              </a:r>
            </a:p>
          </p:txBody>
        </p:sp>
        <p:sp>
          <p:nvSpPr>
            <p:cNvPr id="1246" name="Rectangle: Rounded Corners 1245">
              <a:extLst>
                <a:ext uri="{FF2B5EF4-FFF2-40B4-BE49-F238E27FC236}">
                  <a16:creationId xmlns:a16="http://schemas.microsoft.com/office/drawing/2014/main" id="{A5246B0F-A5F9-29E6-B071-1CB7C32A88CF}"/>
                </a:ext>
              </a:extLst>
            </p:cNvPr>
            <p:cNvSpPr/>
            <p:nvPr/>
          </p:nvSpPr>
          <p:spPr>
            <a:xfrm>
              <a:off x="1504172" y="2504291"/>
              <a:ext cx="2061265" cy="8788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Martian Atmosphere</a:t>
              </a:r>
            </a:p>
          </p:txBody>
        </p:sp>
        <p:sp>
          <p:nvSpPr>
            <p:cNvPr id="1247" name="Rectangle: Rounded Corners 1246">
              <a:extLst>
                <a:ext uri="{FF2B5EF4-FFF2-40B4-BE49-F238E27FC236}">
                  <a16:creationId xmlns:a16="http://schemas.microsoft.com/office/drawing/2014/main" id="{32D91614-A9F6-5B00-4A6C-0D15FAECAF1C}"/>
                </a:ext>
              </a:extLst>
            </p:cNvPr>
            <p:cNvSpPr/>
            <p:nvPr/>
          </p:nvSpPr>
          <p:spPr>
            <a:xfrm>
              <a:off x="8268256" y="3038773"/>
              <a:ext cx="1241071" cy="5145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Oxidizer</a:t>
              </a:r>
              <a:endParaRPr lang="en-US" sz="2400"/>
            </a:p>
          </p:txBody>
        </p:sp>
        <p:sp>
          <p:nvSpPr>
            <p:cNvPr id="1248" name="Rectangle: Rounded Corners 1247">
              <a:extLst>
                <a:ext uri="{FF2B5EF4-FFF2-40B4-BE49-F238E27FC236}">
                  <a16:creationId xmlns:a16="http://schemas.microsoft.com/office/drawing/2014/main" id="{67A41953-6D1F-A127-DFB7-67DE575B1FE1}"/>
                </a:ext>
              </a:extLst>
            </p:cNvPr>
            <p:cNvSpPr/>
            <p:nvPr/>
          </p:nvSpPr>
          <p:spPr>
            <a:xfrm>
              <a:off x="1677397" y="4035264"/>
              <a:ext cx="1476587" cy="501218"/>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effectLst/>
                  <a:ea typeface="Times New Roman" panose="02020603050405020304" pitchFamily="18" charset="0"/>
                </a:rPr>
                <a:t> </a:t>
              </a:r>
              <a:r>
                <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t>
              </a:r>
              <a:r>
                <a:rPr lang="en-US" sz="2400"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2</a:t>
              </a:r>
              <a:r>
                <a:rPr lang="en-US" sz="2400">
                  <a:solidFill>
                    <a:schemeClr val="bg1"/>
                  </a:solidFill>
                  <a:effectLst/>
                  <a:ea typeface="Times New Roman" panose="02020603050405020304" pitchFamily="18" charset="0"/>
                </a:rPr>
                <a:t> </a:t>
              </a:r>
              <a:r>
                <a:rPr lang="en-US" sz="2400"/>
                <a:t> + </a:t>
              </a:r>
              <a:r>
                <a:rPr 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H</a:t>
              </a:r>
              <a:r>
                <a:rPr lang="en-US" sz="2400"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2</a:t>
              </a:r>
              <a:endParaRPr lang="en-US" sz="2400"/>
            </a:p>
          </p:txBody>
        </p:sp>
        <p:sp>
          <p:nvSpPr>
            <p:cNvPr id="1249" name="Rectangle: Rounded Corners 1248">
              <a:extLst>
                <a:ext uri="{FF2B5EF4-FFF2-40B4-BE49-F238E27FC236}">
                  <a16:creationId xmlns:a16="http://schemas.microsoft.com/office/drawing/2014/main" id="{6B7EDF4C-D966-A622-C145-2828AC96A76D}"/>
                </a:ext>
              </a:extLst>
            </p:cNvPr>
            <p:cNvSpPr/>
            <p:nvPr/>
          </p:nvSpPr>
          <p:spPr>
            <a:xfrm>
              <a:off x="8344451" y="4260797"/>
              <a:ext cx="1683434" cy="486210"/>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Hydrazine</a:t>
              </a:r>
            </a:p>
          </p:txBody>
        </p:sp>
        <p:sp>
          <p:nvSpPr>
            <p:cNvPr id="1250" name="Rectangle: Rounded Corners 1249">
              <a:extLst>
                <a:ext uri="{FF2B5EF4-FFF2-40B4-BE49-F238E27FC236}">
                  <a16:creationId xmlns:a16="http://schemas.microsoft.com/office/drawing/2014/main" id="{A277B748-3CA5-CCC4-1635-AC0DC8946B85}"/>
                </a:ext>
              </a:extLst>
            </p:cNvPr>
            <p:cNvSpPr/>
            <p:nvPr/>
          </p:nvSpPr>
          <p:spPr>
            <a:xfrm>
              <a:off x="1939838" y="5277963"/>
              <a:ext cx="2274655" cy="671310"/>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t>
              </a:r>
              <a:r>
                <a:rPr lang="en-US" sz="2400"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2</a:t>
              </a:r>
              <a:r>
                <a:rPr lang="en-US" sz="2400">
                  <a:solidFill>
                    <a:schemeClr val="bg1"/>
                  </a:solidFill>
                  <a:effectLst/>
                  <a:ea typeface="Times New Roman" panose="02020603050405020304" pitchFamily="18" charset="0"/>
                </a:rPr>
                <a:t> </a:t>
              </a:r>
              <a:r>
                <a:rPr lang="en-US" sz="2400"/>
                <a:t> + </a:t>
              </a:r>
              <a:r>
                <a:rPr 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H</a:t>
              </a:r>
              <a:r>
                <a:rPr lang="en-US" sz="2400" baseline="-25000">
                  <a:solidFill>
                    <a:schemeClr val="bg1"/>
                  </a:solidFill>
                  <a:latin typeface="Calibri" panose="020F0502020204030204" pitchFamily="34" charset="0"/>
                  <a:ea typeface="Calibri" panose="020F0502020204030204" pitchFamily="34" charset="0"/>
                  <a:cs typeface="Times New Roman" panose="02020603050405020304" pitchFamily="18" charset="0"/>
                </a:rPr>
                <a:t>2 </a:t>
              </a:r>
              <a:r>
                <a:rPr lang="en-US" sz="2400"/>
                <a:t>+		  </a:t>
              </a:r>
            </a:p>
          </p:txBody>
        </p:sp>
        <p:sp>
          <p:nvSpPr>
            <p:cNvPr id="1251" name="Rectangle: Rounded Corners 1250">
              <a:extLst>
                <a:ext uri="{FF2B5EF4-FFF2-40B4-BE49-F238E27FC236}">
                  <a16:creationId xmlns:a16="http://schemas.microsoft.com/office/drawing/2014/main" id="{D2150C03-1B6A-DC52-B03E-3A9915372D4D}"/>
                </a:ext>
              </a:extLst>
            </p:cNvPr>
            <p:cNvSpPr/>
            <p:nvPr/>
          </p:nvSpPr>
          <p:spPr>
            <a:xfrm>
              <a:off x="7462349" y="5277963"/>
              <a:ext cx="1467575" cy="573491"/>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MMH</a:t>
              </a:r>
            </a:p>
          </p:txBody>
        </p:sp>
        <p:cxnSp>
          <p:nvCxnSpPr>
            <p:cNvPr id="1252" name="Straight Arrow Connector 1251">
              <a:extLst>
                <a:ext uri="{FF2B5EF4-FFF2-40B4-BE49-F238E27FC236}">
                  <a16:creationId xmlns:a16="http://schemas.microsoft.com/office/drawing/2014/main" id="{6C82D860-2901-560A-BB1B-281B66EDBCC6}"/>
                </a:ext>
              </a:extLst>
            </p:cNvPr>
            <p:cNvCxnSpPr>
              <a:cxnSpLocks/>
            </p:cNvCxnSpPr>
            <p:nvPr/>
          </p:nvCxnSpPr>
          <p:spPr>
            <a:xfrm flipV="1">
              <a:off x="3893021" y="4611177"/>
              <a:ext cx="501350" cy="4526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53" name="Straight Arrow Connector 1252">
              <a:extLst>
                <a:ext uri="{FF2B5EF4-FFF2-40B4-BE49-F238E27FC236}">
                  <a16:creationId xmlns:a16="http://schemas.microsoft.com/office/drawing/2014/main" id="{ABADFB7D-E11F-FB7E-6FF9-EA339EA1622A}"/>
                </a:ext>
              </a:extLst>
            </p:cNvPr>
            <p:cNvCxnSpPr>
              <a:cxnSpLocks/>
            </p:cNvCxnSpPr>
            <p:nvPr/>
          </p:nvCxnSpPr>
          <p:spPr>
            <a:xfrm flipV="1">
              <a:off x="3400718" y="3823788"/>
              <a:ext cx="716102" cy="3130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54" name="Straight Arrow Connector 1253">
              <a:extLst>
                <a:ext uri="{FF2B5EF4-FFF2-40B4-BE49-F238E27FC236}">
                  <a16:creationId xmlns:a16="http://schemas.microsoft.com/office/drawing/2014/main" id="{3A98ED03-9BBE-28D9-6B62-A07DF1611689}"/>
                </a:ext>
              </a:extLst>
            </p:cNvPr>
            <p:cNvCxnSpPr>
              <a:cxnSpLocks/>
            </p:cNvCxnSpPr>
            <p:nvPr/>
          </p:nvCxnSpPr>
          <p:spPr>
            <a:xfrm>
              <a:off x="3769130" y="2317524"/>
              <a:ext cx="588539" cy="3627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55" name="Straight Arrow Connector 1254">
              <a:extLst>
                <a:ext uri="{FF2B5EF4-FFF2-40B4-BE49-F238E27FC236}">
                  <a16:creationId xmlns:a16="http://schemas.microsoft.com/office/drawing/2014/main" id="{33F6909C-2A85-B77E-8A82-F2FA790000B3}"/>
                </a:ext>
              </a:extLst>
            </p:cNvPr>
            <p:cNvCxnSpPr>
              <a:cxnSpLocks/>
            </p:cNvCxnSpPr>
            <p:nvPr/>
          </p:nvCxnSpPr>
          <p:spPr>
            <a:xfrm>
              <a:off x="7440008" y="3243968"/>
              <a:ext cx="654523" cy="479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56" name="Straight Arrow Connector 1255">
              <a:extLst>
                <a:ext uri="{FF2B5EF4-FFF2-40B4-BE49-F238E27FC236}">
                  <a16:creationId xmlns:a16="http://schemas.microsoft.com/office/drawing/2014/main" id="{2AD6FF36-95A4-5FC4-5336-D99FF8649AEA}"/>
                </a:ext>
              </a:extLst>
            </p:cNvPr>
            <p:cNvCxnSpPr>
              <a:cxnSpLocks/>
            </p:cNvCxnSpPr>
            <p:nvPr/>
          </p:nvCxnSpPr>
          <p:spPr>
            <a:xfrm>
              <a:off x="7402327" y="4000193"/>
              <a:ext cx="732281" cy="2866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57" name="Straight Arrow Connector 1256">
              <a:extLst>
                <a:ext uri="{FF2B5EF4-FFF2-40B4-BE49-F238E27FC236}">
                  <a16:creationId xmlns:a16="http://schemas.microsoft.com/office/drawing/2014/main" id="{10779585-4F73-2E2A-3B40-9BBDC24773CF}"/>
                </a:ext>
              </a:extLst>
            </p:cNvPr>
            <p:cNvCxnSpPr>
              <a:cxnSpLocks/>
            </p:cNvCxnSpPr>
            <p:nvPr/>
          </p:nvCxnSpPr>
          <p:spPr>
            <a:xfrm>
              <a:off x="7201495" y="4554527"/>
              <a:ext cx="527409" cy="5092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58" name="TextBox 1257">
              <a:extLst>
                <a:ext uri="{FF2B5EF4-FFF2-40B4-BE49-F238E27FC236}">
                  <a16:creationId xmlns:a16="http://schemas.microsoft.com/office/drawing/2014/main" id="{46A2D941-9541-D104-B459-4982AE0FE20A}"/>
                </a:ext>
              </a:extLst>
            </p:cNvPr>
            <p:cNvSpPr txBox="1"/>
            <p:nvPr/>
          </p:nvSpPr>
          <p:spPr>
            <a:xfrm>
              <a:off x="4940951" y="1548520"/>
              <a:ext cx="2057106" cy="646331"/>
            </a:xfrm>
            <a:prstGeom prst="rect">
              <a:avLst/>
            </a:prstGeom>
            <a:noFill/>
          </p:spPr>
          <p:txBody>
            <a:bodyPr wrap="square" rtlCol="0">
              <a:spAutoFit/>
            </a:bodyPr>
            <a:lstStyle/>
            <a:p>
              <a:r>
                <a:rPr lang="en-US" sz="3600" b="1">
                  <a:solidFill>
                    <a:srgbClr val="022548"/>
                  </a:solidFill>
                </a:rPr>
                <a:t>Plasma</a:t>
              </a:r>
            </a:p>
          </p:txBody>
        </p:sp>
        <p:sp>
          <p:nvSpPr>
            <p:cNvPr id="1259" name="TextBox 1258">
              <a:extLst>
                <a:ext uri="{FF2B5EF4-FFF2-40B4-BE49-F238E27FC236}">
                  <a16:creationId xmlns:a16="http://schemas.microsoft.com/office/drawing/2014/main" id="{A1C3EF68-6450-FF67-D458-C2F18AC58FDF}"/>
                </a:ext>
              </a:extLst>
            </p:cNvPr>
            <p:cNvSpPr txBox="1"/>
            <p:nvPr/>
          </p:nvSpPr>
          <p:spPr>
            <a:xfrm>
              <a:off x="3350027" y="5434248"/>
              <a:ext cx="1300672" cy="444994"/>
            </a:xfrm>
            <a:prstGeom prst="rect">
              <a:avLst/>
            </a:prstGeom>
            <a:noFill/>
          </p:spPr>
          <p:txBody>
            <a:bodyPr wrap="square" rtlCol="0">
              <a:spAutoFit/>
            </a:bodyPr>
            <a:lstStyle/>
            <a:p>
              <a:pPr>
                <a:lnSpc>
                  <a:spcPts val="1300"/>
                </a:lnSpc>
              </a:pPr>
              <a:r>
                <a:rPr lang="en-US">
                  <a:solidFill>
                    <a:schemeClr val="bg1"/>
                  </a:solidFill>
                </a:rPr>
                <a:t>carbon source</a:t>
              </a:r>
            </a:p>
          </p:txBody>
        </p:sp>
      </p:grpSp>
      <p:sp>
        <p:nvSpPr>
          <p:cNvPr id="1264" name="Flowchart: Delay 1263">
            <a:extLst>
              <a:ext uri="{FF2B5EF4-FFF2-40B4-BE49-F238E27FC236}">
                <a16:creationId xmlns:a16="http://schemas.microsoft.com/office/drawing/2014/main" id="{E0C9CE18-FC0D-D549-EE98-15F9B86CDAE5}"/>
              </a:ext>
            </a:extLst>
          </p:cNvPr>
          <p:cNvSpPr/>
          <p:nvPr/>
        </p:nvSpPr>
        <p:spPr>
          <a:xfrm rot="7140336">
            <a:off x="16552340" y="14670705"/>
            <a:ext cx="5978654" cy="10444261"/>
          </a:xfrm>
          <a:prstGeom prst="flowChartDelay">
            <a:avLst/>
          </a:prstGeom>
          <a:solidFill>
            <a:srgbClr val="78A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8" name="TextBox 1267">
            <a:extLst>
              <a:ext uri="{FF2B5EF4-FFF2-40B4-BE49-F238E27FC236}">
                <a16:creationId xmlns:a16="http://schemas.microsoft.com/office/drawing/2014/main" id="{EFA2B519-AD73-B702-946C-9DC461D4B38E}"/>
              </a:ext>
            </a:extLst>
          </p:cNvPr>
          <p:cNvSpPr txBox="1"/>
          <p:nvPr/>
        </p:nvSpPr>
        <p:spPr>
          <a:xfrm>
            <a:off x="29761052" y="30081669"/>
            <a:ext cx="11185075" cy="400110"/>
          </a:xfrm>
          <a:prstGeom prst="rect">
            <a:avLst/>
          </a:prstGeom>
          <a:noFill/>
        </p:spPr>
        <p:txBody>
          <a:bodyPr wrap="square" rtlCol="0">
            <a:spAutoFit/>
          </a:bodyPr>
          <a:lstStyle/>
          <a:p>
            <a:r>
              <a:rPr lang="en-US" sz="2000">
                <a:solidFill>
                  <a:schemeClr val="bg1"/>
                </a:solidFill>
              </a:rPr>
              <a:t>Table 2: Summary of oxygen from regolith technology development at KSC. </a:t>
            </a:r>
          </a:p>
        </p:txBody>
      </p:sp>
      <p:pic>
        <p:nvPicPr>
          <p:cNvPr id="1270" name="Picture 1269" descr="A picture containing indoor, pan&#10;&#10;AI-generated content may be incorrect.">
            <a:extLst>
              <a:ext uri="{FF2B5EF4-FFF2-40B4-BE49-F238E27FC236}">
                <a16:creationId xmlns:a16="http://schemas.microsoft.com/office/drawing/2014/main" id="{B4C7571C-7A21-C18E-6D35-8D6987CB59C3}"/>
              </a:ext>
            </a:extLst>
          </p:cNvPr>
          <p:cNvPicPr>
            <a:picLocks noChangeAspect="1"/>
          </p:cNvPicPr>
          <p:nvPr/>
        </p:nvPicPr>
        <p:blipFill rotWithShape="1">
          <a:blip r:embed="rId7">
            <a:extLst>
              <a:ext uri="{28A0092B-C50C-407E-A947-70E740481C1C}">
                <a14:useLocalDpi xmlns:a14="http://schemas.microsoft.com/office/drawing/2010/main" val="0"/>
              </a:ext>
            </a:extLst>
          </a:blip>
          <a:srcRect l="2208" t="17000" b="1369"/>
          <a:stretch/>
        </p:blipFill>
        <p:spPr>
          <a:xfrm>
            <a:off x="25083878" y="20968310"/>
            <a:ext cx="3959174" cy="6863070"/>
          </a:xfrm>
          <a:prstGeom prst="rect">
            <a:avLst/>
          </a:prstGeom>
        </p:spPr>
      </p:pic>
      <p:sp>
        <p:nvSpPr>
          <p:cNvPr id="1204" name="Flowchart: Delay 1203">
            <a:extLst>
              <a:ext uri="{FF2B5EF4-FFF2-40B4-BE49-F238E27FC236}">
                <a16:creationId xmlns:a16="http://schemas.microsoft.com/office/drawing/2014/main" id="{CDDAD03F-D435-662C-B8A5-5D5A4B572A63}"/>
              </a:ext>
            </a:extLst>
          </p:cNvPr>
          <p:cNvSpPr/>
          <p:nvPr/>
        </p:nvSpPr>
        <p:spPr>
          <a:xfrm rot="3012799">
            <a:off x="23141754" y="15617733"/>
            <a:ext cx="4643032" cy="8518273"/>
          </a:xfrm>
          <a:prstGeom prst="flowChartDelay">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9A7ADD9-701E-83B8-C14D-101CAB779317}"/>
              </a:ext>
            </a:extLst>
          </p:cNvPr>
          <p:cNvSpPr>
            <a:spLocks/>
          </p:cNvSpPr>
          <p:nvPr/>
        </p:nvSpPr>
        <p:spPr>
          <a:xfrm>
            <a:off x="14706739" y="9839513"/>
            <a:ext cx="14354629" cy="13331372"/>
          </a:xfrm>
          <a:prstGeom prst="ellipse">
            <a:avLst/>
          </a:prstGeom>
          <a:solidFill>
            <a:schemeClr val="bg1"/>
          </a:solidFill>
          <a:ln w="219075">
            <a:solidFill>
              <a:srgbClr val="0225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12" name="Arrow: Pentagon 11">
            <a:extLst>
              <a:ext uri="{FF2B5EF4-FFF2-40B4-BE49-F238E27FC236}">
                <a16:creationId xmlns:a16="http://schemas.microsoft.com/office/drawing/2014/main" id="{830D9EAF-005C-93C5-A3FD-B4D5CF983BC3}"/>
              </a:ext>
            </a:extLst>
          </p:cNvPr>
          <p:cNvSpPr/>
          <p:nvPr/>
        </p:nvSpPr>
        <p:spPr>
          <a:xfrm>
            <a:off x="1784279" y="11018142"/>
            <a:ext cx="24880384" cy="1135122"/>
          </a:xfrm>
          <a:prstGeom prst="homePlate">
            <a:avLst/>
          </a:prstGeom>
          <a:solidFill>
            <a:schemeClr val="accent3"/>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KSC Research &amp; Technology supporting role: “</a:t>
            </a:r>
            <a:r>
              <a:rPr lang="en-US" sz="4800" i="1">
                <a:solidFill>
                  <a:schemeClr val="tx1"/>
                </a:solidFill>
              </a:rPr>
              <a:t>In-Situ</a:t>
            </a:r>
            <a:r>
              <a:rPr lang="en-US" sz="4800">
                <a:solidFill>
                  <a:schemeClr val="tx1"/>
                </a:solidFill>
              </a:rPr>
              <a:t> Propellants and Consumable Production”</a:t>
            </a:r>
          </a:p>
        </p:txBody>
      </p:sp>
      <p:sp>
        <p:nvSpPr>
          <p:cNvPr id="1134" name="Arrow: Chevron 1133">
            <a:extLst>
              <a:ext uri="{FF2B5EF4-FFF2-40B4-BE49-F238E27FC236}">
                <a16:creationId xmlns:a16="http://schemas.microsoft.com/office/drawing/2014/main" id="{9EE57965-D43D-BACE-DF3D-DE7DB8EF61CC}"/>
              </a:ext>
            </a:extLst>
          </p:cNvPr>
          <p:cNvSpPr/>
          <p:nvPr/>
        </p:nvSpPr>
        <p:spPr>
          <a:xfrm>
            <a:off x="26301103" y="11018141"/>
            <a:ext cx="1273567" cy="1112085"/>
          </a:xfrm>
          <a:prstGeom prst="chevron">
            <a:avLst/>
          </a:prstGeom>
          <a:solidFill>
            <a:schemeClr val="accent3"/>
          </a:solidFill>
          <a:ln w="28575">
            <a:solidFill>
              <a:srgbClr val="0225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9" name="Arrow: Chevron 1138">
            <a:extLst>
              <a:ext uri="{FF2B5EF4-FFF2-40B4-BE49-F238E27FC236}">
                <a16:creationId xmlns:a16="http://schemas.microsoft.com/office/drawing/2014/main" id="{FDD89F64-56FC-73A8-A439-70C23027D50A}"/>
              </a:ext>
            </a:extLst>
          </p:cNvPr>
          <p:cNvSpPr/>
          <p:nvPr/>
        </p:nvSpPr>
        <p:spPr>
          <a:xfrm>
            <a:off x="27212370" y="11018140"/>
            <a:ext cx="1273567" cy="1112085"/>
          </a:xfrm>
          <a:prstGeom prst="chevron">
            <a:avLst/>
          </a:prstGeom>
          <a:solidFill>
            <a:schemeClr val="accent3"/>
          </a:solidFill>
          <a:ln w="28575">
            <a:solidFill>
              <a:srgbClr val="0225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71" name="Group 1270">
            <a:extLst>
              <a:ext uri="{FF2B5EF4-FFF2-40B4-BE49-F238E27FC236}">
                <a16:creationId xmlns:a16="http://schemas.microsoft.com/office/drawing/2014/main" id="{69C2BE5D-EF5F-9616-6854-E476FB04488B}"/>
              </a:ext>
            </a:extLst>
          </p:cNvPr>
          <p:cNvGrpSpPr/>
          <p:nvPr/>
        </p:nvGrpSpPr>
        <p:grpSpPr>
          <a:xfrm>
            <a:off x="19193656" y="19824422"/>
            <a:ext cx="5519158" cy="5566964"/>
            <a:chOff x="20591141" y="19758429"/>
            <a:chExt cx="5386832" cy="5400634"/>
          </a:xfrm>
        </p:grpSpPr>
        <p:sp>
          <p:nvSpPr>
            <p:cNvPr id="1266" name="Flowchart: Connector 1265">
              <a:extLst>
                <a:ext uri="{FF2B5EF4-FFF2-40B4-BE49-F238E27FC236}">
                  <a16:creationId xmlns:a16="http://schemas.microsoft.com/office/drawing/2014/main" id="{EB48B0BD-C75E-AC80-A176-C34049BF95EE}"/>
                </a:ext>
              </a:extLst>
            </p:cNvPr>
            <p:cNvSpPr/>
            <p:nvPr/>
          </p:nvSpPr>
          <p:spPr>
            <a:xfrm>
              <a:off x="20591141" y="19758429"/>
              <a:ext cx="5386832" cy="5400634"/>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7" name="Group 1236">
              <a:extLst>
                <a:ext uri="{FF2B5EF4-FFF2-40B4-BE49-F238E27FC236}">
                  <a16:creationId xmlns:a16="http://schemas.microsoft.com/office/drawing/2014/main" id="{C7E28110-E6BE-0900-668A-3FB55FC167CC}"/>
                </a:ext>
              </a:extLst>
            </p:cNvPr>
            <p:cNvGrpSpPr/>
            <p:nvPr/>
          </p:nvGrpSpPr>
          <p:grpSpPr>
            <a:xfrm rot="905631">
              <a:off x="21065860" y="20188013"/>
              <a:ext cx="4400395" cy="4513226"/>
              <a:chOff x="956560" y="326498"/>
              <a:chExt cx="4400395" cy="4513226"/>
            </a:xfrm>
          </p:grpSpPr>
          <p:pic>
            <p:nvPicPr>
              <p:cNvPr id="1238" name="Picture 1">
                <a:extLst>
                  <a:ext uri="{FF2B5EF4-FFF2-40B4-BE49-F238E27FC236}">
                    <a16:creationId xmlns:a16="http://schemas.microsoft.com/office/drawing/2014/main" id="{727FB95A-8444-8943-F194-12D6C8B7FD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4725938">
                <a:off x="900145" y="382913"/>
                <a:ext cx="4513226" cy="4400395"/>
              </a:xfrm>
              <a:prstGeom prst="rect">
                <a:avLst/>
              </a:prstGeom>
              <a:noFill/>
              <a:extLst>
                <a:ext uri="{909E8E84-426E-40DD-AFC4-6F175D3DCCD1}">
                  <a14:hiddenFill xmlns:a14="http://schemas.microsoft.com/office/drawing/2010/main">
                    <a:solidFill>
                      <a:srgbClr val="FFFFFF"/>
                    </a:solidFill>
                  </a14:hiddenFill>
                </a:ext>
              </a:extLst>
            </p:spPr>
          </p:pic>
          <p:sp>
            <p:nvSpPr>
              <p:cNvPr id="1239" name="TextBox 1238">
                <a:extLst>
                  <a:ext uri="{FF2B5EF4-FFF2-40B4-BE49-F238E27FC236}">
                    <a16:creationId xmlns:a16="http://schemas.microsoft.com/office/drawing/2014/main" id="{C59D09D1-7817-C8F7-890D-C637660E8B88}"/>
                  </a:ext>
                </a:extLst>
              </p:cNvPr>
              <p:cNvSpPr txBox="1"/>
              <p:nvPr/>
            </p:nvSpPr>
            <p:spPr>
              <a:xfrm rot="3677253">
                <a:off x="2834010" y="1558378"/>
                <a:ext cx="2169138" cy="1533378"/>
              </a:xfrm>
              <a:prstGeom prst="rect">
                <a:avLst/>
              </a:prstGeom>
              <a:noFill/>
            </p:spPr>
            <p:txBody>
              <a:bodyPr wrap="square" rtlCol="0">
                <a:prstTxWarp prst="textArchUp">
                  <a:avLst>
                    <a:gd name="adj" fmla="val 9499051"/>
                  </a:avLst>
                </a:prstTxWarp>
                <a:spAutoFit/>
              </a:bodyPr>
              <a:lstStyle/>
              <a:p>
                <a:pPr algn="ctr"/>
                <a:r>
                  <a:rPr lang="en-US" sz="2400" b="1"/>
                  <a:t>Technology </a:t>
                </a:r>
              </a:p>
              <a:p>
                <a:pPr algn="ctr"/>
                <a:r>
                  <a:rPr lang="en-US" sz="2400" b="1"/>
                  <a:t>Development</a:t>
                </a:r>
              </a:p>
            </p:txBody>
          </p:sp>
          <p:sp>
            <p:nvSpPr>
              <p:cNvPr id="1240" name="TextBox 1239">
                <a:extLst>
                  <a:ext uri="{FF2B5EF4-FFF2-40B4-BE49-F238E27FC236}">
                    <a16:creationId xmlns:a16="http://schemas.microsoft.com/office/drawing/2014/main" id="{D38AFFCE-B6FA-D57B-F392-A95FDD1E5B51}"/>
                  </a:ext>
                </a:extLst>
              </p:cNvPr>
              <p:cNvSpPr txBox="1"/>
              <p:nvPr/>
            </p:nvSpPr>
            <p:spPr>
              <a:xfrm rot="414509">
                <a:off x="1856023" y="2882303"/>
                <a:ext cx="2601469" cy="1533378"/>
              </a:xfrm>
              <a:prstGeom prst="rect">
                <a:avLst/>
              </a:prstGeom>
              <a:noFill/>
            </p:spPr>
            <p:txBody>
              <a:bodyPr wrap="square" rtlCol="0">
                <a:prstTxWarp prst="textArchDown">
                  <a:avLst>
                    <a:gd name="adj" fmla="val 21541504"/>
                  </a:avLst>
                </a:prstTxWarp>
                <a:spAutoFit/>
              </a:bodyPr>
              <a:lstStyle/>
              <a:p>
                <a:pPr algn="ctr"/>
                <a:r>
                  <a:rPr lang="en-US" sz="2400" b="1"/>
                  <a:t>ISRU Demonstration</a:t>
                </a:r>
              </a:p>
            </p:txBody>
          </p:sp>
          <p:sp>
            <p:nvSpPr>
              <p:cNvPr id="1241" name="TextBox 1240">
                <a:extLst>
                  <a:ext uri="{FF2B5EF4-FFF2-40B4-BE49-F238E27FC236}">
                    <a16:creationId xmlns:a16="http://schemas.microsoft.com/office/drawing/2014/main" id="{87745A9D-D969-0B52-927E-FF770E673B51}"/>
                  </a:ext>
                </a:extLst>
              </p:cNvPr>
              <p:cNvSpPr txBox="1"/>
              <p:nvPr/>
            </p:nvSpPr>
            <p:spPr>
              <a:xfrm rot="18175171">
                <a:off x="1247638" y="1428291"/>
                <a:ext cx="2418387" cy="1533378"/>
              </a:xfrm>
              <a:prstGeom prst="rect">
                <a:avLst/>
              </a:prstGeom>
              <a:noFill/>
            </p:spPr>
            <p:txBody>
              <a:bodyPr wrap="square" rtlCol="0">
                <a:prstTxWarp prst="textArchUp">
                  <a:avLst/>
                </a:prstTxWarp>
                <a:spAutoFit/>
              </a:bodyPr>
              <a:lstStyle/>
              <a:p>
                <a:pPr algn="ctr"/>
                <a:r>
                  <a:rPr lang="en-US" sz="2400" b="1"/>
                  <a:t>Resource Discovery</a:t>
                </a:r>
              </a:p>
            </p:txBody>
          </p:sp>
        </p:grpSp>
      </p:grpSp>
      <p:sp>
        <p:nvSpPr>
          <p:cNvPr id="1273" name="TextBox 1272">
            <a:extLst>
              <a:ext uri="{FF2B5EF4-FFF2-40B4-BE49-F238E27FC236}">
                <a16:creationId xmlns:a16="http://schemas.microsoft.com/office/drawing/2014/main" id="{BBC10D14-BB21-7260-9DE4-A02CA793326C}"/>
              </a:ext>
            </a:extLst>
          </p:cNvPr>
          <p:cNvSpPr txBox="1"/>
          <p:nvPr/>
        </p:nvSpPr>
        <p:spPr>
          <a:xfrm>
            <a:off x="24864550" y="28084947"/>
            <a:ext cx="4556575" cy="1015663"/>
          </a:xfrm>
          <a:prstGeom prst="rect">
            <a:avLst/>
          </a:prstGeom>
          <a:noFill/>
        </p:spPr>
        <p:txBody>
          <a:bodyPr wrap="square" rtlCol="0">
            <a:spAutoFit/>
          </a:bodyPr>
          <a:lstStyle/>
          <a:p>
            <a:r>
              <a:rPr lang="en-US" sz="2000">
                <a:solidFill>
                  <a:schemeClr val="bg1"/>
                </a:solidFill>
              </a:rPr>
              <a:t>Figure 3:  Lab testing of regolith melts for off-gassing characteristics under high vacuum.  </a:t>
            </a:r>
          </a:p>
        </p:txBody>
      </p:sp>
      <p:sp>
        <p:nvSpPr>
          <p:cNvPr id="1274" name="TextBox 1273">
            <a:extLst>
              <a:ext uri="{FF2B5EF4-FFF2-40B4-BE49-F238E27FC236}">
                <a16:creationId xmlns:a16="http://schemas.microsoft.com/office/drawing/2014/main" id="{30BBA259-2520-F666-99DA-D7FE3A2CA440}"/>
              </a:ext>
            </a:extLst>
          </p:cNvPr>
          <p:cNvSpPr txBox="1"/>
          <p:nvPr/>
        </p:nvSpPr>
        <p:spPr>
          <a:xfrm>
            <a:off x="15566125" y="12741683"/>
            <a:ext cx="12275907" cy="7109639"/>
          </a:xfrm>
          <a:prstGeom prst="rect">
            <a:avLst/>
          </a:prstGeom>
          <a:noFill/>
        </p:spPr>
        <p:txBody>
          <a:bodyPr wrap="square" rtlCol="0">
            <a:spAutoFit/>
          </a:bodyPr>
          <a:lstStyle/>
          <a:p>
            <a:pPr algn="ctr"/>
            <a:r>
              <a:rPr lang="en-US" sz="2800">
                <a:ea typeface="Times New Roman" panose="02020603050405020304" pitchFamily="18" charset="0"/>
              </a:rPr>
              <a:t>	</a:t>
            </a:r>
            <a:r>
              <a:rPr lang="en-US" sz="2800" b="1">
                <a:ea typeface="Times New Roman" panose="02020603050405020304" pitchFamily="18" charset="0"/>
              </a:rPr>
              <a:t>Researchers</a:t>
            </a:r>
            <a:r>
              <a:rPr lang="en-US" sz="2800" b="1">
                <a:effectLst/>
                <a:ea typeface="Times New Roman" panose="02020603050405020304" pitchFamily="18" charset="0"/>
              </a:rPr>
              <a:t> at KSC have been workin</a:t>
            </a:r>
            <a:r>
              <a:rPr lang="en-US" sz="2800" b="1">
                <a:ea typeface="Times New Roman" panose="02020603050405020304" pitchFamily="18" charset="0"/>
              </a:rPr>
              <a:t>g to develop several ISPP technologies: </a:t>
            </a:r>
          </a:p>
          <a:p>
            <a:pPr algn="ctr"/>
            <a:endParaRPr lang="en-US" sz="2000" b="1">
              <a:ea typeface="Times New Roman" panose="02020603050405020304" pitchFamily="18" charset="0"/>
            </a:endParaRPr>
          </a:p>
          <a:p>
            <a:pPr algn="ctr"/>
            <a:r>
              <a:rPr lang="en-US" sz="2800" b="1">
                <a:ea typeface="Times New Roman" panose="02020603050405020304" pitchFamily="18" charset="0"/>
              </a:rPr>
              <a:t>   - the </a:t>
            </a:r>
            <a:r>
              <a:rPr lang="en-US" sz="2800" b="1">
                <a:effectLst/>
                <a:ea typeface="Times New Roman" panose="02020603050405020304" pitchFamily="18" charset="0"/>
              </a:rPr>
              <a:t>Sabatier reactor for methane &amp; oxygen production on Mars</a:t>
            </a:r>
          </a:p>
          <a:p>
            <a:pPr algn="ctr"/>
            <a:r>
              <a:rPr lang="en-US" sz="2800" b="1">
                <a:ea typeface="Times New Roman" panose="02020603050405020304" pitchFamily="18" charset="0"/>
              </a:rPr>
              <a:t>   - </a:t>
            </a:r>
            <a:r>
              <a:rPr lang="en-US" sz="2800" b="1">
                <a:effectLst/>
                <a:ea typeface="Times New Roman" panose="02020603050405020304" pitchFamily="18" charset="0"/>
              </a:rPr>
              <a:t>molten regolith electrolysis and carbo-thermal reduction for </a:t>
            </a:r>
          </a:p>
          <a:p>
            <a:pPr algn="ctr"/>
            <a:r>
              <a:rPr lang="en-US" sz="2800" b="1">
                <a:effectLst/>
                <a:ea typeface="Times New Roman" panose="02020603050405020304" pitchFamily="18" charset="0"/>
              </a:rPr>
              <a:t>oxygen production from lunar regolith</a:t>
            </a:r>
          </a:p>
          <a:p>
            <a:pPr algn="ctr"/>
            <a:r>
              <a:rPr lang="en-US" sz="2800" b="1">
                <a:ea typeface="Times New Roman" panose="02020603050405020304" pitchFamily="18" charset="0"/>
              </a:rPr>
              <a:t>   - </a:t>
            </a:r>
            <a:r>
              <a:rPr lang="en-US" sz="2800" b="1">
                <a:effectLst/>
                <a:ea typeface="Times New Roman" panose="02020603050405020304" pitchFamily="18" charset="0"/>
              </a:rPr>
              <a:t>plasma production of hydrazine, MMH, and dinitrogen tetroxide for</a:t>
            </a:r>
          </a:p>
          <a:p>
            <a:pPr algn="ctr"/>
            <a:r>
              <a:rPr lang="en-US" sz="2800" b="1">
                <a:effectLst/>
                <a:ea typeface="Times New Roman" panose="02020603050405020304" pitchFamily="18" charset="0"/>
              </a:rPr>
              <a:t>off-planet hypergolic propellant production.</a:t>
            </a:r>
          </a:p>
          <a:p>
            <a:pPr algn="ctr"/>
            <a:endParaRPr lang="en-US" sz="2000" b="1"/>
          </a:p>
          <a:p>
            <a:pPr algn="ctr"/>
            <a:r>
              <a:rPr lang="en-US" sz="2800" b="1"/>
              <a:t>Although some of the ISPP technologies described here are in further development stages than others, there is still much work to be done. None of these technologies produce propellants in liquid form, the form necessary for propellant applications. </a:t>
            </a:r>
          </a:p>
          <a:p>
            <a:pPr marL="457200" indent="-457200" algn="ctr">
              <a:buFont typeface="Arial" panose="020B0604020202020204" pitchFamily="34" charset="0"/>
              <a:buChar char="•"/>
            </a:pPr>
            <a:endParaRPr lang="en-US" sz="2000" b="1"/>
          </a:p>
          <a:p>
            <a:pPr algn="ctr"/>
            <a:r>
              <a:rPr lang="en-US" sz="2800" b="1">
                <a:effectLst/>
                <a:ea typeface="Times New Roman" panose="02020603050405020304" pitchFamily="18" charset="0"/>
              </a:rPr>
              <a:t>There are constantly new off-planet resources being discovered and validated, requiring new technology development and bringing more possibilities</a:t>
            </a:r>
          </a:p>
          <a:p>
            <a:pPr algn="ctr"/>
            <a:r>
              <a:rPr lang="en-US" sz="2800" b="1">
                <a:effectLst/>
                <a:ea typeface="Times New Roman" panose="02020603050405020304" pitchFamily="18" charset="0"/>
              </a:rPr>
              <a:t>to ISRU technology. </a:t>
            </a:r>
          </a:p>
          <a:p>
            <a:endParaRPr lang="en-US" sz="2800"/>
          </a:p>
        </p:txBody>
      </p:sp>
      <p:sp>
        <p:nvSpPr>
          <p:cNvPr id="5" name="TextBox 4">
            <a:extLst>
              <a:ext uri="{FF2B5EF4-FFF2-40B4-BE49-F238E27FC236}">
                <a16:creationId xmlns:a16="http://schemas.microsoft.com/office/drawing/2014/main" id="{2B904826-0303-1951-9C6E-E50D9832516F}"/>
              </a:ext>
            </a:extLst>
          </p:cNvPr>
          <p:cNvSpPr txBox="1"/>
          <p:nvPr/>
        </p:nvSpPr>
        <p:spPr>
          <a:xfrm>
            <a:off x="23224065" y="8979643"/>
            <a:ext cx="20073014" cy="1692771"/>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prstClr val="white"/>
                </a:solidFill>
                <a:effectLst/>
                <a:uLnTx/>
                <a:uFillTx/>
                <a:latin typeface="Calibri" panose="020F0502020204030204"/>
                <a:ea typeface="Times New Roman" panose="02020603050405020304" pitchFamily="18" charset="0"/>
                <a:cs typeface="+mn-cs"/>
              </a:rPr>
              <a:t>The main challenges in implementing this technology for ISPP applications lies in the thermal management systems. The Sabatier process is 					exothermic, meaning it releases excess heat as part of its chemical reactions. Researchers at KSC have investigated the thermal								 management systems on the Sabatier assembly through experimental and modeling methods, with the guiding goal of producing								 6978 kg of methane over 428 days as necessary for a human Mars return method utilizing “methalox” propulsion [3].</a:t>
            </a:r>
            <a:endParaRPr kumimoji="0" lang="en-US" sz="2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087491"/>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023160"/>
      </a:accent1>
      <a:accent2>
        <a:srgbClr val="C55A11"/>
      </a:accent2>
      <a:accent3>
        <a:srgbClr val="F4B183"/>
      </a:accent3>
      <a:accent4>
        <a:srgbClr val="AEABAB"/>
      </a:accent4>
      <a:accent5>
        <a:srgbClr val="2E75B5"/>
      </a:accent5>
      <a:accent6>
        <a:srgbClr val="85C0FB"/>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137744d-3efd-4525-9d78-834d6ab64660">
      <Terms xmlns="http://schemas.microsoft.com/office/infopath/2007/PartnerControls"/>
    </lcf76f155ced4ddcb4097134ff3c332f>
    <TaxCatchAll xmlns="54cc6589-dd89-4817-98a0-cdaad4dde53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2390CFC50C954E8C2DDD172DBF826F" ma:contentTypeVersion="14" ma:contentTypeDescription="Create a new document." ma:contentTypeScope="" ma:versionID="92ff07b41ea4515ab794257ad5324b8b">
  <xsd:schema xmlns:xsd="http://www.w3.org/2001/XMLSchema" xmlns:xs="http://www.w3.org/2001/XMLSchema" xmlns:p="http://schemas.microsoft.com/office/2006/metadata/properties" xmlns:ns2="4137744d-3efd-4525-9d78-834d6ab64660" xmlns:ns3="54cc6589-dd89-4817-98a0-cdaad4dde53d" targetNamespace="http://schemas.microsoft.com/office/2006/metadata/properties" ma:root="true" ma:fieldsID="580ed4c970fdc51408f8430f7e5c63cb" ns2:_="" ns3:_="">
    <xsd:import namespace="4137744d-3efd-4525-9d78-834d6ab64660"/>
    <xsd:import namespace="54cc6589-dd89-4817-98a0-cdaad4dde53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37744d-3efd-4525-9d78-834d6ab646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cc6589-dd89-4817-98a0-cdaad4dde53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8ccb5b86-b288-45f0-aa88-aba31eabc44c}" ma:internalName="TaxCatchAll" ma:showField="CatchAllData" ma:web="54cc6589-dd89-4817-98a0-cdaad4dde5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E2FD5C-C2D9-4775-95A9-D5A3C0B26328}">
  <ds:schemaRefs>
    <ds:schemaRef ds:uri="http://schemas.microsoft.com/sharepoint/v3/contenttype/forms"/>
  </ds:schemaRefs>
</ds:datastoreItem>
</file>

<file path=customXml/itemProps2.xml><?xml version="1.0" encoding="utf-8"?>
<ds:datastoreItem xmlns:ds="http://schemas.openxmlformats.org/officeDocument/2006/customXml" ds:itemID="{C71336E5-AB24-4631-B404-769DFFCF667F}">
  <ds:schemaRefs>
    <ds:schemaRef ds:uri="4137744d-3efd-4525-9d78-834d6ab64660"/>
    <ds:schemaRef ds:uri="54cc6589-dd89-4817-98a0-cdaad4dde5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D7AEEA8-5E08-4D91-84BB-E98E4D08E00D}">
  <ds:schemaRefs>
    <ds:schemaRef ds:uri="4137744d-3efd-4525-9d78-834d6ab64660"/>
    <ds:schemaRef ds:uri="54cc6589-dd89-4817-98a0-cdaad4dde5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NASA OCIO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Schwend, Jessica (KSC-LASSOII-4113)[Astrion]</dc:creator>
  <cp:revision>1</cp:revision>
  <dcterms:created xsi:type="dcterms:W3CDTF">2025-05-10T18:30:30Z</dcterms:created>
  <dcterms:modified xsi:type="dcterms:W3CDTF">2025-05-20T12:39:08Z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0x010100282390CFC50C954E8C2DDD172DBF826F</vt:lpwstr>
  </property>
  <property fmtid="{D5CDD505-2E9C-101B-9397-08002B2CF9AE}" pid="3" name="MediaServiceImageTags">
    <vt:lpwstr/>
  </property>
</Properties>
</file>