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72" r:id="rId5"/>
  </p:sldIdLst>
  <p:sldSz cx="38404800" cy="29260800"/>
  <p:notesSz cx="6858000" cy="9144000"/>
  <p:embeddedFontLst>
    <p:embeddedFont>
      <p:font typeface="Book Antiqua" panose="02040602050305030304" pitchFamily="18" charset="0"/>
      <p:regular r:id="rId7"/>
      <p:bold r:id="rId8"/>
      <p:italic r:id="rId9"/>
      <p:boldItalic r:id="rId10"/>
    </p:embeddedFont>
    <p:embeddedFont>
      <p:font typeface="Helvetica Neue" panose="02000503000000020004" pitchFamily="2" charset="0"/>
      <p:regular r:id="rId11"/>
      <p:bold r:id="rId12"/>
      <p:italic r:id="rId13"/>
      <p:boldItalic r:id="rId14"/>
    </p:embeddedFont>
    <p:embeddedFont>
      <p:font typeface="Lucida Sans" panose="020B0602030504020204" pitchFamily="34" charset="77"/>
      <p:regular r:id="rId15"/>
      <p:bold r:id="rId16"/>
      <p:italic r:id="rId17"/>
      <p:boldItalic r:id="rId18"/>
    </p:embeddedFont>
    <p:embeddedFont>
      <p:font typeface="Noto Sans Symbols"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943">
          <p15:clr>
            <a:srgbClr val="A4A3A4"/>
          </p15:clr>
        </p15:guide>
        <p15:guide id="2" pos="120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dNduuBtrRqqlpMiJXmCn3cBU9s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BC6C"/>
    <a:srgbClr val="6F0E0F"/>
    <a:srgbClr val="CDB861"/>
    <a:srgbClr val="22BA67"/>
    <a:srgbClr val="34DDFF"/>
    <a:srgbClr val="1F94E7"/>
    <a:srgbClr val="FF0000"/>
    <a:srgbClr val="FF5E5D"/>
    <a:srgbClr val="BE6A6A"/>
    <a:srgbClr val="375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487" autoAdjust="0"/>
    <p:restoredTop sz="95016" autoAdjust="0"/>
  </p:normalViewPr>
  <p:slideViewPr>
    <p:cSldViewPr snapToGrid="0">
      <p:cViewPr>
        <p:scale>
          <a:sx n="71" d="100"/>
          <a:sy n="71" d="100"/>
        </p:scale>
        <p:origin x="3224" y="-7400"/>
      </p:cViewPr>
      <p:guideLst>
        <p:guide orient="horz" pos="16943"/>
        <p:guide pos="12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15.fntdata"/><Relationship Id="rId34"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31b3ce1ab3e_0_438: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31b3ce1ab3e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720840" y="2600960"/>
            <a:ext cx="29763720" cy="7802880"/>
          </a:xfrm>
          <a:prstGeom prst="rect">
            <a:avLst/>
          </a:prstGeom>
          <a:noFill/>
          <a:ln>
            <a:noFill/>
          </a:ln>
        </p:spPr>
        <p:txBody>
          <a:bodyPr spcFirstLastPara="1" wrap="square" lIns="386650" tIns="193325" rIns="386650" bIns="0" anchor="b" anchorCtr="0">
            <a:noAutofit/>
          </a:bodyPr>
          <a:lstStyle>
            <a:lvl1pPr lvl="0" algn="l">
              <a:lnSpc>
                <a:spcPct val="100000"/>
              </a:lnSpc>
              <a:spcBef>
                <a:spcPts val="0"/>
              </a:spcBef>
              <a:spcAft>
                <a:spcPts val="0"/>
              </a:spcAft>
              <a:buClr>
                <a:srgbClr val="DCC577"/>
              </a:buClr>
              <a:buSzPts val="20300"/>
              <a:buFont typeface="Lucida Sans"/>
              <a:buNone/>
              <a:defRPr sz="20300" b="1" cap="none">
                <a:solidFill>
                  <a:srgbClr val="DCC577"/>
                </a:solidFill>
                <a:latin typeface="Lucida Sans"/>
                <a:ea typeface="Lucida Sans"/>
                <a:cs typeface="Lucida Sans"/>
                <a:sym typeface="Lucida Sans"/>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6720840" y="10699887"/>
            <a:ext cx="29763720" cy="6441438"/>
          </a:xfrm>
          <a:prstGeom prst="rect">
            <a:avLst/>
          </a:prstGeom>
          <a:noFill/>
          <a:ln>
            <a:noFill/>
          </a:ln>
        </p:spPr>
        <p:txBody>
          <a:bodyPr spcFirstLastPara="1" wrap="square" lIns="386650" tIns="193325" rIns="386650" bIns="193325" anchor="t" anchorCtr="0">
            <a:noAutofit/>
          </a:bodyPr>
          <a:lstStyle>
            <a:lvl1pPr marL="457200" lvl="0" indent="-228600" algn="l">
              <a:lnSpc>
                <a:spcPct val="100000"/>
              </a:lnSpc>
              <a:spcBef>
                <a:spcPts val="1700"/>
              </a:spcBef>
              <a:spcAft>
                <a:spcPts val="0"/>
              </a:spcAft>
              <a:buSzPts val="5525"/>
              <a:buNone/>
              <a:defRPr sz="8500">
                <a:solidFill>
                  <a:schemeClr val="lt1"/>
                </a:solidFill>
              </a:defRPr>
            </a:lvl1pPr>
            <a:lvl2pPr marL="914400" lvl="1" indent="-228600" algn="l">
              <a:lnSpc>
                <a:spcPct val="100000"/>
              </a:lnSpc>
              <a:spcBef>
                <a:spcPts val="1520"/>
              </a:spcBef>
              <a:spcAft>
                <a:spcPts val="0"/>
              </a:spcAft>
              <a:buSzPts val="6080"/>
              <a:buNone/>
              <a:defRPr sz="7600">
                <a:solidFill>
                  <a:schemeClr val="lt1"/>
                </a:solidFill>
              </a:defRPr>
            </a:lvl2pPr>
            <a:lvl3pPr marL="1371600" lvl="2" indent="-228600" algn="l">
              <a:lnSpc>
                <a:spcPct val="100000"/>
              </a:lnSpc>
              <a:spcBef>
                <a:spcPts val="1360"/>
              </a:spcBef>
              <a:spcAft>
                <a:spcPts val="0"/>
              </a:spcAft>
              <a:buSzPts val="6460"/>
              <a:buNone/>
              <a:defRPr sz="6800">
                <a:solidFill>
                  <a:schemeClr val="lt1"/>
                </a:solidFill>
              </a:defRPr>
            </a:lvl3pPr>
            <a:lvl4pPr marL="1828800" lvl="3" indent="-228600" algn="l">
              <a:lnSpc>
                <a:spcPct val="100000"/>
              </a:lnSpc>
              <a:spcBef>
                <a:spcPts val="1180"/>
              </a:spcBef>
              <a:spcAft>
                <a:spcPts val="0"/>
              </a:spcAft>
              <a:buSzPts val="5900"/>
              <a:buNone/>
              <a:defRPr sz="5900">
                <a:solidFill>
                  <a:schemeClr val="lt1"/>
                </a:solidFill>
              </a:defRPr>
            </a:lvl4pPr>
            <a:lvl5pPr marL="2286000" lvl="4" indent="-228600" algn="l">
              <a:lnSpc>
                <a:spcPct val="100000"/>
              </a:lnSpc>
              <a:spcBef>
                <a:spcPts val="1180"/>
              </a:spcBef>
              <a:spcAft>
                <a:spcPts val="0"/>
              </a:spcAft>
              <a:buSzPts val="5900"/>
              <a:buNone/>
              <a:defRPr sz="5900">
                <a:solidFill>
                  <a:schemeClr val="lt1"/>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5"/>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920240" y="1165013"/>
            <a:ext cx="34564320" cy="4876800"/>
          </a:xfrm>
          <a:prstGeom prst="rect">
            <a:avLst/>
          </a:prstGeom>
          <a:noFill/>
          <a:ln>
            <a:noFill/>
          </a:ln>
        </p:spPr>
        <p:txBody>
          <a:bodyPr spcFirstLastPara="1" wrap="square" lIns="386650" tIns="193325" rIns="386650" bIns="1933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1920240" y="6549813"/>
            <a:ext cx="16968790" cy="3203785"/>
          </a:xfrm>
          <a:prstGeom prst="rect">
            <a:avLst/>
          </a:prstGeom>
          <a:noFill/>
          <a:ln>
            <a:noFill/>
          </a:ln>
        </p:spPr>
        <p:txBody>
          <a:bodyPr spcFirstLastPara="1" wrap="square" lIns="386650" tIns="193325" rIns="386650" bIns="193325" anchor="ctr" anchorCtr="0">
            <a:noAutofit/>
          </a:bodyPr>
          <a:lstStyle>
            <a:lvl1pPr marL="457200" lvl="0" indent="-228600" algn="l">
              <a:lnSpc>
                <a:spcPct val="100000"/>
              </a:lnSpc>
              <a:spcBef>
                <a:spcPts val="2020"/>
              </a:spcBef>
              <a:spcAft>
                <a:spcPts val="0"/>
              </a:spcAft>
              <a:buSzPts val="6565"/>
              <a:buNone/>
              <a:defRPr sz="10100" b="0" cap="none">
                <a:solidFill>
                  <a:schemeClr val="lt1"/>
                </a:solidFill>
              </a:defRPr>
            </a:lvl1pPr>
            <a:lvl2pPr marL="914400" lvl="1" indent="-228600" algn="l">
              <a:lnSpc>
                <a:spcPct val="100000"/>
              </a:lnSpc>
              <a:spcBef>
                <a:spcPts val="1700"/>
              </a:spcBef>
              <a:spcAft>
                <a:spcPts val="0"/>
              </a:spcAft>
              <a:buSzPts val="6800"/>
              <a:buNone/>
              <a:defRPr sz="8500" b="1"/>
            </a:lvl2pPr>
            <a:lvl3pPr marL="1371600" lvl="2" indent="-228600" algn="l">
              <a:lnSpc>
                <a:spcPct val="100000"/>
              </a:lnSpc>
              <a:spcBef>
                <a:spcPts val="1520"/>
              </a:spcBef>
              <a:spcAft>
                <a:spcPts val="0"/>
              </a:spcAft>
              <a:buSzPts val="7220"/>
              <a:buNone/>
              <a:defRPr sz="7600" b="1"/>
            </a:lvl3pPr>
            <a:lvl4pPr marL="1828800" lvl="3" indent="-228600" algn="l">
              <a:lnSpc>
                <a:spcPct val="100000"/>
              </a:lnSpc>
              <a:spcBef>
                <a:spcPts val="1360"/>
              </a:spcBef>
              <a:spcAft>
                <a:spcPts val="0"/>
              </a:spcAft>
              <a:buSzPts val="6800"/>
              <a:buNone/>
              <a:defRPr sz="6800" b="1"/>
            </a:lvl4pPr>
            <a:lvl5pPr marL="2286000" lvl="4" indent="-228600" algn="l">
              <a:lnSpc>
                <a:spcPct val="100000"/>
              </a:lnSpc>
              <a:spcBef>
                <a:spcPts val="1360"/>
              </a:spcBef>
              <a:spcAft>
                <a:spcPts val="0"/>
              </a:spcAft>
              <a:buSzPts val="6800"/>
              <a:buNone/>
              <a:defRPr sz="68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7"/>
          <p:cNvSpPr txBox="1">
            <a:spLocks noGrp="1"/>
          </p:cNvSpPr>
          <p:nvPr>
            <p:ph type="body" idx="2"/>
          </p:nvPr>
        </p:nvSpPr>
        <p:spPr>
          <a:xfrm>
            <a:off x="19509107" y="6549813"/>
            <a:ext cx="16975455" cy="3203785"/>
          </a:xfrm>
          <a:prstGeom prst="rect">
            <a:avLst/>
          </a:prstGeom>
          <a:noFill/>
          <a:ln>
            <a:noFill/>
          </a:ln>
        </p:spPr>
        <p:txBody>
          <a:bodyPr spcFirstLastPara="1" wrap="square" lIns="386650" tIns="193325" rIns="386650" bIns="193325" anchor="ctr" anchorCtr="0">
            <a:noAutofit/>
          </a:bodyPr>
          <a:lstStyle>
            <a:lvl1pPr marL="457200" lvl="0" indent="-228600" algn="l">
              <a:lnSpc>
                <a:spcPct val="100000"/>
              </a:lnSpc>
              <a:spcBef>
                <a:spcPts val="2020"/>
              </a:spcBef>
              <a:spcAft>
                <a:spcPts val="0"/>
              </a:spcAft>
              <a:buSzPts val="6565"/>
              <a:buNone/>
              <a:defRPr sz="10100" b="0" cap="none">
                <a:solidFill>
                  <a:schemeClr val="lt1"/>
                </a:solidFill>
              </a:defRPr>
            </a:lvl1pPr>
            <a:lvl2pPr marL="914400" lvl="1" indent="-228600" algn="l">
              <a:lnSpc>
                <a:spcPct val="100000"/>
              </a:lnSpc>
              <a:spcBef>
                <a:spcPts val="1700"/>
              </a:spcBef>
              <a:spcAft>
                <a:spcPts val="0"/>
              </a:spcAft>
              <a:buSzPts val="6800"/>
              <a:buNone/>
              <a:defRPr sz="8500" b="1"/>
            </a:lvl2pPr>
            <a:lvl3pPr marL="1371600" lvl="2" indent="-228600" algn="l">
              <a:lnSpc>
                <a:spcPct val="100000"/>
              </a:lnSpc>
              <a:spcBef>
                <a:spcPts val="1520"/>
              </a:spcBef>
              <a:spcAft>
                <a:spcPts val="0"/>
              </a:spcAft>
              <a:buSzPts val="7220"/>
              <a:buNone/>
              <a:defRPr sz="7600" b="1"/>
            </a:lvl3pPr>
            <a:lvl4pPr marL="1828800" lvl="3" indent="-228600" algn="l">
              <a:lnSpc>
                <a:spcPct val="100000"/>
              </a:lnSpc>
              <a:spcBef>
                <a:spcPts val="1360"/>
              </a:spcBef>
              <a:spcAft>
                <a:spcPts val="0"/>
              </a:spcAft>
              <a:buSzPts val="6800"/>
              <a:buNone/>
              <a:defRPr sz="6800" b="1"/>
            </a:lvl4pPr>
            <a:lvl5pPr marL="2286000" lvl="4" indent="-228600" algn="l">
              <a:lnSpc>
                <a:spcPct val="100000"/>
              </a:lnSpc>
              <a:spcBef>
                <a:spcPts val="1360"/>
              </a:spcBef>
              <a:spcAft>
                <a:spcPts val="0"/>
              </a:spcAft>
              <a:buSzPts val="6800"/>
              <a:buNone/>
              <a:defRPr sz="68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7"/>
          <p:cNvSpPr txBox="1">
            <a:spLocks noGrp="1"/>
          </p:cNvSpPr>
          <p:nvPr>
            <p:ph type="body" idx="3"/>
          </p:nvPr>
        </p:nvSpPr>
        <p:spPr>
          <a:xfrm>
            <a:off x="1920240" y="10078722"/>
            <a:ext cx="16968790" cy="16059575"/>
          </a:xfrm>
          <a:prstGeom prst="rect">
            <a:avLst/>
          </a:prstGeom>
          <a:noFill/>
          <a:ln>
            <a:noFill/>
          </a:ln>
        </p:spPr>
        <p:txBody>
          <a:bodyPr spcFirstLastPara="1" wrap="square" lIns="386650" tIns="193325" rIns="386650" bIns="193325" anchor="t" anchorCtr="0">
            <a:noAutofit/>
          </a:bodyPr>
          <a:lstStyle>
            <a:lvl1pPr marL="457200" lvl="0" indent="-645477" algn="l">
              <a:lnSpc>
                <a:spcPct val="100000"/>
              </a:lnSpc>
              <a:spcBef>
                <a:spcPts val="2020"/>
              </a:spcBef>
              <a:spcAft>
                <a:spcPts val="0"/>
              </a:spcAft>
              <a:buSzPts val="6565"/>
              <a:buChar char="▣"/>
              <a:defRPr sz="10100"/>
            </a:lvl1pPr>
            <a:lvl2pPr marL="914400" lvl="1" indent="-660400" algn="l">
              <a:lnSpc>
                <a:spcPct val="100000"/>
              </a:lnSpc>
              <a:spcBef>
                <a:spcPts val="1700"/>
              </a:spcBef>
              <a:spcAft>
                <a:spcPts val="0"/>
              </a:spcAft>
              <a:buSzPts val="6800"/>
              <a:buChar char="◼"/>
              <a:defRPr sz="8500"/>
            </a:lvl2pPr>
            <a:lvl3pPr marL="1371600" lvl="2" indent="-687070" algn="l">
              <a:lnSpc>
                <a:spcPct val="100000"/>
              </a:lnSpc>
              <a:spcBef>
                <a:spcPts val="1520"/>
              </a:spcBef>
              <a:spcAft>
                <a:spcPts val="0"/>
              </a:spcAft>
              <a:buSzPts val="7220"/>
              <a:buChar char="?"/>
              <a:defRPr sz="7600"/>
            </a:lvl3pPr>
            <a:lvl4pPr marL="1828800" lvl="3" indent="-660400" algn="l">
              <a:lnSpc>
                <a:spcPct val="100000"/>
              </a:lnSpc>
              <a:spcBef>
                <a:spcPts val="1360"/>
              </a:spcBef>
              <a:spcAft>
                <a:spcPts val="0"/>
              </a:spcAft>
              <a:buSzPts val="6800"/>
              <a:buChar char="?"/>
              <a:defRPr sz="6800"/>
            </a:lvl4pPr>
            <a:lvl5pPr marL="2286000" lvl="4" indent="-660400" algn="l">
              <a:lnSpc>
                <a:spcPct val="100000"/>
              </a:lnSpc>
              <a:spcBef>
                <a:spcPts val="1360"/>
              </a:spcBef>
              <a:spcAft>
                <a:spcPts val="0"/>
              </a:spcAft>
              <a:buSzPts val="6800"/>
              <a:buChar char="■"/>
              <a:defRPr sz="6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7"/>
          <p:cNvSpPr txBox="1">
            <a:spLocks noGrp="1"/>
          </p:cNvSpPr>
          <p:nvPr>
            <p:ph type="body" idx="4"/>
          </p:nvPr>
        </p:nvSpPr>
        <p:spPr>
          <a:xfrm>
            <a:off x="19509107" y="10078722"/>
            <a:ext cx="16975455" cy="16059575"/>
          </a:xfrm>
          <a:prstGeom prst="rect">
            <a:avLst/>
          </a:prstGeom>
          <a:noFill/>
          <a:ln>
            <a:noFill/>
          </a:ln>
        </p:spPr>
        <p:txBody>
          <a:bodyPr spcFirstLastPara="1" wrap="square" lIns="386650" tIns="193325" rIns="386650" bIns="193325" anchor="t" anchorCtr="0">
            <a:noAutofit/>
          </a:bodyPr>
          <a:lstStyle>
            <a:lvl1pPr marL="457200" lvl="0" indent="-645477" algn="l">
              <a:lnSpc>
                <a:spcPct val="100000"/>
              </a:lnSpc>
              <a:spcBef>
                <a:spcPts val="2020"/>
              </a:spcBef>
              <a:spcAft>
                <a:spcPts val="0"/>
              </a:spcAft>
              <a:buSzPts val="6565"/>
              <a:buChar char="▣"/>
              <a:defRPr sz="10100"/>
            </a:lvl1pPr>
            <a:lvl2pPr marL="914400" lvl="1" indent="-660400" algn="l">
              <a:lnSpc>
                <a:spcPct val="100000"/>
              </a:lnSpc>
              <a:spcBef>
                <a:spcPts val="1700"/>
              </a:spcBef>
              <a:spcAft>
                <a:spcPts val="0"/>
              </a:spcAft>
              <a:buSzPts val="6800"/>
              <a:buChar char="◼"/>
              <a:defRPr sz="8500"/>
            </a:lvl2pPr>
            <a:lvl3pPr marL="1371600" lvl="2" indent="-687070" algn="l">
              <a:lnSpc>
                <a:spcPct val="100000"/>
              </a:lnSpc>
              <a:spcBef>
                <a:spcPts val="1520"/>
              </a:spcBef>
              <a:spcAft>
                <a:spcPts val="0"/>
              </a:spcAft>
              <a:buSzPts val="7220"/>
              <a:buChar char="?"/>
              <a:defRPr sz="7600"/>
            </a:lvl3pPr>
            <a:lvl4pPr marL="1828800" lvl="3" indent="-660400" algn="l">
              <a:lnSpc>
                <a:spcPct val="100000"/>
              </a:lnSpc>
              <a:spcBef>
                <a:spcPts val="1360"/>
              </a:spcBef>
              <a:spcAft>
                <a:spcPts val="0"/>
              </a:spcAft>
              <a:buSzPts val="6800"/>
              <a:buChar char="?"/>
              <a:defRPr sz="6800"/>
            </a:lvl4pPr>
            <a:lvl5pPr marL="2286000" lvl="4" indent="-660400" algn="l">
              <a:lnSpc>
                <a:spcPct val="100000"/>
              </a:lnSpc>
              <a:spcBef>
                <a:spcPts val="1360"/>
              </a:spcBef>
              <a:spcAft>
                <a:spcPts val="0"/>
              </a:spcAft>
              <a:buSzPts val="6800"/>
              <a:buChar char="■"/>
              <a:defRPr sz="6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7"/>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920242" y="1165013"/>
            <a:ext cx="12634915" cy="4958080"/>
          </a:xfrm>
          <a:prstGeom prst="rect">
            <a:avLst/>
          </a:prstGeom>
          <a:noFill/>
          <a:ln>
            <a:noFill/>
          </a:ln>
        </p:spPr>
        <p:txBody>
          <a:bodyPr spcFirstLastPara="1" wrap="square" lIns="386650" tIns="193325" rIns="386650" bIns="193325" anchor="b" anchorCtr="0">
            <a:normAutofit/>
          </a:bodyPr>
          <a:lstStyle>
            <a:lvl1pPr lvl="0" algn="l">
              <a:lnSpc>
                <a:spcPct val="100000"/>
              </a:lnSpc>
              <a:spcBef>
                <a:spcPts val="0"/>
              </a:spcBef>
              <a:spcAft>
                <a:spcPts val="0"/>
              </a:spcAft>
              <a:buClr>
                <a:srgbClr val="F4DB8A"/>
              </a:buClr>
              <a:buSzPts val="9300"/>
              <a:buFont typeface="Lucida Sans"/>
              <a:buNone/>
              <a:defRPr sz="9300" b="0">
                <a:solidFill>
                  <a:srgbClr val="F4DB8A"/>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1920242" y="6502402"/>
            <a:ext cx="12634915" cy="19635895"/>
          </a:xfrm>
          <a:prstGeom prst="rect">
            <a:avLst/>
          </a:prstGeom>
          <a:noFill/>
          <a:ln>
            <a:noFill/>
          </a:ln>
        </p:spPr>
        <p:txBody>
          <a:bodyPr spcFirstLastPara="1" wrap="square" lIns="386650" tIns="193325" rIns="386650" bIns="193325" anchor="t" anchorCtr="0">
            <a:noAutofit/>
          </a:bodyPr>
          <a:lstStyle>
            <a:lvl1pPr marL="457200" lvl="0" indent="-228600" algn="l">
              <a:lnSpc>
                <a:spcPct val="100000"/>
              </a:lnSpc>
              <a:spcBef>
                <a:spcPts val="1180"/>
              </a:spcBef>
              <a:spcAft>
                <a:spcPts val="0"/>
              </a:spcAft>
              <a:buSzPts val="3835"/>
              <a:buNone/>
              <a:defRPr sz="5900"/>
            </a:lvl1pPr>
            <a:lvl2pPr marL="914400" lvl="1" indent="-228600" algn="l">
              <a:lnSpc>
                <a:spcPct val="100000"/>
              </a:lnSpc>
              <a:spcBef>
                <a:spcPts val="1020"/>
              </a:spcBef>
              <a:spcAft>
                <a:spcPts val="0"/>
              </a:spcAft>
              <a:buSzPts val="4080"/>
              <a:buNone/>
              <a:defRPr sz="5100"/>
            </a:lvl2pPr>
            <a:lvl3pPr marL="1371600" lvl="2" indent="-228600" algn="l">
              <a:lnSpc>
                <a:spcPct val="100000"/>
              </a:lnSpc>
              <a:spcBef>
                <a:spcPts val="840"/>
              </a:spcBef>
              <a:spcAft>
                <a:spcPts val="0"/>
              </a:spcAft>
              <a:buSzPts val="3990"/>
              <a:buNone/>
              <a:defRPr sz="4200"/>
            </a:lvl3pPr>
            <a:lvl4pPr marL="1828800" lvl="3" indent="-228600" algn="l">
              <a:lnSpc>
                <a:spcPct val="100000"/>
              </a:lnSpc>
              <a:spcBef>
                <a:spcPts val="760"/>
              </a:spcBef>
              <a:spcAft>
                <a:spcPts val="0"/>
              </a:spcAft>
              <a:buSzPts val="3800"/>
              <a:buNone/>
              <a:defRPr sz="3800"/>
            </a:lvl4pPr>
            <a:lvl5pPr marL="2286000" lvl="4" indent="-228600" algn="l">
              <a:lnSpc>
                <a:spcPct val="100000"/>
              </a:lnSpc>
              <a:spcBef>
                <a:spcPts val="760"/>
              </a:spcBef>
              <a:spcAft>
                <a:spcPts val="0"/>
              </a:spcAft>
              <a:buSzPts val="3800"/>
              <a:buNone/>
              <a:defRPr sz="3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9" name="Google Shape;69;p10"/>
          <p:cNvSpPr txBox="1">
            <a:spLocks noGrp="1"/>
          </p:cNvSpPr>
          <p:nvPr>
            <p:ph type="body" idx="2"/>
          </p:nvPr>
        </p:nvSpPr>
        <p:spPr>
          <a:xfrm>
            <a:off x="15015210" y="1165016"/>
            <a:ext cx="21469350" cy="24973282"/>
          </a:xfrm>
          <a:prstGeom prst="rect">
            <a:avLst/>
          </a:prstGeom>
          <a:noFill/>
          <a:ln>
            <a:noFill/>
          </a:ln>
        </p:spPr>
        <p:txBody>
          <a:bodyPr spcFirstLastPara="1" wrap="square" lIns="386650" tIns="193325" rIns="386650" bIns="193325" anchor="t" anchorCtr="0">
            <a:noAutofit/>
          </a:bodyPr>
          <a:lstStyle>
            <a:lvl1pPr marL="457200" lvl="0" indent="-682625" algn="l">
              <a:lnSpc>
                <a:spcPct val="100000"/>
              </a:lnSpc>
              <a:spcBef>
                <a:spcPts val="2200"/>
              </a:spcBef>
              <a:spcAft>
                <a:spcPts val="0"/>
              </a:spcAft>
              <a:buSzPts val="7150"/>
              <a:buChar char="▣"/>
              <a:defRPr sz="11000"/>
            </a:lvl1pPr>
            <a:lvl2pPr marL="914400" lvl="1" indent="-741680" algn="l">
              <a:lnSpc>
                <a:spcPct val="100000"/>
              </a:lnSpc>
              <a:spcBef>
                <a:spcPts val="2020"/>
              </a:spcBef>
              <a:spcAft>
                <a:spcPts val="0"/>
              </a:spcAft>
              <a:buSzPts val="8080"/>
              <a:buChar char="◼"/>
              <a:defRPr sz="10100"/>
            </a:lvl2pPr>
            <a:lvl3pPr marL="1371600" lvl="2" indent="-789622" algn="l">
              <a:lnSpc>
                <a:spcPct val="100000"/>
              </a:lnSpc>
              <a:spcBef>
                <a:spcPts val="1860"/>
              </a:spcBef>
              <a:spcAft>
                <a:spcPts val="0"/>
              </a:spcAft>
              <a:buSzPts val="8835"/>
              <a:buChar char="?"/>
              <a:defRPr sz="9300"/>
            </a:lvl3pPr>
            <a:lvl4pPr marL="1828800" lvl="3" indent="-768350" algn="l">
              <a:lnSpc>
                <a:spcPct val="100000"/>
              </a:lnSpc>
              <a:spcBef>
                <a:spcPts val="1700"/>
              </a:spcBef>
              <a:spcAft>
                <a:spcPts val="0"/>
              </a:spcAft>
              <a:buSzPts val="8500"/>
              <a:buChar char="?"/>
              <a:defRPr sz="8500"/>
            </a:lvl4pPr>
            <a:lvl5pPr marL="2286000" lvl="4" indent="-711200" algn="l">
              <a:lnSpc>
                <a:spcPct val="100000"/>
              </a:lnSpc>
              <a:spcBef>
                <a:spcPts val="1520"/>
              </a:spcBef>
              <a:spcAft>
                <a:spcPts val="0"/>
              </a:spcAft>
              <a:buSzPts val="7600"/>
              <a:buChar char="■"/>
              <a:defRPr sz="7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0" name="Google Shape;70;p10"/>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7680960" y="2600960"/>
            <a:ext cx="23042880" cy="2228429"/>
          </a:xfrm>
          <a:prstGeom prst="rect">
            <a:avLst/>
          </a:prstGeom>
          <a:noFill/>
          <a:ln>
            <a:noFill/>
          </a:ln>
        </p:spPr>
        <p:txBody>
          <a:bodyPr spcFirstLastPara="1" wrap="square" lIns="193325" tIns="193325" rIns="193325" bIns="0" anchor="b" anchorCtr="0">
            <a:normAutofit/>
          </a:bodyPr>
          <a:lstStyle>
            <a:lvl1pPr lvl="0" algn="ctr">
              <a:lnSpc>
                <a:spcPct val="100000"/>
              </a:lnSpc>
              <a:spcBef>
                <a:spcPts val="0"/>
              </a:spcBef>
              <a:spcAft>
                <a:spcPts val="0"/>
              </a:spcAft>
              <a:buClr>
                <a:srgbClr val="EAD594"/>
              </a:buClr>
              <a:buSzPts val="8500"/>
              <a:buFont typeface="Lucida Sans"/>
              <a:buNone/>
              <a:defRPr sz="85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1"/>
          <p:cNvSpPr>
            <a:spLocks noGrp="1"/>
          </p:cNvSpPr>
          <p:nvPr>
            <p:ph type="pic" idx="2"/>
          </p:nvPr>
        </p:nvSpPr>
        <p:spPr>
          <a:xfrm>
            <a:off x="7680960" y="7816427"/>
            <a:ext cx="23042880" cy="1690624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313"/>
              </a:srgbClr>
            </a:outerShdw>
          </a:effectLst>
        </p:spPr>
      </p:sp>
      <p:sp>
        <p:nvSpPr>
          <p:cNvPr id="76" name="Google Shape;76;p11"/>
          <p:cNvSpPr txBox="1">
            <a:spLocks noGrp="1"/>
          </p:cNvSpPr>
          <p:nvPr>
            <p:ph type="body" idx="1"/>
          </p:nvPr>
        </p:nvSpPr>
        <p:spPr>
          <a:xfrm>
            <a:off x="7680960" y="4978291"/>
            <a:ext cx="23042880" cy="2262835"/>
          </a:xfrm>
          <a:prstGeom prst="rect">
            <a:avLst/>
          </a:prstGeom>
          <a:noFill/>
          <a:ln>
            <a:noFill/>
          </a:ln>
        </p:spPr>
        <p:txBody>
          <a:bodyPr spcFirstLastPara="1" wrap="square" lIns="193325" tIns="193325" rIns="193325" bIns="193325" anchor="t" anchorCtr="0">
            <a:noAutofit/>
          </a:bodyPr>
          <a:lstStyle>
            <a:lvl1pPr marL="457200" lvl="0" indent="-228600" algn="ctr">
              <a:lnSpc>
                <a:spcPct val="100000"/>
              </a:lnSpc>
              <a:spcBef>
                <a:spcPts val="1180"/>
              </a:spcBef>
              <a:spcAft>
                <a:spcPts val="0"/>
              </a:spcAft>
              <a:buSzPts val="3835"/>
              <a:buNone/>
              <a:defRPr sz="5900"/>
            </a:lvl1pPr>
            <a:lvl2pPr marL="914400" lvl="1" indent="-487680" algn="l">
              <a:lnSpc>
                <a:spcPct val="100000"/>
              </a:lnSpc>
              <a:spcBef>
                <a:spcPts val="1020"/>
              </a:spcBef>
              <a:spcAft>
                <a:spcPts val="0"/>
              </a:spcAft>
              <a:buSzPts val="4080"/>
              <a:buChar char="◼"/>
              <a:defRPr sz="5100"/>
            </a:lvl2pPr>
            <a:lvl3pPr marL="1371600" lvl="2" indent="-481964" algn="l">
              <a:lnSpc>
                <a:spcPct val="100000"/>
              </a:lnSpc>
              <a:spcBef>
                <a:spcPts val="840"/>
              </a:spcBef>
              <a:spcAft>
                <a:spcPts val="0"/>
              </a:spcAft>
              <a:buSzPts val="3990"/>
              <a:buChar char="?"/>
              <a:defRPr sz="4200"/>
            </a:lvl3pPr>
            <a:lvl4pPr marL="1828800" lvl="3" indent="-469900" algn="l">
              <a:lnSpc>
                <a:spcPct val="100000"/>
              </a:lnSpc>
              <a:spcBef>
                <a:spcPts val="760"/>
              </a:spcBef>
              <a:spcAft>
                <a:spcPts val="0"/>
              </a:spcAft>
              <a:buSzPts val="3800"/>
              <a:buChar char="?"/>
              <a:defRPr sz="3800"/>
            </a:lvl4pPr>
            <a:lvl5pPr marL="2286000" lvl="4" indent="-469900" algn="l">
              <a:lnSpc>
                <a:spcPct val="100000"/>
              </a:lnSpc>
              <a:spcBef>
                <a:spcPts val="760"/>
              </a:spcBef>
              <a:spcAft>
                <a:spcPts val="0"/>
              </a:spcAft>
              <a:buSzPts val="3800"/>
              <a:buChar char="■"/>
              <a:defRPr sz="3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7" name="Google Shape;77;p11"/>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1920875" y="1171575"/>
            <a:ext cx="34563050" cy="4876800"/>
          </a:xfrm>
          <a:prstGeom prst="rect">
            <a:avLst/>
          </a:prstGeom>
          <a:noFill/>
          <a:ln>
            <a:noFill/>
          </a:ln>
        </p:spPr>
        <p:txBody>
          <a:bodyPr spcFirstLastPara="1" wrap="square" lIns="386650" tIns="193325" rIns="386650" bIns="1933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9156700" y="-407987"/>
            <a:ext cx="20091400" cy="34563050"/>
          </a:xfrm>
          <a:prstGeom prst="rect">
            <a:avLst/>
          </a:prstGeom>
          <a:noFill/>
          <a:ln>
            <a:noFill/>
          </a:ln>
        </p:spPr>
        <p:txBody>
          <a:bodyPr spcFirstLastPara="1" wrap="square" lIns="386650" tIns="193325" rIns="386650" bIns="193325" anchor="t" anchorCtr="0">
            <a:noAutofit/>
          </a:bodyPr>
          <a:lstStyle>
            <a:lvl1pPr marL="457200" lvl="0" indent="-302895" algn="l">
              <a:lnSpc>
                <a:spcPct val="100000"/>
              </a:lnSpc>
              <a:spcBef>
                <a:spcPts val="360"/>
              </a:spcBef>
              <a:spcAft>
                <a:spcPts val="0"/>
              </a:spcAft>
              <a:buSzPts val="1170"/>
              <a:buChar char="▣"/>
              <a:defRPr/>
            </a:lvl1pPr>
            <a:lvl2pPr marL="914400" lvl="1" indent="-320040" algn="l">
              <a:lnSpc>
                <a:spcPct val="100000"/>
              </a:lnSpc>
              <a:spcBef>
                <a:spcPts val="360"/>
              </a:spcBef>
              <a:spcAft>
                <a:spcPts val="0"/>
              </a:spcAft>
              <a:buSzPts val="1440"/>
              <a:buChar char="◼"/>
              <a:defRPr/>
            </a:lvl2pPr>
            <a:lvl3pPr marL="1371600" lvl="2" indent="-337185" algn="l">
              <a:lnSpc>
                <a:spcPct val="100000"/>
              </a:lnSpc>
              <a:spcBef>
                <a:spcPts val="360"/>
              </a:spcBef>
              <a:spcAft>
                <a:spcPts val="0"/>
              </a:spcAft>
              <a:buSzPts val="171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3" name="Google Shape;83;p12"/>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19680766" y="9334505"/>
            <a:ext cx="24966507" cy="8641080"/>
          </a:xfrm>
          <a:prstGeom prst="rect">
            <a:avLst/>
          </a:prstGeom>
          <a:noFill/>
          <a:ln>
            <a:noFill/>
          </a:ln>
        </p:spPr>
        <p:txBody>
          <a:bodyPr spcFirstLastPara="1" wrap="square" lIns="386650" tIns="193325" rIns="386650" bIns="1933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2078567" y="1013464"/>
            <a:ext cx="24966507" cy="25283160"/>
          </a:xfrm>
          <a:prstGeom prst="rect">
            <a:avLst/>
          </a:prstGeom>
          <a:noFill/>
          <a:ln>
            <a:noFill/>
          </a:ln>
        </p:spPr>
        <p:txBody>
          <a:bodyPr spcFirstLastPara="1" wrap="square" lIns="386650" tIns="193325" rIns="386650" bIns="193325" anchor="t" anchorCtr="0">
            <a:noAutofit/>
          </a:bodyPr>
          <a:lstStyle>
            <a:lvl1pPr marL="457200" lvl="0" indent="-302895" algn="l">
              <a:lnSpc>
                <a:spcPct val="100000"/>
              </a:lnSpc>
              <a:spcBef>
                <a:spcPts val="360"/>
              </a:spcBef>
              <a:spcAft>
                <a:spcPts val="0"/>
              </a:spcAft>
              <a:buSzPts val="1170"/>
              <a:buChar char="▣"/>
              <a:defRPr/>
            </a:lvl1pPr>
            <a:lvl2pPr marL="914400" lvl="1" indent="-320040" algn="l">
              <a:lnSpc>
                <a:spcPct val="100000"/>
              </a:lnSpc>
              <a:spcBef>
                <a:spcPts val="360"/>
              </a:spcBef>
              <a:spcAft>
                <a:spcPts val="0"/>
              </a:spcAft>
              <a:buSzPts val="1440"/>
              <a:buChar char="◼"/>
              <a:defRPr/>
            </a:lvl2pPr>
            <a:lvl3pPr marL="1371600" lvl="2" indent="-337185" algn="l">
              <a:lnSpc>
                <a:spcPct val="100000"/>
              </a:lnSpc>
              <a:spcBef>
                <a:spcPts val="360"/>
              </a:spcBef>
              <a:spcAft>
                <a:spcPts val="0"/>
              </a:spcAft>
              <a:buSzPts val="171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9" name="Google Shape;89;p13"/>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6AB2"/>
            </a:gs>
            <a:gs pos="54000">
              <a:srgbClr val="7290C2"/>
            </a:gs>
            <a:gs pos="100000">
              <a:schemeClr val="lt1"/>
            </a:gs>
          </a:gsLst>
          <a:lin ang="5400000" scaled="0"/>
        </a:gra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920875" y="1171575"/>
            <a:ext cx="34563050" cy="4876800"/>
          </a:xfrm>
          <a:prstGeom prst="rect">
            <a:avLst/>
          </a:prstGeom>
          <a:noFill/>
          <a:ln>
            <a:noFill/>
          </a:ln>
        </p:spPr>
        <p:txBody>
          <a:bodyPr spcFirstLastPara="1" wrap="square" lIns="386650" tIns="193325" rIns="386650" bIns="193325" anchor="ctr" anchorCtr="0">
            <a:normAutofit/>
          </a:bodyPr>
          <a:lstStyle>
            <a:lvl1pPr marR="0" lvl="0" algn="ctr" rtl="0">
              <a:lnSpc>
                <a:spcPct val="100000"/>
              </a:lnSpc>
              <a:spcBef>
                <a:spcPts val="0"/>
              </a:spcBef>
              <a:spcAft>
                <a:spcPts val="0"/>
              </a:spcAft>
              <a:buClr>
                <a:srgbClr val="000000"/>
              </a:buClr>
              <a:buSzPts val="1400"/>
              <a:buFont typeface="Arial"/>
              <a:buNone/>
              <a:defRPr sz="17300" b="1" i="0" u="none" strike="noStrike" cap="none">
                <a:solidFill>
                  <a:srgbClr val="EAD594"/>
                </a:solidFill>
                <a:latin typeface="Lucida Sans"/>
                <a:ea typeface="Lucida Sans"/>
                <a:cs typeface="Lucida Sans"/>
                <a:sym typeface="Lucida Sans"/>
              </a:defRPr>
            </a:lvl1pPr>
            <a:lvl2pPr marR="0" lvl="1"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2pPr>
            <a:lvl3pPr marR="0" lvl="2"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3pPr>
            <a:lvl4pPr marR="0" lvl="3"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4pPr>
            <a:lvl5pPr marR="0" lvl="4"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5pPr>
            <a:lvl6pPr marR="0" lvl="5"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6pPr>
            <a:lvl7pPr marR="0" lvl="6"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7pPr>
            <a:lvl8pPr marR="0" lvl="7"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8pPr>
            <a:lvl9pPr marR="0" lvl="8" algn="ctr" rtl="0">
              <a:lnSpc>
                <a:spcPct val="100000"/>
              </a:lnSpc>
              <a:spcBef>
                <a:spcPts val="0"/>
              </a:spcBef>
              <a:spcAft>
                <a:spcPts val="0"/>
              </a:spcAft>
              <a:buClr>
                <a:srgbClr val="000000"/>
              </a:buClr>
              <a:buSzPts val="1400"/>
              <a:buFont typeface="Arial"/>
              <a:buNone/>
              <a:defRPr sz="17300" b="1" i="0" u="none" strike="noStrike" cap="none">
                <a:solidFill>
                  <a:schemeClr val="lt1"/>
                </a:solidFill>
                <a:latin typeface="Lucida Sans"/>
                <a:ea typeface="Lucida Sans"/>
                <a:cs typeface="Lucida Sans"/>
                <a:sym typeface="Lucida Sans"/>
              </a:defRPr>
            </a:lvl9pPr>
          </a:lstStyle>
          <a:p>
            <a:endParaRPr/>
          </a:p>
        </p:txBody>
      </p:sp>
      <p:sp>
        <p:nvSpPr>
          <p:cNvPr id="7" name="Google Shape;7;p2"/>
          <p:cNvSpPr txBox="1">
            <a:spLocks noGrp="1"/>
          </p:cNvSpPr>
          <p:nvPr>
            <p:ph type="body" idx="1"/>
          </p:nvPr>
        </p:nvSpPr>
        <p:spPr>
          <a:xfrm>
            <a:off x="1920875" y="6827838"/>
            <a:ext cx="34563050" cy="20091400"/>
          </a:xfrm>
          <a:prstGeom prst="rect">
            <a:avLst/>
          </a:prstGeom>
          <a:noFill/>
          <a:ln>
            <a:noFill/>
          </a:ln>
        </p:spPr>
        <p:txBody>
          <a:bodyPr spcFirstLastPara="1" wrap="square" lIns="386650" tIns="193325" rIns="386650" bIns="193325" anchor="t" anchorCtr="0">
            <a:noAutofit/>
          </a:bodyPr>
          <a:lstStyle>
            <a:lvl1pPr marL="457200" marR="0" lvl="0" indent="-715645" algn="l" rtl="0">
              <a:lnSpc>
                <a:spcPct val="100000"/>
              </a:lnSpc>
              <a:spcBef>
                <a:spcPts val="2360"/>
              </a:spcBef>
              <a:spcAft>
                <a:spcPts val="0"/>
              </a:spcAft>
              <a:buClr>
                <a:srgbClr val="F9F9F9"/>
              </a:buClr>
              <a:buSzPts val="7670"/>
              <a:buFont typeface="Noto Sans Symbols"/>
              <a:buChar char="▣"/>
              <a:defRPr sz="11800" b="0" i="0" u="none" strike="noStrike" cap="none">
                <a:solidFill>
                  <a:schemeClr val="lt1"/>
                </a:solidFill>
                <a:latin typeface="Book Antiqua"/>
                <a:ea typeface="Book Antiqua"/>
                <a:cs typeface="Book Antiqua"/>
                <a:sym typeface="Book Antiqua"/>
              </a:defRPr>
            </a:lvl1pPr>
            <a:lvl2pPr marL="914400" marR="0" lvl="1" indent="-741680" algn="l" rtl="0">
              <a:lnSpc>
                <a:spcPct val="100000"/>
              </a:lnSpc>
              <a:spcBef>
                <a:spcPts val="2020"/>
              </a:spcBef>
              <a:spcAft>
                <a:spcPts val="0"/>
              </a:spcAft>
              <a:buClr>
                <a:schemeClr val="lt1"/>
              </a:buClr>
              <a:buSzPts val="8080"/>
              <a:buFont typeface="Noto Sans Symbols"/>
              <a:buChar char="◼"/>
              <a:defRPr sz="10100" b="0" i="0" u="none" strike="noStrike" cap="none">
                <a:solidFill>
                  <a:schemeClr val="lt1"/>
                </a:solidFill>
                <a:latin typeface="Book Antiqua"/>
                <a:ea typeface="Book Antiqua"/>
                <a:cs typeface="Book Antiqua"/>
                <a:sym typeface="Book Antiqua"/>
              </a:defRPr>
            </a:lvl2pPr>
            <a:lvl3pPr marL="1371600" marR="0" lvl="2" indent="-789622" algn="l" rtl="0">
              <a:lnSpc>
                <a:spcPct val="100000"/>
              </a:lnSpc>
              <a:spcBef>
                <a:spcPts val="1860"/>
              </a:spcBef>
              <a:spcAft>
                <a:spcPts val="0"/>
              </a:spcAft>
              <a:buClr>
                <a:schemeClr val="lt1"/>
              </a:buClr>
              <a:buSzPts val="8835"/>
              <a:buFont typeface="Noto Sans Symbols"/>
              <a:buChar char="🢭"/>
              <a:defRPr sz="9300" b="0" i="0" u="none" strike="noStrike" cap="none">
                <a:solidFill>
                  <a:schemeClr val="lt1"/>
                </a:solidFill>
                <a:latin typeface="Book Antiqua"/>
                <a:ea typeface="Book Antiqua"/>
                <a:cs typeface="Book Antiqua"/>
                <a:sym typeface="Book Antiqua"/>
              </a:defRPr>
            </a:lvl3pPr>
            <a:lvl4pPr marL="1828800" marR="0" lvl="3" indent="-768350" algn="l" rtl="0">
              <a:lnSpc>
                <a:spcPct val="100000"/>
              </a:lnSpc>
              <a:spcBef>
                <a:spcPts val="1700"/>
              </a:spcBef>
              <a:spcAft>
                <a:spcPts val="0"/>
              </a:spcAft>
              <a:buClr>
                <a:schemeClr val="lt1"/>
              </a:buClr>
              <a:buSzPts val="8500"/>
              <a:buFont typeface="Noto Sans Symbols"/>
              <a:buChar char="🢝"/>
              <a:defRPr sz="8500" b="0" i="0" u="none" strike="noStrike" cap="none">
                <a:solidFill>
                  <a:schemeClr val="lt1"/>
                </a:solidFill>
                <a:latin typeface="Book Antiqua"/>
                <a:ea typeface="Book Antiqua"/>
                <a:cs typeface="Book Antiqua"/>
                <a:sym typeface="Book Antiqua"/>
              </a:defRPr>
            </a:lvl4pPr>
            <a:lvl5pPr marL="2286000" marR="0" lvl="4" indent="-768350" algn="l" rtl="0">
              <a:lnSpc>
                <a:spcPct val="100000"/>
              </a:lnSpc>
              <a:spcBef>
                <a:spcPts val="1700"/>
              </a:spcBef>
              <a:spcAft>
                <a:spcPts val="0"/>
              </a:spcAft>
              <a:buClr>
                <a:schemeClr val="lt1"/>
              </a:buClr>
              <a:buSzPts val="8500"/>
              <a:buFont typeface="Noto Sans Symbols"/>
              <a:buChar char="■"/>
              <a:defRPr sz="8500" b="0" i="0" u="none" strike="noStrike" cap="none">
                <a:solidFill>
                  <a:schemeClr val="lt1"/>
                </a:solidFill>
                <a:latin typeface="Book Antiqua"/>
                <a:ea typeface="Book Antiqua"/>
                <a:cs typeface="Book Antiqua"/>
                <a:sym typeface="Book Antiqua"/>
              </a:defRPr>
            </a:lvl5pPr>
            <a:lvl6pPr marL="2743200" marR="0" lvl="5" indent="-711200" algn="l" rtl="0">
              <a:lnSpc>
                <a:spcPct val="100000"/>
              </a:lnSpc>
              <a:spcBef>
                <a:spcPts val="1520"/>
              </a:spcBef>
              <a:spcAft>
                <a:spcPts val="0"/>
              </a:spcAft>
              <a:buClr>
                <a:schemeClr val="lt1"/>
              </a:buClr>
              <a:buSzPts val="7600"/>
              <a:buFont typeface="Noto Sans Symbols"/>
              <a:buChar char="🢝"/>
              <a:defRPr sz="7600" b="0" i="0" u="none" strike="noStrike" cap="none">
                <a:solidFill>
                  <a:schemeClr val="lt1"/>
                </a:solidFill>
                <a:latin typeface="Book Antiqua"/>
                <a:ea typeface="Book Antiqua"/>
                <a:cs typeface="Book Antiqua"/>
                <a:sym typeface="Book Antiqua"/>
              </a:defRPr>
            </a:lvl6pPr>
            <a:lvl7pPr marL="3200400" marR="0" lvl="6" indent="-660400" algn="l" rtl="0">
              <a:lnSpc>
                <a:spcPct val="100000"/>
              </a:lnSpc>
              <a:spcBef>
                <a:spcPts val="1360"/>
              </a:spcBef>
              <a:spcAft>
                <a:spcPts val="0"/>
              </a:spcAft>
              <a:buClr>
                <a:schemeClr val="lt1"/>
              </a:buClr>
              <a:buSzPts val="6800"/>
              <a:buFont typeface="Noto Sans Symbols"/>
              <a:buChar char="●"/>
              <a:defRPr sz="6800" b="0" i="0" u="none" strike="noStrike" cap="none">
                <a:solidFill>
                  <a:schemeClr val="lt1"/>
                </a:solidFill>
                <a:latin typeface="Book Antiqua"/>
                <a:ea typeface="Book Antiqua"/>
                <a:cs typeface="Book Antiqua"/>
                <a:sym typeface="Book Antiqua"/>
              </a:defRPr>
            </a:lvl7pPr>
            <a:lvl8pPr marL="3657600" marR="0" lvl="7" indent="-603250" algn="l" rtl="0">
              <a:lnSpc>
                <a:spcPct val="100000"/>
              </a:lnSpc>
              <a:spcBef>
                <a:spcPts val="1180"/>
              </a:spcBef>
              <a:spcAft>
                <a:spcPts val="0"/>
              </a:spcAft>
              <a:buClr>
                <a:schemeClr val="lt1"/>
              </a:buClr>
              <a:buSzPts val="5900"/>
              <a:buFont typeface="Noto Sans Symbols"/>
              <a:buChar char="●"/>
              <a:defRPr sz="5900" b="0" i="0" u="none" strike="noStrike" cap="none">
                <a:solidFill>
                  <a:schemeClr val="lt1"/>
                </a:solidFill>
                <a:latin typeface="Book Antiqua"/>
                <a:ea typeface="Book Antiqua"/>
                <a:cs typeface="Book Antiqua"/>
                <a:sym typeface="Book Antiqua"/>
              </a:defRPr>
            </a:lvl8pPr>
            <a:lvl9pPr marL="4114800" marR="0" lvl="8" indent="-603250" algn="l" rtl="0">
              <a:lnSpc>
                <a:spcPct val="100000"/>
              </a:lnSpc>
              <a:spcBef>
                <a:spcPts val="1180"/>
              </a:spcBef>
              <a:spcAft>
                <a:spcPts val="0"/>
              </a:spcAft>
              <a:buClr>
                <a:schemeClr val="lt1"/>
              </a:buClr>
              <a:buSzPts val="5900"/>
              <a:buFont typeface="Noto Sans Symbols"/>
              <a:buChar char="●"/>
              <a:defRPr sz="5900" b="0" i="0" u="none" strike="noStrike" cap="none">
                <a:solidFill>
                  <a:schemeClr val="lt1"/>
                </a:solidFill>
                <a:latin typeface="Book Antiqua"/>
                <a:ea typeface="Book Antiqua"/>
                <a:cs typeface="Book Antiqua"/>
                <a:sym typeface="Book Antiqua"/>
              </a:defRPr>
            </a:lvl9pPr>
          </a:lstStyle>
          <a:p>
            <a:endParaRPr/>
          </a:p>
        </p:txBody>
      </p:sp>
      <p:sp>
        <p:nvSpPr>
          <p:cNvPr id="8" name="Google Shape;8;p2"/>
          <p:cNvSpPr txBox="1">
            <a:spLocks noGrp="1"/>
          </p:cNvSpPr>
          <p:nvPr>
            <p:ph type="dt" idx="10"/>
          </p:nvPr>
        </p:nvSpPr>
        <p:spPr>
          <a:xfrm>
            <a:off x="1920875" y="27378025"/>
            <a:ext cx="8959850" cy="1557338"/>
          </a:xfrm>
          <a:prstGeom prst="rect">
            <a:avLst/>
          </a:prstGeom>
          <a:noFill/>
          <a:ln>
            <a:noFill/>
          </a:ln>
        </p:spPr>
        <p:txBody>
          <a:bodyPr spcFirstLastPara="1" wrap="square" lIns="386650" tIns="193325" rIns="386650" bIns="193325" anchor="b" anchorCtr="0">
            <a:noAutofit/>
          </a:bodyPr>
          <a:lstStyle>
            <a:lvl1pPr marR="0" lvl="0" algn="l" rtl="0">
              <a:lnSpc>
                <a:spcPct val="100000"/>
              </a:lnSpc>
              <a:spcBef>
                <a:spcPts val="0"/>
              </a:spcBef>
              <a:spcAft>
                <a:spcPts val="0"/>
              </a:spcAft>
              <a:buClr>
                <a:srgbClr val="000000"/>
              </a:buClr>
              <a:buSzPts val="1400"/>
              <a:buFont typeface="Arial"/>
              <a:buNone/>
              <a:defRPr sz="5100" b="0" i="0" u="none" strike="noStrike" cap="none">
                <a:solidFill>
                  <a:srgbClr val="BCBCB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3122275" y="27378025"/>
            <a:ext cx="12160250" cy="1557338"/>
          </a:xfrm>
          <a:prstGeom prst="rect">
            <a:avLst/>
          </a:prstGeom>
          <a:noFill/>
          <a:ln>
            <a:noFill/>
          </a:ln>
        </p:spPr>
        <p:txBody>
          <a:bodyPr spcFirstLastPara="1" wrap="square" lIns="386650" tIns="193325" rIns="386650" bIns="193325" anchor="b" anchorCtr="0">
            <a:noAutofit/>
          </a:bodyPr>
          <a:lstStyle>
            <a:lvl1pPr marR="0" lvl="0" algn="ctr" rtl="0">
              <a:lnSpc>
                <a:spcPct val="100000"/>
              </a:lnSpc>
              <a:spcBef>
                <a:spcPts val="0"/>
              </a:spcBef>
              <a:spcAft>
                <a:spcPts val="0"/>
              </a:spcAft>
              <a:buClr>
                <a:srgbClr val="000000"/>
              </a:buClr>
              <a:buSzPts val="1400"/>
              <a:buFont typeface="Arial"/>
              <a:buNone/>
              <a:defRPr sz="51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33283525" y="27378025"/>
            <a:ext cx="3200400" cy="1557338"/>
          </a:xfrm>
          <a:prstGeom prst="rect">
            <a:avLst/>
          </a:prstGeom>
          <a:noFill/>
          <a:ln>
            <a:noFill/>
          </a:ln>
        </p:spPr>
        <p:txBody>
          <a:bodyPr spcFirstLastPara="1" wrap="square" lIns="0" tIns="193325" rIns="0" bIns="193325" anchor="b" anchorCtr="0">
            <a:noAutofit/>
          </a:bodyPr>
          <a:lstStyle>
            <a:lvl1pPr marL="0" marR="0" lvl="0"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
          <p:cNvSpPr/>
          <p:nvPr/>
        </p:nvSpPr>
        <p:spPr>
          <a:xfrm>
            <a:off x="0" y="0"/>
            <a:ext cx="38404800" cy="29260800"/>
          </a:xfrm>
          <a:prstGeom prst="rect">
            <a:avLst/>
          </a:prstGeom>
          <a:solidFill>
            <a:schemeClr val="lt1"/>
          </a:solid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Arial"/>
              <a:ea typeface="Arial"/>
              <a:cs typeface="Arial"/>
              <a:sym typeface="Arial"/>
            </a:endParaRPr>
          </a:p>
        </p:txBody>
      </p:sp>
      <p:sp>
        <p:nvSpPr>
          <p:cNvPr id="12" name="Google Shape;12;p2"/>
          <p:cNvSpPr/>
          <p:nvPr/>
        </p:nvSpPr>
        <p:spPr>
          <a:xfrm>
            <a:off x="1752600" y="2819400"/>
            <a:ext cx="9245600" cy="619125"/>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Arial"/>
                <a:ea typeface="Arial"/>
                <a:cs typeface="Arial"/>
                <a:sym typeface="Arial"/>
              </a:rPr>
              <a:t>National Aeronautics and Space Administration</a:t>
            </a:r>
            <a:endParaRPr sz="1400" b="0" i="0" u="none" strike="noStrike" cap="none">
              <a:solidFill>
                <a:srgbClr val="000000"/>
              </a:solidFill>
              <a:latin typeface="Arial"/>
              <a:ea typeface="Arial"/>
              <a:cs typeface="Arial"/>
              <a:sym typeface="Arial"/>
            </a:endParaRPr>
          </a:p>
        </p:txBody>
      </p:sp>
      <p:pic>
        <p:nvPicPr>
          <p:cNvPr id="13" name="Google Shape;13;p2" descr="NASA_Logo_PostersSession1"/>
          <p:cNvPicPr preferRelativeResize="0"/>
          <p:nvPr/>
        </p:nvPicPr>
        <p:blipFill rotWithShape="1">
          <a:blip r:embed="rId9">
            <a:alphaModFix/>
          </a:blip>
          <a:srcRect/>
          <a:stretch/>
        </p:blipFill>
        <p:spPr>
          <a:xfrm>
            <a:off x="33985200" y="1524000"/>
            <a:ext cx="2895600" cy="2895600"/>
          </a:xfrm>
          <a:prstGeom prst="rect">
            <a:avLst/>
          </a:prstGeom>
          <a:noFill/>
          <a:ln>
            <a:noFill/>
          </a:ln>
        </p:spPr>
      </p:pic>
      <p:cxnSp>
        <p:nvCxnSpPr>
          <p:cNvPr id="14" name="Google Shape;14;p2"/>
          <p:cNvCxnSpPr/>
          <p:nvPr/>
        </p:nvCxnSpPr>
        <p:spPr>
          <a:xfrm rot="10800000">
            <a:off x="914400" y="0"/>
            <a:ext cx="0" cy="457200"/>
          </a:xfrm>
          <a:prstGeom prst="straightConnector1">
            <a:avLst/>
          </a:prstGeom>
          <a:noFill/>
          <a:ln w="9525" cap="flat" cmpd="sng">
            <a:solidFill>
              <a:schemeClr val="dk1"/>
            </a:solidFill>
            <a:prstDash val="solid"/>
            <a:round/>
            <a:headEnd type="none" w="sm" len="sm"/>
            <a:tailEnd type="none" w="sm" len="sm"/>
          </a:ln>
        </p:spPr>
      </p:cxnSp>
      <p:cxnSp>
        <p:nvCxnSpPr>
          <p:cNvPr id="15" name="Google Shape;15;p2"/>
          <p:cNvCxnSpPr/>
          <p:nvPr/>
        </p:nvCxnSpPr>
        <p:spPr>
          <a:xfrm rot="10800000">
            <a:off x="0" y="914400"/>
            <a:ext cx="457200" cy="0"/>
          </a:xfrm>
          <a:prstGeom prst="straightConnector1">
            <a:avLst/>
          </a:prstGeom>
          <a:noFill/>
          <a:ln w="9525" cap="flat" cmpd="sng">
            <a:solidFill>
              <a:schemeClr val="dk1"/>
            </a:solidFill>
            <a:prstDash val="solid"/>
            <a:round/>
            <a:headEnd type="none" w="sm" len="sm"/>
            <a:tailEnd type="none" w="sm" len="sm"/>
          </a:ln>
        </p:spPr>
      </p:cxnSp>
      <p:cxnSp>
        <p:nvCxnSpPr>
          <p:cNvPr id="16" name="Google Shape;16;p2"/>
          <p:cNvCxnSpPr/>
          <p:nvPr/>
        </p:nvCxnSpPr>
        <p:spPr>
          <a:xfrm>
            <a:off x="37490400" y="0"/>
            <a:ext cx="0" cy="457200"/>
          </a:xfrm>
          <a:prstGeom prst="straightConnector1">
            <a:avLst/>
          </a:prstGeom>
          <a:noFill/>
          <a:ln w="9525" cap="flat" cmpd="sng">
            <a:solidFill>
              <a:schemeClr val="dk1"/>
            </a:solidFill>
            <a:prstDash val="solid"/>
            <a:round/>
            <a:headEnd type="none" w="sm" len="sm"/>
            <a:tailEnd type="none" w="sm" len="sm"/>
          </a:ln>
        </p:spPr>
      </p:cxnSp>
      <p:cxnSp>
        <p:nvCxnSpPr>
          <p:cNvPr id="17" name="Google Shape;17;p2"/>
          <p:cNvCxnSpPr/>
          <p:nvPr/>
        </p:nvCxnSpPr>
        <p:spPr>
          <a:xfrm rot="10800000">
            <a:off x="37947600" y="914400"/>
            <a:ext cx="457200" cy="0"/>
          </a:xfrm>
          <a:prstGeom prst="straightConnector1">
            <a:avLst/>
          </a:prstGeom>
          <a:noFill/>
          <a:ln w="9525" cap="flat" cmpd="sng">
            <a:solidFill>
              <a:schemeClr val="dk1"/>
            </a:solidFill>
            <a:prstDash val="solid"/>
            <a:round/>
            <a:headEnd type="none" w="sm" len="sm"/>
            <a:tailEnd type="none" w="sm" len="sm"/>
          </a:ln>
        </p:spPr>
      </p:cxnSp>
      <p:cxnSp>
        <p:nvCxnSpPr>
          <p:cNvPr id="18" name="Google Shape;18;p2"/>
          <p:cNvCxnSpPr/>
          <p:nvPr/>
        </p:nvCxnSpPr>
        <p:spPr>
          <a:xfrm rot="10800000">
            <a:off x="0" y="28346400"/>
            <a:ext cx="457200" cy="0"/>
          </a:xfrm>
          <a:prstGeom prst="straightConnector1">
            <a:avLst/>
          </a:prstGeom>
          <a:noFill/>
          <a:ln w="9525" cap="flat" cmpd="sng">
            <a:solidFill>
              <a:schemeClr val="dk1"/>
            </a:solidFill>
            <a:prstDash val="solid"/>
            <a:round/>
            <a:headEnd type="none" w="sm" len="sm"/>
            <a:tailEnd type="none" w="sm" len="sm"/>
          </a:ln>
        </p:spPr>
      </p:cxnSp>
      <p:cxnSp>
        <p:nvCxnSpPr>
          <p:cNvPr id="19" name="Google Shape;19;p2"/>
          <p:cNvCxnSpPr/>
          <p:nvPr/>
        </p:nvCxnSpPr>
        <p:spPr>
          <a:xfrm>
            <a:off x="914400" y="28803600"/>
            <a:ext cx="0" cy="457200"/>
          </a:xfrm>
          <a:prstGeom prst="straightConnector1">
            <a:avLst/>
          </a:prstGeom>
          <a:noFill/>
          <a:ln w="9525" cap="flat" cmpd="sng">
            <a:solidFill>
              <a:schemeClr val="dk1"/>
            </a:solidFill>
            <a:prstDash val="solid"/>
            <a:round/>
            <a:headEnd type="none" w="sm" len="sm"/>
            <a:tailEnd type="none" w="sm" len="sm"/>
          </a:ln>
        </p:spPr>
      </p:cxnSp>
      <p:cxnSp>
        <p:nvCxnSpPr>
          <p:cNvPr id="20" name="Google Shape;20;p2"/>
          <p:cNvCxnSpPr/>
          <p:nvPr/>
        </p:nvCxnSpPr>
        <p:spPr>
          <a:xfrm>
            <a:off x="37947600" y="28346400"/>
            <a:ext cx="457200" cy="0"/>
          </a:xfrm>
          <a:prstGeom prst="straightConnector1">
            <a:avLst/>
          </a:prstGeom>
          <a:noFill/>
          <a:ln w="9525" cap="flat" cmpd="sng">
            <a:solidFill>
              <a:schemeClr val="dk1"/>
            </a:solidFill>
            <a:prstDash val="solid"/>
            <a:round/>
            <a:headEnd type="none" w="sm" len="sm"/>
            <a:tailEnd type="none" w="sm" len="sm"/>
          </a:ln>
        </p:spPr>
      </p:cxnSp>
      <p:cxnSp>
        <p:nvCxnSpPr>
          <p:cNvPr id="21" name="Google Shape;21;p2"/>
          <p:cNvCxnSpPr/>
          <p:nvPr/>
        </p:nvCxnSpPr>
        <p:spPr>
          <a:xfrm>
            <a:off x="37490400" y="28803600"/>
            <a:ext cx="0" cy="457200"/>
          </a:xfrm>
          <a:prstGeom prst="straightConnector1">
            <a:avLst/>
          </a:prstGeom>
          <a:noFill/>
          <a:ln w="9525" cap="flat" cmpd="sng">
            <a:solidFill>
              <a:schemeClr val="dk1"/>
            </a:solidFill>
            <a:prstDash val="solid"/>
            <a:round/>
            <a:headEnd type="none" w="sm" len="sm"/>
            <a:tailEnd type="none" w="sm" len="sm"/>
          </a:ln>
        </p:spPr>
      </p:cxnSp>
      <p:sp>
        <p:nvSpPr>
          <p:cNvPr id="22" name="Google Shape;22;p2"/>
          <p:cNvSpPr txBox="1"/>
          <p:nvPr/>
        </p:nvSpPr>
        <p:spPr>
          <a:xfrm>
            <a:off x="1905000" y="26700163"/>
            <a:ext cx="3124200" cy="619125"/>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Arial"/>
                <a:ea typeface="Arial"/>
                <a:cs typeface="Arial"/>
                <a:sym typeface="Arial"/>
              </a:rPr>
              <a:t>www.nasa.gov</a:t>
            </a:r>
            <a:endParaRPr sz="25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1" name="Picture 10" descr="Diagram&#10;&#10;AI-generated content may be incorrect.">
            <a:extLst>
              <a:ext uri="{FF2B5EF4-FFF2-40B4-BE49-F238E27FC236}">
                <a16:creationId xmlns:a16="http://schemas.microsoft.com/office/drawing/2014/main" id="{0939BED5-7677-9415-99E9-06987832723F}"/>
              </a:ext>
            </a:extLst>
          </p:cNvPr>
          <p:cNvPicPr>
            <a:picLocks noChangeAspect="1"/>
          </p:cNvPicPr>
          <p:nvPr/>
        </p:nvPicPr>
        <p:blipFill>
          <a:blip r:embed="rId3"/>
          <a:stretch>
            <a:fillRect/>
          </a:stretch>
        </p:blipFill>
        <p:spPr>
          <a:xfrm>
            <a:off x="12905117" y="7653663"/>
            <a:ext cx="14382132" cy="5802810"/>
          </a:xfrm>
          <a:prstGeom prst="rect">
            <a:avLst/>
          </a:prstGeom>
        </p:spPr>
      </p:pic>
      <p:sp>
        <p:nvSpPr>
          <p:cNvPr id="9" name="Google Shape;1241;g31b3ce1ab3e_0_438">
            <a:extLst>
              <a:ext uri="{FF2B5EF4-FFF2-40B4-BE49-F238E27FC236}">
                <a16:creationId xmlns:a16="http://schemas.microsoft.com/office/drawing/2014/main" id="{3F12AC8F-20E3-306E-C8FB-FC286E0716E1}"/>
              </a:ext>
            </a:extLst>
          </p:cNvPr>
          <p:cNvSpPr/>
          <p:nvPr/>
        </p:nvSpPr>
        <p:spPr>
          <a:xfrm>
            <a:off x="12646607" y="13635356"/>
            <a:ext cx="15123422" cy="8409303"/>
          </a:xfrm>
          <a:prstGeom prst="rect">
            <a:avLst/>
          </a:prstGeom>
          <a:solidFill>
            <a:srgbClr val="F2F2F2">
              <a:alpha val="30196"/>
            </a:srgbClr>
          </a:solidFill>
          <a:ln w="38100" cap="flat" cmpd="sng">
            <a:solidFill>
              <a:schemeClr val="bg1">
                <a:lumMod val="6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pic>
        <p:nvPicPr>
          <p:cNvPr id="13" name="Picture 12" descr="A black screen with white text&#10;&#10;AI-generated content may be incorrect.">
            <a:extLst>
              <a:ext uri="{FF2B5EF4-FFF2-40B4-BE49-F238E27FC236}">
                <a16:creationId xmlns:a16="http://schemas.microsoft.com/office/drawing/2014/main" id="{BEC246FC-05C0-AA50-D420-9FC29045A218}"/>
              </a:ext>
            </a:extLst>
          </p:cNvPr>
          <p:cNvPicPr>
            <a:picLocks noChangeAspect="1"/>
          </p:cNvPicPr>
          <p:nvPr/>
        </p:nvPicPr>
        <p:blipFill>
          <a:blip r:embed="rId4"/>
          <a:stretch>
            <a:fillRect/>
          </a:stretch>
        </p:blipFill>
        <p:spPr>
          <a:xfrm>
            <a:off x="12715621" y="13666330"/>
            <a:ext cx="15071000" cy="8299971"/>
          </a:xfrm>
          <a:prstGeom prst="rect">
            <a:avLst/>
          </a:prstGeom>
        </p:spPr>
      </p:pic>
      <p:pic>
        <p:nvPicPr>
          <p:cNvPr id="1588" name="Picture 1587">
            <a:extLst>
              <a:ext uri="{FF2B5EF4-FFF2-40B4-BE49-F238E27FC236}">
                <a16:creationId xmlns:a16="http://schemas.microsoft.com/office/drawing/2014/main" id="{82D2D244-58C9-6969-9D64-9F1E85500BF9}"/>
              </a:ext>
            </a:extLst>
          </p:cNvPr>
          <p:cNvPicPr>
            <a:picLocks noChangeAspect="1"/>
          </p:cNvPicPr>
          <p:nvPr/>
        </p:nvPicPr>
        <p:blipFill>
          <a:blip r:embed="rId5"/>
          <a:stretch>
            <a:fillRect/>
          </a:stretch>
        </p:blipFill>
        <p:spPr>
          <a:xfrm>
            <a:off x="28289081" y="13635356"/>
            <a:ext cx="9058935" cy="4994340"/>
          </a:xfrm>
          <a:prstGeom prst="rect">
            <a:avLst/>
          </a:prstGeom>
          <a:solidFill>
            <a:srgbClr val="BE6A6A">
              <a:alpha val="14902"/>
            </a:srgbClr>
          </a:solidFill>
          <a:ln>
            <a:noFill/>
          </a:ln>
        </p:spPr>
      </p:pic>
      <p:sp>
        <p:nvSpPr>
          <p:cNvPr id="19" name="Google Shape;1241;g31b3ce1ab3e_0_438"/>
          <p:cNvSpPr/>
          <p:nvPr/>
        </p:nvSpPr>
        <p:spPr>
          <a:xfrm>
            <a:off x="27770029" y="22300432"/>
            <a:ext cx="9630468" cy="5932210"/>
          </a:xfrm>
          <a:prstGeom prst="rect">
            <a:avLst/>
          </a:prstGeom>
          <a:solidFill>
            <a:srgbClr val="375BB0">
              <a:alpha val="14902"/>
            </a:srgbClr>
          </a:solidFill>
          <a:ln w="38100" cap="flat" cmpd="sng">
            <a:solidFill>
              <a:schemeClr val="accent4">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sp>
        <p:nvSpPr>
          <p:cNvPr id="1230" name="Google Shape;1244;g31b3ce1ab3e_0_438"/>
          <p:cNvSpPr/>
          <p:nvPr/>
        </p:nvSpPr>
        <p:spPr>
          <a:xfrm>
            <a:off x="1318680" y="15536011"/>
            <a:ext cx="10808216" cy="3023797"/>
          </a:xfrm>
          <a:prstGeom prst="rect">
            <a:avLst/>
          </a:prstGeom>
          <a:solidFill>
            <a:srgbClr val="FF8B8B">
              <a:alpha val="14902"/>
            </a:srgbClr>
          </a:solid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sp>
        <p:nvSpPr>
          <p:cNvPr id="4" name="Google Shape;1245;g31b3ce1ab3e_0_438"/>
          <p:cNvSpPr/>
          <p:nvPr/>
        </p:nvSpPr>
        <p:spPr>
          <a:xfrm>
            <a:off x="1168999" y="19188417"/>
            <a:ext cx="11127208" cy="3604867"/>
          </a:xfrm>
          <a:prstGeom prst="rect">
            <a:avLst/>
          </a:prstGeom>
          <a:solidFill>
            <a:srgbClr val="881212">
              <a:alpha val="9020"/>
            </a:srgbClr>
          </a:solidFill>
          <a:ln w="38100" cap="flat" cmpd="sng">
            <a:solidFill>
              <a:srgbClr val="94141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pic>
        <p:nvPicPr>
          <p:cNvPr id="2290" name="Picture 2289" descr="A black background with a black square&#10;&#10;AI-generated content may be incorrect.">
            <a:extLst>
              <a:ext uri="{FF2B5EF4-FFF2-40B4-BE49-F238E27FC236}">
                <a16:creationId xmlns:a16="http://schemas.microsoft.com/office/drawing/2014/main" id="{F545834B-BD4F-4D94-56D5-0FA9F76255F5}"/>
              </a:ext>
            </a:extLst>
          </p:cNvPr>
          <p:cNvPicPr>
            <a:picLocks noChangeAspect="1"/>
          </p:cNvPicPr>
          <p:nvPr/>
        </p:nvPicPr>
        <p:blipFill>
          <a:blip r:embed="rId6"/>
          <a:stretch>
            <a:fillRect/>
          </a:stretch>
        </p:blipFill>
        <p:spPr>
          <a:xfrm>
            <a:off x="13432585" y="22928197"/>
            <a:ext cx="13440363" cy="4472171"/>
          </a:xfrm>
          <a:prstGeom prst="rect">
            <a:avLst/>
          </a:prstGeom>
        </p:spPr>
      </p:pic>
      <p:pic>
        <p:nvPicPr>
          <p:cNvPr id="10" name="Picture 9" descr="A black screen with a white text&#10;&#10;AI-generated content may be incorrect.">
            <a:extLst>
              <a:ext uri="{FF2B5EF4-FFF2-40B4-BE49-F238E27FC236}">
                <a16:creationId xmlns:a16="http://schemas.microsoft.com/office/drawing/2014/main" id="{0464D333-791B-53E1-D1F6-67A870B5D522}"/>
              </a:ext>
            </a:extLst>
          </p:cNvPr>
          <p:cNvPicPr>
            <a:picLocks noChangeAspect="1"/>
          </p:cNvPicPr>
          <p:nvPr/>
        </p:nvPicPr>
        <p:blipFill>
          <a:blip r:embed="rId7"/>
          <a:stretch>
            <a:fillRect/>
          </a:stretch>
        </p:blipFill>
        <p:spPr>
          <a:xfrm>
            <a:off x="27883870" y="22348057"/>
            <a:ext cx="9446688" cy="5904694"/>
          </a:xfrm>
          <a:prstGeom prst="rect">
            <a:avLst/>
          </a:prstGeom>
        </p:spPr>
      </p:pic>
      <p:sp>
        <p:nvSpPr>
          <p:cNvPr id="1271" name="Google Shape;1242;g31b3ce1ab3e_0_438">
            <a:extLst>
              <a:ext uri="{FF2B5EF4-FFF2-40B4-BE49-F238E27FC236}">
                <a16:creationId xmlns:a16="http://schemas.microsoft.com/office/drawing/2014/main" id="{328396BC-D137-4F6B-33BC-61BF353123D5}"/>
              </a:ext>
            </a:extLst>
          </p:cNvPr>
          <p:cNvSpPr/>
          <p:nvPr/>
        </p:nvSpPr>
        <p:spPr>
          <a:xfrm>
            <a:off x="32339031" y="23826666"/>
            <a:ext cx="1276185" cy="3293061"/>
          </a:xfrm>
          <a:prstGeom prst="rect">
            <a:avLst/>
          </a:prstGeom>
          <a:solidFill>
            <a:srgbClr val="8DFDA2">
              <a:alpha val="25098"/>
            </a:srgbClr>
          </a:solidFill>
          <a:ln w="38100" cap="flat" cmpd="sng">
            <a:solidFill>
              <a:srgbClr val="039F2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sp>
        <p:nvSpPr>
          <p:cNvPr id="1273" name="Google Shape;1242;g31b3ce1ab3e_0_438">
            <a:extLst>
              <a:ext uri="{FF2B5EF4-FFF2-40B4-BE49-F238E27FC236}">
                <a16:creationId xmlns:a16="http://schemas.microsoft.com/office/drawing/2014/main" id="{2B129E7E-2BB3-D69D-C078-086F1CD05BD7}"/>
              </a:ext>
            </a:extLst>
          </p:cNvPr>
          <p:cNvSpPr/>
          <p:nvPr/>
        </p:nvSpPr>
        <p:spPr>
          <a:xfrm>
            <a:off x="35106334" y="22485627"/>
            <a:ext cx="1222438" cy="3598802"/>
          </a:xfrm>
          <a:prstGeom prst="rect">
            <a:avLst/>
          </a:prstGeom>
          <a:solidFill>
            <a:srgbClr val="8DFDA2">
              <a:alpha val="25098"/>
            </a:srgbClr>
          </a:solidFill>
          <a:ln w="38100" cap="flat" cmpd="sng">
            <a:solidFill>
              <a:srgbClr val="039F2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sp>
        <p:nvSpPr>
          <p:cNvPr id="1274" name="Google Shape;1242;g31b3ce1ab3e_0_438">
            <a:extLst>
              <a:ext uri="{FF2B5EF4-FFF2-40B4-BE49-F238E27FC236}">
                <a16:creationId xmlns:a16="http://schemas.microsoft.com/office/drawing/2014/main" id="{FE1FB185-F088-163F-3449-8582A266CB51}"/>
              </a:ext>
            </a:extLst>
          </p:cNvPr>
          <p:cNvSpPr/>
          <p:nvPr/>
        </p:nvSpPr>
        <p:spPr>
          <a:xfrm>
            <a:off x="28568047" y="27221886"/>
            <a:ext cx="1614926" cy="452968"/>
          </a:xfrm>
          <a:prstGeom prst="rect">
            <a:avLst/>
          </a:prstGeom>
          <a:solidFill>
            <a:srgbClr val="7FA6E5">
              <a:alpha val="29804"/>
            </a:srgbClr>
          </a:solidFill>
          <a:ln w="38100" cap="flat" cmpd="sng">
            <a:solidFill>
              <a:srgbClr val="3C78D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sp>
        <p:nvSpPr>
          <p:cNvPr id="1275" name="Google Shape;1242;g31b3ce1ab3e_0_438">
            <a:extLst>
              <a:ext uri="{FF2B5EF4-FFF2-40B4-BE49-F238E27FC236}">
                <a16:creationId xmlns:a16="http://schemas.microsoft.com/office/drawing/2014/main" id="{319C8AB5-DD0F-6F20-92A7-DAD058E75A5D}"/>
              </a:ext>
            </a:extLst>
          </p:cNvPr>
          <p:cNvSpPr/>
          <p:nvPr/>
        </p:nvSpPr>
        <p:spPr>
          <a:xfrm>
            <a:off x="31163027" y="27228080"/>
            <a:ext cx="730618" cy="445862"/>
          </a:xfrm>
          <a:prstGeom prst="rect">
            <a:avLst/>
          </a:prstGeom>
          <a:solidFill>
            <a:srgbClr val="7FA6E5">
              <a:alpha val="29804"/>
            </a:srgbClr>
          </a:solidFill>
          <a:ln w="38100" cap="flat" cmpd="sng">
            <a:solidFill>
              <a:srgbClr val="3C78D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sp>
        <p:nvSpPr>
          <p:cNvPr id="1276" name="Google Shape;1242;g31b3ce1ab3e_0_438">
            <a:extLst>
              <a:ext uri="{FF2B5EF4-FFF2-40B4-BE49-F238E27FC236}">
                <a16:creationId xmlns:a16="http://schemas.microsoft.com/office/drawing/2014/main" id="{75379DA9-87B4-E9EA-65AA-2FCC2865D447}"/>
              </a:ext>
            </a:extLst>
          </p:cNvPr>
          <p:cNvSpPr/>
          <p:nvPr/>
        </p:nvSpPr>
        <p:spPr>
          <a:xfrm>
            <a:off x="34489149" y="27183744"/>
            <a:ext cx="2815375" cy="537275"/>
          </a:xfrm>
          <a:prstGeom prst="rect">
            <a:avLst/>
          </a:prstGeom>
          <a:solidFill>
            <a:srgbClr val="7FA6E5">
              <a:alpha val="29804"/>
            </a:srgbClr>
          </a:solidFill>
          <a:ln w="38100" cap="flat" cmpd="sng">
            <a:solidFill>
              <a:srgbClr val="3C78D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pic>
        <p:nvPicPr>
          <p:cNvPr id="1244" name="Picture 1243" descr="A black and white logo&#10;&#10;AI-generated content may be incorrect.">
            <a:extLst>
              <a:ext uri="{FF2B5EF4-FFF2-40B4-BE49-F238E27FC236}">
                <a16:creationId xmlns:a16="http://schemas.microsoft.com/office/drawing/2014/main" id="{C8254AD3-608C-3067-A154-14318478C571}"/>
              </a:ext>
            </a:extLst>
          </p:cNvPr>
          <p:cNvPicPr>
            <a:picLocks noChangeAspect="1"/>
          </p:cNvPicPr>
          <p:nvPr/>
        </p:nvPicPr>
        <p:blipFill>
          <a:blip r:embed="rId8"/>
          <a:stretch>
            <a:fillRect/>
          </a:stretch>
        </p:blipFill>
        <p:spPr>
          <a:xfrm>
            <a:off x="32049715" y="19902039"/>
            <a:ext cx="1095375" cy="1162050"/>
          </a:xfrm>
          <a:prstGeom prst="rect">
            <a:avLst/>
          </a:prstGeom>
        </p:spPr>
      </p:pic>
      <p:sp>
        <p:nvSpPr>
          <p:cNvPr id="1254" name="Google Shape;1241;g31b3ce1ab3e_0_438">
            <a:extLst>
              <a:ext uri="{FF2B5EF4-FFF2-40B4-BE49-F238E27FC236}">
                <a16:creationId xmlns:a16="http://schemas.microsoft.com/office/drawing/2014/main" id="{1C82DC26-6038-7E6B-C9EF-6DD0B7944CEA}"/>
              </a:ext>
            </a:extLst>
          </p:cNvPr>
          <p:cNvSpPr/>
          <p:nvPr/>
        </p:nvSpPr>
        <p:spPr>
          <a:xfrm>
            <a:off x="31996867" y="19866039"/>
            <a:ext cx="1176791" cy="1198050"/>
          </a:xfrm>
          <a:prstGeom prst="rect">
            <a:avLst/>
          </a:prstGeom>
          <a:solidFill>
            <a:srgbClr val="EE2504">
              <a:alpha val="14902"/>
            </a:srgbClr>
          </a:solidFill>
          <a:ln w="38100" cap="flat" cmpd="sng">
            <a:solidFill>
              <a:srgbClr val="EE250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pic>
        <p:nvPicPr>
          <p:cNvPr id="1231" name="Picture 1230">
            <a:extLst>
              <a:ext uri="{FF2B5EF4-FFF2-40B4-BE49-F238E27FC236}">
                <a16:creationId xmlns:a16="http://schemas.microsoft.com/office/drawing/2014/main" id="{995CFEB6-04DB-67DA-5C11-8C4B75FE5D7C}"/>
              </a:ext>
            </a:extLst>
          </p:cNvPr>
          <p:cNvPicPr>
            <a:picLocks noChangeAspect="1"/>
          </p:cNvPicPr>
          <p:nvPr/>
        </p:nvPicPr>
        <p:blipFill>
          <a:blip r:embed="rId9"/>
          <a:srcRect t="28405"/>
          <a:stretch/>
        </p:blipFill>
        <p:spPr>
          <a:xfrm>
            <a:off x="1386259" y="15650561"/>
            <a:ext cx="10637399" cy="2928780"/>
          </a:xfrm>
          <a:prstGeom prst="rect">
            <a:avLst/>
          </a:prstGeom>
          <a:noFill/>
        </p:spPr>
      </p:pic>
      <p:sp>
        <p:nvSpPr>
          <p:cNvPr id="1610" name="Google Shape;1295;g31b3ce1ab3e_0_438">
            <a:extLst>
              <a:ext uri="{FF2B5EF4-FFF2-40B4-BE49-F238E27FC236}">
                <a16:creationId xmlns:a16="http://schemas.microsoft.com/office/drawing/2014/main" id="{EF947053-98A5-2980-4296-6C97CE1C4CA4}"/>
              </a:ext>
            </a:extLst>
          </p:cNvPr>
          <p:cNvSpPr/>
          <p:nvPr/>
        </p:nvSpPr>
        <p:spPr>
          <a:xfrm>
            <a:off x="20123184" y="15877218"/>
            <a:ext cx="1657160" cy="1654039"/>
          </a:xfrm>
          <a:prstGeom prst="rect">
            <a:avLst/>
          </a:prstGeom>
          <a:solidFill>
            <a:srgbClr val="BE6A6A">
              <a:alpha val="12157"/>
            </a:srgbClr>
          </a:solidFill>
          <a:ln w="38100" cap="flat" cmpd="sng">
            <a:solidFill>
              <a:srgbClr val="BE6A6A"/>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grpSp>
        <p:nvGrpSpPr>
          <p:cNvPr id="1034" name="Group 1033">
            <a:extLst>
              <a:ext uri="{FF2B5EF4-FFF2-40B4-BE49-F238E27FC236}">
                <a16:creationId xmlns:a16="http://schemas.microsoft.com/office/drawing/2014/main" id="{A7BB6737-5074-CC8B-477A-3ADAC6C92C48}"/>
              </a:ext>
            </a:extLst>
          </p:cNvPr>
          <p:cNvGrpSpPr/>
          <p:nvPr/>
        </p:nvGrpSpPr>
        <p:grpSpPr>
          <a:xfrm>
            <a:off x="29871125" y="28661474"/>
            <a:ext cx="7352575" cy="599325"/>
            <a:chOff x="29147225" y="28661474"/>
            <a:chExt cx="7352575" cy="599325"/>
          </a:xfrm>
        </p:grpSpPr>
        <p:sp>
          <p:nvSpPr>
            <p:cNvPr id="1586" name="Google Shape;1586;g31b3ce1ab3e_0_438"/>
            <p:cNvSpPr txBox="1"/>
            <p:nvPr/>
          </p:nvSpPr>
          <p:spPr>
            <a:xfrm>
              <a:off x="29634475" y="28661474"/>
              <a:ext cx="6865325" cy="599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000000"/>
                  </a:solidFill>
                  <a:latin typeface="Helvetica Neue"/>
                  <a:ea typeface="Helvetica Neue"/>
                  <a:cs typeface="Helvetica Neue"/>
                  <a:sym typeface="Helvetica Neue"/>
                </a:rPr>
                <a:t>Contact: carlos.v.paradis@nasa.gov</a:t>
              </a:r>
              <a:endParaRPr sz="1400" b="0" i="0" u="none" strike="noStrike" cap="none" dirty="0">
                <a:solidFill>
                  <a:srgbClr val="000000"/>
                </a:solidFill>
                <a:latin typeface="Arial"/>
                <a:ea typeface="Arial"/>
                <a:cs typeface="Arial"/>
                <a:sym typeface="Arial"/>
              </a:endParaRPr>
            </a:p>
          </p:txBody>
        </p:sp>
        <p:pic>
          <p:nvPicPr>
            <p:cNvPr id="1587" name="Google Shape;1587;g31b3ce1ab3e_0_438"/>
            <p:cNvPicPr preferRelativeResize="0"/>
            <p:nvPr/>
          </p:nvPicPr>
          <p:blipFill>
            <a:blip r:embed="rId10">
              <a:alphaModFix/>
            </a:blip>
            <a:stretch>
              <a:fillRect/>
            </a:stretch>
          </p:blipFill>
          <p:spPr>
            <a:xfrm>
              <a:off x="29147225" y="28741458"/>
              <a:ext cx="474302" cy="447541"/>
            </a:xfrm>
            <a:prstGeom prst="rect">
              <a:avLst/>
            </a:prstGeom>
            <a:noFill/>
            <a:ln>
              <a:noFill/>
            </a:ln>
          </p:spPr>
        </p:pic>
      </p:grpSp>
      <p:sp>
        <p:nvSpPr>
          <p:cNvPr id="1264" name="Google Shape;1264;g31b3ce1ab3e_0_438"/>
          <p:cNvSpPr txBox="1"/>
          <p:nvPr/>
        </p:nvSpPr>
        <p:spPr>
          <a:xfrm>
            <a:off x="25054005" y="13662093"/>
            <a:ext cx="2670820" cy="108786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500" b="1" dirty="0">
                <a:solidFill>
                  <a:schemeClr val="bg1">
                    <a:lumMod val="50000"/>
                  </a:schemeClr>
                </a:solidFill>
                <a:latin typeface="Book Antiqua"/>
                <a:ea typeface="Book Antiqua"/>
                <a:cs typeface="Book Antiqua"/>
                <a:sym typeface="Book Antiqua"/>
              </a:rPr>
              <a:t>MODEL NAVIGATION</a:t>
            </a:r>
            <a:endParaRPr sz="2600" b="1" dirty="0">
              <a:solidFill>
                <a:schemeClr val="bg1">
                  <a:lumMod val="50000"/>
                </a:schemeClr>
              </a:solidFill>
              <a:latin typeface="Book Antiqua"/>
              <a:ea typeface="Book Antiqua"/>
              <a:cs typeface="Book Antiqua"/>
              <a:sym typeface="Book Antiqua"/>
            </a:endParaRPr>
          </a:p>
        </p:txBody>
      </p:sp>
      <p:sp>
        <p:nvSpPr>
          <p:cNvPr id="1217" name="Google Shape;1299;g31b3ce1ab3e_0_438"/>
          <p:cNvSpPr/>
          <p:nvPr/>
        </p:nvSpPr>
        <p:spPr>
          <a:xfrm>
            <a:off x="365973" y="3849624"/>
            <a:ext cx="34914600" cy="1861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7600" dirty="0">
                <a:solidFill>
                  <a:schemeClr val="dk1"/>
                </a:solidFill>
                <a:latin typeface="Helvetica Neue"/>
                <a:ea typeface="Helvetica Neue"/>
                <a:cs typeface="Helvetica Neue"/>
                <a:sym typeface="Helvetica Neue"/>
              </a:rPr>
              <a:t>Modeling Mitigations and Hazards in UAS Emergency Response Operations</a:t>
            </a:r>
          </a:p>
          <a:p>
            <a:pPr marL="0" marR="0" lvl="0" indent="0" algn="ctr" rtl="0">
              <a:lnSpc>
                <a:spcPct val="100000"/>
              </a:lnSpc>
              <a:spcBef>
                <a:spcPts val="0"/>
              </a:spcBef>
              <a:spcAft>
                <a:spcPts val="0"/>
              </a:spcAft>
              <a:buClr>
                <a:srgbClr val="000000"/>
              </a:buClr>
              <a:buSzPts val="8000"/>
              <a:buFont typeface="Arial"/>
              <a:buNone/>
            </a:pPr>
            <a:endParaRPr lang="en-US" sz="7600" b="0" i="0" u="none" strike="noStrike" cap="none" dirty="0">
              <a:solidFill>
                <a:srgbClr val="000000"/>
              </a:solidFill>
              <a:latin typeface="Arial"/>
              <a:ea typeface="Arial"/>
              <a:cs typeface="Arial"/>
              <a:sym typeface="Arial"/>
            </a:endParaRPr>
          </a:p>
        </p:txBody>
      </p:sp>
      <p:sp>
        <p:nvSpPr>
          <p:cNvPr id="1218" name="Google Shape;1300;g31b3ce1ab3e_0_438"/>
          <p:cNvSpPr txBox="1"/>
          <p:nvPr/>
        </p:nvSpPr>
        <p:spPr>
          <a:xfrm>
            <a:off x="8356137" y="4983480"/>
            <a:ext cx="5681499"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Helvetica Neue"/>
                <a:ea typeface="Helvetica Neue"/>
                <a:cs typeface="Helvetica Neue"/>
                <a:sym typeface="Helvetica Neue"/>
              </a:rPr>
              <a:t>Carlos Paradis</a:t>
            </a:r>
            <a:endParaRPr sz="4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Helvetica Neue"/>
                <a:ea typeface="Helvetica Neue"/>
                <a:cs typeface="Helvetica Neue"/>
                <a:sym typeface="Helvetica Neue"/>
              </a:rPr>
              <a:t>KBR @ NASA Ames Research Center</a:t>
            </a:r>
            <a:endParaRPr sz="4400" b="0" i="0" u="none" strike="noStrike" cap="none" dirty="0">
              <a:solidFill>
                <a:schemeClr val="lt1"/>
              </a:solidFill>
              <a:latin typeface="Helvetica Neue"/>
              <a:ea typeface="Helvetica Neue"/>
              <a:cs typeface="Helvetica Neue"/>
              <a:sym typeface="Helvetica Neue"/>
            </a:endParaRPr>
          </a:p>
        </p:txBody>
      </p:sp>
      <p:sp>
        <p:nvSpPr>
          <p:cNvPr id="1219" name="Google Shape;1301;g31b3ce1ab3e_0_438"/>
          <p:cNvSpPr txBox="1"/>
          <p:nvPr/>
        </p:nvSpPr>
        <p:spPr>
          <a:xfrm>
            <a:off x="1152575" y="4983480"/>
            <a:ext cx="5023589"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800" dirty="0">
                <a:solidFill>
                  <a:schemeClr val="dk1"/>
                </a:solidFill>
                <a:latin typeface="Helvetica Neue"/>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Ethan Jordan</a:t>
            </a:r>
            <a:endParaRPr sz="48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400" dirty="0">
                <a:solidFill>
                  <a:schemeClr val="dk1"/>
                </a:solidFill>
                <a:latin typeface="Helvetica Neue"/>
                <a:ea typeface="Helvetica Neue"/>
                <a:cs typeface="Helvetica Neue"/>
                <a:sym typeface="Helvetica Neue"/>
              </a:rPr>
              <a:t>University of </a:t>
            </a:r>
          </a:p>
          <a:p>
            <a:pPr marL="0" marR="0" lvl="0" indent="0" algn="ctr" rtl="0">
              <a:lnSpc>
                <a:spcPct val="100000"/>
              </a:lnSpc>
              <a:spcBef>
                <a:spcPts val="0"/>
              </a:spcBef>
              <a:spcAft>
                <a:spcPts val="0"/>
              </a:spcAft>
              <a:buClr>
                <a:srgbClr val="000000"/>
              </a:buClr>
              <a:buSzPts val="4400"/>
              <a:buFont typeface="Arial"/>
              <a:buNone/>
            </a:pPr>
            <a:r>
              <a:rPr lang="en-US" sz="4400" dirty="0">
                <a:solidFill>
                  <a:schemeClr val="dk1"/>
                </a:solidFill>
                <a:latin typeface="Helvetica Neue"/>
                <a:ea typeface="Helvetica Neue"/>
                <a:cs typeface="Helvetica Neue"/>
                <a:sym typeface="Helvetica Neue"/>
              </a:rPr>
              <a:t>North Dakota</a:t>
            </a:r>
            <a:endParaRPr sz="4400" dirty="0">
              <a:solidFill>
                <a:schemeClr val="dk1"/>
              </a:solidFill>
              <a:latin typeface="Helvetica Neue"/>
              <a:ea typeface="Helvetica Neue"/>
              <a:cs typeface="Helvetica Neue"/>
              <a:sym typeface="Helvetica Neue"/>
            </a:endParaRPr>
          </a:p>
        </p:txBody>
      </p:sp>
      <p:sp>
        <p:nvSpPr>
          <p:cNvPr id="1220" name="Google Shape;1303;g31b3ce1ab3e_0_438"/>
          <p:cNvSpPr txBox="1"/>
          <p:nvPr/>
        </p:nvSpPr>
        <p:spPr>
          <a:xfrm>
            <a:off x="16217608" y="4983480"/>
            <a:ext cx="5023589"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solidFill>
                  <a:schemeClr val="dk1"/>
                </a:solidFill>
                <a:latin typeface="Helvetica Neue"/>
                <a:ea typeface="Helvetica Neue"/>
                <a:cs typeface="Helvetica Neue"/>
                <a:sym typeface="Helvetica Neue"/>
              </a:rPr>
              <a:t>Misty Davies</a:t>
            </a:r>
            <a:endParaRPr sz="4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Helvetica Neue"/>
                <a:ea typeface="Helvetica Neue"/>
                <a:cs typeface="Helvetica Neue"/>
                <a:sym typeface="Helvetica Neue"/>
              </a:rPr>
              <a:t>NASA Ames Research Center</a:t>
            </a:r>
            <a:endParaRPr sz="4400" b="0" i="0" u="none" strike="noStrike" cap="none" dirty="0">
              <a:solidFill>
                <a:schemeClr val="lt1"/>
              </a:solidFill>
              <a:latin typeface="Helvetica Neue"/>
              <a:ea typeface="Helvetica Neue"/>
              <a:cs typeface="Helvetica Neue"/>
              <a:sym typeface="Helvetica Neue"/>
            </a:endParaRPr>
          </a:p>
        </p:txBody>
      </p:sp>
      <p:sp>
        <p:nvSpPr>
          <p:cNvPr id="1221" name="Google Shape;1347;g31b3ce1ab3e_0_438"/>
          <p:cNvSpPr txBox="1"/>
          <p:nvPr/>
        </p:nvSpPr>
        <p:spPr>
          <a:xfrm>
            <a:off x="1062409" y="7743749"/>
            <a:ext cx="11208082" cy="830956"/>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solidFill>
                  <a:schemeClr val="lt1"/>
                </a:solidFill>
                <a:latin typeface="Helvetica Neue"/>
                <a:ea typeface="Helvetica Neue"/>
                <a:cs typeface="Helvetica Neue"/>
                <a:sym typeface="Helvetica Neue"/>
              </a:rPr>
              <a:t>Introduction</a:t>
            </a:r>
            <a:endParaRPr lang="en-US" sz="1400" b="0" i="0" u="none" strike="noStrike" cap="none" dirty="0">
              <a:solidFill>
                <a:srgbClr val="000000"/>
              </a:solidFill>
              <a:latin typeface="Arial"/>
              <a:ea typeface="Arial"/>
              <a:cs typeface="Arial"/>
              <a:sym typeface="Arial"/>
            </a:endParaRPr>
          </a:p>
        </p:txBody>
      </p:sp>
      <p:sp>
        <p:nvSpPr>
          <p:cNvPr id="1226" name="Google Shape;1353;g31b3ce1ab3e_0_438"/>
          <p:cNvSpPr txBox="1"/>
          <p:nvPr/>
        </p:nvSpPr>
        <p:spPr>
          <a:xfrm>
            <a:off x="1152575" y="8622792"/>
            <a:ext cx="11105386" cy="3046948"/>
          </a:xfrm>
          <a:prstGeom prst="rect">
            <a:avLst/>
          </a:prstGeom>
          <a:noFill/>
          <a:ln>
            <a:noFill/>
          </a:ln>
        </p:spPr>
        <p:txBody>
          <a:bodyPr spcFirstLastPara="1" wrap="square" lIns="91425" tIns="45700" rIns="91425" bIns="45700" anchor="t" anchorCtr="0">
            <a:spAutoFit/>
          </a:bodyPr>
          <a:lstStyle/>
          <a:p>
            <a:pPr lvl="0">
              <a:buSzPts val="4400"/>
            </a:pPr>
            <a:r>
              <a:rPr lang="en-US" sz="3200" dirty="0">
                <a:solidFill>
                  <a:schemeClr val="dk1"/>
                </a:solidFill>
                <a:latin typeface="Helvetica Neue"/>
                <a:ea typeface="Helvetica Neue"/>
                <a:cs typeface="Helvetica Neue"/>
                <a:sym typeface="Helvetica Neue"/>
              </a:rPr>
              <a:t>Emerging aviation includes the use of small Unmanned Aerial Systems (sUAS) in novel operations. Yet, operations are not as standardized across agencies, which could benefit from lessons learned in novel scenarios. Standardization would also facilitate novel hazard assessment spread across incident databases.</a:t>
            </a:r>
          </a:p>
        </p:txBody>
      </p:sp>
      <p:sp>
        <p:nvSpPr>
          <p:cNvPr id="1227" name="Google Shape;1301;g31b3ce1ab3e_0_438">
            <a:extLst>
              <a:ext uri="{FF2B5EF4-FFF2-40B4-BE49-F238E27FC236}">
                <a16:creationId xmlns:a16="http://schemas.microsoft.com/office/drawing/2014/main" id="{47AD1A8B-BBA2-4F38-8AD4-6CCBD19C782F}"/>
              </a:ext>
            </a:extLst>
          </p:cNvPr>
          <p:cNvSpPr txBox="1"/>
          <p:nvPr/>
        </p:nvSpPr>
        <p:spPr>
          <a:xfrm>
            <a:off x="23421170" y="4983480"/>
            <a:ext cx="6693333"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800" dirty="0">
                <a:solidFill>
                  <a:schemeClr val="dk1"/>
                </a:solidFill>
                <a:latin typeface="Helvetica Neue"/>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Charles Werner</a:t>
            </a:r>
          </a:p>
          <a:p>
            <a:pPr marL="0" marR="0" lvl="0" indent="0" algn="ctr" rtl="0">
              <a:lnSpc>
                <a:spcPct val="100000"/>
              </a:lnSpc>
              <a:spcBef>
                <a:spcPts val="0"/>
              </a:spcBef>
              <a:spcAft>
                <a:spcPts val="0"/>
              </a:spcAft>
              <a:buClr>
                <a:srgbClr val="000000"/>
              </a:buClr>
              <a:buSzPts val="4400"/>
              <a:buFont typeface="Arial"/>
              <a:buNone/>
            </a:pPr>
            <a:r>
              <a:rPr lang="en-US" sz="4400" dirty="0">
                <a:solidFill>
                  <a:schemeClr val="dk1"/>
                </a:solidFill>
                <a:latin typeface="Helvetica Neue"/>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DRONERESPONDERS</a:t>
            </a:r>
          </a:p>
          <a:p>
            <a:pPr marL="0" marR="0" lvl="0" indent="0" algn="ctr" rtl="0">
              <a:lnSpc>
                <a:spcPct val="100000"/>
              </a:lnSpc>
              <a:spcBef>
                <a:spcPts val="0"/>
              </a:spcBef>
              <a:spcAft>
                <a:spcPts val="0"/>
              </a:spcAft>
              <a:buClr>
                <a:srgbClr val="000000"/>
              </a:buClr>
              <a:buSzPts val="4400"/>
              <a:buFont typeface="Arial"/>
              <a:buNone/>
            </a:pPr>
            <a:endParaRPr sz="4400" dirty="0">
              <a:solidFill>
                <a:schemeClr val="dk1"/>
              </a:solidFill>
              <a:latin typeface="Helvetica Neue"/>
              <a:ea typeface="Helvetica Neue"/>
              <a:cs typeface="Helvetica Neue"/>
              <a:sym typeface="Helvetica Neue"/>
            </a:endParaRPr>
          </a:p>
        </p:txBody>
      </p:sp>
      <p:sp>
        <p:nvSpPr>
          <p:cNvPr id="1228" name="Google Shape;1301;g31b3ce1ab3e_0_438">
            <a:extLst>
              <a:ext uri="{FF2B5EF4-FFF2-40B4-BE49-F238E27FC236}">
                <a16:creationId xmlns:a16="http://schemas.microsoft.com/office/drawing/2014/main" id="{C7FDC2FA-1E4D-09DF-75C9-843982D06036}"/>
              </a:ext>
            </a:extLst>
          </p:cNvPr>
          <p:cNvSpPr txBox="1"/>
          <p:nvPr/>
        </p:nvSpPr>
        <p:spPr>
          <a:xfrm>
            <a:off x="32294475" y="4983480"/>
            <a:ext cx="5023589"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800" dirty="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Becky L. Hooey</a:t>
            </a:r>
          </a:p>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Helvetica Neue"/>
                <a:ea typeface="Helvetica Neue"/>
                <a:cs typeface="Helvetica Neue"/>
                <a:sym typeface="Helvetica Neue"/>
              </a:rPr>
              <a:t>NASA Ames Research Center</a:t>
            </a:r>
            <a:endParaRPr lang="en-US" sz="4400" b="0" i="0" u="none" strike="noStrike" cap="none" dirty="0">
              <a:solidFill>
                <a:schemeClr val="lt1"/>
              </a:solidFill>
              <a:latin typeface="Helvetica Neue"/>
              <a:ea typeface="Helvetica Neue"/>
              <a:cs typeface="Helvetica Neue"/>
              <a:sym typeface="Helvetica Neue"/>
            </a:endParaRPr>
          </a:p>
        </p:txBody>
      </p:sp>
      <p:sp>
        <p:nvSpPr>
          <p:cNvPr id="1595" name="Google Shape;1265;g31b3ce1ab3e_0_438"/>
          <p:cNvSpPr txBox="1"/>
          <p:nvPr/>
        </p:nvSpPr>
        <p:spPr>
          <a:xfrm>
            <a:off x="9810621" y="15513041"/>
            <a:ext cx="2300496" cy="102851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800" b="1" dirty="0">
                <a:solidFill>
                  <a:srgbClr val="FF0000"/>
                </a:solidFill>
                <a:latin typeface="Book Antiqua"/>
                <a:ea typeface="Book Antiqua"/>
                <a:cs typeface="Book Antiqua"/>
                <a:sym typeface="Book Antiqua"/>
              </a:rPr>
              <a:t>FLIGHT CHECKLIST</a:t>
            </a:r>
            <a:endParaRPr sz="2800" b="1" dirty="0">
              <a:solidFill>
                <a:srgbClr val="FF0000"/>
              </a:solidFill>
              <a:latin typeface="Book Antiqua"/>
              <a:ea typeface="Book Antiqua"/>
              <a:cs typeface="Book Antiqua"/>
              <a:sym typeface="Book Antiqua"/>
            </a:endParaRPr>
          </a:p>
        </p:txBody>
      </p:sp>
      <p:pic>
        <p:nvPicPr>
          <p:cNvPr id="5" name="Picture 4">
            <a:extLst>
              <a:ext uri="{FF2B5EF4-FFF2-40B4-BE49-F238E27FC236}">
                <a16:creationId xmlns:a16="http://schemas.microsoft.com/office/drawing/2014/main" id="{D794545F-DD07-433D-D3EF-A7D01E43A6F0}"/>
              </a:ext>
            </a:extLst>
          </p:cNvPr>
          <p:cNvPicPr>
            <a:picLocks noChangeAspect="1"/>
          </p:cNvPicPr>
          <p:nvPr/>
        </p:nvPicPr>
        <p:blipFill>
          <a:blip r:embed="rId9"/>
          <a:srcRect r="73115" b="94155"/>
          <a:stretch/>
        </p:blipFill>
        <p:spPr>
          <a:xfrm>
            <a:off x="1383560" y="15612928"/>
            <a:ext cx="2859828" cy="239053"/>
          </a:xfrm>
          <a:prstGeom prst="rect">
            <a:avLst/>
          </a:prstGeom>
          <a:solidFill>
            <a:srgbClr val="FF7979">
              <a:alpha val="30196"/>
            </a:srgbClr>
          </a:solidFill>
        </p:spPr>
      </p:pic>
      <p:sp>
        <p:nvSpPr>
          <p:cNvPr id="1627" name="Google Shape;1241;g31b3ce1ab3e_0_438">
            <a:extLst>
              <a:ext uri="{FF2B5EF4-FFF2-40B4-BE49-F238E27FC236}">
                <a16:creationId xmlns:a16="http://schemas.microsoft.com/office/drawing/2014/main" id="{75C4B10A-BC88-77D5-FC2C-E46FC7FC3264}"/>
              </a:ext>
            </a:extLst>
          </p:cNvPr>
          <p:cNvSpPr/>
          <p:nvPr/>
        </p:nvSpPr>
        <p:spPr>
          <a:xfrm>
            <a:off x="18514459" y="25757454"/>
            <a:ext cx="1491702" cy="1171310"/>
          </a:xfrm>
          <a:prstGeom prst="rect">
            <a:avLst/>
          </a:prstGeom>
          <a:solidFill>
            <a:srgbClr val="F2F2F2">
              <a:alpha val="25098"/>
            </a:srgbClr>
          </a:solidFill>
          <a:ln w="38100" cap="flat" cmpd="sng">
            <a:solidFill>
              <a:schemeClr val="bg1">
                <a:lumMod val="6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cxnSp>
        <p:nvCxnSpPr>
          <p:cNvPr id="1628" name="Google Shape;1286;g31b3ce1ab3e_0_438">
            <a:extLst>
              <a:ext uri="{FF2B5EF4-FFF2-40B4-BE49-F238E27FC236}">
                <a16:creationId xmlns:a16="http://schemas.microsoft.com/office/drawing/2014/main" id="{467A0FFC-D933-A892-7789-51271E951406}"/>
              </a:ext>
            </a:extLst>
          </p:cNvPr>
          <p:cNvCxnSpPr>
            <a:cxnSpLocks/>
          </p:cNvCxnSpPr>
          <p:nvPr/>
        </p:nvCxnSpPr>
        <p:spPr>
          <a:xfrm flipV="1">
            <a:off x="20319853" y="22044659"/>
            <a:ext cx="19050" cy="4422021"/>
          </a:xfrm>
          <a:prstGeom prst="straightConnector1">
            <a:avLst/>
          </a:prstGeom>
          <a:noFill/>
          <a:ln w="38100" cap="flat" cmpd="sng">
            <a:solidFill>
              <a:schemeClr val="bg1">
                <a:lumMod val="65000"/>
              </a:schemeClr>
            </a:solidFill>
            <a:prstDash val="solid"/>
            <a:round/>
            <a:headEnd type="none" w="med" len="med"/>
            <a:tailEnd type="triangle" w="lg" len="lg"/>
          </a:ln>
        </p:spPr>
      </p:cxnSp>
      <p:cxnSp>
        <p:nvCxnSpPr>
          <p:cNvPr id="1630" name="Google Shape;1450;g31b3ce1ab3e_0_438">
            <a:extLst>
              <a:ext uri="{FF2B5EF4-FFF2-40B4-BE49-F238E27FC236}">
                <a16:creationId xmlns:a16="http://schemas.microsoft.com/office/drawing/2014/main" id="{A317BCC4-2295-9635-3692-D22411287099}"/>
              </a:ext>
            </a:extLst>
          </p:cNvPr>
          <p:cNvCxnSpPr>
            <a:cxnSpLocks/>
          </p:cNvCxnSpPr>
          <p:nvPr/>
        </p:nvCxnSpPr>
        <p:spPr>
          <a:xfrm>
            <a:off x="20025211" y="26466680"/>
            <a:ext cx="313692" cy="0"/>
          </a:xfrm>
          <a:prstGeom prst="straightConnector1">
            <a:avLst/>
          </a:prstGeom>
          <a:noFill/>
          <a:ln w="38100" cap="flat" cmpd="sng">
            <a:solidFill>
              <a:schemeClr val="bg1">
                <a:lumMod val="65000"/>
              </a:schemeClr>
            </a:solidFill>
            <a:prstDash val="solid"/>
            <a:round/>
            <a:headEnd type="none" w="med" len="med"/>
            <a:tailEnd type="none" w="med" len="med"/>
          </a:ln>
        </p:spPr>
      </p:cxnSp>
      <p:pic>
        <p:nvPicPr>
          <p:cNvPr id="1577" name="Picture 1576" descr="A blue cloud with a white silhouette of a boat&#10;&#10;AI-generated content may be incorrect.">
            <a:extLst>
              <a:ext uri="{FF2B5EF4-FFF2-40B4-BE49-F238E27FC236}">
                <a16:creationId xmlns:a16="http://schemas.microsoft.com/office/drawing/2014/main" id="{48B166CA-9EBA-EE2C-D78D-2C0E97788BAE}"/>
              </a:ext>
            </a:extLst>
          </p:cNvPr>
          <p:cNvPicPr>
            <a:picLocks noChangeAspect="1"/>
          </p:cNvPicPr>
          <p:nvPr/>
        </p:nvPicPr>
        <p:blipFill>
          <a:blip r:embed="rId11"/>
          <a:stretch>
            <a:fillRect/>
          </a:stretch>
        </p:blipFill>
        <p:spPr>
          <a:xfrm>
            <a:off x="1434024" y="28418183"/>
            <a:ext cx="1440098" cy="830596"/>
          </a:xfrm>
          <a:prstGeom prst="rect">
            <a:avLst/>
          </a:prstGeom>
        </p:spPr>
      </p:pic>
      <p:cxnSp>
        <p:nvCxnSpPr>
          <p:cNvPr id="1611" name="Google Shape;1286;g31b3ce1ab3e_0_438">
            <a:extLst>
              <a:ext uri="{FF2B5EF4-FFF2-40B4-BE49-F238E27FC236}">
                <a16:creationId xmlns:a16="http://schemas.microsoft.com/office/drawing/2014/main" id="{776D385E-0364-3C74-D277-3E9C3A061DBB}"/>
              </a:ext>
            </a:extLst>
          </p:cNvPr>
          <p:cNvCxnSpPr>
            <a:cxnSpLocks/>
          </p:cNvCxnSpPr>
          <p:nvPr/>
        </p:nvCxnSpPr>
        <p:spPr>
          <a:xfrm>
            <a:off x="21780344" y="17239215"/>
            <a:ext cx="6447596" cy="0"/>
          </a:xfrm>
          <a:prstGeom prst="straightConnector1">
            <a:avLst/>
          </a:prstGeom>
          <a:noFill/>
          <a:ln w="38100" cap="flat" cmpd="sng">
            <a:solidFill>
              <a:srgbClr val="BE6A6A"/>
            </a:solidFill>
            <a:prstDash val="solid"/>
            <a:round/>
            <a:headEnd type="none" w="med" len="med"/>
            <a:tailEnd type="triangle" w="lg" len="lg"/>
          </a:ln>
        </p:spPr>
      </p:cxnSp>
      <p:cxnSp>
        <p:nvCxnSpPr>
          <p:cNvPr id="1600" name="Google Shape;1286;g31b3ce1ab3e_0_438">
            <a:extLst>
              <a:ext uri="{FF2B5EF4-FFF2-40B4-BE49-F238E27FC236}">
                <a16:creationId xmlns:a16="http://schemas.microsoft.com/office/drawing/2014/main" id="{7C5ED544-543D-AF4D-856B-D8DA379F3B8B}"/>
              </a:ext>
            </a:extLst>
          </p:cNvPr>
          <p:cNvCxnSpPr>
            <a:cxnSpLocks/>
          </p:cNvCxnSpPr>
          <p:nvPr/>
        </p:nvCxnSpPr>
        <p:spPr>
          <a:xfrm flipH="1">
            <a:off x="12105972" y="15650561"/>
            <a:ext cx="7086582" cy="0"/>
          </a:xfrm>
          <a:prstGeom prst="straightConnector1">
            <a:avLst/>
          </a:prstGeom>
          <a:noFill/>
          <a:ln w="38100" cap="flat" cmpd="sng">
            <a:solidFill>
              <a:srgbClr val="FF0000"/>
            </a:solidFill>
            <a:prstDash val="solid"/>
            <a:round/>
            <a:headEnd type="none" w="med" len="med"/>
            <a:tailEnd type="triangle" w="lg" len="lg"/>
          </a:ln>
        </p:spPr>
      </p:cxnSp>
      <p:sp>
        <p:nvSpPr>
          <p:cNvPr id="1614" name="Google Shape;1245;g31b3ce1ab3e_0_438">
            <a:extLst>
              <a:ext uri="{FF2B5EF4-FFF2-40B4-BE49-F238E27FC236}">
                <a16:creationId xmlns:a16="http://schemas.microsoft.com/office/drawing/2014/main" id="{1DCEBF8A-02D3-4703-8C96-C86008931D8C}"/>
              </a:ext>
            </a:extLst>
          </p:cNvPr>
          <p:cNvSpPr/>
          <p:nvPr/>
        </p:nvSpPr>
        <p:spPr>
          <a:xfrm flipV="1">
            <a:off x="3161731" y="16932515"/>
            <a:ext cx="883219" cy="1372289"/>
          </a:xfrm>
          <a:prstGeom prst="rect">
            <a:avLst/>
          </a:prstGeom>
          <a:solidFill>
            <a:srgbClr val="881212">
              <a:alpha val="7843"/>
            </a:srgbClr>
          </a:solidFill>
          <a:ln w="38100" cap="flat" cmpd="sng">
            <a:solidFill>
              <a:srgbClr val="94141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cxnSp>
        <p:nvCxnSpPr>
          <p:cNvPr id="1615" name="Google Shape;1286;g31b3ce1ab3e_0_438">
            <a:extLst>
              <a:ext uri="{FF2B5EF4-FFF2-40B4-BE49-F238E27FC236}">
                <a16:creationId xmlns:a16="http://schemas.microsoft.com/office/drawing/2014/main" id="{1FBE4F6C-6966-498B-BF05-4AEEE3EFA0BF}"/>
              </a:ext>
            </a:extLst>
          </p:cNvPr>
          <p:cNvCxnSpPr>
            <a:cxnSpLocks/>
            <a:stCxn id="1614" idx="0"/>
          </p:cNvCxnSpPr>
          <p:nvPr/>
        </p:nvCxnSpPr>
        <p:spPr>
          <a:xfrm>
            <a:off x="3603341" y="18304804"/>
            <a:ext cx="0" cy="890136"/>
          </a:xfrm>
          <a:prstGeom prst="straightConnector1">
            <a:avLst/>
          </a:prstGeom>
          <a:noFill/>
          <a:ln w="38100" cap="flat" cmpd="sng">
            <a:solidFill>
              <a:srgbClr val="941414"/>
            </a:solidFill>
            <a:prstDash val="solid"/>
            <a:round/>
            <a:headEnd type="none" w="med" len="med"/>
            <a:tailEnd type="triangle" w="lg" len="lg"/>
          </a:ln>
        </p:spPr>
      </p:cxnSp>
      <p:sp>
        <p:nvSpPr>
          <p:cNvPr id="1654" name="Google Shape;1347;g31b3ce1ab3e_0_438">
            <a:extLst>
              <a:ext uri="{FF2B5EF4-FFF2-40B4-BE49-F238E27FC236}">
                <a16:creationId xmlns:a16="http://schemas.microsoft.com/office/drawing/2014/main" id="{4251F28E-9A93-A80D-1DED-BDA15F4AA9BC}"/>
              </a:ext>
            </a:extLst>
          </p:cNvPr>
          <p:cNvSpPr txBox="1"/>
          <p:nvPr/>
        </p:nvSpPr>
        <p:spPr>
          <a:xfrm>
            <a:off x="1066314" y="23154124"/>
            <a:ext cx="11191646" cy="860912"/>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solidFill>
                  <a:schemeClr val="lt1"/>
                </a:solidFill>
                <a:latin typeface="Helvetica Neue"/>
                <a:ea typeface="Helvetica Neue"/>
                <a:cs typeface="Helvetica Neue"/>
                <a:sym typeface="Helvetica Neue"/>
              </a:rPr>
              <a:t>Results: Flight Checklists</a:t>
            </a:r>
            <a:endParaRPr sz="1400" b="0" i="0" u="none" strike="noStrike" cap="none" dirty="0">
              <a:solidFill>
                <a:srgbClr val="000000"/>
              </a:solidFill>
              <a:latin typeface="Arial"/>
              <a:ea typeface="Arial"/>
              <a:cs typeface="Arial"/>
              <a:sym typeface="Arial"/>
            </a:endParaRPr>
          </a:p>
        </p:txBody>
      </p:sp>
      <p:sp>
        <p:nvSpPr>
          <p:cNvPr id="1656" name="Google Shape;1353;g31b3ce1ab3e_0_438">
            <a:extLst>
              <a:ext uri="{FF2B5EF4-FFF2-40B4-BE49-F238E27FC236}">
                <a16:creationId xmlns:a16="http://schemas.microsoft.com/office/drawing/2014/main" id="{964DC5F8-105C-AFF3-55C2-CCF570C7675D}"/>
              </a:ext>
            </a:extLst>
          </p:cNvPr>
          <p:cNvSpPr txBox="1"/>
          <p:nvPr/>
        </p:nvSpPr>
        <p:spPr>
          <a:xfrm>
            <a:off x="1072029" y="24151602"/>
            <a:ext cx="11185931" cy="255450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4400"/>
            </a:pPr>
            <a:r>
              <a:rPr lang="en-US" sz="3200" dirty="0">
                <a:solidFill>
                  <a:schemeClr val="dk1"/>
                </a:solidFill>
                <a:latin typeface="Helvetica Neue"/>
                <a:ea typeface="Helvetica Neue"/>
                <a:cs typeface="Helvetica Neue"/>
                <a:sym typeface="Helvetica Neue"/>
              </a:rPr>
              <a:t>Fire departments use a variety of checklists for </a:t>
            </a:r>
            <a:r>
              <a:rPr lang="en-US" sz="3200" dirty="0">
                <a:solidFill>
                  <a:schemeClr val="tx1"/>
                </a:solidFill>
                <a:latin typeface="Helvetica Neue"/>
                <a:ea typeface="Helvetica Neue"/>
                <a:cs typeface="Helvetica Neue"/>
                <a:sym typeface="Helvetica Neue"/>
              </a:rPr>
              <a:t>planning. We modeled these checklists in different levels of specificity. </a:t>
            </a:r>
            <a:r>
              <a:rPr lang="en-US" sz="3200" dirty="0">
                <a:solidFill>
                  <a:srgbClr val="FF0000"/>
                </a:solidFill>
                <a:latin typeface="Helvetica Neue"/>
                <a:ea typeface="Helvetica Neue"/>
                <a:cs typeface="Helvetica Neue"/>
                <a:sym typeface="Helvetica Neue"/>
              </a:rPr>
              <a:t>Flight checklists</a:t>
            </a:r>
            <a:r>
              <a:rPr lang="en-US" sz="3200" dirty="0">
                <a:solidFill>
                  <a:schemeClr val="tx1"/>
                </a:solidFill>
                <a:latin typeface="Helvetica Neue"/>
                <a:ea typeface="Helvetica Neue"/>
                <a:cs typeface="Helvetica Neue"/>
                <a:sym typeface="Helvetica Neue"/>
              </a:rPr>
              <a:t> convey broader steps in the operation while more specific models such as </a:t>
            </a:r>
            <a:r>
              <a:rPr lang="en-US" sz="3200" dirty="0">
                <a:solidFill>
                  <a:srgbClr val="6F0F0F"/>
                </a:solidFill>
                <a:latin typeface="Helvetica Neue"/>
                <a:ea typeface="Helvetica Neue"/>
                <a:cs typeface="Helvetica Neue"/>
                <a:sym typeface="Helvetica Neue"/>
              </a:rPr>
              <a:t>preflight planning </a:t>
            </a:r>
            <a:r>
              <a:rPr lang="en-US" sz="3200" dirty="0">
                <a:solidFill>
                  <a:schemeClr val="tx1"/>
                </a:solidFill>
                <a:latin typeface="Helvetica Neue"/>
                <a:ea typeface="Helvetica Neue"/>
                <a:cs typeface="Helvetica Neue"/>
                <a:sym typeface="Helvetica Neue"/>
              </a:rPr>
              <a:t>are conveyed separately for </a:t>
            </a:r>
            <a:r>
              <a:rPr lang="en-US" sz="3200" dirty="0">
                <a:solidFill>
                  <a:srgbClr val="6F0E0F"/>
                </a:solidFill>
                <a:latin typeface="Helvetica Neue"/>
                <a:ea typeface="Helvetica Neue"/>
                <a:cs typeface="Helvetica Neue"/>
                <a:sym typeface="Helvetica Neue"/>
              </a:rPr>
              <a:t>mitigation</a:t>
            </a:r>
            <a:r>
              <a:rPr lang="en-US" sz="3200" dirty="0">
                <a:solidFill>
                  <a:schemeClr val="tx1"/>
                </a:solidFill>
                <a:latin typeface="Helvetica Neue"/>
                <a:ea typeface="Helvetica Neue"/>
                <a:cs typeface="Helvetica Neue"/>
                <a:sym typeface="Helvetica Neue"/>
              </a:rPr>
              <a:t>-</a:t>
            </a:r>
            <a:r>
              <a:rPr lang="en-US" sz="3200" dirty="0">
                <a:solidFill>
                  <a:srgbClr val="31BC6C"/>
                </a:solidFill>
                <a:latin typeface="Helvetica Neue"/>
                <a:ea typeface="Helvetica Neue"/>
                <a:cs typeface="Helvetica Neue"/>
                <a:sym typeface="Helvetica Neue"/>
              </a:rPr>
              <a:t>hazard</a:t>
            </a:r>
            <a:r>
              <a:rPr lang="en-US" sz="3200" dirty="0">
                <a:solidFill>
                  <a:schemeClr val="tx1"/>
                </a:solidFill>
                <a:latin typeface="Helvetica Neue"/>
                <a:ea typeface="Helvetica Neue"/>
                <a:cs typeface="Helvetica Neue"/>
                <a:sym typeface="Helvetica Neue"/>
              </a:rPr>
              <a:t> gap analysis. </a:t>
            </a:r>
          </a:p>
        </p:txBody>
      </p:sp>
      <p:sp>
        <p:nvSpPr>
          <p:cNvPr id="1658" name="Google Shape;1347;g31b3ce1ab3e_0_438">
            <a:extLst>
              <a:ext uri="{FF2B5EF4-FFF2-40B4-BE49-F238E27FC236}">
                <a16:creationId xmlns:a16="http://schemas.microsoft.com/office/drawing/2014/main" id="{9C914A53-9786-F0D2-F32B-B0AE423561FE}"/>
              </a:ext>
            </a:extLst>
          </p:cNvPr>
          <p:cNvSpPr txBox="1"/>
          <p:nvPr/>
        </p:nvSpPr>
        <p:spPr>
          <a:xfrm>
            <a:off x="28026056" y="7741554"/>
            <a:ext cx="9323931" cy="830956"/>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solidFill>
                  <a:schemeClr val="lt1"/>
                </a:solidFill>
                <a:latin typeface="Helvetica Neue"/>
                <a:ea typeface="Helvetica Neue"/>
                <a:cs typeface="Helvetica Neue"/>
                <a:sym typeface="Helvetica Neue"/>
              </a:rPr>
              <a:t>Results: Contingency Plans</a:t>
            </a:r>
            <a:endParaRPr sz="1400" b="0" i="0" u="none" strike="noStrike" cap="none" dirty="0">
              <a:solidFill>
                <a:srgbClr val="000000"/>
              </a:solidFill>
              <a:latin typeface="Arial"/>
              <a:ea typeface="Arial"/>
              <a:cs typeface="Arial"/>
              <a:sym typeface="Arial"/>
            </a:endParaRPr>
          </a:p>
        </p:txBody>
      </p:sp>
      <p:sp>
        <p:nvSpPr>
          <p:cNvPr id="1659" name="Google Shape;1353;g31b3ce1ab3e_0_438">
            <a:extLst>
              <a:ext uri="{FF2B5EF4-FFF2-40B4-BE49-F238E27FC236}">
                <a16:creationId xmlns:a16="http://schemas.microsoft.com/office/drawing/2014/main" id="{198F4135-E5C6-61CD-4DB3-968B9CD8D336}"/>
              </a:ext>
            </a:extLst>
          </p:cNvPr>
          <p:cNvSpPr txBox="1"/>
          <p:nvPr/>
        </p:nvSpPr>
        <p:spPr>
          <a:xfrm>
            <a:off x="28031771" y="8739030"/>
            <a:ext cx="9286293" cy="403183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4400"/>
            </a:pPr>
            <a:r>
              <a:rPr lang="en-US" sz="3200" dirty="0">
                <a:solidFill>
                  <a:srgbClr val="BE6A6A"/>
                </a:solidFill>
                <a:latin typeface="Helvetica Neue"/>
                <a:ea typeface="Helvetica Neue"/>
                <a:cs typeface="Helvetica Neue"/>
                <a:sym typeface="Helvetica Neue"/>
              </a:rPr>
              <a:t>Contingency plans </a:t>
            </a:r>
            <a:r>
              <a:rPr lang="en-US" sz="3200" dirty="0">
                <a:solidFill>
                  <a:schemeClr val="dk1"/>
                </a:solidFill>
                <a:latin typeface="Helvetica Neue"/>
                <a:ea typeface="Helvetica Neue"/>
                <a:cs typeface="Helvetica Neue"/>
                <a:sym typeface="Helvetica Neue"/>
              </a:rPr>
              <a:t>are used to mitigate immediate hazards during operations (e.g., battery failure). Specific contingencies are in place for specific scenarios, such as </a:t>
            </a:r>
            <a:r>
              <a:rPr lang="en-US" sz="3200" dirty="0">
                <a:solidFill>
                  <a:srgbClr val="EE2504"/>
                </a:solidFill>
                <a:latin typeface="Helvetica Neue"/>
                <a:ea typeface="Helvetica Neue"/>
                <a:cs typeface="Helvetica Neue"/>
                <a:sym typeface="Helvetica Neue"/>
              </a:rPr>
              <a:t>Ditch Procedures</a:t>
            </a:r>
            <a:r>
              <a:rPr lang="en-US" sz="3200" dirty="0">
                <a:solidFill>
                  <a:schemeClr val="dk1"/>
                </a:solidFill>
                <a:latin typeface="Helvetica Neue"/>
                <a:ea typeface="Helvetica Neue"/>
                <a:cs typeface="Helvetica Neue"/>
                <a:sym typeface="Helvetica Neue"/>
              </a:rPr>
              <a:t>. An SOP mitigation-hazard gap is exemplified on the absence of </a:t>
            </a:r>
            <a:r>
              <a:rPr lang="en-US" sz="3200">
                <a:solidFill>
                  <a:schemeClr val="dk1"/>
                </a:solidFill>
                <a:latin typeface="Helvetica Neue"/>
                <a:ea typeface="Helvetica Neue"/>
                <a:cs typeface="Helvetica Neue"/>
                <a:sym typeface="Helvetica Neue"/>
              </a:rPr>
              <a:t>UAS safety procedures </a:t>
            </a:r>
            <a:r>
              <a:rPr lang="en-US" sz="3200" dirty="0">
                <a:solidFill>
                  <a:srgbClr val="375BB0"/>
                </a:solidFill>
                <a:latin typeface="Helvetica Neue"/>
                <a:ea typeface="Helvetica Neue"/>
                <a:cs typeface="Helvetica Neue"/>
                <a:sym typeface="Helvetica Neue"/>
              </a:rPr>
              <a:t>limiting the severity </a:t>
            </a:r>
            <a:r>
              <a:rPr lang="en-US" sz="3200" dirty="0">
                <a:solidFill>
                  <a:schemeClr val="dk1"/>
                </a:solidFill>
                <a:latin typeface="Helvetica Neue"/>
                <a:ea typeface="Helvetica Neue"/>
                <a:cs typeface="Helvetica Neue"/>
                <a:sym typeface="Helvetica Neue"/>
              </a:rPr>
              <a:t>of accidents, which is present in AC 107-2A.</a:t>
            </a:r>
          </a:p>
        </p:txBody>
      </p:sp>
      <p:sp>
        <p:nvSpPr>
          <p:cNvPr id="1663" name="TextBox 1662">
            <a:extLst>
              <a:ext uri="{FF2B5EF4-FFF2-40B4-BE49-F238E27FC236}">
                <a16:creationId xmlns:a16="http://schemas.microsoft.com/office/drawing/2014/main" id="{7F33F4E0-C056-CD63-B375-EE7A3A8443F1}"/>
              </a:ext>
            </a:extLst>
          </p:cNvPr>
          <p:cNvSpPr txBox="1"/>
          <p:nvPr/>
        </p:nvSpPr>
        <p:spPr>
          <a:xfrm>
            <a:off x="-9867900" y="8603744"/>
            <a:ext cx="184731" cy="307777"/>
          </a:xfrm>
          <a:prstGeom prst="rect">
            <a:avLst/>
          </a:prstGeom>
          <a:noFill/>
        </p:spPr>
        <p:txBody>
          <a:bodyPr wrap="none" rtlCol="0">
            <a:spAutoFit/>
          </a:bodyPr>
          <a:lstStyle/>
          <a:p>
            <a:endParaRPr lang="en-US" dirty="0"/>
          </a:p>
        </p:txBody>
      </p:sp>
      <p:sp>
        <p:nvSpPr>
          <p:cNvPr id="1237" name="Google Shape;1244;g31b3ce1ab3e_0_438">
            <a:extLst>
              <a:ext uri="{FF2B5EF4-FFF2-40B4-BE49-F238E27FC236}">
                <a16:creationId xmlns:a16="http://schemas.microsoft.com/office/drawing/2014/main" id="{4AA076D7-D8BC-D469-2DA5-09E3F92210DC}"/>
              </a:ext>
            </a:extLst>
          </p:cNvPr>
          <p:cNvSpPr/>
          <p:nvPr/>
        </p:nvSpPr>
        <p:spPr>
          <a:xfrm>
            <a:off x="18336176" y="15905330"/>
            <a:ext cx="1674660" cy="1348399"/>
          </a:xfrm>
          <a:prstGeom prst="rect">
            <a:avLst/>
          </a:prstGeom>
          <a:solidFill>
            <a:srgbClr val="FF8B8B">
              <a:alpha val="14902"/>
            </a:srgbClr>
          </a:solid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cxnSp>
        <p:nvCxnSpPr>
          <p:cNvPr id="12" name="Google Shape;1286;g31b3ce1ab3e_0_438">
            <a:extLst>
              <a:ext uri="{FF2B5EF4-FFF2-40B4-BE49-F238E27FC236}">
                <a16:creationId xmlns:a16="http://schemas.microsoft.com/office/drawing/2014/main" id="{26167EC5-E9CD-E117-5A3C-48D810F39FE9}"/>
              </a:ext>
            </a:extLst>
          </p:cNvPr>
          <p:cNvCxnSpPr>
            <a:cxnSpLocks/>
            <a:stCxn id="1254" idx="2"/>
          </p:cNvCxnSpPr>
          <p:nvPr/>
        </p:nvCxnSpPr>
        <p:spPr>
          <a:xfrm>
            <a:off x="32585263" y="21064089"/>
            <a:ext cx="0" cy="1236343"/>
          </a:xfrm>
          <a:prstGeom prst="straightConnector1">
            <a:avLst/>
          </a:prstGeom>
          <a:noFill/>
          <a:ln w="38100" cap="flat" cmpd="sng">
            <a:solidFill>
              <a:schemeClr val="accent4">
                <a:lumMod val="75000"/>
              </a:schemeClr>
            </a:solidFill>
            <a:prstDash val="solid"/>
            <a:round/>
            <a:headEnd type="none" w="med" len="med"/>
            <a:tailEnd type="triangle" w="lg" len="lg"/>
          </a:ln>
        </p:spPr>
      </p:cxnSp>
      <p:cxnSp>
        <p:nvCxnSpPr>
          <p:cNvPr id="1644" name="Google Shape;1286;g31b3ce1ab3e_0_438">
            <a:extLst>
              <a:ext uri="{FF2B5EF4-FFF2-40B4-BE49-F238E27FC236}">
                <a16:creationId xmlns:a16="http://schemas.microsoft.com/office/drawing/2014/main" id="{2EB0A4E3-BC59-7D05-17E1-A20E6D1F7975}"/>
              </a:ext>
            </a:extLst>
          </p:cNvPr>
          <p:cNvCxnSpPr>
            <a:cxnSpLocks/>
            <a:stCxn id="1255" idx="2"/>
            <a:endCxn id="1254" idx="0"/>
          </p:cNvCxnSpPr>
          <p:nvPr/>
        </p:nvCxnSpPr>
        <p:spPr>
          <a:xfrm flipH="1">
            <a:off x="32585263" y="18616642"/>
            <a:ext cx="5657" cy="1249397"/>
          </a:xfrm>
          <a:prstGeom prst="straightConnector1">
            <a:avLst/>
          </a:prstGeom>
          <a:noFill/>
          <a:ln w="38100" cap="flat" cmpd="sng">
            <a:solidFill>
              <a:srgbClr val="EE2504"/>
            </a:solidFill>
            <a:prstDash val="solid"/>
            <a:round/>
            <a:headEnd type="none" w="med" len="med"/>
            <a:tailEnd type="triangle" w="lg" len="lg"/>
          </a:ln>
        </p:spPr>
      </p:cxnSp>
      <p:sp>
        <p:nvSpPr>
          <p:cNvPr id="1255" name="Google Shape;1241;g31b3ce1ab3e_0_438">
            <a:extLst>
              <a:ext uri="{FF2B5EF4-FFF2-40B4-BE49-F238E27FC236}">
                <a16:creationId xmlns:a16="http://schemas.microsoft.com/office/drawing/2014/main" id="{B170AD98-9820-E249-026E-AA96EFF1175D}"/>
              </a:ext>
            </a:extLst>
          </p:cNvPr>
          <p:cNvSpPr/>
          <p:nvPr/>
        </p:nvSpPr>
        <p:spPr>
          <a:xfrm>
            <a:off x="32279443" y="17813029"/>
            <a:ext cx="622954" cy="803613"/>
          </a:xfrm>
          <a:prstGeom prst="rect">
            <a:avLst/>
          </a:prstGeom>
          <a:solidFill>
            <a:srgbClr val="EE2504">
              <a:alpha val="14902"/>
            </a:srgbClr>
          </a:solidFill>
          <a:ln w="38100" cap="flat" cmpd="sng">
            <a:solidFill>
              <a:srgbClr val="EE250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sp>
        <p:nvSpPr>
          <p:cNvPr id="1242" name="Google Shape;1242;g31b3ce1ab3e_0_438"/>
          <p:cNvSpPr/>
          <p:nvPr/>
        </p:nvSpPr>
        <p:spPr>
          <a:xfrm>
            <a:off x="7283628" y="19462954"/>
            <a:ext cx="1066797" cy="1667306"/>
          </a:xfrm>
          <a:prstGeom prst="rect">
            <a:avLst/>
          </a:prstGeom>
          <a:solidFill>
            <a:srgbClr val="8DFDA2">
              <a:alpha val="30196"/>
            </a:srgbClr>
          </a:solidFill>
          <a:ln w="38100" cap="flat" cmpd="sng">
            <a:solidFill>
              <a:srgbClr val="039F2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sp>
        <p:nvSpPr>
          <p:cNvPr id="1268" name="Google Shape;1242;g31b3ce1ab3e_0_438">
            <a:extLst>
              <a:ext uri="{FF2B5EF4-FFF2-40B4-BE49-F238E27FC236}">
                <a16:creationId xmlns:a16="http://schemas.microsoft.com/office/drawing/2014/main" id="{1E212888-6C51-E18A-E377-723C3357B2F6}"/>
              </a:ext>
            </a:extLst>
          </p:cNvPr>
          <p:cNvSpPr/>
          <p:nvPr/>
        </p:nvSpPr>
        <p:spPr>
          <a:xfrm>
            <a:off x="10485787" y="20318282"/>
            <a:ext cx="1066797" cy="583378"/>
          </a:xfrm>
          <a:prstGeom prst="rect">
            <a:avLst/>
          </a:prstGeom>
          <a:solidFill>
            <a:srgbClr val="8DFDA2">
              <a:alpha val="30196"/>
            </a:srgbClr>
          </a:solidFill>
          <a:ln w="38100" cap="flat" cmpd="sng">
            <a:solidFill>
              <a:srgbClr val="039F2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ook Antiqua"/>
              <a:ea typeface="Book Antiqua"/>
              <a:cs typeface="Book Antiqua"/>
              <a:sym typeface="Book Antiqua"/>
            </a:endParaRPr>
          </a:p>
        </p:txBody>
      </p:sp>
      <p:sp>
        <p:nvSpPr>
          <p:cNvPr id="1024" name="Google Shape;1265;g31b3ce1ab3e_0_438">
            <a:extLst>
              <a:ext uri="{FF2B5EF4-FFF2-40B4-BE49-F238E27FC236}">
                <a16:creationId xmlns:a16="http://schemas.microsoft.com/office/drawing/2014/main" id="{2BB44F33-42F5-E8EA-34C4-33AF127101E6}"/>
              </a:ext>
            </a:extLst>
          </p:cNvPr>
          <p:cNvSpPr txBox="1"/>
          <p:nvPr/>
        </p:nvSpPr>
        <p:spPr>
          <a:xfrm>
            <a:off x="33280144" y="19900236"/>
            <a:ext cx="2714069" cy="102851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b="1" dirty="0">
                <a:solidFill>
                  <a:srgbClr val="EE2504"/>
                </a:solidFill>
                <a:latin typeface="Book Antiqua"/>
                <a:ea typeface="Book Antiqua"/>
                <a:cs typeface="Book Antiqua"/>
                <a:sym typeface="Book Antiqua"/>
              </a:rPr>
              <a:t>DITCH PROCEDURES</a:t>
            </a:r>
            <a:endParaRPr sz="2800" b="1" dirty="0">
              <a:solidFill>
                <a:srgbClr val="EE2504"/>
              </a:solidFill>
              <a:latin typeface="Book Antiqua"/>
              <a:ea typeface="Book Antiqua"/>
              <a:cs typeface="Book Antiqua"/>
              <a:sym typeface="Book Antiqua"/>
            </a:endParaRPr>
          </a:p>
        </p:txBody>
      </p:sp>
      <p:pic>
        <p:nvPicPr>
          <p:cNvPr id="3" name="Picture 2" descr="A black screen with white text&#10;&#10;AI-generated content may be incorrect.">
            <a:extLst>
              <a:ext uri="{FF2B5EF4-FFF2-40B4-BE49-F238E27FC236}">
                <a16:creationId xmlns:a16="http://schemas.microsoft.com/office/drawing/2014/main" id="{568F5288-4506-1B38-AA11-40898C40092E}"/>
              </a:ext>
            </a:extLst>
          </p:cNvPr>
          <p:cNvPicPr>
            <a:picLocks noChangeAspect="1"/>
          </p:cNvPicPr>
          <p:nvPr/>
        </p:nvPicPr>
        <p:blipFill>
          <a:blip r:embed="rId12"/>
          <a:srcRect t="55053"/>
          <a:stretch/>
        </p:blipFill>
        <p:spPr>
          <a:xfrm>
            <a:off x="1209251" y="19458432"/>
            <a:ext cx="11061967" cy="3552187"/>
          </a:xfrm>
          <a:prstGeom prst="rect">
            <a:avLst/>
          </a:prstGeom>
        </p:spPr>
      </p:pic>
      <p:pic>
        <p:nvPicPr>
          <p:cNvPr id="7" name="Picture 6" descr="A black screen with white text&#10;&#10;AI-generated content may be incorrect.">
            <a:extLst>
              <a:ext uri="{FF2B5EF4-FFF2-40B4-BE49-F238E27FC236}">
                <a16:creationId xmlns:a16="http://schemas.microsoft.com/office/drawing/2014/main" id="{21A6BD56-9B72-87C9-D045-1FBE5BB3A03B}"/>
              </a:ext>
            </a:extLst>
          </p:cNvPr>
          <p:cNvPicPr>
            <a:picLocks noChangeAspect="1"/>
          </p:cNvPicPr>
          <p:nvPr/>
        </p:nvPicPr>
        <p:blipFill>
          <a:blip r:embed="rId12"/>
          <a:srcRect r="77993" b="97422"/>
          <a:stretch/>
        </p:blipFill>
        <p:spPr>
          <a:xfrm>
            <a:off x="1220417" y="19239252"/>
            <a:ext cx="2434471" cy="203752"/>
          </a:xfrm>
          <a:prstGeom prst="rect">
            <a:avLst/>
          </a:prstGeom>
        </p:spPr>
      </p:pic>
      <p:sp>
        <p:nvSpPr>
          <p:cNvPr id="14" name="Google Shape;1265;g31b3ce1ab3e_0_438">
            <a:extLst>
              <a:ext uri="{FF2B5EF4-FFF2-40B4-BE49-F238E27FC236}">
                <a16:creationId xmlns:a16="http://schemas.microsoft.com/office/drawing/2014/main" id="{E5D739BC-6D57-0306-5ACB-1F7844354F05}"/>
              </a:ext>
            </a:extLst>
          </p:cNvPr>
          <p:cNvSpPr txBox="1"/>
          <p:nvPr/>
        </p:nvSpPr>
        <p:spPr>
          <a:xfrm>
            <a:off x="27783049" y="22369682"/>
            <a:ext cx="2714069" cy="102851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b="1" dirty="0">
                <a:solidFill>
                  <a:srgbClr val="375BB0"/>
                </a:solidFill>
                <a:latin typeface="Book Antiqua"/>
                <a:ea typeface="Book Antiqua"/>
                <a:cs typeface="Book Antiqua"/>
                <a:sym typeface="Book Antiqua"/>
              </a:rPr>
              <a:t>LIMIT SEVERITY</a:t>
            </a:r>
            <a:endParaRPr sz="2800" b="1" dirty="0">
              <a:solidFill>
                <a:srgbClr val="375BB0"/>
              </a:solidFill>
              <a:latin typeface="Book Antiqua"/>
              <a:ea typeface="Book Antiqua"/>
              <a:cs typeface="Book Antiqua"/>
              <a:sym typeface="Book Antiqua"/>
            </a:endParaRPr>
          </a:p>
        </p:txBody>
      </p:sp>
      <p:pic>
        <p:nvPicPr>
          <p:cNvPr id="2298" name="Picture 2">
            <a:extLst>
              <a:ext uri="{FF2B5EF4-FFF2-40B4-BE49-F238E27FC236}">
                <a16:creationId xmlns:a16="http://schemas.microsoft.com/office/drawing/2014/main" id="{31C7CFEC-5F26-8B4F-823B-1BABD692C7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35146" y="28544458"/>
            <a:ext cx="3987852" cy="50257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47;g31b3ce1ab3e_0_438">
            <a:extLst>
              <a:ext uri="{FF2B5EF4-FFF2-40B4-BE49-F238E27FC236}">
                <a16:creationId xmlns:a16="http://schemas.microsoft.com/office/drawing/2014/main" id="{FDD66690-450A-2B17-049A-E73DCD56CC85}"/>
              </a:ext>
            </a:extLst>
          </p:cNvPr>
          <p:cNvSpPr txBox="1"/>
          <p:nvPr/>
        </p:nvSpPr>
        <p:spPr>
          <a:xfrm>
            <a:off x="1062409" y="11911622"/>
            <a:ext cx="11208082" cy="830956"/>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solidFill>
                  <a:schemeClr val="lt1"/>
                </a:solidFill>
                <a:latin typeface="Helvetica Neue"/>
                <a:ea typeface="Helvetica Neue"/>
                <a:cs typeface="Helvetica Neue"/>
                <a:sym typeface="Helvetica Neue"/>
              </a:rPr>
              <a:t>Method</a:t>
            </a:r>
            <a:endParaRPr lang="en-US" sz="1400" b="0" i="0" u="none" strike="noStrike" cap="none" dirty="0">
              <a:solidFill>
                <a:srgbClr val="000000"/>
              </a:solidFill>
              <a:latin typeface="Arial"/>
              <a:ea typeface="Arial"/>
              <a:cs typeface="Arial"/>
              <a:sym typeface="Arial"/>
            </a:endParaRPr>
          </a:p>
        </p:txBody>
      </p:sp>
      <p:sp>
        <p:nvSpPr>
          <p:cNvPr id="17" name="Google Shape;1353;g31b3ce1ab3e_0_438">
            <a:extLst>
              <a:ext uri="{FF2B5EF4-FFF2-40B4-BE49-F238E27FC236}">
                <a16:creationId xmlns:a16="http://schemas.microsoft.com/office/drawing/2014/main" id="{0CE8767B-2B79-A166-AE0F-354B9B092219}"/>
              </a:ext>
            </a:extLst>
          </p:cNvPr>
          <p:cNvSpPr txBox="1"/>
          <p:nvPr/>
        </p:nvSpPr>
        <p:spPr>
          <a:xfrm>
            <a:off x="1109444" y="12783154"/>
            <a:ext cx="11105386" cy="2554505"/>
          </a:xfrm>
          <a:prstGeom prst="rect">
            <a:avLst/>
          </a:prstGeom>
          <a:noFill/>
          <a:ln>
            <a:noFill/>
          </a:ln>
        </p:spPr>
        <p:txBody>
          <a:bodyPr spcFirstLastPara="1" wrap="square" lIns="91425" tIns="45700" rIns="91425" bIns="45700" anchor="t" anchorCtr="0">
            <a:spAutoFit/>
          </a:bodyPr>
          <a:lstStyle/>
          <a:p>
            <a:pPr>
              <a:buSzPts val="4400"/>
            </a:pPr>
            <a:r>
              <a:rPr lang="en-US" sz="3200" dirty="0">
                <a:solidFill>
                  <a:srgbClr val="FF0000"/>
                </a:solidFill>
                <a:latin typeface="Helvetica Neue"/>
                <a:ea typeface="Helvetica Neue"/>
                <a:cs typeface="Helvetica Neue"/>
                <a:sym typeface="Helvetica Neue"/>
              </a:rPr>
              <a:t>UAS Standard Operating Manuals (SOP)</a:t>
            </a:r>
            <a:r>
              <a:rPr lang="en-US" sz="3200" dirty="0">
                <a:solidFill>
                  <a:schemeClr val="dk1"/>
                </a:solidFill>
                <a:latin typeface="Helvetica Neue"/>
                <a:ea typeface="Helvetica Neue"/>
                <a:cs typeface="Helvetica Neue"/>
                <a:sym typeface="Helvetica Neue"/>
              </a:rPr>
              <a:t>, </a:t>
            </a:r>
            <a:r>
              <a:rPr lang="en-US" sz="3200" dirty="0">
                <a:solidFill>
                  <a:srgbClr val="1F94E7"/>
                </a:solidFill>
                <a:latin typeface="Helvetica Neue"/>
                <a:ea typeface="Helvetica Neue"/>
                <a:cs typeface="Helvetica Neue"/>
                <a:sym typeface="Helvetica Neue"/>
              </a:rPr>
              <a:t>Title 14 CFR Part 107, FAA Orders,</a:t>
            </a:r>
            <a:r>
              <a:rPr lang="en-US" sz="3200" dirty="0">
                <a:solidFill>
                  <a:schemeClr val="dk1"/>
                </a:solidFill>
                <a:latin typeface="Helvetica Neue"/>
                <a:ea typeface="Helvetica Neue"/>
                <a:cs typeface="Helvetica Neue"/>
                <a:sym typeface="Helvetica Neue"/>
              </a:rPr>
              <a:t> </a:t>
            </a:r>
            <a:r>
              <a:rPr lang="en-US" sz="3200" dirty="0">
                <a:solidFill>
                  <a:srgbClr val="34DDFF"/>
                </a:solidFill>
                <a:latin typeface="Helvetica Neue"/>
                <a:ea typeface="Helvetica Neue"/>
                <a:cs typeface="Helvetica Neue"/>
                <a:sym typeface="Helvetica Neue"/>
              </a:rPr>
              <a:t>Waiver Provisions</a:t>
            </a:r>
            <a:r>
              <a:rPr lang="en-US" sz="3200" dirty="0">
                <a:solidFill>
                  <a:schemeClr val="dk1"/>
                </a:solidFill>
                <a:latin typeface="Helvetica Neue"/>
                <a:ea typeface="Helvetica Neue"/>
                <a:cs typeface="Helvetica Neue"/>
                <a:sym typeface="Helvetica Neue"/>
              </a:rPr>
              <a:t>, </a:t>
            </a:r>
            <a:r>
              <a:rPr lang="en-US" sz="3200" dirty="0">
                <a:solidFill>
                  <a:srgbClr val="22BA67"/>
                </a:solidFill>
                <a:latin typeface="Helvetica Neue"/>
                <a:ea typeface="Helvetica Neue"/>
                <a:cs typeface="Helvetica Neue"/>
                <a:sym typeface="Helvetica Neue"/>
              </a:rPr>
              <a:t>Hazards</a:t>
            </a:r>
            <a:r>
              <a:rPr lang="en-US" sz="3200" dirty="0">
                <a:solidFill>
                  <a:schemeClr val="dk1"/>
                </a:solidFill>
                <a:latin typeface="Helvetica Neue"/>
                <a:ea typeface="Helvetica Neue"/>
                <a:cs typeface="Helvetica Neue"/>
                <a:sym typeface="Helvetica Neue"/>
              </a:rPr>
              <a:t>, and </a:t>
            </a:r>
            <a:r>
              <a:rPr lang="en-US" sz="3200" dirty="0">
                <a:solidFill>
                  <a:srgbClr val="CDB861"/>
                </a:solidFill>
                <a:latin typeface="Helvetica Neue"/>
                <a:ea typeface="Helvetica Neue"/>
                <a:cs typeface="Helvetica Neue"/>
                <a:sym typeface="Helvetica Neue"/>
              </a:rPr>
              <a:t>Interviews</a:t>
            </a:r>
            <a:r>
              <a:rPr lang="en-US" sz="3200" dirty="0">
                <a:solidFill>
                  <a:schemeClr val="dk1"/>
                </a:solidFill>
                <a:latin typeface="Helvetica Neue"/>
                <a:ea typeface="Helvetica Neue"/>
                <a:cs typeface="Helvetica Neue"/>
                <a:sym typeface="Helvetica Neue"/>
              </a:rPr>
              <a:t> are modeled using Model Based Systems Engineering (MBSE) to display the safety architecture of UAS emergency response missions.</a:t>
            </a:r>
          </a:p>
        </p:txBody>
      </p:sp>
      <p:pic>
        <p:nvPicPr>
          <p:cNvPr id="8" name="Picture 7" descr="A black and red logo&#10;&#10;AI-generated content may be incorrect.">
            <a:extLst>
              <a:ext uri="{FF2B5EF4-FFF2-40B4-BE49-F238E27FC236}">
                <a16:creationId xmlns:a16="http://schemas.microsoft.com/office/drawing/2014/main" id="{4B8103D1-576E-B371-089A-4BA747672F23}"/>
              </a:ext>
            </a:extLst>
          </p:cNvPr>
          <p:cNvPicPr>
            <a:picLocks noChangeAspect="1"/>
          </p:cNvPicPr>
          <p:nvPr/>
        </p:nvPicPr>
        <p:blipFill>
          <a:blip r:embed="rId14"/>
          <a:stretch>
            <a:fillRect/>
          </a:stretch>
        </p:blipFill>
        <p:spPr>
          <a:xfrm>
            <a:off x="3796086" y="28454041"/>
            <a:ext cx="4996212" cy="717361"/>
          </a:xfrm>
          <a:prstGeom prst="rect">
            <a:avLst/>
          </a:prstGeom>
          <a:ln>
            <a:noFill/>
          </a:ln>
        </p:spPr>
      </p:pic>
      <p:sp>
        <p:nvSpPr>
          <p:cNvPr id="28" name="Google Shape;1241;g31b3ce1ab3e_0_438">
            <a:extLst>
              <a:ext uri="{FF2B5EF4-FFF2-40B4-BE49-F238E27FC236}">
                <a16:creationId xmlns:a16="http://schemas.microsoft.com/office/drawing/2014/main" id="{7A0FA351-3795-71B6-A8AB-BDAD6E9A95AA}"/>
              </a:ext>
            </a:extLst>
          </p:cNvPr>
          <p:cNvSpPr/>
          <p:nvPr/>
        </p:nvSpPr>
        <p:spPr>
          <a:xfrm>
            <a:off x="20614496" y="23406507"/>
            <a:ext cx="4266811" cy="3907232"/>
          </a:xfrm>
          <a:prstGeom prst="rect">
            <a:avLst/>
          </a:prstGeom>
          <a:solidFill>
            <a:srgbClr val="375BB0">
              <a:alpha val="14902"/>
            </a:srgbClr>
          </a:solidFill>
          <a:ln w="38100" cap="flat" cmpd="sng">
            <a:solidFill>
              <a:schemeClr val="accent4">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cxnSp>
        <p:nvCxnSpPr>
          <p:cNvPr id="29" name="Google Shape;1286;g31b3ce1ab3e_0_438">
            <a:extLst>
              <a:ext uri="{FF2B5EF4-FFF2-40B4-BE49-F238E27FC236}">
                <a16:creationId xmlns:a16="http://schemas.microsoft.com/office/drawing/2014/main" id="{7D91126E-3CB2-0358-C16E-DE12E0403841}"/>
              </a:ext>
            </a:extLst>
          </p:cNvPr>
          <p:cNvCxnSpPr>
            <a:cxnSpLocks/>
          </p:cNvCxnSpPr>
          <p:nvPr/>
        </p:nvCxnSpPr>
        <p:spPr>
          <a:xfrm>
            <a:off x="24881307" y="26415623"/>
            <a:ext cx="2905314" cy="0"/>
          </a:xfrm>
          <a:prstGeom prst="straightConnector1">
            <a:avLst/>
          </a:prstGeom>
          <a:noFill/>
          <a:ln w="38100" cap="flat" cmpd="sng">
            <a:solidFill>
              <a:schemeClr val="accent4">
                <a:lumMod val="75000"/>
              </a:schemeClr>
            </a:solidFill>
            <a:prstDash val="solid"/>
            <a:round/>
            <a:headEnd type="none" w="med" len="med"/>
            <a:tailEnd type="triangle" w="lg" len="lg"/>
          </a:ln>
        </p:spPr>
      </p:cxnSp>
      <p:sp>
        <p:nvSpPr>
          <p:cNvPr id="1576" name="Google Shape;1295;g31b3ce1ab3e_0_438"/>
          <p:cNvSpPr/>
          <p:nvPr/>
        </p:nvSpPr>
        <p:spPr>
          <a:xfrm>
            <a:off x="28227940" y="13580239"/>
            <a:ext cx="9120076" cy="5124212"/>
          </a:xfrm>
          <a:prstGeom prst="rect">
            <a:avLst/>
          </a:prstGeom>
          <a:solidFill>
            <a:srgbClr val="BE6A6A">
              <a:alpha val="3137"/>
            </a:srgbClr>
          </a:solidFill>
          <a:ln w="38100" cap="flat" cmpd="sng">
            <a:solidFill>
              <a:srgbClr val="BE6A6A"/>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ook Antiqua"/>
              <a:ea typeface="Book Antiqua"/>
              <a:cs typeface="Book Antiqua"/>
              <a:sym typeface="Book Antiqua"/>
            </a:endParaRPr>
          </a:p>
        </p:txBody>
      </p:sp>
      <p:cxnSp>
        <p:nvCxnSpPr>
          <p:cNvPr id="26" name="Google Shape;1286;g31b3ce1ab3e_0_438">
            <a:extLst>
              <a:ext uri="{FF2B5EF4-FFF2-40B4-BE49-F238E27FC236}">
                <a16:creationId xmlns:a16="http://schemas.microsoft.com/office/drawing/2014/main" id="{DC752C4C-74E7-9956-705A-31D361F12061}"/>
              </a:ext>
            </a:extLst>
          </p:cNvPr>
          <p:cNvCxnSpPr>
            <a:cxnSpLocks/>
            <a:stCxn id="1237" idx="0"/>
          </p:cNvCxnSpPr>
          <p:nvPr/>
        </p:nvCxnSpPr>
        <p:spPr>
          <a:xfrm flipV="1">
            <a:off x="19173506" y="15641955"/>
            <a:ext cx="0" cy="263375"/>
          </a:xfrm>
          <a:prstGeom prst="straightConnector1">
            <a:avLst/>
          </a:prstGeom>
          <a:noFill/>
          <a:ln w="38100" cap="flat" cmpd="sng">
            <a:solidFill>
              <a:srgbClr val="FF0000"/>
            </a:solidFill>
            <a:prstDash val="solid"/>
            <a:round/>
            <a:headEnd type="none" w="med" len="med"/>
            <a:tailEnd type="none" w="lg" len="lg"/>
          </a:ln>
        </p:spPr>
      </p:cxnSp>
      <p:sp>
        <p:nvSpPr>
          <p:cNvPr id="1589" name="Google Shape;1310;g31b3ce1ab3e_0_438"/>
          <p:cNvSpPr txBox="1"/>
          <p:nvPr/>
        </p:nvSpPr>
        <p:spPr>
          <a:xfrm>
            <a:off x="34241874" y="13551638"/>
            <a:ext cx="3018273" cy="68763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800" b="1" dirty="0">
                <a:solidFill>
                  <a:srgbClr val="BE6A6A"/>
                </a:solidFill>
                <a:latin typeface="Book Antiqua"/>
                <a:ea typeface="Book Antiqua"/>
                <a:cs typeface="Book Antiqua"/>
                <a:sym typeface="Book Antiqua"/>
              </a:rPr>
              <a:t>CONTINGENCY PLANS</a:t>
            </a:r>
            <a:endParaRPr sz="2800" b="1" dirty="0">
              <a:solidFill>
                <a:srgbClr val="BE6A6A"/>
              </a:solidFill>
              <a:latin typeface="Book Antiqua"/>
              <a:ea typeface="Book Antiqua"/>
              <a:cs typeface="Book Antiqua"/>
              <a:sym typeface="Book Antiqua"/>
            </a:endParaRPr>
          </a:p>
        </p:txBody>
      </p:sp>
      <p:sp>
        <p:nvSpPr>
          <p:cNvPr id="1613" name="Google Shape;1570;g31b3ce1ab3e_0_438">
            <a:extLst>
              <a:ext uri="{FF2B5EF4-FFF2-40B4-BE49-F238E27FC236}">
                <a16:creationId xmlns:a16="http://schemas.microsoft.com/office/drawing/2014/main" id="{83839513-F7FC-B419-AC5E-C82CAC28E491}"/>
              </a:ext>
            </a:extLst>
          </p:cNvPr>
          <p:cNvSpPr txBox="1"/>
          <p:nvPr/>
        </p:nvSpPr>
        <p:spPr>
          <a:xfrm>
            <a:off x="9711838" y="19421590"/>
            <a:ext cx="2434469" cy="86091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500" b="1" dirty="0">
                <a:solidFill>
                  <a:srgbClr val="881212"/>
                </a:solidFill>
                <a:latin typeface="Book Antiqua"/>
                <a:ea typeface="Book Antiqua"/>
                <a:cs typeface="Book Antiqua"/>
                <a:sym typeface="Book Antiqua"/>
              </a:rPr>
              <a:t>PREFLIGHT PLANNING</a:t>
            </a:r>
            <a:endParaRPr sz="2600" b="1" dirty="0">
              <a:solidFill>
                <a:srgbClr val="881212"/>
              </a:solidFill>
              <a:latin typeface="Book Antiqua"/>
              <a:ea typeface="Book Antiqua"/>
              <a:cs typeface="Book Antiqua"/>
              <a:sym typeface="Book Antiqua"/>
            </a:endParaRPr>
          </a:p>
        </p:txBody>
      </p:sp>
      <p:pic>
        <p:nvPicPr>
          <p:cNvPr id="6" name="Google Shape;118;g31c4097afe0_1_0">
            <a:extLst>
              <a:ext uri="{FF2B5EF4-FFF2-40B4-BE49-F238E27FC236}">
                <a16:creationId xmlns:a16="http://schemas.microsoft.com/office/drawing/2014/main" id="{EA3E038A-F501-3231-AB22-D894C34A6F23}"/>
              </a:ext>
            </a:extLst>
          </p:cNvPr>
          <p:cNvPicPr preferRelativeResize="0">
            <a:picLocks noChangeAspect="1"/>
          </p:cNvPicPr>
          <p:nvPr/>
        </p:nvPicPr>
        <p:blipFill rotWithShape="1">
          <a:blip r:embed="rId15">
            <a:alphaModFix/>
          </a:blip>
          <a:srcRect/>
          <a:stretch/>
        </p:blipFill>
        <p:spPr>
          <a:xfrm>
            <a:off x="2900351" y="28433834"/>
            <a:ext cx="799294" cy="799294"/>
          </a:xfrm>
          <a:prstGeom prst="rect">
            <a:avLst/>
          </a:prstGeom>
          <a:noFill/>
          <a:ln>
            <a:noFill/>
          </a:ln>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32275A0B31B547A0B1EA0DC07CFC6E" ma:contentTypeVersion="13" ma:contentTypeDescription="Create a new document." ma:contentTypeScope="" ma:versionID="7a1671620f2c479086a34eaef5bc0725">
  <xsd:schema xmlns:xsd="http://www.w3.org/2001/XMLSchema" xmlns:xs="http://www.w3.org/2001/XMLSchema" xmlns:p="http://schemas.microsoft.com/office/2006/metadata/properties" xmlns:ns2="d4f27b34-9ae3-473f-9f0f-38b0632d4277" xmlns:ns3="7b92461c-3a31-4106-a37e-51dd4f38a86b" targetNamespace="http://schemas.microsoft.com/office/2006/metadata/properties" ma:root="true" ma:fieldsID="6b981ec846d5dac932e438bbdbf574b3" ns2:_="" ns3:_="">
    <xsd:import namespace="d4f27b34-9ae3-473f-9f0f-38b0632d4277"/>
    <xsd:import namespace="7b92461c-3a31-4106-a37e-51dd4f38a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27b34-9ae3-473f-9f0f-38b0632d4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92461c-3a31-4106-a37e-51dd4f38a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4f27b34-9ae3-473f-9f0f-38b0632d42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ED8EE2-FBF1-4913-AB29-7716082BC66A}">
  <ds:schemaRefs>
    <ds:schemaRef ds:uri="http://schemas.microsoft.com/sharepoint/v3/contenttype/forms"/>
  </ds:schemaRefs>
</ds:datastoreItem>
</file>

<file path=customXml/itemProps2.xml><?xml version="1.0" encoding="utf-8"?>
<ds:datastoreItem xmlns:ds="http://schemas.openxmlformats.org/officeDocument/2006/customXml" ds:itemID="{894DC2D5-1FA0-4313-AD06-1FDB85C04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27b34-9ae3-473f-9f0f-38b0632d4277"/>
    <ds:schemaRef ds:uri="7b92461c-3a31-4106-a37e-51dd4f38a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85664-7166-449B-883D-44084FE8E0D2}">
  <ds:schemaRefs>
    <ds:schemaRef ds:uri="http://purl.org/dc/terms/"/>
    <ds:schemaRef ds:uri="7b92461c-3a31-4106-a37e-51dd4f38a86b"/>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d4f27b34-9ae3-473f-9f0f-38b0632d42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6694</TotalTime>
  <Words>268</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Arial</vt:lpstr>
      <vt:lpstr>Helvetica Neue</vt:lpstr>
      <vt:lpstr>Noto Sans Symbols</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Roger Margulies</dc:creator>
  <cp:lastModifiedBy>Paradis, Carlos V. (ARC-TI)[KBR Wyle Services, LLC]</cp:lastModifiedBy>
  <cp:revision>47</cp:revision>
  <dcterms:created xsi:type="dcterms:W3CDTF">2007-06-25T16:27:01Z</dcterms:created>
  <dcterms:modified xsi:type="dcterms:W3CDTF">2025-05-21T02:55:52Z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0x010100A432275A0B31B547A0B1EA0DC07CFC6E</vt:lpwstr>
  </property>
</Properties>
</file>