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4"/>
  </p:sldMasterIdLst>
  <p:notesMasterIdLst>
    <p:notesMasterId r:id="rId6"/>
  </p:notesMasterIdLst>
  <p:sldIdLst>
    <p:sldId id="260" r:id="rId5"/>
  </p:sldIdLst>
  <p:sldSz cx="38404800" cy="29260800"/>
  <p:notesSz cx="6858000" cy="9144000"/>
  <p:defaultTextStyle>
    <a:defPPr>
      <a:defRPr lang="en-US"/>
    </a:defPPr>
    <a:lvl1pPr algn="l" rtl="0" eaLnBrk="0" fontAlgn="base" hangingPunct="0">
      <a:spcBef>
        <a:spcPct val="0"/>
      </a:spcBef>
      <a:spcAft>
        <a:spcPct val="0"/>
      </a:spcAft>
      <a:defRPr sz="2500" kern="1200">
        <a:solidFill>
          <a:schemeClr val="tx1"/>
        </a:solidFill>
        <a:latin typeface="Arial" panose="020B0604020202020204" pitchFamily="34" charset="0"/>
        <a:ea typeface="ヒラギノ角ゴ Pro W3" charset="-128"/>
        <a:cs typeface="+mn-cs"/>
      </a:defRPr>
    </a:lvl1pPr>
    <a:lvl2pPr marL="455613" indent="1588" algn="l" rtl="0" eaLnBrk="0" fontAlgn="base" hangingPunct="0">
      <a:spcBef>
        <a:spcPct val="0"/>
      </a:spcBef>
      <a:spcAft>
        <a:spcPct val="0"/>
      </a:spcAft>
      <a:defRPr sz="2500" kern="1200">
        <a:solidFill>
          <a:schemeClr val="tx1"/>
        </a:solidFill>
        <a:latin typeface="Arial" panose="020B0604020202020204" pitchFamily="34" charset="0"/>
        <a:ea typeface="ヒラギノ角ゴ Pro W3" charset="-128"/>
        <a:cs typeface="+mn-cs"/>
      </a:defRPr>
    </a:lvl2pPr>
    <a:lvl3pPr marL="911225" indent="3175" algn="l" rtl="0" eaLnBrk="0" fontAlgn="base" hangingPunct="0">
      <a:spcBef>
        <a:spcPct val="0"/>
      </a:spcBef>
      <a:spcAft>
        <a:spcPct val="0"/>
      </a:spcAft>
      <a:defRPr sz="2500" kern="1200">
        <a:solidFill>
          <a:schemeClr val="tx1"/>
        </a:solidFill>
        <a:latin typeface="Arial" panose="020B0604020202020204" pitchFamily="34" charset="0"/>
        <a:ea typeface="ヒラギノ角ゴ Pro W3" charset="-128"/>
        <a:cs typeface="+mn-cs"/>
      </a:defRPr>
    </a:lvl3pPr>
    <a:lvl4pPr marL="1368425" indent="3175" algn="l" rtl="0" eaLnBrk="0" fontAlgn="base" hangingPunct="0">
      <a:spcBef>
        <a:spcPct val="0"/>
      </a:spcBef>
      <a:spcAft>
        <a:spcPct val="0"/>
      </a:spcAft>
      <a:defRPr sz="2500" kern="1200">
        <a:solidFill>
          <a:schemeClr val="tx1"/>
        </a:solidFill>
        <a:latin typeface="Arial" panose="020B0604020202020204" pitchFamily="34" charset="0"/>
        <a:ea typeface="ヒラギノ角ゴ Pro W3" charset="-128"/>
        <a:cs typeface="+mn-cs"/>
      </a:defRPr>
    </a:lvl4pPr>
    <a:lvl5pPr marL="1824038" indent="4763" algn="l" rtl="0" eaLnBrk="0" fontAlgn="base" hangingPunct="0">
      <a:spcBef>
        <a:spcPct val="0"/>
      </a:spcBef>
      <a:spcAft>
        <a:spcPct val="0"/>
      </a:spcAft>
      <a:defRPr sz="25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5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5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5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5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6943">
          <p15:clr>
            <a:srgbClr val="A4A3A4"/>
          </p15:clr>
        </p15:guide>
        <p15:guide id="2" pos="12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AB4"/>
    <a:srgbClr val="5D5CF7"/>
    <a:srgbClr val="2BC1C7"/>
    <a:srgbClr val="5E5CF7"/>
    <a:srgbClr val="675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93"/>
    <p:restoredTop sz="94694"/>
  </p:normalViewPr>
  <p:slideViewPr>
    <p:cSldViewPr snapToGrid="0">
      <p:cViewPr>
        <p:scale>
          <a:sx n="56" d="100"/>
          <a:sy n="56" d="100"/>
        </p:scale>
        <p:origin x="144" y="-248"/>
      </p:cViewPr>
      <p:guideLst>
        <p:guide orient="horz" pos="16943"/>
        <p:guide pos="12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16817-A0F1-D54D-89B8-4EE4DA3584B8}" type="datetimeFigureOut">
              <a:rPr lang="en-US" smtClean="0"/>
              <a:t>5/20/25</a:t>
            </a:fld>
            <a:endParaRPr lang="en-US"/>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A044F-AACA-7A4F-B66D-FE7B7665A635}" type="slidenum">
              <a:rPr lang="en-US" smtClean="0"/>
              <a:t>‹#›</a:t>
            </a:fld>
            <a:endParaRPr lang="en-US"/>
          </a:p>
        </p:txBody>
      </p:sp>
    </p:spTree>
    <p:extLst>
      <p:ext uri="{BB962C8B-B14F-4D97-AF65-F5344CB8AC3E}">
        <p14:creationId xmlns:p14="http://schemas.microsoft.com/office/powerpoint/2010/main" val="282111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a:extLst>
            <a:ext uri="{FF2B5EF4-FFF2-40B4-BE49-F238E27FC236}">
              <a16:creationId xmlns:a16="http://schemas.microsoft.com/office/drawing/2014/main" id="{EFCC05D3-CC53-540F-22CD-E460E6AD20EE}"/>
            </a:ext>
          </a:extLst>
        </p:cNvPr>
        <p:cNvGrpSpPr/>
        <p:nvPr/>
      </p:nvGrpSpPr>
      <p:grpSpPr>
        <a:xfrm>
          <a:off x="0" y="0"/>
          <a:ext cx="0" cy="0"/>
          <a:chOff x="0" y="0"/>
          <a:chExt cx="0" cy="0"/>
        </a:xfrm>
      </p:grpSpPr>
      <p:sp>
        <p:nvSpPr>
          <p:cNvPr id="493" name="Google Shape;493;g355e9a71063_7_0:notes">
            <a:extLst>
              <a:ext uri="{FF2B5EF4-FFF2-40B4-BE49-F238E27FC236}">
                <a16:creationId xmlns:a16="http://schemas.microsoft.com/office/drawing/2014/main" id="{6938F299-5D22-01DC-D248-8F2B303912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4" name="Google Shape;494;g355e9a71063_7_0:notes">
            <a:extLst>
              <a:ext uri="{FF2B5EF4-FFF2-40B4-BE49-F238E27FC236}">
                <a16:creationId xmlns:a16="http://schemas.microsoft.com/office/drawing/2014/main" id="{625BD646-4B09-5B74-EB72-B71EE6699B7C}"/>
              </a:ext>
            </a:extLst>
          </p:cNvPr>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7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772526" y="5852160"/>
            <a:ext cx="34564320" cy="7802880"/>
          </a:xfrm>
        </p:spPr>
        <p:txBody>
          <a:bodyPr lIns="193327" tIns="0" rIns="193327" bIns="0" anchor="b">
            <a:scene3d>
              <a:camera prst="orthographicFront"/>
              <a:lightRig rig="soft" dir="t">
                <a:rot lat="0" lon="0" rev="17220000"/>
              </a:lightRig>
            </a:scene3d>
          </a:bodyPr>
          <a:lstStyle>
            <a:lvl1pPr>
              <a:defRPr sz="20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5760720" y="14215245"/>
            <a:ext cx="26883360" cy="7477760"/>
          </a:xfrm>
        </p:spPr>
        <p:txBody>
          <a:bodyPr/>
          <a:lstStyle>
            <a:lvl1pPr marL="0" indent="0" algn="ctr">
              <a:buNone/>
              <a:defRPr>
                <a:solidFill>
                  <a:schemeClr val="tx1"/>
                </a:solidFill>
              </a:defRPr>
            </a:lvl1pPr>
            <a:lvl2pPr marL="1933270" indent="0" algn="ctr">
              <a:buNone/>
            </a:lvl2pPr>
            <a:lvl3pPr marL="3866540" indent="0" algn="ctr">
              <a:buNone/>
            </a:lvl3pPr>
            <a:lvl4pPr marL="5799811" indent="0" algn="ctr">
              <a:buNone/>
            </a:lvl4pPr>
            <a:lvl5pPr marL="7733081" indent="0" algn="ctr">
              <a:buNone/>
            </a:lvl5pPr>
            <a:lvl6pPr marL="9666351" indent="0" algn="ctr">
              <a:buNone/>
            </a:lvl6pPr>
            <a:lvl7pPr marL="11599621" indent="0" algn="ctr">
              <a:buNone/>
            </a:lvl7pPr>
            <a:lvl8pPr marL="13532891" indent="0" algn="ctr">
              <a:buNone/>
            </a:lvl8pPr>
            <a:lvl9pPr marL="15466162"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id="{EF25ECAF-F902-13C4-C47A-4A4D88982525}"/>
              </a:ext>
            </a:extLst>
          </p:cNvPr>
          <p:cNvSpPr>
            <a:spLocks noGrp="1"/>
          </p:cNvSpPr>
          <p:nvPr>
            <p:ph type="dt" sz="half" idx="10"/>
          </p:nvPr>
        </p:nvSpPr>
        <p:spPr/>
        <p:txBody>
          <a:bodyPr/>
          <a:lstStyle>
            <a:lvl1pPr>
              <a:defRPr/>
            </a:lvl1pPr>
          </a:lstStyle>
          <a:p>
            <a:fld id="{FD5AC89C-3E7E-AE4C-BB2B-43B7A0A8C2F7}" type="datetime1">
              <a:rPr lang="en-US" altLang="en-US"/>
              <a:pPr/>
              <a:t>5/20/25</a:t>
            </a:fld>
            <a:endParaRPr lang="en-US" altLang="en-US"/>
          </a:p>
        </p:txBody>
      </p:sp>
      <p:sp>
        <p:nvSpPr>
          <p:cNvPr id="3" name="Footer Placeholder 2">
            <a:extLst>
              <a:ext uri="{FF2B5EF4-FFF2-40B4-BE49-F238E27FC236}">
                <a16:creationId xmlns:a16="http://schemas.microsoft.com/office/drawing/2014/main" id="{847B359E-CD9C-09A2-27D0-1C7497F34A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9867D14B-5CED-88C6-FA50-12B0645FCE44}"/>
              </a:ext>
            </a:extLst>
          </p:cNvPr>
          <p:cNvSpPr>
            <a:spLocks noGrp="1"/>
          </p:cNvSpPr>
          <p:nvPr>
            <p:ph type="sldNum" sz="quarter" idx="12"/>
          </p:nvPr>
        </p:nvSpPr>
        <p:spPr/>
        <p:txBody>
          <a:bodyPr/>
          <a:lstStyle>
            <a:lvl1pPr>
              <a:defRPr/>
            </a:lvl1pPr>
          </a:lstStyle>
          <a:p>
            <a:fld id="{562482DC-6F81-434E-9B3C-97AC39683B20}" type="slidenum">
              <a:rPr lang="en-US" altLang="en-US"/>
              <a:pPr/>
              <a:t>‹#›</a:t>
            </a:fld>
            <a:endParaRPr lang="en-US" altLang="en-US"/>
          </a:p>
        </p:txBody>
      </p:sp>
    </p:spTree>
    <p:extLst>
      <p:ext uri="{BB962C8B-B14F-4D97-AF65-F5344CB8AC3E}">
        <p14:creationId xmlns:p14="http://schemas.microsoft.com/office/powerpoint/2010/main" val="124103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69C9FBB-61CD-F607-4FD4-BE80B1AC0BC9}"/>
              </a:ext>
            </a:extLst>
          </p:cNvPr>
          <p:cNvSpPr>
            <a:spLocks noGrp="1"/>
          </p:cNvSpPr>
          <p:nvPr>
            <p:ph type="dt" sz="half" idx="10"/>
          </p:nvPr>
        </p:nvSpPr>
        <p:spPr/>
        <p:txBody>
          <a:bodyPr/>
          <a:lstStyle>
            <a:lvl1pPr>
              <a:defRPr/>
            </a:lvl1pPr>
          </a:lstStyle>
          <a:p>
            <a:fld id="{20E4B899-4077-1648-ABAE-EFC308679796}" type="datetime1">
              <a:rPr lang="en-US" altLang="en-US"/>
              <a:pPr/>
              <a:t>5/20/25</a:t>
            </a:fld>
            <a:endParaRPr lang="en-US" altLang="en-US"/>
          </a:p>
        </p:txBody>
      </p:sp>
      <p:sp>
        <p:nvSpPr>
          <p:cNvPr id="5" name="Footer Placeholder 2">
            <a:extLst>
              <a:ext uri="{FF2B5EF4-FFF2-40B4-BE49-F238E27FC236}">
                <a16:creationId xmlns:a16="http://schemas.microsoft.com/office/drawing/2014/main" id="{60CDADA3-EE76-BC7C-88EF-2A4CD9AB53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2025BC1-E0E3-7596-B7F5-2A76D316D279}"/>
              </a:ext>
            </a:extLst>
          </p:cNvPr>
          <p:cNvSpPr>
            <a:spLocks noGrp="1"/>
          </p:cNvSpPr>
          <p:nvPr>
            <p:ph type="sldNum" sz="quarter" idx="12"/>
          </p:nvPr>
        </p:nvSpPr>
        <p:spPr/>
        <p:txBody>
          <a:bodyPr/>
          <a:lstStyle>
            <a:lvl1pPr>
              <a:defRPr/>
            </a:lvl1pPr>
          </a:lstStyle>
          <a:p>
            <a:fld id="{91310226-F209-B848-9780-A277A3E5CEA9}" type="slidenum">
              <a:rPr lang="en-US" altLang="en-US"/>
              <a:pPr/>
              <a:t>‹#›</a:t>
            </a:fld>
            <a:endParaRPr lang="en-US" altLang="en-US"/>
          </a:p>
        </p:txBody>
      </p:sp>
    </p:spTree>
    <p:extLst>
      <p:ext uri="{BB962C8B-B14F-4D97-AF65-F5344CB8AC3E}">
        <p14:creationId xmlns:p14="http://schemas.microsoft.com/office/powerpoint/2010/main" val="76508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171791"/>
            <a:ext cx="8641080" cy="24966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171791"/>
            <a:ext cx="25283160" cy="24966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CBBDBC3-596A-4EA5-3936-7EC470021593}"/>
              </a:ext>
            </a:extLst>
          </p:cNvPr>
          <p:cNvSpPr>
            <a:spLocks noGrp="1"/>
          </p:cNvSpPr>
          <p:nvPr>
            <p:ph type="dt" sz="half" idx="10"/>
          </p:nvPr>
        </p:nvSpPr>
        <p:spPr/>
        <p:txBody>
          <a:bodyPr/>
          <a:lstStyle>
            <a:lvl1pPr>
              <a:defRPr/>
            </a:lvl1pPr>
          </a:lstStyle>
          <a:p>
            <a:fld id="{09934475-5464-5444-9237-D5732EBB7F03}" type="datetime1">
              <a:rPr lang="en-US" altLang="en-US"/>
              <a:pPr/>
              <a:t>5/20/25</a:t>
            </a:fld>
            <a:endParaRPr lang="en-US" altLang="en-US"/>
          </a:p>
        </p:txBody>
      </p:sp>
      <p:sp>
        <p:nvSpPr>
          <p:cNvPr id="5" name="Footer Placeholder 2">
            <a:extLst>
              <a:ext uri="{FF2B5EF4-FFF2-40B4-BE49-F238E27FC236}">
                <a16:creationId xmlns:a16="http://schemas.microsoft.com/office/drawing/2014/main" id="{6386475B-CA3B-8123-2C99-E82642D529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748F378-A304-EA53-B726-0F98C772590E}"/>
              </a:ext>
            </a:extLst>
          </p:cNvPr>
          <p:cNvSpPr>
            <a:spLocks noGrp="1"/>
          </p:cNvSpPr>
          <p:nvPr>
            <p:ph type="sldNum" sz="quarter" idx="12"/>
          </p:nvPr>
        </p:nvSpPr>
        <p:spPr/>
        <p:txBody>
          <a:bodyPr/>
          <a:lstStyle>
            <a:lvl1pPr>
              <a:defRPr/>
            </a:lvl1pPr>
          </a:lstStyle>
          <a:p>
            <a:fld id="{21465D94-43F5-1948-BF21-F2502BA1C732}" type="slidenum">
              <a:rPr lang="en-US" altLang="en-US"/>
              <a:pPr/>
              <a:t>‹#›</a:t>
            </a:fld>
            <a:endParaRPr lang="en-US" altLang="en-US"/>
          </a:p>
        </p:txBody>
      </p:sp>
    </p:spTree>
    <p:extLst>
      <p:ext uri="{BB962C8B-B14F-4D97-AF65-F5344CB8AC3E}">
        <p14:creationId xmlns:p14="http://schemas.microsoft.com/office/powerpoint/2010/main" val="325864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6603C0A-2DA7-3753-90BD-240125E90CED}"/>
              </a:ext>
            </a:extLst>
          </p:cNvPr>
          <p:cNvSpPr>
            <a:spLocks noGrp="1"/>
          </p:cNvSpPr>
          <p:nvPr>
            <p:ph type="dt" sz="half" idx="10"/>
          </p:nvPr>
        </p:nvSpPr>
        <p:spPr/>
        <p:txBody>
          <a:bodyPr/>
          <a:lstStyle>
            <a:lvl1pPr>
              <a:defRPr/>
            </a:lvl1pPr>
          </a:lstStyle>
          <a:p>
            <a:fld id="{2C93E588-5AA4-3C42-9369-AF20F904E09B}" type="datetime1">
              <a:rPr lang="en-US" altLang="en-US"/>
              <a:pPr/>
              <a:t>5/20/25</a:t>
            </a:fld>
            <a:endParaRPr lang="en-US" altLang="en-US"/>
          </a:p>
        </p:txBody>
      </p:sp>
      <p:sp>
        <p:nvSpPr>
          <p:cNvPr id="5" name="Footer Placeholder 2">
            <a:extLst>
              <a:ext uri="{FF2B5EF4-FFF2-40B4-BE49-F238E27FC236}">
                <a16:creationId xmlns:a16="http://schemas.microsoft.com/office/drawing/2014/main" id="{38F469C2-342C-F1A9-1907-EB68968ED1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45173DD-0A36-33E6-DDE7-E45B42A4EA4E}"/>
              </a:ext>
            </a:extLst>
          </p:cNvPr>
          <p:cNvSpPr>
            <a:spLocks noGrp="1"/>
          </p:cNvSpPr>
          <p:nvPr>
            <p:ph type="sldNum" sz="quarter" idx="12"/>
          </p:nvPr>
        </p:nvSpPr>
        <p:spPr/>
        <p:txBody>
          <a:bodyPr/>
          <a:lstStyle>
            <a:lvl1pPr>
              <a:defRPr/>
            </a:lvl1pPr>
          </a:lstStyle>
          <a:p>
            <a:fld id="{77E16C81-79A5-0B4A-878C-60A834BDA5D5}" type="slidenum">
              <a:rPr lang="en-US" altLang="en-US"/>
              <a:pPr/>
              <a:t>‹#›</a:t>
            </a:fld>
            <a:endParaRPr lang="en-US" altLang="en-US"/>
          </a:p>
        </p:txBody>
      </p:sp>
    </p:spTree>
    <p:extLst>
      <p:ext uri="{BB962C8B-B14F-4D97-AF65-F5344CB8AC3E}">
        <p14:creationId xmlns:p14="http://schemas.microsoft.com/office/powerpoint/2010/main" val="255529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20840" y="2600960"/>
            <a:ext cx="29763720" cy="780288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0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6720840" y="10699887"/>
            <a:ext cx="29763720" cy="6441438"/>
          </a:xfrm>
        </p:spPr>
        <p:txBody>
          <a:bodyPr/>
          <a:lstStyle>
            <a:lvl1pPr marL="309323" indent="0" algn="l">
              <a:buNone/>
              <a:defRPr sz="8500">
                <a:solidFill>
                  <a:schemeClr val="tx1"/>
                </a:solidFill>
              </a:defRPr>
            </a:lvl1pPr>
            <a:lvl2pPr>
              <a:buNone/>
              <a:defRPr sz="7600">
                <a:solidFill>
                  <a:schemeClr val="tx1">
                    <a:tint val="75000"/>
                  </a:schemeClr>
                </a:solidFill>
              </a:defRPr>
            </a:lvl2pPr>
            <a:lvl3pPr>
              <a:buNone/>
              <a:defRPr sz="6800">
                <a:solidFill>
                  <a:schemeClr val="tx1">
                    <a:tint val="75000"/>
                  </a:schemeClr>
                </a:solidFill>
              </a:defRPr>
            </a:lvl3pPr>
            <a:lvl4pPr>
              <a:buNone/>
              <a:defRPr sz="5900">
                <a:solidFill>
                  <a:schemeClr val="tx1">
                    <a:tint val="75000"/>
                  </a:schemeClr>
                </a:solidFill>
              </a:defRPr>
            </a:lvl4pPr>
            <a:lvl5pPr>
              <a:buNone/>
              <a:defRPr sz="59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B501E72-56A5-F16A-B741-63C783E27C08}"/>
              </a:ext>
            </a:extLst>
          </p:cNvPr>
          <p:cNvSpPr>
            <a:spLocks noGrp="1"/>
          </p:cNvSpPr>
          <p:nvPr>
            <p:ph type="dt" sz="half" idx="10"/>
          </p:nvPr>
        </p:nvSpPr>
        <p:spPr/>
        <p:txBody>
          <a:bodyPr/>
          <a:lstStyle>
            <a:lvl1pPr>
              <a:defRPr/>
            </a:lvl1pPr>
          </a:lstStyle>
          <a:p>
            <a:fld id="{906CD71C-A87F-214E-A32F-1C79463336B7}" type="datetime1">
              <a:rPr lang="en-US" altLang="en-US"/>
              <a:pPr/>
              <a:t>5/20/25</a:t>
            </a:fld>
            <a:endParaRPr lang="en-US" altLang="en-US"/>
          </a:p>
        </p:txBody>
      </p:sp>
      <p:sp>
        <p:nvSpPr>
          <p:cNvPr id="5" name="Footer Placeholder 4">
            <a:extLst>
              <a:ext uri="{FF2B5EF4-FFF2-40B4-BE49-F238E27FC236}">
                <a16:creationId xmlns:a16="http://schemas.microsoft.com/office/drawing/2014/main" id="{5028AD25-F8DE-45CB-91CB-CA2BD70D4B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B223FC-1287-B764-DE3B-30BA6065FAAA}"/>
              </a:ext>
            </a:extLst>
          </p:cNvPr>
          <p:cNvSpPr>
            <a:spLocks noGrp="1"/>
          </p:cNvSpPr>
          <p:nvPr>
            <p:ph type="sldNum" sz="quarter" idx="12"/>
          </p:nvPr>
        </p:nvSpPr>
        <p:spPr/>
        <p:txBody>
          <a:bodyPr/>
          <a:lstStyle>
            <a:lvl1pPr>
              <a:defRPr/>
            </a:lvl1pPr>
          </a:lstStyle>
          <a:p>
            <a:fld id="{7D89FB88-5D1C-5B4A-B0E8-233F2A6BFE5F}" type="slidenum">
              <a:rPr lang="en-US" altLang="en-US"/>
              <a:pPr/>
              <a:t>‹#›</a:t>
            </a:fld>
            <a:endParaRPr lang="en-US" altLang="en-US"/>
          </a:p>
        </p:txBody>
      </p:sp>
    </p:spTree>
    <p:extLst>
      <p:ext uri="{BB962C8B-B14F-4D97-AF65-F5344CB8AC3E}">
        <p14:creationId xmlns:p14="http://schemas.microsoft.com/office/powerpoint/2010/main" val="7420276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6827522"/>
            <a:ext cx="16962120" cy="19310775"/>
          </a:xfrm>
        </p:spPr>
        <p:txBody>
          <a:bodyPr/>
          <a:lstStyle>
            <a:lvl1pPr>
              <a:defRPr sz="11000"/>
            </a:lvl1pPr>
            <a:lvl2pPr>
              <a:defRPr sz="10100"/>
            </a:lvl2pPr>
            <a:lvl3pPr>
              <a:defRPr sz="8500"/>
            </a:lvl3pPr>
            <a:lvl4pPr>
              <a:defRPr sz="7600"/>
            </a:lvl4pPr>
            <a:lvl5pPr>
              <a:defRPr sz="7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6827522"/>
            <a:ext cx="16962120" cy="19310775"/>
          </a:xfrm>
        </p:spPr>
        <p:txBody>
          <a:bodyPr/>
          <a:lstStyle>
            <a:lvl1pPr>
              <a:defRPr sz="11000"/>
            </a:lvl1pPr>
            <a:lvl2pPr>
              <a:defRPr sz="10100"/>
            </a:lvl2pPr>
            <a:lvl3pPr>
              <a:defRPr sz="8500"/>
            </a:lvl3pPr>
            <a:lvl4pPr>
              <a:defRPr sz="7600"/>
            </a:lvl4pPr>
            <a:lvl5pPr>
              <a:defRPr sz="7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BB36718-D702-0665-5DD7-D6EF786E66E5}"/>
              </a:ext>
            </a:extLst>
          </p:cNvPr>
          <p:cNvSpPr>
            <a:spLocks noGrp="1"/>
          </p:cNvSpPr>
          <p:nvPr>
            <p:ph type="dt" sz="half" idx="10"/>
          </p:nvPr>
        </p:nvSpPr>
        <p:spPr/>
        <p:txBody>
          <a:bodyPr/>
          <a:lstStyle>
            <a:lvl1pPr>
              <a:defRPr/>
            </a:lvl1pPr>
          </a:lstStyle>
          <a:p>
            <a:fld id="{E1FA2355-3842-6348-9AFC-C30A72B3FA4E}" type="datetime1">
              <a:rPr lang="en-US" altLang="en-US"/>
              <a:pPr/>
              <a:t>5/20/25</a:t>
            </a:fld>
            <a:endParaRPr lang="en-US" altLang="en-US"/>
          </a:p>
        </p:txBody>
      </p:sp>
      <p:sp>
        <p:nvSpPr>
          <p:cNvPr id="6" name="Footer Placeholder 2">
            <a:extLst>
              <a:ext uri="{FF2B5EF4-FFF2-40B4-BE49-F238E27FC236}">
                <a16:creationId xmlns:a16="http://schemas.microsoft.com/office/drawing/2014/main" id="{FB48499C-49EA-9A0F-E916-F997442971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6BDC808-4A71-980C-BEF5-A151D82283D4}"/>
              </a:ext>
            </a:extLst>
          </p:cNvPr>
          <p:cNvSpPr>
            <a:spLocks noGrp="1"/>
          </p:cNvSpPr>
          <p:nvPr>
            <p:ph type="sldNum" sz="quarter" idx="12"/>
          </p:nvPr>
        </p:nvSpPr>
        <p:spPr/>
        <p:txBody>
          <a:bodyPr/>
          <a:lstStyle>
            <a:lvl1pPr>
              <a:defRPr/>
            </a:lvl1pPr>
          </a:lstStyle>
          <a:p>
            <a:fld id="{ECCD7C16-E9C0-A244-BBC1-40195C27F011}" type="slidenum">
              <a:rPr lang="en-US" altLang="en-US"/>
              <a:pPr/>
              <a:t>‹#›</a:t>
            </a:fld>
            <a:endParaRPr lang="en-US" altLang="en-US"/>
          </a:p>
        </p:txBody>
      </p:sp>
    </p:spTree>
    <p:extLst>
      <p:ext uri="{BB962C8B-B14F-4D97-AF65-F5344CB8AC3E}">
        <p14:creationId xmlns:p14="http://schemas.microsoft.com/office/powerpoint/2010/main" val="296625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165013"/>
            <a:ext cx="34564320"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6549813"/>
            <a:ext cx="16968790" cy="3203785"/>
          </a:xfrm>
        </p:spPr>
        <p:txBody>
          <a:bodyPr anchor="ctr"/>
          <a:lstStyle>
            <a:lvl1pPr marL="0" indent="0">
              <a:buNone/>
              <a:defRPr sz="10100" b="0" cap="all" baseline="0">
                <a:solidFill>
                  <a:schemeClr val="tx1"/>
                </a:solidFill>
              </a:defRPr>
            </a:lvl1pPr>
            <a:lvl2pPr>
              <a:buNone/>
              <a:defRPr sz="8500" b="1"/>
            </a:lvl2pPr>
            <a:lvl3pPr>
              <a:buNone/>
              <a:defRPr sz="7600" b="1"/>
            </a:lvl3pPr>
            <a:lvl4pPr>
              <a:buNone/>
              <a:defRPr sz="6800" b="1"/>
            </a:lvl4pPr>
            <a:lvl5pPr>
              <a:buNone/>
              <a:defRPr sz="6800" b="1"/>
            </a:lvl5pPr>
          </a:lstStyle>
          <a:p>
            <a:pPr lvl="0"/>
            <a:r>
              <a:rPr lang="en-US"/>
              <a:t>Click to edit Master text styles</a:t>
            </a:r>
          </a:p>
        </p:txBody>
      </p:sp>
      <p:sp>
        <p:nvSpPr>
          <p:cNvPr id="4" name="Text Placeholder 3"/>
          <p:cNvSpPr>
            <a:spLocks noGrp="1"/>
          </p:cNvSpPr>
          <p:nvPr>
            <p:ph type="body" sz="half" idx="3"/>
          </p:nvPr>
        </p:nvSpPr>
        <p:spPr>
          <a:xfrm>
            <a:off x="19509107" y="6549813"/>
            <a:ext cx="16975455" cy="3203785"/>
          </a:xfrm>
        </p:spPr>
        <p:txBody>
          <a:bodyPr anchor="ctr"/>
          <a:lstStyle>
            <a:lvl1pPr marL="0" indent="0">
              <a:buNone/>
              <a:defRPr sz="10100" b="0" cap="all" baseline="0">
                <a:solidFill>
                  <a:schemeClr val="tx1"/>
                </a:solidFill>
              </a:defRPr>
            </a:lvl1pPr>
            <a:lvl2pPr>
              <a:buNone/>
              <a:defRPr sz="8500" b="1"/>
            </a:lvl2pPr>
            <a:lvl3pPr>
              <a:buNone/>
              <a:defRPr sz="7600" b="1"/>
            </a:lvl3pPr>
            <a:lvl4pPr>
              <a:buNone/>
              <a:defRPr sz="6800" b="1"/>
            </a:lvl4pPr>
            <a:lvl5pPr>
              <a:buNone/>
              <a:defRPr sz="6800" b="1"/>
            </a:lvl5pPr>
          </a:lstStyle>
          <a:p>
            <a:pPr lvl="0"/>
            <a:r>
              <a:rPr lang="en-US"/>
              <a:t>Click to edit Master text styles</a:t>
            </a:r>
          </a:p>
        </p:txBody>
      </p:sp>
      <p:sp>
        <p:nvSpPr>
          <p:cNvPr id="5" name="Content Placeholder 4"/>
          <p:cNvSpPr>
            <a:spLocks noGrp="1"/>
          </p:cNvSpPr>
          <p:nvPr>
            <p:ph sz="quarter" idx="2"/>
          </p:nvPr>
        </p:nvSpPr>
        <p:spPr>
          <a:xfrm>
            <a:off x="1920240" y="10078722"/>
            <a:ext cx="16968790" cy="16059575"/>
          </a:xfrm>
        </p:spPr>
        <p:txBody>
          <a:bodyPr/>
          <a:lstStyle>
            <a:lvl1pPr>
              <a:defRPr sz="10100"/>
            </a:lvl1pPr>
            <a:lvl2pPr>
              <a:defRPr sz="8500"/>
            </a:lvl2pPr>
            <a:lvl3pPr>
              <a:defRPr sz="7600"/>
            </a:lvl3pPr>
            <a:lvl4pPr>
              <a:defRPr sz="6800"/>
            </a:lvl4pPr>
            <a:lvl5pPr>
              <a:defRPr sz="6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9509107" y="10078722"/>
            <a:ext cx="16975455" cy="16059575"/>
          </a:xfrm>
        </p:spPr>
        <p:txBody>
          <a:bodyPr/>
          <a:lstStyle>
            <a:lvl1pPr>
              <a:defRPr sz="10100"/>
            </a:lvl1pPr>
            <a:lvl2pPr>
              <a:defRPr sz="8500"/>
            </a:lvl2pPr>
            <a:lvl3pPr>
              <a:defRPr sz="7600"/>
            </a:lvl3pPr>
            <a:lvl4pPr>
              <a:defRPr sz="6800"/>
            </a:lvl4pPr>
            <a:lvl5pPr>
              <a:defRPr sz="6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8C0D5F71-AF2B-C0F7-9E00-ECCF649AA56F}"/>
              </a:ext>
            </a:extLst>
          </p:cNvPr>
          <p:cNvSpPr>
            <a:spLocks noGrp="1"/>
          </p:cNvSpPr>
          <p:nvPr>
            <p:ph type="dt" sz="half" idx="10"/>
          </p:nvPr>
        </p:nvSpPr>
        <p:spPr/>
        <p:txBody>
          <a:bodyPr/>
          <a:lstStyle>
            <a:lvl1pPr>
              <a:defRPr/>
            </a:lvl1pPr>
          </a:lstStyle>
          <a:p>
            <a:fld id="{47C08B05-BA8C-AF48-82FF-9284AAA8CA0D}" type="datetime1">
              <a:rPr lang="en-US" altLang="en-US"/>
              <a:pPr/>
              <a:t>5/20/25</a:t>
            </a:fld>
            <a:endParaRPr lang="en-US" altLang="en-US"/>
          </a:p>
        </p:txBody>
      </p:sp>
      <p:sp>
        <p:nvSpPr>
          <p:cNvPr id="8" name="Footer Placeholder 2">
            <a:extLst>
              <a:ext uri="{FF2B5EF4-FFF2-40B4-BE49-F238E27FC236}">
                <a16:creationId xmlns:a16="http://schemas.microsoft.com/office/drawing/2014/main" id="{21693785-5AA3-A8BD-022A-D9D4104348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35286B71-122E-4427-9242-CE0CF5B39EE0}"/>
              </a:ext>
            </a:extLst>
          </p:cNvPr>
          <p:cNvSpPr>
            <a:spLocks noGrp="1"/>
          </p:cNvSpPr>
          <p:nvPr>
            <p:ph type="sldNum" sz="quarter" idx="12"/>
          </p:nvPr>
        </p:nvSpPr>
        <p:spPr/>
        <p:txBody>
          <a:bodyPr/>
          <a:lstStyle>
            <a:lvl1pPr>
              <a:defRPr/>
            </a:lvl1pPr>
          </a:lstStyle>
          <a:p>
            <a:fld id="{5C7268E7-1F43-264E-8A5D-FA31CA2C06E0}" type="slidenum">
              <a:rPr lang="en-US" altLang="en-US"/>
              <a:pPr/>
              <a:t>‹#›</a:t>
            </a:fld>
            <a:endParaRPr lang="en-US" altLang="en-US"/>
          </a:p>
        </p:txBody>
      </p:sp>
    </p:spTree>
    <p:extLst>
      <p:ext uri="{BB962C8B-B14F-4D97-AF65-F5344CB8AC3E}">
        <p14:creationId xmlns:p14="http://schemas.microsoft.com/office/powerpoint/2010/main" val="147609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16DAAA1-DD61-E49A-4857-12730AFCF2F9}"/>
              </a:ext>
            </a:extLst>
          </p:cNvPr>
          <p:cNvSpPr>
            <a:spLocks noGrp="1"/>
          </p:cNvSpPr>
          <p:nvPr>
            <p:ph type="dt" sz="half" idx="10"/>
          </p:nvPr>
        </p:nvSpPr>
        <p:spPr/>
        <p:txBody>
          <a:bodyPr/>
          <a:lstStyle>
            <a:lvl1pPr>
              <a:defRPr/>
            </a:lvl1pPr>
          </a:lstStyle>
          <a:p>
            <a:fld id="{7AD235CE-AEF3-A849-8B0F-CB9AABEDE020}" type="datetime1">
              <a:rPr lang="en-US" altLang="en-US"/>
              <a:pPr/>
              <a:t>5/20/25</a:t>
            </a:fld>
            <a:endParaRPr lang="en-US" altLang="en-US"/>
          </a:p>
        </p:txBody>
      </p:sp>
      <p:sp>
        <p:nvSpPr>
          <p:cNvPr id="4" name="Footer Placeholder 2">
            <a:extLst>
              <a:ext uri="{FF2B5EF4-FFF2-40B4-BE49-F238E27FC236}">
                <a16:creationId xmlns:a16="http://schemas.microsoft.com/office/drawing/2014/main" id="{283434A9-0633-B92B-9C6D-F793305E5D7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6A46617-9961-A3D3-F8D5-E231416AA791}"/>
              </a:ext>
            </a:extLst>
          </p:cNvPr>
          <p:cNvSpPr>
            <a:spLocks noGrp="1"/>
          </p:cNvSpPr>
          <p:nvPr>
            <p:ph type="sldNum" sz="quarter" idx="12"/>
          </p:nvPr>
        </p:nvSpPr>
        <p:spPr/>
        <p:txBody>
          <a:bodyPr/>
          <a:lstStyle>
            <a:lvl1pPr>
              <a:defRPr/>
            </a:lvl1pPr>
          </a:lstStyle>
          <a:p>
            <a:fld id="{3522754A-0DE5-E64B-8CA3-E0BB626BA872}" type="slidenum">
              <a:rPr lang="en-US" altLang="en-US"/>
              <a:pPr/>
              <a:t>‹#›</a:t>
            </a:fld>
            <a:endParaRPr lang="en-US" altLang="en-US"/>
          </a:p>
        </p:txBody>
      </p:sp>
    </p:spTree>
    <p:extLst>
      <p:ext uri="{BB962C8B-B14F-4D97-AF65-F5344CB8AC3E}">
        <p14:creationId xmlns:p14="http://schemas.microsoft.com/office/powerpoint/2010/main" val="112531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868E9EE-03AC-A00B-B1A7-C9772EA862F2}"/>
              </a:ext>
            </a:extLst>
          </p:cNvPr>
          <p:cNvSpPr>
            <a:spLocks noGrp="1"/>
          </p:cNvSpPr>
          <p:nvPr>
            <p:ph type="dt" sz="half" idx="10"/>
          </p:nvPr>
        </p:nvSpPr>
        <p:spPr/>
        <p:txBody>
          <a:bodyPr/>
          <a:lstStyle>
            <a:lvl1pPr>
              <a:defRPr/>
            </a:lvl1pPr>
          </a:lstStyle>
          <a:p>
            <a:fld id="{ED8B3841-C9EE-EF43-A84C-7D1E77593FFA}" type="datetime1">
              <a:rPr lang="en-US" altLang="en-US"/>
              <a:pPr/>
              <a:t>5/20/25</a:t>
            </a:fld>
            <a:endParaRPr lang="en-US" altLang="en-US"/>
          </a:p>
        </p:txBody>
      </p:sp>
      <p:sp>
        <p:nvSpPr>
          <p:cNvPr id="3" name="Footer Placeholder 2">
            <a:extLst>
              <a:ext uri="{FF2B5EF4-FFF2-40B4-BE49-F238E27FC236}">
                <a16:creationId xmlns:a16="http://schemas.microsoft.com/office/drawing/2014/main" id="{C3CC941D-4DE8-D7A4-BDF5-18E693C497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382B3A42-02D8-3102-77FC-E47F497D21C2}"/>
              </a:ext>
            </a:extLst>
          </p:cNvPr>
          <p:cNvSpPr>
            <a:spLocks noGrp="1"/>
          </p:cNvSpPr>
          <p:nvPr>
            <p:ph type="sldNum" sz="quarter" idx="12"/>
          </p:nvPr>
        </p:nvSpPr>
        <p:spPr/>
        <p:txBody>
          <a:bodyPr/>
          <a:lstStyle>
            <a:lvl1pPr>
              <a:defRPr/>
            </a:lvl1pPr>
          </a:lstStyle>
          <a:p>
            <a:fld id="{8F10E0A4-8CBB-9F4B-8DF0-1B7762F4044D}" type="slidenum">
              <a:rPr lang="en-US" altLang="en-US"/>
              <a:pPr/>
              <a:t>‹#›</a:t>
            </a:fld>
            <a:endParaRPr lang="en-US" altLang="en-US"/>
          </a:p>
        </p:txBody>
      </p:sp>
    </p:spTree>
    <p:extLst>
      <p:ext uri="{BB962C8B-B14F-4D97-AF65-F5344CB8AC3E}">
        <p14:creationId xmlns:p14="http://schemas.microsoft.com/office/powerpoint/2010/main" val="66240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165013"/>
            <a:ext cx="12634915" cy="4958080"/>
          </a:xfrm>
        </p:spPr>
        <p:txBody>
          <a:bodyPr anchor="b">
            <a:sp3d prstMaterial="softEdge"/>
          </a:bodyPr>
          <a:lstStyle>
            <a:lvl1pPr algn="l">
              <a:buNone/>
              <a:defRPr sz="93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1920242" y="6502402"/>
            <a:ext cx="12634915" cy="19635895"/>
          </a:xfrm>
        </p:spPr>
        <p:txBody>
          <a:bodyPr/>
          <a:lstStyle>
            <a:lvl1pPr marL="0" indent="0">
              <a:buNone/>
              <a:defRPr sz="5900"/>
            </a:lvl1pPr>
            <a:lvl2pPr>
              <a:buNone/>
              <a:defRPr sz="5100"/>
            </a:lvl2pPr>
            <a:lvl3pPr>
              <a:buNone/>
              <a:defRPr sz="4200"/>
            </a:lvl3pPr>
            <a:lvl4pPr>
              <a:buNone/>
              <a:defRPr sz="3800"/>
            </a:lvl4pPr>
            <a:lvl5pPr>
              <a:buNone/>
              <a:defRPr sz="3800"/>
            </a:lvl5pPr>
          </a:lstStyle>
          <a:p>
            <a:pPr lvl="0"/>
            <a:r>
              <a:rPr lang="en-US"/>
              <a:t>Click to edit Master text styles</a:t>
            </a:r>
          </a:p>
        </p:txBody>
      </p:sp>
      <p:sp>
        <p:nvSpPr>
          <p:cNvPr id="4" name="Content Placeholder 3"/>
          <p:cNvSpPr>
            <a:spLocks noGrp="1"/>
          </p:cNvSpPr>
          <p:nvPr>
            <p:ph sz="half" idx="1"/>
          </p:nvPr>
        </p:nvSpPr>
        <p:spPr>
          <a:xfrm>
            <a:off x="15015210" y="1165016"/>
            <a:ext cx="21469350" cy="24973282"/>
          </a:xfrm>
        </p:spPr>
        <p:txBody>
          <a:bodyPr/>
          <a:lstStyle>
            <a:lvl1pPr>
              <a:defRPr sz="11000"/>
            </a:lvl1pPr>
            <a:lvl2pPr>
              <a:defRPr sz="10100"/>
            </a:lvl2pPr>
            <a:lvl3pPr>
              <a:defRPr sz="9300"/>
            </a:lvl3pPr>
            <a:lvl4pPr>
              <a:defRPr sz="8500"/>
            </a:lvl4pPr>
            <a:lvl5pPr>
              <a:defRPr sz="7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A73E5A16-9D3D-057E-2C8A-0554E672E9AB}"/>
              </a:ext>
            </a:extLst>
          </p:cNvPr>
          <p:cNvSpPr>
            <a:spLocks noGrp="1"/>
          </p:cNvSpPr>
          <p:nvPr>
            <p:ph type="dt" sz="half" idx="10"/>
          </p:nvPr>
        </p:nvSpPr>
        <p:spPr/>
        <p:txBody>
          <a:bodyPr/>
          <a:lstStyle>
            <a:lvl1pPr>
              <a:defRPr/>
            </a:lvl1pPr>
          </a:lstStyle>
          <a:p>
            <a:fld id="{695BB66A-6E6E-6B42-AA2A-4A7EDE0877F2}" type="datetime1">
              <a:rPr lang="en-US" altLang="en-US"/>
              <a:pPr/>
              <a:t>5/20/25</a:t>
            </a:fld>
            <a:endParaRPr lang="en-US" altLang="en-US"/>
          </a:p>
        </p:txBody>
      </p:sp>
      <p:sp>
        <p:nvSpPr>
          <p:cNvPr id="6" name="Footer Placeholder 2">
            <a:extLst>
              <a:ext uri="{FF2B5EF4-FFF2-40B4-BE49-F238E27FC236}">
                <a16:creationId xmlns:a16="http://schemas.microsoft.com/office/drawing/2014/main" id="{17D52463-DEA6-8193-3033-56D970FB59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391B5414-217E-BE90-9DC8-ABED0776A0B4}"/>
              </a:ext>
            </a:extLst>
          </p:cNvPr>
          <p:cNvSpPr>
            <a:spLocks noGrp="1"/>
          </p:cNvSpPr>
          <p:nvPr>
            <p:ph type="sldNum" sz="quarter" idx="12"/>
          </p:nvPr>
        </p:nvSpPr>
        <p:spPr/>
        <p:txBody>
          <a:bodyPr/>
          <a:lstStyle>
            <a:lvl1pPr>
              <a:defRPr/>
            </a:lvl1pPr>
          </a:lstStyle>
          <a:p>
            <a:fld id="{B0CDFFAF-5C97-3641-9530-4245688291A0}" type="slidenum">
              <a:rPr lang="en-US" altLang="en-US"/>
              <a:pPr/>
              <a:t>‹#›</a:t>
            </a:fld>
            <a:endParaRPr lang="en-US" altLang="en-US"/>
          </a:p>
        </p:txBody>
      </p:sp>
    </p:spTree>
    <p:extLst>
      <p:ext uri="{BB962C8B-B14F-4D97-AF65-F5344CB8AC3E}">
        <p14:creationId xmlns:p14="http://schemas.microsoft.com/office/powerpoint/2010/main" val="211569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0960" y="2600960"/>
            <a:ext cx="23042880" cy="2228429"/>
          </a:xfrm>
        </p:spPr>
        <p:txBody>
          <a:bodyPr lIns="193327" rIns="193327" bIns="0" anchor="b">
            <a:sp3d prstMaterial="softEdge"/>
          </a:bodyPr>
          <a:lstStyle>
            <a:lvl1pPr algn="ctr">
              <a:buNone/>
              <a:defRPr sz="8500" b="1"/>
            </a:lvl1pPr>
          </a:lstStyle>
          <a:p>
            <a:r>
              <a:rPr lang="en-US"/>
              <a:t>Click to edit Master title style</a:t>
            </a:r>
          </a:p>
        </p:txBody>
      </p:sp>
      <p:sp>
        <p:nvSpPr>
          <p:cNvPr id="3" name="Picture Placeholder 2"/>
          <p:cNvSpPr>
            <a:spLocks noGrp="1"/>
          </p:cNvSpPr>
          <p:nvPr>
            <p:ph type="pic" idx="1"/>
          </p:nvPr>
        </p:nvSpPr>
        <p:spPr>
          <a:xfrm>
            <a:off x="7680960" y="7816427"/>
            <a:ext cx="23042880" cy="1690624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marL="0" indent="0" algn="l" rtl="0" eaLnBrk="1" latinLnBrk="0" hangingPunct="1">
              <a:buNone/>
              <a:defRPr sz="13500"/>
            </a:lvl1pPr>
          </a:lstStyle>
          <a:p>
            <a:pPr lvl="0"/>
            <a:r>
              <a:rPr lang="en-US" noProof="0"/>
              <a:t>Click icon to add picture</a:t>
            </a:r>
          </a:p>
        </p:txBody>
      </p:sp>
      <p:sp>
        <p:nvSpPr>
          <p:cNvPr id="4" name="Text Placeholder 3"/>
          <p:cNvSpPr>
            <a:spLocks noGrp="1"/>
          </p:cNvSpPr>
          <p:nvPr>
            <p:ph type="body" sz="half" idx="2"/>
          </p:nvPr>
        </p:nvSpPr>
        <p:spPr>
          <a:xfrm>
            <a:off x="7680960" y="4978291"/>
            <a:ext cx="23042880" cy="2262835"/>
          </a:xfrm>
        </p:spPr>
        <p:txBody>
          <a:bodyPr lIns="193327" rIns="193327"/>
          <a:lstStyle>
            <a:lvl1pPr marL="0" indent="0" algn="ctr">
              <a:buNone/>
              <a:defRPr sz="5900"/>
            </a:lvl1pPr>
            <a:lvl2pPr>
              <a:defRPr sz="5100"/>
            </a:lvl2pPr>
            <a:lvl3pPr>
              <a:defRPr sz="4200"/>
            </a:lvl3pPr>
            <a:lvl4pPr>
              <a:defRPr sz="3800"/>
            </a:lvl4pPr>
            <a:lvl5pPr>
              <a:defRPr sz="3800"/>
            </a:lvl5pPr>
          </a:lstStyle>
          <a:p>
            <a:pPr lvl="0"/>
            <a:r>
              <a:rPr lang="en-US"/>
              <a:t>Click to edit Master text styles</a:t>
            </a:r>
          </a:p>
        </p:txBody>
      </p:sp>
      <p:sp>
        <p:nvSpPr>
          <p:cNvPr id="5" name="Date Placeholder 13">
            <a:extLst>
              <a:ext uri="{FF2B5EF4-FFF2-40B4-BE49-F238E27FC236}">
                <a16:creationId xmlns:a16="http://schemas.microsoft.com/office/drawing/2014/main" id="{5DB1D9D0-5FEA-2318-7521-03925F71F6B5}"/>
              </a:ext>
            </a:extLst>
          </p:cNvPr>
          <p:cNvSpPr>
            <a:spLocks noGrp="1"/>
          </p:cNvSpPr>
          <p:nvPr>
            <p:ph type="dt" sz="half" idx="10"/>
          </p:nvPr>
        </p:nvSpPr>
        <p:spPr/>
        <p:txBody>
          <a:bodyPr/>
          <a:lstStyle>
            <a:lvl1pPr>
              <a:defRPr/>
            </a:lvl1pPr>
          </a:lstStyle>
          <a:p>
            <a:fld id="{5B161EA3-2D12-6340-9F7C-BCF63E8C6939}" type="datetime1">
              <a:rPr lang="en-US" altLang="en-US"/>
              <a:pPr/>
              <a:t>5/20/25</a:t>
            </a:fld>
            <a:endParaRPr lang="en-US" altLang="en-US"/>
          </a:p>
        </p:txBody>
      </p:sp>
      <p:sp>
        <p:nvSpPr>
          <p:cNvPr id="6" name="Footer Placeholder 2">
            <a:extLst>
              <a:ext uri="{FF2B5EF4-FFF2-40B4-BE49-F238E27FC236}">
                <a16:creationId xmlns:a16="http://schemas.microsoft.com/office/drawing/2014/main" id="{59E27925-F36E-87ED-E96B-820427828B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A8F3CD99-8460-FAF2-AA8F-0AE29E3F01C4}"/>
              </a:ext>
            </a:extLst>
          </p:cNvPr>
          <p:cNvSpPr>
            <a:spLocks noGrp="1"/>
          </p:cNvSpPr>
          <p:nvPr>
            <p:ph type="sldNum" sz="quarter" idx="12"/>
          </p:nvPr>
        </p:nvSpPr>
        <p:spPr/>
        <p:txBody>
          <a:bodyPr/>
          <a:lstStyle>
            <a:lvl1pPr>
              <a:defRPr/>
            </a:lvl1pPr>
          </a:lstStyle>
          <a:p>
            <a:fld id="{536E4BA4-5D4F-2042-A5FF-B5FFB7615E39}" type="slidenum">
              <a:rPr lang="en-US" altLang="en-US"/>
              <a:pPr/>
              <a:t>‹#›</a:t>
            </a:fld>
            <a:endParaRPr lang="en-US" altLang="en-US"/>
          </a:p>
        </p:txBody>
      </p:sp>
    </p:spTree>
    <p:extLst>
      <p:ext uri="{BB962C8B-B14F-4D97-AF65-F5344CB8AC3E}">
        <p14:creationId xmlns:p14="http://schemas.microsoft.com/office/powerpoint/2010/main" val="375833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6C3E2210-516C-68E2-9B88-1891369E4A41}"/>
              </a:ext>
            </a:extLst>
          </p:cNvPr>
          <p:cNvSpPr>
            <a:spLocks noGrp="1"/>
          </p:cNvSpPr>
          <p:nvPr>
            <p:ph type="title"/>
          </p:nvPr>
        </p:nvSpPr>
        <p:spPr>
          <a:xfrm>
            <a:off x="1920875" y="1171575"/>
            <a:ext cx="34563050" cy="4876800"/>
          </a:xfrm>
          <a:prstGeom prst="rect">
            <a:avLst/>
          </a:prstGeom>
        </p:spPr>
        <p:txBody>
          <a:bodyPr vert="horz" lIns="386654" tIns="193327" rIns="386654" bIns="193327"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E1DDBC27-3A3F-5A32-2255-2C5008CFFF42}"/>
              </a:ext>
            </a:extLst>
          </p:cNvPr>
          <p:cNvSpPr>
            <a:spLocks noGrp="1"/>
          </p:cNvSpPr>
          <p:nvPr>
            <p:ph type="body" idx="1"/>
          </p:nvPr>
        </p:nvSpPr>
        <p:spPr bwMode="auto">
          <a:xfrm>
            <a:off x="1920875" y="6827838"/>
            <a:ext cx="34563050" cy="200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6654" tIns="193327" rIns="386654" bIns="1933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3197A29D-DB33-4AE0-D784-60F494ADBEC1}"/>
              </a:ext>
            </a:extLst>
          </p:cNvPr>
          <p:cNvSpPr>
            <a:spLocks noGrp="1"/>
          </p:cNvSpPr>
          <p:nvPr>
            <p:ph type="dt" sz="half" idx="2"/>
          </p:nvPr>
        </p:nvSpPr>
        <p:spPr>
          <a:xfrm>
            <a:off x="1920875" y="27378025"/>
            <a:ext cx="8959850" cy="1557338"/>
          </a:xfrm>
          <a:prstGeom prst="rect">
            <a:avLst/>
          </a:prstGeom>
        </p:spPr>
        <p:txBody>
          <a:bodyPr vert="horz" wrap="square" lIns="386654" tIns="193327" rIns="386654" bIns="193327" numCol="1" anchor="b" anchorCtr="0" compatLnSpc="1">
            <a:prstTxWarp prst="textNoShape">
              <a:avLst/>
            </a:prstTxWarp>
          </a:bodyPr>
          <a:lstStyle>
            <a:lvl1pPr eaLnBrk="1" hangingPunct="1">
              <a:defRPr sz="5100">
                <a:solidFill>
                  <a:srgbClr val="BCBCBC"/>
                </a:solidFill>
              </a:defRPr>
            </a:lvl1pPr>
          </a:lstStyle>
          <a:p>
            <a:fld id="{24F0CC41-5E95-3045-803B-0AC81BBB556C}" type="datetime1">
              <a:rPr lang="en-US" altLang="en-US"/>
              <a:pPr/>
              <a:t>5/20/25</a:t>
            </a:fld>
            <a:endParaRPr lang="en-US" altLang="en-US"/>
          </a:p>
        </p:txBody>
      </p:sp>
      <p:sp>
        <p:nvSpPr>
          <p:cNvPr id="3" name="Footer Placeholder 2">
            <a:extLst>
              <a:ext uri="{FF2B5EF4-FFF2-40B4-BE49-F238E27FC236}">
                <a16:creationId xmlns:a16="http://schemas.microsoft.com/office/drawing/2014/main" id="{0E896DD1-DC78-2FD4-DA34-CC73CD9770D1}"/>
              </a:ext>
            </a:extLst>
          </p:cNvPr>
          <p:cNvSpPr>
            <a:spLocks noGrp="1"/>
          </p:cNvSpPr>
          <p:nvPr>
            <p:ph type="ftr" sz="quarter" idx="3"/>
          </p:nvPr>
        </p:nvSpPr>
        <p:spPr>
          <a:xfrm>
            <a:off x="13122275" y="27378025"/>
            <a:ext cx="12160250" cy="1557338"/>
          </a:xfrm>
          <a:prstGeom prst="rect">
            <a:avLst/>
          </a:prstGeom>
        </p:spPr>
        <p:txBody>
          <a:bodyPr vert="horz" lIns="386654" tIns="193327" rIns="386654" bIns="193327" anchor="b"/>
          <a:lstStyle>
            <a:lvl1pPr algn="ctr" eaLnBrk="1" latinLnBrk="0" hangingPunct="1">
              <a:defRPr kumimoji="0" sz="5100">
                <a:solidFill>
                  <a:schemeClr val="tx1">
                    <a:shade val="50000"/>
                  </a:schemeClr>
                </a:solidFill>
                <a:latin typeface="Arial" charset="0"/>
                <a:ea typeface="ヒラギノ角ゴ Pro W3" pitchFamily="-80" charset="-128"/>
                <a:cs typeface="+mn-cs"/>
              </a:defRPr>
            </a:lvl1pPr>
          </a:lstStyle>
          <a:p>
            <a:pPr>
              <a:defRPr/>
            </a:pPr>
            <a:endParaRPr lang="en-US"/>
          </a:p>
        </p:txBody>
      </p:sp>
      <p:sp>
        <p:nvSpPr>
          <p:cNvPr id="23" name="Slide Number Placeholder 22">
            <a:extLst>
              <a:ext uri="{FF2B5EF4-FFF2-40B4-BE49-F238E27FC236}">
                <a16:creationId xmlns:a16="http://schemas.microsoft.com/office/drawing/2014/main" id="{BDB233E5-4F89-8BF8-B8DC-A2342E204C6C}"/>
              </a:ext>
            </a:extLst>
          </p:cNvPr>
          <p:cNvSpPr>
            <a:spLocks noGrp="1"/>
          </p:cNvSpPr>
          <p:nvPr>
            <p:ph type="sldNum" sz="quarter" idx="4"/>
          </p:nvPr>
        </p:nvSpPr>
        <p:spPr>
          <a:xfrm>
            <a:off x="33283525" y="27378025"/>
            <a:ext cx="3200400" cy="1557338"/>
          </a:xfrm>
          <a:prstGeom prst="rect">
            <a:avLst/>
          </a:prstGeom>
        </p:spPr>
        <p:txBody>
          <a:bodyPr vert="horz" wrap="square" lIns="0" tIns="193327" rIns="0" bIns="193327" numCol="1" anchor="b" anchorCtr="0" compatLnSpc="1">
            <a:prstTxWarp prst="textNoShape">
              <a:avLst/>
            </a:prstTxWarp>
          </a:bodyPr>
          <a:lstStyle>
            <a:lvl1pPr algn="r" eaLnBrk="1" hangingPunct="1">
              <a:defRPr sz="5100">
                <a:solidFill>
                  <a:srgbClr val="BCBCBC"/>
                </a:solidFill>
              </a:defRPr>
            </a:lvl1pPr>
          </a:lstStyle>
          <a:p>
            <a:fld id="{86F627A4-2977-1F4E-B0C3-F2439D9B377C}" type="slidenum">
              <a:rPr lang="en-US" altLang="en-US"/>
              <a:pPr/>
              <a:t>‹#›</a:t>
            </a:fld>
            <a:endParaRPr lang="en-US" altLang="en-US"/>
          </a:p>
        </p:txBody>
      </p:sp>
      <p:sp>
        <p:nvSpPr>
          <p:cNvPr id="7" name="Rectangle 7">
            <a:extLst>
              <a:ext uri="{FF2B5EF4-FFF2-40B4-BE49-F238E27FC236}">
                <a16:creationId xmlns:a16="http://schemas.microsoft.com/office/drawing/2014/main" id="{8666A3E4-D629-A612-4BD3-E294351C34D3}"/>
              </a:ext>
            </a:extLst>
          </p:cNvPr>
          <p:cNvSpPr>
            <a:spLocks noChangeArrowheads="1"/>
          </p:cNvSpPr>
          <p:nvPr userDrawn="1"/>
        </p:nvSpPr>
        <p:spPr bwMode="auto">
          <a:xfrm>
            <a:off x="0" y="0"/>
            <a:ext cx="38404800" cy="29260800"/>
          </a:xfrm>
          <a:prstGeom prst="rect">
            <a:avLst/>
          </a:prstGeom>
          <a:solidFill>
            <a:schemeClr val="tx1"/>
          </a:solidFill>
          <a:ln w="9525">
            <a:noFill/>
            <a:miter lim="800000"/>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8" name="Rectangle 19">
            <a:extLst>
              <a:ext uri="{FF2B5EF4-FFF2-40B4-BE49-F238E27FC236}">
                <a16:creationId xmlns:a16="http://schemas.microsoft.com/office/drawing/2014/main" id="{8131A388-32F3-A01A-55FD-536F0AA47246}"/>
              </a:ext>
            </a:extLst>
          </p:cNvPr>
          <p:cNvSpPr>
            <a:spLocks noChangeArrowheads="1"/>
          </p:cNvSpPr>
          <p:nvPr userDrawn="1"/>
        </p:nvSpPr>
        <p:spPr bwMode="auto">
          <a:xfrm>
            <a:off x="1752600" y="2819400"/>
            <a:ext cx="9245600" cy="619125"/>
          </a:xfrm>
          <a:prstGeom prst="rect">
            <a:avLst/>
          </a:prstGeom>
          <a:noFill/>
          <a:ln w="9525">
            <a:noFill/>
            <a:miter lim="800000"/>
            <a:headEnd/>
            <a:tailEnd/>
          </a:ln>
        </p:spPr>
        <p:txBody>
          <a:bodyPr wrap="none" lIns="91403" tIns="45702" rIns="91403" bIns="45702">
            <a:spAutoFit/>
          </a:bodyPr>
          <a:lstStyle/>
          <a:p>
            <a:pPr>
              <a:defRPr/>
            </a:pPr>
            <a:r>
              <a:rPr lang="en-US" sz="3400">
                <a:solidFill>
                  <a:schemeClr val="bg1"/>
                </a:solidFill>
                <a:latin typeface="Arial" charset="0"/>
                <a:ea typeface="ヒラギノ角ゴ Pro W3" pitchFamily="-80" charset="-128"/>
              </a:rPr>
              <a:t>National Aeronautics and Space Administration</a:t>
            </a:r>
          </a:p>
        </p:txBody>
      </p:sp>
      <p:pic>
        <p:nvPicPr>
          <p:cNvPr id="1033" name="Picture 20" descr="NASA_Logo_PostersSession1">
            <a:extLst>
              <a:ext uri="{FF2B5EF4-FFF2-40B4-BE49-F238E27FC236}">
                <a16:creationId xmlns:a16="http://schemas.microsoft.com/office/drawing/2014/main" id="{6AAF434B-CFF4-5486-3B7E-CA9ED61B216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985200" y="1524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8">
            <a:extLst>
              <a:ext uri="{FF2B5EF4-FFF2-40B4-BE49-F238E27FC236}">
                <a16:creationId xmlns:a16="http://schemas.microsoft.com/office/drawing/2014/main" id="{74696DEE-B012-936D-6660-D1E0C9DA50B1}"/>
              </a:ext>
            </a:extLst>
          </p:cNvPr>
          <p:cNvSpPr>
            <a:spLocks noChangeShapeType="1"/>
          </p:cNvSpPr>
          <p:nvPr userDrawn="1"/>
        </p:nvSpPr>
        <p:spPr bwMode="auto">
          <a:xfrm flipV="1">
            <a:off x="914400" y="0"/>
            <a:ext cx="0" cy="45720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1" name="Line 9">
            <a:extLst>
              <a:ext uri="{FF2B5EF4-FFF2-40B4-BE49-F238E27FC236}">
                <a16:creationId xmlns:a16="http://schemas.microsoft.com/office/drawing/2014/main" id="{928F3A0A-0F8B-838F-7DE6-20F51D3B218A}"/>
              </a:ext>
            </a:extLst>
          </p:cNvPr>
          <p:cNvSpPr>
            <a:spLocks noChangeShapeType="1"/>
          </p:cNvSpPr>
          <p:nvPr userDrawn="1"/>
        </p:nvSpPr>
        <p:spPr bwMode="auto">
          <a:xfrm flipH="1">
            <a:off x="0" y="914400"/>
            <a:ext cx="457200" cy="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2" name="Line 10">
            <a:extLst>
              <a:ext uri="{FF2B5EF4-FFF2-40B4-BE49-F238E27FC236}">
                <a16:creationId xmlns:a16="http://schemas.microsoft.com/office/drawing/2014/main" id="{0C7B0085-77A2-0215-F9ED-FFBF511ABAB1}"/>
              </a:ext>
            </a:extLst>
          </p:cNvPr>
          <p:cNvSpPr>
            <a:spLocks noChangeShapeType="1"/>
          </p:cNvSpPr>
          <p:nvPr userDrawn="1"/>
        </p:nvSpPr>
        <p:spPr bwMode="auto">
          <a:xfrm>
            <a:off x="37490400" y="0"/>
            <a:ext cx="0" cy="45720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5" name="Line 11">
            <a:extLst>
              <a:ext uri="{FF2B5EF4-FFF2-40B4-BE49-F238E27FC236}">
                <a16:creationId xmlns:a16="http://schemas.microsoft.com/office/drawing/2014/main" id="{54B9FD0F-9BB2-AD8F-3F0D-C2CE37729651}"/>
              </a:ext>
            </a:extLst>
          </p:cNvPr>
          <p:cNvSpPr>
            <a:spLocks noChangeShapeType="1"/>
          </p:cNvSpPr>
          <p:nvPr userDrawn="1"/>
        </p:nvSpPr>
        <p:spPr bwMode="auto">
          <a:xfrm flipH="1">
            <a:off x="37947600" y="914400"/>
            <a:ext cx="457200" cy="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6" name="Line 12">
            <a:extLst>
              <a:ext uri="{FF2B5EF4-FFF2-40B4-BE49-F238E27FC236}">
                <a16:creationId xmlns:a16="http://schemas.microsoft.com/office/drawing/2014/main" id="{75DAA86C-2C9A-E1EF-6C63-D4370AA88829}"/>
              </a:ext>
            </a:extLst>
          </p:cNvPr>
          <p:cNvSpPr>
            <a:spLocks noChangeShapeType="1"/>
          </p:cNvSpPr>
          <p:nvPr userDrawn="1"/>
        </p:nvSpPr>
        <p:spPr bwMode="auto">
          <a:xfrm flipH="1">
            <a:off x="0" y="28346400"/>
            <a:ext cx="457200" cy="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7" name="Line 13">
            <a:extLst>
              <a:ext uri="{FF2B5EF4-FFF2-40B4-BE49-F238E27FC236}">
                <a16:creationId xmlns:a16="http://schemas.microsoft.com/office/drawing/2014/main" id="{529B0798-AA4D-8D38-1167-C52E8D52E2E8}"/>
              </a:ext>
            </a:extLst>
          </p:cNvPr>
          <p:cNvSpPr>
            <a:spLocks noChangeShapeType="1"/>
          </p:cNvSpPr>
          <p:nvPr userDrawn="1"/>
        </p:nvSpPr>
        <p:spPr bwMode="auto">
          <a:xfrm>
            <a:off x="914400" y="28803600"/>
            <a:ext cx="0" cy="45720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8" name="Line 14">
            <a:extLst>
              <a:ext uri="{FF2B5EF4-FFF2-40B4-BE49-F238E27FC236}">
                <a16:creationId xmlns:a16="http://schemas.microsoft.com/office/drawing/2014/main" id="{D9C20F0A-85F5-4C71-E05D-D54DFA8193B0}"/>
              </a:ext>
            </a:extLst>
          </p:cNvPr>
          <p:cNvSpPr>
            <a:spLocks noChangeShapeType="1"/>
          </p:cNvSpPr>
          <p:nvPr userDrawn="1"/>
        </p:nvSpPr>
        <p:spPr bwMode="auto">
          <a:xfrm>
            <a:off x="37947600" y="28346400"/>
            <a:ext cx="457200" cy="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19" name="Line 15">
            <a:extLst>
              <a:ext uri="{FF2B5EF4-FFF2-40B4-BE49-F238E27FC236}">
                <a16:creationId xmlns:a16="http://schemas.microsoft.com/office/drawing/2014/main" id="{8A0A32DB-4C72-CF92-BB02-9253F8A45EB0}"/>
              </a:ext>
            </a:extLst>
          </p:cNvPr>
          <p:cNvSpPr>
            <a:spLocks noChangeShapeType="1"/>
          </p:cNvSpPr>
          <p:nvPr userDrawn="1"/>
        </p:nvSpPr>
        <p:spPr bwMode="auto">
          <a:xfrm>
            <a:off x="37490400" y="28803600"/>
            <a:ext cx="0" cy="457200"/>
          </a:xfrm>
          <a:prstGeom prst="line">
            <a:avLst/>
          </a:prstGeom>
          <a:noFill/>
          <a:ln w="6350">
            <a:solidFill>
              <a:schemeClr val="bg1"/>
            </a:solidFill>
            <a:round/>
            <a:headEnd/>
            <a:tailEnd/>
          </a:ln>
        </p:spPr>
        <p:txBody>
          <a:bodyPr wrap="none" lIns="91403" tIns="45702" rIns="91403" bIns="45702" anchor="ctr"/>
          <a:lstStyle/>
          <a:p>
            <a:pPr>
              <a:defRPr/>
            </a:pPr>
            <a:endParaRPr lang="en-US">
              <a:latin typeface="Arial" charset="0"/>
              <a:ea typeface="ヒラギノ角ゴ Pro W3" pitchFamily="-80" charset="-128"/>
            </a:endParaRPr>
          </a:p>
        </p:txBody>
      </p:sp>
      <p:sp>
        <p:nvSpPr>
          <p:cNvPr id="20" name="Text Box 18">
            <a:extLst>
              <a:ext uri="{FF2B5EF4-FFF2-40B4-BE49-F238E27FC236}">
                <a16:creationId xmlns:a16="http://schemas.microsoft.com/office/drawing/2014/main" id="{06E1E86A-7FFF-36AF-E43B-D523EAA8C0F4}"/>
              </a:ext>
            </a:extLst>
          </p:cNvPr>
          <p:cNvSpPr txBox="1">
            <a:spLocks noChangeArrowheads="1"/>
          </p:cNvSpPr>
          <p:nvPr userDrawn="1"/>
        </p:nvSpPr>
        <p:spPr bwMode="auto">
          <a:xfrm>
            <a:off x="1905000" y="26700163"/>
            <a:ext cx="3124200" cy="619125"/>
          </a:xfrm>
          <a:prstGeom prst="rect">
            <a:avLst/>
          </a:prstGeom>
          <a:noFill/>
          <a:ln w="9525">
            <a:noFill/>
            <a:miter lim="800000"/>
            <a:headEnd/>
            <a:tailEnd/>
          </a:ln>
        </p:spPr>
        <p:txBody>
          <a:bodyPr lIns="91403" tIns="45702" rIns="91403" bIns="45702">
            <a:spAutoFit/>
          </a:bodyPr>
          <a:lstStyle>
            <a:lvl1pPr>
              <a:defRPr sz="2500">
                <a:solidFill>
                  <a:schemeClr val="tx1"/>
                </a:solidFill>
                <a:latin typeface="Arial" panose="020B0604020202020204" pitchFamily="34" charset="0"/>
                <a:ea typeface="ヒラギノ角ゴ Pro W3" charset="-128"/>
              </a:defRPr>
            </a:lvl1pPr>
            <a:lvl2pPr marL="37931725" indent="-37474525">
              <a:defRPr sz="2500">
                <a:solidFill>
                  <a:schemeClr val="tx1"/>
                </a:solidFill>
                <a:latin typeface="Arial" panose="020B0604020202020204" pitchFamily="34" charset="0"/>
                <a:ea typeface="ヒラギノ角ゴ Pro W3" charset="-128"/>
              </a:defRPr>
            </a:lvl2pPr>
            <a:lvl3pPr>
              <a:defRPr sz="2500">
                <a:solidFill>
                  <a:schemeClr val="tx1"/>
                </a:solidFill>
                <a:latin typeface="Arial" panose="020B0604020202020204" pitchFamily="34" charset="0"/>
                <a:ea typeface="ヒラギノ角ゴ Pro W3" charset="-128"/>
              </a:defRPr>
            </a:lvl3pPr>
            <a:lvl4pPr>
              <a:defRPr sz="2500">
                <a:solidFill>
                  <a:schemeClr val="tx1"/>
                </a:solidFill>
                <a:latin typeface="Arial" panose="020B0604020202020204" pitchFamily="34" charset="0"/>
                <a:ea typeface="ヒラギノ角ゴ Pro W3" charset="-128"/>
              </a:defRPr>
            </a:lvl4pPr>
            <a:lvl5pPr>
              <a:defRPr sz="25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9pPr>
          </a:lstStyle>
          <a:p>
            <a:pPr>
              <a:spcBef>
                <a:spcPct val="50000"/>
              </a:spcBef>
            </a:pPr>
            <a:r>
              <a:rPr lang="en-US" altLang="en-US" sz="3400">
                <a:solidFill>
                  <a:schemeClr val="bg1"/>
                </a:solidFill>
              </a:rPr>
              <a:t>www.nasa.gov</a:t>
            </a:r>
            <a:endParaRPr lang="en-US" altLang="en-US">
              <a:solidFill>
                <a:schemeClr val="bg1"/>
              </a:solidFill>
            </a:endParaRP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55"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173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ヒラギノ角ゴ Pro W3" charset="-128"/>
          <a:cs typeface="+mj-cs"/>
        </a:defRPr>
      </a:lvl1pPr>
      <a:lvl2pPr algn="ctr" rtl="0" eaLnBrk="0" fontAlgn="base" hangingPunct="0">
        <a:spcBef>
          <a:spcPct val="0"/>
        </a:spcBef>
        <a:spcAft>
          <a:spcPct val="0"/>
        </a:spcAft>
        <a:defRPr sz="17300" b="1">
          <a:solidFill>
            <a:schemeClr val="tx1"/>
          </a:solidFill>
          <a:latin typeface="Lucida Sans" charset="0"/>
          <a:ea typeface="ヒラギノ角ゴ Pro W3" charset="-128"/>
        </a:defRPr>
      </a:lvl2pPr>
      <a:lvl3pPr algn="ctr" rtl="0" eaLnBrk="0" fontAlgn="base" hangingPunct="0">
        <a:spcBef>
          <a:spcPct val="0"/>
        </a:spcBef>
        <a:spcAft>
          <a:spcPct val="0"/>
        </a:spcAft>
        <a:defRPr sz="17300" b="1">
          <a:solidFill>
            <a:schemeClr val="tx1"/>
          </a:solidFill>
          <a:latin typeface="Lucida Sans" charset="0"/>
          <a:ea typeface="ヒラギノ角ゴ Pro W3" charset="-128"/>
        </a:defRPr>
      </a:lvl3pPr>
      <a:lvl4pPr algn="ctr" rtl="0" eaLnBrk="0" fontAlgn="base" hangingPunct="0">
        <a:spcBef>
          <a:spcPct val="0"/>
        </a:spcBef>
        <a:spcAft>
          <a:spcPct val="0"/>
        </a:spcAft>
        <a:defRPr sz="17300" b="1">
          <a:solidFill>
            <a:schemeClr val="tx1"/>
          </a:solidFill>
          <a:latin typeface="Lucida Sans" charset="0"/>
          <a:ea typeface="ヒラギノ角ゴ Pro W3" charset="-128"/>
        </a:defRPr>
      </a:lvl4pPr>
      <a:lvl5pPr algn="ctr" rtl="0" eaLnBrk="0" fontAlgn="base" hangingPunct="0">
        <a:spcBef>
          <a:spcPct val="0"/>
        </a:spcBef>
        <a:spcAft>
          <a:spcPct val="0"/>
        </a:spcAft>
        <a:defRPr sz="17300" b="1">
          <a:solidFill>
            <a:schemeClr val="tx1"/>
          </a:solidFill>
          <a:latin typeface="Lucida Sans" charset="0"/>
          <a:ea typeface="ヒラギノ角ゴ Pro W3" charset="-128"/>
        </a:defRPr>
      </a:lvl5pPr>
      <a:lvl6pPr marL="457200" algn="ctr" rtl="0" fontAlgn="base">
        <a:spcBef>
          <a:spcPct val="0"/>
        </a:spcBef>
        <a:spcAft>
          <a:spcPct val="0"/>
        </a:spcAft>
        <a:defRPr sz="17300" b="1">
          <a:solidFill>
            <a:schemeClr val="tx1"/>
          </a:solidFill>
          <a:latin typeface="Lucida Sans" charset="0"/>
        </a:defRPr>
      </a:lvl6pPr>
      <a:lvl7pPr marL="914400" algn="ctr" rtl="0" fontAlgn="base">
        <a:spcBef>
          <a:spcPct val="0"/>
        </a:spcBef>
        <a:spcAft>
          <a:spcPct val="0"/>
        </a:spcAft>
        <a:defRPr sz="17300" b="1">
          <a:solidFill>
            <a:schemeClr val="tx1"/>
          </a:solidFill>
          <a:latin typeface="Lucida Sans" charset="0"/>
        </a:defRPr>
      </a:lvl7pPr>
      <a:lvl8pPr marL="1371600" algn="ctr" rtl="0" fontAlgn="base">
        <a:spcBef>
          <a:spcPct val="0"/>
        </a:spcBef>
        <a:spcAft>
          <a:spcPct val="0"/>
        </a:spcAft>
        <a:defRPr sz="17300" b="1">
          <a:solidFill>
            <a:schemeClr val="tx1"/>
          </a:solidFill>
          <a:latin typeface="Lucida Sans" charset="0"/>
        </a:defRPr>
      </a:lvl8pPr>
      <a:lvl9pPr marL="1828800" algn="ctr" rtl="0" fontAlgn="base">
        <a:spcBef>
          <a:spcPct val="0"/>
        </a:spcBef>
        <a:spcAft>
          <a:spcPct val="0"/>
        </a:spcAft>
        <a:defRPr sz="17300" b="1">
          <a:solidFill>
            <a:schemeClr val="tx1"/>
          </a:solidFill>
          <a:latin typeface="Lucida Sans" charset="0"/>
        </a:defRPr>
      </a:lvl9pPr>
    </p:titleStyle>
    <p:bodyStyle>
      <a:lvl1pPr marL="2319338" indent="-1739900" algn="l" rtl="0" eaLnBrk="0" fontAlgn="base" hangingPunct="0">
        <a:spcBef>
          <a:spcPct val="20000"/>
        </a:spcBef>
        <a:spcAft>
          <a:spcPct val="0"/>
        </a:spcAft>
        <a:buClr>
          <a:srgbClr val="F9F9F9"/>
        </a:buClr>
        <a:buSzPct val="65000"/>
        <a:buFont typeface="Wingdings 2" pitchFamily="2" charset="2"/>
        <a:buChar char=""/>
        <a:defRPr sz="11800" kern="1200">
          <a:solidFill>
            <a:schemeClr val="tx1"/>
          </a:solidFill>
          <a:latin typeface="+mn-lt"/>
          <a:ea typeface="ヒラギノ角ゴ Pro W3" charset="-128"/>
          <a:cs typeface="+mn-cs"/>
        </a:defRPr>
      </a:lvl1pPr>
      <a:lvl2pPr marL="3671888" indent="-1198563" algn="l" rtl="0" eaLnBrk="0" fontAlgn="base" hangingPunct="0">
        <a:spcBef>
          <a:spcPct val="20000"/>
        </a:spcBef>
        <a:spcAft>
          <a:spcPct val="0"/>
        </a:spcAft>
        <a:buClr>
          <a:schemeClr val="tx1"/>
        </a:buClr>
        <a:buSzPct val="80000"/>
        <a:buFont typeface="Wingdings 2" pitchFamily="2" charset="2"/>
        <a:buChar char=""/>
        <a:defRPr sz="10100" kern="1200">
          <a:solidFill>
            <a:schemeClr val="tx1"/>
          </a:solidFill>
          <a:latin typeface="+mn-lt"/>
          <a:ea typeface="ヒラギノ角ゴ Pro W3" charset="-128"/>
          <a:cs typeface="+mn-cs"/>
        </a:defRPr>
      </a:lvl2pPr>
      <a:lvl3pPr marL="4794250" indent="-965200" algn="l" rtl="0" eaLnBrk="0" fontAlgn="base" hangingPunct="0">
        <a:spcBef>
          <a:spcPct val="20000"/>
        </a:spcBef>
        <a:spcAft>
          <a:spcPct val="0"/>
        </a:spcAft>
        <a:buClr>
          <a:schemeClr val="tx1"/>
        </a:buClr>
        <a:buSzPct val="95000"/>
        <a:buFont typeface="Wingdings" pitchFamily="2" charset="2"/>
        <a:buChar char=""/>
        <a:defRPr sz="9300" kern="1200">
          <a:solidFill>
            <a:schemeClr val="tx1"/>
          </a:solidFill>
          <a:latin typeface="+mn-lt"/>
          <a:ea typeface="ヒラギノ角ゴ Pro W3" charset="-128"/>
          <a:cs typeface="+mn-cs"/>
        </a:defRPr>
      </a:lvl3pPr>
      <a:lvl4pPr marL="5721350" indent="-773113" algn="l" rtl="0" eaLnBrk="0" fontAlgn="base" hangingPunct="0">
        <a:spcBef>
          <a:spcPct val="20000"/>
        </a:spcBef>
        <a:spcAft>
          <a:spcPct val="0"/>
        </a:spcAft>
        <a:buClr>
          <a:schemeClr val="tx1"/>
        </a:buClr>
        <a:buSzPct val="100000"/>
        <a:buFont typeface="Wingdings 3" pitchFamily="2" charset="2"/>
        <a:buChar char=""/>
        <a:defRPr sz="8500" kern="1200">
          <a:solidFill>
            <a:schemeClr val="tx1"/>
          </a:solidFill>
          <a:latin typeface="+mn-lt"/>
          <a:ea typeface="ヒラギノ角ゴ Pro W3" charset="-128"/>
          <a:cs typeface="+mn-cs"/>
        </a:defRPr>
      </a:lvl4pPr>
      <a:lvl5pPr marL="6534150" indent="-773113" algn="l" rtl="0" eaLnBrk="0" fontAlgn="base" hangingPunct="0">
        <a:spcBef>
          <a:spcPct val="20000"/>
        </a:spcBef>
        <a:spcAft>
          <a:spcPct val="0"/>
        </a:spcAft>
        <a:buClr>
          <a:schemeClr val="tx1"/>
        </a:buClr>
        <a:buFont typeface="Wingdings 2" pitchFamily="2" charset="2"/>
        <a:buChar char=""/>
        <a:defRPr sz="8500" kern="1200">
          <a:solidFill>
            <a:schemeClr val="tx1"/>
          </a:solidFill>
          <a:latin typeface="+mn-lt"/>
          <a:ea typeface="ヒラギノ角ゴ Pro W3" charset="-128"/>
          <a:cs typeface="+mn-cs"/>
        </a:defRPr>
      </a:lvl5pPr>
      <a:lvl6pPr marL="7462423" indent="-773308" algn="l" rtl="0" eaLnBrk="1" latinLnBrk="0" hangingPunct="1">
        <a:spcBef>
          <a:spcPct val="20000"/>
        </a:spcBef>
        <a:buClr>
          <a:schemeClr val="tx1"/>
        </a:buClr>
        <a:buFont typeface="Wingdings 3"/>
        <a:buChar char=""/>
        <a:defRPr kumimoji="0" sz="7600" kern="1200">
          <a:solidFill>
            <a:schemeClr val="tx1"/>
          </a:solidFill>
          <a:latin typeface="+mn-lt"/>
          <a:ea typeface="+mn-ea"/>
          <a:cs typeface="+mn-cs"/>
        </a:defRPr>
      </a:lvl6pPr>
      <a:lvl7pPr marL="8313062" indent="-773308" algn="l" rtl="0" eaLnBrk="1" latinLnBrk="0" hangingPunct="1">
        <a:spcBef>
          <a:spcPct val="20000"/>
        </a:spcBef>
        <a:buClr>
          <a:schemeClr val="tx1"/>
        </a:buClr>
        <a:buFont typeface="Wingdings 2"/>
        <a:buChar char=""/>
        <a:defRPr kumimoji="0" sz="6800" kern="1200">
          <a:solidFill>
            <a:schemeClr val="tx1"/>
          </a:solidFill>
          <a:latin typeface="+mn-lt"/>
          <a:ea typeface="+mn-ea"/>
          <a:cs typeface="+mn-cs"/>
        </a:defRPr>
      </a:lvl7pPr>
      <a:lvl8pPr marL="9163701" indent="-773308" algn="l" rtl="0" eaLnBrk="1" latinLnBrk="0" hangingPunct="1">
        <a:spcBef>
          <a:spcPct val="20000"/>
        </a:spcBef>
        <a:buClr>
          <a:schemeClr val="tx1"/>
        </a:buClr>
        <a:buFont typeface="Wingdings 2"/>
        <a:buChar char=""/>
        <a:defRPr kumimoji="0" sz="5900" kern="1200">
          <a:solidFill>
            <a:schemeClr val="tx1"/>
          </a:solidFill>
          <a:latin typeface="+mn-lt"/>
          <a:ea typeface="+mn-ea"/>
          <a:cs typeface="+mn-cs"/>
        </a:defRPr>
      </a:lvl8pPr>
      <a:lvl9pPr marL="10014340" indent="-773308" algn="l" rtl="0" eaLnBrk="1" latinLnBrk="0" hangingPunct="1">
        <a:spcBef>
          <a:spcPct val="20000"/>
        </a:spcBef>
        <a:buClr>
          <a:schemeClr val="tx1"/>
        </a:buClr>
        <a:buFont typeface="Wingdings 2"/>
        <a:buChar char=""/>
        <a:defRPr kumimoji="0" sz="5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933270" algn="l" rtl="0" eaLnBrk="1" latinLnBrk="0" hangingPunct="1">
        <a:defRPr kumimoji="0" kern="1200">
          <a:solidFill>
            <a:schemeClr val="tx1"/>
          </a:solidFill>
          <a:latin typeface="+mn-lt"/>
          <a:ea typeface="+mn-ea"/>
          <a:cs typeface="+mn-cs"/>
        </a:defRPr>
      </a:lvl2pPr>
      <a:lvl3pPr marL="3866540" algn="l" rtl="0" eaLnBrk="1" latinLnBrk="0" hangingPunct="1">
        <a:defRPr kumimoji="0" kern="1200">
          <a:solidFill>
            <a:schemeClr val="tx1"/>
          </a:solidFill>
          <a:latin typeface="+mn-lt"/>
          <a:ea typeface="+mn-ea"/>
          <a:cs typeface="+mn-cs"/>
        </a:defRPr>
      </a:lvl3pPr>
      <a:lvl4pPr marL="5799811" algn="l" rtl="0" eaLnBrk="1" latinLnBrk="0" hangingPunct="1">
        <a:defRPr kumimoji="0" kern="1200">
          <a:solidFill>
            <a:schemeClr val="tx1"/>
          </a:solidFill>
          <a:latin typeface="+mn-lt"/>
          <a:ea typeface="+mn-ea"/>
          <a:cs typeface="+mn-cs"/>
        </a:defRPr>
      </a:lvl4pPr>
      <a:lvl5pPr marL="7733081" algn="l" rtl="0" eaLnBrk="1" latinLnBrk="0" hangingPunct="1">
        <a:defRPr kumimoji="0" kern="1200">
          <a:solidFill>
            <a:schemeClr val="tx1"/>
          </a:solidFill>
          <a:latin typeface="+mn-lt"/>
          <a:ea typeface="+mn-ea"/>
          <a:cs typeface="+mn-cs"/>
        </a:defRPr>
      </a:lvl5pPr>
      <a:lvl6pPr marL="9666351" algn="l" rtl="0" eaLnBrk="1" latinLnBrk="0" hangingPunct="1">
        <a:defRPr kumimoji="0" kern="1200">
          <a:solidFill>
            <a:schemeClr val="tx1"/>
          </a:solidFill>
          <a:latin typeface="+mn-lt"/>
          <a:ea typeface="+mn-ea"/>
          <a:cs typeface="+mn-cs"/>
        </a:defRPr>
      </a:lvl6pPr>
      <a:lvl7pPr marL="11599621" algn="l" rtl="0" eaLnBrk="1" latinLnBrk="0" hangingPunct="1">
        <a:defRPr kumimoji="0" kern="1200">
          <a:solidFill>
            <a:schemeClr val="tx1"/>
          </a:solidFill>
          <a:latin typeface="+mn-lt"/>
          <a:ea typeface="+mn-ea"/>
          <a:cs typeface="+mn-cs"/>
        </a:defRPr>
      </a:lvl7pPr>
      <a:lvl8pPr marL="13532891" algn="l" rtl="0" eaLnBrk="1" latinLnBrk="0" hangingPunct="1">
        <a:defRPr kumimoji="0" kern="1200">
          <a:solidFill>
            <a:schemeClr val="tx1"/>
          </a:solidFill>
          <a:latin typeface="+mn-lt"/>
          <a:ea typeface="+mn-ea"/>
          <a:cs typeface="+mn-cs"/>
        </a:defRPr>
      </a:lvl8pPr>
      <a:lvl9pPr marL="154661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ntrs.nasa.gov/citations/20240009440"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s://ntrs.nasa.gov/citations/202400161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a:extLst>
            <a:ext uri="{FF2B5EF4-FFF2-40B4-BE49-F238E27FC236}">
              <a16:creationId xmlns:a16="http://schemas.microsoft.com/office/drawing/2014/main" id="{F6E2161D-EDC2-AAE1-4915-E69584DA1053}"/>
            </a:ext>
          </a:extLst>
        </p:cNvPr>
        <p:cNvGrpSpPr/>
        <p:nvPr/>
      </p:nvGrpSpPr>
      <p:grpSpPr>
        <a:xfrm>
          <a:off x="0" y="0"/>
          <a:ext cx="0" cy="0"/>
          <a:chOff x="0" y="0"/>
          <a:chExt cx="0" cy="0"/>
        </a:xfrm>
      </p:grpSpPr>
      <p:sp>
        <p:nvSpPr>
          <p:cNvPr id="590" name="Google Shape;590;g355e9a71063_7_0">
            <a:extLst>
              <a:ext uri="{FF2B5EF4-FFF2-40B4-BE49-F238E27FC236}">
                <a16:creationId xmlns:a16="http://schemas.microsoft.com/office/drawing/2014/main" id="{57433F07-2098-4000-5CB3-611426FB6AA0}"/>
              </a:ext>
            </a:extLst>
          </p:cNvPr>
          <p:cNvSpPr/>
          <p:nvPr/>
        </p:nvSpPr>
        <p:spPr>
          <a:xfrm>
            <a:off x="0" y="4419600"/>
            <a:ext cx="38404800" cy="362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dirty="0">
                <a:solidFill>
                  <a:schemeClr val="bg1"/>
                </a:solidFill>
                <a:latin typeface="Helvetica Neue"/>
                <a:ea typeface="Helvetica Neue"/>
                <a:cs typeface="Helvetica Neue"/>
                <a:sym typeface="Helvetica Neue"/>
              </a:rPr>
              <a:t>Identifying, Simulating and Visualizing Highways in the Sky</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0"/>
              <a:buFont typeface="Arial"/>
              <a:buNone/>
            </a:pPr>
            <a:endParaRPr sz="11500" b="0" i="0" u="none" strike="noStrike" cap="none" dirty="0">
              <a:solidFill>
                <a:schemeClr val="bg1"/>
              </a:solidFill>
              <a:latin typeface="Helvetica Neue"/>
              <a:ea typeface="Helvetica Neue"/>
              <a:cs typeface="Helvetica Neue"/>
              <a:sym typeface="Helvetica Neue"/>
            </a:endParaRPr>
          </a:p>
        </p:txBody>
      </p:sp>
      <p:sp>
        <p:nvSpPr>
          <p:cNvPr id="591" name="Google Shape;591;g355e9a71063_7_0">
            <a:extLst>
              <a:ext uri="{FF2B5EF4-FFF2-40B4-BE49-F238E27FC236}">
                <a16:creationId xmlns:a16="http://schemas.microsoft.com/office/drawing/2014/main" id="{74A0250B-725B-47F2-EED6-E31E5CAB7A12}"/>
              </a:ext>
            </a:extLst>
          </p:cNvPr>
          <p:cNvSpPr txBox="1"/>
          <p:nvPr/>
        </p:nvSpPr>
        <p:spPr>
          <a:xfrm>
            <a:off x="20570912" y="6272784"/>
            <a:ext cx="97308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600" b="0" i="0" u="none" strike="noStrike" cap="none" dirty="0">
                <a:solidFill>
                  <a:schemeClr val="bg1"/>
                </a:solidFill>
                <a:latin typeface="Helvetica Neue"/>
                <a:ea typeface="Helvetica Neue"/>
                <a:cs typeface="Helvetica Neue"/>
                <a:sym typeface="Helvetica Neue"/>
              </a:rPr>
              <a:t>Carlos Paradis</a:t>
            </a:r>
            <a:endParaRPr sz="4200" b="0" i="0" u="none" strike="noStrike" cap="none" dirty="0">
              <a:solidFill>
                <a:schemeClr val="bg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200" b="0" i="0" u="none" strike="noStrike" cap="none" dirty="0">
                <a:solidFill>
                  <a:schemeClr val="bg1"/>
                </a:solidFill>
                <a:latin typeface="Helvetica Neue"/>
                <a:ea typeface="Helvetica Neue"/>
                <a:cs typeface="Helvetica Neue"/>
                <a:sym typeface="Helvetica Neue"/>
              </a:rPr>
              <a:t>KBR @ NASA Ames Research Center</a:t>
            </a:r>
            <a:endParaRPr sz="4200" b="0" i="0" u="none" strike="noStrike" cap="none" dirty="0">
              <a:solidFill>
                <a:schemeClr val="bg1"/>
              </a:solidFill>
              <a:latin typeface="Helvetica Neue"/>
              <a:ea typeface="Helvetica Neue"/>
              <a:cs typeface="Helvetica Neue"/>
              <a:sym typeface="Helvetica Neue"/>
            </a:endParaRPr>
          </a:p>
        </p:txBody>
      </p:sp>
      <p:sp>
        <p:nvSpPr>
          <p:cNvPr id="592" name="Google Shape;592;g355e9a71063_7_0">
            <a:extLst>
              <a:ext uri="{FF2B5EF4-FFF2-40B4-BE49-F238E27FC236}">
                <a16:creationId xmlns:a16="http://schemas.microsoft.com/office/drawing/2014/main" id="{33FF2221-8B87-76F2-FFF7-E832E3836F02}"/>
              </a:ext>
            </a:extLst>
          </p:cNvPr>
          <p:cNvSpPr txBox="1"/>
          <p:nvPr/>
        </p:nvSpPr>
        <p:spPr>
          <a:xfrm>
            <a:off x="13774174" y="6272784"/>
            <a:ext cx="74436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600" b="0" i="0" u="none" strike="noStrike" cap="none" dirty="0">
                <a:solidFill>
                  <a:schemeClr val="bg1"/>
                </a:solidFill>
                <a:latin typeface="Helvetica Neue"/>
                <a:ea typeface="Helvetica Neue"/>
                <a:cs typeface="Helvetica Neue"/>
                <a:sym typeface="Helvetica Neue"/>
              </a:rPr>
              <a:t>Kiana Partovi</a:t>
            </a:r>
            <a:endParaRPr sz="4200" b="0" i="0" u="none" strike="noStrike" cap="none" dirty="0">
              <a:solidFill>
                <a:schemeClr val="bg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200" b="0" i="0" u="none" strike="noStrike" cap="none" dirty="0">
                <a:solidFill>
                  <a:schemeClr val="bg1"/>
                </a:solidFill>
                <a:latin typeface="Helvetica Neue"/>
                <a:ea typeface="Helvetica Neue"/>
                <a:cs typeface="Helvetica Neue"/>
                <a:sym typeface="Helvetica Neue"/>
              </a:rPr>
              <a:t>University of Nevada Reno</a:t>
            </a:r>
            <a:endParaRPr sz="4200" b="0" i="0" u="none" strike="noStrike" cap="none" dirty="0">
              <a:solidFill>
                <a:schemeClr val="bg1"/>
              </a:solidFill>
              <a:latin typeface="Helvetica Neue"/>
              <a:ea typeface="Helvetica Neue"/>
              <a:cs typeface="Helvetica Neue"/>
              <a:sym typeface="Helvetica Neue"/>
            </a:endParaRPr>
          </a:p>
        </p:txBody>
      </p:sp>
      <p:sp>
        <p:nvSpPr>
          <p:cNvPr id="593" name="Google Shape;593;g355e9a71063_7_0">
            <a:extLst>
              <a:ext uri="{FF2B5EF4-FFF2-40B4-BE49-F238E27FC236}">
                <a16:creationId xmlns:a16="http://schemas.microsoft.com/office/drawing/2014/main" id="{9571DB75-9FF0-1E8B-0AB2-D7A5B22EF15E}"/>
              </a:ext>
            </a:extLst>
          </p:cNvPr>
          <p:cNvSpPr txBox="1"/>
          <p:nvPr/>
        </p:nvSpPr>
        <p:spPr>
          <a:xfrm>
            <a:off x="29977387" y="6272037"/>
            <a:ext cx="76836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600" b="0" i="0" u="none" strike="noStrike" cap="none" dirty="0">
                <a:solidFill>
                  <a:schemeClr val="bg1"/>
                </a:solidFill>
                <a:latin typeface="Helvetica Neue"/>
                <a:ea typeface="Helvetica Neue"/>
                <a:cs typeface="Helvetica Neue"/>
                <a:sym typeface="Helvetica Neue"/>
              </a:rPr>
              <a:t>Misty Davies</a:t>
            </a:r>
            <a:endParaRPr sz="12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200" b="0" i="0" u="none" strike="noStrike" cap="none" dirty="0">
                <a:solidFill>
                  <a:schemeClr val="bg1"/>
                </a:solidFill>
                <a:latin typeface="Helvetica Neue"/>
                <a:ea typeface="Helvetica Neue"/>
                <a:cs typeface="Helvetica Neue"/>
                <a:sym typeface="Helvetica Neue"/>
              </a:rPr>
              <a:t>NASA Ames Research Center</a:t>
            </a:r>
            <a:endParaRPr sz="4200" b="0" i="0" u="none" strike="noStrike" cap="none" dirty="0">
              <a:solidFill>
                <a:schemeClr val="bg1"/>
              </a:solidFill>
              <a:latin typeface="Helvetica Neue"/>
              <a:ea typeface="Helvetica Neue"/>
              <a:cs typeface="Helvetica Neue"/>
              <a:sym typeface="Helvetica Neue"/>
            </a:endParaRPr>
          </a:p>
        </p:txBody>
      </p:sp>
      <p:sp>
        <p:nvSpPr>
          <p:cNvPr id="594" name="Google Shape;594;g355e9a71063_7_0">
            <a:extLst>
              <a:ext uri="{FF2B5EF4-FFF2-40B4-BE49-F238E27FC236}">
                <a16:creationId xmlns:a16="http://schemas.microsoft.com/office/drawing/2014/main" id="{1D61EE09-B373-C3BC-2F29-AEFBB611F286}"/>
              </a:ext>
            </a:extLst>
          </p:cNvPr>
          <p:cNvSpPr txBox="1"/>
          <p:nvPr/>
        </p:nvSpPr>
        <p:spPr>
          <a:xfrm>
            <a:off x="248298" y="6272784"/>
            <a:ext cx="74436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600" b="0" i="0" u="none" strike="noStrike" cap="none" dirty="0">
                <a:solidFill>
                  <a:schemeClr val="bg1"/>
                </a:solidFill>
                <a:latin typeface="Helvetica Neue"/>
                <a:ea typeface="Helvetica Neue"/>
                <a:cs typeface="Helvetica Neue"/>
                <a:sym typeface="Helvetica Neue"/>
              </a:rPr>
              <a:t>Vedant Malhotra</a:t>
            </a:r>
            <a:endParaRPr sz="4200" b="0" i="0" u="none" strike="noStrike" cap="none" dirty="0">
              <a:solidFill>
                <a:schemeClr val="bg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200" b="0" i="0" u="none" strike="noStrike" cap="none" dirty="0">
                <a:solidFill>
                  <a:schemeClr val="bg1"/>
                </a:solidFill>
                <a:latin typeface="Helvetica Neue"/>
                <a:ea typeface="Helvetica Neue"/>
                <a:cs typeface="Helvetica Neue"/>
                <a:sym typeface="Helvetica Neue"/>
              </a:rPr>
              <a:t>University of Nevada Reno</a:t>
            </a:r>
            <a:endParaRPr sz="4200" b="0" i="0" u="none" strike="noStrike" cap="none" dirty="0">
              <a:solidFill>
                <a:schemeClr val="bg1"/>
              </a:solidFill>
              <a:latin typeface="Helvetica Neue"/>
              <a:ea typeface="Helvetica Neue"/>
              <a:cs typeface="Helvetica Neue"/>
              <a:sym typeface="Helvetica Neue"/>
            </a:endParaRPr>
          </a:p>
        </p:txBody>
      </p:sp>
      <p:sp>
        <p:nvSpPr>
          <p:cNvPr id="596" name="Google Shape;596;g355e9a71063_7_0">
            <a:extLst>
              <a:ext uri="{FF2B5EF4-FFF2-40B4-BE49-F238E27FC236}">
                <a16:creationId xmlns:a16="http://schemas.microsoft.com/office/drawing/2014/main" id="{A431CB07-6DBB-3A4A-E79A-E3A35EEA9DF0}"/>
              </a:ext>
            </a:extLst>
          </p:cNvPr>
          <p:cNvSpPr txBox="1"/>
          <p:nvPr/>
        </p:nvSpPr>
        <p:spPr>
          <a:xfrm>
            <a:off x="10336690" y="18653760"/>
            <a:ext cx="74436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ea typeface="Helvetica Neue"/>
                <a:cs typeface="Arial" panose="020B0604020202020204" pitchFamily="34" charset="0"/>
                <a:sym typeface="Helvetica Neue"/>
              </a:rPr>
              <a:t>(a) To aid in defining geometry and candidate location of urban air mobility corridors and vertiports, we cluster existing air traffic in congested areas to identify corridors. </a:t>
            </a:r>
            <a:endParaRPr sz="2000" dirty="0">
              <a:solidFill>
                <a:schemeClr val="bg1"/>
              </a:solidFill>
              <a:ea typeface="Helvetica Neue"/>
              <a:cs typeface="Arial" panose="020B0604020202020204" pitchFamily="34" charset="0"/>
              <a:sym typeface="Helvetica Neue"/>
            </a:endParaRPr>
          </a:p>
        </p:txBody>
      </p:sp>
      <p:sp>
        <p:nvSpPr>
          <p:cNvPr id="597" name="Google Shape;597;g355e9a71063_7_0">
            <a:extLst>
              <a:ext uri="{FF2B5EF4-FFF2-40B4-BE49-F238E27FC236}">
                <a16:creationId xmlns:a16="http://schemas.microsoft.com/office/drawing/2014/main" id="{F5952A3F-2C3E-B887-3370-BCFF5F4358A4}"/>
              </a:ext>
            </a:extLst>
          </p:cNvPr>
          <p:cNvSpPr txBox="1"/>
          <p:nvPr/>
        </p:nvSpPr>
        <p:spPr>
          <a:xfrm>
            <a:off x="8781532" y="8044500"/>
            <a:ext cx="29228593" cy="830956"/>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latin typeface="Helvetica Neue"/>
                <a:ea typeface="Helvetica Neue"/>
                <a:cs typeface="Helvetica Neue"/>
                <a:sym typeface="Helvetica Neue"/>
              </a:rPr>
              <a:t>Method</a:t>
            </a:r>
            <a:endParaRPr sz="3200" b="0" i="0" u="none" strike="noStrike" cap="none" dirty="0">
              <a:latin typeface="Helvetica Neue"/>
              <a:ea typeface="Helvetica Neue"/>
              <a:cs typeface="Helvetica Neue"/>
              <a:sym typeface="Helvetica Neue"/>
            </a:endParaRPr>
          </a:p>
        </p:txBody>
      </p:sp>
      <p:sp>
        <p:nvSpPr>
          <p:cNvPr id="602" name="Google Shape;602;g355e9a71063_7_0">
            <a:extLst>
              <a:ext uri="{FF2B5EF4-FFF2-40B4-BE49-F238E27FC236}">
                <a16:creationId xmlns:a16="http://schemas.microsoft.com/office/drawing/2014/main" id="{01E5B890-919E-2F9D-55A0-E5891C954424}"/>
              </a:ext>
            </a:extLst>
          </p:cNvPr>
          <p:cNvSpPr txBox="1"/>
          <p:nvPr/>
        </p:nvSpPr>
        <p:spPr>
          <a:xfrm>
            <a:off x="7029287" y="6271190"/>
            <a:ext cx="74436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600" dirty="0">
                <a:solidFill>
                  <a:schemeClr val="bg1"/>
                </a:solidFill>
                <a:latin typeface="Helvetica Neue"/>
                <a:ea typeface="Helvetica Neue"/>
                <a:cs typeface="Helvetica Neue"/>
                <a:sym typeface="Helvetica Neue"/>
              </a:rPr>
              <a:t>Leah Yanagisawa</a:t>
            </a:r>
            <a:endParaRPr sz="4200" b="0" i="0" u="none" strike="noStrike" cap="none" dirty="0">
              <a:solidFill>
                <a:schemeClr val="bg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400"/>
              <a:buFont typeface="Arial"/>
              <a:buNone/>
            </a:pPr>
            <a:r>
              <a:rPr lang="en-US" sz="4200" b="0" i="0" u="none" strike="noStrike" cap="none" dirty="0">
                <a:solidFill>
                  <a:schemeClr val="bg1"/>
                </a:solidFill>
                <a:latin typeface="Helvetica Neue"/>
                <a:ea typeface="Helvetica Neue"/>
                <a:cs typeface="Helvetica Neue"/>
                <a:sym typeface="Helvetica Neue"/>
              </a:rPr>
              <a:t>University of </a:t>
            </a:r>
            <a:r>
              <a:rPr lang="en-US" sz="4200" dirty="0">
                <a:solidFill>
                  <a:schemeClr val="bg1"/>
                </a:solidFill>
                <a:latin typeface="Helvetica Neue"/>
                <a:ea typeface="Helvetica Neue"/>
                <a:cs typeface="Helvetica Neue"/>
                <a:sym typeface="Helvetica Neue"/>
              </a:rPr>
              <a:t>Hawaii Manoa</a:t>
            </a:r>
            <a:endParaRPr sz="4200" b="0" i="0" u="none" strike="noStrike" cap="none" dirty="0">
              <a:solidFill>
                <a:schemeClr val="bg1"/>
              </a:solidFill>
              <a:latin typeface="Helvetica Neue"/>
              <a:ea typeface="Helvetica Neue"/>
              <a:cs typeface="Helvetica Neue"/>
              <a:sym typeface="Helvetica Neue"/>
            </a:endParaRPr>
          </a:p>
        </p:txBody>
      </p:sp>
      <p:sp>
        <p:nvSpPr>
          <p:cNvPr id="603" name="Google Shape;603;g355e9a71063_7_0">
            <a:extLst>
              <a:ext uri="{FF2B5EF4-FFF2-40B4-BE49-F238E27FC236}">
                <a16:creationId xmlns:a16="http://schemas.microsoft.com/office/drawing/2014/main" id="{38E4E488-64A1-8DB8-163B-D6B12A5D6BA3}"/>
              </a:ext>
            </a:extLst>
          </p:cNvPr>
          <p:cNvSpPr txBox="1"/>
          <p:nvPr/>
        </p:nvSpPr>
        <p:spPr>
          <a:xfrm>
            <a:off x="446423" y="8039100"/>
            <a:ext cx="7940433" cy="830956"/>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latin typeface="Helvetica Neue"/>
                <a:ea typeface="Helvetica Neue"/>
                <a:cs typeface="Helvetica Neue"/>
                <a:sym typeface="Helvetica Neue"/>
              </a:rPr>
              <a:t>Introduction</a:t>
            </a:r>
            <a:endParaRPr sz="1400" b="0" i="0" u="none" strike="noStrike" cap="none" dirty="0">
              <a:latin typeface="Arial"/>
              <a:ea typeface="Arial"/>
              <a:cs typeface="Arial"/>
              <a:sym typeface="Arial"/>
            </a:endParaRPr>
          </a:p>
        </p:txBody>
      </p:sp>
      <p:cxnSp>
        <p:nvCxnSpPr>
          <p:cNvPr id="59" name="Elbow Connector 58">
            <a:extLst>
              <a:ext uri="{FF2B5EF4-FFF2-40B4-BE49-F238E27FC236}">
                <a16:creationId xmlns:a16="http://schemas.microsoft.com/office/drawing/2014/main" id="{1BF0D0F3-1ABE-F78B-F7EC-EAD8F03F3975}"/>
              </a:ext>
            </a:extLst>
          </p:cNvPr>
          <p:cNvCxnSpPr>
            <a:cxnSpLocks/>
            <a:stCxn id="757" idx="3"/>
            <a:endCxn id="529" idx="1"/>
          </p:cNvCxnSpPr>
          <p:nvPr/>
        </p:nvCxnSpPr>
        <p:spPr>
          <a:xfrm flipV="1">
            <a:off x="14585757" y="10385917"/>
            <a:ext cx="5259465" cy="5925983"/>
          </a:xfrm>
          <a:prstGeom prst="bentConnector3">
            <a:avLst>
              <a:gd name="adj1" fmla="val 94306"/>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5" name="Google Shape;545;g355e9a71063_7_0">
            <a:extLst>
              <a:ext uri="{FF2B5EF4-FFF2-40B4-BE49-F238E27FC236}">
                <a16:creationId xmlns:a16="http://schemas.microsoft.com/office/drawing/2014/main" id="{2B07DAFA-DE7C-8458-9F2A-4D60F45A6B2F}"/>
              </a:ext>
            </a:extLst>
          </p:cNvPr>
          <p:cNvSpPr/>
          <p:nvPr/>
        </p:nvSpPr>
        <p:spPr>
          <a:xfrm>
            <a:off x="25305786" y="9598819"/>
            <a:ext cx="6971100" cy="2073600"/>
          </a:xfrm>
          <a:prstGeom prst="rect">
            <a:avLst/>
          </a:prstGeom>
          <a:solidFill>
            <a:srgbClr val="E1DFE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solidFill>
                <a:schemeClr val="bg1"/>
              </a:solidFil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p:txBody>
      </p:sp>
      <p:cxnSp>
        <p:nvCxnSpPr>
          <p:cNvPr id="554" name="Google Shape;554;g355e9a71063_7_0">
            <a:extLst>
              <a:ext uri="{FF2B5EF4-FFF2-40B4-BE49-F238E27FC236}">
                <a16:creationId xmlns:a16="http://schemas.microsoft.com/office/drawing/2014/main" id="{592835A3-9A85-D873-E6EA-6DCF36366E04}"/>
              </a:ext>
            </a:extLst>
          </p:cNvPr>
          <p:cNvCxnSpPr>
            <a:cxnSpLocks/>
            <a:stCxn id="560" idx="3"/>
            <a:endCxn id="889" idx="0"/>
          </p:cNvCxnSpPr>
          <p:nvPr/>
        </p:nvCxnSpPr>
        <p:spPr>
          <a:xfrm flipH="1">
            <a:off x="27345682" y="10423403"/>
            <a:ext cx="108162" cy="242183"/>
          </a:xfrm>
          <a:prstGeom prst="straightConnector1">
            <a:avLst/>
          </a:prstGeom>
          <a:noFill/>
          <a:ln w="38100" cap="flat" cmpd="sng">
            <a:solidFill>
              <a:srgbClr val="AB0010"/>
            </a:solidFill>
            <a:prstDash val="solid"/>
            <a:round/>
            <a:headEnd type="triangle" w="med" len="med"/>
            <a:tailEnd type="none" w="med" len="med"/>
          </a:ln>
        </p:spPr>
      </p:cxnSp>
      <p:cxnSp>
        <p:nvCxnSpPr>
          <p:cNvPr id="555" name="Google Shape;555;g355e9a71063_7_0">
            <a:extLst>
              <a:ext uri="{FF2B5EF4-FFF2-40B4-BE49-F238E27FC236}">
                <a16:creationId xmlns:a16="http://schemas.microsoft.com/office/drawing/2014/main" id="{57513E63-A362-D979-AD8A-B705EB1D2B2B}"/>
              </a:ext>
            </a:extLst>
          </p:cNvPr>
          <p:cNvCxnSpPr>
            <a:cxnSpLocks/>
            <a:stCxn id="889" idx="2"/>
            <a:endCxn id="557" idx="1"/>
          </p:cNvCxnSpPr>
          <p:nvPr/>
        </p:nvCxnSpPr>
        <p:spPr>
          <a:xfrm>
            <a:off x="27345682" y="10973363"/>
            <a:ext cx="496108" cy="399996"/>
          </a:xfrm>
          <a:prstGeom prst="straightConnector1">
            <a:avLst/>
          </a:prstGeom>
          <a:noFill/>
          <a:ln w="38100" cap="flat" cmpd="sng">
            <a:solidFill>
              <a:srgbClr val="AB0010"/>
            </a:solidFill>
            <a:prstDash val="solid"/>
            <a:round/>
            <a:headEnd type="triangle" w="med" len="med"/>
            <a:tailEnd type="none" w="med" len="med"/>
          </a:ln>
        </p:spPr>
      </p:cxnSp>
      <p:cxnSp>
        <p:nvCxnSpPr>
          <p:cNvPr id="556" name="Google Shape;556;g355e9a71063_7_0">
            <a:extLst>
              <a:ext uri="{FF2B5EF4-FFF2-40B4-BE49-F238E27FC236}">
                <a16:creationId xmlns:a16="http://schemas.microsoft.com/office/drawing/2014/main" id="{7D8253AC-0697-F319-8938-85CF80CAA97F}"/>
              </a:ext>
            </a:extLst>
          </p:cNvPr>
          <p:cNvCxnSpPr>
            <a:cxnSpLocks/>
            <a:stCxn id="563" idx="2"/>
            <a:endCxn id="560" idx="6"/>
          </p:cNvCxnSpPr>
          <p:nvPr/>
        </p:nvCxnSpPr>
        <p:spPr>
          <a:xfrm flipH="1" flipV="1">
            <a:off x="27645381" y="10337596"/>
            <a:ext cx="266370" cy="188921"/>
          </a:xfrm>
          <a:prstGeom prst="straightConnector1">
            <a:avLst/>
          </a:prstGeom>
          <a:noFill/>
          <a:ln w="38100" cap="flat" cmpd="sng">
            <a:solidFill>
              <a:srgbClr val="AB0010"/>
            </a:solidFill>
            <a:prstDash val="solid"/>
            <a:round/>
            <a:headEnd type="triangle" w="med" len="med"/>
            <a:tailEnd type="none" w="med" len="med"/>
          </a:ln>
        </p:spPr>
      </p:cxnSp>
      <p:sp>
        <p:nvSpPr>
          <p:cNvPr id="558" name="Google Shape;558;g355e9a71063_7_0">
            <a:extLst>
              <a:ext uri="{FF2B5EF4-FFF2-40B4-BE49-F238E27FC236}">
                <a16:creationId xmlns:a16="http://schemas.microsoft.com/office/drawing/2014/main" id="{6CA94F38-13F3-EC81-9E82-B8D2B7B12667}"/>
              </a:ext>
            </a:extLst>
          </p:cNvPr>
          <p:cNvSpPr txBox="1"/>
          <p:nvPr/>
        </p:nvSpPr>
        <p:spPr>
          <a:xfrm>
            <a:off x="26137994" y="10572470"/>
            <a:ext cx="13764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dirty="0">
                <a:solidFill>
                  <a:schemeClr val="bg1"/>
                </a:solidFill>
              </a:rPr>
              <a:t>flight levels</a:t>
            </a:r>
            <a:endParaRPr dirty="0">
              <a:solidFill>
                <a:schemeClr val="bg1"/>
              </a:solidFill>
            </a:endParaRPr>
          </a:p>
        </p:txBody>
      </p:sp>
      <p:sp>
        <p:nvSpPr>
          <p:cNvPr id="560" name="Google Shape;560;g355e9a71063_7_0">
            <a:extLst>
              <a:ext uri="{FF2B5EF4-FFF2-40B4-BE49-F238E27FC236}">
                <a16:creationId xmlns:a16="http://schemas.microsoft.com/office/drawing/2014/main" id="{15F35031-7825-FCE7-10E7-2E847E629822}"/>
              </a:ext>
            </a:extLst>
          </p:cNvPr>
          <p:cNvSpPr/>
          <p:nvPr/>
        </p:nvSpPr>
        <p:spPr>
          <a:xfrm>
            <a:off x="27420981" y="10216246"/>
            <a:ext cx="224400" cy="242700"/>
          </a:xfrm>
          <a:prstGeom prst="ellipse">
            <a:avLst/>
          </a:prstGeom>
          <a:solidFill>
            <a:srgbClr val="AB0010"/>
          </a:solidFill>
          <a:ln w="25400" cap="flat" cmpd="sng">
            <a:solidFill>
              <a:srgbClr val="641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latin typeface="Arial"/>
                <a:ea typeface="Arial"/>
                <a:cs typeface="Arial"/>
                <a:sym typeface="Arial"/>
              </a:rPr>
              <a:t>c</a:t>
            </a:r>
            <a:endParaRPr dirty="0"/>
          </a:p>
        </p:txBody>
      </p:sp>
      <p:cxnSp>
        <p:nvCxnSpPr>
          <p:cNvPr id="576" name="Google Shape;576;g355e9a71063_7_0">
            <a:extLst>
              <a:ext uri="{FF2B5EF4-FFF2-40B4-BE49-F238E27FC236}">
                <a16:creationId xmlns:a16="http://schemas.microsoft.com/office/drawing/2014/main" id="{9BBACD7E-43B6-3453-4237-3D53C87D3848}"/>
              </a:ext>
            </a:extLst>
          </p:cNvPr>
          <p:cNvCxnSpPr>
            <a:cxnSpLocks/>
            <a:stCxn id="579" idx="2"/>
            <a:endCxn id="563" idx="6"/>
          </p:cNvCxnSpPr>
          <p:nvPr/>
        </p:nvCxnSpPr>
        <p:spPr>
          <a:xfrm flipH="1">
            <a:off x="28136151" y="10090431"/>
            <a:ext cx="811998" cy="436086"/>
          </a:xfrm>
          <a:prstGeom prst="straightConnector1">
            <a:avLst/>
          </a:prstGeom>
          <a:noFill/>
          <a:ln w="38100" cap="flat" cmpd="sng">
            <a:solidFill>
              <a:srgbClr val="AB0010"/>
            </a:solidFill>
            <a:prstDash val="solid"/>
            <a:round/>
            <a:headEnd type="triangle" w="med" len="med"/>
            <a:tailEnd type="none" w="med" len="med"/>
          </a:ln>
        </p:spPr>
      </p:cxnSp>
      <p:cxnSp>
        <p:nvCxnSpPr>
          <p:cNvPr id="577" name="Google Shape;577;g355e9a71063_7_0">
            <a:extLst>
              <a:ext uri="{FF2B5EF4-FFF2-40B4-BE49-F238E27FC236}">
                <a16:creationId xmlns:a16="http://schemas.microsoft.com/office/drawing/2014/main" id="{C381C9F8-032D-3AE4-0EA3-A8F9E536596F}"/>
              </a:ext>
            </a:extLst>
          </p:cNvPr>
          <p:cNvCxnSpPr>
            <a:cxnSpLocks/>
            <a:stCxn id="579" idx="5"/>
            <a:endCxn id="580" idx="0"/>
          </p:cNvCxnSpPr>
          <p:nvPr/>
        </p:nvCxnSpPr>
        <p:spPr>
          <a:xfrm>
            <a:off x="29139686" y="10176238"/>
            <a:ext cx="145249" cy="265849"/>
          </a:xfrm>
          <a:prstGeom prst="straightConnector1">
            <a:avLst/>
          </a:prstGeom>
          <a:noFill/>
          <a:ln w="38100" cap="flat" cmpd="sng">
            <a:solidFill>
              <a:srgbClr val="AB0010"/>
            </a:solidFill>
            <a:prstDash val="solid"/>
            <a:round/>
            <a:headEnd type="none" w="med" len="med"/>
            <a:tailEnd type="triangle" w="med" len="med"/>
          </a:ln>
        </p:spPr>
      </p:cxnSp>
      <p:cxnSp>
        <p:nvCxnSpPr>
          <p:cNvPr id="578" name="Google Shape;578;g355e9a71063_7_0">
            <a:extLst>
              <a:ext uri="{FF2B5EF4-FFF2-40B4-BE49-F238E27FC236}">
                <a16:creationId xmlns:a16="http://schemas.microsoft.com/office/drawing/2014/main" id="{06CBFF6B-0AEE-25FD-4730-4A41907905F1}"/>
              </a:ext>
            </a:extLst>
          </p:cNvPr>
          <p:cNvCxnSpPr>
            <a:cxnSpLocks/>
            <a:stCxn id="580" idx="3"/>
            <a:endCxn id="557" idx="7"/>
          </p:cNvCxnSpPr>
          <p:nvPr/>
        </p:nvCxnSpPr>
        <p:spPr>
          <a:xfrm flipH="1">
            <a:off x="28000464" y="10649244"/>
            <a:ext cx="1205134" cy="724115"/>
          </a:xfrm>
          <a:prstGeom prst="straightConnector1">
            <a:avLst/>
          </a:prstGeom>
          <a:noFill/>
          <a:ln w="38100" cap="flat" cmpd="sng">
            <a:solidFill>
              <a:srgbClr val="AB0010"/>
            </a:solidFill>
            <a:prstDash val="solid"/>
            <a:round/>
            <a:headEnd type="none" w="med" len="med"/>
            <a:tailEnd type="triangle" w="med" len="med"/>
          </a:ln>
        </p:spPr>
      </p:cxnSp>
      <p:sp>
        <p:nvSpPr>
          <p:cNvPr id="579" name="Google Shape;579;g355e9a71063_7_0">
            <a:extLst>
              <a:ext uri="{FF2B5EF4-FFF2-40B4-BE49-F238E27FC236}">
                <a16:creationId xmlns:a16="http://schemas.microsoft.com/office/drawing/2014/main" id="{941142EB-A632-555F-9C1D-BA3343366E01}"/>
              </a:ext>
            </a:extLst>
          </p:cNvPr>
          <p:cNvSpPr/>
          <p:nvPr/>
        </p:nvSpPr>
        <p:spPr>
          <a:xfrm>
            <a:off x="28948149" y="9969081"/>
            <a:ext cx="224400" cy="242700"/>
          </a:xfrm>
          <a:prstGeom prst="ellipse">
            <a:avLst/>
          </a:prstGeom>
          <a:solidFill>
            <a:srgbClr val="AB0010"/>
          </a:solidFill>
          <a:ln w="25400" cap="flat" cmpd="sng">
            <a:solidFill>
              <a:srgbClr val="641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latin typeface="Arial"/>
                <a:ea typeface="Arial"/>
                <a:cs typeface="Arial"/>
                <a:sym typeface="Arial"/>
              </a:rPr>
              <a:t>e</a:t>
            </a:r>
            <a:endParaRPr dirty="0"/>
          </a:p>
        </p:txBody>
      </p:sp>
      <p:sp>
        <p:nvSpPr>
          <p:cNvPr id="580" name="Google Shape;580;g355e9a71063_7_0">
            <a:extLst>
              <a:ext uri="{FF2B5EF4-FFF2-40B4-BE49-F238E27FC236}">
                <a16:creationId xmlns:a16="http://schemas.microsoft.com/office/drawing/2014/main" id="{0DC72452-FC10-26FB-AC8E-9BC7511A450E}"/>
              </a:ext>
            </a:extLst>
          </p:cNvPr>
          <p:cNvSpPr/>
          <p:nvPr/>
        </p:nvSpPr>
        <p:spPr>
          <a:xfrm>
            <a:off x="29172735" y="10442087"/>
            <a:ext cx="224400" cy="242700"/>
          </a:xfrm>
          <a:prstGeom prst="ellipse">
            <a:avLst/>
          </a:prstGeom>
          <a:solidFill>
            <a:srgbClr val="AB0010"/>
          </a:solidFill>
          <a:ln w="25400" cap="flat" cmpd="sng">
            <a:solidFill>
              <a:srgbClr val="641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latin typeface="Arial"/>
                <a:ea typeface="Arial"/>
                <a:cs typeface="Arial"/>
                <a:sym typeface="Arial"/>
              </a:rPr>
              <a:t>f</a:t>
            </a:r>
            <a:endParaRPr dirty="0"/>
          </a:p>
        </p:txBody>
      </p:sp>
      <p:sp>
        <p:nvSpPr>
          <p:cNvPr id="834" name="TextBox 833">
            <a:extLst>
              <a:ext uri="{FF2B5EF4-FFF2-40B4-BE49-F238E27FC236}">
                <a16:creationId xmlns:a16="http://schemas.microsoft.com/office/drawing/2014/main" id="{DC559D50-ED06-BFD1-A2BF-28C1AA93D4D7}"/>
              </a:ext>
            </a:extLst>
          </p:cNvPr>
          <p:cNvSpPr txBox="1"/>
          <p:nvPr/>
        </p:nvSpPr>
        <p:spPr>
          <a:xfrm>
            <a:off x="28666011" y="9623881"/>
            <a:ext cx="1290738" cy="338554"/>
          </a:xfrm>
          <a:prstGeom prst="rect">
            <a:avLst/>
          </a:prstGeom>
          <a:noFill/>
        </p:spPr>
        <p:txBody>
          <a:bodyPr wrap="none" rtlCol="0">
            <a:spAutoFit/>
          </a:bodyPr>
          <a:lstStyle/>
          <a:p>
            <a:r>
              <a:rPr lang="en-US" sz="1600" b="1" dirty="0">
                <a:solidFill>
                  <a:schemeClr val="bg1"/>
                </a:solidFill>
              </a:rPr>
              <a:t>Flight Zone</a:t>
            </a:r>
          </a:p>
        </p:txBody>
      </p:sp>
      <p:grpSp>
        <p:nvGrpSpPr>
          <p:cNvPr id="963" name="Group 962">
            <a:extLst>
              <a:ext uri="{FF2B5EF4-FFF2-40B4-BE49-F238E27FC236}">
                <a16:creationId xmlns:a16="http://schemas.microsoft.com/office/drawing/2014/main" id="{E389502A-8F01-58C1-7F1C-1B80B8FF8F55}"/>
              </a:ext>
            </a:extLst>
          </p:cNvPr>
          <p:cNvGrpSpPr/>
          <p:nvPr/>
        </p:nvGrpSpPr>
        <p:grpSpPr>
          <a:xfrm>
            <a:off x="27203656" y="10665586"/>
            <a:ext cx="284052" cy="307777"/>
            <a:chOff x="18774056" y="10098082"/>
            <a:chExt cx="284052" cy="307777"/>
          </a:xfrm>
        </p:grpSpPr>
        <p:sp>
          <p:nvSpPr>
            <p:cNvPr id="559" name="Google Shape;559;g355e9a71063_7_0">
              <a:extLst>
                <a:ext uri="{FF2B5EF4-FFF2-40B4-BE49-F238E27FC236}">
                  <a16:creationId xmlns:a16="http://schemas.microsoft.com/office/drawing/2014/main" id="{FEC68A44-E669-A5A0-38E2-B178D75F0264}"/>
                </a:ext>
              </a:extLst>
            </p:cNvPr>
            <p:cNvSpPr/>
            <p:nvPr/>
          </p:nvSpPr>
          <p:spPr>
            <a:xfrm>
              <a:off x="18799225" y="10135109"/>
              <a:ext cx="224400" cy="242700"/>
            </a:xfrm>
            <a:prstGeom prst="ellipse">
              <a:avLst/>
            </a:prstGeom>
            <a:solidFill>
              <a:srgbClr val="AB0010"/>
            </a:solidFill>
            <a:ln w="25400" cap="flat" cmpd="sng">
              <a:solidFill>
                <a:srgbClr val="64181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dirty="0">
                <a:solidFill>
                  <a:schemeClr val="bg1"/>
                </a:solidFill>
              </a:endParaRPr>
            </a:p>
          </p:txBody>
        </p:sp>
        <p:sp>
          <p:nvSpPr>
            <p:cNvPr id="889" name="TextBox 888">
              <a:extLst>
                <a:ext uri="{FF2B5EF4-FFF2-40B4-BE49-F238E27FC236}">
                  <a16:creationId xmlns:a16="http://schemas.microsoft.com/office/drawing/2014/main" id="{D8914116-C100-8DCF-F79A-8DF39D3DECFE}"/>
                </a:ext>
              </a:extLst>
            </p:cNvPr>
            <p:cNvSpPr txBox="1"/>
            <p:nvPr/>
          </p:nvSpPr>
          <p:spPr>
            <a:xfrm>
              <a:off x="18774056" y="10098082"/>
              <a:ext cx="284052" cy="307777"/>
            </a:xfrm>
            <a:prstGeom prst="rect">
              <a:avLst/>
            </a:prstGeom>
            <a:noFill/>
          </p:spPr>
          <p:txBody>
            <a:bodyPr wrap="none" rtlCol="0">
              <a:spAutoFit/>
            </a:bodyPr>
            <a:lstStyle/>
            <a:p>
              <a:r>
                <a:rPr lang="en-US" sz="1400" dirty="0"/>
                <a:t>b</a:t>
              </a:r>
              <a:endParaRPr lang="en-US" sz="1800" dirty="0"/>
            </a:p>
          </p:txBody>
        </p:sp>
      </p:grpSp>
      <p:sp>
        <p:nvSpPr>
          <p:cNvPr id="557" name="Google Shape;557;g355e9a71063_7_0">
            <a:extLst>
              <a:ext uri="{FF2B5EF4-FFF2-40B4-BE49-F238E27FC236}">
                <a16:creationId xmlns:a16="http://schemas.microsoft.com/office/drawing/2014/main" id="{7FAE2C40-4529-96D8-DEAF-0BE282EC4C7A}"/>
              </a:ext>
            </a:extLst>
          </p:cNvPr>
          <p:cNvSpPr/>
          <p:nvPr/>
        </p:nvSpPr>
        <p:spPr>
          <a:xfrm>
            <a:off x="27808927" y="11337816"/>
            <a:ext cx="224400" cy="242700"/>
          </a:xfrm>
          <a:prstGeom prst="ellipse">
            <a:avLst/>
          </a:prstGeom>
          <a:solidFill>
            <a:srgbClr val="AB0010"/>
          </a:solidFill>
          <a:ln w="25400" cap="flat" cmpd="sng">
            <a:solidFill>
              <a:srgbClr val="641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latin typeface="Arial"/>
                <a:ea typeface="Arial"/>
                <a:cs typeface="Arial"/>
                <a:sym typeface="Arial"/>
              </a:rPr>
              <a:t>a</a:t>
            </a:r>
            <a:endParaRPr dirty="0"/>
          </a:p>
        </p:txBody>
      </p:sp>
      <p:sp>
        <p:nvSpPr>
          <p:cNvPr id="563" name="Google Shape;563;g355e9a71063_7_0">
            <a:extLst>
              <a:ext uri="{FF2B5EF4-FFF2-40B4-BE49-F238E27FC236}">
                <a16:creationId xmlns:a16="http://schemas.microsoft.com/office/drawing/2014/main" id="{D53B15D5-4610-E379-4A2E-CFD464AF1013}"/>
              </a:ext>
            </a:extLst>
          </p:cNvPr>
          <p:cNvSpPr/>
          <p:nvPr/>
        </p:nvSpPr>
        <p:spPr>
          <a:xfrm>
            <a:off x="27911751" y="10405167"/>
            <a:ext cx="224400" cy="242700"/>
          </a:xfrm>
          <a:prstGeom prst="ellipse">
            <a:avLst/>
          </a:prstGeom>
          <a:solidFill>
            <a:srgbClr val="AB0010"/>
          </a:solidFill>
          <a:ln w="25400" cap="flat" cmpd="sng">
            <a:solidFill>
              <a:srgbClr val="6418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latin typeface="Arial"/>
                <a:ea typeface="Arial"/>
                <a:cs typeface="Arial"/>
                <a:sym typeface="Arial"/>
              </a:rPr>
              <a:t>d</a:t>
            </a:r>
            <a:endParaRPr dirty="0"/>
          </a:p>
        </p:txBody>
      </p:sp>
      <p:cxnSp>
        <p:nvCxnSpPr>
          <p:cNvPr id="936" name="Google Shape;564;g355e9a71063_7_0">
            <a:extLst>
              <a:ext uri="{FF2B5EF4-FFF2-40B4-BE49-F238E27FC236}">
                <a16:creationId xmlns:a16="http://schemas.microsoft.com/office/drawing/2014/main" id="{8AC54403-C2DD-69CC-68D4-3AFF78079EE2}"/>
              </a:ext>
            </a:extLst>
          </p:cNvPr>
          <p:cNvCxnSpPr>
            <a:cxnSpLocks/>
          </p:cNvCxnSpPr>
          <p:nvPr/>
        </p:nvCxnSpPr>
        <p:spPr>
          <a:xfrm flipH="1">
            <a:off x="25378821" y="11388995"/>
            <a:ext cx="2376135" cy="10350"/>
          </a:xfrm>
          <a:prstGeom prst="straightConnector1">
            <a:avLst/>
          </a:prstGeom>
          <a:noFill/>
          <a:ln w="9525" cap="flat" cmpd="sng">
            <a:solidFill>
              <a:schemeClr val="dk1"/>
            </a:solidFill>
            <a:prstDash val="solid"/>
            <a:round/>
            <a:headEnd type="none" w="sm" len="sm"/>
            <a:tailEnd type="triangle" w="med" len="med"/>
          </a:ln>
        </p:spPr>
      </p:cxnSp>
      <p:cxnSp>
        <p:nvCxnSpPr>
          <p:cNvPr id="939" name="Google Shape;564;g355e9a71063_7_0">
            <a:extLst>
              <a:ext uri="{FF2B5EF4-FFF2-40B4-BE49-F238E27FC236}">
                <a16:creationId xmlns:a16="http://schemas.microsoft.com/office/drawing/2014/main" id="{71CDA10F-33C2-0482-6264-CBFD81870582}"/>
              </a:ext>
            </a:extLst>
          </p:cNvPr>
          <p:cNvCxnSpPr>
            <a:cxnSpLocks/>
          </p:cNvCxnSpPr>
          <p:nvPr/>
        </p:nvCxnSpPr>
        <p:spPr>
          <a:xfrm flipV="1">
            <a:off x="25378821" y="11469833"/>
            <a:ext cx="2377216" cy="11330"/>
          </a:xfrm>
          <a:prstGeom prst="straightConnector1">
            <a:avLst/>
          </a:prstGeom>
          <a:noFill/>
          <a:ln w="9525" cap="flat" cmpd="sng">
            <a:solidFill>
              <a:schemeClr val="dk1"/>
            </a:solidFill>
            <a:prstDash val="solid"/>
            <a:round/>
            <a:headEnd type="none" w="sm" len="sm"/>
            <a:tailEnd type="triangle" w="med" len="med"/>
          </a:ln>
        </p:spPr>
      </p:cxnSp>
      <p:cxnSp>
        <p:nvCxnSpPr>
          <p:cNvPr id="940" name="Google Shape;564;g355e9a71063_7_0">
            <a:extLst>
              <a:ext uri="{FF2B5EF4-FFF2-40B4-BE49-F238E27FC236}">
                <a16:creationId xmlns:a16="http://schemas.microsoft.com/office/drawing/2014/main" id="{71871891-9BD7-8D65-3ABC-AE2E85BF2F8A}"/>
              </a:ext>
            </a:extLst>
          </p:cNvPr>
          <p:cNvCxnSpPr>
            <a:cxnSpLocks/>
          </p:cNvCxnSpPr>
          <p:nvPr/>
        </p:nvCxnSpPr>
        <p:spPr>
          <a:xfrm flipH="1">
            <a:off x="29205598" y="10027907"/>
            <a:ext cx="2958646" cy="0"/>
          </a:xfrm>
          <a:prstGeom prst="straightConnector1">
            <a:avLst/>
          </a:prstGeom>
          <a:noFill/>
          <a:ln w="9525" cap="flat" cmpd="sng">
            <a:solidFill>
              <a:schemeClr val="dk1"/>
            </a:solidFill>
            <a:prstDash val="solid"/>
            <a:round/>
            <a:headEnd type="none" w="sm" len="sm"/>
            <a:tailEnd type="triangle" w="med" len="med"/>
          </a:ln>
        </p:spPr>
      </p:cxnSp>
      <p:cxnSp>
        <p:nvCxnSpPr>
          <p:cNvPr id="941" name="Google Shape;564;g355e9a71063_7_0">
            <a:extLst>
              <a:ext uri="{FF2B5EF4-FFF2-40B4-BE49-F238E27FC236}">
                <a16:creationId xmlns:a16="http://schemas.microsoft.com/office/drawing/2014/main" id="{B687AEE2-3E90-A9AC-B95C-E470FCA3A168}"/>
              </a:ext>
            </a:extLst>
          </p:cNvPr>
          <p:cNvCxnSpPr>
            <a:cxnSpLocks/>
          </p:cNvCxnSpPr>
          <p:nvPr/>
        </p:nvCxnSpPr>
        <p:spPr>
          <a:xfrm>
            <a:off x="29269125" y="10108745"/>
            <a:ext cx="2911021" cy="0"/>
          </a:xfrm>
          <a:prstGeom prst="straightConnector1">
            <a:avLst/>
          </a:prstGeom>
          <a:noFill/>
          <a:ln w="9525" cap="flat" cmpd="sng">
            <a:solidFill>
              <a:schemeClr val="dk1"/>
            </a:solidFill>
            <a:prstDash val="solid"/>
            <a:round/>
            <a:headEnd type="none" w="sm" len="sm"/>
            <a:tailEnd type="triangle" w="med" len="med"/>
          </a:ln>
        </p:spPr>
      </p:cxnSp>
      <p:cxnSp>
        <p:nvCxnSpPr>
          <p:cNvPr id="942" name="Google Shape;564;g355e9a71063_7_0">
            <a:extLst>
              <a:ext uri="{FF2B5EF4-FFF2-40B4-BE49-F238E27FC236}">
                <a16:creationId xmlns:a16="http://schemas.microsoft.com/office/drawing/2014/main" id="{3D1B1773-2317-258B-FB72-700E72A70950}"/>
              </a:ext>
            </a:extLst>
          </p:cNvPr>
          <p:cNvCxnSpPr>
            <a:cxnSpLocks/>
          </p:cNvCxnSpPr>
          <p:nvPr/>
        </p:nvCxnSpPr>
        <p:spPr>
          <a:xfrm flipH="1">
            <a:off x="28178977" y="11407338"/>
            <a:ext cx="2899746" cy="0"/>
          </a:xfrm>
          <a:prstGeom prst="straightConnector1">
            <a:avLst/>
          </a:prstGeom>
          <a:noFill/>
          <a:ln w="9525" cap="flat" cmpd="sng">
            <a:solidFill>
              <a:schemeClr val="dk1"/>
            </a:solidFill>
            <a:prstDash val="solid"/>
            <a:round/>
            <a:headEnd type="none" w="sm" len="sm"/>
            <a:tailEnd type="triangle" w="med" len="med"/>
          </a:ln>
        </p:spPr>
      </p:cxnSp>
      <p:cxnSp>
        <p:nvCxnSpPr>
          <p:cNvPr id="943" name="Google Shape;564;g355e9a71063_7_0">
            <a:extLst>
              <a:ext uri="{FF2B5EF4-FFF2-40B4-BE49-F238E27FC236}">
                <a16:creationId xmlns:a16="http://schemas.microsoft.com/office/drawing/2014/main" id="{E9ACE255-2B80-E717-79E5-9374A24A1302}"/>
              </a:ext>
            </a:extLst>
          </p:cNvPr>
          <p:cNvCxnSpPr>
            <a:cxnSpLocks/>
          </p:cNvCxnSpPr>
          <p:nvPr/>
        </p:nvCxnSpPr>
        <p:spPr>
          <a:xfrm>
            <a:off x="28113291" y="11488176"/>
            <a:ext cx="2965432" cy="0"/>
          </a:xfrm>
          <a:prstGeom prst="straightConnector1">
            <a:avLst/>
          </a:prstGeom>
          <a:noFill/>
          <a:ln w="9525" cap="flat" cmpd="sng">
            <a:solidFill>
              <a:schemeClr val="dk1"/>
            </a:solidFill>
            <a:prstDash val="solid"/>
            <a:round/>
            <a:headEnd type="none" w="sm" len="sm"/>
            <a:tailEnd type="triangle" w="med" len="med"/>
          </a:ln>
        </p:spPr>
      </p:cxnSp>
      <p:cxnSp>
        <p:nvCxnSpPr>
          <p:cNvPr id="945" name="Google Shape;564;g355e9a71063_7_0">
            <a:extLst>
              <a:ext uri="{FF2B5EF4-FFF2-40B4-BE49-F238E27FC236}">
                <a16:creationId xmlns:a16="http://schemas.microsoft.com/office/drawing/2014/main" id="{651A14F1-5420-5591-1C0D-7E7ED69D60E2}"/>
              </a:ext>
            </a:extLst>
          </p:cNvPr>
          <p:cNvCxnSpPr>
            <a:cxnSpLocks/>
          </p:cNvCxnSpPr>
          <p:nvPr/>
        </p:nvCxnSpPr>
        <p:spPr>
          <a:xfrm flipH="1">
            <a:off x="25378821" y="10282297"/>
            <a:ext cx="1999311" cy="0"/>
          </a:xfrm>
          <a:prstGeom prst="straightConnector1">
            <a:avLst/>
          </a:prstGeom>
          <a:noFill/>
          <a:ln w="9525" cap="flat" cmpd="sng">
            <a:solidFill>
              <a:schemeClr val="dk1"/>
            </a:solidFill>
            <a:prstDash val="solid"/>
            <a:round/>
            <a:headEnd type="none" w="sm" len="sm"/>
            <a:tailEnd type="triangle" w="med" len="med"/>
          </a:ln>
        </p:spPr>
      </p:cxnSp>
      <p:cxnSp>
        <p:nvCxnSpPr>
          <p:cNvPr id="946" name="Google Shape;564;g355e9a71063_7_0">
            <a:extLst>
              <a:ext uri="{FF2B5EF4-FFF2-40B4-BE49-F238E27FC236}">
                <a16:creationId xmlns:a16="http://schemas.microsoft.com/office/drawing/2014/main" id="{9955D518-FD9B-912F-B409-28B550DFCF25}"/>
              </a:ext>
            </a:extLst>
          </p:cNvPr>
          <p:cNvCxnSpPr>
            <a:cxnSpLocks/>
          </p:cNvCxnSpPr>
          <p:nvPr/>
        </p:nvCxnSpPr>
        <p:spPr>
          <a:xfrm flipV="1">
            <a:off x="25378821" y="10363135"/>
            <a:ext cx="2000392" cy="3653"/>
          </a:xfrm>
          <a:prstGeom prst="straightConnector1">
            <a:avLst/>
          </a:prstGeom>
          <a:noFill/>
          <a:ln w="9525" cap="flat" cmpd="sng">
            <a:solidFill>
              <a:schemeClr val="dk1"/>
            </a:solidFill>
            <a:prstDash val="solid"/>
            <a:round/>
            <a:headEnd type="none" w="sm" len="sm"/>
            <a:tailEnd type="triangle" w="med" len="med"/>
          </a:ln>
        </p:spPr>
      </p:cxnSp>
      <p:sp>
        <p:nvSpPr>
          <p:cNvPr id="979" name="Google Shape;558;g355e9a71063_7_0">
            <a:extLst>
              <a:ext uri="{FF2B5EF4-FFF2-40B4-BE49-F238E27FC236}">
                <a16:creationId xmlns:a16="http://schemas.microsoft.com/office/drawing/2014/main" id="{3A711792-96A1-B7A3-9CE8-F78959C3F81F}"/>
              </a:ext>
            </a:extLst>
          </p:cNvPr>
          <p:cNvSpPr txBox="1"/>
          <p:nvPr/>
        </p:nvSpPr>
        <p:spPr>
          <a:xfrm>
            <a:off x="25801298" y="11183325"/>
            <a:ext cx="13764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dirty="0" err="1">
                <a:solidFill>
                  <a:schemeClr val="bg1"/>
                </a:solidFill>
              </a:rPr>
              <a:t>uam</a:t>
            </a:r>
            <a:endParaRPr dirty="0">
              <a:solidFill>
                <a:schemeClr val="bg1"/>
              </a:solidFill>
            </a:endParaRPr>
          </a:p>
        </p:txBody>
      </p:sp>
      <p:sp>
        <p:nvSpPr>
          <p:cNvPr id="980" name="Google Shape;558;g355e9a71063_7_0">
            <a:extLst>
              <a:ext uri="{FF2B5EF4-FFF2-40B4-BE49-F238E27FC236}">
                <a16:creationId xmlns:a16="http://schemas.microsoft.com/office/drawing/2014/main" id="{4F77BCC3-743F-F0A9-8E90-93D9AC98C01D}"/>
              </a:ext>
            </a:extLst>
          </p:cNvPr>
          <p:cNvSpPr txBox="1"/>
          <p:nvPr/>
        </p:nvSpPr>
        <p:spPr>
          <a:xfrm>
            <a:off x="29060349" y="11185147"/>
            <a:ext cx="13764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dirty="0" err="1">
                <a:solidFill>
                  <a:schemeClr val="bg1"/>
                </a:solidFill>
              </a:rPr>
              <a:t>uam</a:t>
            </a:r>
            <a:endParaRPr dirty="0">
              <a:solidFill>
                <a:schemeClr val="bg1"/>
              </a:solidFill>
            </a:endParaRPr>
          </a:p>
        </p:txBody>
      </p:sp>
      <p:sp>
        <p:nvSpPr>
          <p:cNvPr id="1042" name="Google Shape;547;g355e9a71063_7_0">
            <a:extLst>
              <a:ext uri="{FF2B5EF4-FFF2-40B4-BE49-F238E27FC236}">
                <a16:creationId xmlns:a16="http://schemas.microsoft.com/office/drawing/2014/main" id="{BB774D3C-AFF9-B7E4-A1AE-D7810C854003}"/>
              </a:ext>
            </a:extLst>
          </p:cNvPr>
          <p:cNvSpPr/>
          <p:nvPr/>
        </p:nvSpPr>
        <p:spPr>
          <a:xfrm flipH="1">
            <a:off x="31154236" y="11313704"/>
            <a:ext cx="277619" cy="272363"/>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dirty="0">
                <a:solidFill>
                  <a:schemeClr val="bg1"/>
                </a:solidFill>
              </a:rPr>
              <a:t>4</a:t>
            </a:r>
            <a:endParaRPr sz="1400" dirty="0">
              <a:solidFill>
                <a:schemeClr val="bg1"/>
              </a:solidFill>
            </a:endParaRPr>
          </a:p>
        </p:txBody>
      </p:sp>
      <p:cxnSp>
        <p:nvCxnSpPr>
          <p:cNvPr id="1052" name="Google Shape;564;g355e9a71063_7_0">
            <a:extLst>
              <a:ext uri="{FF2B5EF4-FFF2-40B4-BE49-F238E27FC236}">
                <a16:creationId xmlns:a16="http://schemas.microsoft.com/office/drawing/2014/main" id="{2BCF6AC0-614C-162F-5E43-5A04214C78AC}"/>
              </a:ext>
            </a:extLst>
          </p:cNvPr>
          <p:cNvCxnSpPr>
            <a:cxnSpLocks/>
          </p:cNvCxnSpPr>
          <p:nvPr/>
        </p:nvCxnSpPr>
        <p:spPr>
          <a:xfrm flipH="1">
            <a:off x="31482658" y="11416544"/>
            <a:ext cx="724205" cy="0"/>
          </a:xfrm>
          <a:prstGeom prst="straightConnector1">
            <a:avLst/>
          </a:prstGeom>
          <a:noFill/>
          <a:ln w="9525" cap="flat" cmpd="sng">
            <a:solidFill>
              <a:schemeClr val="dk1"/>
            </a:solidFill>
            <a:prstDash val="solid"/>
            <a:round/>
            <a:headEnd type="none" w="sm" len="sm"/>
            <a:tailEnd type="triangle" w="med" len="med"/>
          </a:ln>
        </p:spPr>
      </p:cxnSp>
      <p:cxnSp>
        <p:nvCxnSpPr>
          <p:cNvPr id="1053" name="Google Shape;564;g355e9a71063_7_0">
            <a:extLst>
              <a:ext uri="{FF2B5EF4-FFF2-40B4-BE49-F238E27FC236}">
                <a16:creationId xmlns:a16="http://schemas.microsoft.com/office/drawing/2014/main" id="{6AF7FBC5-5B97-25BB-37A7-97A93BD87EFF}"/>
              </a:ext>
            </a:extLst>
          </p:cNvPr>
          <p:cNvCxnSpPr>
            <a:cxnSpLocks/>
          </p:cNvCxnSpPr>
          <p:nvPr/>
        </p:nvCxnSpPr>
        <p:spPr>
          <a:xfrm>
            <a:off x="31486301" y="11497382"/>
            <a:ext cx="742507" cy="0"/>
          </a:xfrm>
          <a:prstGeom prst="straightConnector1">
            <a:avLst/>
          </a:prstGeom>
          <a:noFill/>
          <a:ln w="9525" cap="flat" cmpd="sng">
            <a:solidFill>
              <a:schemeClr val="dk1"/>
            </a:solidFill>
            <a:prstDash val="solid"/>
            <a:round/>
            <a:headEnd type="none" w="sm" len="sm"/>
            <a:tailEnd type="triangle" w="med" len="med"/>
          </a:ln>
        </p:spPr>
      </p:cxnSp>
      <p:grpSp>
        <p:nvGrpSpPr>
          <p:cNvPr id="1089" name="Group 1088">
            <a:extLst>
              <a:ext uri="{FF2B5EF4-FFF2-40B4-BE49-F238E27FC236}">
                <a16:creationId xmlns:a16="http://schemas.microsoft.com/office/drawing/2014/main" id="{A2D799EE-B67A-4670-4E16-BD886FCD1B1E}"/>
              </a:ext>
            </a:extLst>
          </p:cNvPr>
          <p:cNvGrpSpPr/>
          <p:nvPr/>
        </p:nvGrpSpPr>
        <p:grpSpPr>
          <a:xfrm>
            <a:off x="25851913" y="11631334"/>
            <a:ext cx="3885702" cy="2855429"/>
            <a:chOff x="17295092" y="11206949"/>
            <a:chExt cx="3885702" cy="2855429"/>
          </a:xfrm>
        </p:grpSpPr>
        <p:sp>
          <p:nvSpPr>
            <p:cNvPr id="547" name="Google Shape;547;g355e9a71063_7_0">
              <a:extLst>
                <a:ext uri="{FF2B5EF4-FFF2-40B4-BE49-F238E27FC236}">
                  <a16:creationId xmlns:a16="http://schemas.microsoft.com/office/drawing/2014/main" id="{F72AC019-3011-FD56-1B2C-F9C0E32822CB}"/>
                </a:ext>
              </a:extLst>
            </p:cNvPr>
            <p:cNvSpPr/>
            <p:nvPr/>
          </p:nvSpPr>
          <p:spPr>
            <a:xfrm>
              <a:off x="19185801" y="11732958"/>
              <a:ext cx="363300" cy="355800"/>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bg1"/>
                  </a:solidFill>
                  <a:latin typeface="Arial"/>
                  <a:ea typeface="Arial"/>
                  <a:cs typeface="Arial"/>
                  <a:sym typeface="Arial"/>
                </a:rPr>
                <a:t>3</a:t>
              </a:r>
              <a:endParaRPr>
                <a:solidFill>
                  <a:schemeClr val="bg1"/>
                </a:solidFill>
              </a:endParaRPr>
            </a:p>
          </p:txBody>
        </p:sp>
        <p:sp>
          <p:nvSpPr>
            <p:cNvPr id="551" name="Google Shape;551;g355e9a71063_7_0">
              <a:extLst>
                <a:ext uri="{FF2B5EF4-FFF2-40B4-BE49-F238E27FC236}">
                  <a16:creationId xmlns:a16="http://schemas.microsoft.com/office/drawing/2014/main" id="{4DEA0982-128D-AEFE-9B0E-63BDA0717783}"/>
                </a:ext>
              </a:extLst>
            </p:cNvPr>
            <p:cNvSpPr/>
            <p:nvPr/>
          </p:nvSpPr>
          <p:spPr>
            <a:xfrm>
              <a:off x="19196966" y="12672341"/>
              <a:ext cx="363300" cy="355800"/>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bg1"/>
                  </a:solidFill>
                  <a:latin typeface="Arial"/>
                  <a:ea typeface="Arial"/>
                  <a:cs typeface="Arial"/>
                  <a:sym typeface="Arial"/>
                </a:rPr>
                <a:t>2</a:t>
              </a:r>
              <a:endParaRPr>
                <a:solidFill>
                  <a:schemeClr val="bg1"/>
                </a:solidFill>
              </a:endParaRPr>
            </a:p>
          </p:txBody>
        </p:sp>
        <p:sp>
          <p:nvSpPr>
            <p:cNvPr id="553" name="Google Shape;553;g355e9a71063_7_0">
              <a:extLst>
                <a:ext uri="{FF2B5EF4-FFF2-40B4-BE49-F238E27FC236}">
                  <a16:creationId xmlns:a16="http://schemas.microsoft.com/office/drawing/2014/main" id="{0CCB7303-9A63-EB42-86C8-EAD30EA1B405}"/>
                </a:ext>
              </a:extLst>
            </p:cNvPr>
            <p:cNvSpPr/>
            <p:nvPr/>
          </p:nvSpPr>
          <p:spPr>
            <a:xfrm>
              <a:off x="18376137" y="13365339"/>
              <a:ext cx="363300" cy="355800"/>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bg1"/>
                  </a:solidFill>
                  <a:latin typeface="Arial"/>
                  <a:ea typeface="Arial"/>
                  <a:cs typeface="Arial"/>
                  <a:sym typeface="Arial"/>
                </a:rPr>
                <a:t>1</a:t>
              </a:r>
              <a:endParaRPr>
                <a:solidFill>
                  <a:schemeClr val="bg1"/>
                </a:solidFill>
              </a:endParaRPr>
            </a:p>
          </p:txBody>
        </p:sp>
        <p:cxnSp>
          <p:nvCxnSpPr>
            <p:cNvPr id="561" name="Google Shape;561;g355e9a71063_7_0">
              <a:extLst>
                <a:ext uri="{FF2B5EF4-FFF2-40B4-BE49-F238E27FC236}">
                  <a16:creationId xmlns:a16="http://schemas.microsoft.com/office/drawing/2014/main" id="{1974FF57-E209-3A78-70A4-8C2EF22E5B89}"/>
                </a:ext>
              </a:extLst>
            </p:cNvPr>
            <p:cNvCxnSpPr>
              <a:cxnSpLocks/>
            </p:cNvCxnSpPr>
            <p:nvPr/>
          </p:nvCxnSpPr>
          <p:spPr>
            <a:xfrm flipV="1">
              <a:off x="19322191" y="12145769"/>
              <a:ext cx="0" cy="460876"/>
            </a:xfrm>
            <a:prstGeom prst="straightConnector1">
              <a:avLst/>
            </a:prstGeom>
            <a:noFill/>
            <a:ln w="9525" cap="flat" cmpd="sng">
              <a:solidFill>
                <a:schemeClr val="dk1"/>
              </a:solidFill>
              <a:prstDash val="solid"/>
              <a:round/>
              <a:headEnd type="none" w="sm" len="sm"/>
              <a:tailEnd type="triangle" w="med" len="med"/>
            </a:ln>
          </p:spPr>
        </p:cxnSp>
        <p:cxnSp>
          <p:nvCxnSpPr>
            <p:cNvPr id="564" name="Google Shape;564;g355e9a71063_7_0">
              <a:extLst>
                <a:ext uri="{FF2B5EF4-FFF2-40B4-BE49-F238E27FC236}">
                  <a16:creationId xmlns:a16="http://schemas.microsoft.com/office/drawing/2014/main" id="{A32DF93F-C399-71C2-617E-7E195D8CA131}"/>
                </a:ext>
              </a:extLst>
            </p:cNvPr>
            <p:cNvCxnSpPr>
              <a:cxnSpLocks/>
            </p:cNvCxnSpPr>
            <p:nvPr/>
          </p:nvCxnSpPr>
          <p:spPr>
            <a:xfrm>
              <a:off x="19402036" y="12153389"/>
              <a:ext cx="0" cy="453890"/>
            </a:xfrm>
            <a:prstGeom prst="straightConnector1">
              <a:avLst/>
            </a:prstGeom>
            <a:noFill/>
            <a:ln w="9525" cap="flat" cmpd="sng">
              <a:solidFill>
                <a:schemeClr val="dk1"/>
              </a:solidFill>
              <a:prstDash val="solid"/>
              <a:round/>
              <a:headEnd type="none" w="sm" len="sm"/>
              <a:tailEnd type="triangle" w="med" len="med"/>
            </a:ln>
          </p:spPr>
        </p:cxnSp>
        <p:cxnSp>
          <p:nvCxnSpPr>
            <p:cNvPr id="984" name="Google Shape;561;g355e9a71063_7_0">
              <a:extLst>
                <a:ext uri="{FF2B5EF4-FFF2-40B4-BE49-F238E27FC236}">
                  <a16:creationId xmlns:a16="http://schemas.microsoft.com/office/drawing/2014/main" id="{F1E5CD03-A309-0A3A-BF68-77EA37A2F52C}"/>
                </a:ext>
              </a:extLst>
            </p:cNvPr>
            <p:cNvCxnSpPr>
              <a:cxnSpLocks/>
            </p:cNvCxnSpPr>
            <p:nvPr/>
          </p:nvCxnSpPr>
          <p:spPr>
            <a:xfrm flipV="1">
              <a:off x="19325706" y="11206949"/>
              <a:ext cx="0" cy="460876"/>
            </a:xfrm>
            <a:prstGeom prst="straightConnector1">
              <a:avLst/>
            </a:prstGeom>
            <a:noFill/>
            <a:ln w="9525" cap="flat" cmpd="sng">
              <a:solidFill>
                <a:schemeClr val="dk1"/>
              </a:solidFill>
              <a:prstDash val="solid"/>
              <a:round/>
              <a:headEnd type="none" w="sm" len="sm"/>
              <a:tailEnd type="triangle" w="med" len="med"/>
            </a:ln>
          </p:spPr>
        </p:cxnSp>
        <p:cxnSp>
          <p:nvCxnSpPr>
            <p:cNvPr id="985" name="Google Shape;564;g355e9a71063_7_0">
              <a:extLst>
                <a:ext uri="{FF2B5EF4-FFF2-40B4-BE49-F238E27FC236}">
                  <a16:creationId xmlns:a16="http://schemas.microsoft.com/office/drawing/2014/main" id="{14E0BBB1-9746-3497-7D22-C257B64C200C}"/>
                </a:ext>
              </a:extLst>
            </p:cNvPr>
            <p:cNvCxnSpPr>
              <a:cxnSpLocks/>
            </p:cNvCxnSpPr>
            <p:nvPr/>
          </p:nvCxnSpPr>
          <p:spPr>
            <a:xfrm>
              <a:off x="19405551" y="11214569"/>
              <a:ext cx="0" cy="453890"/>
            </a:xfrm>
            <a:prstGeom prst="straightConnector1">
              <a:avLst/>
            </a:prstGeom>
            <a:noFill/>
            <a:ln w="9525" cap="flat" cmpd="sng">
              <a:solidFill>
                <a:schemeClr val="dk1"/>
              </a:solidFill>
              <a:prstDash val="solid"/>
              <a:round/>
              <a:headEnd type="none" w="sm" len="sm"/>
              <a:tailEnd type="triangle" w="med" len="med"/>
            </a:ln>
          </p:spPr>
        </p:cxnSp>
        <p:cxnSp>
          <p:nvCxnSpPr>
            <p:cNvPr id="986" name="Google Shape;561;g355e9a71063_7_0">
              <a:extLst>
                <a:ext uri="{FF2B5EF4-FFF2-40B4-BE49-F238E27FC236}">
                  <a16:creationId xmlns:a16="http://schemas.microsoft.com/office/drawing/2014/main" id="{5D0F729C-F39F-E592-3570-ED87B9B93D77}"/>
                </a:ext>
              </a:extLst>
            </p:cNvPr>
            <p:cNvCxnSpPr>
              <a:cxnSpLocks/>
            </p:cNvCxnSpPr>
            <p:nvPr/>
          </p:nvCxnSpPr>
          <p:spPr>
            <a:xfrm flipV="1">
              <a:off x="18793311" y="12998686"/>
              <a:ext cx="282744" cy="293994"/>
            </a:xfrm>
            <a:prstGeom prst="straightConnector1">
              <a:avLst/>
            </a:prstGeom>
            <a:noFill/>
            <a:ln w="9525" cap="flat" cmpd="sng">
              <a:solidFill>
                <a:schemeClr val="dk1"/>
              </a:solidFill>
              <a:prstDash val="solid"/>
              <a:round/>
              <a:headEnd type="none" w="sm" len="sm"/>
              <a:tailEnd type="triangle" w="med" len="med"/>
            </a:ln>
          </p:spPr>
        </p:cxnSp>
        <p:cxnSp>
          <p:nvCxnSpPr>
            <p:cNvPr id="987" name="Google Shape;564;g355e9a71063_7_0">
              <a:extLst>
                <a:ext uri="{FF2B5EF4-FFF2-40B4-BE49-F238E27FC236}">
                  <a16:creationId xmlns:a16="http://schemas.microsoft.com/office/drawing/2014/main" id="{BFBF2652-CF32-8AB9-46B2-0377265076EB}"/>
                </a:ext>
              </a:extLst>
            </p:cNvPr>
            <p:cNvCxnSpPr>
              <a:cxnSpLocks/>
            </p:cNvCxnSpPr>
            <p:nvPr/>
          </p:nvCxnSpPr>
          <p:spPr>
            <a:xfrm flipH="1">
              <a:off x="18836678" y="13068506"/>
              <a:ext cx="261336" cy="267138"/>
            </a:xfrm>
            <a:prstGeom prst="straightConnector1">
              <a:avLst/>
            </a:prstGeom>
            <a:noFill/>
            <a:ln w="9525" cap="flat" cmpd="sng">
              <a:solidFill>
                <a:schemeClr val="dk1"/>
              </a:solidFill>
              <a:prstDash val="solid"/>
              <a:round/>
              <a:headEnd type="none" w="sm" len="sm"/>
              <a:tailEnd type="triangle" w="med" len="med"/>
            </a:ln>
          </p:spPr>
        </p:cxnSp>
        <p:sp>
          <p:nvSpPr>
            <p:cNvPr id="996" name="Google Shape;565;g355e9a71063_7_0">
              <a:extLst>
                <a:ext uri="{FF2B5EF4-FFF2-40B4-BE49-F238E27FC236}">
                  <a16:creationId xmlns:a16="http://schemas.microsoft.com/office/drawing/2014/main" id="{CD92F474-78A6-3054-36F3-DF70C06C2408}"/>
                </a:ext>
              </a:extLst>
            </p:cNvPr>
            <p:cNvSpPr txBox="1"/>
            <p:nvPr/>
          </p:nvSpPr>
          <p:spPr>
            <a:xfrm>
              <a:off x="19642880" y="11628861"/>
              <a:ext cx="13764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dirty="0">
                  <a:solidFill>
                    <a:schemeClr val="bg1"/>
                  </a:solidFill>
                </a:rPr>
                <a:t>flight access node</a:t>
              </a:r>
              <a:endParaRPr dirty="0">
                <a:solidFill>
                  <a:schemeClr val="bg1"/>
                </a:solidFill>
              </a:endParaRPr>
            </a:p>
          </p:txBody>
        </p:sp>
        <p:sp>
          <p:nvSpPr>
            <p:cNvPr id="997" name="Google Shape;565;g355e9a71063_7_0">
              <a:extLst>
                <a:ext uri="{FF2B5EF4-FFF2-40B4-BE49-F238E27FC236}">
                  <a16:creationId xmlns:a16="http://schemas.microsoft.com/office/drawing/2014/main" id="{55AD1EFC-293B-5073-4F55-5F5FD7B5B3B1}"/>
                </a:ext>
              </a:extLst>
            </p:cNvPr>
            <p:cNvSpPr txBox="1"/>
            <p:nvPr/>
          </p:nvSpPr>
          <p:spPr>
            <a:xfrm>
              <a:off x="17648391" y="11791711"/>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UAM station</a:t>
              </a:r>
              <a:endParaRPr dirty="0">
                <a:solidFill>
                  <a:schemeClr val="bg1"/>
                </a:solidFill>
              </a:endParaRPr>
            </a:p>
          </p:txBody>
        </p:sp>
        <p:sp>
          <p:nvSpPr>
            <p:cNvPr id="998" name="Google Shape;565;g355e9a71063_7_0">
              <a:extLst>
                <a:ext uri="{FF2B5EF4-FFF2-40B4-BE49-F238E27FC236}">
                  <a16:creationId xmlns:a16="http://schemas.microsoft.com/office/drawing/2014/main" id="{F132AECF-FF0A-8DC0-C5B9-B6FDCE21D128}"/>
                </a:ext>
              </a:extLst>
            </p:cNvPr>
            <p:cNvSpPr txBox="1"/>
            <p:nvPr/>
          </p:nvSpPr>
          <p:spPr>
            <a:xfrm>
              <a:off x="19601477" y="12934054"/>
              <a:ext cx="1579317"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ground access node</a:t>
              </a:r>
              <a:endParaRPr dirty="0">
                <a:solidFill>
                  <a:schemeClr val="bg1"/>
                </a:solidFill>
              </a:endParaRPr>
            </a:p>
          </p:txBody>
        </p:sp>
        <p:sp>
          <p:nvSpPr>
            <p:cNvPr id="999" name="Google Shape;565;g355e9a71063_7_0">
              <a:extLst>
                <a:ext uri="{FF2B5EF4-FFF2-40B4-BE49-F238E27FC236}">
                  <a16:creationId xmlns:a16="http://schemas.microsoft.com/office/drawing/2014/main" id="{A3ED100D-0A2B-9AF2-5A92-4961CB66D65C}"/>
                </a:ext>
              </a:extLst>
            </p:cNvPr>
            <p:cNvSpPr txBox="1"/>
            <p:nvPr/>
          </p:nvSpPr>
          <p:spPr>
            <a:xfrm>
              <a:off x="18820997" y="13626236"/>
              <a:ext cx="1376400" cy="4154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conventional road node</a:t>
              </a:r>
              <a:endParaRPr dirty="0">
                <a:solidFill>
                  <a:schemeClr val="bg1"/>
                </a:solidFill>
              </a:endParaRPr>
            </a:p>
          </p:txBody>
        </p:sp>
        <p:cxnSp>
          <p:nvCxnSpPr>
            <p:cNvPr id="1000" name="Google Shape;561;g355e9a71063_7_0">
              <a:extLst>
                <a:ext uri="{FF2B5EF4-FFF2-40B4-BE49-F238E27FC236}">
                  <a16:creationId xmlns:a16="http://schemas.microsoft.com/office/drawing/2014/main" id="{AC4CB7C5-0931-6D07-BE24-BA57B17409B1}"/>
                </a:ext>
              </a:extLst>
            </p:cNvPr>
            <p:cNvCxnSpPr>
              <a:cxnSpLocks/>
            </p:cNvCxnSpPr>
            <p:nvPr/>
          </p:nvCxnSpPr>
          <p:spPr>
            <a:xfrm flipV="1">
              <a:off x="18014496" y="13725420"/>
              <a:ext cx="282744" cy="293994"/>
            </a:xfrm>
            <a:prstGeom prst="straightConnector1">
              <a:avLst/>
            </a:prstGeom>
            <a:noFill/>
            <a:ln w="9525" cap="flat" cmpd="sng">
              <a:solidFill>
                <a:schemeClr val="dk1"/>
              </a:solidFill>
              <a:prstDash val="solid"/>
              <a:round/>
              <a:headEnd type="none" w="sm" len="sm"/>
              <a:tailEnd type="triangle" w="med" len="med"/>
            </a:ln>
          </p:spPr>
        </p:cxnSp>
        <p:cxnSp>
          <p:nvCxnSpPr>
            <p:cNvPr id="1001" name="Google Shape;564;g355e9a71063_7_0">
              <a:extLst>
                <a:ext uri="{FF2B5EF4-FFF2-40B4-BE49-F238E27FC236}">
                  <a16:creationId xmlns:a16="http://schemas.microsoft.com/office/drawing/2014/main" id="{3773D72C-C3C5-A22F-B47C-DF77408B5D22}"/>
                </a:ext>
              </a:extLst>
            </p:cNvPr>
            <p:cNvCxnSpPr>
              <a:cxnSpLocks/>
            </p:cNvCxnSpPr>
            <p:nvPr/>
          </p:nvCxnSpPr>
          <p:spPr>
            <a:xfrm flipH="1">
              <a:off x="18057863" y="13795240"/>
              <a:ext cx="261336" cy="267138"/>
            </a:xfrm>
            <a:prstGeom prst="straightConnector1">
              <a:avLst/>
            </a:prstGeom>
            <a:noFill/>
            <a:ln w="9525" cap="flat" cmpd="sng">
              <a:solidFill>
                <a:schemeClr val="dk1"/>
              </a:solidFill>
              <a:prstDash val="solid"/>
              <a:round/>
              <a:headEnd type="none" w="sm" len="sm"/>
              <a:tailEnd type="triangle" w="med" len="med"/>
            </a:ln>
          </p:spPr>
        </p:cxnSp>
        <p:sp>
          <p:nvSpPr>
            <p:cNvPr id="1002" name="Oval 1001">
              <a:extLst>
                <a:ext uri="{FF2B5EF4-FFF2-40B4-BE49-F238E27FC236}">
                  <a16:creationId xmlns:a16="http://schemas.microsoft.com/office/drawing/2014/main" id="{BCC6AEC2-85EA-342D-EACC-5522B42D3CAC}"/>
                </a:ext>
              </a:extLst>
            </p:cNvPr>
            <p:cNvSpPr/>
            <p:nvPr/>
          </p:nvSpPr>
          <p:spPr>
            <a:xfrm>
              <a:off x="18928110" y="11659611"/>
              <a:ext cx="886517" cy="1484370"/>
            </a:xfrm>
            <a:prstGeom prst="ellipse">
              <a:avLst/>
            </a:prstGeom>
            <a:noFill/>
            <a:ln>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04" name="Straight Connector 1003">
              <a:extLst>
                <a:ext uri="{FF2B5EF4-FFF2-40B4-BE49-F238E27FC236}">
                  <a16:creationId xmlns:a16="http://schemas.microsoft.com/office/drawing/2014/main" id="{A9748279-29EA-B8B6-12CA-C692542A6960}"/>
                </a:ext>
              </a:extLst>
            </p:cNvPr>
            <p:cNvCxnSpPr/>
            <p:nvPr/>
          </p:nvCxnSpPr>
          <p:spPr>
            <a:xfrm>
              <a:off x="18739437" y="11932586"/>
              <a:ext cx="266700" cy="72000"/>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073" name="Google Shape;565;g355e9a71063_7_0">
              <a:extLst>
                <a:ext uri="{FF2B5EF4-FFF2-40B4-BE49-F238E27FC236}">
                  <a16:creationId xmlns:a16="http://schemas.microsoft.com/office/drawing/2014/main" id="{C1207B55-165F-2998-7AAD-5F4C74047C18}"/>
                </a:ext>
              </a:extLst>
            </p:cNvPr>
            <p:cNvSpPr txBox="1"/>
            <p:nvPr/>
          </p:nvSpPr>
          <p:spPr>
            <a:xfrm>
              <a:off x="17295092" y="13655541"/>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car</a:t>
              </a:r>
              <a:endParaRPr dirty="0">
                <a:solidFill>
                  <a:schemeClr val="bg1"/>
                </a:solidFill>
              </a:endParaRPr>
            </a:p>
          </p:txBody>
        </p:sp>
        <p:sp>
          <p:nvSpPr>
            <p:cNvPr id="1074" name="Google Shape;565;g355e9a71063_7_0">
              <a:extLst>
                <a:ext uri="{FF2B5EF4-FFF2-40B4-BE49-F238E27FC236}">
                  <a16:creationId xmlns:a16="http://schemas.microsoft.com/office/drawing/2014/main" id="{220043E6-9D0A-BBD1-2CC8-6E1A1F2A2672}"/>
                </a:ext>
              </a:extLst>
            </p:cNvPr>
            <p:cNvSpPr txBox="1"/>
            <p:nvPr/>
          </p:nvSpPr>
          <p:spPr>
            <a:xfrm>
              <a:off x="18444002" y="11295722"/>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err="1">
                  <a:solidFill>
                    <a:schemeClr val="bg1"/>
                  </a:solidFill>
                  <a:latin typeface="Arial"/>
                  <a:ea typeface="Arial"/>
                  <a:cs typeface="Arial"/>
                  <a:sym typeface="Arial"/>
                </a:rPr>
                <a:t>uam</a:t>
              </a:r>
              <a:endParaRPr dirty="0">
                <a:solidFill>
                  <a:schemeClr val="bg1"/>
                </a:solidFill>
              </a:endParaRPr>
            </a:p>
          </p:txBody>
        </p:sp>
        <p:sp>
          <p:nvSpPr>
            <p:cNvPr id="1075" name="Google Shape;565;g355e9a71063_7_0">
              <a:extLst>
                <a:ext uri="{FF2B5EF4-FFF2-40B4-BE49-F238E27FC236}">
                  <a16:creationId xmlns:a16="http://schemas.microsoft.com/office/drawing/2014/main" id="{AA7469D4-E2F2-4442-3D93-D2FCED4AF007}"/>
                </a:ext>
              </a:extLst>
            </p:cNvPr>
            <p:cNvSpPr txBox="1"/>
            <p:nvPr/>
          </p:nvSpPr>
          <p:spPr>
            <a:xfrm>
              <a:off x="18067243" y="12964614"/>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car</a:t>
              </a:r>
              <a:endParaRPr dirty="0">
                <a:solidFill>
                  <a:schemeClr val="bg1"/>
                </a:solidFill>
              </a:endParaRPr>
            </a:p>
          </p:txBody>
        </p:sp>
        <p:sp>
          <p:nvSpPr>
            <p:cNvPr id="1076" name="Google Shape;565;g355e9a71063_7_0">
              <a:extLst>
                <a:ext uri="{FF2B5EF4-FFF2-40B4-BE49-F238E27FC236}">
                  <a16:creationId xmlns:a16="http://schemas.microsoft.com/office/drawing/2014/main" id="{1F43B253-E188-F08D-56B8-5E12E44189D5}"/>
                </a:ext>
              </a:extLst>
            </p:cNvPr>
            <p:cNvSpPr txBox="1"/>
            <p:nvPr/>
          </p:nvSpPr>
          <p:spPr>
            <a:xfrm>
              <a:off x="18260924" y="12260140"/>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car, </a:t>
              </a:r>
              <a:r>
                <a:rPr lang="en-US" sz="1050" b="0" i="0" u="none" strike="noStrike" cap="none" dirty="0" err="1">
                  <a:solidFill>
                    <a:schemeClr val="bg1"/>
                  </a:solidFill>
                  <a:latin typeface="Arial"/>
                  <a:ea typeface="Arial"/>
                  <a:cs typeface="Arial"/>
                  <a:sym typeface="Arial"/>
                </a:rPr>
                <a:t>uam</a:t>
              </a:r>
              <a:endParaRPr dirty="0">
                <a:solidFill>
                  <a:schemeClr val="bg1"/>
                </a:solidFill>
              </a:endParaRPr>
            </a:p>
          </p:txBody>
        </p:sp>
        <p:cxnSp>
          <p:nvCxnSpPr>
            <p:cNvPr id="1077" name="Straight Connector 1076">
              <a:extLst>
                <a:ext uri="{FF2B5EF4-FFF2-40B4-BE49-F238E27FC236}">
                  <a16:creationId xmlns:a16="http://schemas.microsoft.com/office/drawing/2014/main" id="{517A650A-8443-6334-67E0-43065AE84723}"/>
                </a:ext>
              </a:extLst>
            </p:cNvPr>
            <p:cNvCxnSpPr>
              <a:cxnSpLocks/>
              <a:stCxn id="547" idx="6"/>
            </p:cNvCxnSpPr>
            <p:nvPr/>
          </p:nvCxnSpPr>
          <p:spPr>
            <a:xfrm flipV="1">
              <a:off x="19549101" y="11804408"/>
              <a:ext cx="210599" cy="106450"/>
            </a:xfrm>
            <a:prstGeom prst="line">
              <a:avLst/>
            </a:prstGeom>
            <a:ln w="222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81" name="Straight Connector 1080">
              <a:extLst>
                <a:ext uri="{FF2B5EF4-FFF2-40B4-BE49-F238E27FC236}">
                  <a16:creationId xmlns:a16="http://schemas.microsoft.com/office/drawing/2014/main" id="{E4927C7C-9BF3-E148-9E06-BDAE84568095}"/>
                </a:ext>
              </a:extLst>
            </p:cNvPr>
            <p:cNvCxnSpPr>
              <a:cxnSpLocks/>
              <a:endCxn id="551" idx="5"/>
            </p:cNvCxnSpPr>
            <p:nvPr/>
          </p:nvCxnSpPr>
          <p:spPr>
            <a:xfrm flipH="1" flipV="1">
              <a:off x="19507062" y="12976035"/>
              <a:ext cx="252638" cy="82427"/>
            </a:xfrm>
            <a:prstGeom prst="line">
              <a:avLst/>
            </a:prstGeom>
            <a:ln w="222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8CF97E06-558B-8CDB-252F-402E271D301B}"/>
                </a:ext>
              </a:extLst>
            </p:cNvPr>
            <p:cNvCxnSpPr>
              <a:cxnSpLocks/>
              <a:endCxn id="553" idx="5"/>
            </p:cNvCxnSpPr>
            <p:nvPr/>
          </p:nvCxnSpPr>
          <p:spPr>
            <a:xfrm flipH="1" flipV="1">
              <a:off x="18686233" y="13669033"/>
              <a:ext cx="271340" cy="113408"/>
            </a:xfrm>
            <a:prstGeom prst="line">
              <a:avLst/>
            </a:prstGeom>
            <a:ln w="222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1088" name="Google Shape;582;g355e9a71063_7_0">
            <a:extLst>
              <a:ext uri="{FF2B5EF4-FFF2-40B4-BE49-F238E27FC236}">
                <a16:creationId xmlns:a16="http://schemas.microsoft.com/office/drawing/2014/main" id="{2EA6C108-91A1-7987-C878-2063839AEA35}"/>
              </a:ext>
            </a:extLst>
          </p:cNvPr>
          <p:cNvSpPr txBox="1"/>
          <p:nvPr/>
        </p:nvSpPr>
        <p:spPr>
          <a:xfrm>
            <a:off x="27028039" y="17766792"/>
            <a:ext cx="47346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chemeClr val="bg1"/>
                </a:solidFill>
                <a:latin typeface="Arial"/>
                <a:ea typeface="Arial"/>
                <a:cs typeface="Arial"/>
                <a:sym typeface="Arial"/>
              </a:rPr>
              <a:t>(c) </a:t>
            </a:r>
            <a:r>
              <a:rPr lang="en-US" sz="2000" b="1" i="0" u="none" strike="noStrike" cap="none" dirty="0" err="1">
                <a:solidFill>
                  <a:schemeClr val="bg1"/>
                </a:solidFill>
                <a:latin typeface="Arial"/>
                <a:ea typeface="Arial"/>
                <a:cs typeface="Arial"/>
                <a:sym typeface="Arial"/>
              </a:rPr>
              <a:t>MatSIM</a:t>
            </a:r>
            <a:r>
              <a:rPr lang="en-US" sz="2000" b="1" i="0" u="none" strike="noStrike" cap="none" dirty="0">
                <a:solidFill>
                  <a:schemeClr val="bg1"/>
                </a:solidFill>
                <a:latin typeface="Arial"/>
                <a:ea typeface="Arial"/>
                <a:cs typeface="Arial"/>
                <a:sym typeface="Arial"/>
              </a:rPr>
              <a:t> Network Model</a:t>
            </a:r>
            <a:endParaRPr sz="2000" b="1" dirty="0">
              <a:solidFill>
                <a:schemeClr val="bg1"/>
              </a:solidFill>
            </a:endParaRPr>
          </a:p>
        </p:txBody>
      </p:sp>
      <p:grpSp>
        <p:nvGrpSpPr>
          <p:cNvPr id="1090" name="Group 1089">
            <a:extLst>
              <a:ext uri="{FF2B5EF4-FFF2-40B4-BE49-F238E27FC236}">
                <a16:creationId xmlns:a16="http://schemas.microsoft.com/office/drawing/2014/main" id="{0D7992E9-2C27-34AE-B671-7E3385CBD777}"/>
              </a:ext>
            </a:extLst>
          </p:cNvPr>
          <p:cNvGrpSpPr/>
          <p:nvPr/>
        </p:nvGrpSpPr>
        <p:grpSpPr>
          <a:xfrm flipH="1">
            <a:off x="29452164" y="11633492"/>
            <a:ext cx="3885702" cy="2855429"/>
            <a:chOff x="17295092" y="11206949"/>
            <a:chExt cx="3885702" cy="2855429"/>
          </a:xfrm>
        </p:grpSpPr>
        <p:sp>
          <p:nvSpPr>
            <p:cNvPr id="1091" name="Google Shape;547;g355e9a71063_7_0">
              <a:extLst>
                <a:ext uri="{FF2B5EF4-FFF2-40B4-BE49-F238E27FC236}">
                  <a16:creationId xmlns:a16="http://schemas.microsoft.com/office/drawing/2014/main" id="{D47453A2-D2E6-19B0-8A62-96EA54B5F81A}"/>
                </a:ext>
              </a:extLst>
            </p:cNvPr>
            <p:cNvSpPr/>
            <p:nvPr/>
          </p:nvSpPr>
          <p:spPr>
            <a:xfrm>
              <a:off x="19185801" y="11732958"/>
              <a:ext cx="363300" cy="355800"/>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bg1"/>
                  </a:solidFill>
                  <a:latin typeface="Arial"/>
                  <a:ea typeface="Arial"/>
                  <a:cs typeface="Arial"/>
                  <a:sym typeface="Arial"/>
                </a:rPr>
                <a:t>3</a:t>
              </a:r>
              <a:endParaRPr dirty="0">
                <a:solidFill>
                  <a:schemeClr val="bg1"/>
                </a:solidFill>
              </a:endParaRPr>
            </a:p>
          </p:txBody>
        </p:sp>
        <p:sp>
          <p:nvSpPr>
            <p:cNvPr id="1092" name="Google Shape;551;g355e9a71063_7_0">
              <a:extLst>
                <a:ext uri="{FF2B5EF4-FFF2-40B4-BE49-F238E27FC236}">
                  <a16:creationId xmlns:a16="http://schemas.microsoft.com/office/drawing/2014/main" id="{42CE912F-35E2-DFDC-57A1-88A654F7A1EB}"/>
                </a:ext>
              </a:extLst>
            </p:cNvPr>
            <p:cNvSpPr/>
            <p:nvPr/>
          </p:nvSpPr>
          <p:spPr>
            <a:xfrm>
              <a:off x="19196966" y="12672341"/>
              <a:ext cx="363300" cy="355800"/>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bg1"/>
                  </a:solidFill>
                  <a:latin typeface="Arial"/>
                  <a:ea typeface="Arial"/>
                  <a:cs typeface="Arial"/>
                  <a:sym typeface="Arial"/>
                </a:rPr>
                <a:t>2</a:t>
              </a:r>
              <a:endParaRPr>
                <a:solidFill>
                  <a:schemeClr val="bg1"/>
                </a:solidFill>
              </a:endParaRPr>
            </a:p>
          </p:txBody>
        </p:sp>
        <p:sp>
          <p:nvSpPr>
            <p:cNvPr id="1093" name="Google Shape;553;g355e9a71063_7_0">
              <a:extLst>
                <a:ext uri="{FF2B5EF4-FFF2-40B4-BE49-F238E27FC236}">
                  <a16:creationId xmlns:a16="http://schemas.microsoft.com/office/drawing/2014/main" id="{523AC320-6BFD-85A3-5CE4-FD38C04A8BE9}"/>
                </a:ext>
              </a:extLst>
            </p:cNvPr>
            <p:cNvSpPr/>
            <p:nvPr/>
          </p:nvSpPr>
          <p:spPr>
            <a:xfrm>
              <a:off x="18376137" y="13365339"/>
              <a:ext cx="363300" cy="355800"/>
            </a:xfrm>
            <a:prstGeom prst="ellipse">
              <a:avLst/>
            </a:prstGeom>
            <a:solidFill>
              <a:schemeClr val="tx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bg1"/>
                  </a:solidFill>
                  <a:latin typeface="Arial"/>
                  <a:ea typeface="Arial"/>
                  <a:cs typeface="Arial"/>
                  <a:sym typeface="Arial"/>
                </a:rPr>
                <a:t>1</a:t>
              </a:r>
              <a:endParaRPr>
                <a:solidFill>
                  <a:schemeClr val="bg1"/>
                </a:solidFill>
              </a:endParaRPr>
            </a:p>
          </p:txBody>
        </p:sp>
        <p:cxnSp>
          <p:nvCxnSpPr>
            <p:cNvPr id="1094" name="Google Shape;561;g355e9a71063_7_0">
              <a:extLst>
                <a:ext uri="{FF2B5EF4-FFF2-40B4-BE49-F238E27FC236}">
                  <a16:creationId xmlns:a16="http://schemas.microsoft.com/office/drawing/2014/main" id="{429EE38A-3FBE-DE03-AE86-5526B11FF457}"/>
                </a:ext>
              </a:extLst>
            </p:cNvPr>
            <p:cNvCxnSpPr>
              <a:cxnSpLocks/>
            </p:cNvCxnSpPr>
            <p:nvPr/>
          </p:nvCxnSpPr>
          <p:spPr>
            <a:xfrm flipV="1">
              <a:off x="19322191" y="12145769"/>
              <a:ext cx="0" cy="460876"/>
            </a:xfrm>
            <a:prstGeom prst="straightConnector1">
              <a:avLst/>
            </a:prstGeom>
            <a:noFill/>
            <a:ln w="9525" cap="flat" cmpd="sng">
              <a:solidFill>
                <a:schemeClr val="dk1"/>
              </a:solidFill>
              <a:prstDash val="solid"/>
              <a:round/>
              <a:headEnd type="none" w="sm" len="sm"/>
              <a:tailEnd type="triangle" w="med" len="med"/>
            </a:ln>
          </p:spPr>
        </p:cxnSp>
        <p:cxnSp>
          <p:nvCxnSpPr>
            <p:cNvPr id="1095" name="Google Shape;564;g355e9a71063_7_0">
              <a:extLst>
                <a:ext uri="{FF2B5EF4-FFF2-40B4-BE49-F238E27FC236}">
                  <a16:creationId xmlns:a16="http://schemas.microsoft.com/office/drawing/2014/main" id="{ACF99F35-9362-BDCA-1A31-0A22373823DF}"/>
                </a:ext>
              </a:extLst>
            </p:cNvPr>
            <p:cNvCxnSpPr>
              <a:cxnSpLocks/>
            </p:cNvCxnSpPr>
            <p:nvPr/>
          </p:nvCxnSpPr>
          <p:spPr>
            <a:xfrm>
              <a:off x="19402036" y="12153389"/>
              <a:ext cx="0" cy="453890"/>
            </a:xfrm>
            <a:prstGeom prst="straightConnector1">
              <a:avLst/>
            </a:prstGeom>
            <a:noFill/>
            <a:ln w="9525" cap="flat" cmpd="sng">
              <a:solidFill>
                <a:schemeClr val="dk1"/>
              </a:solidFill>
              <a:prstDash val="solid"/>
              <a:round/>
              <a:headEnd type="none" w="sm" len="sm"/>
              <a:tailEnd type="triangle" w="med" len="med"/>
            </a:ln>
          </p:spPr>
        </p:cxnSp>
        <p:cxnSp>
          <p:nvCxnSpPr>
            <p:cNvPr id="1096" name="Google Shape;561;g355e9a71063_7_0">
              <a:extLst>
                <a:ext uri="{FF2B5EF4-FFF2-40B4-BE49-F238E27FC236}">
                  <a16:creationId xmlns:a16="http://schemas.microsoft.com/office/drawing/2014/main" id="{C208CDCA-745F-6C15-BB9B-117A04CBDA5D}"/>
                </a:ext>
              </a:extLst>
            </p:cNvPr>
            <p:cNvCxnSpPr>
              <a:cxnSpLocks/>
            </p:cNvCxnSpPr>
            <p:nvPr/>
          </p:nvCxnSpPr>
          <p:spPr>
            <a:xfrm flipV="1">
              <a:off x="19325706" y="11206949"/>
              <a:ext cx="0" cy="460876"/>
            </a:xfrm>
            <a:prstGeom prst="straightConnector1">
              <a:avLst/>
            </a:prstGeom>
            <a:noFill/>
            <a:ln w="9525" cap="flat" cmpd="sng">
              <a:solidFill>
                <a:schemeClr val="dk1"/>
              </a:solidFill>
              <a:prstDash val="solid"/>
              <a:round/>
              <a:headEnd type="none" w="sm" len="sm"/>
              <a:tailEnd type="triangle" w="med" len="med"/>
            </a:ln>
          </p:spPr>
        </p:cxnSp>
        <p:cxnSp>
          <p:nvCxnSpPr>
            <p:cNvPr id="1097" name="Google Shape;564;g355e9a71063_7_0">
              <a:extLst>
                <a:ext uri="{FF2B5EF4-FFF2-40B4-BE49-F238E27FC236}">
                  <a16:creationId xmlns:a16="http://schemas.microsoft.com/office/drawing/2014/main" id="{8D72FF63-D6D1-B227-41B0-B791AC0901DB}"/>
                </a:ext>
              </a:extLst>
            </p:cNvPr>
            <p:cNvCxnSpPr>
              <a:cxnSpLocks/>
            </p:cNvCxnSpPr>
            <p:nvPr/>
          </p:nvCxnSpPr>
          <p:spPr>
            <a:xfrm>
              <a:off x="19405551" y="11214569"/>
              <a:ext cx="0" cy="453890"/>
            </a:xfrm>
            <a:prstGeom prst="straightConnector1">
              <a:avLst/>
            </a:prstGeom>
            <a:noFill/>
            <a:ln w="9525" cap="flat" cmpd="sng">
              <a:solidFill>
                <a:schemeClr val="dk1"/>
              </a:solidFill>
              <a:prstDash val="solid"/>
              <a:round/>
              <a:headEnd type="none" w="sm" len="sm"/>
              <a:tailEnd type="triangle" w="med" len="med"/>
            </a:ln>
          </p:spPr>
        </p:cxnSp>
        <p:cxnSp>
          <p:nvCxnSpPr>
            <p:cNvPr id="1098" name="Google Shape;561;g355e9a71063_7_0">
              <a:extLst>
                <a:ext uri="{FF2B5EF4-FFF2-40B4-BE49-F238E27FC236}">
                  <a16:creationId xmlns:a16="http://schemas.microsoft.com/office/drawing/2014/main" id="{EC6D194A-E592-816D-EBC4-6C75C480C20A}"/>
                </a:ext>
              </a:extLst>
            </p:cNvPr>
            <p:cNvCxnSpPr>
              <a:cxnSpLocks/>
            </p:cNvCxnSpPr>
            <p:nvPr/>
          </p:nvCxnSpPr>
          <p:spPr>
            <a:xfrm flipV="1">
              <a:off x="18793311" y="12998686"/>
              <a:ext cx="282744" cy="293994"/>
            </a:xfrm>
            <a:prstGeom prst="straightConnector1">
              <a:avLst/>
            </a:prstGeom>
            <a:noFill/>
            <a:ln w="9525" cap="flat" cmpd="sng">
              <a:solidFill>
                <a:schemeClr val="dk1"/>
              </a:solidFill>
              <a:prstDash val="solid"/>
              <a:round/>
              <a:headEnd type="none" w="sm" len="sm"/>
              <a:tailEnd type="triangle" w="med" len="med"/>
            </a:ln>
          </p:spPr>
        </p:cxnSp>
        <p:cxnSp>
          <p:nvCxnSpPr>
            <p:cNvPr id="1099" name="Google Shape;564;g355e9a71063_7_0">
              <a:extLst>
                <a:ext uri="{FF2B5EF4-FFF2-40B4-BE49-F238E27FC236}">
                  <a16:creationId xmlns:a16="http://schemas.microsoft.com/office/drawing/2014/main" id="{57154C48-2079-C4FC-FB1E-27616850A59F}"/>
                </a:ext>
              </a:extLst>
            </p:cNvPr>
            <p:cNvCxnSpPr>
              <a:cxnSpLocks/>
            </p:cNvCxnSpPr>
            <p:nvPr/>
          </p:nvCxnSpPr>
          <p:spPr>
            <a:xfrm flipH="1">
              <a:off x="18836678" y="13068506"/>
              <a:ext cx="261336" cy="267138"/>
            </a:xfrm>
            <a:prstGeom prst="straightConnector1">
              <a:avLst/>
            </a:prstGeom>
            <a:noFill/>
            <a:ln w="9525" cap="flat" cmpd="sng">
              <a:solidFill>
                <a:schemeClr val="dk1"/>
              </a:solidFill>
              <a:prstDash val="solid"/>
              <a:round/>
              <a:headEnd type="none" w="sm" len="sm"/>
              <a:tailEnd type="triangle" w="med" len="med"/>
            </a:ln>
          </p:spPr>
        </p:cxnSp>
        <p:sp>
          <p:nvSpPr>
            <p:cNvPr id="1100" name="Google Shape;565;g355e9a71063_7_0">
              <a:extLst>
                <a:ext uri="{FF2B5EF4-FFF2-40B4-BE49-F238E27FC236}">
                  <a16:creationId xmlns:a16="http://schemas.microsoft.com/office/drawing/2014/main" id="{8A922BCD-47BE-A466-A594-28E6972DFE76}"/>
                </a:ext>
              </a:extLst>
            </p:cNvPr>
            <p:cNvSpPr txBox="1"/>
            <p:nvPr/>
          </p:nvSpPr>
          <p:spPr>
            <a:xfrm>
              <a:off x="19642880" y="11628861"/>
              <a:ext cx="13764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dirty="0">
                  <a:solidFill>
                    <a:schemeClr val="bg1"/>
                  </a:solidFill>
                </a:rPr>
                <a:t>flight access node</a:t>
              </a:r>
              <a:endParaRPr dirty="0">
                <a:solidFill>
                  <a:schemeClr val="bg1"/>
                </a:solidFill>
              </a:endParaRPr>
            </a:p>
          </p:txBody>
        </p:sp>
        <p:sp>
          <p:nvSpPr>
            <p:cNvPr id="1101" name="Google Shape;565;g355e9a71063_7_0">
              <a:extLst>
                <a:ext uri="{FF2B5EF4-FFF2-40B4-BE49-F238E27FC236}">
                  <a16:creationId xmlns:a16="http://schemas.microsoft.com/office/drawing/2014/main" id="{B8B9426A-1F9A-3E46-52F5-3BCE378D43A2}"/>
                </a:ext>
              </a:extLst>
            </p:cNvPr>
            <p:cNvSpPr txBox="1"/>
            <p:nvPr/>
          </p:nvSpPr>
          <p:spPr>
            <a:xfrm>
              <a:off x="17648391" y="11791711"/>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UAM station</a:t>
              </a:r>
              <a:endParaRPr dirty="0">
                <a:solidFill>
                  <a:schemeClr val="bg1"/>
                </a:solidFill>
              </a:endParaRPr>
            </a:p>
          </p:txBody>
        </p:sp>
        <p:sp>
          <p:nvSpPr>
            <p:cNvPr id="1102" name="Google Shape;565;g355e9a71063_7_0">
              <a:extLst>
                <a:ext uri="{FF2B5EF4-FFF2-40B4-BE49-F238E27FC236}">
                  <a16:creationId xmlns:a16="http://schemas.microsoft.com/office/drawing/2014/main" id="{7538E5FC-C94D-1644-E911-D4970914B73E}"/>
                </a:ext>
              </a:extLst>
            </p:cNvPr>
            <p:cNvSpPr txBox="1"/>
            <p:nvPr/>
          </p:nvSpPr>
          <p:spPr>
            <a:xfrm>
              <a:off x="19601477" y="12934054"/>
              <a:ext cx="1579317"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ground access node</a:t>
              </a:r>
              <a:endParaRPr dirty="0">
                <a:solidFill>
                  <a:schemeClr val="bg1"/>
                </a:solidFill>
              </a:endParaRPr>
            </a:p>
          </p:txBody>
        </p:sp>
        <p:sp>
          <p:nvSpPr>
            <p:cNvPr id="1103" name="Google Shape;565;g355e9a71063_7_0">
              <a:extLst>
                <a:ext uri="{FF2B5EF4-FFF2-40B4-BE49-F238E27FC236}">
                  <a16:creationId xmlns:a16="http://schemas.microsoft.com/office/drawing/2014/main" id="{970A219E-2856-A5D1-7FE3-AE1CDBD34B3E}"/>
                </a:ext>
              </a:extLst>
            </p:cNvPr>
            <p:cNvSpPr txBox="1"/>
            <p:nvPr/>
          </p:nvSpPr>
          <p:spPr>
            <a:xfrm>
              <a:off x="18820997" y="13626236"/>
              <a:ext cx="1376400" cy="4154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conventional road node</a:t>
              </a:r>
              <a:endParaRPr dirty="0">
                <a:solidFill>
                  <a:schemeClr val="bg1"/>
                </a:solidFill>
              </a:endParaRPr>
            </a:p>
          </p:txBody>
        </p:sp>
        <p:cxnSp>
          <p:nvCxnSpPr>
            <p:cNvPr id="1104" name="Google Shape;561;g355e9a71063_7_0">
              <a:extLst>
                <a:ext uri="{FF2B5EF4-FFF2-40B4-BE49-F238E27FC236}">
                  <a16:creationId xmlns:a16="http://schemas.microsoft.com/office/drawing/2014/main" id="{CD333429-8220-C892-9C88-0A5F318BDF5B}"/>
                </a:ext>
              </a:extLst>
            </p:cNvPr>
            <p:cNvCxnSpPr>
              <a:cxnSpLocks/>
            </p:cNvCxnSpPr>
            <p:nvPr/>
          </p:nvCxnSpPr>
          <p:spPr>
            <a:xfrm flipV="1">
              <a:off x="18014496" y="13725420"/>
              <a:ext cx="282744" cy="293994"/>
            </a:xfrm>
            <a:prstGeom prst="straightConnector1">
              <a:avLst/>
            </a:prstGeom>
            <a:noFill/>
            <a:ln w="9525" cap="flat" cmpd="sng">
              <a:solidFill>
                <a:schemeClr val="dk1"/>
              </a:solidFill>
              <a:prstDash val="solid"/>
              <a:round/>
              <a:headEnd type="none" w="sm" len="sm"/>
              <a:tailEnd type="triangle" w="med" len="med"/>
            </a:ln>
          </p:spPr>
        </p:cxnSp>
        <p:cxnSp>
          <p:nvCxnSpPr>
            <p:cNvPr id="1105" name="Google Shape;564;g355e9a71063_7_0">
              <a:extLst>
                <a:ext uri="{FF2B5EF4-FFF2-40B4-BE49-F238E27FC236}">
                  <a16:creationId xmlns:a16="http://schemas.microsoft.com/office/drawing/2014/main" id="{CC51E254-D003-F6C4-B300-5708FD1C6FB6}"/>
                </a:ext>
              </a:extLst>
            </p:cNvPr>
            <p:cNvCxnSpPr>
              <a:cxnSpLocks/>
            </p:cNvCxnSpPr>
            <p:nvPr/>
          </p:nvCxnSpPr>
          <p:spPr>
            <a:xfrm flipH="1">
              <a:off x="18057863" y="13795240"/>
              <a:ext cx="261336" cy="267138"/>
            </a:xfrm>
            <a:prstGeom prst="straightConnector1">
              <a:avLst/>
            </a:prstGeom>
            <a:noFill/>
            <a:ln w="9525" cap="flat" cmpd="sng">
              <a:solidFill>
                <a:schemeClr val="dk1"/>
              </a:solidFill>
              <a:prstDash val="solid"/>
              <a:round/>
              <a:headEnd type="none" w="sm" len="sm"/>
              <a:tailEnd type="triangle" w="med" len="med"/>
            </a:ln>
          </p:spPr>
        </p:cxnSp>
        <p:sp>
          <p:nvSpPr>
            <p:cNvPr id="1106" name="Oval 1105">
              <a:extLst>
                <a:ext uri="{FF2B5EF4-FFF2-40B4-BE49-F238E27FC236}">
                  <a16:creationId xmlns:a16="http://schemas.microsoft.com/office/drawing/2014/main" id="{E33FC879-A6E2-E762-13D8-BCEE7B1D34EB}"/>
                </a:ext>
              </a:extLst>
            </p:cNvPr>
            <p:cNvSpPr/>
            <p:nvPr/>
          </p:nvSpPr>
          <p:spPr>
            <a:xfrm>
              <a:off x="18928110" y="11659611"/>
              <a:ext cx="886517" cy="1484370"/>
            </a:xfrm>
            <a:prstGeom prst="ellipse">
              <a:avLst/>
            </a:prstGeom>
            <a:noFill/>
            <a:ln>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07" name="Straight Connector 1106">
              <a:extLst>
                <a:ext uri="{FF2B5EF4-FFF2-40B4-BE49-F238E27FC236}">
                  <a16:creationId xmlns:a16="http://schemas.microsoft.com/office/drawing/2014/main" id="{F83CE852-C297-A68C-9ED3-33C9C5712807}"/>
                </a:ext>
              </a:extLst>
            </p:cNvPr>
            <p:cNvCxnSpPr/>
            <p:nvPr/>
          </p:nvCxnSpPr>
          <p:spPr>
            <a:xfrm>
              <a:off x="18739437" y="11932586"/>
              <a:ext cx="266700" cy="72000"/>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08" name="Google Shape;565;g355e9a71063_7_0">
              <a:extLst>
                <a:ext uri="{FF2B5EF4-FFF2-40B4-BE49-F238E27FC236}">
                  <a16:creationId xmlns:a16="http://schemas.microsoft.com/office/drawing/2014/main" id="{48C30DAA-8D4C-6A46-222C-DB9C19308C57}"/>
                </a:ext>
              </a:extLst>
            </p:cNvPr>
            <p:cNvSpPr txBox="1"/>
            <p:nvPr/>
          </p:nvSpPr>
          <p:spPr>
            <a:xfrm>
              <a:off x="17295092" y="13655541"/>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car</a:t>
              </a:r>
              <a:endParaRPr dirty="0">
                <a:solidFill>
                  <a:schemeClr val="bg1"/>
                </a:solidFill>
              </a:endParaRPr>
            </a:p>
          </p:txBody>
        </p:sp>
        <p:sp>
          <p:nvSpPr>
            <p:cNvPr id="1109" name="Google Shape;565;g355e9a71063_7_0">
              <a:extLst>
                <a:ext uri="{FF2B5EF4-FFF2-40B4-BE49-F238E27FC236}">
                  <a16:creationId xmlns:a16="http://schemas.microsoft.com/office/drawing/2014/main" id="{87D6800D-70F8-39FF-D4BB-9E19878B5C9B}"/>
                </a:ext>
              </a:extLst>
            </p:cNvPr>
            <p:cNvSpPr txBox="1"/>
            <p:nvPr/>
          </p:nvSpPr>
          <p:spPr>
            <a:xfrm>
              <a:off x="18444002" y="11295722"/>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err="1">
                  <a:solidFill>
                    <a:schemeClr val="bg1"/>
                  </a:solidFill>
                  <a:latin typeface="Arial"/>
                  <a:ea typeface="Arial"/>
                  <a:cs typeface="Arial"/>
                  <a:sym typeface="Arial"/>
                </a:rPr>
                <a:t>uam</a:t>
              </a:r>
              <a:endParaRPr dirty="0">
                <a:solidFill>
                  <a:schemeClr val="bg1"/>
                </a:solidFill>
              </a:endParaRPr>
            </a:p>
          </p:txBody>
        </p:sp>
        <p:sp>
          <p:nvSpPr>
            <p:cNvPr id="1110" name="Google Shape;565;g355e9a71063_7_0">
              <a:extLst>
                <a:ext uri="{FF2B5EF4-FFF2-40B4-BE49-F238E27FC236}">
                  <a16:creationId xmlns:a16="http://schemas.microsoft.com/office/drawing/2014/main" id="{22FFD043-CD4D-5837-F6E8-44AE4EB109FD}"/>
                </a:ext>
              </a:extLst>
            </p:cNvPr>
            <p:cNvSpPr txBox="1"/>
            <p:nvPr/>
          </p:nvSpPr>
          <p:spPr>
            <a:xfrm>
              <a:off x="18067243" y="12964614"/>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car</a:t>
              </a:r>
              <a:endParaRPr dirty="0">
                <a:solidFill>
                  <a:schemeClr val="bg1"/>
                </a:solidFill>
              </a:endParaRPr>
            </a:p>
          </p:txBody>
        </p:sp>
        <p:sp>
          <p:nvSpPr>
            <p:cNvPr id="1111" name="Google Shape;565;g355e9a71063_7_0">
              <a:extLst>
                <a:ext uri="{FF2B5EF4-FFF2-40B4-BE49-F238E27FC236}">
                  <a16:creationId xmlns:a16="http://schemas.microsoft.com/office/drawing/2014/main" id="{0B387D9D-45FB-D329-1198-1F632B8843A8}"/>
                </a:ext>
              </a:extLst>
            </p:cNvPr>
            <p:cNvSpPr txBox="1"/>
            <p:nvPr/>
          </p:nvSpPr>
          <p:spPr>
            <a:xfrm>
              <a:off x="18260924" y="12260140"/>
              <a:ext cx="137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0" i="0" u="none" strike="noStrike" cap="none" dirty="0">
                  <a:solidFill>
                    <a:schemeClr val="bg1"/>
                  </a:solidFill>
                  <a:latin typeface="Arial"/>
                  <a:ea typeface="Arial"/>
                  <a:cs typeface="Arial"/>
                  <a:sym typeface="Arial"/>
                </a:rPr>
                <a:t>car, </a:t>
              </a:r>
              <a:r>
                <a:rPr lang="en-US" sz="1050" b="0" i="0" u="none" strike="noStrike" cap="none" dirty="0" err="1">
                  <a:solidFill>
                    <a:schemeClr val="bg1"/>
                  </a:solidFill>
                  <a:latin typeface="Arial"/>
                  <a:ea typeface="Arial"/>
                  <a:cs typeface="Arial"/>
                  <a:sym typeface="Arial"/>
                </a:rPr>
                <a:t>uam</a:t>
              </a:r>
              <a:endParaRPr dirty="0">
                <a:solidFill>
                  <a:schemeClr val="bg1"/>
                </a:solidFill>
              </a:endParaRPr>
            </a:p>
          </p:txBody>
        </p:sp>
        <p:cxnSp>
          <p:nvCxnSpPr>
            <p:cNvPr id="1112" name="Straight Connector 1111">
              <a:extLst>
                <a:ext uri="{FF2B5EF4-FFF2-40B4-BE49-F238E27FC236}">
                  <a16:creationId xmlns:a16="http://schemas.microsoft.com/office/drawing/2014/main" id="{B348DF0A-06DD-C09E-EB5B-490884A5B8DE}"/>
                </a:ext>
              </a:extLst>
            </p:cNvPr>
            <p:cNvCxnSpPr>
              <a:cxnSpLocks/>
              <a:stCxn id="1091" idx="6"/>
            </p:cNvCxnSpPr>
            <p:nvPr/>
          </p:nvCxnSpPr>
          <p:spPr>
            <a:xfrm flipV="1">
              <a:off x="19549101" y="11804408"/>
              <a:ext cx="210599" cy="106450"/>
            </a:xfrm>
            <a:prstGeom prst="line">
              <a:avLst/>
            </a:prstGeom>
            <a:ln w="222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23B41276-26E6-7693-CC44-F40C9F4A29B0}"/>
                </a:ext>
              </a:extLst>
            </p:cNvPr>
            <p:cNvCxnSpPr>
              <a:cxnSpLocks/>
              <a:endCxn id="1092" idx="5"/>
            </p:cNvCxnSpPr>
            <p:nvPr/>
          </p:nvCxnSpPr>
          <p:spPr>
            <a:xfrm flipH="1" flipV="1">
              <a:off x="19507062" y="12976035"/>
              <a:ext cx="252638" cy="82427"/>
            </a:xfrm>
            <a:prstGeom prst="line">
              <a:avLst/>
            </a:prstGeom>
            <a:ln w="222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4823EDBD-117D-0001-EE3B-2A2C3D7A1611}"/>
                </a:ext>
              </a:extLst>
            </p:cNvPr>
            <p:cNvCxnSpPr>
              <a:cxnSpLocks/>
              <a:endCxn id="1093" idx="5"/>
            </p:cNvCxnSpPr>
            <p:nvPr/>
          </p:nvCxnSpPr>
          <p:spPr>
            <a:xfrm flipH="1" flipV="1">
              <a:off x="18686233" y="13669033"/>
              <a:ext cx="271340" cy="113408"/>
            </a:xfrm>
            <a:prstGeom prst="line">
              <a:avLst/>
            </a:prstGeom>
            <a:ln w="222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582" name="Google Shape;582;g355e9a71063_7_0">
            <a:extLst>
              <a:ext uri="{FF2B5EF4-FFF2-40B4-BE49-F238E27FC236}">
                <a16:creationId xmlns:a16="http://schemas.microsoft.com/office/drawing/2014/main" id="{4036053D-C475-D574-392B-269CD2B3ACD9}"/>
              </a:ext>
            </a:extLst>
          </p:cNvPr>
          <p:cNvSpPr txBox="1"/>
          <p:nvPr/>
        </p:nvSpPr>
        <p:spPr>
          <a:xfrm>
            <a:off x="19703073" y="17766792"/>
            <a:ext cx="47346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chemeClr val="bg1"/>
                </a:solidFill>
                <a:latin typeface="Arial"/>
                <a:ea typeface="Arial"/>
                <a:cs typeface="Arial"/>
                <a:sym typeface="Arial"/>
              </a:rPr>
              <a:t>(b) Simulation Physical Representation</a:t>
            </a:r>
            <a:endParaRPr sz="2000" b="1" dirty="0">
              <a:solidFill>
                <a:schemeClr val="bg1"/>
              </a:solidFill>
            </a:endParaRPr>
          </a:p>
        </p:txBody>
      </p:sp>
      <p:grpSp>
        <p:nvGrpSpPr>
          <p:cNvPr id="2162" name="Group 2161">
            <a:extLst>
              <a:ext uri="{FF2B5EF4-FFF2-40B4-BE49-F238E27FC236}">
                <a16:creationId xmlns:a16="http://schemas.microsoft.com/office/drawing/2014/main" id="{3DB9E7FC-3A87-E637-1543-3CCB5EDB5817}"/>
              </a:ext>
            </a:extLst>
          </p:cNvPr>
          <p:cNvGrpSpPr/>
          <p:nvPr/>
        </p:nvGrpSpPr>
        <p:grpSpPr>
          <a:xfrm>
            <a:off x="19761947" y="9624326"/>
            <a:ext cx="4824324" cy="4312235"/>
            <a:chOff x="19761947" y="9624326"/>
            <a:chExt cx="4824324" cy="4312235"/>
          </a:xfrm>
        </p:grpSpPr>
        <p:sp>
          <p:nvSpPr>
            <p:cNvPr id="1120" name="Google Shape;530;g355e9a71063_7_0">
              <a:extLst>
                <a:ext uri="{FF2B5EF4-FFF2-40B4-BE49-F238E27FC236}">
                  <a16:creationId xmlns:a16="http://schemas.microsoft.com/office/drawing/2014/main" id="{732A46E2-2C7A-345C-8E02-463CA6B48556}"/>
                </a:ext>
              </a:extLst>
            </p:cNvPr>
            <p:cNvSpPr/>
            <p:nvPr/>
          </p:nvSpPr>
          <p:spPr>
            <a:xfrm rot="18251603" flipH="1">
              <a:off x="23532689" y="12768792"/>
              <a:ext cx="450252" cy="1656913"/>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Book Antiqua"/>
                <a:ea typeface="Book Antiqua"/>
                <a:cs typeface="Book Antiqua"/>
                <a:sym typeface="Book Antiqua"/>
              </a:endParaRPr>
            </a:p>
          </p:txBody>
        </p:sp>
        <p:cxnSp>
          <p:nvCxnSpPr>
            <p:cNvPr id="1121" name="Google Shape;544;g355e9a71063_7_0">
              <a:extLst>
                <a:ext uri="{FF2B5EF4-FFF2-40B4-BE49-F238E27FC236}">
                  <a16:creationId xmlns:a16="http://schemas.microsoft.com/office/drawing/2014/main" id="{95DD4759-E516-D78A-7DA8-5CF7D05366F2}"/>
                </a:ext>
              </a:extLst>
            </p:cNvPr>
            <p:cNvCxnSpPr>
              <a:cxnSpLocks/>
            </p:cNvCxnSpPr>
            <p:nvPr/>
          </p:nvCxnSpPr>
          <p:spPr>
            <a:xfrm rot="589421" flipH="1" flipV="1">
              <a:off x="22970362" y="13313157"/>
              <a:ext cx="1573752" cy="553829"/>
            </a:xfrm>
            <a:prstGeom prst="straightConnector1">
              <a:avLst/>
            </a:prstGeom>
            <a:noFill/>
            <a:ln w="25400" cap="flat" cmpd="sng">
              <a:solidFill>
                <a:schemeClr val="dk1"/>
              </a:solidFill>
              <a:prstDash val="lgDash"/>
              <a:round/>
              <a:headEnd type="none" w="sm" len="sm"/>
              <a:tailEnd type="none" w="sm" len="sm"/>
            </a:ln>
            <a:effectLst>
              <a:outerShdw blurRad="40000" dist="20000" dir="5400000" rotWithShape="0">
                <a:srgbClr val="000000">
                  <a:alpha val="37650"/>
                </a:srgbClr>
              </a:outerShdw>
            </a:effectLst>
          </p:spPr>
        </p:cxnSp>
        <p:sp>
          <p:nvSpPr>
            <p:cNvPr id="529" name="Google Shape;529;g355e9a71063_7_0">
              <a:extLst>
                <a:ext uri="{FF2B5EF4-FFF2-40B4-BE49-F238E27FC236}">
                  <a16:creationId xmlns:a16="http://schemas.microsoft.com/office/drawing/2014/main" id="{FFE7B6BF-B382-59E1-CBAB-0A6E89A8C22C}"/>
                </a:ext>
              </a:extLst>
            </p:cNvPr>
            <p:cNvSpPr/>
            <p:nvPr/>
          </p:nvSpPr>
          <p:spPr>
            <a:xfrm>
              <a:off x="19845222" y="9624967"/>
              <a:ext cx="4734600" cy="1521900"/>
            </a:xfrm>
            <a:prstGeom prst="rect">
              <a:avLst/>
            </a:prstGeom>
            <a:solidFill>
              <a:srgbClr val="E1DFE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bg1"/>
                </a:solidFill>
                <a:latin typeface="Arial"/>
                <a:ea typeface="Arial"/>
                <a:cs typeface="Arial"/>
                <a:sym typeface="Arial"/>
              </a:endParaRPr>
            </a:p>
          </p:txBody>
        </p:sp>
        <p:pic>
          <p:nvPicPr>
            <p:cNvPr id="532" name="Google Shape;532;g355e9a71063_7_0">
              <a:extLst>
                <a:ext uri="{FF2B5EF4-FFF2-40B4-BE49-F238E27FC236}">
                  <a16:creationId xmlns:a16="http://schemas.microsoft.com/office/drawing/2014/main" id="{E783B8A9-F76E-5F85-DCAF-8DCFF7CEE541}"/>
                </a:ext>
              </a:extLst>
            </p:cNvPr>
            <p:cNvPicPr preferRelativeResize="0"/>
            <p:nvPr/>
          </p:nvPicPr>
          <p:blipFill rotWithShape="1">
            <a:blip r:embed="rId3">
              <a:alphaModFix/>
            </a:blip>
            <a:srcRect/>
            <a:stretch/>
          </p:blipFill>
          <p:spPr>
            <a:xfrm flipH="1">
              <a:off x="20999917" y="9899935"/>
              <a:ext cx="553388" cy="423330"/>
            </a:xfrm>
            <a:prstGeom prst="rect">
              <a:avLst/>
            </a:prstGeom>
            <a:noFill/>
            <a:ln>
              <a:noFill/>
            </a:ln>
          </p:spPr>
        </p:pic>
        <p:pic>
          <p:nvPicPr>
            <p:cNvPr id="534" name="Google Shape;534;g355e9a71063_7_0">
              <a:extLst>
                <a:ext uri="{FF2B5EF4-FFF2-40B4-BE49-F238E27FC236}">
                  <a16:creationId xmlns:a16="http://schemas.microsoft.com/office/drawing/2014/main" id="{411B89E9-E441-5167-8E4F-9D962A664FEC}"/>
                </a:ext>
              </a:extLst>
            </p:cNvPr>
            <p:cNvPicPr preferRelativeResize="0"/>
            <p:nvPr/>
          </p:nvPicPr>
          <p:blipFill rotWithShape="1">
            <a:blip r:embed="rId3">
              <a:alphaModFix/>
            </a:blip>
            <a:srcRect/>
            <a:stretch/>
          </p:blipFill>
          <p:spPr>
            <a:xfrm>
              <a:off x="22678904" y="10609025"/>
              <a:ext cx="553388" cy="423330"/>
            </a:xfrm>
            <a:prstGeom prst="rect">
              <a:avLst/>
            </a:prstGeom>
            <a:noFill/>
            <a:ln>
              <a:noFill/>
            </a:ln>
          </p:spPr>
        </p:pic>
        <p:sp>
          <p:nvSpPr>
            <p:cNvPr id="537" name="Google Shape;537;g355e9a71063_7_0">
              <a:extLst>
                <a:ext uri="{FF2B5EF4-FFF2-40B4-BE49-F238E27FC236}">
                  <a16:creationId xmlns:a16="http://schemas.microsoft.com/office/drawing/2014/main" id="{2E33395F-4CA5-E212-1BA1-B085357BF855}"/>
                </a:ext>
              </a:extLst>
            </p:cNvPr>
            <p:cNvSpPr txBox="1"/>
            <p:nvPr/>
          </p:nvSpPr>
          <p:spPr>
            <a:xfrm>
              <a:off x="19761947" y="13418080"/>
              <a:ext cx="107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bg1"/>
                  </a:solidFill>
                  <a:latin typeface="Arial"/>
                  <a:ea typeface="Arial"/>
                  <a:cs typeface="Arial"/>
                  <a:sym typeface="Arial"/>
                </a:rPr>
                <a:t>Road</a:t>
              </a:r>
              <a:endParaRPr dirty="0">
                <a:solidFill>
                  <a:schemeClr val="bg1"/>
                </a:solidFill>
              </a:endParaRPr>
            </a:p>
          </p:txBody>
        </p:sp>
        <p:sp>
          <p:nvSpPr>
            <p:cNvPr id="538" name="Google Shape;538;g355e9a71063_7_0">
              <a:extLst>
                <a:ext uri="{FF2B5EF4-FFF2-40B4-BE49-F238E27FC236}">
                  <a16:creationId xmlns:a16="http://schemas.microsoft.com/office/drawing/2014/main" id="{0BAEDE1C-C18A-F54F-029A-6F9A5C139479}"/>
                </a:ext>
              </a:extLst>
            </p:cNvPr>
            <p:cNvSpPr txBox="1"/>
            <p:nvPr/>
          </p:nvSpPr>
          <p:spPr>
            <a:xfrm>
              <a:off x="21063606" y="11124067"/>
              <a:ext cx="136257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bg1"/>
                  </a:solidFill>
                  <a:latin typeface="Arial"/>
                  <a:ea typeface="Arial"/>
                  <a:cs typeface="Arial"/>
                  <a:sym typeface="Arial"/>
                </a:rPr>
                <a:t>UAM Station</a:t>
              </a:r>
            </a:p>
            <a:p>
              <a:pPr marL="0" marR="0" lvl="0" indent="0" algn="l" rtl="0">
                <a:lnSpc>
                  <a:spcPct val="100000"/>
                </a:lnSpc>
                <a:spcBef>
                  <a:spcPts val="0"/>
                </a:spcBef>
                <a:spcAft>
                  <a:spcPts val="0"/>
                </a:spcAft>
                <a:buNone/>
              </a:pPr>
              <a:r>
                <a:rPr lang="en-US" sz="1400" dirty="0">
                  <a:solidFill>
                    <a:schemeClr val="bg1"/>
                  </a:solidFill>
                </a:rPr>
                <a:t>(Departure)</a:t>
              </a:r>
              <a:endParaRPr sz="1400" dirty="0">
                <a:solidFill>
                  <a:schemeClr val="bg1"/>
                </a:solidFill>
              </a:endParaRPr>
            </a:p>
          </p:txBody>
        </p:sp>
        <p:cxnSp>
          <p:nvCxnSpPr>
            <p:cNvPr id="541" name="Google Shape;541;g355e9a71063_7_0">
              <a:extLst>
                <a:ext uri="{FF2B5EF4-FFF2-40B4-BE49-F238E27FC236}">
                  <a16:creationId xmlns:a16="http://schemas.microsoft.com/office/drawing/2014/main" id="{6E323468-3CDA-CB6A-58BF-96B12267BB23}"/>
                </a:ext>
              </a:extLst>
            </p:cNvPr>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cxnSp>
          <p:nvCxnSpPr>
            <p:cNvPr id="542" name="Google Shape;542;g355e9a71063_7_0">
              <a:extLst>
                <a:ext uri="{FF2B5EF4-FFF2-40B4-BE49-F238E27FC236}">
                  <a16:creationId xmlns:a16="http://schemas.microsoft.com/office/drawing/2014/main" id="{28BFF80B-9B15-5BA5-1CAE-E22C338E9877}"/>
                </a:ext>
              </a:extLst>
            </p:cNvPr>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sp>
          <p:nvSpPr>
            <p:cNvPr id="875" name="Freeform 874">
              <a:extLst>
                <a:ext uri="{FF2B5EF4-FFF2-40B4-BE49-F238E27FC236}">
                  <a16:creationId xmlns:a16="http://schemas.microsoft.com/office/drawing/2014/main" id="{FDBC7B6A-AE3F-5252-1CCA-1038A929F6C7}"/>
                </a:ext>
              </a:extLst>
            </p:cNvPr>
            <p:cNvSpPr/>
            <p:nvPr/>
          </p:nvSpPr>
          <p:spPr>
            <a:xfrm>
              <a:off x="21701552" y="10094529"/>
              <a:ext cx="1120279" cy="864882"/>
            </a:xfrm>
            <a:custGeom>
              <a:avLst/>
              <a:gdLst>
                <a:gd name="connsiteX0" fmla="*/ 50334 w 436231"/>
                <a:gd name="connsiteY0" fmla="*/ 260059 h 322976"/>
                <a:gd name="connsiteX1" fmla="*/ 37750 w 436231"/>
                <a:gd name="connsiteY1" fmla="*/ 230697 h 322976"/>
                <a:gd name="connsiteX2" fmla="*/ 29361 w 436231"/>
                <a:gd name="connsiteY2" fmla="*/ 213919 h 322976"/>
                <a:gd name="connsiteX3" fmla="*/ 25167 w 436231"/>
                <a:gd name="connsiteY3" fmla="*/ 197141 h 322976"/>
                <a:gd name="connsiteX4" fmla="*/ 16778 w 436231"/>
                <a:gd name="connsiteY4" fmla="*/ 180363 h 322976"/>
                <a:gd name="connsiteX5" fmla="*/ 8389 w 436231"/>
                <a:gd name="connsiteY5" fmla="*/ 155196 h 322976"/>
                <a:gd name="connsiteX6" fmla="*/ 4194 w 436231"/>
                <a:gd name="connsiteY6" fmla="*/ 142613 h 322976"/>
                <a:gd name="connsiteX7" fmla="*/ 0 w 436231"/>
                <a:gd name="connsiteY7" fmla="*/ 130029 h 322976"/>
                <a:gd name="connsiteX8" fmla="*/ 4194 w 436231"/>
                <a:gd name="connsiteY8" fmla="*/ 20972 h 322976"/>
                <a:gd name="connsiteX9" fmla="*/ 12583 w 436231"/>
                <a:gd name="connsiteY9" fmla="*/ 8389 h 322976"/>
                <a:gd name="connsiteX10" fmla="*/ 25167 w 436231"/>
                <a:gd name="connsiteY10" fmla="*/ 4194 h 322976"/>
                <a:gd name="connsiteX11" fmla="*/ 117446 w 436231"/>
                <a:gd name="connsiteY11" fmla="*/ 25167 h 322976"/>
                <a:gd name="connsiteX12" fmla="*/ 142613 w 436231"/>
                <a:gd name="connsiteY12" fmla="*/ 41945 h 322976"/>
                <a:gd name="connsiteX13" fmla="*/ 167780 w 436231"/>
                <a:gd name="connsiteY13" fmla="*/ 50334 h 322976"/>
                <a:gd name="connsiteX14" fmla="*/ 213919 w 436231"/>
                <a:gd name="connsiteY14" fmla="*/ 46139 h 322976"/>
                <a:gd name="connsiteX15" fmla="*/ 234892 w 436231"/>
                <a:gd name="connsiteY15" fmla="*/ 41945 h 322976"/>
                <a:gd name="connsiteX16" fmla="*/ 285225 w 436231"/>
                <a:gd name="connsiteY16" fmla="*/ 16778 h 322976"/>
                <a:gd name="connsiteX17" fmla="*/ 331365 w 436231"/>
                <a:gd name="connsiteY17" fmla="*/ 8389 h 322976"/>
                <a:gd name="connsiteX18" fmla="*/ 343948 w 436231"/>
                <a:gd name="connsiteY18" fmla="*/ 4194 h 322976"/>
                <a:gd name="connsiteX19" fmla="*/ 364921 w 436231"/>
                <a:gd name="connsiteY19" fmla="*/ 0 h 322976"/>
                <a:gd name="connsiteX20" fmla="*/ 415255 w 436231"/>
                <a:gd name="connsiteY20" fmla="*/ 12583 h 322976"/>
                <a:gd name="connsiteX21" fmla="*/ 432033 w 436231"/>
                <a:gd name="connsiteY21" fmla="*/ 37750 h 322976"/>
                <a:gd name="connsiteX22" fmla="*/ 436227 w 436231"/>
                <a:gd name="connsiteY22" fmla="*/ 50334 h 322976"/>
                <a:gd name="connsiteX23" fmla="*/ 432033 w 436231"/>
                <a:gd name="connsiteY23" fmla="*/ 100668 h 322976"/>
                <a:gd name="connsiteX24" fmla="*/ 402671 w 436231"/>
                <a:gd name="connsiteY24" fmla="*/ 134224 h 322976"/>
                <a:gd name="connsiteX25" fmla="*/ 377504 w 436231"/>
                <a:gd name="connsiteY25" fmla="*/ 155196 h 322976"/>
                <a:gd name="connsiteX26" fmla="*/ 369115 w 436231"/>
                <a:gd name="connsiteY26" fmla="*/ 167780 h 322976"/>
                <a:gd name="connsiteX27" fmla="*/ 356532 w 436231"/>
                <a:gd name="connsiteY27" fmla="*/ 171974 h 322976"/>
                <a:gd name="connsiteX28" fmla="*/ 331365 w 436231"/>
                <a:gd name="connsiteY28" fmla="*/ 188752 h 322976"/>
                <a:gd name="connsiteX29" fmla="*/ 306198 w 436231"/>
                <a:gd name="connsiteY29" fmla="*/ 205530 h 322976"/>
                <a:gd name="connsiteX30" fmla="*/ 293614 w 436231"/>
                <a:gd name="connsiteY30" fmla="*/ 213919 h 322976"/>
                <a:gd name="connsiteX31" fmla="*/ 281031 w 436231"/>
                <a:gd name="connsiteY31" fmla="*/ 218114 h 322976"/>
                <a:gd name="connsiteX32" fmla="*/ 268447 w 436231"/>
                <a:gd name="connsiteY32" fmla="*/ 230697 h 322976"/>
                <a:gd name="connsiteX33" fmla="*/ 255864 w 436231"/>
                <a:gd name="connsiteY33" fmla="*/ 234892 h 322976"/>
                <a:gd name="connsiteX34" fmla="*/ 243281 w 436231"/>
                <a:gd name="connsiteY34" fmla="*/ 243281 h 322976"/>
                <a:gd name="connsiteX35" fmla="*/ 226503 w 436231"/>
                <a:gd name="connsiteY35" fmla="*/ 251670 h 322976"/>
                <a:gd name="connsiteX36" fmla="*/ 213919 w 436231"/>
                <a:gd name="connsiteY36" fmla="*/ 260059 h 322976"/>
                <a:gd name="connsiteX37" fmla="*/ 197141 w 436231"/>
                <a:gd name="connsiteY37" fmla="*/ 268448 h 322976"/>
                <a:gd name="connsiteX38" fmla="*/ 180363 w 436231"/>
                <a:gd name="connsiteY38" fmla="*/ 281031 h 322976"/>
                <a:gd name="connsiteX39" fmla="*/ 155196 w 436231"/>
                <a:gd name="connsiteY39" fmla="*/ 297809 h 322976"/>
                <a:gd name="connsiteX40" fmla="*/ 117446 w 436231"/>
                <a:gd name="connsiteY40" fmla="*/ 314587 h 322976"/>
                <a:gd name="connsiteX41" fmla="*/ 104862 w 436231"/>
                <a:gd name="connsiteY41" fmla="*/ 318781 h 322976"/>
                <a:gd name="connsiteX42" fmla="*/ 92279 w 436231"/>
                <a:gd name="connsiteY42" fmla="*/ 322976 h 322976"/>
                <a:gd name="connsiteX43" fmla="*/ 62917 w 436231"/>
                <a:gd name="connsiteY43" fmla="*/ 318781 h 322976"/>
                <a:gd name="connsiteX44" fmla="*/ 58723 w 436231"/>
                <a:gd name="connsiteY44" fmla="*/ 306198 h 322976"/>
                <a:gd name="connsiteX45" fmla="*/ 41945 w 436231"/>
                <a:gd name="connsiteY45" fmla="*/ 281031 h 322976"/>
                <a:gd name="connsiteX46" fmla="*/ 29361 w 436231"/>
                <a:gd name="connsiteY46" fmla="*/ 255864 h 322976"/>
                <a:gd name="connsiteX47" fmla="*/ 50334 w 436231"/>
                <a:gd name="connsiteY47" fmla="*/ 260059 h 3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231" h="322976">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w="38100">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3" name="TextBox 912">
              <a:extLst>
                <a:ext uri="{FF2B5EF4-FFF2-40B4-BE49-F238E27FC236}">
                  <a16:creationId xmlns:a16="http://schemas.microsoft.com/office/drawing/2014/main" id="{4FE953C3-D20B-8D89-7ED1-75A93A1CA535}"/>
                </a:ext>
              </a:extLst>
            </p:cNvPr>
            <p:cNvSpPr txBox="1"/>
            <p:nvPr/>
          </p:nvSpPr>
          <p:spPr>
            <a:xfrm>
              <a:off x="21566827" y="9624326"/>
              <a:ext cx="1146468" cy="307777"/>
            </a:xfrm>
            <a:prstGeom prst="rect">
              <a:avLst/>
            </a:prstGeom>
            <a:noFill/>
          </p:spPr>
          <p:txBody>
            <a:bodyPr wrap="none" rtlCol="0">
              <a:spAutoFit/>
            </a:bodyPr>
            <a:lstStyle/>
            <a:p>
              <a:r>
                <a:rPr lang="en-US" sz="1400" b="1" i="0" u="none" strike="noStrike" cap="none" dirty="0">
                  <a:solidFill>
                    <a:schemeClr val="bg1"/>
                  </a:solidFill>
                  <a:latin typeface="Arial"/>
                  <a:ea typeface="Arial"/>
                  <a:cs typeface="Arial"/>
                  <a:sym typeface="Arial"/>
                </a:rPr>
                <a:t>Flight Zone</a:t>
              </a:r>
              <a:endParaRPr lang="en-US" dirty="0">
                <a:solidFill>
                  <a:schemeClr val="bg1"/>
                </a:solidFill>
              </a:endParaRPr>
            </a:p>
          </p:txBody>
        </p:sp>
        <p:pic>
          <p:nvPicPr>
            <p:cNvPr id="1063" name="Google Shape;531;g355e9a71063_7_0">
              <a:extLst>
                <a:ext uri="{FF2B5EF4-FFF2-40B4-BE49-F238E27FC236}">
                  <a16:creationId xmlns:a16="http://schemas.microsoft.com/office/drawing/2014/main" id="{A572E9AE-6792-32CA-BEC8-B4827139667F}"/>
                </a:ext>
              </a:extLst>
            </p:cNvPr>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sp>
          <p:nvSpPr>
            <p:cNvPr id="1064" name="Google Shape;530;g355e9a71063_7_0">
              <a:extLst>
                <a:ext uri="{FF2B5EF4-FFF2-40B4-BE49-F238E27FC236}">
                  <a16:creationId xmlns:a16="http://schemas.microsoft.com/office/drawing/2014/main" id="{9D462AC9-6FA2-41F4-91B3-39DC98B7D8A3}"/>
                </a:ext>
              </a:extLst>
            </p:cNvPr>
            <p:cNvSpPr/>
            <p:nvPr/>
          </p:nvSpPr>
          <p:spPr>
            <a:xfrm rot="3348397">
              <a:off x="20506171" y="12838367"/>
              <a:ext cx="450252" cy="1656913"/>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Book Antiqua"/>
                <a:ea typeface="Book Antiqua"/>
                <a:cs typeface="Book Antiqua"/>
                <a:sym typeface="Book Antiqua"/>
              </a:endParaRPr>
            </a:p>
          </p:txBody>
        </p:sp>
        <p:cxnSp>
          <p:nvCxnSpPr>
            <p:cNvPr id="1069" name="Google Shape;544;g355e9a71063_7_0">
              <a:extLst>
                <a:ext uri="{FF2B5EF4-FFF2-40B4-BE49-F238E27FC236}">
                  <a16:creationId xmlns:a16="http://schemas.microsoft.com/office/drawing/2014/main" id="{006FE8D5-9387-2E7D-8819-E3E2651BC354}"/>
                </a:ext>
              </a:extLst>
            </p:cNvPr>
            <p:cNvCxnSpPr>
              <a:cxnSpLocks/>
            </p:cNvCxnSpPr>
            <p:nvPr/>
          </p:nvCxnSpPr>
          <p:spPr>
            <a:xfrm rot="21010579" flipV="1">
              <a:off x="19943844" y="13382732"/>
              <a:ext cx="1573752" cy="553829"/>
            </a:xfrm>
            <a:prstGeom prst="straightConnector1">
              <a:avLst/>
            </a:prstGeom>
            <a:noFill/>
            <a:ln w="25400" cap="flat" cmpd="sng">
              <a:solidFill>
                <a:schemeClr val="dk1"/>
              </a:solidFill>
              <a:prstDash val="lgDash"/>
              <a:round/>
              <a:headEnd type="none" w="sm" len="sm"/>
              <a:tailEnd type="none" w="sm" len="sm"/>
            </a:ln>
            <a:effectLst>
              <a:outerShdw blurRad="40000" dist="20000" dir="5400000" rotWithShape="0">
                <a:srgbClr val="000000">
                  <a:alpha val="37650"/>
                </a:srgbClr>
              </a:outerShdw>
            </a:effectLst>
          </p:spPr>
        </p:cxnSp>
        <p:pic>
          <p:nvPicPr>
            <p:cNvPr id="531" name="Google Shape;531;g355e9a71063_7_0">
              <a:extLst>
                <a:ext uri="{FF2B5EF4-FFF2-40B4-BE49-F238E27FC236}">
                  <a16:creationId xmlns:a16="http://schemas.microsoft.com/office/drawing/2014/main" id="{F159C2F8-4C50-ABFF-CA82-2430183D13D3}"/>
                </a:ext>
              </a:extLst>
            </p:cNvPr>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sp>
          <p:nvSpPr>
            <p:cNvPr id="1122" name="Google Shape;538;g355e9a71063_7_0">
              <a:extLst>
                <a:ext uri="{FF2B5EF4-FFF2-40B4-BE49-F238E27FC236}">
                  <a16:creationId xmlns:a16="http://schemas.microsoft.com/office/drawing/2014/main" id="{5A23BCEF-39F7-6DF9-AD3E-E803157E2037}"/>
                </a:ext>
              </a:extLst>
            </p:cNvPr>
            <p:cNvSpPr txBox="1"/>
            <p:nvPr/>
          </p:nvSpPr>
          <p:spPr>
            <a:xfrm>
              <a:off x="22274309" y="11128836"/>
              <a:ext cx="136257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bg1"/>
                  </a:solidFill>
                  <a:latin typeface="Arial"/>
                  <a:ea typeface="Arial"/>
                  <a:cs typeface="Arial"/>
                  <a:sym typeface="Arial"/>
                </a:rPr>
                <a:t>UAM Station</a:t>
              </a:r>
            </a:p>
            <a:p>
              <a:pPr marL="0" marR="0" lvl="0" indent="0" algn="l" rtl="0">
                <a:lnSpc>
                  <a:spcPct val="100000"/>
                </a:lnSpc>
                <a:spcBef>
                  <a:spcPts val="0"/>
                </a:spcBef>
                <a:spcAft>
                  <a:spcPts val="0"/>
                </a:spcAft>
                <a:buNone/>
              </a:pPr>
              <a:r>
                <a:rPr lang="en-US" sz="1400" dirty="0">
                  <a:solidFill>
                    <a:schemeClr val="bg1"/>
                  </a:solidFill>
                </a:rPr>
                <a:t>(Destination)</a:t>
              </a:r>
              <a:endParaRPr sz="1400" dirty="0">
                <a:solidFill>
                  <a:schemeClr val="bg1"/>
                </a:solidFill>
              </a:endParaRPr>
            </a:p>
          </p:txBody>
        </p:sp>
      </p:grpSp>
      <p:sp>
        <p:nvSpPr>
          <p:cNvPr id="1123" name="Google Shape;537;g355e9a71063_7_0">
            <a:extLst>
              <a:ext uri="{FF2B5EF4-FFF2-40B4-BE49-F238E27FC236}">
                <a16:creationId xmlns:a16="http://schemas.microsoft.com/office/drawing/2014/main" id="{B5969B09-6B65-F9CB-115B-6EAB45044D0B}"/>
              </a:ext>
            </a:extLst>
          </p:cNvPr>
          <p:cNvSpPr txBox="1"/>
          <p:nvPr/>
        </p:nvSpPr>
        <p:spPr>
          <a:xfrm>
            <a:off x="24118212" y="13406426"/>
            <a:ext cx="107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bg1"/>
                </a:solidFill>
                <a:latin typeface="Arial"/>
                <a:ea typeface="Arial"/>
                <a:cs typeface="Arial"/>
                <a:sym typeface="Arial"/>
              </a:rPr>
              <a:t>Road</a:t>
            </a:r>
            <a:endParaRPr dirty="0">
              <a:solidFill>
                <a:schemeClr val="bg1"/>
              </a:solidFill>
            </a:endParaRPr>
          </a:p>
        </p:txBody>
      </p:sp>
      <p:sp>
        <p:nvSpPr>
          <p:cNvPr id="496" name="Google Shape;496;g355e9a71063_7_0">
            <a:extLst>
              <a:ext uri="{FF2B5EF4-FFF2-40B4-BE49-F238E27FC236}">
                <a16:creationId xmlns:a16="http://schemas.microsoft.com/office/drawing/2014/main" id="{EA8FD829-047E-0DC9-E1C6-30BA73D50CA6}"/>
              </a:ext>
            </a:extLst>
          </p:cNvPr>
          <p:cNvSpPr/>
          <p:nvPr/>
        </p:nvSpPr>
        <p:spPr>
          <a:xfrm>
            <a:off x="8959229" y="9353769"/>
            <a:ext cx="10234333" cy="8047800"/>
          </a:xfrm>
          <a:prstGeom prst="rect">
            <a:avLst/>
          </a:prstGeom>
          <a:noFill/>
          <a:ln w="38100" cap="flat" cmpd="sng">
            <a:solidFill>
              <a:schemeClr val="lt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cxnSp>
        <p:nvCxnSpPr>
          <p:cNvPr id="604" name="Google Shape;604;g355e9a71063_7_0">
            <a:extLst>
              <a:ext uri="{FF2B5EF4-FFF2-40B4-BE49-F238E27FC236}">
                <a16:creationId xmlns:a16="http://schemas.microsoft.com/office/drawing/2014/main" id="{914C48D0-1026-12F3-54A3-DBE9CC63CC61}"/>
              </a:ext>
            </a:extLst>
          </p:cNvPr>
          <p:cNvCxnSpPr/>
          <p:nvPr/>
        </p:nvCxnSpPr>
        <p:spPr>
          <a:xfrm>
            <a:off x="10220200" y="10453744"/>
            <a:ext cx="787190" cy="0"/>
          </a:xfrm>
          <a:prstGeom prst="straightConnector1">
            <a:avLst/>
          </a:prstGeom>
          <a:noFill/>
          <a:ln w="28575" cap="flat" cmpd="sng">
            <a:solidFill>
              <a:schemeClr val="dk1"/>
            </a:solidFill>
            <a:prstDash val="solid"/>
            <a:round/>
            <a:headEnd type="none" w="med" len="med"/>
            <a:tailEnd type="triangle" w="med" len="med"/>
          </a:ln>
        </p:spPr>
      </p:cxnSp>
      <p:cxnSp>
        <p:nvCxnSpPr>
          <p:cNvPr id="605" name="Google Shape;605;g355e9a71063_7_0">
            <a:extLst>
              <a:ext uri="{FF2B5EF4-FFF2-40B4-BE49-F238E27FC236}">
                <a16:creationId xmlns:a16="http://schemas.microsoft.com/office/drawing/2014/main" id="{430A3FC2-93CC-FF81-6306-906453A41FD1}"/>
              </a:ext>
            </a:extLst>
          </p:cNvPr>
          <p:cNvCxnSpPr/>
          <p:nvPr/>
        </p:nvCxnSpPr>
        <p:spPr>
          <a:xfrm>
            <a:off x="13357659" y="10441444"/>
            <a:ext cx="865909" cy="0"/>
          </a:xfrm>
          <a:prstGeom prst="straightConnector1">
            <a:avLst/>
          </a:prstGeom>
          <a:noFill/>
          <a:ln w="28575" cap="flat" cmpd="sng">
            <a:solidFill>
              <a:schemeClr val="dk1"/>
            </a:solidFill>
            <a:prstDash val="solid"/>
            <a:round/>
            <a:headEnd type="none" w="med" len="med"/>
            <a:tailEnd type="triangle" w="med" len="med"/>
          </a:ln>
        </p:spPr>
      </p:cxnSp>
      <p:sp>
        <p:nvSpPr>
          <p:cNvPr id="608" name="Google Shape;608;g355e9a71063_7_0">
            <a:extLst>
              <a:ext uri="{FF2B5EF4-FFF2-40B4-BE49-F238E27FC236}">
                <a16:creationId xmlns:a16="http://schemas.microsoft.com/office/drawing/2014/main" id="{7DA3A3DE-E4CA-75E9-5929-BA0A42F48130}"/>
              </a:ext>
            </a:extLst>
          </p:cNvPr>
          <p:cNvSpPr txBox="1"/>
          <p:nvPr/>
        </p:nvSpPr>
        <p:spPr>
          <a:xfrm>
            <a:off x="9198573" y="11512296"/>
            <a:ext cx="16719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1. Sherlock Warehouse</a:t>
            </a:r>
            <a:endParaRPr sz="1500" dirty="0">
              <a:solidFill>
                <a:schemeClr val="bg1"/>
              </a:solidFill>
              <a:ea typeface="Helvetica Neue Light"/>
              <a:cs typeface="Arial" panose="020B0604020202020204" pitchFamily="34" charset="0"/>
              <a:sym typeface="Helvetica Neue Light"/>
            </a:endParaRPr>
          </a:p>
        </p:txBody>
      </p:sp>
      <p:sp>
        <p:nvSpPr>
          <p:cNvPr id="609" name="Google Shape;609;g355e9a71063_7_0">
            <a:extLst>
              <a:ext uri="{FF2B5EF4-FFF2-40B4-BE49-F238E27FC236}">
                <a16:creationId xmlns:a16="http://schemas.microsoft.com/office/drawing/2014/main" id="{490AB780-69AC-323F-78E8-83B8D36AC654}"/>
              </a:ext>
            </a:extLst>
          </p:cNvPr>
          <p:cNvSpPr txBox="1"/>
          <p:nvPr/>
        </p:nvSpPr>
        <p:spPr>
          <a:xfrm>
            <a:off x="10786730" y="11512296"/>
            <a:ext cx="278195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bg1"/>
                </a:solidFill>
                <a:ea typeface="Helvetica Neue Light"/>
                <a:cs typeface="Arial" panose="020B0604020202020204" pitchFamily="34" charset="0"/>
                <a:sym typeface="Helvetica Neue Light"/>
              </a:rPr>
              <a:t>2. </a:t>
            </a:r>
            <a:r>
              <a:rPr lang="en-US" sz="1600" dirty="0" err="1">
                <a:solidFill>
                  <a:schemeClr val="bg1"/>
                </a:solidFill>
                <a:ea typeface="Helvetica Neue Light"/>
                <a:cs typeface="Arial" panose="020B0604020202020204" pitchFamily="34" charset="0"/>
                <a:sym typeface="Helvetica Neue Light"/>
              </a:rPr>
              <a:t>Trackpoints</a:t>
            </a:r>
            <a:endParaRPr sz="1600" dirty="0">
              <a:solidFill>
                <a:schemeClr val="bg1"/>
              </a:solidFill>
              <a:ea typeface="Helvetica Neue Light"/>
              <a:cs typeface="Arial" panose="020B0604020202020204" pitchFamily="34" charset="0"/>
              <a:sym typeface="Helvetica Neue Light"/>
            </a:endParaRPr>
          </a:p>
        </p:txBody>
      </p:sp>
      <p:sp>
        <p:nvSpPr>
          <p:cNvPr id="610" name="Google Shape;610;g355e9a71063_7_0">
            <a:extLst>
              <a:ext uri="{FF2B5EF4-FFF2-40B4-BE49-F238E27FC236}">
                <a16:creationId xmlns:a16="http://schemas.microsoft.com/office/drawing/2014/main" id="{FC9F57C5-9003-1358-6FBE-A1AE589C74D6}"/>
              </a:ext>
            </a:extLst>
          </p:cNvPr>
          <p:cNvSpPr txBox="1"/>
          <p:nvPr/>
        </p:nvSpPr>
        <p:spPr>
          <a:xfrm>
            <a:off x="16848412" y="11512296"/>
            <a:ext cx="2302614"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4. Convert coordinates (</a:t>
            </a:r>
            <a:r>
              <a:rPr lang="en-US" sz="1500" dirty="0" err="1">
                <a:solidFill>
                  <a:schemeClr val="bg1"/>
                </a:solidFill>
                <a:ea typeface="Helvetica Neue Light"/>
                <a:cs typeface="Arial" panose="020B0604020202020204" pitchFamily="34" charset="0"/>
                <a:sym typeface="Helvetica Neue Light"/>
              </a:rPr>
              <a:t>lat,lon</a:t>
            </a:r>
            <a:r>
              <a:rPr lang="en-US" sz="1500" dirty="0">
                <a:solidFill>
                  <a:schemeClr val="bg1"/>
                </a:solidFill>
                <a:ea typeface="Helvetica Neue Light"/>
                <a:cs typeface="Arial" panose="020B0604020202020204" pitchFamily="34" charset="0"/>
                <a:sym typeface="Helvetica Neue Light"/>
              </a:rPr>
              <a:t>) to cartesian (</a:t>
            </a:r>
            <a:r>
              <a:rPr lang="en-US" sz="1500" dirty="0" err="1">
                <a:solidFill>
                  <a:schemeClr val="bg1"/>
                </a:solidFill>
                <a:ea typeface="Helvetica Neue Light"/>
                <a:cs typeface="Arial" panose="020B0604020202020204" pitchFamily="34" charset="0"/>
                <a:sym typeface="Helvetica Neue Light"/>
              </a:rPr>
              <a:t>y,x</a:t>
            </a:r>
            <a:r>
              <a:rPr lang="en-US" sz="1500" dirty="0">
                <a:solidFill>
                  <a:schemeClr val="bg1"/>
                </a:solidFill>
                <a:ea typeface="Helvetica Neue Light"/>
                <a:cs typeface="Arial" panose="020B0604020202020204" pitchFamily="34" charset="0"/>
                <a:sym typeface="Helvetica Neue Light"/>
              </a:rPr>
              <a:t>)</a:t>
            </a:r>
            <a:endParaRPr sz="1500" dirty="0">
              <a:solidFill>
                <a:schemeClr val="bg1"/>
              </a:solidFill>
              <a:ea typeface="Helvetica Neue Light"/>
              <a:cs typeface="Arial" panose="020B0604020202020204" pitchFamily="34" charset="0"/>
              <a:sym typeface="Helvetica Neue Light"/>
            </a:endParaRPr>
          </a:p>
        </p:txBody>
      </p:sp>
      <p:sp>
        <p:nvSpPr>
          <p:cNvPr id="611" name="Google Shape;611;g355e9a71063_7_0">
            <a:extLst>
              <a:ext uri="{FF2B5EF4-FFF2-40B4-BE49-F238E27FC236}">
                <a16:creationId xmlns:a16="http://schemas.microsoft.com/office/drawing/2014/main" id="{AB482755-DC3B-9B0B-139E-5E1E951589F1}"/>
              </a:ext>
            </a:extLst>
          </p:cNvPr>
          <p:cNvSpPr txBox="1"/>
          <p:nvPr/>
        </p:nvSpPr>
        <p:spPr>
          <a:xfrm>
            <a:off x="13994151" y="11512296"/>
            <a:ext cx="25917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3. Trajectories</a:t>
            </a:r>
            <a:endParaRPr sz="1500" dirty="0">
              <a:solidFill>
                <a:schemeClr val="bg1"/>
              </a:solidFill>
              <a:ea typeface="Helvetica Neue Light"/>
              <a:cs typeface="Arial" panose="020B0604020202020204" pitchFamily="34" charset="0"/>
              <a:sym typeface="Helvetica Neue Light"/>
            </a:endParaRPr>
          </a:p>
        </p:txBody>
      </p:sp>
      <p:sp>
        <p:nvSpPr>
          <p:cNvPr id="613" name="Google Shape;613;g355e9a71063_7_0">
            <a:extLst>
              <a:ext uri="{FF2B5EF4-FFF2-40B4-BE49-F238E27FC236}">
                <a16:creationId xmlns:a16="http://schemas.microsoft.com/office/drawing/2014/main" id="{88A28302-E2C9-970D-401B-8B781F39843A}"/>
              </a:ext>
            </a:extLst>
          </p:cNvPr>
          <p:cNvSpPr txBox="1"/>
          <p:nvPr/>
        </p:nvSpPr>
        <p:spPr>
          <a:xfrm>
            <a:off x="14273784" y="13569696"/>
            <a:ext cx="22431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7.1 Euclidian Distance</a:t>
            </a:r>
            <a:endParaRPr sz="1500" dirty="0">
              <a:solidFill>
                <a:schemeClr val="bg1"/>
              </a:solidFill>
              <a:ea typeface="Helvetica Neue Light"/>
              <a:cs typeface="Arial" panose="020B0604020202020204" pitchFamily="34" charset="0"/>
              <a:sym typeface="Helvetica Neue Light"/>
            </a:endParaRPr>
          </a:p>
        </p:txBody>
      </p:sp>
      <p:sp>
        <p:nvSpPr>
          <p:cNvPr id="615" name="Google Shape;615;g355e9a71063_7_0">
            <a:extLst>
              <a:ext uri="{FF2B5EF4-FFF2-40B4-BE49-F238E27FC236}">
                <a16:creationId xmlns:a16="http://schemas.microsoft.com/office/drawing/2014/main" id="{68FA221A-218A-1CA5-A502-C7D4D54D1820}"/>
              </a:ext>
            </a:extLst>
          </p:cNvPr>
          <p:cNvSpPr txBox="1"/>
          <p:nvPr/>
        </p:nvSpPr>
        <p:spPr>
          <a:xfrm>
            <a:off x="16662624" y="15124176"/>
            <a:ext cx="22431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8.Trajectory Clusters</a:t>
            </a:r>
            <a:endParaRPr sz="1500" dirty="0">
              <a:solidFill>
                <a:schemeClr val="bg1"/>
              </a:solidFill>
              <a:ea typeface="Helvetica Neue Light"/>
              <a:cs typeface="Arial" panose="020B0604020202020204" pitchFamily="34" charset="0"/>
              <a:sym typeface="Helvetica Neue Light"/>
            </a:endParaRPr>
          </a:p>
        </p:txBody>
      </p:sp>
      <p:sp>
        <p:nvSpPr>
          <p:cNvPr id="621" name="Google Shape;621;g355e9a71063_7_0">
            <a:extLst>
              <a:ext uri="{FF2B5EF4-FFF2-40B4-BE49-F238E27FC236}">
                <a16:creationId xmlns:a16="http://schemas.microsoft.com/office/drawing/2014/main" id="{773ABFCB-FB1A-9BD7-3098-6B120DDC952F}"/>
              </a:ext>
            </a:extLst>
          </p:cNvPr>
          <p:cNvSpPr txBox="1"/>
          <p:nvPr/>
        </p:nvSpPr>
        <p:spPr>
          <a:xfrm>
            <a:off x="12561578" y="16886387"/>
            <a:ext cx="2243100"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9. Selected Cluster</a:t>
            </a:r>
            <a:endParaRPr sz="1500" dirty="0">
              <a:solidFill>
                <a:schemeClr val="bg1"/>
              </a:solidFill>
              <a:ea typeface="Helvetica Neue Light"/>
              <a:cs typeface="Arial" panose="020B0604020202020204" pitchFamily="34" charset="0"/>
              <a:sym typeface="Helvetica Neue Light"/>
            </a:endParaRPr>
          </a:p>
        </p:txBody>
      </p:sp>
      <p:sp>
        <p:nvSpPr>
          <p:cNvPr id="623" name="Google Shape;623;g355e9a71063_7_0">
            <a:extLst>
              <a:ext uri="{FF2B5EF4-FFF2-40B4-BE49-F238E27FC236}">
                <a16:creationId xmlns:a16="http://schemas.microsoft.com/office/drawing/2014/main" id="{62D3BB10-480B-5CC5-CB05-A183D5DED125}"/>
              </a:ext>
            </a:extLst>
          </p:cNvPr>
          <p:cNvSpPr/>
          <p:nvPr/>
        </p:nvSpPr>
        <p:spPr>
          <a:xfrm>
            <a:off x="9340905" y="10025644"/>
            <a:ext cx="734700" cy="80610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grpSp>
        <p:nvGrpSpPr>
          <p:cNvPr id="10" name="Group 9">
            <a:extLst>
              <a:ext uri="{FF2B5EF4-FFF2-40B4-BE49-F238E27FC236}">
                <a16:creationId xmlns:a16="http://schemas.microsoft.com/office/drawing/2014/main" id="{71892011-B6FF-4455-010F-02F725A52BDD}"/>
              </a:ext>
            </a:extLst>
          </p:cNvPr>
          <p:cNvGrpSpPr/>
          <p:nvPr/>
        </p:nvGrpSpPr>
        <p:grpSpPr>
          <a:xfrm>
            <a:off x="10983047" y="9973549"/>
            <a:ext cx="2221564" cy="1305400"/>
            <a:chOff x="2540285" y="9863380"/>
            <a:chExt cx="2221564" cy="1305400"/>
          </a:xfrm>
        </p:grpSpPr>
        <p:pic>
          <p:nvPicPr>
            <p:cNvPr id="748" name="Google Shape;748;g355e9a71063_7_0">
              <a:extLst>
                <a:ext uri="{FF2B5EF4-FFF2-40B4-BE49-F238E27FC236}">
                  <a16:creationId xmlns:a16="http://schemas.microsoft.com/office/drawing/2014/main" id="{298898B7-4FC8-56F7-4635-8E0B065DA539}"/>
                </a:ext>
              </a:extLst>
            </p:cNvPr>
            <p:cNvPicPr preferRelativeResize="0"/>
            <p:nvPr/>
          </p:nvPicPr>
          <p:blipFill rotWithShape="1">
            <a:blip r:embed="rId3">
              <a:alphaModFix/>
            </a:blip>
            <a:srcRect/>
            <a:stretch/>
          </p:blipFill>
          <p:spPr>
            <a:xfrm flipH="1">
              <a:off x="2772332" y="9863380"/>
              <a:ext cx="363300" cy="277925"/>
            </a:xfrm>
            <a:prstGeom prst="rect">
              <a:avLst/>
            </a:prstGeom>
            <a:noFill/>
            <a:ln>
              <a:noFill/>
            </a:ln>
          </p:spPr>
        </p:pic>
        <p:pic>
          <p:nvPicPr>
            <p:cNvPr id="749" name="Google Shape;749;g355e9a71063_7_0">
              <a:extLst>
                <a:ext uri="{FF2B5EF4-FFF2-40B4-BE49-F238E27FC236}">
                  <a16:creationId xmlns:a16="http://schemas.microsoft.com/office/drawing/2014/main" id="{FB7BC112-7351-7C69-DC69-B31B84E5646D}"/>
                </a:ext>
              </a:extLst>
            </p:cNvPr>
            <p:cNvPicPr preferRelativeResize="0"/>
            <p:nvPr/>
          </p:nvPicPr>
          <p:blipFill rotWithShape="1">
            <a:blip r:embed="rId3">
              <a:alphaModFix/>
            </a:blip>
            <a:srcRect/>
            <a:stretch/>
          </p:blipFill>
          <p:spPr>
            <a:xfrm>
              <a:off x="4398549" y="10318220"/>
              <a:ext cx="363300" cy="277925"/>
            </a:xfrm>
            <a:prstGeom prst="rect">
              <a:avLst/>
            </a:prstGeom>
            <a:noFill/>
            <a:ln>
              <a:noFill/>
            </a:ln>
          </p:spPr>
        </p:pic>
        <p:sp>
          <p:nvSpPr>
            <p:cNvPr id="2" name="Freeform 1">
              <a:extLst>
                <a:ext uri="{FF2B5EF4-FFF2-40B4-BE49-F238E27FC236}">
                  <a16:creationId xmlns:a16="http://schemas.microsoft.com/office/drawing/2014/main" id="{A5199C4F-DE9B-6BA8-C66E-7D246F0AFC47}"/>
                </a:ext>
              </a:extLst>
            </p:cNvPr>
            <p:cNvSpPr/>
            <p:nvPr/>
          </p:nvSpPr>
          <p:spPr>
            <a:xfrm>
              <a:off x="3094889" y="10014421"/>
              <a:ext cx="1266093" cy="975964"/>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12700">
              <a:solidFill>
                <a:srgbClr val="056BB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Freeform 4">
              <a:extLst>
                <a:ext uri="{FF2B5EF4-FFF2-40B4-BE49-F238E27FC236}">
                  <a16:creationId xmlns:a16="http://schemas.microsoft.com/office/drawing/2014/main" id="{1CE596AF-1DC5-CD34-79A1-D789EDA93755}"/>
                </a:ext>
              </a:extLst>
            </p:cNvPr>
            <p:cNvSpPr/>
            <p:nvPr/>
          </p:nvSpPr>
          <p:spPr>
            <a:xfrm>
              <a:off x="2795950" y="10083519"/>
              <a:ext cx="1608993" cy="502420"/>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12700">
              <a:solidFill>
                <a:srgbClr val="AB001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Google Shape;748;g355e9a71063_7_0">
              <a:extLst>
                <a:ext uri="{FF2B5EF4-FFF2-40B4-BE49-F238E27FC236}">
                  <a16:creationId xmlns:a16="http://schemas.microsoft.com/office/drawing/2014/main" id="{61B36796-0E67-9911-F169-CB0C5F27F389}"/>
                </a:ext>
              </a:extLst>
            </p:cNvPr>
            <p:cNvPicPr preferRelativeResize="0"/>
            <p:nvPr/>
          </p:nvPicPr>
          <p:blipFill rotWithShape="1">
            <a:blip r:embed="rId3">
              <a:alphaModFix/>
            </a:blip>
            <a:srcRect/>
            <a:stretch/>
          </p:blipFill>
          <p:spPr>
            <a:xfrm flipH="1">
              <a:off x="2540285" y="10757529"/>
              <a:ext cx="363300" cy="277925"/>
            </a:xfrm>
            <a:prstGeom prst="rect">
              <a:avLst/>
            </a:prstGeom>
            <a:noFill/>
            <a:ln>
              <a:noFill/>
            </a:ln>
          </p:spPr>
        </p:pic>
        <p:sp>
          <p:nvSpPr>
            <p:cNvPr id="9" name="Freeform 8">
              <a:extLst>
                <a:ext uri="{FF2B5EF4-FFF2-40B4-BE49-F238E27FC236}">
                  <a16:creationId xmlns:a16="http://schemas.microsoft.com/office/drawing/2014/main" id="{5190A402-1A36-82CA-89F0-62ACBCB33B38}"/>
                </a:ext>
              </a:extLst>
            </p:cNvPr>
            <p:cNvSpPr/>
            <p:nvPr/>
          </p:nvSpPr>
          <p:spPr>
            <a:xfrm>
              <a:off x="2870935" y="10685203"/>
              <a:ext cx="1266116" cy="483577"/>
            </a:xfrm>
            <a:custGeom>
              <a:avLst/>
              <a:gdLst>
                <a:gd name="connsiteX0" fmla="*/ 0 w 1266116"/>
                <a:gd name="connsiteY0" fmla="*/ 219808 h 483577"/>
                <a:gd name="connsiteX1" fmla="*/ 158262 w 1266116"/>
                <a:gd name="connsiteY1" fmla="*/ 219808 h 483577"/>
                <a:gd name="connsiteX2" fmla="*/ 175847 w 1266116"/>
                <a:gd name="connsiteY2" fmla="*/ 193431 h 483577"/>
                <a:gd name="connsiteX3" fmla="*/ 193431 w 1266116"/>
                <a:gd name="connsiteY3" fmla="*/ 140677 h 483577"/>
                <a:gd name="connsiteX4" fmla="*/ 211016 w 1266116"/>
                <a:gd name="connsiteY4" fmla="*/ 79131 h 483577"/>
                <a:gd name="connsiteX5" fmla="*/ 219808 w 1266116"/>
                <a:gd name="connsiteY5" fmla="*/ 17585 h 483577"/>
                <a:gd name="connsiteX6" fmla="*/ 246185 w 1266116"/>
                <a:gd name="connsiteY6" fmla="*/ 8792 h 483577"/>
                <a:gd name="connsiteX7" fmla="*/ 325316 w 1266116"/>
                <a:gd name="connsiteY7" fmla="*/ 0 h 483577"/>
                <a:gd name="connsiteX8" fmla="*/ 536331 w 1266116"/>
                <a:gd name="connsiteY8" fmla="*/ 8792 h 483577"/>
                <a:gd name="connsiteX9" fmla="*/ 597877 w 1266116"/>
                <a:gd name="connsiteY9" fmla="*/ 26377 h 483577"/>
                <a:gd name="connsiteX10" fmla="*/ 633047 w 1266116"/>
                <a:gd name="connsiteY10" fmla="*/ 35169 h 483577"/>
                <a:gd name="connsiteX11" fmla="*/ 641839 w 1266116"/>
                <a:gd name="connsiteY11" fmla="*/ 149469 h 483577"/>
                <a:gd name="connsiteX12" fmla="*/ 650631 w 1266116"/>
                <a:gd name="connsiteY12" fmla="*/ 254977 h 483577"/>
                <a:gd name="connsiteX13" fmla="*/ 659424 w 1266116"/>
                <a:gd name="connsiteY13" fmla="*/ 281354 h 483577"/>
                <a:gd name="connsiteX14" fmla="*/ 720970 w 1266116"/>
                <a:gd name="connsiteY14" fmla="*/ 316523 h 483577"/>
                <a:gd name="connsiteX15" fmla="*/ 782516 w 1266116"/>
                <a:gd name="connsiteY15" fmla="*/ 334108 h 483577"/>
                <a:gd name="connsiteX16" fmla="*/ 808893 w 1266116"/>
                <a:gd name="connsiteY16" fmla="*/ 342900 h 483577"/>
                <a:gd name="connsiteX17" fmla="*/ 914400 w 1266116"/>
                <a:gd name="connsiteY17" fmla="*/ 360485 h 483577"/>
                <a:gd name="connsiteX18" fmla="*/ 1134208 w 1266116"/>
                <a:gd name="connsiteY18" fmla="*/ 369277 h 483577"/>
                <a:gd name="connsiteX19" fmla="*/ 1169377 w 1266116"/>
                <a:gd name="connsiteY19" fmla="*/ 378069 h 483577"/>
                <a:gd name="connsiteX20" fmla="*/ 1222131 w 1266116"/>
                <a:gd name="connsiteY20" fmla="*/ 395654 h 483577"/>
                <a:gd name="connsiteX21" fmla="*/ 1230924 w 1266116"/>
                <a:gd name="connsiteY21" fmla="*/ 422031 h 483577"/>
                <a:gd name="connsiteX22" fmla="*/ 1257300 w 1266116"/>
                <a:gd name="connsiteY22" fmla="*/ 448408 h 483577"/>
                <a:gd name="connsiteX23" fmla="*/ 1266093 w 1266116"/>
                <a:gd name="connsiteY23" fmla="*/ 483577 h 4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116" h="483577">
                  <a:moveTo>
                    <a:pt x="0" y="219808"/>
                  </a:moveTo>
                  <a:cubicBezTo>
                    <a:pt x="57443" y="228014"/>
                    <a:pt x="97375" y="238542"/>
                    <a:pt x="158262" y="219808"/>
                  </a:cubicBezTo>
                  <a:cubicBezTo>
                    <a:pt x="168362" y="216700"/>
                    <a:pt x="169985" y="202223"/>
                    <a:pt x="175847" y="193431"/>
                  </a:cubicBezTo>
                  <a:cubicBezTo>
                    <a:pt x="181708" y="175846"/>
                    <a:pt x="188935" y="158659"/>
                    <a:pt x="193431" y="140677"/>
                  </a:cubicBezTo>
                  <a:cubicBezTo>
                    <a:pt x="204472" y="96517"/>
                    <a:pt x="198403" y="116972"/>
                    <a:pt x="211016" y="79131"/>
                  </a:cubicBezTo>
                  <a:cubicBezTo>
                    <a:pt x="213947" y="58616"/>
                    <a:pt x="210540" y="36121"/>
                    <a:pt x="219808" y="17585"/>
                  </a:cubicBezTo>
                  <a:cubicBezTo>
                    <a:pt x="223953" y="9295"/>
                    <a:pt x="237043" y="10316"/>
                    <a:pt x="246185" y="8792"/>
                  </a:cubicBezTo>
                  <a:cubicBezTo>
                    <a:pt x="272363" y="4429"/>
                    <a:pt x="298939" y="2931"/>
                    <a:pt x="325316" y="0"/>
                  </a:cubicBezTo>
                  <a:cubicBezTo>
                    <a:pt x="395654" y="2931"/>
                    <a:pt x="466111" y="3776"/>
                    <a:pt x="536331" y="8792"/>
                  </a:cubicBezTo>
                  <a:cubicBezTo>
                    <a:pt x="554649" y="10100"/>
                    <a:pt x="579856" y="21228"/>
                    <a:pt x="597877" y="26377"/>
                  </a:cubicBezTo>
                  <a:cubicBezTo>
                    <a:pt x="609496" y="29697"/>
                    <a:pt x="621324" y="32238"/>
                    <a:pt x="633047" y="35169"/>
                  </a:cubicBezTo>
                  <a:cubicBezTo>
                    <a:pt x="670500" y="91351"/>
                    <a:pt x="641839" y="36266"/>
                    <a:pt x="641839" y="149469"/>
                  </a:cubicBezTo>
                  <a:cubicBezTo>
                    <a:pt x="641839" y="184760"/>
                    <a:pt x="645967" y="219995"/>
                    <a:pt x="650631" y="254977"/>
                  </a:cubicBezTo>
                  <a:cubicBezTo>
                    <a:pt x="651856" y="264164"/>
                    <a:pt x="653634" y="274117"/>
                    <a:pt x="659424" y="281354"/>
                  </a:cubicBezTo>
                  <a:cubicBezTo>
                    <a:pt x="667102" y="290952"/>
                    <a:pt x="713070" y="313137"/>
                    <a:pt x="720970" y="316523"/>
                  </a:cubicBezTo>
                  <a:cubicBezTo>
                    <a:pt x="742044" y="325555"/>
                    <a:pt x="760217" y="327737"/>
                    <a:pt x="782516" y="334108"/>
                  </a:cubicBezTo>
                  <a:cubicBezTo>
                    <a:pt x="791427" y="336654"/>
                    <a:pt x="799982" y="340354"/>
                    <a:pt x="808893" y="342900"/>
                  </a:cubicBezTo>
                  <a:cubicBezTo>
                    <a:pt x="845722" y="353422"/>
                    <a:pt x="873648" y="358015"/>
                    <a:pt x="914400" y="360485"/>
                  </a:cubicBezTo>
                  <a:cubicBezTo>
                    <a:pt x="987594" y="364921"/>
                    <a:pt x="1060939" y="366346"/>
                    <a:pt x="1134208" y="369277"/>
                  </a:cubicBezTo>
                  <a:cubicBezTo>
                    <a:pt x="1145931" y="372208"/>
                    <a:pt x="1157803" y="374597"/>
                    <a:pt x="1169377" y="378069"/>
                  </a:cubicBezTo>
                  <a:cubicBezTo>
                    <a:pt x="1187131" y="383395"/>
                    <a:pt x="1222131" y="395654"/>
                    <a:pt x="1222131" y="395654"/>
                  </a:cubicBezTo>
                  <a:cubicBezTo>
                    <a:pt x="1225062" y="404446"/>
                    <a:pt x="1225783" y="414320"/>
                    <a:pt x="1230924" y="422031"/>
                  </a:cubicBezTo>
                  <a:cubicBezTo>
                    <a:pt x="1237821" y="432377"/>
                    <a:pt x="1250403" y="438062"/>
                    <a:pt x="1257300" y="448408"/>
                  </a:cubicBezTo>
                  <a:cubicBezTo>
                    <a:pt x="1267020" y="462988"/>
                    <a:pt x="1266093" y="470127"/>
                    <a:pt x="1266093" y="483577"/>
                  </a:cubicBezTo>
                </a:path>
              </a:pathLst>
            </a:custGeom>
            <a:noFill/>
            <a:ln w="12700">
              <a:solidFill>
                <a:srgbClr val="9CB0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 name="Group 10">
            <a:extLst>
              <a:ext uri="{FF2B5EF4-FFF2-40B4-BE49-F238E27FC236}">
                <a16:creationId xmlns:a16="http://schemas.microsoft.com/office/drawing/2014/main" id="{E0ADEBA9-2417-33AC-1965-F332E58640B2}"/>
              </a:ext>
            </a:extLst>
          </p:cNvPr>
          <p:cNvGrpSpPr/>
          <p:nvPr/>
        </p:nvGrpSpPr>
        <p:grpSpPr>
          <a:xfrm>
            <a:off x="14213638" y="9947585"/>
            <a:ext cx="2221564" cy="1305400"/>
            <a:chOff x="2540285" y="9863380"/>
            <a:chExt cx="2221564" cy="1305400"/>
          </a:xfrm>
        </p:grpSpPr>
        <p:pic>
          <p:nvPicPr>
            <p:cNvPr id="12" name="Google Shape;748;g355e9a71063_7_0">
              <a:extLst>
                <a:ext uri="{FF2B5EF4-FFF2-40B4-BE49-F238E27FC236}">
                  <a16:creationId xmlns:a16="http://schemas.microsoft.com/office/drawing/2014/main" id="{4FB66341-F7C5-2E70-8297-334A1A43DEF1}"/>
                </a:ext>
              </a:extLst>
            </p:cNvPr>
            <p:cNvPicPr preferRelativeResize="0"/>
            <p:nvPr/>
          </p:nvPicPr>
          <p:blipFill rotWithShape="1">
            <a:blip r:embed="rId3">
              <a:alphaModFix/>
            </a:blip>
            <a:srcRect/>
            <a:stretch/>
          </p:blipFill>
          <p:spPr>
            <a:xfrm flipH="1">
              <a:off x="2772332" y="9863380"/>
              <a:ext cx="363300" cy="277925"/>
            </a:xfrm>
            <a:prstGeom prst="rect">
              <a:avLst/>
            </a:prstGeom>
            <a:noFill/>
            <a:ln>
              <a:noFill/>
            </a:ln>
          </p:spPr>
        </p:pic>
        <p:pic>
          <p:nvPicPr>
            <p:cNvPr id="13" name="Google Shape;749;g355e9a71063_7_0">
              <a:extLst>
                <a:ext uri="{FF2B5EF4-FFF2-40B4-BE49-F238E27FC236}">
                  <a16:creationId xmlns:a16="http://schemas.microsoft.com/office/drawing/2014/main" id="{3A638C3B-3ACE-6430-1401-FBF034442374}"/>
                </a:ext>
              </a:extLst>
            </p:cNvPr>
            <p:cNvPicPr preferRelativeResize="0"/>
            <p:nvPr/>
          </p:nvPicPr>
          <p:blipFill rotWithShape="1">
            <a:blip r:embed="rId3">
              <a:alphaModFix/>
            </a:blip>
            <a:srcRect/>
            <a:stretch/>
          </p:blipFill>
          <p:spPr>
            <a:xfrm>
              <a:off x="4398549" y="10318220"/>
              <a:ext cx="363300" cy="277925"/>
            </a:xfrm>
            <a:prstGeom prst="rect">
              <a:avLst/>
            </a:prstGeom>
            <a:noFill/>
            <a:ln>
              <a:noFill/>
            </a:ln>
          </p:spPr>
        </p:pic>
        <p:sp>
          <p:nvSpPr>
            <p:cNvPr id="14" name="Freeform 13">
              <a:extLst>
                <a:ext uri="{FF2B5EF4-FFF2-40B4-BE49-F238E27FC236}">
                  <a16:creationId xmlns:a16="http://schemas.microsoft.com/office/drawing/2014/main" id="{75E5E21A-BA7B-9D80-A714-D5A1A634DD88}"/>
                </a:ext>
              </a:extLst>
            </p:cNvPr>
            <p:cNvSpPr/>
            <p:nvPr/>
          </p:nvSpPr>
          <p:spPr>
            <a:xfrm>
              <a:off x="3094889" y="10014421"/>
              <a:ext cx="1266093" cy="975964"/>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12700">
              <a:solidFill>
                <a:srgbClr val="056BB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14">
              <a:extLst>
                <a:ext uri="{FF2B5EF4-FFF2-40B4-BE49-F238E27FC236}">
                  <a16:creationId xmlns:a16="http://schemas.microsoft.com/office/drawing/2014/main" id="{E8B66227-1409-9BE2-4BE8-28EACA21EAF3}"/>
                </a:ext>
              </a:extLst>
            </p:cNvPr>
            <p:cNvSpPr/>
            <p:nvPr/>
          </p:nvSpPr>
          <p:spPr>
            <a:xfrm>
              <a:off x="2795950" y="10083519"/>
              <a:ext cx="1608993" cy="502420"/>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127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Google Shape;748;g355e9a71063_7_0">
              <a:extLst>
                <a:ext uri="{FF2B5EF4-FFF2-40B4-BE49-F238E27FC236}">
                  <a16:creationId xmlns:a16="http://schemas.microsoft.com/office/drawing/2014/main" id="{41D35461-895B-F9E9-2B13-2382F14B6E20}"/>
                </a:ext>
              </a:extLst>
            </p:cNvPr>
            <p:cNvPicPr preferRelativeResize="0"/>
            <p:nvPr/>
          </p:nvPicPr>
          <p:blipFill rotWithShape="1">
            <a:blip r:embed="rId3">
              <a:alphaModFix/>
            </a:blip>
            <a:srcRect/>
            <a:stretch/>
          </p:blipFill>
          <p:spPr>
            <a:xfrm flipH="1">
              <a:off x="2540285" y="10757529"/>
              <a:ext cx="363300" cy="277925"/>
            </a:xfrm>
            <a:prstGeom prst="rect">
              <a:avLst/>
            </a:prstGeom>
            <a:noFill/>
            <a:ln>
              <a:noFill/>
            </a:ln>
          </p:spPr>
        </p:pic>
        <p:sp>
          <p:nvSpPr>
            <p:cNvPr id="17" name="Freeform 16">
              <a:extLst>
                <a:ext uri="{FF2B5EF4-FFF2-40B4-BE49-F238E27FC236}">
                  <a16:creationId xmlns:a16="http://schemas.microsoft.com/office/drawing/2014/main" id="{69665EBD-9545-50AC-BE28-35F07A0373D5}"/>
                </a:ext>
              </a:extLst>
            </p:cNvPr>
            <p:cNvSpPr/>
            <p:nvPr/>
          </p:nvSpPr>
          <p:spPr>
            <a:xfrm>
              <a:off x="2870935" y="10685203"/>
              <a:ext cx="1266116" cy="483577"/>
            </a:xfrm>
            <a:custGeom>
              <a:avLst/>
              <a:gdLst>
                <a:gd name="connsiteX0" fmla="*/ 0 w 1266116"/>
                <a:gd name="connsiteY0" fmla="*/ 219808 h 483577"/>
                <a:gd name="connsiteX1" fmla="*/ 158262 w 1266116"/>
                <a:gd name="connsiteY1" fmla="*/ 219808 h 483577"/>
                <a:gd name="connsiteX2" fmla="*/ 175847 w 1266116"/>
                <a:gd name="connsiteY2" fmla="*/ 193431 h 483577"/>
                <a:gd name="connsiteX3" fmla="*/ 193431 w 1266116"/>
                <a:gd name="connsiteY3" fmla="*/ 140677 h 483577"/>
                <a:gd name="connsiteX4" fmla="*/ 211016 w 1266116"/>
                <a:gd name="connsiteY4" fmla="*/ 79131 h 483577"/>
                <a:gd name="connsiteX5" fmla="*/ 219808 w 1266116"/>
                <a:gd name="connsiteY5" fmla="*/ 17585 h 483577"/>
                <a:gd name="connsiteX6" fmla="*/ 246185 w 1266116"/>
                <a:gd name="connsiteY6" fmla="*/ 8792 h 483577"/>
                <a:gd name="connsiteX7" fmla="*/ 325316 w 1266116"/>
                <a:gd name="connsiteY7" fmla="*/ 0 h 483577"/>
                <a:gd name="connsiteX8" fmla="*/ 536331 w 1266116"/>
                <a:gd name="connsiteY8" fmla="*/ 8792 h 483577"/>
                <a:gd name="connsiteX9" fmla="*/ 597877 w 1266116"/>
                <a:gd name="connsiteY9" fmla="*/ 26377 h 483577"/>
                <a:gd name="connsiteX10" fmla="*/ 633047 w 1266116"/>
                <a:gd name="connsiteY10" fmla="*/ 35169 h 483577"/>
                <a:gd name="connsiteX11" fmla="*/ 641839 w 1266116"/>
                <a:gd name="connsiteY11" fmla="*/ 149469 h 483577"/>
                <a:gd name="connsiteX12" fmla="*/ 650631 w 1266116"/>
                <a:gd name="connsiteY12" fmla="*/ 254977 h 483577"/>
                <a:gd name="connsiteX13" fmla="*/ 659424 w 1266116"/>
                <a:gd name="connsiteY13" fmla="*/ 281354 h 483577"/>
                <a:gd name="connsiteX14" fmla="*/ 720970 w 1266116"/>
                <a:gd name="connsiteY14" fmla="*/ 316523 h 483577"/>
                <a:gd name="connsiteX15" fmla="*/ 782516 w 1266116"/>
                <a:gd name="connsiteY15" fmla="*/ 334108 h 483577"/>
                <a:gd name="connsiteX16" fmla="*/ 808893 w 1266116"/>
                <a:gd name="connsiteY16" fmla="*/ 342900 h 483577"/>
                <a:gd name="connsiteX17" fmla="*/ 914400 w 1266116"/>
                <a:gd name="connsiteY17" fmla="*/ 360485 h 483577"/>
                <a:gd name="connsiteX18" fmla="*/ 1134208 w 1266116"/>
                <a:gd name="connsiteY18" fmla="*/ 369277 h 483577"/>
                <a:gd name="connsiteX19" fmla="*/ 1169377 w 1266116"/>
                <a:gd name="connsiteY19" fmla="*/ 378069 h 483577"/>
                <a:gd name="connsiteX20" fmla="*/ 1222131 w 1266116"/>
                <a:gd name="connsiteY20" fmla="*/ 395654 h 483577"/>
                <a:gd name="connsiteX21" fmla="*/ 1230924 w 1266116"/>
                <a:gd name="connsiteY21" fmla="*/ 422031 h 483577"/>
                <a:gd name="connsiteX22" fmla="*/ 1257300 w 1266116"/>
                <a:gd name="connsiteY22" fmla="*/ 448408 h 483577"/>
                <a:gd name="connsiteX23" fmla="*/ 1266093 w 1266116"/>
                <a:gd name="connsiteY23" fmla="*/ 483577 h 4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116" h="483577">
                  <a:moveTo>
                    <a:pt x="0" y="219808"/>
                  </a:moveTo>
                  <a:cubicBezTo>
                    <a:pt x="57443" y="228014"/>
                    <a:pt x="97375" y="238542"/>
                    <a:pt x="158262" y="219808"/>
                  </a:cubicBezTo>
                  <a:cubicBezTo>
                    <a:pt x="168362" y="216700"/>
                    <a:pt x="169985" y="202223"/>
                    <a:pt x="175847" y="193431"/>
                  </a:cubicBezTo>
                  <a:cubicBezTo>
                    <a:pt x="181708" y="175846"/>
                    <a:pt x="188935" y="158659"/>
                    <a:pt x="193431" y="140677"/>
                  </a:cubicBezTo>
                  <a:cubicBezTo>
                    <a:pt x="204472" y="96517"/>
                    <a:pt x="198403" y="116972"/>
                    <a:pt x="211016" y="79131"/>
                  </a:cubicBezTo>
                  <a:cubicBezTo>
                    <a:pt x="213947" y="58616"/>
                    <a:pt x="210540" y="36121"/>
                    <a:pt x="219808" y="17585"/>
                  </a:cubicBezTo>
                  <a:cubicBezTo>
                    <a:pt x="223953" y="9295"/>
                    <a:pt x="237043" y="10316"/>
                    <a:pt x="246185" y="8792"/>
                  </a:cubicBezTo>
                  <a:cubicBezTo>
                    <a:pt x="272363" y="4429"/>
                    <a:pt x="298939" y="2931"/>
                    <a:pt x="325316" y="0"/>
                  </a:cubicBezTo>
                  <a:cubicBezTo>
                    <a:pt x="395654" y="2931"/>
                    <a:pt x="466111" y="3776"/>
                    <a:pt x="536331" y="8792"/>
                  </a:cubicBezTo>
                  <a:cubicBezTo>
                    <a:pt x="554649" y="10100"/>
                    <a:pt x="579856" y="21228"/>
                    <a:pt x="597877" y="26377"/>
                  </a:cubicBezTo>
                  <a:cubicBezTo>
                    <a:pt x="609496" y="29697"/>
                    <a:pt x="621324" y="32238"/>
                    <a:pt x="633047" y="35169"/>
                  </a:cubicBezTo>
                  <a:cubicBezTo>
                    <a:pt x="670500" y="91351"/>
                    <a:pt x="641839" y="36266"/>
                    <a:pt x="641839" y="149469"/>
                  </a:cubicBezTo>
                  <a:cubicBezTo>
                    <a:pt x="641839" y="184760"/>
                    <a:pt x="645967" y="219995"/>
                    <a:pt x="650631" y="254977"/>
                  </a:cubicBezTo>
                  <a:cubicBezTo>
                    <a:pt x="651856" y="264164"/>
                    <a:pt x="653634" y="274117"/>
                    <a:pt x="659424" y="281354"/>
                  </a:cubicBezTo>
                  <a:cubicBezTo>
                    <a:pt x="667102" y="290952"/>
                    <a:pt x="713070" y="313137"/>
                    <a:pt x="720970" y="316523"/>
                  </a:cubicBezTo>
                  <a:cubicBezTo>
                    <a:pt x="742044" y="325555"/>
                    <a:pt x="760217" y="327737"/>
                    <a:pt x="782516" y="334108"/>
                  </a:cubicBezTo>
                  <a:cubicBezTo>
                    <a:pt x="791427" y="336654"/>
                    <a:pt x="799982" y="340354"/>
                    <a:pt x="808893" y="342900"/>
                  </a:cubicBezTo>
                  <a:cubicBezTo>
                    <a:pt x="845722" y="353422"/>
                    <a:pt x="873648" y="358015"/>
                    <a:pt x="914400" y="360485"/>
                  </a:cubicBezTo>
                  <a:cubicBezTo>
                    <a:pt x="987594" y="364921"/>
                    <a:pt x="1060939" y="366346"/>
                    <a:pt x="1134208" y="369277"/>
                  </a:cubicBezTo>
                  <a:cubicBezTo>
                    <a:pt x="1145931" y="372208"/>
                    <a:pt x="1157803" y="374597"/>
                    <a:pt x="1169377" y="378069"/>
                  </a:cubicBezTo>
                  <a:cubicBezTo>
                    <a:pt x="1187131" y="383395"/>
                    <a:pt x="1222131" y="395654"/>
                    <a:pt x="1222131" y="395654"/>
                  </a:cubicBezTo>
                  <a:cubicBezTo>
                    <a:pt x="1225062" y="404446"/>
                    <a:pt x="1225783" y="414320"/>
                    <a:pt x="1230924" y="422031"/>
                  </a:cubicBezTo>
                  <a:cubicBezTo>
                    <a:pt x="1237821" y="432377"/>
                    <a:pt x="1250403" y="438062"/>
                    <a:pt x="1257300" y="448408"/>
                  </a:cubicBezTo>
                  <a:cubicBezTo>
                    <a:pt x="1267020" y="462988"/>
                    <a:pt x="1266093" y="470127"/>
                    <a:pt x="1266093" y="483577"/>
                  </a:cubicBezTo>
                </a:path>
              </a:pathLst>
            </a:custGeom>
            <a:noFill/>
            <a:ln w="12700">
              <a:solidFill>
                <a:srgbClr val="9CB08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18" name="Google Shape;607;g355e9a71063_7_0">
            <a:extLst>
              <a:ext uri="{FF2B5EF4-FFF2-40B4-BE49-F238E27FC236}">
                <a16:creationId xmlns:a16="http://schemas.microsoft.com/office/drawing/2014/main" id="{06A0E4C8-E3DB-7D15-BA91-8E7363D3B6FA}"/>
              </a:ext>
            </a:extLst>
          </p:cNvPr>
          <p:cNvCxnSpPr>
            <a:cxnSpLocks/>
          </p:cNvCxnSpPr>
          <p:nvPr/>
        </p:nvCxnSpPr>
        <p:spPr>
          <a:xfrm>
            <a:off x="16422831" y="10390773"/>
            <a:ext cx="604100" cy="0"/>
          </a:xfrm>
          <a:prstGeom prst="straightConnector1">
            <a:avLst/>
          </a:prstGeom>
          <a:noFill/>
          <a:ln w="28575" cap="flat" cmpd="sng">
            <a:solidFill>
              <a:schemeClr val="dk1"/>
            </a:solidFill>
            <a:prstDash val="solid"/>
            <a:round/>
            <a:headEnd type="none" w="med" len="med"/>
            <a:tailEnd type="triangle" w="med" len="med"/>
          </a:ln>
        </p:spPr>
      </p:cxnSp>
      <p:sp>
        <p:nvSpPr>
          <p:cNvPr id="25" name="Google Shape;613;g355e9a71063_7_0">
            <a:extLst>
              <a:ext uri="{FF2B5EF4-FFF2-40B4-BE49-F238E27FC236}">
                <a16:creationId xmlns:a16="http://schemas.microsoft.com/office/drawing/2014/main" id="{F0AF3819-7EAE-9FBE-53A2-7D990DCA37FC}"/>
              </a:ext>
            </a:extLst>
          </p:cNvPr>
          <p:cNvSpPr txBox="1"/>
          <p:nvPr/>
        </p:nvSpPr>
        <p:spPr>
          <a:xfrm>
            <a:off x="9337115" y="13935456"/>
            <a:ext cx="22431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5. Cartesian Trajectories</a:t>
            </a:r>
            <a:endParaRPr sz="1500" dirty="0">
              <a:solidFill>
                <a:schemeClr val="bg1"/>
              </a:solidFill>
              <a:ea typeface="Helvetica Neue Light"/>
              <a:cs typeface="Arial" panose="020B0604020202020204" pitchFamily="34" charset="0"/>
              <a:sym typeface="Helvetica Neue Light"/>
            </a:endParaRPr>
          </a:p>
        </p:txBody>
      </p:sp>
      <p:sp>
        <p:nvSpPr>
          <p:cNvPr id="61" name="Google Shape;613;g355e9a71063_7_0">
            <a:extLst>
              <a:ext uri="{FF2B5EF4-FFF2-40B4-BE49-F238E27FC236}">
                <a16:creationId xmlns:a16="http://schemas.microsoft.com/office/drawing/2014/main" id="{0253382D-0236-865C-6E29-62019CF0468D}"/>
              </a:ext>
            </a:extLst>
          </p:cNvPr>
          <p:cNvSpPr txBox="1"/>
          <p:nvPr/>
        </p:nvSpPr>
        <p:spPr>
          <a:xfrm>
            <a:off x="11768328" y="13935456"/>
            <a:ext cx="22431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6. Trajectory Normalization</a:t>
            </a:r>
            <a:endParaRPr sz="1500" dirty="0">
              <a:solidFill>
                <a:schemeClr val="bg1"/>
              </a:solidFill>
              <a:ea typeface="Helvetica Neue Light"/>
              <a:cs typeface="Arial" panose="020B0604020202020204" pitchFamily="34" charset="0"/>
              <a:sym typeface="Helvetica Neue Light"/>
            </a:endParaRPr>
          </a:p>
        </p:txBody>
      </p:sp>
      <p:grpSp>
        <p:nvGrpSpPr>
          <p:cNvPr id="2142" name="Group 2141">
            <a:extLst>
              <a:ext uri="{FF2B5EF4-FFF2-40B4-BE49-F238E27FC236}">
                <a16:creationId xmlns:a16="http://schemas.microsoft.com/office/drawing/2014/main" id="{39FBE354-35B5-E46F-D3F0-E273F853B339}"/>
              </a:ext>
            </a:extLst>
          </p:cNvPr>
          <p:cNvGrpSpPr/>
          <p:nvPr/>
        </p:nvGrpSpPr>
        <p:grpSpPr>
          <a:xfrm>
            <a:off x="17464401" y="9477980"/>
            <a:ext cx="1165351" cy="2054100"/>
            <a:chOff x="17464401" y="10058080"/>
            <a:chExt cx="1165351" cy="2054100"/>
          </a:xfrm>
        </p:grpSpPr>
        <p:sp>
          <p:nvSpPr>
            <p:cNvPr id="497" name="Google Shape;497;g355e9a71063_7_0">
              <a:extLst>
                <a:ext uri="{FF2B5EF4-FFF2-40B4-BE49-F238E27FC236}">
                  <a16:creationId xmlns:a16="http://schemas.microsoft.com/office/drawing/2014/main" id="{43AB6CCC-768E-66AB-1D8A-E90F12D9C0EC}"/>
                </a:ext>
              </a:extLst>
            </p:cNvPr>
            <p:cNvSpPr/>
            <p:nvPr/>
          </p:nvSpPr>
          <p:spPr>
            <a:xfrm rot="5400000">
              <a:off x="17020027" y="10502454"/>
              <a:ext cx="2054100" cy="1165351"/>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cxnSp>
          <p:nvCxnSpPr>
            <p:cNvPr id="502" name="Google Shape;502;g355e9a71063_7_0">
              <a:extLst>
                <a:ext uri="{FF2B5EF4-FFF2-40B4-BE49-F238E27FC236}">
                  <a16:creationId xmlns:a16="http://schemas.microsoft.com/office/drawing/2014/main" id="{7BE7B360-83BD-B0B1-0E9C-E0FABEA14A1F}"/>
                </a:ext>
              </a:extLst>
            </p:cNvPr>
            <p:cNvCxnSpPr/>
            <p:nvPr/>
          </p:nvCxnSpPr>
          <p:spPr>
            <a:xfrm>
              <a:off x="17739108" y="11453273"/>
              <a:ext cx="600" cy="498000"/>
            </a:xfrm>
            <a:prstGeom prst="straightConnector1">
              <a:avLst/>
            </a:prstGeom>
            <a:noFill/>
            <a:ln w="6350" cap="flat" cmpd="sng">
              <a:solidFill>
                <a:schemeClr val="dk1"/>
              </a:solidFill>
              <a:prstDash val="solid"/>
              <a:round/>
              <a:headEnd type="none" w="med" len="med"/>
              <a:tailEnd type="none" w="med" len="med"/>
            </a:ln>
          </p:spPr>
        </p:cxnSp>
        <p:cxnSp>
          <p:nvCxnSpPr>
            <p:cNvPr id="503" name="Google Shape;503;g355e9a71063_7_0">
              <a:extLst>
                <a:ext uri="{FF2B5EF4-FFF2-40B4-BE49-F238E27FC236}">
                  <a16:creationId xmlns:a16="http://schemas.microsoft.com/office/drawing/2014/main" id="{D9D9A61E-576F-235F-C42D-ECFA1CF0863F}"/>
                </a:ext>
              </a:extLst>
            </p:cNvPr>
            <p:cNvCxnSpPr/>
            <p:nvPr/>
          </p:nvCxnSpPr>
          <p:spPr>
            <a:xfrm>
              <a:off x="17865358" y="11450373"/>
              <a:ext cx="600" cy="498000"/>
            </a:xfrm>
            <a:prstGeom prst="straightConnector1">
              <a:avLst/>
            </a:prstGeom>
            <a:noFill/>
            <a:ln w="6350" cap="flat" cmpd="sng">
              <a:solidFill>
                <a:schemeClr val="dk1"/>
              </a:solidFill>
              <a:prstDash val="solid"/>
              <a:round/>
              <a:headEnd type="none" w="med" len="med"/>
              <a:tailEnd type="none" w="med" len="med"/>
            </a:ln>
          </p:spPr>
        </p:cxnSp>
        <p:cxnSp>
          <p:nvCxnSpPr>
            <p:cNvPr id="504" name="Google Shape;504;g355e9a71063_7_0">
              <a:extLst>
                <a:ext uri="{FF2B5EF4-FFF2-40B4-BE49-F238E27FC236}">
                  <a16:creationId xmlns:a16="http://schemas.microsoft.com/office/drawing/2014/main" id="{986D90BE-C92E-B8E5-CB0A-F6A7FF843510}"/>
                </a:ext>
              </a:extLst>
            </p:cNvPr>
            <p:cNvCxnSpPr/>
            <p:nvPr/>
          </p:nvCxnSpPr>
          <p:spPr>
            <a:xfrm>
              <a:off x="17997633" y="11450373"/>
              <a:ext cx="600" cy="498000"/>
            </a:xfrm>
            <a:prstGeom prst="straightConnector1">
              <a:avLst/>
            </a:prstGeom>
            <a:noFill/>
            <a:ln w="6350" cap="flat" cmpd="sng">
              <a:solidFill>
                <a:schemeClr val="dk1"/>
              </a:solidFill>
              <a:prstDash val="solid"/>
              <a:round/>
              <a:headEnd type="none" w="med" len="med"/>
              <a:tailEnd type="none" w="med" len="med"/>
            </a:ln>
          </p:spPr>
        </p:cxnSp>
        <p:cxnSp>
          <p:nvCxnSpPr>
            <p:cNvPr id="505" name="Google Shape;505;g355e9a71063_7_0">
              <a:extLst>
                <a:ext uri="{FF2B5EF4-FFF2-40B4-BE49-F238E27FC236}">
                  <a16:creationId xmlns:a16="http://schemas.microsoft.com/office/drawing/2014/main" id="{534E38B3-90AA-79DB-ABDA-66B0FAFAE9B7}"/>
                </a:ext>
              </a:extLst>
            </p:cNvPr>
            <p:cNvCxnSpPr/>
            <p:nvPr/>
          </p:nvCxnSpPr>
          <p:spPr>
            <a:xfrm>
              <a:off x="18129908" y="11450373"/>
              <a:ext cx="600" cy="498000"/>
            </a:xfrm>
            <a:prstGeom prst="straightConnector1">
              <a:avLst/>
            </a:prstGeom>
            <a:noFill/>
            <a:ln w="6350" cap="flat" cmpd="sng">
              <a:solidFill>
                <a:schemeClr val="dk1"/>
              </a:solidFill>
              <a:prstDash val="solid"/>
              <a:round/>
              <a:headEnd type="none" w="med" len="med"/>
              <a:tailEnd type="none" w="med" len="med"/>
            </a:ln>
          </p:spPr>
        </p:cxnSp>
        <p:cxnSp>
          <p:nvCxnSpPr>
            <p:cNvPr id="506" name="Google Shape;506;g355e9a71063_7_0">
              <a:extLst>
                <a:ext uri="{FF2B5EF4-FFF2-40B4-BE49-F238E27FC236}">
                  <a16:creationId xmlns:a16="http://schemas.microsoft.com/office/drawing/2014/main" id="{786C5B66-4C78-6D6D-0A62-B0A30A8804AD}"/>
                </a:ext>
              </a:extLst>
            </p:cNvPr>
            <p:cNvCxnSpPr/>
            <p:nvPr/>
          </p:nvCxnSpPr>
          <p:spPr>
            <a:xfrm>
              <a:off x="18256183" y="11450361"/>
              <a:ext cx="600" cy="498000"/>
            </a:xfrm>
            <a:prstGeom prst="straightConnector1">
              <a:avLst/>
            </a:prstGeom>
            <a:noFill/>
            <a:ln w="6350" cap="flat" cmpd="sng">
              <a:solidFill>
                <a:schemeClr val="dk1"/>
              </a:solidFill>
              <a:prstDash val="solid"/>
              <a:round/>
              <a:headEnd type="none" w="med" len="med"/>
              <a:tailEnd type="none" w="med" len="med"/>
            </a:ln>
          </p:spPr>
        </p:cxnSp>
        <p:cxnSp>
          <p:nvCxnSpPr>
            <p:cNvPr id="507" name="Google Shape;507;g355e9a71063_7_0">
              <a:extLst>
                <a:ext uri="{FF2B5EF4-FFF2-40B4-BE49-F238E27FC236}">
                  <a16:creationId xmlns:a16="http://schemas.microsoft.com/office/drawing/2014/main" id="{69E3F0F4-BC67-B0C8-65B2-452832FFAD16}"/>
                </a:ext>
              </a:extLst>
            </p:cNvPr>
            <p:cNvCxnSpPr/>
            <p:nvPr/>
          </p:nvCxnSpPr>
          <p:spPr>
            <a:xfrm>
              <a:off x="18382446" y="11453273"/>
              <a:ext cx="600" cy="498000"/>
            </a:xfrm>
            <a:prstGeom prst="straightConnector1">
              <a:avLst/>
            </a:prstGeom>
            <a:noFill/>
            <a:ln w="6350" cap="flat" cmpd="sng">
              <a:solidFill>
                <a:schemeClr val="dk1"/>
              </a:solidFill>
              <a:prstDash val="solid"/>
              <a:round/>
              <a:headEnd type="none" w="med" len="med"/>
              <a:tailEnd type="none" w="med" len="med"/>
            </a:ln>
          </p:spPr>
        </p:cxnSp>
        <p:cxnSp>
          <p:nvCxnSpPr>
            <p:cNvPr id="508" name="Google Shape;508;g355e9a71063_7_0">
              <a:extLst>
                <a:ext uri="{FF2B5EF4-FFF2-40B4-BE49-F238E27FC236}">
                  <a16:creationId xmlns:a16="http://schemas.microsoft.com/office/drawing/2014/main" id="{24BB9B0D-4DD5-45B3-A48A-7E653A80AFE2}"/>
                </a:ext>
              </a:extLst>
            </p:cNvPr>
            <p:cNvCxnSpPr/>
            <p:nvPr/>
          </p:nvCxnSpPr>
          <p:spPr>
            <a:xfrm>
              <a:off x="17630008" y="11503898"/>
              <a:ext cx="855300" cy="4800"/>
            </a:xfrm>
            <a:prstGeom prst="straightConnector1">
              <a:avLst/>
            </a:prstGeom>
            <a:noFill/>
            <a:ln w="6350" cap="flat" cmpd="sng">
              <a:solidFill>
                <a:schemeClr val="dk1"/>
              </a:solidFill>
              <a:prstDash val="solid"/>
              <a:round/>
              <a:headEnd type="none" w="med" len="med"/>
              <a:tailEnd type="none" w="med" len="med"/>
            </a:ln>
          </p:spPr>
        </p:cxnSp>
        <p:cxnSp>
          <p:nvCxnSpPr>
            <p:cNvPr id="509" name="Google Shape;509;g355e9a71063_7_0">
              <a:extLst>
                <a:ext uri="{FF2B5EF4-FFF2-40B4-BE49-F238E27FC236}">
                  <a16:creationId xmlns:a16="http://schemas.microsoft.com/office/drawing/2014/main" id="{EE913DC1-1E95-79B7-639B-9ED309F88143}"/>
                </a:ext>
              </a:extLst>
            </p:cNvPr>
            <p:cNvCxnSpPr/>
            <p:nvPr/>
          </p:nvCxnSpPr>
          <p:spPr>
            <a:xfrm>
              <a:off x="17632958" y="11604723"/>
              <a:ext cx="855300" cy="4800"/>
            </a:xfrm>
            <a:prstGeom prst="straightConnector1">
              <a:avLst/>
            </a:prstGeom>
            <a:noFill/>
            <a:ln w="6350" cap="flat" cmpd="sng">
              <a:solidFill>
                <a:schemeClr val="dk1"/>
              </a:solidFill>
              <a:prstDash val="solid"/>
              <a:round/>
              <a:headEnd type="none" w="med" len="med"/>
              <a:tailEnd type="none" w="med" len="med"/>
            </a:ln>
          </p:spPr>
        </p:cxnSp>
        <p:cxnSp>
          <p:nvCxnSpPr>
            <p:cNvPr id="510" name="Google Shape;510;g355e9a71063_7_0">
              <a:extLst>
                <a:ext uri="{FF2B5EF4-FFF2-40B4-BE49-F238E27FC236}">
                  <a16:creationId xmlns:a16="http://schemas.microsoft.com/office/drawing/2014/main" id="{4AB3096A-928C-1273-7C44-51D6B89F5EFA}"/>
                </a:ext>
              </a:extLst>
            </p:cNvPr>
            <p:cNvCxnSpPr/>
            <p:nvPr/>
          </p:nvCxnSpPr>
          <p:spPr>
            <a:xfrm>
              <a:off x="17632958" y="11705548"/>
              <a:ext cx="855300" cy="4800"/>
            </a:xfrm>
            <a:prstGeom prst="straightConnector1">
              <a:avLst/>
            </a:prstGeom>
            <a:noFill/>
            <a:ln w="6350" cap="flat" cmpd="sng">
              <a:solidFill>
                <a:schemeClr val="dk1"/>
              </a:solidFill>
              <a:prstDash val="solid"/>
              <a:round/>
              <a:headEnd type="none" w="med" len="med"/>
              <a:tailEnd type="none" w="med" len="med"/>
            </a:ln>
          </p:spPr>
        </p:cxnSp>
        <p:cxnSp>
          <p:nvCxnSpPr>
            <p:cNvPr id="511" name="Google Shape;511;g355e9a71063_7_0">
              <a:extLst>
                <a:ext uri="{FF2B5EF4-FFF2-40B4-BE49-F238E27FC236}">
                  <a16:creationId xmlns:a16="http://schemas.microsoft.com/office/drawing/2014/main" id="{AD376739-91CB-384F-B9E4-C0E58CB55396}"/>
                </a:ext>
              </a:extLst>
            </p:cNvPr>
            <p:cNvCxnSpPr/>
            <p:nvPr/>
          </p:nvCxnSpPr>
          <p:spPr>
            <a:xfrm>
              <a:off x="17632958" y="11811561"/>
              <a:ext cx="855300" cy="4800"/>
            </a:xfrm>
            <a:prstGeom prst="straightConnector1">
              <a:avLst/>
            </a:prstGeom>
            <a:noFill/>
            <a:ln w="6350" cap="flat" cmpd="sng">
              <a:solidFill>
                <a:schemeClr val="dk1"/>
              </a:solidFill>
              <a:prstDash val="solid"/>
              <a:round/>
              <a:headEnd type="none" w="med" len="med"/>
              <a:tailEnd type="none" w="med" len="med"/>
            </a:ln>
          </p:spPr>
        </p:cxnSp>
        <p:cxnSp>
          <p:nvCxnSpPr>
            <p:cNvPr id="512" name="Google Shape;512;g355e9a71063_7_0">
              <a:extLst>
                <a:ext uri="{FF2B5EF4-FFF2-40B4-BE49-F238E27FC236}">
                  <a16:creationId xmlns:a16="http://schemas.microsoft.com/office/drawing/2014/main" id="{4DB5E214-2287-129D-2370-9CF115F0D82B}"/>
                </a:ext>
              </a:extLst>
            </p:cNvPr>
            <p:cNvCxnSpPr/>
            <p:nvPr/>
          </p:nvCxnSpPr>
          <p:spPr>
            <a:xfrm>
              <a:off x="17632958" y="11914973"/>
              <a:ext cx="855300" cy="4800"/>
            </a:xfrm>
            <a:prstGeom prst="straightConnector1">
              <a:avLst/>
            </a:prstGeom>
            <a:noFill/>
            <a:ln w="6350" cap="flat" cmpd="sng">
              <a:solidFill>
                <a:schemeClr val="dk1"/>
              </a:solidFill>
              <a:prstDash val="solid"/>
              <a:round/>
              <a:headEnd type="none" w="med" len="med"/>
              <a:tailEnd type="none" w="med" len="med"/>
            </a:ln>
          </p:spPr>
        </p:cxnSp>
        <p:grpSp>
          <p:nvGrpSpPr>
            <p:cNvPr id="480" name="Group 479">
              <a:extLst>
                <a:ext uri="{FF2B5EF4-FFF2-40B4-BE49-F238E27FC236}">
                  <a16:creationId xmlns:a16="http://schemas.microsoft.com/office/drawing/2014/main" id="{35E45C4A-D484-1B0D-3540-D6B5B1784020}"/>
                </a:ext>
              </a:extLst>
            </p:cNvPr>
            <p:cNvGrpSpPr/>
            <p:nvPr/>
          </p:nvGrpSpPr>
          <p:grpSpPr>
            <a:xfrm>
              <a:off x="17676438" y="10199308"/>
              <a:ext cx="742225" cy="740150"/>
              <a:chOff x="9111678" y="10089139"/>
              <a:chExt cx="742225" cy="740150"/>
            </a:xfrm>
          </p:grpSpPr>
          <p:sp>
            <p:nvSpPr>
              <p:cNvPr id="514" name="Google Shape;514;g355e9a71063_7_0">
                <a:extLst>
                  <a:ext uri="{FF2B5EF4-FFF2-40B4-BE49-F238E27FC236}">
                    <a16:creationId xmlns:a16="http://schemas.microsoft.com/office/drawing/2014/main" id="{C4462BD6-1B0B-324C-49C9-8E9CED32FDFD}"/>
                  </a:ext>
                </a:extLst>
              </p:cNvPr>
              <p:cNvSpPr/>
              <p:nvPr/>
            </p:nvSpPr>
            <p:spPr>
              <a:xfrm>
                <a:off x="9111678" y="10089139"/>
                <a:ext cx="741000" cy="7347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515" name="Google Shape;515;g355e9a71063_7_0">
                <a:extLst>
                  <a:ext uri="{FF2B5EF4-FFF2-40B4-BE49-F238E27FC236}">
                    <a16:creationId xmlns:a16="http://schemas.microsoft.com/office/drawing/2014/main" id="{C810FDDB-1156-60B3-6DB5-154C1A69A625}"/>
                  </a:ext>
                </a:extLst>
              </p:cNvPr>
              <p:cNvSpPr/>
              <p:nvPr/>
            </p:nvSpPr>
            <p:spPr>
              <a:xfrm>
                <a:off x="9401253" y="10177639"/>
                <a:ext cx="75600" cy="84000"/>
              </a:xfrm>
              <a:prstGeom prst="ellipse">
                <a:avLst/>
              </a:prstGeom>
              <a:noFill/>
              <a:ln w="63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516" name="Google Shape;516;g355e9a71063_7_0">
                <a:extLst>
                  <a:ext uri="{FF2B5EF4-FFF2-40B4-BE49-F238E27FC236}">
                    <a16:creationId xmlns:a16="http://schemas.microsoft.com/office/drawing/2014/main" id="{4BA2330C-3116-C090-3442-B989768CD999}"/>
                  </a:ext>
                </a:extLst>
              </p:cNvPr>
              <p:cNvSpPr/>
              <p:nvPr/>
            </p:nvSpPr>
            <p:spPr>
              <a:xfrm>
                <a:off x="9269203" y="10178564"/>
                <a:ext cx="150900" cy="47175"/>
              </a:xfrm>
              <a:custGeom>
                <a:avLst/>
                <a:gdLst/>
                <a:ahLst/>
                <a:cxnLst/>
                <a:rect l="l" t="t" r="r" b="b"/>
                <a:pathLst>
                  <a:path w="6036" h="1887" extrusionOk="0">
                    <a:moveTo>
                      <a:pt x="6036" y="1887"/>
                    </a:moveTo>
                    <a:cubicBezTo>
                      <a:pt x="4151" y="943"/>
                      <a:pt x="1885" y="944"/>
                      <a:pt x="0" y="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17" name="Google Shape;517;g355e9a71063_7_0">
                <a:extLst>
                  <a:ext uri="{FF2B5EF4-FFF2-40B4-BE49-F238E27FC236}">
                    <a16:creationId xmlns:a16="http://schemas.microsoft.com/office/drawing/2014/main" id="{E6D80AEC-35EF-422B-1530-D2F58CA4D24E}"/>
                  </a:ext>
                </a:extLst>
              </p:cNvPr>
              <p:cNvSpPr/>
              <p:nvPr/>
            </p:nvSpPr>
            <p:spPr>
              <a:xfrm>
                <a:off x="9382378" y="10093689"/>
                <a:ext cx="66025" cy="84875"/>
              </a:xfrm>
              <a:custGeom>
                <a:avLst/>
                <a:gdLst/>
                <a:ahLst/>
                <a:cxnLst/>
                <a:rect l="l" t="t" r="r" b="b"/>
                <a:pathLst>
                  <a:path w="2641" h="3395" extrusionOk="0">
                    <a:moveTo>
                      <a:pt x="2641" y="3395"/>
                    </a:moveTo>
                    <a:cubicBezTo>
                      <a:pt x="1845" y="2203"/>
                      <a:pt x="641" y="1283"/>
                      <a:pt x="0" y="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18" name="Google Shape;518;g355e9a71063_7_0">
                <a:extLst>
                  <a:ext uri="{FF2B5EF4-FFF2-40B4-BE49-F238E27FC236}">
                    <a16:creationId xmlns:a16="http://schemas.microsoft.com/office/drawing/2014/main" id="{8573A777-7F4A-EF66-9DB5-3B9660CCBA30}"/>
                  </a:ext>
                </a:extLst>
              </p:cNvPr>
              <p:cNvSpPr/>
              <p:nvPr/>
            </p:nvSpPr>
            <p:spPr>
              <a:xfrm>
                <a:off x="9467253" y="10103139"/>
                <a:ext cx="84875" cy="94300"/>
              </a:xfrm>
              <a:custGeom>
                <a:avLst/>
                <a:gdLst/>
                <a:ahLst/>
                <a:cxnLst/>
                <a:rect l="l" t="t" r="r" b="b"/>
                <a:pathLst>
                  <a:path w="3395" h="3772" extrusionOk="0">
                    <a:moveTo>
                      <a:pt x="0" y="3772"/>
                    </a:moveTo>
                    <a:cubicBezTo>
                      <a:pt x="410" y="2131"/>
                      <a:pt x="2199" y="1196"/>
                      <a:pt x="3395" y="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19" name="Google Shape;519;g355e9a71063_7_0">
                <a:extLst>
                  <a:ext uri="{FF2B5EF4-FFF2-40B4-BE49-F238E27FC236}">
                    <a16:creationId xmlns:a16="http://schemas.microsoft.com/office/drawing/2014/main" id="{336C5D2E-6DE7-65F8-AFEF-7B8FCF0814EF}"/>
                  </a:ext>
                </a:extLst>
              </p:cNvPr>
              <p:cNvSpPr/>
              <p:nvPr/>
            </p:nvSpPr>
            <p:spPr>
              <a:xfrm>
                <a:off x="9495553" y="10235164"/>
                <a:ext cx="358350" cy="160325"/>
              </a:xfrm>
              <a:custGeom>
                <a:avLst/>
                <a:gdLst/>
                <a:ahLst/>
                <a:cxnLst/>
                <a:rect l="l" t="t" r="r" b="b"/>
                <a:pathLst>
                  <a:path w="14334" h="6413" extrusionOk="0">
                    <a:moveTo>
                      <a:pt x="0" y="0"/>
                    </a:moveTo>
                    <a:cubicBezTo>
                      <a:pt x="5234" y="0"/>
                      <a:pt x="10635" y="2709"/>
                      <a:pt x="14334" y="6413"/>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0" name="Google Shape;520;g355e9a71063_7_0">
                <a:extLst>
                  <a:ext uri="{FF2B5EF4-FFF2-40B4-BE49-F238E27FC236}">
                    <a16:creationId xmlns:a16="http://schemas.microsoft.com/office/drawing/2014/main" id="{A9201DFC-F624-9BA1-44DF-F2A51D14709E}"/>
                  </a:ext>
                </a:extLst>
              </p:cNvPr>
              <p:cNvSpPr/>
              <p:nvPr/>
            </p:nvSpPr>
            <p:spPr>
              <a:xfrm>
                <a:off x="9467253" y="10263439"/>
                <a:ext cx="141450" cy="565850"/>
              </a:xfrm>
              <a:custGeom>
                <a:avLst/>
                <a:gdLst/>
                <a:ahLst/>
                <a:cxnLst/>
                <a:rect l="l" t="t" r="r" b="b"/>
                <a:pathLst>
                  <a:path w="5658" h="22634" extrusionOk="0">
                    <a:moveTo>
                      <a:pt x="0" y="0"/>
                    </a:moveTo>
                    <a:cubicBezTo>
                      <a:pt x="0" y="7777"/>
                      <a:pt x="5658" y="14857"/>
                      <a:pt x="5658" y="22634"/>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1" name="Google Shape;521;g355e9a71063_7_0">
                <a:extLst>
                  <a:ext uri="{FF2B5EF4-FFF2-40B4-BE49-F238E27FC236}">
                    <a16:creationId xmlns:a16="http://schemas.microsoft.com/office/drawing/2014/main" id="{3A89B925-95B3-5345-FF23-E5D4DC7F9897}"/>
                  </a:ext>
                </a:extLst>
              </p:cNvPr>
              <p:cNvSpPr/>
              <p:nvPr/>
            </p:nvSpPr>
            <p:spPr>
              <a:xfrm>
                <a:off x="9495553" y="10254014"/>
                <a:ext cx="273475" cy="443250"/>
              </a:xfrm>
              <a:custGeom>
                <a:avLst/>
                <a:gdLst/>
                <a:ahLst/>
                <a:cxnLst/>
                <a:rect l="l" t="t" r="r" b="b"/>
                <a:pathLst>
                  <a:path w="10939" h="17730" extrusionOk="0">
                    <a:moveTo>
                      <a:pt x="0" y="0"/>
                    </a:moveTo>
                    <a:cubicBezTo>
                      <a:pt x="5335" y="4446"/>
                      <a:pt x="7833" y="11519"/>
                      <a:pt x="10939" y="1773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2" name="Google Shape;522;g355e9a71063_7_0">
                <a:extLst>
                  <a:ext uri="{FF2B5EF4-FFF2-40B4-BE49-F238E27FC236}">
                    <a16:creationId xmlns:a16="http://schemas.microsoft.com/office/drawing/2014/main" id="{30CDDEF2-DD1F-3DAD-0E6A-78DFCB854751}"/>
                  </a:ext>
                </a:extLst>
              </p:cNvPr>
              <p:cNvSpPr/>
              <p:nvPr/>
            </p:nvSpPr>
            <p:spPr>
              <a:xfrm>
                <a:off x="9387669" y="10254014"/>
                <a:ext cx="70150" cy="565850"/>
              </a:xfrm>
              <a:custGeom>
                <a:avLst/>
                <a:gdLst/>
                <a:ahLst/>
                <a:cxnLst/>
                <a:rect l="l" t="t" r="r" b="b"/>
                <a:pathLst>
                  <a:path w="2806" h="22634" extrusionOk="0">
                    <a:moveTo>
                      <a:pt x="1674" y="0"/>
                    </a:moveTo>
                    <a:cubicBezTo>
                      <a:pt x="-713" y="7167"/>
                      <a:pt x="-569" y="15876"/>
                      <a:pt x="2806" y="22634"/>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3" name="Google Shape;523;g355e9a71063_7_0">
                <a:extLst>
                  <a:ext uri="{FF2B5EF4-FFF2-40B4-BE49-F238E27FC236}">
                    <a16:creationId xmlns:a16="http://schemas.microsoft.com/office/drawing/2014/main" id="{325E9198-AE76-6465-0BA0-96E2EA8C9487}"/>
                  </a:ext>
                </a:extLst>
              </p:cNvPr>
              <p:cNvSpPr/>
              <p:nvPr/>
            </p:nvSpPr>
            <p:spPr>
              <a:xfrm>
                <a:off x="9222053" y="10244589"/>
                <a:ext cx="198050" cy="471525"/>
              </a:xfrm>
              <a:custGeom>
                <a:avLst/>
                <a:gdLst/>
                <a:ahLst/>
                <a:cxnLst/>
                <a:rect l="l" t="t" r="r" b="b"/>
                <a:pathLst>
                  <a:path w="7922" h="18861" extrusionOk="0">
                    <a:moveTo>
                      <a:pt x="7922" y="0"/>
                    </a:moveTo>
                    <a:cubicBezTo>
                      <a:pt x="2467" y="4092"/>
                      <a:pt x="0" y="12042"/>
                      <a:pt x="0" y="18861"/>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4" name="Google Shape;524;g355e9a71063_7_0">
                <a:extLst>
                  <a:ext uri="{FF2B5EF4-FFF2-40B4-BE49-F238E27FC236}">
                    <a16:creationId xmlns:a16="http://schemas.microsoft.com/office/drawing/2014/main" id="{A34D6CCA-3FE9-3833-2E58-0BEC66E62675}"/>
                  </a:ext>
                </a:extLst>
              </p:cNvPr>
              <p:cNvSpPr/>
              <p:nvPr/>
            </p:nvSpPr>
            <p:spPr>
              <a:xfrm>
                <a:off x="9495553" y="10195231"/>
                <a:ext cx="282925" cy="39925"/>
              </a:xfrm>
              <a:custGeom>
                <a:avLst/>
                <a:gdLst/>
                <a:ahLst/>
                <a:cxnLst/>
                <a:rect l="l" t="t" r="r" b="b"/>
                <a:pathLst>
                  <a:path w="11317" h="1597" extrusionOk="0">
                    <a:moveTo>
                      <a:pt x="0" y="465"/>
                    </a:moveTo>
                    <a:cubicBezTo>
                      <a:pt x="3791" y="465"/>
                      <a:pt x="8636" y="-1084"/>
                      <a:pt x="11317" y="1597"/>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5" name="Google Shape;525;g355e9a71063_7_0">
                <a:extLst>
                  <a:ext uri="{FF2B5EF4-FFF2-40B4-BE49-F238E27FC236}">
                    <a16:creationId xmlns:a16="http://schemas.microsoft.com/office/drawing/2014/main" id="{3224D7FF-EAED-C699-B3BE-DF0FE570431C}"/>
                  </a:ext>
                </a:extLst>
              </p:cNvPr>
              <p:cNvSpPr/>
              <p:nvPr/>
            </p:nvSpPr>
            <p:spPr>
              <a:xfrm>
                <a:off x="9146603" y="10225739"/>
                <a:ext cx="273500" cy="339500"/>
              </a:xfrm>
              <a:custGeom>
                <a:avLst/>
                <a:gdLst/>
                <a:ahLst/>
                <a:cxnLst/>
                <a:rect l="l" t="t" r="r" b="b"/>
                <a:pathLst>
                  <a:path w="10940" h="13580" extrusionOk="0">
                    <a:moveTo>
                      <a:pt x="10940" y="0"/>
                    </a:moveTo>
                    <a:cubicBezTo>
                      <a:pt x="5240" y="1139"/>
                      <a:pt x="0" y="7767"/>
                      <a:pt x="0" y="1358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6" name="Google Shape;526;g355e9a71063_7_0">
                <a:extLst>
                  <a:ext uri="{FF2B5EF4-FFF2-40B4-BE49-F238E27FC236}">
                    <a16:creationId xmlns:a16="http://schemas.microsoft.com/office/drawing/2014/main" id="{B08FE2F0-CB77-6A0C-C2B0-63576E75ABF2}"/>
                  </a:ext>
                </a:extLst>
              </p:cNvPr>
              <p:cNvSpPr/>
              <p:nvPr/>
            </p:nvSpPr>
            <p:spPr>
              <a:xfrm>
                <a:off x="9286502" y="10121989"/>
                <a:ext cx="341675" cy="281100"/>
              </a:xfrm>
              <a:custGeom>
                <a:avLst/>
                <a:gdLst/>
                <a:ahLst/>
                <a:cxnLst/>
                <a:rect l="l" t="t" r="r" b="b"/>
                <a:pathLst>
                  <a:path w="13667" h="11244" extrusionOk="0">
                    <a:moveTo>
                      <a:pt x="1572" y="1132"/>
                    </a:moveTo>
                    <a:cubicBezTo>
                      <a:pt x="385" y="3504"/>
                      <a:pt x="-775" y="6932"/>
                      <a:pt x="817" y="9054"/>
                    </a:cubicBezTo>
                    <a:cubicBezTo>
                      <a:pt x="2951" y="11899"/>
                      <a:pt x="7892" y="11259"/>
                      <a:pt x="11379" y="10562"/>
                    </a:cubicBezTo>
                    <a:cubicBezTo>
                      <a:pt x="14831" y="9872"/>
                      <a:pt x="13868" y="2489"/>
                      <a:pt x="11379" y="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7" name="Google Shape;527;g355e9a71063_7_0">
                <a:extLst>
                  <a:ext uri="{FF2B5EF4-FFF2-40B4-BE49-F238E27FC236}">
                    <a16:creationId xmlns:a16="http://schemas.microsoft.com/office/drawing/2014/main" id="{5CF58EB5-2F2B-A879-C074-2EB035A9686E}"/>
                  </a:ext>
                </a:extLst>
              </p:cNvPr>
              <p:cNvSpPr/>
              <p:nvPr/>
            </p:nvSpPr>
            <p:spPr>
              <a:xfrm>
                <a:off x="9146603" y="10254014"/>
                <a:ext cx="662550" cy="308350"/>
              </a:xfrm>
              <a:custGeom>
                <a:avLst/>
                <a:gdLst/>
                <a:ahLst/>
                <a:cxnLst/>
                <a:rect l="l" t="t" r="r" b="b"/>
                <a:pathLst>
                  <a:path w="26502" h="12334" extrusionOk="0">
                    <a:moveTo>
                      <a:pt x="0" y="1886"/>
                    </a:moveTo>
                    <a:cubicBezTo>
                      <a:pt x="0" y="8271"/>
                      <a:pt x="9924" y="13123"/>
                      <a:pt x="16221" y="12072"/>
                    </a:cubicBezTo>
                    <a:cubicBezTo>
                      <a:pt x="21335" y="11218"/>
                      <a:pt x="28345" y="4639"/>
                      <a:pt x="26029" y="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sp>
            <p:nvSpPr>
              <p:cNvPr id="528" name="Google Shape;528;g355e9a71063_7_0">
                <a:extLst>
                  <a:ext uri="{FF2B5EF4-FFF2-40B4-BE49-F238E27FC236}">
                    <a16:creationId xmlns:a16="http://schemas.microsoft.com/office/drawing/2014/main" id="{AA123DAF-EF3F-FA39-948A-358D243CBB90}"/>
                  </a:ext>
                </a:extLst>
              </p:cNvPr>
              <p:cNvSpPr/>
              <p:nvPr/>
            </p:nvSpPr>
            <p:spPr>
              <a:xfrm>
                <a:off x="9118328" y="10442639"/>
                <a:ext cx="735575" cy="244500"/>
              </a:xfrm>
              <a:custGeom>
                <a:avLst/>
                <a:gdLst/>
                <a:ahLst/>
                <a:cxnLst/>
                <a:rect l="l" t="t" r="r" b="b"/>
                <a:pathLst>
                  <a:path w="29423" h="9780" extrusionOk="0">
                    <a:moveTo>
                      <a:pt x="0" y="0"/>
                    </a:moveTo>
                    <a:cubicBezTo>
                      <a:pt x="2152" y="4307"/>
                      <a:pt x="6218" y="8485"/>
                      <a:pt x="10939" y="9431"/>
                    </a:cubicBezTo>
                    <a:cubicBezTo>
                      <a:pt x="17375" y="10721"/>
                      <a:pt x="24785" y="7285"/>
                      <a:pt x="29423" y="2640"/>
                    </a:cubicBezTo>
                  </a:path>
                </a:pathLst>
              </a:custGeom>
              <a:noFill/>
              <a:ln w="6350" cap="flat" cmpd="sng">
                <a:solidFill>
                  <a:schemeClr val="dk1"/>
                </a:solidFill>
                <a:prstDash val="solid"/>
                <a:round/>
                <a:headEnd type="none" w="med" len="med"/>
                <a:tailEnd type="none" w="med" len="med"/>
              </a:ln>
            </p:spPr>
            <p:txBody>
              <a:bodyPr/>
              <a:lstStyle/>
              <a:p>
                <a:endParaRPr lang="en-US">
                  <a:solidFill>
                    <a:schemeClr val="bg1"/>
                  </a:solidFill>
                </a:endParaRPr>
              </a:p>
            </p:txBody>
          </p:sp>
        </p:grpSp>
        <p:cxnSp>
          <p:nvCxnSpPr>
            <p:cNvPr id="607" name="Google Shape;607;g355e9a71063_7_0">
              <a:extLst>
                <a:ext uri="{FF2B5EF4-FFF2-40B4-BE49-F238E27FC236}">
                  <a16:creationId xmlns:a16="http://schemas.microsoft.com/office/drawing/2014/main" id="{A31E9B41-4F35-529F-D129-45422C98C3E5}"/>
                </a:ext>
              </a:extLst>
            </p:cNvPr>
            <p:cNvCxnSpPr>
              <a:cxnSpLocks/>
            </p:cNvCxnSpPr>
            <p:nvPr/>
          </p:nvCxnSpPr>
          <p:spPr>
            <a:xfrm>
              <a:off x="18074677" y="10976767"/>
              <a:ext cx="0" cy="439903"/>
            </a:xfrm>
            <a:prstGeom prst="straightConnector1">
              <a:avLst/>
            </a:prstGeom>
            <a:noFill/>
            <a:ln w="28575" cap="flat" cmpd="sng">
              <a:solidFill>
                <a:schemeClr val="dk1"/>
              </a:solidFill>
              <a:prstDash val="solid"/>
              <a:round/>
              <a:headEnd type="none" w="med" len="med"/>
              <a:tailEnd type="triangle" w="med" len="med"/>
            </a:ln>
          </p:spPr>
        </p:cxnSp>
        <p:grpSp>
          <p:nvGrpSpPr>
            <p:cNvPr id="495" name="Group 494">
              <a:extLst>
                <a:ext uri="{FF2B5EF4-FFF2-40B4-BE49-F238E27FC236}">
                  <a16:creationId xmlns:a16="http://schemas.microsoft.com/office/drawing/2014/main" id="{BFC342B7-5E05-BBB4-C156-E80BFB704DF8}"/>
                </a:ext>
              </a:extLst>
            </p:cNvPr>
            <p:cNvGrpSpPr/>
            <p:nvPr/>
          </p:nvGrpSpPr>
          <p:grpSpPr>
            <a:xfrm rot="21230298">
              <a:off x="17843034" y="10450760"/>
              <a:ext cx="538013" cy="198750"/>
              <a:chOff x="9180662" y="10358431"/>
              <a:chExt cx="538013" cy="198750"/>
            </a:xfrm>
          </p:grpSpPr>
          <p:sp>
            <p:nvSpPr>
              <p:cNvPr id="482" name="Freeform 481">
                <a:extLst>
                  <a:ext uri="{FF2B5EF4-FFF2-40B4-BE49-F238E27FC236}">
                    <a16:creationId xmlns:a16="http://schemas.microsoft.com/office/drawing/2014/main" id="{6437204C-0584-F92D-9716-873B1718984D}"/>
                  </a:ext>
                </a:extLst>
              </p:cNvPr>
              <p:cNvSpPr/>
              <p:nvPr/>
            </p:nvSpPr>
            <p:spPr>
              <a:xfrm>
                <a:off x="9180662" y="10358431"/>
                <a:ext cx="528990" cy="176468"/>
              </a:xfrm>
              <a:custGeom>
                <a:avLst/>
                <a:gdLst>
                  <a:gd name="connsiteX0" fmla="*/ 50334 w 436231"/>
                  <a:gd name="connsiteY0" fmla="*/ 260059 h 322976"/>
                  <a:gd name="connsiteX1" fmla="*/ 37750 w 436231"/>
                  <a:gd name="connsiteY1" fmla="*/ 230697 h 322976"/>
                  <a:gd name="connsiteX2" fmla="*/ 29361 w 436231"/>
                  <a:gd name="connsiteY2" fmla="*/ 213919 h 322976"/>
                  <a:gd name="connsiteX3" fmla="*/ 25167 w 436231"/>
                  <a:gd name="connsiteY3" fmla="*/ 197141 h 322976"/>
                  <a:gd name="connsiteX4" fmla="*/ 16778 w 436231"/>
                  <a:gd name="connsiteY4" fmla="*/ 180363 h 322976"/>
                  <a:gd name="connsiteX5" fmla="*/ 8389 w 436231"/>
                  <a:gd name="connsiteY5" fmla="*/ 155196 h 322976"/>
                  <a:gd name="connsiteX6" fmla="*/ 4194 w 436231"/>
                  <a:gd name="connsiteY6" fmla="*/ 142613 h 322976"/>
                  <a:gd name="connsiteX7" fmla="*/ 0 w 436231"/>
                  <a:gd name="connsiteY7" fmla="*/ 130029 h 322976"/>
                  <a:gd name="connsiteX8" fmla="*/ 4194 w 436231"/>
                  <a:gd name="connsiteY8" fmla="*/ 20972 h 322976"/>
                  <a:gd name="connsiteX9" fmla="*/ 12583 w 436231"/>
                  <a:gd name="connsiteY9" fmla="*/ 8389 h 322976"/>
                  <a:gd name="connsiteX10" fmla="*/ 25167 w 436231"/>
                  <a:gd name="connsiteY10" fmla="*/ 4194 h 322976"/>
                  <a:gd name="connsiteX11" fmla="*/ 117446 w 436231"/>
                  <a:gd name="connsiteY11" fmla="*/ 25167 h 322976"/>
                  <a:gd name="connsiteX12" fmla="*/ 142613 w 436231"/>
                  <a:gd name="connsiteY12" fmla="*/ 41945 h 322976"/>
                  <a:gd name="connsiteX13" fmla="*/ 167780 w 436231"/>
                  <a:gd name="connsiteY13" fmla="*/ 50334 h 322976"/>
                  <a:gd name="connsiteX14" fmla="*/ 213919 w 436231"/>
                  <a:gd name="connsiteY14" fmla="*/ 46139 h 322976"/>
                  <a:gd name="connsiteX15" fmla="*/ 234892 w 436231"/>
                  <a:gd name="connsiteY15" fmla="*/ 41945 h 322976"/>
                  <a:gd name="connsiteX16" fmla="*/ 285225 w 436231"/>
                  <a:gd name="connsiteY16" fmla="*/ 16778 h 322976"/>
                  <a:gd name="connsiteX17" fmla="*/ 331365 w 436231"/>
                  <a:gd name="connsiteY17" fmla="*/ 8389 h 322976"/>
                  <a:gd name="connsiteX18" fmla="*/ 343948 w 436231"/>
                  <a:gd name="connsiteY18" fmla="*/ 4194 h 322976"/>
                  <a:gd name="connsiteX19" fmla="*/ 364921 w 436231"/>
                  <a:gd name="connsiteY19" fmla="*/ 0 h 322976"/>
                  <a:gd name="connsiteX20" fmla="*/ 415255 w 436231"/>
                  <a:gd name="connsiteY20" fmla="*/ 12583 h 322976"/>
                  <a:gd name="connsiteX21" fmla="*/ 432033 w 436231"/>
                  <a:gd name="connsiteY21" fmla="*/ 37750 h 322976"/>
                  <a:gd name="connsiteX22" fmla="*/ 436227 w 436231"/>
                  <a:gd name="connsiteY22" fmla="*/ 50334 h 322976"/>
                  <a:gd name="connsiteX23" fmla="*/ 432033 w 436231"/>
                  <a:gd name="connsiteY23" fmla="*/ 100668 h 322976"/>
                  <a:gd name="connsiteX24" fmla="*/ 402671 w 436231"/>
                  <a:gd name="connsiteY24" fmla="*/ 134224 h 322976"/>
                  <a:gd name="connsiteX25" fmla="*/ 377504 w 436231"/>
                  <a:gd name="connsiteY25" fmla="*/ 155196 h 322976"/>
                  <a:gd name="connsiteX26" fmla="*/ 369115 w 436231"/>
                  <a:gd name="connsiteY26" fmla="*/ 167780 h 322976"/>
                  <a:gd name="connsiteX27" fmla="*/ 356532 w 436231"/>
                  <a:gd name="connsiteY27" fmla="*/ 171974 h 322976"/>
                  <a:gd name="connsiteX28" fmla="*/ 331365 w 436231"/>
                  <a:gd name="connsiteY28" fmla="*/ 188752 h 322976"/>
                  <a:gd name="connsiteX29" fmla="*/ 306198 w 436231"/>
                  <a:gd name="connsiteY29" fmla="*/ 205530 h 322976"/>
                  <a:gd name="connsiteX30" fmla="*/ 293614 w 436231"/>
                  <a:gd name="connsiteY30" fmla="*/ 213919 h 322976"/>
                  <a:gd name="connsiteX31" fmla="*/ 281031 w 436231"/>
                  <a:gd name="connsiteY31" fmla="*/ 218114 h 322976"/>
                  <a:gd name="connsiteX32" fmla="*/ 268447 w 436231"/>
                  <a:gd name="connsiteY32" fmla="*/ 230697 h 322976"/>
                  <a:gd name="connsiteX33" fmla="*/ 255864 w 436231"/>
                  <a:gd name="connsiteY33" fmla="*/ 234892 h 322976"/>
                  <a:gd name="connsiteX34" fmla="*/ 243281 w 436231"/>
                  <a:gd name="connsiteY34" fmla="*/ 243281 h 322976"/>
                  <a:gd name="connsiteX35" fmla="*/ 226503 w 436231"/>
                  <a:gd name="connsiteY35" fmla="*/ 251670 h 322976"/>
                  <a:gd name="connsiteX36" fmla="*/ 213919 w 436231"/>
                  <a:gd name="connsiteY36" fmla="*/ 260059 h 322976"/>
                  <a:gd name="connsiteX37" fmla="*/ 197141 w 436231"/>
                  <a:gd name="connsiteY37" fmla="*/ 268448 h 322976"/>
                  <a:gd name="connsiteX38" fmla="*/ 180363 w 436231"/>
                  <a:gd name="connsiteY38" fmla="*/ 281031 h 322976"/>
                  <a:gd name="connsiteX39" fmla="*/ 155196 w 436231"/>
                  <a:gd name="connsiteY39" fmla="*/ 297809 h 322976"/>
                  <a:gd name="connsiteX40" fmla="*/ 117446 w 436231"/>
                  <a:gd name="connsiteY40" fmla="*/ 314587 h 322976"/>
                  <a:gd name="connsiteX41" fmla="*/ 104862 w 436231"/>
                  <a:gd name="connsiteY41" fmla="*/ 318781 h 322976"/>
                  <a:gd name="connsiteX42" fmla="*/ 92279 w 436231"/>
                  <a:gd name="connsiteY42" fmla="*/ 322976 h 322976"/>
                  <a:gd name="connsiteX43" fmla="*/ 62917 w 436231"/>
                  <a:gd name="connsiteY43" fmla="*/ 318781 h 322976"/>
                  <a:gd name="connsiteX44" fmla="*/ 58723 w 436231"/>
                  <a:gd name="connsiteY44" fmla="*/ 306198 h 322976"/>
                  <a:gd name="connsiteX45" fmla="*/ 41945 w 436231"/>
                  <a:gd name="connsiteY45" fmla="*/ 281031 h 322976"/>
                  <a:gd name="connsiteX46" fmla="*/ 29361 w 436231"/>
                  <a:gd name="connsiteY46" fmla="*/ 255864 h 322976"/>
                  <a:gd name="connsiteX47" fmla="*/ 50334 w 436231"/>
                  <a:gd name="connsiteY47" fmla="*/ 260059 h 3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231" h="322976">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a:solidFill>
                  <a:srgbClr val="056B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3" name="Freeform 482">
                <a:extLst>
                  <a:ext uri="{FF2B5EF4-FFF2-40B4-BE49-F238E27FC236}">
                    <a16:creationId xmlns:a16="http://schemas.microsoft.com/office/drawing/2014/main" id="{512C9BAC-F8BF-4594-9AAA-207D64FD512D}"/>
                  </a:ext>
                </a:extLst>
              </p:cNvPr>
              <p:cNvSpPr/>
              <p:nvPr/>
            </p:nvSpPr>
            <p:spPr>
              <a:xfrm>
                <a:off x="9189685" y="10380713"/>
                <a:ext cx="528990" cy="176468"/>
              </a:xfrm>
              <a:custGeom>
                <a:avLst/>
                <a:gdLst>
                  <a:gd name="connsiteX0" fmla="*/ 50334 w 436231"/>
                  <a:gd name="connsiteY0" fmla="*/ 260059 h 322976"/>
                  <a:gd name="connsiteX1" fmla="*/ 37750 w 436231"/>
                  <a:gd name="connsiteY1" fmla="*/ 230697 h 322976"/>
                  <a:gd name="connsiteX2" fmla="*/ 29361 w 436231"/>
                  <a:gd name="connsiteY2" fmla="*/ 213919 h 322976"/>
                  <a:gd name="connsiteX3" fmla="*/ 25167 w 436231"/>
                  <a:gd name="connsiteY3" fmla="*/ 197141 h 322976"/>
                  <a:gd name="connsiteX4" fmla="*/ 16778 w 436231"/>
                  <a:gd name="connsiteY4" fmla="*/ 180363 h 322976"/>
                  <a:gd name="connsiteX5" fmla="*/ 8389 w 436231"/>
                  <a:gd name="connsiteY5" fmla="*/ 155196 h 322976"/>
                  <a:gd name="connsiteX6" fmla="*/ 4194 w 436231"/>
                  <a:gd name="connsiteY6" fmla="*/ 142613 h 322976"/>
                  <a:gd name="connsiteX7" fmla="*/ 0 w 436231"/>
                  <a:gd name="connsiteY7" fmla="*/ 130029 h 322976"/>
                  <a:gd name="connsiteX8" fmla="*/ 4194 w 436231"/>
                  <a:gd name="connsiteY8" fmla="*/ 20972 h 322976"/>
                  <a:gd name="connsiteX9" fmla="*/ 12583 w 436231"/>
                  <a:gd name="connsiteY9" fmla="*/ 8389 h 322976"/>
                  <a:gd name="connsiteX10" fmla="*/ 25167 w 436231"/>
                  <a:gd name="connsiteY10" fmla="*/ 4194 h 322976"/>
                  <a:gd name="connsiteX11" fmla="*/ 117446 w 436231"/>
                  <a:gd name="connsiteY11" fmla="*/ 25167 h 322976"/>
                  <a:gd name="connsiteX12" fmla="*/ 142613 w 436231"/>
                  <a:gd name="connsiteY12" fmla="*/ 41945 h 322976"/>
                  <a:gd name="connsiteX13" fmla="*/ 167780 w 436231"/>
                  <a:gd name="connsiteY13" fmla="*/ 50334 h 322976"/>
                  <a:gd name="connsiteX14" fmla="*/ 213919 w 436231"/>
                  <a:gd name="connsiteY14" fmla="*/ 46139 h 322976"/>
                  <a:gd name="connsiteX15" fmla="*/ 234892 w 436231"/>
                  <a:gd name="connsiteY15" fmla="*/ 41945 h 322976"/>
                  <a:gd name="connsiteX16" fmla="*/ 285225 w 436231"/>
                  <a:gd name="connsiteY16" fmla="*/ 16778 h 322976"/>
                  <a:gd name="connsiteX17" fmla="*/ 331365 w 436231"/>
                  <a:gd name="connsiteY17" fmla="*/ 8389 h 322976"/>
                  <a:gd name="connsiteX18" fmla="*/ 343948 w 436231"/>
                  <a:gd name="connsiteY18" fmla="*/ 4194 h 322976"/>
                  <a:gd name="connsiteX19" fmla="*/ 364921 w 436231"/>
                  <a:gd name="connsiteY19" fmla="*/ 0 h 322976"/>
                  <a:gd name="connsiteX20" fmla="*/ 415255 w 436231"/>
                  <a:gd name="connsiteY20" fmla="*/ 12583 h 322976"/>
                  <a:gd name="connsiteX21" fmla="*/ 432033 w 436231"/>
                  <a:gd name="connsiteY21" fmla="*/ 37750 h 322976"/>
                  <a:gd name="connsiteX22" fmla="*/ 436227 w 436231"/>
                  <a:gd name="connsiteY22" fmla="*/ 50334 h 322976"/>
                  <a:gd name="connsiteX23" fmla="*/ 432033 w 436231"/>
                  <a:gd name="connsiteY23" fmla="*/ 100668 h 322976"/>
                  <a:gd name="connsiteX24" fmla="*/ 402671 w 436231"/>
                  <a:gd name="connsiteY24" fmla="*/ 134224 h 322976"/>
                  <a:gd name="connsiteX25" fmla="*/ 377504 w 436231"/>
                  <a:gd name="connsiteY25" fmla="*/ 155196 h 322976"/>
                  <a:gd name="connsiteX26" fmla="*/ 369115 w 436231"/>
                  <a:gd name="connsiteY26" fmla="*/ 167780 h 322976"/>
                  <a:gd name="connsiteX27" fmla="*/ 356532 w 436231"/>
                  <a:gd name="connsiteY27" fmla="*/ 171974 h 322976"/>
                  <a:gd name="connsiteX28" fmla="*/ 331365 w 436231"/>
                  <a:gd name="connsiteY28" fmla="*/ 188752 h 322976"/>
                  <a:gd name="connsiteX29" fmla="*/ 306198 w 436231"/>
                  <a:gd name="connsiteY29" fmla="*/ 205530 h 322976"/>
                  <a:gd name="connsiteX30" fmla="*/ 293614 w 436231"/>
                  <a:gd name="connsiteY30" fmla="*/ 213919 h 322976"/>
                  <a:gd name="connsiteX31" fmla="*/ 281031 w 436231"/>
                  <a:gd name="connsiteY31" fmla="*/ 218114 h 322976"/>
                  <a:gd name="connsiteX32" fmla="*/ 268447 w 436231"/>
                  <a:gd name="connsiteY32" fmla="*/ 230697 h 322976"/>
                  <a:gd name="connsiteX33" fmla="*/ 255864 w 436231"/>
                  <a:gd name="connsiteY33" fmla="*/ 234892 h 322976"/>
                  <a:gd name="connsiteX34" fmla="*/ 243281 w 436231"/>
                  <a:gd name="connsiteY34" fmla="*/ 243281 h 322976"/>
                  <a:gd name="connsiteX35" fmla="*/ 226503 w 436231"/>
                  <a:gd name="connsiteY35" fmla="*/ 251670 h 322976"/>
                  <a:gd name="connsiteX36" fmla="*/ 213919 w 436231"/>
                  <a:gd name="connsiteY36" fmla="*/ 260059 h 322976"/>
                  <a:gd name="connsiteX37" fmla="*/ 197141 w 436231"/>
                  <a:gd name="connsiteY37" fmla="*/ 268448 h 322976"/>
                  <a:gd name="connsiteX38" fmla="*/ 180363 w 436231"/>
                  <a:gd name="connsiteY38" fmla="*/ 281031 h 322976"/>
                  <a:gd name="connsiteX39" fmla="*/ 155196 w 436231"/>
                  <a:gd name="connsiteY39" fmla="*/ 297809 h 322976"/>
                  <a:gd name="connsiteX40" fmla="*/ 117446 w 436231"/>
                  <a:gd name="connsiteY40" fmla="*/ 314587 h 322976"/>
                  <a:gd name="connsiteX41" fmla="*/ 104862 w 436231"/>
                  <a:gd name="connsiteY41" fmla="*/ 318781 h 322976"/>
                  <a:gd name="connsiteX42" fmla="*/ 92279 w 436231"/>
                  <a:gd name="connsiteY42" fmla="*/ 322976 h 322976"/>
                  <a:gd name="connsiteX43" fmla="*/ 62917 w 436231"/>
                  <a:gd name="connsiteY43" fmla="*/ 318781 h 322976"/>
                  <a:gd name="connsiteX44" fmla="*/ 58723 w 436231"/>
                  <a:gd name="connsiteY44" fmla="*/ 306198 h 322976"/>
                  <a:gd name="connsiteX45" fmla="*/ 41945 w 436231"/>
                  <a:gd name="connsiteY45" fmla="*/ 281031 h 322976"/>
                  <a:gd name="connsiteX46" fmla="*/ 29361 w 436231"/>
                  <a:gd name="connsiteY46" fmla="*/ 255864 h 322976"/>
                  <a:gd name="connsiteX47" fmla="*/ 50334 w 436231"/>
                  <a:gd name="connsiteY47" fmla="*/ 260059 h 3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231" h="322976">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94" name="Group 493">
              <a:extLst>
                <a:ext uri="{FF2B5EF4-FFF2-40B4-BE49-F238E27FC236}">
                  <a16:creationId xmlns:a16="http://schemas.microsoft.com/office/drawing/2014/main" id="{FF5BB631-00C6-C66D-B461-0CE16C7F10DE}"/>
                </a:ext>
              </a:extLst>
            </p:cNvPr>
            <p:cNvGrpSpPr/>
            <p:nvPr/>
          </p:nvGrpSpPr>
          <p:grpSpPr>
            <a:xfrm>
              <a:off x="17929094" y="11462872"/>
              <a:ext cx="445550" cy="336760"/>
              <a:chOff x="9190892" y="11415996"/>
              <a:chExt cx="445550" cy="336760"/>
            </a:xfrm>
          </p:grpSpPr>
          <p:sp>
            <p:nvSpPr>
              <p:cNvPr id="478" name="Freeform 477">
                <a:extLst>
                  <a:ext uri="{FF2B5EF4-FFF2-40B4-BE49-F238E27FC236}">
                    <a16:creationId xmlns:a16="http://schemas.microsoft.com/office/drawing/2014/main" id="{2BCF9534-6704-8DE1-481A-1AD961FF35E1}"/>
                  </a:ext>
                </a:extLst>
              </p:cNvPr>
              <p:cNvSpPr/>
              <p:nvPr/>
            </p:nvSpPr>
            <p:spPr>
              <a:xfrm>
                <a:off x="9190892" y="11415996"/>
                <a:ext cx="436231" cy="322976"/>
              </a:xfrm>
              <a:custGeom>
                <a:avLst/>
                <a:gdLst>
                  <a:gd name="connsiteX0" fmla="*/ 50334 w 436231"/>
                  <a:gd name="connsiteY0" fmla="*/ 260059 h 322976"/>
                  <a:gd name="connsiteX1" fmla="*/ 37750 w 436231"/>
                  <a:gd name="connsiteY1" fmla="*/ 230697 h 322976"/>
                  <a:gd name="connsiteX2" fmla="*/ 29361 w 436231"/>
                  <a:gd name="connsiteY2" fmla="*/ 213919 h 322976"/>
                  <a:gd name="connsiteX3" fmla="*/ 25167 w 436231"/>
                  <a:gd name="connsiteY3" fmla="*/ 197141 h 322976"/>
                  <a:gd name="connsiteX4" fmla="*/ 16778 w 436231"/>
                  <a:gd name="connsiteY4" fmla="*/ 180363 h 322976"/>
                  <a:gd name="connsiteX5" fmla="*/ 8389 w 436231"/>
                  <a:gd name="connsiteY5" fmla="*/ 155196 h 322976"/>
                  <a:gd name="connsiteX6" fmla="*/ 4194 w 436231"/>
                  <a:gd name="connsiteY6" fmla="*/ 142613 h 322976"/>
                  <a:gd name="connsiteX7" fmla="*/ 0 w 436231"/>
                  <a:gd name="connsiteY7" fmla="*/ 130029 h 322976"/>
                  <a:gd name="connsiteX8" fmla="*/ 4194 w 436231"/>
                  <a:gd name="connsiteY8" fmla="*/ 20972 h 322976"/>
                  <a:gd name="connsiteX9" fmla="*/ 12583 w 436231"/>
                  <a:gd name="connsiteY9" fmla="*/ 8389 h 322976"/>
                  <a:gd name="connsiteX10" fmla="*/ 25167 w 436231"/>
                  <a:gd name="connsiteY10" fmla="*/ 4194 h 322976"/>
                  <a:gd name="connsiteX11" fmla="*/ 117446 w 436231"/>
                  <a:gd name="connsiteY11" fmla="*/ 25167 h 322976"/>
                  <a:gd name="connsiteX12" fmla="*/ 142613 w 436231"/>
                  <a:gd name="connsiteY12" fmla="*/ 41945 h 322976"/>
                  <a:gd name="connsiteX13" fmla="*/ 167780 w 436231"/>
                  <a:gd name="connsiteY13" fmla="*/ 50334 h 322976"/>
                  <a:gd name="connsiteX14" fmla="*/ 213919 w 436231"/>
                  <a:gd name="connsiteY14" fmla="*/ 46139 h 322976"/>
                  <a:gd name="connsiteX15" fmla="*/ 234892 w 436231"/>
                  <a:gd name="connsiteY15" fmla="*/ 41945 h 322976"/>
                  <a:gd name="connsiteX16" fmla="*/ 285225 w 436231"/>
                  <a:gd name="connsiteY16" fmla="*/ 16778 h 322976"/>
                  <a:gd name="connsiteX17" fmla="*/ 331365 w 436231"/>
                  <a:gd name="connsiteY17" fmla="*/ 8389 h 322976"/>
                  <a:gd name="connsiteX18" fmla="*/ 343948 w 436231"/>
                  <a:gd name="connsiteY18" fmla="*/ 4194 h 322976"/>
                  <a:gd name="connsiteX19" fmla="*/ 364921 w 436231"/>
                  <a:gd name="connsiteY19" fmla="*/ 0 h 322976"/>
                  <a:gd name="connsiteX20" fmla="*/ 415255 w 436231"/>
                  <a:gd name="connsiteY20" fmla="*/ 12583 h 322976"/>
                  <a:gd name="connsiteX21" fmla="*/ 432033 w 436231"/>
                  <a:gd name="connsiteY21" fmla="*/ 37750 h 322976"/>
                  <a:gd name="connsiteX22" fmla="*/ 436227 w 436231"/>
                  <a:gd name="connsiteY22" fmla="*/ 50334 h 322976"/>
                  <a:gd name="connsiteX23" fmla="*/ 432033 w 436231"/>
                  <a:gd name="connsiteY23" fmla="*/ 100668 h 322976"/>
                  <a:gd name="connsiteX24" fmla="*/ 402671 w 436231"/>
                  <a:gd name="connsiteY24" fmla="*/ 134224 h 322976"/>
                  <a:gd name="connsiteX25" fmla="*/ 377504 w 436231"/>
                  <a:gd name="connsiteY25" fmla="*/ 155196 h 322976"/>
                  <a:gd name="connsiteX26" fmla="*/ 369115 w 436231"/>
                  <a:gd name="connsiteY26" fmla="*/ 167780 h 322976"/>
                  <a:gd name="connsiteX27" fmla="*/ 356532 w 436231"/>
                  <a:gd name="connsiteY27" fmla="*/ 171974 h 322976"/>
                  <a:gd name="connsiteX28" fmla="*/ 331365 w 436231"/>
                  <a:gd name="connsiteY28" fmla="*/ 188752 h 322976"/>
                  <a:gd name="connsiteX29" fmla="*/ 306198 w 436231"/>
                  <a:gd name="connsiteY29" fmla="*/ 205530 h 322976"/>
                  <a:gd name="connsiteX30" fmla="*/ 293614 w 436231"/>
                  <a:gd name="connsiteY30" fmla="*/ 213919 h 322976"/>
                  <a:gd name="connsiteX31" fmla="*/ 281031 w 436231"/>
                  <a:gd name="connsiteY31" fmla="*/ 218114 h 322976"/>
                  <a:gd name="connsiteX32" fmla="*/ 268447 w 436231"/>
                  <a:gd name="connsiteY32" fmla="*/ 230697 h 322976"/>
                  <a:gd name="connsiteX33" fmla="*/ 255864 w 436231"/>
                  <a:gd name="connsiteY33" fmla="*/ 234892 h 322976"/>
                  <a:gd name="connsiteX34" fmla="*/ 243281 w 436231"/>
                  <a:gd name="connsiteY34" fmla="*/ 243281 h 322976"/>
                  <a:gd name="connsiteX35" fmla="*/ 226503 w 436231"/>
                  <a:gd name="connsiteY35" fmla="*/ 251670 h 322976"/>
                  <a:gd name="connsiteX36" fmla="*/ 213919 w 436231"/>
                  <a:gd name="connsiteY36" fmla="*/ 260059 h 322976"/>
                  <a:gd name="connsiteX37" fmla="*/ 197141 w 436231"/>
                  <a:gd name="connsiteY37" fmla="*/ 268448 h 322976"/>
                  <a:gd name="connsiteX38" fmla="*/ 180363 w 436231"/>
                  <a:gd name="connsiteY38" fmla="*/ 281031 h 322976"/>
                  <a:gd name="connsiteX39" fmla="*/ 155196 w 436231"/>
                  <a:gd name="connsiteY39" fmla="*/ 297809 h 322976"/>
                  <a:gd name="connsiteX40" fmla="*/ 117446 w 436231"/>
                  <a:gd name="connsiteY40" fmla="*/ 314587 h 322976"/>
                  <a:gd name="connsiteX41" fmla="*/ 104862 w 436231"/>
                  <a:gd name="connsiteY41" fmla="*/ 318781 h 322976"/>
                  <a:gd name="connsiteX42" fmla="*/ 92279 w 436231"/>
                  <a:gd name="connsiteY42" fmla="*/ 322976 h 322976"/>
                  <a:gd name="connsiteX43" fmla="*/ 62917 w 436231"/>
                  <a:gd name="connsiteY43" fmla="*/ 318781 h 322976"/>
                  <a:gd name="connsiteX44" fmla="*/ 58723 w 436231"/>
                  <a:gd name="connsiteY44" fmla="*/ 306198 h 322976"/>
                  <a:gd name="connsiteX45" fmla="*/ 41945 w 436231"/>
                  <a:gd name="connsiteY45" fmla="*/ 281031 h 322976"/>
                  <a:gd name="connsiteX46" fmla="*/ 29361 w 436231"/>
                  <a:gd name="connsiteY46" fmla="*/ 255864 h 322976"/>
                  <a:gd name="connsiteX47" fmla="*/ 50334 w 436231"/>
                  <a:gd name="connsiteY47" fmla="*/ 260059 h 3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231" h="322976">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a:solidFill>
                  <a:srgbClr val="056B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6" name="Freeform 485">
                <a:extLst>
                  <a:ext uri="{FF2B5EF4-FFF2-40B4-BE49-F238E27FC236}">
                    <a16:creationId xmlns:a16="http://schemas.microsoft.com/office/drawing/2014/main" id="{E0D87E5B-10EA-E868-18A9-D2B536B12BA3}"/>
                  </a:ext>
                </a:extLst>
              </p:cNvPr>
              <p:cNvSpPr/>
              <p:nvPr/>
            </p:nvSpPr>
            <p:spPr>
              <a:xfrm>
                <a:off x="9200211" y="11429780"/>
                <a:ext cx="436231" cy="322976"/>
              </a:xfrm>
              <a:custGeom>
                <a:avLst/>
                <a:gdLst>
                  <a:gd name="connsiteX0" fmla="*/ 50334 w 436231"/>
                  <a:gd name="connsiteY0" fmla="*/ 260059 h 322976"/>
                  <a:gd name="connsiteX1" fmla="*/ 37750 w 436231"/>
                  <a:gd name="connsiteY1" fmla="*/ 230697 h 322976"/>
                  <a:gd name="connsiteX2" fmla="*/ 29361 w 436231"/>
                  <a:gd name="connsiteY2" fmla="*/ 213919 h 322976"/>
                  <a:gd name="connsiteX3" fmla="*/ 25167 w 436231"/>
                  <a:gd name="connsiteY3" fmla="*/ 197141 h 322976"/>
                  <a:gd name="connsiteX4" fmla="*/ 16778 w 436231"/>
                  <a:gd name="connsiteY4" fmla="*/ 180363 h 322976"/>
                  <a:gd name="connsiteX5" fmla="*/ 8389 w 436231"/>
                  <a:gd name="connsiteY5" fmla="*/ 155196 h 322976"/>
                  <a:gd name="connsiteX6" fmla="*/ 4194 w 436231"/>
                  <a:gd name="connsiteY6" fmla="*/ 142613 h 322976"/>
                  <a:gd name="connsiteX7" fmla="*/ 0 w 436231"/>
                  <a:gd name="connsiteY7" fmla="*/ 130029 h 322976"/>
                  <a:gd name="connsiteX8" fmla="*/ 4194 w 436231"/>
                  <a:gd name="connsiteY8" fmla="*/ 20972 h 322976"/>
                  <a:gd name="connsiteX9" fmla="*/ 12583 w 436231"/>
                  <a:gd name="connsiteY9" fmla="*/ 8389 h 322976"/>
                  <a:gd name="connsiteX10" fmla="*/ 25167 w 436231"/>
                  <a:gd name="connsiteY10" fmla="*/ 4194 h 322976"/>
                  <a:gd name="connsiteX11" fmla="*/ 117446 w 436231"/>
                  <a:gd name="connsiteY11" fmla="*/ 25167 h 322976"/>
                  <a:gd name="connsiteX12" fmla="*/ 142613 w 436231"/>
                  <a:gd name="connsiteY12" fmla="*/ 41945 h 322976"/>
                  <a:gd name="connsiteX13" fmla="*/ 167780 w 436231"/>
                  <a:gd name="connsiteY13" fmla="*/ 50334 h 322976"/>
                  <a:gd name="connsiteX14" fmla="*/ 213919 w 436231"/>
                  <a:gd name="connsiteY14" fmla="*/ 46139 h 322976"/>
                  <a:gd name="connsiteX15" fmla="*/ 234892 w 436231"/>
                  <a:gd name="connsiteY15" fmla="*/ 41945 h 322976"/>
                  <a:gd name="connsiteX16" fmla="*/ 285225 w 436231"/>
                  <a:gd name="connsiteY16" fmla="*/ 16778 h 322976"/>
                  <a:gd name="connsiteX17" fmla="*/ 331365 w 436231"/>
                  <a:gd name="connsiteY17" fmla="*/ 8389 h 322976"/>
                  <a:gd name="connsiteX18" fmla="*/ 343948 w 436231"/>
                  <a:gd name="connsiteY18" fmla="*/ 4194 h 322976"/>
                  <a:gd name="connsiteX19" fmla="*/ 364921 w 436231"/>
                  <a:gd name="connsiteY19" fmla="*/ 0 h 322976"/>
                  <a:gd name="connsiteX20" fmla="*/ 415255 w 436231"/>
                  <a:gd name="connsiteY20" fmla="*/ 12583 h 322976"/>
                  <a:gd name="connsiteX21" fmla="*/ 432033 w 436231"/>
                  <a:gd name="connsiteY21" fmla="*/ 37750 h 322976"/>
                  <a:gd name="connsiteX22" fmla="*/ 436227 w 436231"/>
                  <a:gd name="connsiteY22" fmla="*/ 50334 h 322976"/>
                  <a:gd name="connsiteX23" fmla="*/ 432033 w 436231"/>
                  <a:gd name="connsiteY23" fmla="*/ 100668 h 322976"/>
                  <a:gd name="connsiteX24" fmla="*/ 402671 w 436231"/>
                  <a:gd name="connsiteY24" fmla="*/ 134224 h 322976"/>
                  <a:gd name="connsiteX25" fmla="*/ 377504 w 436231"/>
                  <a:gd name="connsiteY25" fmla="*/ 155196 h 322976"/>
                  <a:gd name="connsiteX26" fmla="*/ 369115 w 436231"/>
                  <a:gd name="connsiteY26" fmla="*/ 167780 h 322976"/>
                  <a:gd name="connsiteX27" fmla="*/ 356532 w 436231"/>
                  <a:gd name="connsiteY27" fmla="*/ 171974 h 322976"/>
                  <a:gd name="connsiteX28" fmla="*/ 331365 w 436231"/>
                  <a:gd name="connsiteY28" fmla="*/ 188752 h 322976"/>
                  <a:gd name="connsiteX29" fmla="*/ 306198 w 436231"/>
                  <a:gd name="connsiteY29" fmla="*/ 205530 h 322976"/>
                  <a:gd name="connsiteX30" fmla="*/ 293614 w 436231"/>
                  <a:gd name="connsiteY30" fmla="*/ 213919 h 322976"/>
                  <a:gd name="connsiteX31" fmla="*/ 281031 w 436231"/>
                  <a:gd name="connsiteY31" fmla="*/ 218114 h 322976"/>
                  <a:gd name="connsiteX32" fmla="*/ 268447 w 436231"/>
                  <a:gd name="connsiteY32" fmla="*/ 230697 h 322976"/>
                  <a:gd name="connsiteX33" fmla="*/ 255864 w 436231"/>
                  <a:gd name="connsiteY33" fmla="*/ 234892 h 322976"/>
                  <a:gd name="connsiteX34" fmla="*/ 243281 w 436231"/>
                  <a:gd name="connsiteY34" fmla="*/ 243281 h 322976"/>
                  <a:gd name="connsiteX35" fmla="*/ 226503 w 436231"/>
                  <a:gd name="connsiteY35" fmla="*/ 251670 h 322976"/>
                  <a:gd name="connsiteX36" fmla="*/ 213919 w 436231"/>
                  <a:gd name="connsiteY36" fmla="*/ 260059 h 322976"/>
                  <a:gd name="connsiteX37" fmla="*/ 197141 w 436231"/>
                  <a:gd name="connsiteY37" fmla="*/ 268448 h 322976"/>
                  <a:gd name="connsiteX38" fmla="*/ 180363 w 436231"/>
                  <a:gd name="connsiteY38" fmla="*/ 281031 h 322976"/>
                  <a:gd name="connsiteX39" fmla="*/ 155196 w 436231"/>
                  <a:gd name="connsiteY39" fmla="*/ 297809 h 322976"/>
                  <a:gd name="connsiteX40" fmla="*/ 117446 w 436231"/>
                  <a:gd name="connsiteY40" fmla="*/ 314587 h 322976"/>
                  <a:gd name="connsiteX41" fmla="*/ 104862 w 436231"/>
                  <a:gd name="connsiteY41" fmla="*/ 318781 h 322976"/>
                  <a:gd name="connsiteX42" fmla="*/ 92279 w 436231"/>
                  <a:gd name="connsiteY42" fmla="*/ 322976 h 322976"/>
                  <a:gd name="connsiteX43" fmla="*/ 62917 w 436231"/>
                  <a:gd name="connsiteY43" fmla="*/ 318781 h 322976"/>
                  <a:gd name="connsiteX44" fmla="*/ 58723 w 436231"/>
                  <a:gd name="connsiteY44" fmla="*/ 306198 h 322976"/>
                  <a:gd name="connsiteX45" fmla="*/ 41945 w 436231"/>
                  <a:gd name="connsiteY45" fmla="*/ 281031 h 322976"/>
                  <a:gd name="connsiteX46" fmla="*/ 29361 w 436231"/>
                  <a:gd name="connsiteY46" fmla="*/ 255864 h 322976"/>
                  <a:gd name="connsiteX47" fmla="*/ 50334 w 436231"/>
                  <a:gd name="connsiteY47" fmla="*/ 260059 h 3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231" h="322976">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66" name="Freeform 765">
              <a:extLst>
                <a:ext uri="{FF2B5EF4-FFF2-40B4-BE49-F238E27FC236}">
                  <a16:creationId xmlns:a16="http://schemas.microsoft.com/office/drawing/2014/main" id="{C2928227-F338-5243-7BC5-B1D41CCF6B96}"/>
                </a:ext>
              </a:extLst>
            </p:cNvPr>
            <p:cNvSpPr/>
            <p:nvPr/>
          </p:nvSpPr>
          <p:spPr>
            <a:xfrm>
              <a:off x="17712541" y="11766131"/>
              <a:ext cx="334536" cy="182880"/>
            </a:xfrm>
            <a:custGeom>
              <a:avLst/>
              <a:gdLst>
                <a:gd name="connsiteX0" fmla="*/ 0 w 334536"/>
                <a:gd name="connsiteY0" fmla="*/ 84749 h 182880"/>
                <a:gd name="connsiteX1" fmla="*/ 40144 w 334536"/>
                <a:gd name="connsiteY1" fmla="*/ 75828 h 182880"/>
                <a:gd name="connsiteX2" fmla="*/ 35684 w 334536"/>
                <a:gd name="connsiteY2" fmla="*/ 62447 h 182880"/>
                <a:gd name="connsiteX3" fmla="*/ 49065 w 334536"/>
                <a:gd name="connsiteY3" fmla="*/ 8921 h 182880"/>
                <a:gd name="connsiteX4" fmla="*/ 62447 w 334536"/>
                <a:gd name="connsiteY4" fmla="*/ 0 h 182880"/>
                <a:gd name="connsiteX5" fmla="*/ 129354 w 334536"/>
                <a:gd name="connsiteY5" fmla="*/ 4460 h 182880"/>
                <a:gd name="connsiteX6" fmla="*/ 160577 w 334536"/>
                <a:gd name="connsiteY6" fmla="*/ 8921 h 182880"/>
                <a:gd name="connsiteX7" fmla="*/ 182880 w 334536"/>
                <a:gd name="connsiteY7" fmla="*/ 35684 h 182880"/>
                <a:gd name="connsiteX8" fmla="*/ 187340 w 334536"/>
                <a:gd name="connsiteY8" fmla="*/ 49065 h 182880"/>
                <a:gd name="connsiteX9" fmla="*/ 218564 w 334536"/>
                <a:gd name="connsiteY9" fmla="*/ 84749 h 182880"/>
                <a:gd name="connsiteX10" fmla="*/ 236406 w 334536"/>
                <a:gd name="connsiteY10" fmla="*/ 89210 h 182880"/>
                <a:gd name="connsiteX11" fmla="*/ 263169 w 334536"/>
                <a:gd name="connsiteY11" fmla="*/ 93670 h 182880"/>
                <a:gd name="connsiteX12" fmla="*/ 285471 w 334536"/>
                <a:gd name="connsiteY12" fmla="*/ 107052 h 182880"/>
                <a:gd name="connsiteX13" fmla="*/ 298852 w 334536"/>
                <a:gd name="connsiteY13" fmla="*/ 115973 h 182880"/>
                <a:gd name="connsiteX14" fmla="*/ 316694 w 334536"/>
                <a:gd name="connsiteY14" fmla="*/ 142736 h 182880"/>
                <a:gd name="connsiteX15" fmla="*/ 325615 w 334536"/>
                <a:gd name="connsiteY15" fmla="*/ 169498 h 182880"/>
                <a:gd name="connsiteX16" fmla="*/ 330076 w 334536"/>
                <a:gd name="connsiteY16" fmla="*/ 182880 h 182880"/>
                <a:gd name="connsiteX17" fmla="*/ 334536 w 334536"/>
                <a:gd name="connsiteY1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536" h="182880">
                  <a:moveTo>
                    <a:pt x="0" y="84749"/>
                  </a:moveTo>
                  <a:cubicBezTo>
                    <a:pt x="15338" y="86940"/>
                    <a:pt x="36198" y="99502"/>
                    <a:pt x="40144" y="75828"/>
                  </a:cubicBezTo>
                  <a:cubicBezTo>
                    <a:pt x="40917" y="71190"/>
                    <a:pt x="37171" y="66907"/>
                    <a:pt x="35684" y="62447"/>
                  </a:cubicBezTo>
                  <a:cubicBezTo>
                    <a:pt x="36733" y="56151"/>
                    <a:pt x="42438" y="13339"/>
                    <a:pt x="49065" y="8921"/>
                  </a:cubicBezTo>
                  <a:lnTo>
                    <a:pt x="62447" y="0"/>
                  </a:lnTo>
                  <a:cubicBezTo>
                    <a:pt x="84749" y="1487"/>
                    <a:pt x="107094" y="2436"/>
                    <a:pt x="129354" y="4460"/>
                  </a:cubicBezTo>
                  <a:cubicBezTo>
                    <a:pt x="139824" y="5412"/>
                    <a:pt x="150816" y="5016"/>
                    <a:pt x="160577" y="8921"/>
                  </a:cubicBezTo>
                  <a:cubicBezTo>
                    <a:pt x="168385" y="12044"/>
                    <a:pt x="178419" y="28993"/>
                    <a:pt x="182880" y="35684"/>
                  </a:cubicBezTo>
                  <a:cubicBezTo>
                    <a:pt x="184367" y="40144"/>
                    <a:pt x="185057" y="44955"/>
                    <a:pt x="187340" y="49065"/>
                  </a:cubicBezTo>
                  <a:cubicBezTo>
                    <a:pt x="195859" y="64400"/>
                    <a:pt x="202409" y="77825"/>
                    <a:pt x="218564" y="84749"/>
                  </a:cubicBezTo>
                  <a:cubicBezTo>
                    <a:pt x="224199" y="87164"/>
                    <a:pt x="230395" y="88008"/>
                    <a:pt x="236406" y="89210"/>
                  </a:cubicBezTo>
                  <a:cubicBezTo>
                    <a:pt x="245274" y="90984"/>
                    <a:pt x="254248" y="92183"/>
                    <a:pt x="263169" y="93670"/>
                  </a:cubicBezTo>
                  <a:cubicBezTo>
                    <a:pt x="270603" y="98131"/>
                    <a:pt x="278119" y="102457"/>
                    <a:pt x="285471" y="107052"/>
                  </a:cubicBezTo>
                  <a:cubicBezTo>
                    <a:pt x="290017" y="109893"/>
                    <a:pt x="295322" y="111939"/>
                    <a:pt x="298852" y="115973"/>
                  </a:cubicBezTo>
                  <a:cubicBezTo>
                    <a:pt x="305912" y="124042"/>
                    <a:pt x="313303" y="132565"/>
                    <a:pt x="316694" y="142736"/>
                  </a:cubicBezTo>
                  <a:lnTo>
                    <a:pt x="325615" y="169498"/>
                  </a:lnTo>
                  <a:cubicBezTo>
                    <a:pt x="327102" y="173959"/>
                    <a:pt x="325374" y="182880"/>
                    <a:pt x="330076" y="182880"/>
                  </a:cubicBezTo>
                  <a:lnTo>
                    <a:pt x="334536" y="182880"/>
                  </a:lnTo>
                </a:path>
              </a:pathLst>
            </a:custGeom>
            <a:noFill/>
            <a:ln>
              <a:solidFill>
                <a:srgbClr val="9CB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9" name="Google Shape;499;g355e9a71063_7_0">
              <a:extLst>
                <a:ext uri="{FF2B5EF4-FFF2-40B4-BE49-F238E27FC236}">
                  <a16:creationId xmlns:a16="http://schemas.microsoft.com/office/drawing/2014/main" id="{BE0161D6-AD1A-07AD-EC1D-A0B9CE094A7F}"/>
                </a:ext>
              </a:extLst>
            </p:cNvPr>
            <p:cNvSpPr/>
            <p:nvPr/>
          </p:nvSpPr>
          <p:spPr>
            <a:xfrm>
              <a:off x="17635659" y="11437772"/>
              <a:ext cx="849900" cy="523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769" name="Freeform 768">
              <a:extLst>
                <a:ext uri="{FF2B5EF4-FFF2-40B4-BE49-F238E27FC236}">
                  <a16:creationId xmlns:a16="http://schemas.microsoft.com/office/drawing/2014/main" id="{83C521E6-F1BF-09F1-62DE-5B3C9D298187}"/>
                </a:ext>
              </a:extLst>
            </p:cNvPr>
            <p:cNvSpPr/>
            <p:nvPr/>
          </p:nvSpPr>
          <p:spPr>
            <a:xfrm rot="1011334">
              <a:off x="17710289" y="10696202"/>
              <a:ext cx="361840" cy="75714"/>
            </a:xfrm>
            <a:custGeom>
              <a:avLst/>
              <a:gdLst>
                <a:gd name="connsiteX0" fmla="*/ 0 w 334536"/>
                <a:gd name="connsiteY0" fmla="*/ 84749 h 182880"/>
                <a:gd name="connsiteX1" fmla="*/ 40144 w 334536"/>
                <a:gd name="connsiteY1" fmla="*/ 75828 h 182880"/>
                <a:gd name="connsiteX2" fmla="*/ 35684 w 334536"/>
                <a:gd name="connsiteY2" fmla="*/ 62447 h 182880"/>
                <a:gd name="connsiteX3" fmla="*/ 49065 w 334536"/>
                <a:gd name="connsiteY3" fmla="*/ 8921 h 182880"/>
                <a:gd name="connsiteX4" fmla="*/ 62447 w 334536"/>
                <a:gd name="connsiteY4" fmla="*/ 0 h 182880"/>
                <a:gd name="connsiteX5" fmla="*/ 129354 w 334536"/>
                <a:gd name="connsiteY5" fmla="*/ 4460 h 182880"/>
                <a:gd name="connsiteX6" fmla="*/ 160577 w 334536"/>
                <a:gd name="connsiteY6" fmla="*/ 8921 h 182880"/>
                <a:gd name="connsiteX7" fmla="*/ 182880 w 334536"/>
                <a:gd name="connsiteY7" fmla="*/ 35684 h 182880"/>
                <a:gd name="connsiteX8" fmla="*/ 187340 w 334536"/>
                <a:gd name="connsiteY8" fmla="*/ 49065 h 182880"/>
                <a:gd name="connsiteX9" fmla="*/ 218564 w 334536"/>
                <a:gd name="connsiteY9" fmla="*/ 84749 h 182880"/>
                <a:gd name="connsiteX10" fmla="*/ 236406 w 334536"/>
                <a:gd name="connsiteY10" fmla="*/ 89210 h 182880"/>
                <a:gd name="connsiteX11" fmla="*/ 263169 w 334536"/>
                <a:gd name="connsiteY11" fmla="*/ 93670 h 182880"/>
                <a:gd name="connsiteX12" fmla="*/ 285471 w 334536"/>
                <a:gd name="connsiteY12" fmla="*/ 107052 h 182880"/>
                <a:gd name="connsiteX13" fmla="*/ 298852 w 334536"/>
                <a:gd name="connsiteY13" fmla="*/ 115973 h 182880"/>
                <a:gd name="connsiteX14" fmla="*/ 316694 w 334536"/>
                <a:gd name="connsiteY14" fmla="*/ 142736 h 182880"/>
                <a:gd name="connsiteX15" fmla="*/ 325615 w 334536"/>
                <a:gd name="connsiteY15" fmla="*/ 169498 h 182880"/>
                <a:gd name="connsiteX16" fmla="*/ 330076 w 334536"/>
                <a:gd name="connsiteY16" fmla="*/ 182880 h 182880"/>
                <a:gd name="connsiteX17" fmla="*/ 334536 w 334536"/>
                <a:gd name="connsiteY1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536" h="182880">
                  <a:moveTo>
                    <a:pt x="0" y="84749"/>
                  </a:moveTo>
                  <a:cubicBezTo>
                    <a:pt x="15338" y="86940"/>
                    <a:pt x="36198" y="99502"/>
                    <a:pt x="40144" y="75828"/>
                  </a:cubicBezTo>
                  <a:cubicBezTo>
                    <a:pt x="40917" y="71190"/>
                    <a:pt x="37171" y="66907"/>
                    <a:pt x="35684" y="62447"/>
                  </a:cubicBezTo>
                  <a:cubicBezTo>
                    <a:pt x="36733" y="56151"/>
                    <a:pt x="42438" y="13339"/>
                    <a:pt x="49065" y="8921"/>
                  </a:cubicBezTo>
                  <a:lnTo>
                    <a:pt x="62447" y="0"/>
                  </a:lnTo>
                  <a:cubicBezTo>
                    <a:pt x="84749" y="1487"/>
                    <a:pt x="107094" y="2436"/>
                    <a:pt x="129354" y="4460"/>
                  </a:cubicBezTo>
                  <a:cubicBezTo>
                    <a:pt x="139824" y="5412"/>
                    <a:pt x="150816" y="5016"/>
                    <a:pt x="160577" y="8921"/>
                  </a:cubicBezTo>
                  <a:cubicBezTo>
                    <a:pt x="168385" y="12044"/>
                    <a:pt x="178419" y="28993"/>
                    <a:pt x="182880" y="35684"/>
                  </a:cubicBezTo>
                  <a:cubicBezTo>
                    <a:pt x="184367" y="40144"/>
                    <a:pt x="185057" y="44955"/>
                    <a:pt x="187340" y="49065"/>
                  </a:cubicBezTo>
                  <a:cubicBezTo>
                    <a:pt x="195859" y="64400"/>
                    <a:pt x="202409" y="77825"/>
                    <a:pt x="218564" y="84749"/>
                  </a:cubicBezTo>
                  <a:cubicBezTo>
                    <a:pt x="224199" y="87164"/>
                    <a:pt x="230395" y="88008"/>
                    <a:pt x="236406" y="89210"/>
                  </a:cubicBezTo>
                  <a:cubicBezTo>
                    <a:pt x="245274" y="90984"/>
                    <a:pt x="254248" y="92183"/>
                    <a:pt x="263169" y="93670"/>
                  </a:cubicBezTo>
                  <a:cubicBezTo>
                    <a:pt x="270603" y="98131"/>
                    <a:pt x="278119" y="102457"/>
                    <a:pt x="285471" y="107052"/>
                  </a:cubicBezTo>
                  <a:cubicBezTo>
                    <a:pt x="290017" y="109893"/>
                    <a:pt x="295322" y="111939"/>
                    <a:pt x="298852" y="115973"/>
                  </a:cubicBezTo>
                  <a:cubicBezTo>
                    <a:pt x="305912" y="124042"/>
                    <a:pt x="313303" y="132565"/>
                    <a:pt x="316694" y="142736"/>
                  </a:cubicBezTo>
                  <a:lnTo>
                    <a:pt x="325615" y="169498"/>
                  </a:lnTo>
                  <a:cubicBezTo>
                    <a:pt x="327102" y="173959"/>
                    <a:pt x="325374" y="182880"/>
                    <a:pt x="330076" y="182880"/>
                  </a:cubicBezTo>
                  <a:lnTo>
                    <a:pt x="334536" y="182880"/>
                  </a:lnTo>
                </a:path>
              </a:pathLst>
            </a:custGeom>
            <a:noFill/>
            <a:ln>
              <a:solidFill>
                <a:srgbClr val="9CB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77" name="Group 776">
            <a:extLst>
              <a:ext uri="{FF2B5EF4-FFF2-40B4-BE49-F238E27FC236}">
                <a16:creationId xmlns:a16="http://schemas.microsoft.com/office/drawing/2014/main" id="{686B0724-1799-434E-2589-AA921A2F7E9F}"/>
              </a:ext>
            </a:extLst>
          </p:cNvPr>
          <p:cNvGrpSpPr/>
          <p:nvPr/>
        </p:nvGrpSpPr>
        <p:grpSpPr>
          <a:xfrm>
            <a:off x="9918230" y="12945092"/>
            <a:ext cx="1614356" cy="960801"/>
            <a:chOff x="1128911" y="13399506"/>
            <a:chExt cx="1614356" cy="960801"/>
          </a:xfrm>
        </p:grpSpPr>
        <p:sp>
          <p:nvSpPr>
            <p:cNvPr id="488" name="Google Shape;651;g355e9a71063_7_0">
              <a:extLst>
                <a:ext uri="{FF2B5EF4-FFF2-40B4-BE49-F238E27FC236}">
                  <a16:creationId xmlns:a16="http://schemas.microsoft.com/office/drawing/2014/main" id="{2194F0BF-1C36-6FD0-6087-41A459643FAF}"/>
                </a:ext>
              </a:extLst>
            </p:cNvPr>
            <p:cNvSpPr/>
            <p:nvPr/>
          </p:nvSpPr>
          <p:spPr>
            <a:xfrm>
              <a:off x="1131256" y="13399506"/>
              <a:ext cx="1231934" cy="191356"/>
            </a:xfrm>
            <a:prstGeom prst="rect">
              <a:avLst/>
            </a:prstGeom>
            <a:noFill/>
            <a:ln w="12700" cap="flat" cmpd="sng">
              <a:solidFill>
                <a:srgbClr val="056B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489" name="Google Shape;651;g355e9a71063_7_0">
              <a:extLst>
                <a:ext uri="{FF2B5EF4-FFF2-40B4-BE49-F238E27FC236}">
                  <a16:creationId xmlns:a16="http://schemas.microsoft.com/office/drawing/2014/main" id="{2CA60832-B539-9A74-079F-9082E8C91610}"/>
                </a:ext>
              </a:extLst>
            </p:cNvPr>
            <p:cNvSpPr/>
            <p:nvPr/>
          </p:nvSpPr>
          <p:spPr>
            <a:xfrm>
              <a:off x="1128911" y="13765946"/>
              <a:ext cx="1614356" cy="191356"/>
            </a:xfrm>
            <a:prstGeom prst="rect">
              <a:avLst/>
            </a:prstGeom>
            <a:noFill/>
            <a:ln w="12700" cap="flat" cmpd="sng">
              <a:solidFill>
                <a:srgbClr val="AB001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490" name="Google Shape;651;g355e9a71063_7_0">
              <a:extLst>
                <a:ext uri="{FF2B5EF4-FFF2-40B4-BE49-F238E27FC236}">
                  <a16:creationId xmlns:a16="http://schemas.microsoft.com/office/drawing/2014/main" id="{6CBD73E1-0BAA-2C88-12E6-9D4D981FC9EE}"/>
                </a:ext>
              </a:extLst>
            </p:cNvPr>
            <p:cNvSpPr/>
            <p:nvPr/>
          </p:nvSpPr>
          <p:spPr>
            <a:xfrm>
              <a:off x="1131256" y="14168951"/>
              <a:ext cx="514731" cy="191356"/>
            </a:xfrm>
            <a:prstGeom prst="rect">
              <a:avLst/>
            </a:prstGeom>
            <a:noFill/>
            <a:ln w="12700" cap="flat" cmpd="sng">
              <a:solidFill>
                <a:srgbClr val="9CB0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grpSp>
      <p:grpSp>
        <p:nvGrpSpPr>
          <p:cNvPr id="778" name="Group 777">
            <a:extLst>
              <a:ext uri="{FF2B5EF4-FFF2-40B4-BE49-F238E27FC236}">
                <a16:creationId xmlns:a16="http://schemas.microsoft.com/office/drawing/2014/main" id="{ED578790-CAD1-ED09-84B1-F1CEFC52D7F2}"/>
              </a:ext>
            </a:extLst>
          </p:cNvPr>
          <p:cNvGrpSpPr/>
          <p:nvPr/>
        </p:nvGrpSpPr>
        <p:grpSpPr>
          <a:xfrm>
            <a:off x="12229440" y="12948559"/>
            <a:ext cx="1634903" cy="1058705"/>
            <a:chOff x="1108364" y="13399506"/>
            <a:chExt cx="1634903" cy="1058705"/>
          </a:xfrm>
        </p:grpSpPr>
        <p:sp>
          <p:nvSpPr>
            <p:cNvPr id="779" name="Google Shape;651;g355e9a71063_7_0">
              <a:extLst>
                <a:ext uri="{FF2B5EF4-FFF2-40B4-BE49-F238E27FC236}">
                  <a16:creationId xmlns:a16="http://schemas.microsoft.com/office/drawing/2014/main" id="{39136915-F620-50A9-1FBB-4E591DF16993}"/>
                </a:ext>
              </a:extLst>
            </p:cNvPr>
            <p:cNvSpPr/>
            <p:nvPr/>
          </p:nvSpPr>
          <p:spPr>
            <a:xfrm>
              <a:off x="1131256" y="13399506"/>
              <a:ext cx="1231934" cy="191356"/>
            </a:xfrm>
            <a:prstGeom prst="rect">
              <a:avLst/>
            </a:prstGeom>
            <a:noFill/>
            <a:ln w="12700" cap="flat" cmpd="sng">
              <a:solidFill>
                <a:srgbClr val="056B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780" name="Google Shape;651;g355e9a71063_7_0">
              <a:extLst>
                <a:ext uri="{FF2B5EF4-FFF2-40B4-BE49-F238E27FC236}">
                  <a16:creationId xmlns:a16="http://schemas.microsoft.com/office/drawing/2014/main" id="{26BF6242-4E49-29D5-D7B2-677987D9569A}"/>
                </a:ext>
              </a:extLst>
            </p:cNvPr>
            <p:cNvSpPr/>
            <p:nvPr/>
          </p:nvSpPr>
          <p:spPr>
            <a:xfrm>
              <a:off x="1128911" y="13765946"/>
              <a:ext cx="1614356" cy="191356"/>
            </a:xfrm>
            <a:prstGeom prst="rect">
              <a:avLst/>
            </a:prstGeom>
            <a:noFill/>
            <a:ln w="12700" cap="flat" cmpd="sng">
              <a:solidFill>
                <a:srgbClr val="AB001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781" name="Google Shape;651;g355e9a71063_7_0">
              <a:extLst>
                <a:ext uri="{FF2B5EF4-FFF2-40B4-BE49-F238E27FC236}">
                  <a16:creationId xmlns:a16="http://schemas.microsoft.com/office/drawing/2014/main" id="{034028A2-C89C-E15A-D5C6-54C6E40B0E1A}"/>
                </a:ext>
              </a:extLst>
            </p:cNvPr>
            <p:cNvSpPr/>
            <p:nvPr/>
          </p:nvSpPr>
          <p:spPr>
            <a:xfrm>
              <a:off x="1131256" y="14168951"/>
              <a:ext cx="514731" cy="191356"/>
            </a:xfrm>
            <a:prstGeom prst="rect">
              <a:avLst/>
            </a:prstGeom>
            <a:noFill/>
            <a:ln w="12700" cap="flat" cmpd="sng">
              <a:solidFill>
                <a:srgbClr val="9CB0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cxnSp>
          <p:nvCxnSpPr>
            <p:cNvPr id="782" name="Straight Connector 781">
              <a:extLst>
                <a:ext uri="{FF2B5EF4-FFF2-40B4-BE49-F238E27FC236}">
                  <a16:creationId xmlns:a16="http://schemas.microsoft.com/office/drawing/2014/main" id="{907DF33E-D0B9-49E0-36C1-2B2A8A8CBB7F}"/>
                </a:ext>
              </a:extLst>
            </p:cNvPr>
            <p:cNvCxnSpPr/>
            <p:nvPr/>
          </p:nvCxnSpPr>
          <p:spPr>
            <a:xfrm>
              <a:off x="1300348" y="13700255"/>
              <a:ext cx="0" cy="311800"/>
            </a:xfrm>
            <a:prstGeom prst="line">
              <a:avLst/>
            </a:prstGeom>
            <a:ln w="22225" cap="rnd">
              <a:solidFill>
                <a:srgbClr val="AB0010"/>
              </a:solidFill>
              <a:prstDash val="sysDot"/>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8C0306F1-5B35-E935-6324-1E95DE803FA7}"/>
                </a:ext>
              </a:extLst>
            </p:cNvPr>
            <p:cNvCxnSpPr/>
            <p:nvPr/>
          </p:nvCxnSpPr>
          <p:spPr>
            <a:xfrm>
              <a:off x="2527465" y="13700255"/>
              <a:ext cx="0" cy="311800"/>
            </a:xfrm>
            <a:prstGeom prst="line">
              <a:avLst/>
            </a:prstGeom>
            <a:ln w="22225" cap="rnd">
              <a:solidFill>
                <a:srgbClr val="AB0010"/>
              </a:solidFill>
              <a:prstDash val="sysDot"/>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7DF3463B-56CA-6450-94A2-8914DACC54B9}"/>
                </a:ext>
              </a:extLst>
            </p:cNvPr>
            <p:cNvCxnSpPr>
              <a:cxnSpLocks/>
            </p:cNvCxnSpPr>
            <p:nvPr/>
          </p:nvCxnSpPr>
          <p:spPr>
            <a:xfrm>
              <a:off x="1145969" y="14078200"/>
              <a:ext cx="522514" cy="380011"/>
            </a:xfrm>
            <a:prstGeom prst="line">
              <a:avLst/>
            </a:prstGeom>
            <a:ln w="22225" cap="rnd">
              <a:solidFill>
                <a:srgbClr val="9CB084"/>
              </a:solidFill>
              <a:prstDash val="sysDot"/>
            </a:ln>
          </p:spPr>
          <p:style>
            <a:lnRef idx="1">
              <a:schemeClr val="accent1"/>
            </a:lnRef>
            <a:fillRef idx="0">
              <a:schemeClr val="accent1"/>
            </a:fillRef>
            <a:effectRef idx="0">
              <a:schemeClr val="accent1"/>
            </a:effectRef>
            <a:fontRef idx="minor">
              <a:schemeClr val="tx1"/>
            </a:fontRef>
          </p:style>
        </p:cxnSp>
        <p:cxnSp>
          <p:nvCxnSpPr>
            <p:cNvPr id="785" name="Straight Connector 784">
              <a:extLst>
                <a:ext uri="{FF2B5EF4-FFF2-40B4-BE49-F238E27FC236}">
                  <a16:creationId xmlns:a16="http://schemas.microsoft.com/office/drawing/2014/main" id="{367414C2-B7D4-ACAC-7CF9-DE9E7126967E}"/>
                </a:ext>
              </a:extLst>
            </p:cNvPr>
            <p:cNvCxnSpPr>
              <a:cxnSpLocks/>
            </p:cNvCxnSpPr>
            <p:nvPr/>
          </p:nvCxnSpPr>
          <p:spPr>
            <a:xfrm flipV="1">
              <a:off x="1108364" y="14076222"/>
              <a:ext cx="522514" cy="380011"/>
            </a:xfrm>
            <a:prstGeom prst="line">
              <a:avLst/>
            </a:prstGeom>
            <a:ln w="22225" cap="rnd">
              <a:solidFill>
                <a:srgbClr val="9CB084"/>
              </a:solidFill>
              <a:prstDash val="sysDot"/>
            </a:ln>
          </p:spPr>
          <p:style>
            <a:lnRef idx="1">
              <a:schemeClr val="accent1"/>
            </a:lnRef>
            <a:fillRef idx="0">
              <a:schemeClr val="accent1"/>
            </a:fillRef>
            <a:effectRef idx="0">
              <a:schemeClr val="accent1"/>
            </a:effectRef>
            <a:fontRef idx="minor">
              <a:schemeClr val="tx1"/>
            </a:fontRef>
          </p:style>
        </p:cxnSp>
      </p:grpSp>
      <p:grpSp>
        <p:nvGrpSpPr>
          <p:cNvPr id="835" name="Group 834">
            <a:extLst>
              <a:ext uri="{FF2B5EF4-FFF2-40B4-BE49-F238E27FC236}">
                <a16:creationId xmlns:a16="http://schemas.microsoft.com/office/drawing/2014/main" id="{1EED1CDD-AF8C-3898-C25D-2C3B1E1C0C88}"/>
              </a:ext>
            </a:extLst>
          </p:cNvPr>
          <p:cNvGrpSpPr/>
          <p:nvPr/>
        </p:nvGrpSpPr>
        <p:grpSpPr>
          <a:xfrm>
            <a:off x="14651582" y="12935900"/>
            <a:ext cx="1238258" cy="557796"/>
            <a:chOff x="6173909" y="12329558"/>
            <a:chExt cx="1238258" cy="557796"/>
          </a:xfrm>
        </p:grpSpPr>
        <p:grpSp>
          <p:nvGrpSpPr>
            <p:cNvPr id="790" name="Group 789">
              <a:extLst>
                <a:ext uri="{FF2B5EF4-FFF2-40B4-BE49-F238E27FC236}">
                  <a16:creationId xmlns:a16="http://schemas.microsoft.com/office/drawing/2014/main" id="{AF5687BC-1E54-4CF1-0002-8EB5ADC91400}"/>
                </a:ext>
              </a:extLst>
            </p:cNvPr>
            <p:cNvGrpSpPr/>
            <p:nvPr/>
          </p:nvGrpSpPr>
          <p:grpSpPr>
            <a:xfrm>
              <a:off x="6173909" y="12329558"/>
              <a:ext cx="1238258" cy="557796"/>
              <a:chOff x="1128911" y="13399506"/>
              <a:chExt cx="1238258" cy="557796"/>
            </a:xfrm>
          </p:grpSpPr>
          <p:sp>
            <p:nvSpPr>
              <p:cNvPr id="791" name="Google Shape;651;g355e9a71063_7_0">
                <a:extLst>
                  <a:ext uri="{FF2B5EF4-FFF2-40B4-BE49-F238E27FC236}">
                    <a16:creationId xmlns:a16="http://schemas.microsoft.com/office/drawing/2014/main" id="{A4E38395-3ACF-AC22-5539-921B1DCFC69A}"/>
                  </a:ext>
                </a:extLst>
              </p:cNvPr>
              <p:cNvSpPr/>
              <p:nvPr/>
            </p:nvSpPr>
            <p:spPr>
              <a:xfrm>
                <a:off x="1131256" y="13399506"/>
                <a:ext cx="1231934" cy="191356"/>
              </a:xfrm>
              <a:prstGeom prst="rect">
                <a:avLst/>
              </a:prstGeom>
              <a:noFill/>
              <a:ln w="12700" cap="flat" cmpd="sng">
                <a:solidFill>
                  <a:srgbClr val="056B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792" name="Google Shape;651;g355e9a71063_7_0">
                <a:extLst>
                  <a:ext uri="{FF2B5EF4-FFF2-40B4-BE49-F238E27FC236}">
                    <a16:creationId xmlns:a16="http://schemas.microsoft.com/office/drawing/2014/main" id="{F06B7454-4F09-B809-24E2-796F43BE571E}"/>
                  </a:ext>
                </a:extLst>
              </p:cNvPr>
              <p:cNvSpPr/>
              <p:nvPr/>
            </p:nvSpPr>
            <p:spPr>
              <a:xfrm>
                <a:off x="1128911" y="13765946"/>
                <a:ext cx="1238258" cy="191356"/>
              </a:xfrm>
              <a:prstGeom prst="rect">
                <a:avLst/>
              </a:prstGeom>
              <a:noFill/>
              <a:ln w="12700" cap="flat" cmpd="sng">
                <a:solidFill>
                  <a:srgbClr val="AB001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grpSp>
        <p:cxnSp>
          <p:nvCxnSpPr>
            <p:cNvPr id="795" name="Straight Arrow Connector 794">
              <a:extLst>
                <a:ext uri="{FF2B5EF4-FFF2-40B4-BE49-F238E27FC236}">
                  <a16:creationId xmlns:a16="http://schemas.microsoft.com/office/drawing/2014/main" id="{5BCB0682-7F8F-0A7E-7AD8-06D55A4CA8B4}"/>
                </a:ext>
              </a:extLst>
            </p:cNvPr>
            <p:cNvCxnSpPr>
              <a:cxnSpLocks/>
            </p:cNvCxnSpPr>
            <p:nvPr/>
          </p:nvCxnSpPr>
          <p:spPr>
            <a:xfrm>
              <a:off x="7035665" y="12526916"/>
              <a:ext cx="817" cy="175084"/>
            </a:xfrm>
            <a:prstGeom prst="straightConnector1">
              <a:avLst/>
            </a:prstGeom>
            <a:ln>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803" name="Google Shape;612;g355e9a71063_7_0">
            <a:extLst>
              <a:ext uri="{FF2B5EF4-FFF2-40B4-BE49-F238E27FC236}">
                <a16:creationId xmlns:a16="http://schemas.microsoft.com/office/drawing/2014/main" id="{009A2B27-4EF1-3226-6B95-6EF80BD62E06}"/>
              </a:ext>
            </a:extLst>
          </p:cNvPr>
          <p:cNvCxnSpPr>
            <a:cxnSpLocks/>
          </p:cNvCxnSpPr>
          <p:nvPr/>
        </p:nvCxnSpPr>
        <p:spPr>
          <a:xfrm>
            <a:off x="11641709" y="13400672"/>
            <a:ext cx="513900" cy="9900"/>
          </a:xfrm>
          <a:prstGeom prst="straightConnector1">
            <a:avLst/>
          </a:prstGeom>
          <a:noFill/>
          <a:ln w="28575" cap="flat" cmpd="sng">
            <a:solidFill>
              <a:schemeClr val="dk1"/>
            </a:solidFill>
            <a:prstDash val="solid"/>
            <a:round/>
            <a:headEnd type="none" w="med" len="med"/>
            <a:tailEnd type="triangle" w="med" len="med"/>
          </a:ln>
        </p:spPr>
      </p:cxnSp>
      <p:cxnSp>
        <p:nvCxnSpPr>
          <p:cNvPr id="805" name="Google Shape;612;g355e9a71063_7_0">
            <a:extLst>
              <a:ext uri="{FF2B5EF4-FFF2-40B4-BE49-F238E27FC236}">
                <a16:creationId xmlns:a16="http://schemas.microsoft.com/office/drawing/2014/main" id="{D7BC4677-78A2-4C91-EF16-C98AF7EC71FB}"/>
              </a:ext>
            </a:extLst>
          </p:cNvPr>
          <p:cNvCxnSpPr>
            <a:cxnSpLocks/>
          </p:cNvCxnSpPr>
          <p:nvPr/>
        </p:nvCxnSpPr>
        <p:spPr>
          <a:xfrm>
            <a:off x="13982051" y="13410404"/>
            <a:ext cx="513900" cy="9900"/>
          </a:xfrm>
          <a:prstGeom prst="straightConnector1">
            <a:avLst/>
          </a:prstGeom>
          <a:noFill/>
          <a:ln w="28575" cap="flat" cmpd="sng">
            <a:solidFill>
              <a:schemeClr val="dk1"/>
            </a:solidFill>
            <a:prstDash val="solid"/>
            <a:round/>
            <a:headEnd type="none" w="med" len="med"/>
            <a:tailEnd type="triangle" w="med" len="med"/>
          </a:ln>
        </p:spPr>
      </p:cxnSp>
      <p:cxnSp>
        <p:nvCxnSpPr>
          <p:cNvPr id="813" name="Straight Connector 812">
            <a:extLst>
              <a:ext uri="{FF2B5EF4-FFF2-40B4-BE49-F238E27FC236}">
                <a16:creationId xmlns:a16="http://schemas.microsoft.com/office/drawing/2014/main" id="{1EC03915-52C1-1148-4528-AD353000D9BC}"/>
              </a:ext>
            </a:extLst>
          </p:cNvPr>
          <p:cNvCxnSpPr>
            <a:cxnSpLocks/>
          </p:cNvCxnSpPr>
          <p:nvPr/>
        </p:nvCxnSpPr>
        <p:spPr>
          <a:xfrm>
            <a:off x="18065384" y="12116716"/>
            <a:ext cx="0" cy="3275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a:extLst>
              <a:ext uri="{FF2B5EF4-FFF2-40B4-BE49-F238E27FC236}">
                <a16:creationId xmlns:a16="http://schemas.microsoft.com/office/drawing/2014/main" id="{1C7BDD75-52C4-65C2-C98F-B1BC35BA6B01}"/>
              </a:ext>
            </a:extLst>
          </p:cNvPr>
          <p:cNvCxnSpPr>
            <a:cxnSpLocks/>
          </p:cNvCxnSpPr>
          <p:nvPr/>
        </p:nvCxnSpPr>
        <p:spPr>
          <a:xfrm flipH="1">
            <a:off x="9350578" y="12427541"/>
            <a:ext cx="87099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a:extLst>
              <a:ext uri="{FF2B5EF4-FFF2-40B4-BE49-F238E27FC236}">
                <a16:creationId xmlns:a16="http://schemas.microsoft.com/office/drawing/2014/main" id="{E07AB7D2-897B-6D15-92D0-61EDC7E83EB1}"/>
              </a:ext>
            </a:extLst>
          </p:cNvPr>
          <p:cNvCxnSpPr>
            <a:cxnSpLocks/>
          </p:cNvCxnSpPr>
          <p:nvPr/>
        </p:nvCxnSpPr>
        <p:spPr>
          <a:xfrm>
            <a:off x="9361935" y="12438590"/>
            <a:ext cx="0" cy="8351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7" name="Google Shape;612;g355e9a71063_7_0">
            <a:extLst>
              <a:ext uri="{FF2B5EF4-FFF2-40B4-BE49-F238E27FC236}">
                <a16:creationId xmlns:a16="http://schemas.microsoft.com/office/drawing/2014/main" id="{D1A5B3B9-FBDF-CE86-BB9C-A830C460A8DD}"/>
              </a:ext>
            </a:extLst>
          </p:cNvPr>
          <p:cNvCxnSpPr>
            <a:cxnSpLocks/>
          </p:cNvCxnSpPr>
          <p:nvPr/>
        </p:nvCxnSpPr>
        <p:spPr>
          <a:xfrm>
            <a:off x="9350578" y="13273747"/>
            <a:ext cx="419644" cy="0"/>
          </a:xfrm>
          <a:prstGeom prst="straightConnector1">
            <a:avLst/>
          </a:prstGeom>
          <a:noFill/>
          <a:ln w="28575" cap="flat" cmpd="sng">
            <a:solidFill>
              <a:schemeClr val="dk1"/>
            </a:solidFill>
            <a:prstDash val="solid"/>
            <a:round/>
            <a:headEnd type="none" w="med" len="med"/>
            <a:tailEnd type="triangle" w="med" len="med"/>
          </a:ln>
        </p:spPr>
      </p:cxnSp>
      <p:cxnSp>
        <p:nvCxnSpPr>
          <p:cNvPr id="831" name="Elbow Connector 830">
            <a:extLst>
              <a:ext uri="{FF2B5EF4-FFF2-40B4-BE49-F238E27FC236}">
                <a16:creationId xmlns:a16="http://schemas.microsoft.com/office/drawing/2014/main" id="{6F8F2BA9-39D3-016A-0817-9C443F3599FF}"/>
              </a:ext>
            </a:extLst>
          </p:cNvPr>
          <p:cNvCxnSpPr>
            <a:cxnSpLocks/>
            <a:stCxn id="651" idx="3"/>
            <a:endCxn id="757" idx="1"/>
          </p:cNvCxnSpPr>
          <p:nvPr/>
        </p:nvCxnSpPr>
        <p:spPr>
          <a:xfrm flipH="1">
            <a:off x="13022457" y="14672180"/>
            <a:ext cx="5607296" cy="1639720"/>
          </a:xfrm>
          <a:prstGeom prst="bentConnector5">
            <a:avLst>
              <a:gd name="adj1" fmla="val -4077"/>
              <a:gd name="adj2" fmla="val 60535"/>
              <a:gd name="adj3" fmla="val 104077"/>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845" name="Group 844">
            <a:extLst>
              <a:ext uri="{FF2B5EF4-FFF2-40B4-BE49-F238E27FC236}">
                <a16:creationId xmlns:a16="http://schemas.microsoft.com/office/drawing/2014/main" id="{D1A87B38-B442-E5B8-0427-8552688EF2F4}"/>
              </a:ext>
            </a:extLst>
          </p:cNvPr>
          <p:cNvGrpSpPr/>
          <p:nvPr/>
        </p:nvGrpSpPr>
        <p:grpSpPr>
          <a:xfrm>
            <a:off x="14580669" y="14150898"/>
            <a:ext cx="1614356" cy="960801"/>
            <a:chOff x="6602188" y="13699279"/>
            <a:chExt cx="1614356" cy="960801"/>
          </a:xfrm>
        </p:grpSpPr>
        <p:grpSp>
          <p:nvGrpSpPr>
            <p:cNvPr id="799" name="Group 798">
              <a:extLst>
                <a:ext uri="{FF2B5EF4-FFF2-40B4-BE49-F238E27FC236}">
                  <a16:creationId xmlns:a16="http://schemas.microsoft.com/office/drawing/2014/main" id="{235F4B00-B77B-0116-0092-5756D8E7829A}"/>
                </a:ext>
              </a:extLst>
            </p:cNvPr>
            <p:cNvGrpSpPr/>
            <p:nvPr/>
          </p:nvGrpSpPr>
          <p:grpSpPr>
            <a:xfrm>
              <a:off x="6602188" y="13699279"/>
              <a:ext cx="1614356" cy="960801"/>
              <a:chOff x="1128911" y="13399506"/>
              <a:chExt cx="1614356" cy="960801"/>
            </a:xfrm>
          </p:grpSpPr>
          <p:sp>
            <p:nvSpPr>
              <p:cNvPr id="800" name="Google Shape;651;g355e9a71063_7_0">
                <a:extLst>
                  <a:ext uri="{FF2B5EF4-FFF2-40B4-BE49-F238E27FC236}">
                    <a16:creationId xmlns:a16="http://schemas.microsoft.com/office/drawing/2014/main" id="{10C3C3B0-CC1F-DB89-74D6-2EE387B35206}"/>
                  </a:ext>
                </a:extLst>
              </p:cNvPr>
              <p:cNvSpPr/>
              <p:nvPr/>
            </p:nvSpPr>
            <p:spPr>
              <a:xfrm>
                <a:off x="1131256" y="13399506"/>
                <a:ext cx="1231934" cy="191356"/>
              </a:xfrm>
              <a:prstGeom prst="rect">
                <a:avLst/>
              </a:prstGeom>
              <a:noFill/>
              <a:ln w="12700" cap="flat" cmpd="sng">
                <a:solidFill>
                  <a:srgbClr val="056B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801" name="Google Shape;651;g355e9a71063_7_0">
                <a:extLst>
                  <a:ext uri="{FF2B5EF4-FFF2-40B4-BE49-F238E27FC236}">
                    <a16:creationId xmlns:a16="http://schemas.microsoft.com/office/drawing/2014/main" id="{40A1FBB0-54A3-B34E-B58E-3FF07A26C1AA}"/>
                  </a:ext>
                </a:extLst>
              </p:cNvPr>
              <p:cNvSpPr/>
              <p:nvPr/>
            </p:nvSpPr>
            <p:spPr>
              <a:xfrm>
                <a:off x="1128911" y="13765946"/>
                <a:ext cx="1614356" cy="191356"/>
              </a:xfrm>
              <a:prstGeom prst="rect">
                <a:avLst/>
              </a:prstGeom>
              <a:noFill/>
              <a:ln w="12700" cap="flat" cmpd="sng">
                <a:solidFill>
                  <a:srgbClr val="AB001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802" name="Google Shape;651;g355e9a71063_7_0">
                <a:extLst>
                  <a:ext uri="{FF2B5EF4-FFF2-40B4-BE49-F238E27FC236}">
                    <a16:creationId xmlns:a16="http://schemas.microsoft.com/office/drawing/2014/main" id="{D2E2127B-ABA6-EDCA-4DE0-2385A6CEAD80}"/>
                  </a:ext>
                </a:extLst>
              </p:cNvPr>
              <p:cNvSpPr/>
              <p:nvPr/>
            </p:nvSpPr>
            <p:spPr>
              <a:xfrm>
                <a:off x="1131256" y="14168951"/>
                <a:ext cx="514731" cy="191356"/>
              </a:xfrm>
              <a:prstGeom prst="rect">
                <a:avLst/>
              </a:prstGeom>
              <a:noFill/>
              <a:ln w="12700" cap="flat" cmpd="sng">
                <a:solidFill>
                  <a:srgbClr val="9CB0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grpSp>
        <p:cxnSp>
          <p:nvCxnSpPr>
            <p:cNvPr id="841" name="Straight Arrow Connector 840">
              <a:extLst>
                <a:ext uri="{FF2B5EF4-FFF2-40B4-BE49-F238E27FC236}">
                  <a16:creationId xmlns:a16="http://schemas.microsoft.com/office/drawing/2014/main" id="{7278F007-8D7F-3A52-69E4-9D37DA9601AE}"/>
                </a:ext>
              </a:extLst>
            </p:cNvPr>
            <p:cNvCxnSpPr>
              <a:cxnSpLocks/>
            </p:cNvCxnSpPr>
            <p:nvPr/>
          </p:nvCxnSpPr>
          <p:spPr>
            <a:xfrm>
              <a:off x="7268985" y="13893116"/>
              <a:ext cx="817" cy="175084"/>
            </a:xfrm>
            <a:prstGeom prst="straightConnector1">
              <a:avLst/>
            </a:prstGeom>
            <a:ln>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42" name="Straight Arrow Connector 841">
              <a:extLst>
                <a:ext uri="{FF2B5EF4-FFF2-40B4-BE49-F238E27FC236}">
                  <a16:creationId xmlns:a16="http://schemas.microsoft.com/office/drawing/2014/main" id="{C00C81F0-6F5A-9127-64D1-02B5E63B1A25}"/>
                </a:ext>
              </a:extLst>
            </p:cNvPr>
            <p:cNvCxnSpPr>
              <a:cxnSpLocks/>
            </p:cNvCxnSpPr>
            <p:nvPr/>
          </p:nvCxnSpPr>
          <p:spPr>
            <a:xfrm>
              <a:off x="6863037" y="14288276"/>
              <a:ext cx="817" cy="175084"/>
            </a:xfrm>
            <a:prstGeom prst="straightConnector1">
              <a:avLst/>
            </a:prstGeom>
            <a:ln>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844" name="Google Shape;613;g355e9a71063_7_0">
            <a:extLst>
              <a:ext uri="{FF2B5EF4-FFF2-40B4-BE49-F238E27FC236}">
                <a16:creationId xmlns:a16="http://schemas.microsoft.com/office/drawing/2014/main" id="{B4ED8C82-161A-0B77-CB70-B8F5BC6CA964}"/>
              </a:ext>
            </a:extLst>
          </p:cNvPr>
          <p:cNvSpPr txBox="1"/>
          <p:nvPr/>
        </p:nvSpPr>
        <p:spPr>
          <a:xfrm>
            <a:off x="14273784" y="15124176"/>
            <a:ext cx="2350105"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dirty="0">
                <a:solidFill>
                  <a:schemeClr val="bg1"/>
                </a:solidFill>
                <a:ea typeface="Helvetica Neue Light"/>
                <a:cs typeface="Arial" panose="020B0604020202020204" pitchFamily="34" charset="0"/>
                <a:sym typeface="Helvetica Neue Light"/>
              </a:rPr>
              <a:t>7.2. Dynamic Time Warp</a:t>
            </a:r>
            <a:endParaRPr sz="1500" dirty="0">
              <a:solidFill>
                <a:schemeClr val="bg1"/>
              </a:solidFill>
              <a:ea typeface="Helvetica Neue Light"/>
              <a:cs typeface="Arial" panose="020B0604020202020204" pitchFamily="34" charset="0"/>
              <a:sym typeface="Helvetica Neue Light"/>
            </a:endParaRPr>
          </a:p>
        </p:txBody>
      </p:sp>
      <p:grpSp>
        <p:nvGrpSpPr>
          <p:cNvPr id="1126" name="Group 1125">
            <a:extLst>
              <a:ext uri="{FF2B5EF4-FFF2-40B4-BE49-F238E27FC236}">
                <a16:creationId xmlns:a16="http://schemas.microsoft.com/office/drawing/2014/main" id="{E0C76552-43AB-67E5-A8DC-931DB09279D8}"/>
              </a:ext>
            </a:extLst>
          </p:cNvPr>
          <p:cNvGrpSpPr/>
          <p:nvPr/>
        </p:nvGrpSpPr>
        <p:grpSpPr>
          <a:xfrm>
            <a:off x="16957853" y="14140280"/>
            <a:ext cx="1671900" cy="1063800"/>
            <a:chOff x="8342120" y="13063965"/>
            <a:chExt cx="1671900" cy="1063800"/>
          </a:xfrm>
        </p:grpSpPr>
        <p:sp>
          <p:nvSpPr>
            <p:cNvPr id="651" name="Google Shape;651;g355e9a71063_7_0">
              <a:extLst>
                <a:ext uri="{FF2B5EF4-FFF2-40B4-BE49-F238E27FC236}">
                  <a16:creationId xmlns:a16="http://schemas.microsoft.com/office/drawing/2014/main" id="{D8940533-04B1-20A0-C2E8-949CC4B95BF9}"/>
                </a:ext>
              </a:extLst>
            </p:cNvPr>
            <p:cNvSpPr/>
            <p:nvPr/>
          </p:nvSpPr>
          <p:spPr>
            <a:xfrm>
              <a:off x="8342120" y="13063965"/>
              <a:ext cx="1671900" cy="1063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grpSp>
          <p:nvGrpSpPr>
            <p:cNvPr id="860" name="Group 859">
              <a:extLst>
                <a:ext uri="{FF2B5EF4-FFF2-40B4-BE49-F238E27FC236}">
                  <a16:creationId xmlns:a16="http://schemas.microsoft.com/office/drawing/2014/main" id="{AF1DE2A5-9D42-988A-6C81-14A3BC0A32B6}"/>
                </a:ext>
              </a:extLst>
            </p:cNvPr>
            <p:cNvGrpSpPr/>
            <p:nvPr/>
          </p:nvGrpSpPr>
          <p:grpSpPr>
            <a:xfrm>
              <a:off x="8590401" y="13285709"/>
              <a:ext cx="1176816" cy="748529"/>
              <a:chOff x="8590401" y="13410834"/>
              <a:chExt cx="1176816" cy="748529"/>
            </a:xfrm>
          </p:grpSpPr>
          <p:sp>
            <p:nvSpPr>
              <p:cNvPr id="857" name="Freeform 856">
                <a:extLst>
                  <a:ext uri="{FF2B5EF4-FFF2-40B4-BE49-F238E27FC236}">
                    <a16:creationId xmlns:a16="http://schemas.microsoft.com/office/drawing/2014/main" id="{2DCC4EF7-6F03-2BEB-A77F-D3D8DBBBA141}"/>
                  </a:ext>
                </a:extLst>
              </p:cNvPr>
              <p:cNvSpPr/>
              <p:nvPr/>
            </p:nvSpPr>
            <p:spPr>
              <a:xfrm>
                <a:off x="8814350" y="13410834"/>
                <a:ext cx="916998" cy="642961"/>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127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8" name="Freeform 857">
                <a:extLst>
                  <a:ext uri="{FF2B5EF4-FFF2-40B4-BE49-F238E27FC236}">
                    <a16:creationId xmlns:a16="http://schemas.microsoft.com/office/drawing/2014/main" id="{F74AA63C-D0FD-7343-C893-14E8B5B7A670}"/>
                  </a:ext>
                </a:extLst>
              </p:cNvPr>
              <p:cNvSpPr/>
              <p:nvPr/>
            </p:nvSpPr>
            <p:spPr>
              <a:xfrm>
                <a:off x="8601865" y="13455922"/>
                <a:ext cx="1165352" cy="330992"/>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127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9" name="Freeform 858">
                <a:extLst>
                  <a:ext uri="{FF2B5EF4-FFF2-40B4-BE49-F238E27FC236}">
                    <a16:creationId xmlns:a16="http://schemas.microsoft.com/office/drawing/2014/main" id="{E0A1BA63-38EE-523F-13FB-089B642FFA2A}"/>
                  </a:ext>
                </a:extLst>
              </p:cNvPr>
              <p:cNvSpPr/>
              <p:nvPr/>
            </p:nvSpPr>
            <p:spPr>
              <a:xfrm>
                <a:off x="8590401" y="13840785"/>
                <a:ext cx="917015" cy="318578"/>
              </a:xfrm>
              <a:custGeom>
                <a:avLst/>
                <a:gdLst>
                  <a:gd name="connsiteX0" fmla="*/ 0 w 1266116"/>
                  <a:gd name="connsiteY0" fmla="*/ 219808 h 483577"/>
                  <a:gd name="connsiteX1" fmla="*/ 158262 w 1266116"/>
                  <a:gd name="connsiteY1" fmla="*/ 219808 h 483577"/>
                  <a:gd name="connsiteX2" fmla="*/ 175847 w 1266116"/>
                  <a:gd name="connsiteY2" fmla="*/ 193431 h 483577"/>
                  <a:gd name="connsiteX3" fmla="*/ 193431 w 1266116"/>
                  <a:gd name="connsiteY3" fmla="*/ 140677 h 483577"/>
                  <a:gd name="connsiteX4" fmla="*/ 211016 w 1266116"/>
                  <a:gd name="connsiteY4" fmla="*/ 79131 h 483577"/>
                  <a:gd name="connsiteX5" fmla="*/ 219808 w 1266116"/>
                  <a:gd name="connsiteY5" fmla="*/ 17585 h 483577"/>
                  <a:gd name="connsiteX6" fmla="*/ 246185 w 1266116"/>
                  <a:gd name="connsiteY6" fmla="*/ 8792 h 483577"/>
                  <a:gd name="connsiteX7" fmla="*/ 325316 w 1266116"/>
                  <a:gd name="connsiteY7" fmla="*/ 0 h 483577"/>
                  <a:gd name="connsiteX8" fmla="*/ 536331 w 1266116"/>
                  <a:gd name="connsiteY8" fmla="*/ 8792 h 483577"/>
                  <a:gd name="connsiteX9" fmla="*/ 597877 w 1266116"/>
                  <a:gd name="connsiteY9" fmla="*/ 26377 h 483577"/>
                  <a:gd name="connsiteX10" fmla="*/ 633047 w 1266116"/>
                  <a:gd name="connsiteY10" fmla="*/ 35169 h 483577"/>
                  <a:gd name="connsiteX11" fmla="*/ 641839 w 1266116"/>
                  <a:gd name="connsiteY11" fmla="*/ 149469 h 483577"/>
                  <a:gd name="connsiteX12" fmla="*/ 650631 w 1266116"/>
                  <a:gd name="connsiteY12" fmla="*/ 254977 h 483577"/>
                  <a:gd name="connsiteX13" fmla="*/ 659424 w 1266116"/>
                  <a:gd name="connsiteY13" fmla="*/ 281354 h 483577"/>
                  <a:gd name="connsiteX14" fmla="*/ 720970 w 1266116"/>
                  <a:gd name="connsiteY14" fmla="*/ 316523 h 483577"/>
                  <a:gd name="connsiteX15" fmla="*/ 782516 w 1266116"/>
                  <a:gd name="connsiteY15" fmla="*/ 334108 h 483577"/>
                  <a:gd name="connsiteX16" fmla="*/ 808893 w 1266116"/>
                  <a:gd name="connsiteY16" fmla="*/ 342900 h 483577"/>
                  <a:gd name="connsiteX17" fmla="*/ 914400 w 1266116"/>
                  <a:gd name="connsiteY17" fmla="*/ 360485 h 483577"/>
                  <a:gd name="connsiteX18" fmla="*/ 1134208 w 1266116"/>
                  <a:gd name="connsiteY18" fmla="*/ 369277 h 483577"/>
                  <a:gd name="connsiteX19" fmla="*/ 1169377 w 1266116"/>
                  <a:gd name="connsiteY19" fmla="*/ 378069 h 483577"/>
                  <a:gd name="connsiteX20" fmla="*/ 1222131 w 1266116"/>
                  <a:gd name="connsiteY20" fmla="*/ 395654 h 483577"/>
                  <a:gd name="connsiteX21" fmla="*/ 1230924 w 1266116"/>
                  <a:gd name="connsiteY21" fmla="*/ 422031 h 483577"/>
                  <a:gd name="connsiteX22" fmla="*/ 1257300 w 1266116"/>
                  <a:gd name="connsiteY22" fmla="*/ 448408 h 483577"/>
                  <a:gd name="connsiteX23" fmla="*/ 1266093 w 1266116"/>
                  <a:gd name="connsiteY23" fmla="*/ 483577 h 4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116" h="483577">
                    <a:moveTo>
                      <a:pt x="0" y="219808"/>
                    </a:moveTo>
                    <a:cubicBezTo>
                      <a:pt x="57443" y="228014"/>
                      <a:pt x="97375" y="238542"/>
                      <a:pt x="158262" y="219808"/>
                    </a:cubicBezTo>
                    <a:cubicBezTo>
                      <a:pt x="168362" y="216700"/>
                      <a:pt x="169985" y="202223"/>
                      <a:pt x="175847" y="193431"/>
                    </a:cubicBezTo>
                    <a:cubicBezTo>
                      <a:pt x="181708" y="175846"/>
                      <a:pt x="188935" y="158659"/>
                      <a:pt x="193431" y="140677"/>
                    </a:cubicBezTo>
                    <a:cubicBezTo>
                      <a:pt x="204472" y="96517"/>
                      <a:pt x="198403" y="116972"/>
                      <a:pt x="211016" y="79131"/>
                    </a:cubicBezTo>
                    <a:cubicBezTo>
                      <a:pt x="213947" y="58616"/>
                      <a:pt x="210540" y="36121"/>
                      <a:pt x="219808" y="17585"/>
                    </a:cubicBezTo>
                    <a:cubicBezTo>
                      <a:pt x="223953" y="9295"/>
                      <a:pt x="237043" y="10316"/>
                      <a:pt x="246185" y="8792"/>
                    </a:cubicBezTo>
                    <a:cubicBezTo>
                      <a:pt x="272363" y="4429"/>
                      <a:pt x="298939" y="2931"/>
                      <a:pt x="325316" y="0"/>
                    </a:cubicBezTo>
                    <a:cubicBezTo>
                      <a:pt x="395654" y="2931"/>
                      <a:pt x="466111" y="3776"/>
                      <a:pt x="536331" y="8792"/>
                    </a:cubicBezTo>
                    <a:cubicBezTo>
                      <a:pt x="554649" y="10100"/>
                      <a:pt x="579856" y="21228"/>
                      <a:pt x="597877" y="26377"/>
                    </a:cubicBezTo>
                    <a:cubicBezTo>
                      <a:pt x="609496" y="29697"/>
                      <a:pt x="621324" y="32238"/>
                      <a:pt x="633047" y="35169"/>
                    </a:cubicBezTo>
                    <a:cubicBezTo>
                      <a:pt x="670500" y="91351"/>
                      <a:pt x="641839" y="36266"/>
                      <a:pt x="641839" y="149469"/>
                    </a:cubicBezTo>
                    <a:cubicBezTo>
                      <a:pt x="641839" y="184760"/>
                      <a:pt x="645967" y="219995"/>
                      <a:pt x="650631" y="254977"/>
                    </a:cubicBezTo>
                    <a:cubicBezTo>
                      <a:pt x="651856" y="264164"/>
                      <a:pt x="653634" y="274117"/>
                      <a:pt x="659424" y="281354"/>
                    </a:cubicBezTo>
                    <a:cubicBezTo>
                      <a:pt x="667102" y="290952"/>
                      <a:pt x="713070" y="313137"/>
                      <a:pt x="720970" y="316523"/>
                    </a:cubicBezTo>
                    <a:cubicBezTo>
                      <a:pt x="742044" y="325555"/>
                      <a:pt x="760217" y="327737"/>
                      <a:pt x="782516" y="334108"/>
                    </a:cubicBezTo>
                    <a:cubicBezTo>
                      <a:pt x="791427" y="336654"/>
                      <a:pt x="799982" y="340354"/>
                      <a:pt x="808893" y="342900"/>
                    </a:cubicBezTo>
                    <a:cubicBezTo>
                      <a:pt x="845722" y="353422"/>
                      <a:pt x="873648" y="358015"/>
                      <a:pt x="914400" y="360485"/>
                    </a:cubicBezTo>
                    <a:cubicBezTo>
                      <a:pt x="987594" y="364921"/>
                      <a:pt x="1060939" y="366346"/>
                      <a:pt x="1134208" y="369277"/>
                    </a:cubicBezTo>
                    <a:cubicBezTo>
                      <a:pt x="1145931" y="372208"/>
                      <a:pt x="1157803" y="374597"/>
                      <a:pt x="1169377" y="378069"/>
                    </a:cubicBezTo>
                    <a:cubicBezTo>
                      <a:pt x="1187131" y="383395"/>
                      <a:pt x="1222131" y="395654"/>
                      <a:pt x="1222131" y="395654"/>
                    </a:cubicBezTo>
                    <a:cubicBezTo>
                      <a:pt x="1225062" y="404446"/>
                      <a:pt x="1225783" y="414320"/>
                      <a:pt x="1230924" y="422031"/>
                    </a:cubicBezTo>
                    <a:cubicBezTo>
                      <a:pt x="1237821" y="432377"/>
                      <a:pt x="1250403" y="438062"/>
                      <a:pt x="1257300" y="448408"/>
                    </a:cubicBezTo>
                    <a:cubicBezTo>
                      <a:pt x="1267020" y="462988"/>
                      <a:pt x="1266093" y="470127"/>
                      <a:pt x="1266093" y="483577"/>
                    </a:cubicBezTo>
                  </a:path>
                </a:pathLst>
              </a:custGeom>
              <a:noFill/>
              <a:ln w="12700">
                <a:solidFill>
                  <a:srgbClr val="9CB08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cxnSp>
        <p:nvCxnSpPr>
          <p:cNvPr id="862" name="Elbow Connector 861">
            <a:extLst>
              <a:ext uri="{FF2B5EF4-FFF2-40B4-BE49-F238E27FC236}">
                <a16:creationId xmlns:a16="http://schemas.microsoft.com/office/drawing/2014/main" id="{E4B42F8D-135E-52E8-7BA9-D20668E6D5BD}"/>
              </a:ext>
            </a:extLst>
          </p:cNvPr>
          <p:cNvCxnSpPr>
            <a:cxnSpLocks/>
            <a:stCxn id="25" idx="2"/>
          </p:cNvCxnSpPr>
          <p:nvPr/>
        </p:nvCxnSpPr>
        <p:spPr>
          <a:xfrm rot="16200000" flipH="1">
            <a:off x="12281822" y="12758599"/>
            <a:ext cx="209888" cy="3856202"/>
          </a:xfrm>
          <a:prstGeom prst="bent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134" name="Group 1133">
            <a:extLst>
              <a:ext uri="{FF2B5EF4-FFF2-40B4-BE49-F238E27FC236}">
                <a16:creationId xmlns:a16="http://schemas.microsoft.com/office/drawing/2014/main" id="{2F0C3BD7-5BE0-EB0D-EC2C-341CCC8E516E}"/>
              </a:ext>
            </a:extLst>
          </p:cNvPr>
          <p:cNvGrpSpPr/>
          <p:nvPr/>
        </p:nvGrpSpPr>
        <p:grpSpPr>
          <a:xfrm>
            <a:off x="13022457" y="15779850"/>
            <a:ext cx="1563300" cy="1064100"/>
            <a:chOff x="3382998" y="15107189"/>
            <a:chExt cx="1563300" cy="1064100"/>
          </a:xfrm>
        </p:grpSpPr>
        <p:sp>
          <p:nvSpPr>
            <p:cNvPr id="757" name="Google Shape;757;g355e9a71063_7_0">
              <a:extLst>
                <a:ext uri="{FF2B5EF4-FFF2-40B4-BE49-F238E27FC236}">
                  <a16:creationId xmlns:a16="http://schemas.microsoft.com/office/drawing/2014/main" id="{9A5913F0-261C-5F4D-A5FA-246C82EEA5DA}"/>
                </a:ext>
              </a:extLst>
            </p:cNvPr>
            <p:cNvSpPr/>
            <p:nvPr/>
          </p:nvSpPr>
          <p:spPr>
            <a:xfrm>
              <a:off x="3382998" y="15107189"/>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874" name="Freeform 873">
              <a:extLst>
                <a:ext uri="{FF2B5EF4-FFF2-40B4-BE49-F238E27FC236}">
                  <a16:creationId xmlns:a16="http://schemas.microsoft.com/office/drawing/2014/main" id="{BE919C8D-3B7C-E80B-75A1-B89233E53A3F}"/>
                </a:ext>
              </a:extLst>
            </p:cNvPr>
            <p:cNvSpPr/>
            <p:nvPr/>
          </p:nvSpPr>
          <p:spPr>
            <a:xfrm>
              <a:off x="3806370" y="15323598"/>
              <a:ext cx="703210" cy="594490"/>
            </a:xfrm>
            <a:custGeom>
              <a:avLst/>
              <a:gdLst>
                <a:gd name="connsiteX0" fmla="*/ 50334 w 436231"/>
                <a:gd name="connsiteY0" fmla="*/ 260059 h 322976"/>
                <a:gd name="connsiteX1" fmla="*/ 37750 w 436231"/>
                <a:gd name="connsiteY1" fmla="*/ 230697 h 322976"/>
                <a:gd name="connsiteX2" fmla="*/ 29361 w 436231"/>
                <a:gd name="connsiteY2" fmla="*/ 213919 h 322976"/>
                <a:gd name="connsiteX3" fmla="*/ 25167 w 436231"/>
                <a:gd name="connsiteY3" fmla="*/ 197141 h 322976"/>
                <a:gd name="connsiteX4" fmla="*/ 16778 w 436231"/>
                <a:gd name="connsiteY4" fmla="*/ 180363 h 322976"/>
                <a:gd name="connsiteX5" fmla="*/ 8389 w 436231"/>
                <a:gd name="connsiteY5" fmla="*/ 155196 h 322976"/>
                <a:gd name="connsiteX6" fmla="*/ 4194 w 436231"/>
                <a:gd name="connsiteY6" fmla="*/ 142613 h 322976"/>
                <a:gd name="connsiteX7" fmla="*/ 0 w 436231"/>
                <a:gd name="connsiteY7" fmla="*/ 130029 h 322976"/>
                <a:gd name="connsiteX8" fmla="*/ 4194 w 436231"/>
                <a:gd name="connsiteY8" fmla="*/ 20972 h 322976"/>
                <a:gd name="connsiteX9" fmla="*/ 12583 w 436231"/>
                <a:gd name="connsiteY9" fmla="*/ 8389 h 322976"/>
                <a:gd name="connsiteX10" fmla="*/ 25167 w 436231"/>
                <a:gd name="connsiteY10" fmla="*/ 4194 h 322976"/>
                <a:gd name="connsiteX11" fmla="*/ 117446 w 436231"/>
                <a:gd name="connsiteY11" fmla="*/ 25167 h 322976"/>
                <a:gd name="connsiteX12" fmla="*/ 142613 w 436231"/>
                <a:gd name="connsiteY12" fmla="*/ 41945 h 322976"/>
                <a:gd name="connsiteX13" fmla="*/ 167780 w 436231"/>
                <a:gd name="connsiteY13" fmla="*/ 50334 h 322976"/>
                <a:gd name="connsiteX14" fmla="*/ 213919 w 436231"/>
                <a:gd name="connsiteY14" fmla="*/ 46139 h 322976"/>
                <a:gd name="connsiteX15" fmla="*/ 234892 w 436231"/>
                <a:gd name="connsiteY15" fmla="*/ 41945 h 322976"/>
                <a:gd name="connsiteX16" fmla="*/ 285225 w 436231"/>
                <a:gd name="connsiteY16" fmla="*/ 16778 h 322976"/>
                <a:gd name="connsiteX17" fmla="*/ 331365 w 436231"/>
                <a:gd name="connsiteY17" fmla="*/ 8389 h 322976"/>
                <a:gd name="connsiteX18" fmla="*/ 343948 w 436231"/>
                <a:gd name="connsiteY18" fmla="*/ 4194 h 322976"/>
                <a:gd name="connsiteX19" fmla="*/ 364921 w 436231"/>
                <a:gd name="connsiteY19" fmla="*/ 0 h 322976"/>
                <a:gd name="connsiteX20" fmla="*/ 415255 w 436231"/>
                <a:gd name="connsiteY20" fmla="*/ 12583 h 322976"/>
                <a:gd name="connsiteX21" fmla="*/ 432033 w 436231"/>
                <a:gd name="connsiteY21" fmla="*/ 37750 h 322976"/>
                <a:gd name="connsiteX22" fmla="*/ 436227 w 436231"/>
                <a:gd name="connsiteY22" fmla="*/ 50334 h 322976"/>
                <a:gd name="connsiteX23" fmla="*/ 432033 w 436231"/>
                <a:gd name="connsiteY23" fmla="*/ 100668 h 322976"/>
                <a:gd name="connsiteX24" fmla="*/ 402671 w 436231"/>
                <a:gd name="connsiteY24" fmla="*/ 134224 h 322976"/>
                <a:gd name="connsiteX25" fmla="*/ 377504 w 436231"/>
                <a:gd name="connsiteY25" fmla="*/ 155196 h 322976"/>
                <a:gd name="connsiteX26" fmla="*/ 369115 w 436231"/>
                <a:gd name="connsiteY26" fmla="*/ 167780 h 322976"/>
                <a:gd name="connsiteX27" fmla="*/ 356532 w 436231"/>
                <a:gd name="connsiteY27" fmla="*/ 171974 h 322976"/>
                <a:gd name="connsiteX28" fmla="*/ 331365 w 436231"/>
                <a:gd name="connsiteY28" fmla="*/ 188752 h 322976"/>
                <a:gd name="connsiteX29" fmla="*/ 306198 w 436231"/>
                <a:gd name="connsiteY29" fmla="*/ 205530 h 322976"/>
                <a:gd name="connsiteX30" fmla="*/ 293614 w 436231"/>
                <a:gd name="connsiteY30" fmla="*/ 213919 h 322976"/>
                <a:gd name="connsiteX31" fmla="*/ 281031 w 436231"/>
                <a:gd name="connsiteY31" fmla="*/ 218114 h 322976"/>
                <a:gd name="connsiteX32" fmla="*/ 268447 w 436231"/>
                <a:gd name="connsiteY32" fmla="*/ 230697 h 322976"/>
                <a:gd name="connsiteX33" fmla="*/ 255864 w 436231"/>
                <a:gd name="connsiteY33" fmla="*/ 234892 h 322976"/>
                <a:gd name="connsiteX34" fmla="*/ 243281 w 436231"/>
                <a:gd name="connsiteY34" fmla="*/ 243281 h 322976"/>
                <a:gd name="connsiteX35" fmla="*/ 226503 w 436231"/>
                <a:gd name="connsiteY35" fmla="*/ 251670 h 322976"/>
                <a:gd name="connsiteX36" fmla="*/ 213919 w 436231"/>
                <a:gd name="connsiteY36" fmla="*/ 260059 h 322976"/>
                <a:gd name="connsiteX37" fmla="*/ 197141 w 436231"/>
                <a:gd name="connsiteY37" fmla="*/ 268448 h 322976"/>
                <a:gd name="connsiteX38" fmla="*/ 180363 w 436231"/>
                <a:gd name="connsiteY38" fmla="*/ 281031 h 322976"/>
                <a:gd name="connsiteX39" fmla="*/ 155196 w 436231"/>
                <a:gd name="connsiteY39" fmla="*/ 297809 h 322976"/>
                <a:gd name="connsiteX40" fmla="*/ 117446 w 436231"/>
                <a:gd name="connsiteY40" fmla="*/ 314587 h 322976"/>
                <a:gd name="connsiteX41" fmla="*/ 104862 w 436231"/>
                <a:gd name="connsiteY41" fmla="*/ 318781 h 322976"/>
                <a:gd name="connsiteX42" fmla="*/ 92279 w 436231"/>
                <a:gd name="connsiteY42" fmla="*/ 322976 h 322976"/>
                <a:gd name="connsiteX43" fmla="*/ 62917 w 436231"/>
                <a:gd name="connsiteY43" fmla="*/ 318781 h 322976"/>
                <a:gd name="connsiteX44" fmla="*/ 58723 w 436231"/>
                <a:gd name="connsiteY44" fmla="*/ 306198 h 322976"/>
                <a:gd name="connsiteX45" fmla="*/ 41945 w 436231"/>
                <a:gd name="connsiteY45" fmla="*/ 281031 h 322976"/>
                <a:gd name="connsiteX46" fmla="*/ 29361 w 436231"/>
                <a:gd name="connsiteY46" fmla="*/ 255864 h 322976"/>
                <a:gd name="connsiteX47" fmla="*/ 50334 w 436231"/>
                <a:gd name="connsiteY47" fmla="*/ 260059 h 3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6231" h="322976">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5" name="Group 1124">
            <a:extLst>
              <a:ext uri="{FF2B5EF4-FFF2-40B4-BE49-F238E27FC236}">
                <a16:creationId xmlns:a16="http://schemas.microsoft.com/office/drawing/2014/main" id="{E4F5E585-17FC-C38F-19E4-0A3ABE344FF3}"/>
              </a:ext>
            </a:extLst>
          </p:cNvPr>
          <p:cNvGrpSpPr/>
          <p:nvPr/>
        </p:nvGrpSpPr>
        <p:grpSpPr>
          <a:xfrm>
            <a:off x="16957853" y="12897552"/>
            <a:ext cx="1671900" cy="1063800"/>
            <a:chOff x="8357923" y="14303034"/>
            <a:chExt cx="1671900" cy="1063800"/>
          </a:xfrm>
        </p:grpSpPr>
        <p:sp>
          <p:nvSpPr>
            <p:cNvPr id="908" name="Google Shape;651;g355e9a71063_7_0">
              <a:extLst>
                <a:ext uri="{FF2B5EF4-FFF2-40B4-BE49-F238E27FC236}">
                  <a16:creationId xmlns:a16="http://schemas.microsoft.com/office/drawing/2014/main" id="{8A731547-6C43-EE29-EAEE-77F6C73A7A89}"/>
                </a:ext>
              </a:extLst>
            </p:cNvPr>
            <p:cNvSpPr/>
            <p:nvPr/>
          </p:nvSpPr>
          <p:spPr>
            <a:xfrm>
              <a:off x="8357923" y="14303034"/>
              <a:ext cx="1671900" cy="1063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grpSp>
          <p:nvGrpSpPr>
            <p:cNvPr id="909" name="Group 908">
              <a:extLst>
                <a:ext uri="{FF2B5EF4-FFF2-40B4-BE49-F238E27FC236}">
                  <a16:creationId xmlns:a16="http://schemas.microsoft.com/office/drawing/2014/main" id="{9347F657-A855-62B1-CF0B-42F4A5B5CD8B}"/>
                </a:ext>
              </a:extLst>
            </p:cNvPr>
            <p:cNvGrpSpPr/>
            <p:nvPr/>
          </p:nvGrpSpPr>
          <p:grpSpPr>
            <a:xfrm>
              <a:off x="8617668" y="14524778"/>
              <a:ext cx="1165352" cy="642961"/>
              <a:chOff x="8601865" y="13410834"/>
              <a:chExt cx="1165352" cy="642961"/>
            </a:xfrm>
          </p:grpSpPr>
          <p:sp>
            <p:nvSpPr>
              <p:cNvPr id="910" name="Freeform 909">
                <a:extLst>
                  <a:ext uri="{FF2B5EF4-FFF2-40B4-BE49-F238E27FC236}">
                    <a16:creationId xmlns:a16="http://schemas.microsoft.com/office/drawing/2014/main" id="{D071BE0E-6AF6-4966-1E0B-D42DC0B20AA9}"/>
                  </a:ext>
                </a:extLst>
              </p:cNvPr>
              <p:cNvSpPr/>
              <p:nvPr/>
            </p:nvSpPr>
            <p:spPr>
              <a:xfrm>
                <a:off x="8814350" y="13410834"/>
                <a:ext cx="916998" cy="642961"/>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127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1" name="Freeform 910">
                <a:extLst>
                  <a:ext uri="{FF2B5EF4-FFF2-40B4-BE49-F238E27FC236}">
                    <a16:creationId xmlns:a16="http://schemas.microsoft.com/office/drawing/2014/main" id="{C724DA41-DBCF-7C50-F4E3-DFA2C32F443B}"/>
                  </a:ext>
                </a:extLst>
              </p:cNvPr>
              <p:cNvSpPr/>
              <p:nvPr/>
            </p:nvSpPr>
            <p:spPr>
              <a:xfrm>
                <a:off x="8601865" y="13455922"/>
                <a:ext cx="1165352" cy="330992"/>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127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cxnSp>
        <p:nvCxnSpPr>
          <p:cNvPr id="1138" name="Google Shape;612;g355e9a71063_7_0">
            <a:extLst>
              <a:ext uri="{FF2B5EF4-FFF2-40B4-BE49-F238E27FC236}">
                <a16:creationId xmlns:a16="http://schemas.microsoft.com/office/drawing/2014/main" id="{E46FB016-2139-A92E-6A76-3B852A54BE73}"/>
              </a:ext>
            </a:extLst>
          </p:cNvPr>
          <p:cNvCxnSpPr>
            <a:cxnSpLocks/>
          </p:cNvCxnSpPr>
          <p:nvPr/>
        </p:nvCxnSpPr>
        <p:spPr>
          <a:xfrm>
            <a:off x="16328901" y="13503846"/>
            <a:ext cx="513900" cy="9900"/>
          </a:xfrm>
          <a:prstGeom prst="straightConnector1">
            <a:avLst/>
          </a:prstGeom>
          <a:noFill/>
          <a:ln w="28575" cap="flat" cmpd="sng">
            <a:solidFill>
              <a:schemeClr val="dk1"/>
            </a:solidFill>
            <a:prstDash val="solid"/>
            <a:round/>
            <a:headEnd type="none" w="med" len="med"/>
            <a:tailEnd type="triangle" w="med" len="med"/>
          </a:ln>
        </p:spPr>
      </p:cxnSp>
      <p:cxnSp>
        <p:nvCxnSpPr>
          <p:cNvPr id="1139" name="Google Shape;612;g355e9a71063_7_0">
            <a:extLst>
              <a:ext uri="{FF2B5EF4-FFF2-40B4-BE49-F238E27FC236}">
                <a16:creationId xmlns:a16="http://schemas.microsoft.com/office/drawing/2014/main" id="{765C4571-F7EB-1CD9-FA62-CB6865F97127}"/>
              </a:ext>
            </a:extLst>
          </p:cNvPr>
          <p:cNvCxnSpPr>
            <a:cxnSpLocks/>
          </p:cNvCxnSpPr>
          <p:nvPr/>
        </p:nvCxnSpPr>
        <p:spPr>
          <a:xfrm>
            <a:off x="16315457" y="14802086"/>
            <a:ext cx="513900" cy="9900"/>
          </a:xfrm>
          <a:prstGeom prst="straightConnector1">
            <a:avLst/>
          </a:prstGeom>
          <a:noFill/>
          <a:ln w="28575" cap="flat" cmpd="sng">
            <a:solidFill>
              <a:schemeClr val="dk1"/>
            </a:solidFill>
            <a:prstDash val="solid"/>
            <a:round/>
            <a:headEnd type="none" w="med" len="med"/>
            <a:tailEnd type="triangle" w="med" len="med"/>
          </a:ln>
        </p:spPr>
      </p:cxnSp>
      <p:cxnSp>
        <p:nvCxnSpPr>
          <p:cNvPr id="1148" name="Elbow Connector 1147">
            <a:extLst>
              <a:ext uri="{FF2B5EF4-FFF2-40B4-BE49-F238E27FC236}">
                <a16:creationId xmlns:a16="http://schemas.microsoft.com/office/drawing/2014/main" id="{37B41CF0-C069-7F37-2544-EEFE8B59FA18}"/>
              </a:ext>
            </a:extLst>
          </p:cNvPr>
          <p:cNvCxnSpPr>
            <a:cxnSpLocks/>
            <a:stCxn id="908" idx="3"/>
          </p:cNvCxnSpPr>
          <p:nvPr/>
        </p:nvCxnSpPr>
        <p:spPr>
          <a:xfrm>
            <a:off x="18629753" y="13429452"/>
            <a:ext cx="229615" cy="1338130"/>
          </a:xfrm>
          <a:prstGeom prst="bentConnector2">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53" name="Google Shape;582;g355e9a71063_7_0">
            <a:extLst>
              <a:ext uri="{FF2B5EF4-FFF2-40B4-BE49-F238E27FC236}">
                <a16:creationId xmlns:a16="http://schemas.microsoft.com/office/drawing/2014/main" id="{90480A94-8862-08F5-6934-8E0C991AE533}"/>
              </a:ext>
            </a:extLst>
          </p:cNvPr>
          <p:cNvSpPr txBox="1"/>
          <p:nvPr/>
        </p:nvSpPr>
        <p:spPr>
          <a:xfrm>
            <a:off x="11359107" y="17766792"/>
            <a:ext cx="47346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chemeClr val="bg1"/>
                </a:solidFill>
                <a:latin typeface="Arial"/>
                <a:ea typeface="Arial"/>
                <a:cs typeface="Arial"/>
                <a:sym typeface="Arial"/>
              </a:rPr>
              <a:t>(a) UAM Corridor Detection</a:t>
            </a:r>
            <a:endParaRPr sz="2000" b="1" dirty="0">
              <a:solidFill>
                <a:schemeClr val="bg1"/>
              </a:solidFill>
            </a:endParaRPr>
          </a:p>
        </p:txBody>
      </p:sp>
      <p:sp>
        <p:nvSpPr>
          <p:cNvPr id="1155" name="Google Shape;582;g355e9a71063_7_0">
            <a:extLst>
              <a:ext uri="{FF2B5EF4-FFF2-40B4-BE49-F238E27FC236}">
                <a16:creationId xmlns:a16="http://schemas.microsoft.com/office/drawing/2014/main" id="{A9C87FFF-5CEC-F8BF-86BE-0914262E6E4B}"/>
              </a:ext>
            </a:extLst>
          </p:cNvPr>
          <p:cNvSpPr txBox="1"/>
          <p:nvPr/>
        </p:nvSpPr>
        <p:spPr>
          <a:xfrm>
            <a:off x="32806387" y="17766792"/>
            <a:ext cx="47346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chemeClr val="bg1"/>
                </a:solidFill>
                <a:latin typeface="Arial"/>
                <a:ea typeface="Arial"/>
                <a:cs typeface="Arial"/>
                <a:sym typeface="Arial"/>
              </a:rPr>
              <a:t>(d) Trajectory Visualization and Replay</a:t>
            </a:r>
            <a:endParaRPr sz="2000" b="1" dirty="0">
              <a:solidFill>
                <a:schemeClr val="bg1"/>
              </a:solidFill>
            </a:endParaRPr>
          </a:p>
        </p:txBody>
      </p:sp>
      <p:cxnSp>
        <p:nvCxnSpPr>
          <p:cNvPr id="1157" name="Elbow Connector 1156">
            <a:extLst>
              <a:ext uri="{FF2B5EF4-FFF2-40B4-BE49-F238E27FC236}">
                <a16:creationId xmlns:a16="http://schemas.microsoft.com/office/drawing/2014/main" id="{51AE50D7-34C4-91F1-68BA-DE2BE1E64512}"/>
              </a:ext>
            </a:extLst>
          </p:cNvPr>
          <p:cNvCxnSpPr>
            <a:cxnSpLocks/>
          </p:cNvCxnSpPr>
          <p:nvPr/>
        </p:nvCxnSpPr>
        <p:spPr>
          <a:xfrm flipV="1">
            <a:off x="14585757" y="15215757"/>
            <a:ext cx="18861281" cy="1305229"/>
          </a:xfrm>
          <a:prstGeom prst="bentConnector3">
            <a:avLst>
              <a:gd name="adj1" fmla="val 50000"/>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72" name="Google Shape;113;g31c4097afe0_1_0">
            <a:extLst>
              <a:ext uri="{FF2B5EF4-FFF2-40B4-BE49-F238E27FC236}">
                <a16:creationId xmlns:a16="http://schemas.microsoft.com/office/drawing/2014/main" id="{E74A9FA6-AF29-503D-846D-755013C9B5D8}"/>
              </a:ext>
            </a:extLst>
          </p:cNvPr>
          <p:cNvSpPr txBox="1"/>
          <p:nvPr/>
        </p:nvSpPr>
        <p:spPr>
          <a:xfrm>
            <a:off x="28279325" y="21881592"/>
            <a:ext cx="97308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latin typeface="Helvetica Neue"/>
                <a:ea typeface="Helvetica Neue"/>
                <a:cs typeface="Helvetica Neue"/>
                <a:sym typeface="Helvetica Neue"/>
              </a:rPr>
              <a:t>Acknowledgements</a:t>
            </a:r>
            <a:endParaRPr sz="1400" b="0" i="0" u="none" strike="noStrike" cap="none" dirty="0">
              <a:latin typeface="Arial"/>
              <a:ea typeface="Arial"/>
              <a:cs typeface="Arial"/>
              <a:sym typeface="Arial"/>
            </a:endParaRPr>
          </a:p>
        </p:txBody>
      </p:sp>
      <p:pic>
        <p:nvPicPr>
          <p:cNvPr id="1173" name="Google Shape;118;g31c4097afe0_1_0">
            <a:extLst>
              <a:ext uri="{FF2B5EF4-FFF2-40B4-BE49-F238E27FC236}">
                <a16:creationId xmlns:a16="http://schemas.microsoft.com/office/drawing/2014/main" id="{E3E3075F-E25C-41DF-AEF0-99B6B7431D37}"/>
              </a:ext>
            </a:extLst>
          </p:cNvPr>
          <p:cNvPicPr preferRelativeResize="0"/>
          <p:nvPr/>
        </p:nvPicPr>
        <p:blipFill rotWithShape="1">
          <a:blip r:embed="rId5">
            <a:alphaModFix/>
          </a:blip>
          <a:srcRect/>
          <a:stretch/>
        </p:blipFill>
        <p:spPr>
          <a:xfrm>
            <a:off x="29641838" y="23664954"/>
            <a:ext cx="2120801" cy="2120801"/>
          </a:xfrm>
          <a:prstGeom prst="rect">
            <a:avLst/>
          </a:prstGeom>
          <a:noFill/>
          <a:ln>
            <a:noFill/>
          </a:ln>
        </p:spPr>
      </p:pic>
      <p:pic>
        <p:nvPicPr>
          <p:cNvPr id="1175" name="Google Shape;120;g31c4097afe0_1_0">
            <a:extLst>
              <a:ext uri="{FF2B5EF4-FFF2-40B4-BE49-F238E27FC236}">
                <a16:creationId xmlns:a16="http://schemas.microsoft.com/office/drawing/2014/main" id="{6F210818-767D-6467-2F95-E9204A079330}"/>
              </a:ext>
            </a:extLst>
          </p:cNvPr>
          <p:cNvPicPr preferRelativeResize="0"/>
          <p:nvPr/>
        </p:nvPicPr>
        <p:blipFill rotWithShape="1">
          <a:blip r:embed="rId6">
            <a:alphaModFix/>
          </a:blip>
          <a:srcRect/>
          <a:stretch/>
        </p:blipFill>
        <p:spPr>
          <a:xfrm>
            <a:off x="34113287" y="23664955"/>
            <a:ext cx="2120800" cy="2120800"/>
          </a:xfrm>
          <a:prstGeom prst="rect">
            <a:avLst/>
          </a:prstGeom>
          <a:noFill/>
          <a:ln>
            <a:noFill/>
          </a:ln>
        </p:spPr>
      </p:pic>
      <p:sp>
        <p:nvSpPr>
          <p:cNvPr id="1176" name="Google Shape;112;g31c4097afe0_1_0">
            <a:extLst>
              <a:ext uri="{FF2B5EF4-FFF2-40B4-BE49-F238E27FC236}">
                <a16:creationId xmlns:a16="http://schemas.microsoft.com/office/drawing/2014/main" id="{A4D0CE63-21BB-ABE0-5962-CB7BDF4BEA0D}"/>
              </a:ext>
            </a:extLst>
          </p:cNvPr>
          <p:cNvSpPr txBox="1"/>
          <p:nvPr/>
        </p:nvSpPr>
        <p:spPr>
          <a:xfrm>
            <a:off x="248297" y="21881592"/>
            <a:ext cx="97308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latin typeface="Helvetica Neue"/>
                <a:ea typeface="Helvetica Neue"/>
                <a:cs typeface="Helvetica Neue"/>
                <a:sym typeface="Helvetica Neue"/>
              </a:rPr>
              <a:t>References</a:t>
            </a:r>
            <a:endParaRPr sz="1400" b="0" i="0" u="none" strike="noStrike" cap="none" dirty="0">
              <a:latin typeface="Arial"/>
              <a:ea typeface="Arial"/>
              <a:cs typeface="Arial"/>
              <a:sym typeface="Arial"/>
            </a:endParaRPr>
          </a:p>
        </p:txBody>
      </p:sp>
      <p:sp>
        <p:nvSpPr>
          <p:cNvPr id="1177" name="Google Shape;114;g31c4097afe0_1_0">
            <a:extLst>
              <a:ext uri="{FF2B5EF4-FFF2-40B4-BE49-F238E27FC236}">
                <a16:creationId xmlns:a16="http://schemas.microsoft.com/office/drawing/2014/main" id="{8FCF635B-2D6D-D9C1-B25C-72BE0322DA78}"/>
              </a:ext>
            </a:extLst>
          </p:cNvPr>
          <p:cNvSpPr txBox="1"/>
          <p:nvPr/>
        </p:nvSpPr>
        <p:spPr>
          <a:xfrm>
            <a:off x="248298" y="22832550"/>
            <a:ext cx="9730800" cy="3785611"/>
          </a:xfrm>
          <a:prstGeom prst="rect">
            <a:avLst/>
          </a:prstGeom>
          <a:noFill/>
          <a:ln>
            <a:noFill/>
          </a:ln>
        </p:spPr>
        <p:txBody>
          <a:bodyPr spcFirstLastPara="1" wrap="square" lIns="91425" tIns="45700" rIns="91425" bIns="45700" anchor="t" anchorCtr="0">
            <a:spAutoFit/>
          </a:bodyPr>
          <a:lstStyle/>
          <a:p>
            <a:r>
              <a:rPr lang="en-US" sz="1600" dirty="0">
                <a:solidFill>
                  <a:schemeClr val="bg1"/>
                </a:solidFill>
              </a:rPr>
              <a:t>1. Rothfeld, Raoul Leander. "Agent-based Modelling and Simulation of Urban Air Mobility Operation." PhD diss., Ph. D. thesis, </a:t>
            </a:r>
            <a:r>
              <a:rPr lang="en-US" sz="1600" dirty="0" err="1">
                <a:solidFill>
                  <a:schemeClr val="bg1"/>
                </a:solidFill>
              </a:rPr>
              <a:t>Technische</a:t>
            </a:r>
            <a:r>
              <a:rPr lang="en-US" sz="1600" dirty="0">
                <a:solidFill>
                  <a:schemeClr val="bg1"/>
                </a:solidFill>
              </a:rPr>
              <a:t> Universität München, 2021.</a:t>
            </a:r>
          </a:p>
          <a:p>
            <a:r>
              <a:rPr lang="en-US" sz="1600" dirty="0">
                <a:solidFill>
                  <a:schemeClr val="bg1"/>
                </a:solidFill>
              </a:rPr>
              <a:t>2. Rothfeld, Raoul, Milos </a:t>
            </a:r>
            <a:r>
              <a:rPr lang="en-US" sz="1600" dirty="0" err="1">
                <a:solidFill>
                  <a:schemeClr val="bg1"/>
                </a:solidFill>
              </a:rPr>
              <a:t>Balac</a:t>
            </a:r>
            <a:r>
              <a:rPr lang="en-US" sz="1600" dirty="0">
                <a:solidFill>
                  <a:schemeClr val="bg1"/>
                </a:solidFill>
              </a:rPr>
              <a:t>, Kay O. </a:t>
            </a:r>
            <a:r>
              <a:rPr lang="en-US" sz="1600" dirty="0" err="1">
                <a:solidFill>
                  <a:schemeClr val="bg1"/>
                </a:solidFill>
              </a:rPr>
              <a:t>Ploetner</a:t>
            </a:r>
            <a:r>
              <a:rPr lang="en-US" sz="1600" dirty="0">
                <a:solidFill>
                  <a:schemeClr val="bg1"/>
                </a:solidFill>
              </a:rPr>
              <a:t>, and Constantinos Antoniou. "Agent-based simulation of urban air mobility." In </a:t>
            </a:r>
            <a:r>
              <a:rPr lang="en-US" sz="1600" i="1" dirty="0">
                <a:solidFill>
                  <a:schemeClr val="bg1"/>
                </a:solidFill>
              </a:rPr>
              <a:t>2018 Modeling and Simulation Technologies Conference</a:t>
            </a:r>
            <a:r>
              <a:rPr lang="en-US" sz="1600" dirty="0">
                <a:solidFill>
                  <a:schemeClr val="bg1"/>
                </a:solidFill>
              </a:rPr>
              <a:t>, p. 3891. 2018.</a:t>
            </a:r>
          </a:p>
          <a:p>
            <a:r>
              <a:rPr lang="en-US" sz="1600" dirty="0">
                <a:solidFill>
                  <a:schemeClr val="bg1"/>
                </a:solidFill>
              </a:rPr>
              <a:t>3. Rothfeld, Raoul, </a:t>
            </a:r>
            <a:r>
              <a:rPr lang="en-US" sz="1600" dirty="0" err="1">
                <a:solidFill>
                  <a:schemeClr val="bg1"/>
                </a:solidFill>
              </a:rPr>
              <a:t>Mengying</a:t>
            </a:r>
            <a:r>
              <a:rPr lang="en-US" sz="1600" dirty="0">
                <a:solidFill>
                  <a:schemeClr val="bg1"/>
                </a:solidFill>
              </a:rPr>
              <a:t> Fu, Miloš </a:t>
            </a:r>
            <a:r>
              <a:rPr lang="en-US" sz="1600" dirty="0" err="1">
                <a:solidFill>
                  <a:schemeClr val="bg1"/>
                </a:solidFill>
              </a:rPr>
              <a:t>Balać</a:t>
            </a:r>
            <a:r>
              <a:rPr lang="en-US" sz="1600" dirty="0">
                <a:solidFill>
                  <a:schemeClr val="bg1"/>
                </a:solidFill>
              </a:rPr>
              <a:t>, and Constantinos Antoniou. "Potential urban air mobility travel time savings: An exploratory analysis of </a:t>
            </a:r>
            <a:r>
              <a:rPr lang="en-US" sz="1600" dirty="0" err="1">
                <a:solidFill>
                  <a:schemeClr val="bg1"/>
                </a:solidFill>
              </a:rPr>
              <a:t>munich</a:t>
            </a:r>
            <a:r>
              <a:rPr lang="en-US" sz="1600" dirty="0">
                <a:solidFill>
                  <a:schemeClr val="bg1"/>
                </a:solidFill>
              </a:rPr>
              <a:t>, </a:t>
            </a:r>
            <a:r>
              <a:rPr lang="en-US" sz="1600" dirty="0" err="1">
                <a:solidFill>
                  <a:schemeClr val="bg1"/>
                </a:solidFill>
              </a:rPr>
              <a:t>paris</a:t>
            </a:r>
            <a:r>
              <a:rPr lang="en-US" sz="1600" dirty="0">
                <a:solidFill>
                  <a:schemeClr val="bg1"/>
                </a:solidFill>
              </a:rPr>
              <a:t>, and </a:t>
            </a:r>
            <a:r>
              <a:rPr lang="en-US" sz="1600" dirty="0" err="1">
                <a:solidFill>
                  <a:schemeClr val="bg1"/>
                </a:solidFill>
              </a:rPr>
              <a:t>san</a:t>
            </a:r>
            <a:r>
              <a:rPr lang="en-US" sz="1600" dirty="0">
                <a:solidFill>
                  <a:schemeClr val="bg1"/>
                </a:solidFill>
              </a:rPr>
              <a:t> </a:t>
            </a:r>
            <a:r>
              <a:rPr lang="en-US" sz="1600" dirty="0" err="1">
                <a:solidFill>
                  <a:schemeClr val="bg1"/>
                </a:solidFill>
              </a:rPr>
              <a:t>francisco</a:t>
            </a:r>
            <a:r>
              <a:rPr lang="en-US" sz="1600" dirty="0">
                <a:solidFill>
                  <a:schemeClr val="bg1"/>
                </a:solidFill>
              </a:rPr>
              <a:t>." </a:t>
            </a:r>
            <a:r>
              <a:rPr lang="en-US" sz="1600" i="1" dirty="0">
                <a:solidFill>
                  <a:schemeClr val="bg1"/>
                </a:solidFill>
              </a:rPr>
              <a:t>Sustainability</a:t>
            </a:r>
            <a:r>
              <a:rPr lang="en-US" sz="1600" dirty="0">
                <a:solidFill>
                  <a:schemeClr val="bg1"/>
                </a:solidFill>
              </a:rPr>
              <a:t> 13, no. 4 (2021): 2217.</a:t>
            </a:r>
          </a:p>
          <a:p>
            <a:r>
              <a:rPr lang="en-US" sz="1600" dirty="0">
                <a:solidFill>
                  <a:schemeClr val="bg1"/>
                </a:solidFill>
              </a:rPr>
              <a:t>4. </a:t>
            </a:r>
            <a:r>
              <a:rPr lang="en-US" sz="1600" dirty="0" err="1">
                <a:solidFill>
                  <a:schemeClr val="bg1"/>
                </a:solidFill>
              </a:rPr>
              <a:t>Balac</a:t>
            </a:r>
            <a:r>
              <a:rPr lang="en-US" sz="1600" dirty="0">
                <a:solidFill>
                  <a:schemeClr val="bg1"/>
                </a:solidFill>
              </a:rPr>
              <a:t>, Milos, and Sebastian Hörl. "Synthetic population for the state of California based on open-data: examples of San Francisco Bay area and San Diego County." In </a:t>
            </a:r>
            <a:r>
              <a:rPr lang="en-US" sz="1600" i="1" dirty="0">
                <a:solidFill>
                  <a:schemeClr val="bg1"/>
                </a:solidFill>
              </a:rPr>
              <a:t>100th Annual Meeting of the Transportation Research Board (TRB)</a:t>
            </a:r>
            <a:r>
              <a:rPr lang="en-US" sz="1600" dirty="0">
                <a:solidFill>
                  <a:schemeClr val="bg1"/>
                </a:solidFill>
              </a:rPr>
              <a:t>. 2021.</a:t>
            </a:r>
          </a:p>
          <a:p>
            <a:r>
              <a:rPr lang="en-US" sz="1600" dirty="0">
                <a:solidFill>
                  <a:schemeClr val="bg1"/>
                </a:solidFill>
              </a:rPr>
              <a:t>5. Paradis, Carlos, and Misty D. Davies. "Visualizing Corridors in Terminal Airspace using Trajectory Clustering." In </a:t>
            </a:r>
            <a:r>
              <a:rPr lang="en-US" sz="1600" i="1" dirty="0">
                <a:solidFill>
                  <a:schemeClr val="bg1"/>
                </a:solidFill>
              </a:rPr>
              <a:t>2022 IEEE/AIAA 41st Digital Avionics Systems Conference (DASC)</a:t>
            </a:r>
            <a:r>
              <a:rPr lang="en-US" sz="1600" dirty="0">
                <a:solidFill>
                  <a:schemeClr val="bg1"/>
                </a:solidFill>
              </a:rPr>
              <a:t>, pp. 1-9. IEEE, 2022.</a:t>
            </a:r>
          </a:p>
          <a:p>
            <a:r>
              <a:rPr lang="en-US" sz="1600" dirty="0">
                <a:solidFill>
                  <a:schemeClr val="bg1"/>
                </a:solidFill>
              </a:rPr>
              <a:t>6.  </a:t>
            </a:r>
            <a:r>
              <a:rPr lang="en-US" sz="1600" dirty="0" err="1">
                <a:solidFill>
                  <a:schemeClr val="bg1"/>
                </a:solidFill>
              </a:rPr>
              <a:t>Eshow</a:t>
            </a:r>
            <a:r>
              <a:rPr lang="en-US" sz="1600" dirty="0">
                <a:solidFill>
                  <a:schemeClr val="bg1"/>
                </a:solidFill>
              </a:rPr>
              <a:t>, Michelle M., Max Lui, and Shubha Ranjan. "Architecture and capabilities of a data warehouse for ATM research." In </a:t>
            </a:r>
            <a:r>
              <a:rPr lang="en-US" sz="1600" i="1" dirty="0">
                <a:solidFill>
                  <a:schemeClr val="bg1"/>
                </a:solidFill>
              </a:rPr>
              <a:t>2014 IEEE/AIAA 33rd Digital Avionics Systems Conference (DASC)</a:t>
            </a:r>
            <a:r>
              <a:rPr lang="en-US" sz="1600" dirty="0">
                <a:solidFill>
                  <a:schemeClr val="bg1"/>
                </a:solidFill>
              </a:rPr>
              <a:t>, pp. 1E3-1. IEEE, 2014.</a:t>
            </a:r>
          </a:p>
        </p:txBody>
      </p:sp>
      <p:sp>
        <p:nvSpPr>
          <p:cNvPr id="1914" name="Google Shape;596;g355e9a71063_7_0">
            <a:extLst>
              <a:ext uri="{FF2B5EF4-FFF2-40B4-BE49-F238E27FC236}">
                <a16:creationId xmlns:a16="http://schemas.microsoft.com/office/drawing/2014/main" id="{7CF40E0D-D9AD-B6F4-A70F-9669275F0649}"/>
              </a:ext>
            </a:extLst>
          </p:cNvPr>
          <p:cNvSpPr txBox="1"/>
          <p:nvPr/>
        </p:nvSpPr>
        <p:spPr>
          <a:xfrm>
            <a:off x="4305700" y="9091145"/>
            <a:ext cx="3677570" cy="3539390"/>
          </a:xfrm>
          <a:prstGeom prst="rect">
            <a:avLst/>
          </a:prstGeom>
          <a:noFill/>
          <a:ln>
            <a:noFill/>
          </a:ln>
        </p:spPr>
        <p:txBody>
          <a:bodyPr spcFirstLastPara="1" wrap="square" lIns="91425" tIns="45700" rIns="91425" bIns="45700" anchor="t" anchorCtr="0">
            <a:spAutoFit/>
          </a:bodyPr>
          <a:lstStyle/>
          <a:p>
            <a:pPr>
              <a:buSzPts val="3200"/>
            </a:pPr>
            <a:r>
              <a:rPr lang="en-US" sz="3200" dirty="0">
                <a:solidFill>
                  <a:schemeClr val="bg1"/>
                </a:solidFill>
                <a:ea typeface="Helvetica Neue"/>
                <a:cs typeface="Arial" panose="020B0604020202020204" pitchFamily="34" charset="0"/>
                <a:sym typeface="Helvetica Neue"/>
              </a:rPr>
              <a:t>Increasing traffic congestion and advances in Urban Air Mobility led to new aerial modes of transportation opportunities.</a:t>
            </a:r>
          </a:p>
        </p:txBody>
      </p:sp>
      <p:sp>
        <p:nvSpPr>
          <p:cNvPr id="1915" name="Google Shape;596;g355e9a71063_7_0">
            <a:extLst>
              <a:ext uri="{FF2B5EF4-FFF2-40B4-BE49-F238E27FC236}">
                <a16:creationId xmlns:a16="http://schemas.microsoft.com/office/drawing/2014/main" id="{CE4A06FD-B3BA-14EE-39CF-F5EF3D3EA2CD}"/>
              </a:ext>
            </a:extLst>
          </p:cNvPr>
          <p:cNvSpPr txBox="1"/>
          <p:nvPr/>
        </p:nvSpPr>
        <p:spPr>
          <a:xfrm>
            <a:off x="4305700" y="13273747"/>
            <a:ext cx="3677570" cy="4031833"/>
          </a:xfrm>
          <a:prstGeom prst="rect">
            <a:avLst/>
          </a:prstGeom>
          <a:noFill/>
          <a:ln>
            <a:noFill/>
          </a:ln>
        </p:spPr>
        <p:txBody>
          <a:bodyPr spcFirstLastPara="1" wrap="square" lIns="91425" tIns="45700" rIns="91425" bIns="45700" anchor="t" anchorCtr="0">
            <a:spAutoFit/>
          </a:bodyPr>
          <a:lstStyle/>
          <a:p>
            <a:pPr>
              <a:buSzPts val="3200"/>
            </a:pPr>
            <a:r>
              <a:rPr lang="en-US" sz="3200" dirty="0">
                <a:solidFill>
                  <a:schemeClr val="bg1"/>
                </a:solidFill>
                <a:ea typeface="Helvetica Neue"/>
                <a:cs typeface="Arial" panose="020B0604020202020204" pitchFamily="34" charset="0"/>
                <a:sym typeface="Helvetica Neue"/>
              </a:rPr>
              <a:t>The emergence of Urban Air Mobility, however, introduces new aviation safety hazards due to increased airspace congestion.</a:t>
            </a:r>
          </a:p>
        </p:txBody>
      </p:sp>
      <p:sp>
        <p:nvSpPr>
          <p:cNvPr id="1916" name="Google Shape;596;g355e9a71063_7_0">
            <a:extLst>
              <a:ext uri="{FF2B5EF4-FFF2-40B4-BE49-F238E27FC236}">
                <a16:creationId xmlns:a16="http://schemas.microsoft.com/office/drawing/2014/main" id="{BA99223C-0D69-8358-E509-0FA1BE98CAA5}"/>
              </a:ext>
            </a:extLst>
          </p:cNvPr>
          <p:cNvSpPr txBox="1"/>
          <p:nvPr/>
        </p:nvSpPr>
        <p:spPr>
          <a:xfrm>
            <a:off x="4237459" y="17453473"/>
            <a:ext cx="3677570" cy="4031833"/>
          </a:xfrm>
          <a:prstGeom prst="rect">
            <a:avLst/>
          </a:prstGeom>
          <a:noFill/>
          <a:ln>
            <a:noFill/>
          </a:ln>
        </p:spPr>
        <p:txBody>
          <a:bodyPr spcFirstLastPara="1" wrap="square" lIns="91425" tIns="45700" rIns="91425" bIns="45700" anchor="t" anchorCtr="0">
            <a:spAutoFit/>
          </a:bodyPr>
          <a:lstStyle/>
          <a:p>
            <a:pPr>
              <a:buSzPts val="3200"/>
            </a:pPr>
            <a:r>
              <a:rPr lang="en-US" sz="3200" dirty="0">
                <a:solidFill>
                  <a:schemeClr val="bg1"/>
                </a:solidFill>
                <a:ea typeface="Helvetica Neue"/>
                <a:cs typeface="Arial" panose="020B0604020202020204" pitchFamily="34" charset="0"/>
                <a:sym typeface="Helvetica Neue"/>
              </a:rPr>
              <a:t>To increase safety in urban air mobility operations, concept of operations propose the use of corridors. </a:t>
            </a:r>
          </a:p>
        </p:txBody>
      </p:sp>
      <p:sp>
        <p:nvSpPr>
          <p:cNvPr id="4" name="Google Shape;757;g355e9a71063_7_0">
            <a:extLst>
              <a:ext uri="{FF2B5EF4-FFF2-40B4-BE49-F238E27FC236}">
                <a16:creationId xmlns:a16="http://schemas.microsoft.com/office/drawing/2014/main" id="{E2644AA1-624C-005C-4486-4D534B2A6024}"/>
              </a:ext>
            </a:extLst>
          </p:cNvPr>
          <p:cNvSpPr/>
          <p:nvPr/>
        </p:nvSpPr>
        <p:spPr>
          <a:xfrm>
            <a:off x="33910660" y="13825728"/>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8" name="Google Shape;757;g355e9a71063_7_0">
            <a:extLst>
              <a:ext uri="{FF2B5EF4-FFF2-40B4-BE49-F238E27FC236}">
                <a16:creationId xmlns:a16="http://schemas.microsoft.com/office/drawing/2014/main" id="{1079FED9-A43C-04DE-74A7-3C0964FF0194}"/>
              </a:ext>
            </a:extLst>
          </p:cNvPr>
          <p:cNvSpPr/>
          <p:nvPr/>
        </p:nvSpPr>
        <p:spPr>
          <a:xfrm>
            <a:off x="35758027" y="13827988"/>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30" name="Google Shape;757;g355e9a71063_7_0">
            <a:extLst>
              <a:ext uri="{FF2B5EF4-FFF2-40B4-BE49-F238E27FC236}">
                <a16:creationId xmlns:a16="http://schemas.microsoft.com/office/drawing/2014/main" id="{881C8FD6-34F3-237D-8FE8-2E52FDBB2D69}"/>
              </a:ext>
            </a:extLst>
          </p:cNvPr>
          <p:cNvSpPr/>
          <p:nvPr/>
        </p:nvSpPr>
        <p:spPr>
          <a:xfrm>
            <a:off x="33977573" y="15281088"/>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47" name="Freeform 46">
            <a:extLst>
              <a:ext uri="{FF2B5EF4-FFF2-40B4-BE49-F238E27FC236}">
                <a16:creationId xmlns:a16="http://schemas.microsoft.com/office/drawing/2014/main" id="{258700CD-9515-62B8-E986-419AA8E206D8}"/>
              </a:ext>
            </a:extLst>
          </p:cNvPr>
          <p:cNvSpPr/>
          <p:nvPr/>
        </p:nvSpPr>
        <p:spPr>
          <a:xfrm>
            <a:off x="34322080" y="14086572"/>
            <a:ext cx="644895" cy="433137"/>
          </a:xfrm>
          <a:custGeom>
            <a:avLst/>
            <a:gdLst>
              <a:gd name="connsiteX0" fmla="*/ 77005 w 644895"/>
              <a:gd name="connsiteY0" fmla="*/ 433137 h 433137"/>
              <a:gd name="connsiteX1" fmla="*/ 28878 w 644895"/>
              <a:gd name="connsiteY1" fmla="*/ 308009 h 433137"/>
              <a:gd name="connsiteX2" fmla="*/ 19253 w 644895"/>
              <a:gd name="connsiteY2" fmla="*/ 279133 h 433137"/>
              <a:gd name="connsiteX3" fmla="*/ 9628 w 644895"/>
              <a:gd name="connsiteY3" fmla="*/ 250257 h 433137"/>
              <a:gd name="connsiteX4" fmla="*/ 9628 w 644895"/>
              <a:gd name="connsiteY4" fmla="*/ 28876 h 433137"/>
              <a:gd name="connsiteX5" fmla="*/ 28878 w 644895"/>
              <a:gd name="connsiteY5" fmla="*/ 0 h 433137"/>
              <a:gd name="connsiteX6" fmla="*/ 144382 w 644895"/>
              <a:gd name="connsiteY6" fmla="*/ 19251 h 433137"/>
              <a:gd name="connsiteX7" fmla="*/ 202133 w 644895"/>
              <a:gd name="connsiteY7" fmla="*/ 57752 h 433137"/>
              <a:gd name="connsiteX8" fmla="*/ 259885 w 644895"/>
              <a:gd name="connsiteY8" fmla="*/ 77003 h 433137"/>
              <a:gd name="connsiteX9" fmla="*/ 394638 w 644895"/>
              <a:gd name="connsiteY9" fmla="*/ 57752 h 433137"/>
              <a:gd name="connsiteX10" fmla="*/ 510142 w 644895"/>
              <a:gd name="connsiteY10" fmla="*/ 0 h 433137"/>
              <a:gd name="connsiteX11" fmla="*/ 644895 w 644895"/>
              <a:gd name="connsiteY11" fmla="*/ 0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895" h="433137">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Freeform 47">
            <a:extLst>
              <a:ext uri="{FF2B5EF4-FFF2-40B4-BE49-F238E27FC236}">
                <a16:creationId xmlns:a16="http://schemas.microsoft.com/office/drawing/2014/main" id="{3E23B96C-A949-E4AB-6ED7-6D9F0D4686F7}"/>
              </a:ext>
            </a:extLst>
          </p:cNvPr>
          <p:cNvSpPr/>
          <p:nvPr/>
        </p:nvSpPr>
        <p:spPr>
          <a:xfrm>
            <a:off x="36179230" y="14076949"/>
            <a:ext cx="644895" cy="433137"/>
          </a:xfrm>
          <a:custGeom>
            <a:avLst/>
            <a:gdLst>
              <a:gd name="connsiteX0" fmla="*/ 77005 w 644895"/>
              <a:gd name="connsiteY0" fmla="*/ 433137 h 433137"/>
              <a:gd name="connsiteX1" fmla="*/ 28878 w 644895"/>
              <a:gd name="connsiteY1" fmla="*/ 308009 h 433137"/>
              <a:gd name="connsiteX2" fmla="*/ 19253 w 644895"/>
              <a:gd name="connsiteY2" fmla="*/ 279133 h 433137"/>
              <a:gd name="connsiteX3" fmla="*/ 9628 w 644895"/>
              <a:gd name="connsiteY3" fmla="*/ 250257 h 433137"/>
              <a:gd name="connsiteX4" fmla="*/ 9628 w 644895"/>
              <a:gd name="connsiteY4" fmla="*/ 28876 h 433137"/>
              <a:gd name="connsiteX5" fmla="*/ 28878 w 644895"/>
              <a:gd name="connsiteY5" fmla="*/ 0 h 433137"/>
              <a:gd name="connsiteX6" fmla="*/ 144382 w 644895"/>
              <a:gd name="connsiteY6" fmla="*/ 19251 h 433137"/>
              <a:gd name="connsiteX7" fmla="*/ 202133 w 644895"/>
              <a:gd name="connsiteY7" fmla="*/ 57752 h 433137"/>
              <a:gd name="connsiteX8" fmla="*/ 259885 w 644895"/>
              <a:gd name="connsiteY8" fmla="*/ 77003 h 433137"/>
              <a:gd name="connsiteX9" fmla="*/ 394638 w 644895"/>
              <a:gd name="connsiteY9" fmla="*/ 57752 h 433137"/>
              <a:gd name="connsiteX10" fmla="*/ 510142 w 644895"/>
              <a:gd name="connsiteY10" fmla="*/ 0 h 433137"/>
              <a:gd name="connsiteX11" fmla="*/ 644895 w 644895"/>
              <a:gd name="connsiteY11" fmla="*/ 0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895" h="433137">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Freeform 48">
            <a:extLst>
              <a:ext uri="{FF2B5EF4-FFF2-40B4-BE49-F238E27FC236}">
                <a16:creationId xmlns:a16="http://schemas.microsoft.com/office/drawing/2014/main" id="{747D1356-49C0-DA59-D9EB-C147CD0C26AD}"/>
              </a:ext>
            </a:extLst>
          </p:cNvPr>
          <p:cNvSpPr/>
          <p:nvPr/>
        </p:nvSpPr>
        <p:spPr>
          <a:xfrm>
            <a:off x="36251420" y="14078722"/>
            <a:ext cx="654520" cy="596767"/>
          </a:xfrm>
          <a:custGeom>
            <a:avLst/>
            <a:gdLst>
              <a:gd name="connsiteX0" fmla="*/ 587141 w 654520"/>
              <a:gd name="connsiteY0" fmla="*/ 0 h 596767"/>
              <a:gd name="connsiteX1" fmla="*/ 644893 w 654520"/>
              <a:gd name="connsiteY1" fmla="*/ 144379 h 596767"/>
              <a:gd name="connsiteX2" fmla="*/ 635268 w 654520"/>
              <a:gd name="connsiteY2" fmla="*/ 173255 h 596767"/>
              <a:gd name="connsiteX3" fmla="*/ 606392 w 654520"/>
              <a:gd name="connsiteY3" fmla="*/ 192506 h 596767"/>
              <a:gd name="connsiteX4" fmla="*/ 567891 w 654520"/>
              <a:gd name="connsiteY4" fmla="*/ 250257 h 596767"/>
              <a:gd name="connsiteX5" fmla="*/ 519764 w 654520"/>
              <a:gd name="connsiteY5" fmla="*/ 308009 h 596767"/>
              <a:gd name="connsiteX6" fmla="*/ 490889 w 654520"/>
              <a:gd name="connsiteY6" fmla="*/ 327259 h 596767"/>
              <a:gd name="connsiteX7" fmla="*/ 471638 w 654520"/>
              <a:gd name="connsiteY7" fmla="*/ 356135 h 596767"/>
              <a:gd name="connsiteX8" fmla="*/ 385011 w 654520"/>
              <a:gd name="connsiteY8" fmla="*/ 423512 h 596767"/>
              <a:gd name="connsiteX9" fmla="*/ 356135 w 654520"/>
              <a:gd name="connsiteY9" fmla="*/ 442763 h 596767"/>
              <a:gd name="connsiteX10" fmla="*/ 308009 w 654520"/>
              <a:gd name="connsiteY10" fmla="*/ 481264 h 596767"/>
              <a:gd name="connsiteX11" fmla="*/ 288758 w 654520"/>
              <a:gd name="connsiteY11" fmla="*/ 510139 h 596767"/>
              <a:gd name="connsiteX12" fmla="*/ 259882 w 654520"/>
              <a:gd name="connsiteY12" fmla="*/ 519765 h 596767"/>
              <a:gd name="connsiteX13" fmla="*/ 202131 w 654520"/>
              <a:gd name="connsiteY13" fmla="*/ 558266 h 596767"/>
              <a:gd name="connsiteX14" fmla="*/ 173255 w 654520"/>
              <a:gd name="connsiteY14" fmla="*/ 577516 h 596767"/>
              <a:gd name="connsiteX15" fmla="*/ 115503 w 654520"/>
              <a:gd name="connsiteY15" fmla="*/ 596767 h 596767"/>
              <a:gd name="connsiteX16" fmla="*/ 86628 w 654520"/>
              <a:gd name="connsiteY16" fmla="*/ 587142 h 596767"/>
              <a:gd name="connsiteX17" fmla="*/ 67377 w 654520"/>
              <a:gd name="connsiteY17" fmla="*/ 558266 h 596767"/>
              <a:gd name="connsiteX18" fmla="*/ 38501 w 654520"/>
              <a:gd name="connsiteY18" fmla="*/ 539015 h 596767"/>
              <a:gd name="connsiteX19" fmla="*/ 9625 w 654520"/>
              <a:gd name="connsiteY19" fmla="*/ 481264 h 596767"/>
              <a:gd name="connsiteX20" fmla="*/ 0 w 654520"/>
              <a:gd name="connsiteY20" fmla="*/ 442763 h 5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520" h="596767">
                <a:moveTo>
                  <a:pt x="587141" y="0"/>
                </a:moveTo>
                <a:cubicBezTo>
                  <a:pt x="656268" y="98753"/>
                  <a:pt x="665386" y="62404"/>
                  <a:pt x="644893" y="144379"/>
                </a:cubicBezTo>
                <a:cubicBezTo>
                  <a:pt x="642432" y="154222"/>
                  <a:pt x="641606" y="165332"/>
                  <a:pt x="635268" y="173255"/>
                </a:cubicBezTo>
                <a:cubicBezTo>
                  <a:pt x="628041" y="182288"/>
                  <a:pt x="616017" y="186089"/>
                  <a:pt x="606392" y="192506"/>
                </a:cubicBezTo>
                <a:lnTo>
                  <a:pt x="567891" y="250257"/>
                </a:lnTo>
                <a:cubicBezTo>
                  <a:pt x="548963" y="278649"/>
                  <a:pt x="547555" y="284849"/>
                  <a:pt x="519764" y="308009"/>
                </a:cubicBezTo>
                <a:cubicBezTo>
                  <a:pt x="510877" y="315415"/>
                  <a:pt x="500514" y="320842"/>
                  <a:pt x="490889" y="327259"/>
                </a:cubicBezTo>
                <a:cubicBezTo>
                  <a:pt x="484472" y="336884"/>
                  <a:pt x="479044" y="347248"/>
                  <a:pt x="471638" y="356135"/>
                </a:cubicBezTo>
                <a:cubicBezTo>
                  <a:pt x="443365" y="390062"/>
                  <a:pt x="425257" y="396681"/>
                  <a:pt x="385011" y="423512"/>
                </a:cubicBezTo>
                <a:lnTo>
                  <a:pt x="356135" y="442763"/>
                </a:lnTo>
                <a:cubicBezTo>
                  <a:pt x="300964" y="525515"/>
                  <a:pt x="374426" y="428130"/>
                  <a:pt x="308009" y="481264"/>
                </a:cubicBezTo>
                <a:cubicBezTo>
                  <a:pt x="298976" y="488490"/>
                  <a:pt x="297791" y="502913"/>
                  <a:pt x="288758" y="510139"/>
                </a:cubicBezTo>
                <a:cubicBezTo>
                  <a:pt x="280835" y="516477"/>
                  <a:pt x="268751" y="514838"/>
                  <a:pt x="259882" y="519765"/>
                </a:cubicBezTo>
                <a:cubicBezTo>
                  <a:pt x="239658" y="531001"/>
                  <a:pt x="221381" y="545432"/>
                  <a:pt x="202131" y="558266"/>
                </a:cubicBezTo>
                <a:cubicBezTo>
                  <a:pt x="192506" y="564683"/>
                  <a:pt x="184229" y="573858"/>
                  <a:pt x="173255" y="577516"/>
                </a:cubicBezTo>
                <a:lnTo>
                  <a:pt x="115503" y="596767"/>
                </a:lnTo>
                <a:cubicBezTo>
                  <a:pt x="105878" y="593559"/>
                  <a:pt x="94550" y="593480"/>
                  <a:pt x="86628" y="587142"/>
                </a:cubicBezTo>
                <a:cubicBezTo>
                  <a:pt x="77595" y="579915"/>
                  <a:pt x="75557" y="566446"/>
                  <a:pt x="67377" y="558266"/>
                </a:cubicBezTo>
                <a:cubicBezTo>
                  <a:pt x="59197" y="550086"/>
                  <a:pt x="48126" y="545432"/>
                  <a:pt x="38501" y="539015"/>
                </a:cubicBezTo>
                <a:cubicBezTo>
                  <a:pt x="17412" y="507380"/>
                  <a:pt x="19587" y="516129"/>
                  <a:pt x="9625" y="481264"/>
                </a:cubicBezTo>
                <a:cubicBezTo>
                  <a:pt x="5991" y="468544"/>
                  <a:pt x="0" y="442763"/>
                  <a:pt x="0" y="442763"/>
                </a:cubicBez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49">
            <a:extLst>
              <a:ext uri="{FF2B5EF4-FFF2-40B4-BE49-F238E27FC236}">
                <a16:creationId xmlns:a16="http://schemas.microsoft.com/office/drawing/2014/main" id="{51F60E02-DFF7-E2C4-A2ED-47F90AD3515E}"/>
              </a:ext>
            </a:extLst>
          </p:cNvPr>
          <p:cNvSpPr/>
          <p:nvPr/>
        </p:nvSpPr>
        <p:spPr>
          <a:xfrm>
            <a:off x="34404973" y="15526572"/>
            <a:ext cx="644895" cy="433137"/>
          </a:xfrm>
          <a:custGeom>
            <a:avLst/>
            <a:gdLst>
              <a:gd name="connsiteX0" fmla="*/ 77005 w 644895"/>
              <a:gd name="connsiteY0" fmla="*/ 433137 h 433137"/>
              <a:gd name="connsiteX1" fmla="*/ 28878 w 644895"/>
              <a:gd name="connsiteY1" fmla="*/ 308009 h 433137"/>
              <a:gd name="connsiteX2" fmla="*/ 19253 w 644895"/>
              <a:gd name="connsiteY2" fmla="*/ 279133 h 433137"/>
              <a:gd name="connsiteX3" fmla="*/ 9628 w 644895"/>
              <a:gd name="connsiteY3" fmla="*/ 250257 h 433137"/>
              <a:gd name="connsiteX4" fmla="*/ 9628 w 644895"/>
              <a:gd name="connsiteY4" fmla="*/ 28876 h 433137"/>
              <a:gd name="connsiteX5" fmla="*/ 28878 w 644895"/>
              <a:gd name="connsiteY5" fmla="*/ 0 h 433137"/>
              <a:gd name="connsiteX6" fmla="*/ 144382 w 644895"/>
              <a:gd name="connsiteY6" fmla="*/ 19251 h 433137"/>
              <a:gd name="connsiteX7" fmla="*/ 202133 w 644895"/>
              <a:gd name="connsiteY7" fmla="*/ 57752 h 433137"/>
              <a:gd name="connsiteX8" fmla="*/ 259885 w 644895"/>
              <a:gd name="connsiteY8" fmla="*/ 77003 h 433137"/>
              <a:gd name="connsiteX9" fmla="*/ 394638 w 644895"/>
              <a:gd name="connsiteY9" fmla="*/ 57752 h 433137"/>
              <a:gd name="connsiteX10" fmla="*/ 510142 w 644895"/>
              <a:gd name="connsiteY10" fmla="*/ 0 h 433137"/>
              <a:gd name="connsiteX11" fmla="*/ 644895 w 644895"/>
              <a:gd name="connsiteY11" fmla="*/ 0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895" h="433137">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Freeform 50">
            <a:extLst>
              <a:ext uri="{FF2B5EF4-FFF2-40B4-BE49-F238E27FC236}">
                <a16:creationId xmlns:a16="http://schemas.microsoft.com/office/drawing/2014/main" id="{F3BD4EF3-177F-006A-4985-35A0FD746CBE}"/>
              </a:ext>
            </a:extLst>
          </p:cNvPr>
          <p:cNvSpPr/>
          <p:nvPr/>
        </p:nvSpPr>
        <p:spPr>
          <a:xfrm>
            <a:off x="34477163" y="15528345"/>
            <a:ext cx="654520" cy="596767"/>
          </a:xfrm>
          <a:custGeom>
            <a:avLst/>
            <a:gdLst>
              <a:gd name="connsiteX0" fmla="*/ 587141 w 654520"/>
              <a:gd name="connsiteY0" fmla="*/ 0 h 596767"/>
              <a:gd name="connsiteX1" fmla="*/ 644893 w 654520"/>
              <a:gd name="connsiteY1" fmla="*/ 144379 h 596767"/>
              <a:gd name="connsiteX2" fmla="*/ 635268 w 654520"/>
              <a:gd name="connsiteY2" fmla="*/ 173255 h 596767"/>
              <a:gd name="connsiteX3" fmla="*/ 606392 w 654520"/>
              <a:gd name="connsiteY3" fmla="*/ 192506 h 596767"/>
              <a:gd name="connsiteX4" fmla="*/ 567891 w 654520"/>
              <a:gd name="connsiteY4" fmla="*/ 250257 h 596767"/>
              <a:gd name="connsiteX5" fmla="*/ 519764 w 654520"/>
              <a:gd name="connsiteY5" fmla="*/ 308009 h 596767"/>
              <a:gd name="connsiteX6" fmla="*/ 490889 w 654520"/>
              <a:gd name="connsiteY6" fmla="*/ 327259 h 596767"/>
              <a:gd name="connsiteX7" fmla="*/ 471638 w 654520"/>
              <a:gd name="connsiteY7" fmla="*/ 356135 h 596767"/>
              <a:gd name="connsiteX8" fmla="*/ 385011 w 654520"/>
              <a:gd name="connsiteY8" fmla="*/ 423512 h 596767"/>
              <a:gd name="connsiteX9" fmla="*/ 356135 w 654520"/>
              <a:gd name="connsiteY9" fmla="*/ 442763 h 596767"/>
              <a:gd name="connsiteX10" fmla="*/ 308009 w 654520"/>
              <a:gd name="connsiteY10" fmla="*/ 481264 h 596767"/>
              <a:gd name="connsiteX11" fmla="*/ 288758 w 654520"/>
              <a:gd name="connsiteY11" fmla="*/ 510139 h 596767"/>
              <a:gd name="connsiteX12" fmla="*/ 259882 w 654520"/>
              <a:gd name="connsiteY12" fmla="*/ 519765 h 596767"/>
              <a:gd name="connsiteX13" fmla="*/ 202131 w 654520"/>
              <a:gd name="connsiteY13" fmla="*/ 558266 h 596767"/>
              <a:gd name="connsiteX14" fmla="*/ 173255 w 654520"/>
              <a:gd name="connsiteY14" fmla="*/ 577516 h 596767"/>
              <a:gd name="connsiteX15" fmla="*/ 115503 w 654520"/>
              <a:gd name="connsiteY15" fmla="*/ 596767 h 596767"/>
              <a:gd name="connsiteX16" fmla="*/ 86628 w 654520"/>
              <a:gd name="connsiteY16" fmla="*/ 587142 h 596767"/>
              <a:gd name="connsiteX17" fmla="*/ 67377 w 654520"/>
              <a:gd name="connsiteY17" fmla="*/ 558266 h 596767"/>
              <a:gd name="connsiteX18" fmla="*/ 38501 w 654520"/>
              <a:gd name="connsiteY18" fmla="*/ 539015 h 596767"/>
              <a:gd name="connsiteX19" fmla="*/ 9625 w 654520"/>
              <a:gd name="connsiteY19" fmla="*/ 481264 h 596767"/>
              <a:gd name="connsiteX20" fmla="*/ 0 w 654520"/>
              <a:gd name="connsiteY20" fmla="*/ 442763 h 5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520" h="596767">
                <a:moveTo>
                  <a:pt x="587141" y="0"/>
                </a:moveTo>
                <a:cubicBezTo>
                  <a:pt x="656268" y="98753"/>
                  <a:pt x="665386" y="62404"/>
                  <a:pt x="644893" y="144379"/>
                </a:cubicBezTo>
                <a:cubicBezTo>
                  <a:pt x="642432" y="154222"/>
                  <a:pt x="641606" y="165332"/>
                  <a:pt x="635268" y="173255"/>
                </a:cubicBezTo>
                <a:cubicBezTo>
                  <a:pt x="628041" y="182288"/>
                  <a:pt x="616017" y="186089"/>
                  <a:pt x="606392" y="192506"/>
                </a:cubicBezTo>
                <a:lnTo>
                  <a:pt x="567891" y="250257"/>
                </a:lnTo>
                <a:cubicBezTo>
                  <a:pt x="548963" y="278649"/>
                  <a:pt x="547555" y="284849"/>
                  <a:pt x="519764" y="308009"/>
                </a:cubicBezTo>
                <a:cubicBezTo>
                  <a:pt x="510877" y="315415"/>
                  <a:pt x="500514" y="320842"/>
                  <a:pt x="490889" y="327259"/>
                </a:cubicBezTo>
                <a:cubicBezTo>
                  <a:pt x="484472" y="336884"/>
                  <a:pt x="479044" y="347248"/>
                  <a:pt x="471638" y="356135"/>
                </a:cubicBezTo>
                <a:cubicBezTo>
                  <a:pt x="443365" y="390062"/>
                  <a:pt x="425257" y="396681"/>
                  <a:pt x="385011" y="423512"/>
                </a:cubicBezTo>
                <a:lnTo>
                  <a:pt x="356135" y="442763"/>
                </a:lnTo>
                <a:cubicBezTo>
                  <a:pt x="300964" y="525515"/>
                  <a:pt x="374426" y="428130"/>
                  <a:pt x="308009" y="481264"/>
                </a:cubicBezTo>
                <a:cubicBezTo>
                  <a:pt x="298976" y="488490"/>
                  <a:pt x="297791" y="502913"/>
                  <a:pt x="288758" y="510139"/>
                </a:cubicBezTo>
                <a:cubicBezTo>
                  <a:pt x="280835" y="516477"/>
                  <a:pt x="268751" y="514838"/>
                  <a:pt x="259882" y="519765"/>
                </a:cubicBezTo>
                <a:cubicBezTo>
                  <a:pt x="239658" y="531001"/>
                  <a:pt x="221381" y="545432"/>
                  <a:pt x="202131" y="558266"/>
                </a:cubicBezTo>
                <a:cubicBezTo>
                  <a:pt x="192506" y="564683"/>
                  <a:pt x="184229" y="573858"/>
                  <a:pt x="173255" y="577516"/>
                </a:cubicBezTo>
                <a:lnTo>
                  <a:pt x="115503" y="596767"/>
                </a:lnTo>
                <a:cubicBezTo>
                  <a:pt x="105878" y="593559"/>
                  <a:pt x="94550" y="593480"/>
                  <a:pt x="86628" y="587142"/>
                </a:cubicBezTo>
                <a:cubicBezTo>
                  <a:pt x="77595" y="579915"/>
                  <a:pt x="75557" y="566446"/>
                  <a:pt x="67377" y="558266"/>
                </a:cubicBezTo>
                <a:cubicBezTo>
                  <a:pt x="59197" y="550086"/>
                  <a:pt x="48126" y="545432"/>
                  <a:pt x="38501" y="539015"/>
                </a:cubicBezTo>
                <a:cubicBezTo>
                  <a:pt x="17412" y="507380"/>
                  <a:pt x="19587" y="516129"/>
                  <a:pt x="9625" y="481264"/>
                </a:cubicBezTo>
                <a:cubicBezTo>
                  <a:pt x="5991" y="468544"/>
                  <a:pt x="0" y="442763"/>
                  <a:pt x="0" y="442763"/>
                </a:cubicBez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Google Shape;757;g355e9a71063_7_0">
            <a:extLst>
              <a:ext uri="{FF2B5EF4-FFF2-40B4-BE49-F238E27FC236}">
                <a16:creationId xmlns:a16="http://schemas.microsoft.com/office/drawing/2014/main" id="{9C376E04-B2C9-8EF8-153C-5E0010A7A5FB}"/>
              </a:ext>
            </a:extLst>
          </p:cNvPr>
          <p:cNvSpPr/>
          <p:nvPr/>
        </p:nvSpPr>
        <p:spPr>
          <a:xfrm>
            <a:off x="35797030" y="15274658"/>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54" name="Freeform 53">
            <a:extLst>
              <a:ext uri="{FF2B5EF4-FFF2-40B4-BE49-F238E27FC236}">
                <a16:creationId xmlns:a16="http://schemas.microsoft.com/office/drawing/2014/main" id="{E5C0A4D8-471D-8BDF-EBA4-7E1977804DBF}"/>
              </a:ext>
            </a:extLst>
          </p:cNvPr>
          <p:cNvSpPr/>
          <p:nvPr/>
        </p:nvSpPr>
        <p:spPr>
          <a:xfrm>
            <a:off x="36239858" y="15526572"/>
            <a:ext cx="644895" cy="433137"/>
          </a:xfrm>
          <a:custGeom>
            <a:avLst/>
            <a:gdLst>
              <a:gd name="connsiteX0" fmla="*/ 77005 w 644895"/>
              <a:gd name="connsiteY0" fmla="*/ 433137 h 433137"/>
              <a:gd name="connsiteX1" fmla="*/ 28878 w 644895"/>
              <a:gd name="connsiteY1" fmla="*/ 308009 h 433137"/>
              <a:gd name="connsiteX2" fmla="*/ 19253 w 644895"/>
              <a:gd name="connsiteY2" fmla="*/ 279133 h 433137"/>
              <a:gd name="connsiteX3" fmla="*/ 9628 w 644895"/>
              <a:gd name="connsiteY3" fmla="*/ 250257 h 433137"/>
              <a:gd name="connsiteX4" fmla="*/ 9628 w 644895"/>
              <a:gd name="connsiteY4" fmla="*/ 28876 h 433137"/>
              <a:gd name="connsiteX5" fmla="*/ 28878 w 644895"/>
              <a:gd name="connsiteY5" fmla="*/ 0 h 433137"/>
              <a:gd name="connsiteX6" fmla="*/ 144382 w 644895"/>
              <a:gd name="connsiteY6" fmla="*/ 19251 h 433137"/>
              <a:gd name="connsiteX7" fmla="*/ 202133 w 644895"/>
              <a:gd name="connsiteY7" fmla="*/ 57752 h 433137"/>
              <a:gd name="connsiteX8" fmla="*/ 259885 w 644895"/>
              <a:gd name="connsiteY8" fmla="*/ 77003 h 433137"/>
              <a:gd name="connsiteX9" fmla="*/ 394638 w 644895"/>
              <a:gd name="connsiteY9" fmla="*/ 57752 h 433137"/>
              <a:gd name="connsiteX10" fmla="*/ 510142 w 644895"/>
              <a:gd name="connsiteY10" fmla="*/ 0 h 433137"/>
              <a:gd name="connsiteX11" fmla="*/ 644895 w 644895"/>
              <a:gd name="connsiteY11" fmla="*/ 0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895" h="433137">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a:extLst>
              <a:ext uri="{FF2B5EF4-FFF2-40B4-BE49-F238E27FC236}">
                <a16:creationId xmlns:a16="http://schemas.microsoft.com/office/drawing/2014/main" id="{F683E048-455D-B075-0AE0-100584B95F8D}"/>
              </a:ext>
            </a:extLst>
          </p:cNvPr>
          <p:cNvSpPr/>
          <p:nvPr/>
        </p:nvSpPr>
        <p:spPr>
          <a:xfrm>
            <a:off x="36312048" y="15528345"/>
            <a:ext cx="654520" cy="596767"/>
          </a:xfrm>
          <a:custGeom>
            <a:avLst/>
            <a:gdLst>
              <a:gd name="connsiteX0" fmla="*/ 587141 w 654520"/>
              <a:gd name="connsiteY0" fmla="*/ 0 h 596767"/>
              <a:gd name="connsiteX1" fmla="*/ 644893 w 654520"/>
              <a:gd name="connsiteY1" fmla="*/ 144379 h 596767"/>
              <a:gd name="connsiteX2" fmla="*/ 635268 w 654520"/>
              <a:gd name="connsiteY2" fmla="*/ 173255 h 596767"/>
              <a:gd name="connsiteX3" fmla="*/ 606392 w 654520"/>
              <a:gd name="connsiteY3" fmla="*/ 192506 h 596767"/>
              <a:gd name="connsiteX4" fmla="*/ 567891 w 654520"/>
              <a:gd name="connsiteY4" fmla="*/ 250257 h 596767"/>
              <a:gd name="connsiteX5" fmla="*/ 519764 w 654520"/>
              <a:gd name="connsiteY5" fmla="*/ 308009 h 596767"/>
              <a:gd name="connsiteX6" fmla="*/ 490889 w 654520"/>
              <a:gd name="connsiteY6" fmla="*/ 327259 h 596767"/>
              <a:gd name="connsiteX7" fmla="*/ 471638 w 654520"/>
              <a:gd name="connsiteY7" fmla="*/ 356135 h 596767"/>
              <a:gd name="connsiteX8" fmla="*/ 385011 w 654520"/>
              <a:gd name="connsiteY8" fmla="*/ 423512 h 596767"/>
              <a:gd name="connsiteX9" fmla="*/ 356135 w 654520"/>
              <a:gd name="connsiteY9" fmla="*/ 442763 h 596767"/>
              <a:gd name="connsiteX10" fmla="*/ 308009 w 654520"/>
              <a:gd name="connsiteY10" fmla="*/ 481264 h 596767"/>
              <a:gd name="connsiteX11" fmla="*/ 288758 w 654520"/>
              <a:gd name="connsiteY11" fmla="*/ 510139 h 596767"/>
              <a:gd name="connsiteX12" fmla="*/ 259882 w 654520"/>
              <a:gd name="connsiteY12" fmla="*/ 519765 h 596767"/>
              <a:gd name="connsiteX13" fmla="*/ 202131 w 654520"/>
              <a:gd name="connsiteY13" fmla="*/ 558266 h 596767"/>
              <a:gd name="connsiteX14" fmla="*/ 173255 w 654520"/>
              <a:gd name="connsiteY14" fmla="*/ 577516 h 596767"/>
              <a:gd name="connsiteX15" fmla="*/ 115503 w 654520"/>
              <a:gd name="connsiteY15" fmla="*/ 596767 h 596767"/>
              <a:gd name="connsiteX16" fmla="*/ 86628 w 654520"/>
              <a:gd name="connsiteY16" fmla="*/ 587142 h 596767"/>
              <a:gd name="connsiteX17" fmla="*/ 67377 w 654520"/>
              <a:gd name="connsiteY17" fmla="*/ 558266 h 596767"/>
              <a:gd name="connsiteX18" fmla="*/ 38501 w 654520"/>
              <a:gd name="connsiteY18" fmla="*/ 539015 h 596767"/>
              <a:gd name="connsiteX19" fmla="*/ 9625 w 654520"/>
              <a:gd name="connsiteY19" fmla="*/ 481264 h 596767"/>
              <a:gd name="connsiteX20" fmla="*/ 0 w 654520"/>
              <a:gd name="connsiteY20" fmla="*/ 442763 h 5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520" h="596767">
                <a:moveTo>
                  <a:pt x="587141" y="0"/>
                </a:moveTo>
                <a:cubicBezTo>
                  <a:pt x="656268" y="98753"/>
                  <a:pt x="665386" y="62404"/>
                  <a:pt x="644893" y="144379"/>
                </a:cubicBezTo>
                <a:cubicBezTo>
                  <a:pt x="642432" y="154222"/>
                  <a:pt x="641606" y="165332"/>
                  <a:pt x="635268" y="173255"/>
                </a:cubicBezTo>
                <a:cubicBezTo>
                  <a:pt x="628041" y="182288"/>
                  <a:pt x="616017" y="186089"/>
                  <a:pt x="606392" y="192506"/>
                </a:cubicBezTo>
                <a:lnTo>
                  <a:pt x="567891" y="250257"/>
                </a:lnTo>
                <a:cubicBezTo>
                  <a:pt x="548963" y="278649"/>
                  <a:pt x="547555" y="284849"/>
                  <a:pt x="519764" y="308009"/>
                </a:cubicBezTo>
                <a:cubicBezTo>
                  <a:pt x="510877" y="315415"/>
                  <a:pt x="500514" y="320842"/>
                  <a:pt x="490889" y="327259"/>
                </a:cubicBezTo>
                <a:cubicBezTo>
                  <a:pt x="484472" y="336884"/>
                  <a:pt x="479044" y="347248"/>
                  <a:pt x="471638" y="356135"/>
                </a:cubicBezTo>
                <a:cubicBezTo>
                  <a:pt x="443365" y="390062"/>
                  <a:pt x="425257" y="396681"/>
                  <a:pt x="385011" y="423512"/>
                </a:cubicBezTo>
                <a:lnTo>
                  <a:pt x="356135" y="442763"/>
                </a:lnTo>
                <a:cubicBezTo>
                  <a:pt x="300964" y="525515"/>
                  <a:pt x="374426" y="428130"/>
                  <a:pt x="308009" y="481264"/>
                </a:cubicBezTo>
                <a:cubicBezTo>
                  <a:pt x="298976" y="488490"/>
                  <a:pt x="297791" y="502913"/>
                  <a:pt x="288758" y="510139"/>
                </a:cubicBezTo>
                <a:cubicBezTo>
                  <a:pt x="280835" y="516477"/>
                  <a:pt x="268751" y="514838"/>
                  <a:pt x="259882" y="519765"/>
                </a:cubicBezTo>
                <a:cubicBezTo>
                  <a:pt x="239658" y="531001"/>
                  <a:pt x="221381" y="545432"/>
                  <a:pt x="202131" y="558266"/>
                </a:cubicBezTo>
                <a:cubicBezTo>
                  <a:pt x="192506" y="564683"/>
                  <a:pt x="184229" y="573858"/>
                  <a:pt x="173255" y="577516"/>
                </a:cubicBezTo>
                <a:lnTo>
                  <a:pt x="115503" y="596767"/>
                </a:lnTo>
                <a:cubicBezTo>
                  <a:pt x="105878" y="593559"/>
                  <a:pt x="94550" y="593480"/>
                  <a:pt x="86628" y="587142"/>
                </a:cubicBezTo>
                <a:cubicBezTo>
                  <a:pt x="77595" y="579915"/>
                  <a:pt x="75557" y="566446"/>
                  <a:pt x="67377" y="558266"/>
                </a:cubicBezTo>
                <a:cubicBezTo>
                  <a:pt x="59197" y="550086"/>
                  <a:pt x="48126" y="545432"/>
                  <a:pt x="38501" y="539015"/>
                </a:cubicBezTo>
                <a:cubicBezTo>
                  <a:pt x="17412" y="507380"/>
                  <a:pt x="19587" y="516129"/>
                  <a:pt x="9625" y="481264"/>
                </a:cubicBezTo>
                <a:cubicBezTo>
                  <a:pt x="5991" y="468544"/>
                  <a:pt x="0" y="442763"/>
                  <a:pt x="0" y="442763"/>
                </a:cubicBez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FE4B17E-A452-662E-B519-9BB37BFD3D69}"/>
              </a:ext>
            </a:extLst>
          </p:cNvPr>
          <p:cNvGrpSpPr/>
          <p:nvPr/>
        </p:nvGrpSpPr>
        <p:grpSpPr>
          <a:xfrm>
            <a:off x="35964596" y="11556972"/>
            <a:ext cx="958141" cy="960719"/>
            <a:chOff x="33961461" y="9903910"/>
            <a:chExt cx="1117630" cy="1217762"/>
          </a:xfrm>
        </p:grpSpPr>
        <p:sp>
          <p:nvSpPr>
            <p:cNvPr id="56" name="Freeform 55">
              <a:extLst>
                <a:ext uri="{FF2B5EF4-FFF2-40B4-BE49-F238E27FC236}">
                  <a16:creationId xmlns:a16="http://schemas.microsoft.com/office/drawing/2014/main" id="{5D65E0EC-B2B8-F2A2-764B-7BE674D44DFB}"/>
                </a:ext>
              </a:extLst>
            </p:cNvPr>
            <p:cNvSpPr/>
            <p:nvPr/>
          </p:nvSpPr>
          <p:spPr>
            <a:xfrm>
              <a:off x="34156507" y="10139932"/>
              <a:ext cx="826967" cy="870925"/>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254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Freeform 57">
              <a:extLst>
                <a:ext uri="{FF2B5EF4-FFF2-40B4-BE49-F238E27FC236}">
                  <a16:creationId xmlns:a16="http://schemas.microsoft.com/office/drawing/2014/main" id="{E0DAED9A-95BF-97C5-B62D-D40A784C5850}"/>
                </a:ext>
              </a:extLst>
            </p:cNvPr>
            <p:cNvSpPr/>
            <p:nvPr/>
          </p:nvSpPr>
          <p:spPr>
            <a:xfrm>
              <a:off x="34500608" y="10202439"/>
              <a:ext cx="371927" cy="919233"/>
            </a:xfrm>
            <a:custGeom>
              <a:avLst/>
              <a:gdLst>
                <a:gd name="connsiteX0" fmla="*/ 425626 w 974266"/>
                <a:gd name="connsiteY0" fmla="*/ 1463057 h 1703689"/>
                <a:gd name="connsiteX1" fmla="*/ 377500 w 974266"/>
                <a:gd name="connsiteY1" fmla="*/ 1366805 h 1703689"/>
                <a:gd name="connsiteX2" fmla="*/ 348624 w 974266"/>
                <a:gd name="connsiteY2" fmla="*/ 1337929 h 1703689"/>
                <a:gd name="connsiteX3" fmla="*/ 319748 w 974266"/>
                <a:gd name="connsiteY3" fmla="*/ 1280177 h 1703689"/>
                <a:gd name="connsiteX4" fmla="*/ 310123 w 974266"/>
                <a:gd name="connsiteY4" fmla="*/ 1251302 h 1703689"/>
                <a:gd name="connsiteX5" fmla="*/ 271622 w 974266"/>
                <a:gd name="connsiteY5" fmla="*/ 1193550 h 1703689"/>
                <a:gd name="connsiteX6" fmla="*/ 261997 w 974266"/>
                <a:gd name="connsiteY6" fmla="*/ 1164674 h 1703689"/>
                <a:gd name="connsiteX7" fmla="*/ 223495 w 974266"/>
                <a:gd name="connsiteY7" fmla="*/ 1106923 h 1703689"/>
                <a:gd name="connsiteX8" fmla="*/ 204245 w 974266"/>
                <a:gd name="connsiteY8" fmla="*/ 1068422 h 1703689"/>
                <a:gd name="connsiteX9" fmla="*/ 184994 w 974266"/>
                <a:gd name="connsiteY9" fmla="*/ 1020295 h 1703689"/>
                <a:gd name="connsiteX10" fmla="*/ 165744 w 974266"/>
                <a:gd name="connsiteY10" fmla="*/ 991419 h 1703689"/>
                <a:gd name="connsiteX11" fmla="*/ 107992 w 974266"/>
                <a:gd name="connsiteY11" fmla="*/ 885542 h 1703689"/>
                <a:gd name="connsiteX12" fmla="*/ 98367 w 974266"/>
                <a:gd name="connsiteY12" fmla="*/ 856666 h 1703689"/>
                <a:gd name="connsiteX13" fmla="*/ 79117 w 974266"/>
                <a:gd name="connsiteY13" fmla="*/ 596784 h 1703689"/>
                <a:gd name="connsiteX14" fmla="*/ 69491 w 974266"/>
                <a:gd name="connsiteY14" fmla="*/ 519782 h 1703689"/>
                <a:gd name="connsiteX15" fmla="*/ 59866 w 974266"/>
                <a:gd name="connsiteY15" fmla="*/ 413904 h 1703689"/>
                <a:gd name="connsiteX16" fmla="*/ 30990 w 974266"/>
                <a:gd name="connsiteY16" fmla="*/ 288775 h 1703689"/>
                <a:gd name="connsiteX17" fmla="*/ 21365 w 974266"/>
                <a:gd name="connsiteY17" fmla="*/ 259899 h 1703689"/>
                <a:gd name="connsiteX18" fmla="*/ 2114 w 974266"/>
                <a:gd name="connsiteY18" fmla="*/ 192523 h 1703689"/>
                <a:gd name="connsiteX19" fmla="*/ 127243 w 974266"/>
                <a:gd name="connsiteY19" fmla="*/ 17 h 1703689"/>
                <a:gd name="connsiteX20" fmla="*/ 156119 w 974266"/>
                <a:gd name="connsiteY20" fmla="*/ 9643 h 1703689"/>
                <a:gd name="connsiteX21" fmla="*/ 242746 w 974266"/>
                <a:gd name="connsiteY21" fmla="*/ 77019 h 1703689"/>
                <a:gd name="connsiteX22" fmla="*/ 329373 w 974266"/>
                <a:gd name="connsiteY22" fmla="*/ 105895 h 1703689"/>
                <a:gd name="connsiteX23" fmla="*/ 358249 w 974266"/>
                <a:gd name="connsiteY23" fmla="*/ 115520 h 1703689"/>
                <a:gd name="connsiteX24" fmla="*/ 387125 w 974266"/>
                <a:gd name="connsiteY24" fmla="*/ 125146 h 1703689"/>
                <a:gd name="connsiteX25" fmla="*/ 425626 w 974266"/>
                <a:gd name="connsiteY25" fmla="*/ 134771 h 1703689"/>
                <a:gd name="connsiteX26" fmla="*/ 541129 w 974266"/>
                <a:gd name="connsiteY26" fmla="*/ 115520 h 1703689"/>
                <a:gd name="connsiteX27" fmla="*/ 598881 w 974266"/>
                <a:gd name="connsiteY27" fmla="*/ 77019 h 1703689"/>
                <a:gd name="connsiteX28" fmla="*/ 675883 w 974266"/>
                <a:gd name="connsiteY28" fmla="*/ 57769 h 1703689"/>
                <a:gd name="connsiteX29" fmla="*/ 714384 w 974266"/>
                <a:gd name="connsiteY29" fmla="*/ 48144 h 1703689"/>
                <a:gd name="connsiteX30" fmla="*/ 762510 w 974266"/>
                <a:gd name="connsiteY30" fmla="*/ 38518 h 1703689"/>
                <a:gd name="connsiteX31" fmla="*/ 916514 w 974266"/>
                <a:gd name="connsiteY31" fmla="*/ 48144 h 1703689"/>
                <a:gd name="connsiteX32" fmla="*/ 945390 w 974266"/>
                <a:gd name="connsiteY32" fmla="*/ 67394 h 1703689"/>
                <a:gd name="connsiteX33" fmla="*/ 964641 w 974266"/>
                <a:gd name="connsiteY33" fmla="*/ 125146 h 1703689"/>
                <a:gd name="connsiteX34" fmla="*/ 974266 w 974266"/>
                <a:gd name="connsiteY34" fmla="*/ 154022 h 1703689"/>
                <a:gd name="connsiteX35" fmla="*/ 955015 w 974266"/>
                <a:gd name="connsiteY35" fmla="*/ 240649 h 1703689"/>
                <a:gd name="connsiteX36" fmla="*/ 916514 w 974266"/>
                <a:gd name="connsiteY36" fmla="*/ 298400 h 1703689"/>
                <a:gd name="connsiteX37" fmla="*/ 897264 w 974266"/>
                <a:gd name="connsiteY37" fmla="*/ 327276 h 1703689"/>
                <a:gd name="connsiteX38" fmla="*/ 868388 w 974266"/>
                <a:gd name="connsiteY38" fmla="*/ 356152 h 1703689"/>
                <a:gd name="connsiteX39" fmla="*/ 849138 w 974266"/>
                <a:gd name="connsiteY39" fmla="*/ 385028 h 1703689"/>
                <a:gd name="connsiteX40" fmla="*/ 820262 w 974266"/>
                <a:gd name="connsiteY40" fmla="*/ 404278 h 1703689"/>
                <a:gd name="connsiteX41" fmla="*/ 791386 w 974266"/>
                <a:gd name="connsiteY41" fmla="*/ 433154 h 1703689"/>
                <a:gd name="connsiteX42" fmla="*/ 733634 w 974266"/>
                <a:gd name="connsiteY42" fmla="*/ 471655 h 1703689"/>
                <a:gd name="connsiteX43" fmla="*/ 714384 w 974266"/>
                <a:gd name="connsiteY43" fmla="*/ 500531 h 1703689"/>
                <a:gd name="connsiteX44" fmla="*/ 627757 w 974266"/>
                <a:gd name="connsiteY44" fmla="*/ 567908 h 1703689"/>
                <a:gd name="connsiteX45" fmla="*/ 598881 w 974266"/>
                <a:gd name="connsiteY45" fmla="*/ 577533 h 1703689"/>
                <a:gd name="connsiteX46" fmla="*/ 570005 w 974266"/>
                <a:gd name="connsiteY46" fmla="*/ 596784 h 1703689"/>
                <a:gd name="connsiteX47" fmla="*/ 512253 w 974266"/>
                <a:gd name="connsiteY47" fmla="*/ 616034 h 1703689"/>
                <a:gd name="connsiteX48" fmla="*/ 425626 w 974266"/>
                <a:gd name="connsiteY48" fmla="*/ 673786 h 1703689"/>
                <a:gd name="connsiteX49" fmla="*/ 396750 w 974266"/>
                <a:gd name="connsiteY49" fmla="*/ 693036 h 1703689"/>
                <a:gd name="connsiteX50" fmla="*/ 367874 w 974266"/>
                <a:gd name="connsiteY50" fmla="*/ 702662 h 1703689"/>
                <a:gd name="connsiteX51" fmla="*/ 310123 w 974266"/>
                <a:gd name="connsiteY51" fmla="*/ 741163 h 1703689"/>
                <a:gd name="connsiteX52" fmla="*/ 252371 w 974266"/>
                <a:gd name="connsiteY52" fmla="*/ 760413 h 1703689"/>
                <a:gd name="connsiteX53" fmla="*/ 175369 w 974266"/>
                <a:gd name="connsiteY53" fmla="*/ 779664 h 1703689"/>
                <a:gd name="connsiteX54" fmla="*/ 98367 w 974266"/>
                <a:gd name="connsiteY54" fmla="*/ 866291 h 1703689"/>
                <a:gd name="connsiteX55" fmla="*/ 69491 w 974266"/>
                <a:gd name="connsiteY55" fmla="*/ 952918 h 1703689"/>
                <a:gd name="connsiteX56" fmla="*/ 59866 w 974266"/>
                <a:gd name="connsiteY56" fmla="*/ 981794 h 1703689"/>
                <a:gd name="connsiteX57" fmla="*/ 50241 w 974266"/>
                <a:gd name="connsiteY57" fmla="*/ 1010670 h 1703689"/>
                <a:gd name="connsiteX58" fmla="*/ 59866 w 974266"/>
                <a:gd name="connsiteY58" fmla="*/ 1078047 h 1703689"/>
                <a:gd name="connsiteX59" fmla="*/ 69491 w 974266"/>
                <a:gd name="connsiteY59" fmla="*/ 1106923 h 1703689"/>
                <a:gd name="connsiteX60" fmla="*/ 88742 w 974266"/>
                <a:gd name="connsiteY60" fmla="*/ 1183925 h 1703689"/>
                <a:gd name="connsiteX61" fmla="*/ 98367 w 974266"/>
                <a:gd name="connsiteY61" fmla="*/ 1222426 h 1703689"/>
                <a:gd name="connsiteX62" fmla="*/ 117618 w 974266"/>
                <a:gd name="connsiteY62" fmla="*/ 1280177 h 1703689"/>
                <a:gd name="connsiteX63" fmla="*/ 127243 w 974266"/>
                <a:gd name="connsiteY63" fmla="*/ 1309053 h 1703689"/>
                <a:gd name="connsiteX64" fmla="*/ 136868 w 974266"/>
                <a:gd name="connsiteY64" fmla="*/ 1337929 h 1703689"/>
                <a:gd name="connsiteX65" fmla="*/ 175369 w 974266"/>
                <a:gd name="connsiteY65" fmla="*/ 1395680 h 1703689"/>
                <a:gd name="connsiteX66" fmla="*/ 204245 w 974266"/>
                <a:gd name="connsiteY66" fmla="*/ 1453432 h 1703689"/>
                <a:gd name="connsiteX67" fmla="*/ 213870 w 974266"/>
                <a:gd name="connsiteY67" fmla="*/ 1482308 h 1703689"/>
                <a:gd name="connsiteX68" fmla="*/ 271622 w 974266"/>
                <a:gd name="connsiteY68" fmla="*/ 1568935 h 1703689"/>
                <a:gd name="connsiteX69" fmla="*/ 310123 w 974266"/>
                <a:gd name="connsiteY69" fmla="*/ 1626687 h 1703689"/>
                <a:gd name="connsiteX70" fmla="*/ 329373 w 974266"/>
                <a:gd name="connsiteY70" fmla="*/ 1655563 h 1703689"/>
                <a:gd name="connsiteX71" fmla="*/ 348624 w 974266"/>
                <a:gd name="connsiteY71" fmla="*/ 1703689 h 170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74266" h="1703689">
                  <a:moveTo>
                    <a:pt x="425626" y="1463057"/>
                  </a:moveTo>
                  <a:cubicBezTo>
                    <a:pt x="410535" y="1427846"/>
                    <a:pt x="401620" y="1395749"/>
                    <a:pt x="377500" y="1366805"/>
                  </a:cubicBezTo>
                  <a:cubicBezTo>
                    <a:pt x="368786" y="1356348"/>
                    <a:pt x="358249" y="1347554"/>
                    <a:pt x="348624" y="1337929"/>
                  </a:cubicBezTo>
                  <a:cubicBezTo>
                    <a:pt x="324433" y="1265352"/>
                    <a:pt x="357065" y="1354809"/>
                    <a:pt x="319748" y="1280177"/>
                  </a:cubicBezTo>
                  <a:cubicBezTo>
                    <a:pt x="315211" y="1271102"/>
                    <a:pt x="315050" y="1260171"/>
                    <a:pt x="310123" y="1251302"/>
                  </a:cubicBezTo>
                  <a:cubicBezTo>
                    <a:pt x="298887" y="1231077"/>
                    <a:pt x="278938" y="1215499"/>
                    <a:pt x="271622" y="1193550"/>
                  </a:cubicBezTo>
                  <a:cubicBezTo>
                    <a:pt x="268414" y="1183925"/>
                    <a:pt x="266924" y="1173543"/>
                    <a:pt x="261997" y="1164674"/>
                  </a:cubicBezTo>
                  <a:cubicBezTo>
                    <a:pt x="250761" y="1144449"/>
                    <a:pt x="233842" y="1127617"/>
                    <a:pt x="223495" y="1106923"/>
                  </a:cubicBezTo>
                  <a:cubicBezTo>
                    <a:pt x="217078" y="1094089"/>
                    <a:pt x="210072" y="1081534"/>
                    <a:pt x="204245" y="1068422"/>
                  </a:cubicBezTo>
                  <a:cubicBezTo>
                    <a:pt x="197228" y="1052633"/>
                    <a:pt x="192721" y="1035749"/>
                    <a:pt x="184994" y="1020295"/>
                  </a:cubicBezTo>
                  <a:cubicBezTo>
                    <a:pt x="179821" y="1009948"/>
                    <a:pt x="171283" y="1001575"/>
                    <a:pt x="165744" y="991419"/>
                  </a:cubicBezTo>
                  <a:cubicBezTo>
                    <a:pt x="100242" y="871330"/>
                    <a:pt x="151961" y="951492"/>
                    <a:pt x="107992" y="885542"/>
                  </a:cubicBezTo>
                  <a:cubicBezTo>
                    <a:pt x="104784" y="875917"/>
                    <a:pt x="99116" y="866784"/>
                    <a:pt x="98367" y="856666"/>
                  </a:cubicBezTo>
                  <a:cubicBezTo>
                    <a:pt x="78272" y="585380"/>
                    <a:pt x="114436" y="702741"/>
                    <a:pt x="79117" y="596784"/>
                  </a:cubicBezTo>
                  <a:cubicBezTo>
                    <a:pt x="75908" y="571117"/>
                    <a:pt x="72199" y="545507"/>
                    <a:pt x="69491" y="519782"/>
                  </a:cubicBezTo>
                  <a:cubicBezTo>
                    <a:pt x="65781" y="484539"/>
                    <a:pt x="64261" y="449069"/>
                    <a:pt x="59866" y="413904"/>
                  </a:cubicBezTo>
                  <a:cubicBezTo>
                    <a:pt x="56811" y="389466"/>
                    <a:pt x="35193" y="301384"/>
                    <a:pt x="30990" y="288775"/>
                  </a:cubicBezTo>
                  <a:cubicBezTo>
                    <a:pt x="27782" y="279150"/>
                    <a:pt x="24152" y="269655"/>
                    <a:pt x="21365" y="259899"/>
                  </a:cubicBezTo>
                  <a:cubicBezTo>
                    <a:pt x="-2796" y="175332"/>
                    <a:pt x="25185" y="261729"/>
                    <a:pt x="2114" y="192523"/>
                  </a:cubicBezTo>
                  <a:cubicBezTo>
                    <a:pt x="12549" y="-5718"/>
                    <a:pt x="-48320" y="17"/>
                    <a:pt x="127243" y="17"/>
                  </a:cubicBezTo>
                  <a:cubicBezTo>
                    <a:pt x="137389" y="17"/>
                    <a:pt x="146494" y="6434"/>
                    <a:pt x="156119" y="9643"/>
                  </a:cubicBezTo>
                  <a:cubicBezTo>
                    <a:pt x="181034" y="34558"/>
                    <a:pt x="208206" y="65506"/>
                    <a:pt x="242746" y="77019"/>
                  </a:cubicBezTo>
                  <a:lnTo>
                    <a:pt x="329373" y="105895"/>
                  </a:lnTo>
                  <a:lnTo>
                    <a:pt x="358249" y="115520"/>
                  </a:lnTo>
                  <a:cubicBezTo>
                    <a:pt x="367874" y="118729"/>
                    <a:pt x="377282" y="122685"/>
                    <a:pt x="387125" y="125146"/>
                  </a:cubicBezTo>
                  <a:lnTo>
                    <a:pt x="425626" y="134771"/>
                  </a:lnTo>
                  <a:cubicBezTo>
                    <a:pt x="441539" y="133003"/>
                    <a:pt x="512907" y="131199"/>
                    <a:pt x="541129" y="115520"/>
                  </a:cubicBezTo>
                  <a:cubicBezTo>
                    <a:pt x="561354" y="104284"/>
                    <a:pt x="576435" y="82630"/>
                    <a:pt x="598881" y="77019"/>
                  </a:cubicBezTo>
                  <a:lnTo>
                    <a:pt x="675883" y="57769"/>
                  </a:lnTo>
                  <a:cubicBezTo>
                    <a:pt x="688717" y="54561"/>
                    <a:pt x="701412" y="50739"/>
                    <a:pt x="714384" y="48144"/>
                  </a:cubicBezTo>
                  <a:lnTo>
                    <a:pt x="762510" y="38518"/>
                  </a:lnTo>
                  <a:cubicBezTo>
                    <a:pt x="813845" y="41727"/>
                    <a:pt x="865709" y="40122"/>
                    <a:pt x="916514" y="48144"/>
                  </a:cubicBezTo>
                  <a:cubicBezTo>
                    <a:pt x="927941" y="49948"/>
                    <a:pt x="939259" y="57584"/>
                    <a:pt x="945390" y="67394"/>
                  </a:cubicBezTo>
                  <a:cubicBezTo>
                    <a:pt x="956145" y="84602"/>
                    <a:pt x="958224" y="105895"/>
                    <a:pt x="964641" y="125146"/>
                  </a:cubicBezTo>
                  <a:lnTo>
                    <a:pt x="974266" y="154022"/>
                  </a:lnTo>
                  <a:cubicBezTo>
                    <a:pt x="971653" y="169697"/>
                    <a:pt x="966300" y="220336"/>
                    <a:pt x="955015" y="240649"/>
                  </a:cubicBezTo>
                  <a:cubicBezTo>
                    <a:pt x="943779" y="260873"/>
                    <a:pt x="929348" y="279150"/>
                    <a:pt x="916514" y="298400"/>
                  </a:cubicBezTo>
                  <a:cubicBezTo>
                    <a:pt x="910097" y="308025"/>
                    <a:pt x="905444" y="319096"/>
                    <a:pt x="897264" y="327276"/>
                  </a:cubicBezTo>
                  <a:cubicBezTo>
                    <a:pt x="887639" y="336901"/>
                    <a:pt x="877102" y="345695"/>
                    <a:pt x="868388" y="356152"/>
                  </a:cubicBezTo>
                  <a:cubicBezTo>
                    <a:pt x="860982" y="365039"/>
                    <a:pt x="857318" y="376848"/>
                    <a:pt x="849138" y="385028"/>
                  </a:cubicBezTo>
                  <a:cubicBezTo>
                    <a:pt x="840958" y="393208"/>
                    <a:pt x="829149" y="396872"/>
                    <a:pt x="820262" y="404278"/>
                  </a:cubicBezTo>
                  <a:cubicBezTo>
                    <a:pt x="809805" y="412992"/>
                    <a:pt x="802131" y="424797"/>
                    <a:pt x="791386" y="433154"/>
                  </a:cubicBezTo>
                  <a:cubicBezTo>
                    <a:pt x="773123" y="447358"/>
                    <a:pt x="733634" y="471655"/>
                    <a:pt x="733634" y="471655"/>
                  </a:cubicBezTo>
                  <a:cubicBezTo>
                    <a:pt x="727217" y="481280"/>
                    <a:pt x="721790" y="491644"/>
                    <a:pt x="714384" y="500531"/>
                  </a:cubicBezTo>
                  <a:cubicBezTo>
                    <a:pt x="695220" y="523528"/>
                    <a:pt x="652522" y="559653"/>
                    <a:pt x="627757" y="567908"/>
                  </a:cubicBezTo>
                  <a:lnTo>
                    <a:pt x="598881" y="577533"/>
                  </a:lnTo>
                  <a:cubicBezTo>
                    <a:pt x="589256" y="583950"/>
                    <a:pt x="580576" y="592086"/>
                    <a:pt x="570005" y="596784"/>
                  </a:cubicBezTo>
                  <a:cubicBezTo>
                    <a:pt x="551462" y="605025"/>
                    <a:pt x="512253" y="616034"/>
                    <a:pt x="512253" y="616034"/>
                  </a:cubicBezTo>
                  <a:lnTo>
                    <a:pt x="425626" y="673786"/>
                  </a:lnTo>
                  <a:cubicBezTo>
                    <a:pt x="416001" y="680203"/>
                    <a:pt x="407724" y="689378"/>
                    <a:pt x="396750" y="693036"/>
                  </a:cubicBezTo>
                  <a:cubicBezTo>
                    <a:pt x="387125" y="696245"/>
                    <a:pt x="376743" y="697735"/>
                    <a:pt x="367874" y="702662"/>
                  </a:cubicBezTo>
                  <a:cubicBezTo>
                    <a:pt x="347650" y="713898"/>
                    <a:pt x="332072" y="733847"/>
                    <a:pt x="310123" y="741163"/>
                  </a:cubicBezTo>
                  <a:cubicBezTo>
                    <a:pt x="290872" y="747580"/>
                    <a:pt x="272057" y="755491"/>
                    <a:pt x="252371" y="760413"/>
                  </a:cubicBezTo>
                  <a:lnTo>
                    <a:pt x="175369" y="779664"/>
                  </a:lnTo>
                  <a:cubicBezTo>
                    <a:pt x="109438" y="845595"/>
                    <a:pt x="132719" y="814763"/>
                    <a:pt x="98367" y="866291"/>
                  </a:cubicBezTo>
                  <a:lnTo>
                    <a:pt x="69491" y="952918"/>
                  </a:lnTo>
                  <a:lnTo>
                    <a:pt x="59866" y="981794"/>
                  </a:lnTo>
                  <a:lnTo>
                    <a:pt x="50241" y="1010670"/>
                  </a:lnTo>
                  <a:cubicBezTo>
                    <a:pt x="53449" y="1033129"/>
                    <a:pt x="55417" y="1055801"/>
                    <a:pt x="59866" y="1078047"/>
                  </a:cubicBezTo>
                  <a:cubicBezTo>
                    <a:pt x="61856" y="1087996"/>
                    <a:pt x="66821" y="1097135"/>
                    <a:pt x="69491" y="1106923"/>
                  </a:cubicBezTo>
                  <a:cubicBezTo>
                    <a:pt x="76452" y="1132448"/>
                    <a:pt x="82325" y="1158258"/>
                    <a:pt x="88742" y="1183925"/>
                  </a:cubicBezTo>
                  <a:cubicBezTo>
                    <a:pt x="91950" y="1196759"/>
                    <a:pt x="94184" y="1209876"/>
                    <a:pt x="98367" y="1222426"/>
                  </a:cubicBezTo>
                  <a:lnTo>
                    <a:pt x="117618" y="1280177"/>
                  </a:lnTo>
                  <a:lnTo>
                    <a:pt x="127243" y="1309053"/>
                  </a:lnTo>
                  <a:cubicBezTo>
                    <a:pt x="130451" y="1318678"/>
                    <a:pt x="131240" y="1329487"/>
                    <a:pt x="136868" y="1337929"/>
                  </a:cubicBezTo>
                  <a:lnTo>
                    <a:pt x="175369" y="1395680"/>
                  </a:lnTo>
                  <a:cubicBezTo>
                    <a:pt x="199562" y="1468260"/>
                    <a:pt x="166927" y="1378796"/>
                    <a:pt x="204245" y="1453432"/>
                  </a:cubicBezTo>
                  <a:cubicBezTo>
                    <a:pt x="208782" y="1462507"/>
                    <a:pt x="208943" y="1473439"/>
                    <a:pt x="213870" y="1482308"/>
                  </a:cubicBezTo>
                  <a:cubicBezTo>
                    <a:pt x="213874" y="1482316"/>
                    <a:pt x="261994" y="1554494"/>
                    <a:pt x="271622" y="1568935"/>
                  </a:cubicBezTo>
                  <a:lnTo>
                    <a:pt x="310123" y="1626687"/>
                  </a:lnTo>
                  <a:cubicBezTo>
                    <a:pt x="316540" y="1636312"/>
                    <a:pt x="325715" y="1644589"/>
                    <a:pt x="329373" y="1655563"/>
                  </a:cubicBezTo>
                  <a:cubicBezTo>
                    <a:pt x="341268" y="1691244"/>
                    <a:pt x="334462" y="1675363"/>
                    <a:pt x="348624" y="1703689"/>
                  </a:cubicBez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Freeform 56">
              <a:extLst>
                <a:ext uri="{FF2B5EF4-FFF2-40B4-BE49-F238E27FC236}">
                  <a16:creationId xmlns:a16="http://schemas.microsoft.com/office/drawing/2014/main" id="{44E9528A-8424-4F1A-A2DD-F56164191649}"/>
                </a:ext>
              </a:extLst>
            </p:cNvPr>
            <p:cNvSpPr/>
            <p:nvPr/>
          </p:nvSpPr>
          <p:spPr>
            <a:xfrm>
              <a:off x="33961461" y="10202439"/>
              <a:ext cx="1050938" cy="448346"/>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254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Freeform 59">
              <a:extLst>
                <a:ext uri="{FF2B5EF4-FFF2-40B4-BE49-F238E27FC236}">
                  <a16:creationId xmlns:a16="http://schemas.microsoft.com/office/drawing/2014/main" id="{07A2C342-C562-A9AA-2B6E-32F7EB5D7724}"/>
                </a:ext>
              </a:extLst>
            </p:cNvPr>
            <p:cNvSpPr/>
            <p:nvPr/>
          </p:nvSpPr>
          <p:spPr>
            <a:xfrm>
              <a:off x="34469132" y="9903910"/>
              <a:ext cx="609959" cy="753037"/>
            </a:xfrm>
            <a:custGeom>
              <a:avLst/>
              <a:gdLst>
                <a:gd name="connsiteX0" fmla="*/ 510139 w 1597793"/>
                <a:gd name="connsiteY0" fmla="*/ 0 h 1395663"/>
                <a:gd name="connsiteX1" fmla="*/ 442762 w 1597793"/>
                <a:gd name="connsiteY1" fmla="*/ 28876 h 1395663"/>
                <a:gd name="connsiteX2" fmla="*/ 356134 w 1597793"/>
                <a:gd name="connsiteY2" fmla="*/ 77002 h 1395663"/>
                <a:gd name="connsiteX3" fmla="*/ 298383 w 1597793"/>
                <a:gd name="connsiteY3" fmla="*/ 115503 h 1395663"/>
                <a:gd name="connsiteX4" fmla="*/ 269507 w 1597793"/>
                <a:gd name="connsiteY4" fmla="*/ 134754 h 1395663"/>
                <a:gd name="connsiteX5" fmla="*/ 231006 w 1597793"/>
                <a:gd name="connsiteY5" fmla="*/ 192505 h 1395663"/>
                <a:gd name="connsiteX6" fmla="*/ 211756 w 1597793"/>
                <a:gd name="connsiteY6" fmla="*/ 221381 h 1395663"/>
                <a:gd name="connsiteX7" fmla="*/ 182880 w 1597793"/>
                <a:gd name="connsiteY7" fmla="*/ 250257 h 1395663"/>
                <a:gd name="connsiteX8" fmla="*/ 115503 w 1597793"/>
                <a:gd name="connsiteY8" fmla="*/ 327259 h 1395663"/>
                <a:gd name="connsiteX9" fmla="*/ 86627 w 1597793"/>
                <a:gd name="connsiteY9" fmla="*/ 394636 h 1395663"/>
                <a:gd name="connsiteX10" fmla="*/ 67377 w 1597793"/>
                <a:gd name="connsiteY10" fmla="*/ 452387 h 1395663"/>
                <a:gd name="connsiteX11" fmla="*/ 57751 w 1597793"/>
                <a:gd name="connsiteY11" fmla="*/ 481263 h 1395663"/>
                <a:gd name="connsiteX12" fmla="*/ 38501 w 1597793"/>
                <a:gd name="connsiteY12" fmla="*/ 539015 h 1395663"/>
                <a:gd name="connsiteX13" fmla="*/ 28876 w 1597793"/>
                <a:gd name="connsiteY13" fmla="*/ 567891 h 1395663"/>
                <a:gd name="connsiteX14" fmla="*/ 0 w 1597793"/>
                <a:gd name="connsiteY14" fmla="*/ 798897 h 1395663"/>
                <a:gd name="connsiteX15" fmla="*/ 9625 w 1597793"/>
                <a:gd name="connsiteY15" fmla="*/ 1116531 h 1395663"/>
                <a:gd name="connsiteX16" fmla="*/ 38501 w 1597793"/>
                <a:gd name="connsiteY16" fmla="*/ 1174282 h 1395663"/>
                <a:gd name="connsiteX17" fmla="*/ 67377 w 1597793"/>
                <a:gd name="connsiteY17" fmla="*/ 1193533 h 1395663"/>
                <a:gd name="connsiteX18" fmla="*/ 86627 w 1597793"/>
                <a:gd name="connsiteY18" fmla="*/ 1222408 h 1395663"/>
                <a:gd name="connsiteX19" fmla="*/ 144379 w 1597793"/>
                <a:gd name="connsiteY19" fmla="*/ 1260910 h 1395663"/>
                <a:gd name="connsiteX20" fmla="*/ 202130 w 1597793"/>
                <a:gd name="connsiteY20" fmla="*/ 1289785 h 1395663"/>
                <a:gd name="connsiteX21" fmla="*/ 259882 w 1597793"/>
                <a:gd name="connsiteY21" fmla="*/ 1299411 h 1395663"/>
                <a:gd name="connsiteX22" fmla="*/ 433137 w 1597793"/>
                <a:gd name="connsiteY22" fmla="*/ 1289785 h 1395663"/>
                <a:gd name="connsiteX23" fmla="*/ 567890 w 1597793"/>
                <a:gd name="connsiteY23" fmla="*/ 1251284 h 1395663"/>
                <a:gd name="connsiteX24" fmla="*/ 596766 w 1597793"/>
                <a:gd name="connsiteY24" fmla="*/ 1232034 h 1395663"/>
                <a:gd name="connsiteX25" fmla="*/ 625642 w 1597793"/>
                <a:gd name="connsiteY25" fmla="*/ 1222408 h 1395663"/>
                <a:gd name="connsiteX26" fmla="*/ 721894 w 1597793"/>
                <a:gd name="connsiteY26" fmla="*/ 1174282 h 1395663"/>
                <a:gd name="connsiteX27" fmla="*/ 779646 w 1597793"/>
                <a:gd name="connsiteY27" fmla="*/ 1135781 h 1395663"/>
                <a:gd name="connsiteX28" fmla="*/ 808522 w 1597793"/>
                <a:gd name="connsiteY28" fmla="*/ 1116531 h 1395663"/>
                <a:gd name="connsiteX29" fmla="*/ 837398 w 1597793"/>
                <a:gd name="connsiteY29" fmla="*/ 1106905 h 1395663"/>
                <a:gd name="connsiteX30" fmla="*/ 895149 w 1597793"/>
                <a:gd name="connsiteY30" fmla="*/ 1058779 h 1395663"/>
                <a:gd name="connsiteX31" fmla="*/ 924025 w 1597793"/>
                <a:gd name="connsiteY31" fmla="*/ 1049154 h 1395663"/>
                <a:gd name="connsiteX32" fmla="*/ 981777 w 1597793"/>
                <a:gd name="connsiteY32" fmla="*/ 1010653 h 1395663"/>
                <a:gd name="connsiteX33" fmla="*/ 1039528 w 1597793"/>
                <a:gd name="connsiteY33" fmla="*/ 962526 h 1395663"/>
                <a:gd name="connsiteX34" fmla="*/ 1078029 w 1597793"/>
                <a:gd name="connsiteY34" fmla="*/ 904775 h 1395663"/>
                <a:gd name="connsiteX35" fmla="*/ 1097280 w 1597793"/>
                <a:gd name="connsiteY35" fmla="*/ 875899 h 1395663"/>
                <a:gd name="connsiteX36" fmla="*/ 1116530 w 1597793"/>
                <a:gd name="connsiteY36" fmla="*/ 818147 h 1395663"/>
                <a:gd name="connsiteX37" fmla="*/ 1126156 w 1597793"/>
                <a:gd name="connsiteY37" fmla="*/ 789272 h 1395663"/>
                <a:gd name="connsiteX38" fmla="*/ 1116530 w 1597793"/>
                <a:gd name="connsiteY38" fmla="*/ 721895 h 1395663"/>
                <a:gd name="connsiteX39" fmla="*/ 1106905 w 1597793"/>
                <a:gd name="connsiteY39" fmla="*/ 693019 h 1395663"/>
                <a:gd name="connsiteX40" fmla="*/ 1049153 w 1597793"/>
                <a:gd name="connsiteY40" fmla="*/ 654518 h 1395663"/>
                <a:gd name="connsiteX41" fmla="*/ 991402 w 1597793"/>
                <a:gd name="connsiteY41" fmla="*/ 625642 h 1395663"/>
                <a:gd name="connsiteX42" fmla="*/ 827772 w 1597793"/>
                <a:gd name="connsiteY42" fmla="*/ 635267 h 1395663"/>
                <a:gd name="connsiteX43" fmla="*/ 731520 w 1597793"/>
                <a:gd name="connsiteY43" fmla="*/ 664143 h 1395663"/>
                <a:gd name="connsiteX44" fmla="*/ 683393 w 1597793"/>
                <a:gd name="connsiteY44" fmla="*/ 673768 h 1395663"/>
                <a:gd name="connsiteX45" fmla="*/ 625642 w 1597793"/>
                <a:gd name="connsiteY45" fmla="*/ 693019 h 1395663"/>
                <a:gd name="connsiteX46" fmla="*/ 587141 w 1597793"/>
                <a:gd name="connsiteY46" fmla="*/ 702644 h 1395663"/>
                <a:gd name="connsiteX47" fmla="*/ 529389 w 1597793"/>
                <a:gd name="connsiteY47" fmla="*/ 721895 h 1395663"/>
                <a:gd name="connsiteX48" fmla="*/ 500513 w 1597793"/>
                <a:gd name="connsiteY48" fmla="*/ 731520 h 1395663"/>
                <a:gd name="connsiteX49" fmla="*/ 413886 w 1597793"/>
                <a:gd name="connsiteY49" fmla="*/ 712270 h 1395663"/>
                <a:gd name="connsiteX50" fmla="*/ 385010 w 1597793"/>
                <a:gd name="connsiteY50" fmla="*/ 693019 h 1395663"/>
                <a:gd name="connsiteX51" fmla="*/ 365760 w 1597793"/>
                <a:gd name="connsiteY51" fmla="*/ 664143 h 1395663"/>
                <a:gd name="connsiteX52" fmla="*/ 308008 w 1597793"/>
                <a:gd name="connsiteY52" fmla="*/ 606392 h 1395663"/>
                <a:gd name="connsiteX53" fmla="*/ 259882 w 1597793"/>
                <a:gd name="connsiteY53" fmla="*/ 567891 h 1395663"/>
                <a:gd name="connsiteX54" fmla="*/ 154004 w 1597793"/>
                <a:gd name="connsiteY54" fmla="*/ 577516 h 1395663"/>
                <a:gd name="connsiteX55" fmla="*/ 144379 w 1597793"/>
                <a:gd name="connsiteY55" fmla="*/ 606392 h 1395663"/>
                <a:gd name="connsiteX56" fmla="*/ 173254 w 1597793"/>
                <a:gd name="connsiteY56" fmla="*/ 1039528 h 1395663"/>
                <a:gd name="connsiteX57" fmla="*/ 202130 w 1597793"/>
                <a:gd name="connsiteY57" fmla="*/ 1097280 h 1395663"/>
                <a:gd name="connsiteX58" fmla="*/ 221381 w 1597793"/>
                <a:gd name="connsiteY58" fmla="*/ 1155032 h 1395663"/>
                <a:gd name="connsiteX59" fmla="*/ 231006 w 1597793"/>
                <a:gd name="connsiteY59" fmla="*/ 1183907 h 1395663"/>
                <a:gd name="connsiteX60" fmla="*/ 240631 w 1597793"/>
                <a:gd name="connsiteY60" fmla="*/ 1232034 h 1395663"/>
                <a:gd name="connsiteX61" fmla="*/ 250257 w 1597793"/>
                <a:gd name="connsiteY61" fmla="*/ 1260910 h 1395663"/>
                <a:gd name="connsiteX62" fmla="*/ 221381 w 1597793"/>
                <a:gd name="connsiteY62" fmla="*/ 1241659 h 1395663"/>
                <a:gd name="connsiteX63" fmla="*/ 259882 w 1597793"/>
                <a:gd name="connsiteY63" fmla="*/ 1289785 h 1395663"/>
                <a:gd name="connsiteX64" fmla="*/ 308008 w 1597793"/>
                <a:gd name="connsiteY64" fmla="*/ 1337912 h 1395663"/>
                <a:gd name="connsiteX65" fmla="*/ 317633 w 1597793"/>
                <a:gd name="connsiteY65" fmla="*/ 1366787 h 1395663"/>
                <a:gd name="connsiteX66" fmla="*/ 346509 w 1597793"/>
                <a:gd name="connsiteY66" fmla="*/ 1376413 h 1395663"/>
                <a:gd name="connsiteX67" fmla="*/ 548640 w 1597793"/>
                <a:gd name="connsiteY67" fmla="*/ 1395663 h 1395663"/>
                <a:gd name="connsiteX68" fmla="*/ 721894 w 1597793"/>
                <a:gd name="connsiteY68" fmla="*/ 1376413 h 1395663"/>
                <a:gd name="connsiteX69" fmla="*/ 779646 w 1597793"/>
                <a:gd name="connsiteY69" fmla="*/ 1357162 h 1395663"/>
                <a:gd name="connsiteX70" fmla="*/ 866273 w 1597793"/>
                <a:gd name="connsiteY70" fmla="*/ 1318661 h 1395663"/>
                <a:gd name="connsiteX71" fmla="*/ 895149 w 1597793"/>
                <a:gd name="connsiteY71" fmla="*/ 1309036 h 1395663"/>
                <a:gd name="connsiteX72" fmla="*/ 1020278 w 1597793"/>
                <a:gd name="connsiteY72" fmla="*/ 1289785 h 1395663"/>
                <a:gd name="connsiteX73" fmla="*/ 1078029 w 1597793"/>
                <a:gd name="connsiteY73" fmla="*/ 1280160 h 1395663"/>
                <a:gd name="connsiteX74" fmla="*/ 1270534 w 1597793"/>
                <a:gd name="connsiteY74" fmla="*/ 1270535 h 1395663"/>
                <a:gd name="connsiteX75" fmla="*/ 1482290 w 1597793"/>
                <a:gd name="connsiteY75" fmla="*/ 1280160 h 1395663"/>
                <a:gd name="connsiteX76" fmla="*/ 1549667 w 1597793"/>
                <a:gd name="connsiteY76" fmla="*/ 1289785 h 1395663"/>
                <a:gd name="connsiteX77" fmla="*/ 1597793 w 1597793"/>
                <a:gd name="connsiteY77" fmla="*/ 1299411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97793" h="1395663">
                  <a:moveTo>
                    <a:pt x="510139" y="0"/>
                  </a:moveTo>
                  <a:cubicBezTo>
                    <a:pt x="487680" y="9625"/>
                    <a:pt x="464276" y="17292"/>
                    <a:pt x="442762" y="28876"/>
                  </a:cubicBezTo>
                  <a:cubicBezTo>
                    <a:pt x="335200" y="86794"/>
                    <a:pt x="425100" y="54014"/>
                    <a:pt x="356134" y="77002"/>
                  </a:cubicBezTo>
                  <a:lnTo>
                    <a:pt x="298383" y="115503"/>
                  </a:lnTo>
                  <a:lnTo>
                    <a:pt x="269507" y="134754"/>
                  </a:lnTo>
                  <a:lnTo>
                    <a:pt x="231006" y="192505"/>
                  </a:lnTo>
                  <a:cubicBezTo>
                    <a:pt x="224589" y="202130"/>
                    <a:pt x="219936" y="213201"/>
                    <a:pt x="211756" y="221381"/>
                  </a:cubicBezTo>
                  <a:cubicBezTo>
                    <a:pt x="202131" y="231006"/>
                    <a:pt x="191237" y="239512"/>
                    <a:pt x="182880" y="250257"/>
                  </a:cubicBezTo>
                  <a:cubicBezTo>
                    <a:pt x="122413" y="327999"/>
                    <a:pt x="171404" y="289991"/>
                    <a:pt x="115503" y="327259"/>
                  </a:cubicBezTo>
                  <a:cubicBezTo>
                    <a:pt x="90042" y="429106"/>
                    <a:pt x="124611" y="309173"/>
                    <a:pt x="86627" y="394636"/>
                  </a:cubicBezTo>
                  <a:cubicBezTo>
                    <a:pt x="78386" y="413179"/>
                    <a:pt x="73794" y="433137"/>
                    <a:pt x="67377" y="452387"/>
                  </a:cubicBezTo>
                  <a:lnTo>
                    <a:pt x="57751" y="481263"/>
                  </a:lnTo>
                  <a:lnTo>
                    <a:pt x="38501" y="539015"/>
                  </a:lnTo>
                  <a:lnTo>
                    <a:pt x="28876" y="567891"/>
                  </a:lnTo>
                  <a:cubicBezTo>
                    <a:pt x="5065" y="734564"/>
                    <a:pt x="14140" y="657495"/>
                    <a:pt x="0" y="798897"/>
                  </a:cubicBezTo>
                  <a:cubicBezTo>
                    <a:pt x="3208" y="904775"/>
                    <a:pt x="3749" y="1010767"/>
                    <a:pt x="9625" y="1116531"/>
                  </a:cubicBezTo>
                  <a:cubicBezTo>
                    <a:pt x="10546" y="1133109"/>
                    <a:pt x="27718" y="1163499"/>
                    <a:pt x="38501" y="1174282"/>
                  </a:cubicBezTo>
                  <a:cubicBezTo>
                    <a:pt x="46681" y="1182462"/>
                    <a:pt x="57752" y="1187116"/>
                    <a:pt x="67377" y="1193533"/>
                  </a:cubicBezTo>
                  <a:cubicBezTo>
                    <a:pt x="73794" y="1203158"/>
                    <a:pt x="77921" y="1214791"/>
                    <a:pt x="86627" y="1222408"/>
                  </a:cubicBezTo>
                  <a:cubicBezTo>
                    <a:pt x="104039" y="1237644"/>
                    <a:pt x="125128" y="1248076"/>
                    <a:pt x="144379" y="1260910"/>
                  </a:cubicBezTo>
                  <a:cubicBezTo>
                    <a:pt x="181695" y="1285788"/>
                    <a:pt x="162281" y="1276502"/>
                    <a:pt x="202130" y="1289785"/>
                  </a:cubicBezTo>
                  <a:cubicBezTo>
                    <a:pt x="295169" y="1258773"/>
                    <a:pt x="161919" y="1294746"/>
                    <a:pt x="259882" y="1299411"/>
                  </a:cubicBezTo>
                  <a:lnTo>
                    <a:pt x="433137" y="1289785"/>
                  </a:lnTo>
                  <a:cubicBezTo>
                    <a:pt x="443411" y="1287217"/>
                    <a:pt x="551316" y="1262333"/>
                    <a:pt x="567890" y="1251284"/>
                  </a:cubicBezTo>
                  <a:cubicBezTo>
                    <a:pt x="577515" y="1244867"/>
                    <a:pt x="586419" y="1237207"/>
                    <a:pt x="596766" y="1232034"/>
                  </a:cubicBezTo>
                  <a:cubicBezTo>
                    <a:pt x="605841" y="1227497"/>
                    <a:pt x="616773" y="1227335"/>
                    <a:pt x="625642" y="1222408"/>
                  </a:cubicBezTo>
                  <a:cubicBezTo>
                    <a:pt x="719400" y="1170319"/>
                    <a:pt x="646653" y="1193092"/>
                    <a:pt x="721894" y="1174282"/>
                  </a:cubicBezTo>
                  <a:lnTo>
                    <a:pt x="779646" y="1135781"/>
                  </a:lnTo>
                  <a:cubicBezTo>
                    <a:pt x="789271" y="1129364"/>
                    <a:pt x="797548" y="1120189"/>
                    <a:pt x="808522" y="1116531"/>
                  </a:cubicBezTo>
                  <a:lnTo>
                    <a:pt x="837398" y="1106905"/>
                  </a:lnTo>
                  <a:cubicBezTo>
                    <a:pt x="858684" y="1085619"/>
                    <a:pt x="868349" y="1072179"/>
                    <a:pt x="895149" y="1058779"/>
                  </a:cubicBezTo>
                  <a:cubicBezTo>
                    <a:pt x="904224" y="1054242"/>
                    <a:pt x="914400" y="1052362"/>
                    <a:pt x="924025" y="1049154"/>
                  </a:cubicBezTo>
                  <a:cubicBezTo>
                    <a:pt x="943276" y="1036320"/>
                    <a:pt x="965417" y="1027013"/>
                    <a:pt x="981777" y="1010653"/>
                  </a:cubicBezTo>
                  <a:cubicBezTo>
                    <a:pt x="1018832" y="973597"/>
                    <a:pt x="999326" y="989328"/>
                    <a:pt x="1039528" y="962526"/>
                  </a:cubicBezTo>
                  <a:lnTo>
                    <a:pt x="1078029" y="904775"/>
                  </a:lnTo>
                  <a:lnTo>
                    <a:pt x="1097280" y="875899"/>
                  </a:lnTo>
                  <a:lnTo>
                    <a:pt x="1116530" y="818147"/>
                  </a:lnTo>
                  <a:lnTo>
                    <a:pt x="1126156" y="789272"/>
                  </a:lnTo>
                  <a:cubicBezTo>
                    <a:pt x="1122947" y="766813"/>
                    <a:pt x="1120979" y="744141"/>
                    <a:pt x="1116530" y="721895"/>
                  </a:cubicBezTo>
                  <a:cubicBezTo>
                    <a:pt x="1114540" y="711946"/>
                    <a:pt x="1114079" y="700193"/>
                    <a:pt x="1106905" y="693019"/>
                  </a:cubicBezTo>
                  <a:cubicBezTo>
                    <a:pt x="1090545" y="676659"/>
                    <a:pt x="1068404" y="667352"/>
                    <a:pt x="1049153" y="654518"/>
                  </a:cubicBezTo>
                  <a:cubicBezTo>
                    <a:pt x="1011833" y="629638"/>
                    <a:pt x="1031255" y="638926"/>
                    <a:pt x="991402" y="625642"/>
                  </a:cubicBezTo>
                  <a:cubicBezTo>
                    <a:pt x="936859" y="628850"/>
                    <a:pt x="882163" y="630087"/>
                    <a:pt x="827772" y="635267"/>
                  </a:cubicBezTo>
                  <a:cubicBezTo>
                    <a:pt x="797224" y="638176"/>
                    <a:pt x="759427" y="658562"/>
                    <a:pt x="731520" y="664143"/>
                  </a:cubicBezTo>
                  <a:cubicBezTo>
                    <a:pt x="715478" y="667351"/>
                    <a:pt x="699177" y="669463"/>
                    <a:pt x="683393" y="673768"/>
                  </a:cubicBezTo>
                  <a:cubicBezTo>
                    <a:pt x="663816" y="679107"/>
                    <a:pt x="645328" y="688098"/>
                    <a:pt x="625642" y="693019"/>
                  </a:cubicBezTo>
                  <a:cubicBezTo>
                    <a:pt x="612808" y="696227"/>
                    <a:pt x="599812" y="698843"/>
                    <a:pt x="587141" y="702644"/>
                  </a:cubicBezTo>
                  <a:cubicBezTo>
                    <a:pt x="567705" y="708475"/>
                    <a:pt x="548640" y="715478"/>
                    <a:pt x="529389" y="721895"/>
                  </a:cubicBezTo>
                  <a:lnTo>
                    <a:pt x="500513" y="731520"/>
                  </a:lnTo>
                  <a:cubicBezTo>
                    <a:pt x="478335" y="727824"/>
                    <a:pt x="437580" y="724117"/>
                    <a:pt x="413886" y="712270"/>
                  </a:cubicBezTo>
                  <a:cubicBezTo>
                    <a:pt x="403539" y="707097"/>
                    <a:pt x="394635" y="699436"/>
                    <a:pt x="385010" y="693019"/>
                  </a:cubicBezTo>
                  <a:cubicBezTo>
                    <a:pt x="378593" y="683394"/>
                    <a:pt x="373445" y="672789"/>
                    <a:pt x="365760" y="664143"/>
                  </a:cubicBezTo>
                  <a:cubicBezTo>
                    <a:pt x="347673" y="643795"/>
                    <a:pt x="323109" y="629044"/>
                    <a:pt x="308008" y="606392"/>
                  </a:cubicBezTo>
                  <a:cubicBezTo>
                    <a:pt x="283130" y="569074"/>
                    <a:pt x="299732" y="581174"/>
                    <a:pt x="259882" y="567891"/>
                  </a:cubicBezTo>
                  <a:cubicBezTo>
                    <a:pt x="224589" y="571099"/>
                    <a:pt x="187624" y="566309"/>
                    <a:pt x="154004" y="577516"/>
                  </a:cubicBezTo>
                  <a:cubicBezTo>
                    <a:pt x="144379" y="580724"/>
                    <a:pt x="144379" y="596246"/>
                    <a:pt x="144379" y="606392"/>
                  </a:cubicBezTo>
                  <a:cubicBezTo>
                    <a:pt x="144379" y="971596"/>
                    <a:pt x="116067" y="867970"/>
                    <a:pt x="173254" y="1039528"/>
                  </a:cubicBezTo>
                  <a:cubicBezTo>
                    <a:pt x="208356" y="1144832"/>
                    <a:pt x="152377" y="985335"/>
                    <a:pt x="202130" y="1097280"/>
                  </a:cubicBezTo>
                  <a:cubicBezTo>
                    <a:pt x="210371" y="1115823"/>
                    <a:pt x="214964" y="1135781"/>
                    <a:pt x="221381" y="1155032"/>
                  </a:cubicBezTo>
                  <a:cubicBezTo>
                    <a:pt x="224589" y="1164657"/>
                    <a:pt x="229016" y="1173958"/>
                    <a:pt x="231006" y="1183907"/>
                  </a:cubicBezTo>
                  <a:cubicBezTo>
                    <a:pt x="234214" y="1199949"/>
                    <a:pt x="236663" y="1216162"/>
                    <a:pt x="240631" y="1232034"/>
                  </a:cubicBezTo>
                  <a:cubicBezTo>
                    <a:pt x="243092" y="1241877"/>
                    <a:pt x="259332" y="1256373"/>
                    <a:pt x="250257" y="1260910"/>
                  </a:cubicBezTo>
                  <a:cubicBezTo>
                    <a:pt x="239910" y="1266083"/>
                    <a:pt x="231006" y="1248076"/>
                    <a:pt x="221381" y="1241659"/>
                  </a:cubicBezTo>
                  <a:cubicBezTo>
                    <a:pt x="240119" y="1297875"/>
                    <a:pt x="216344" y="1246247"/>
                    <a:pt x="259882" y="1289785"/>
                  </a:cubicBezTo>
                  <a:cubicBezTo>
                    <a:pt x="324054" y="1353957"/>
                    <a:pt x="231001" y="1286573"/>
                    <a:pt x="308008" y="1337912"/>
                  </a:cubicBezTo>
                  <a:cubicBezTo>
                    <a:pt x="311216" y="1347537"/>
                    <a:pt x="310459" y="1359613"/>
                    <a:pt x="317633" y="1366787"/>
                  </a:cubicBezTo>
                  <a:cubicBezTo>
                    <a:pt x="324807" y="1373961"/>
                    <a:pt x="336560" y="1374423"/>
                    <a:pt x="346509" y="1376413"/>
                  </a:cubicBezTo>
                  <a:cubicBezTo>
                    <a:pt x="408702" y="1388852"/>
                    <a:pt x="490034" y="1391477"/>
                    <a:pt x="548640" y="1395663"/>
                  </a:cubicBezTo>
                  <a:cubicBezTo>
                    <a:pt x="635377" y="1389468"/>
                    <a:pt x="657687" y="1395675"/>
                    <a:pt x="721894" y="1376413"/>
                  </a:cubicBezTo>
                  <a:cubicBezTo>
                    <a:pt x="741330" y="1370582"/>
                    <a:pt x="762762" y="1368418"/>
                    <a:pt x="779646" y="1357162"/>
                  </a:cubicBezTo>
                  <a:cubicBezTo>
                    <a:pt x="825405" y="1326657"/>
                    <a:pt x="797549" y="1341569"/>
                    <a:pt x="866273" y="1318661"/>
                  </a:cubicBezTo>
                  <a:cubicBezTo>
                    <a:pt x="875898" y="1315453"/>
                    <a:pt x="885200" y="1311026"/>
                    <a:pt x="895149" y="1309036"/>
                  </a:cubicBezTo>
                  <a:cubicBezTo>
                    <a:pt x="987067" y="1290653"/>
                    <a:pt x="897909" y="1307267"/>
                    <a:pt x="1020278" y="1289785"/>
                  </a:cubicBezTo>
                  <a:cubicBezTo>
                    <a:pt x="1039598" y="1287025"/>
                    <a:pt x="1058571" y="1281657"/>
                    <a:pt x="1078029" y="1280160"/>
                  </a:cubicBezTo>
                  <a:cubicBezTo>
                    <a:pt x="1142088" y="1275232"/>
                    <a:pt x="1206366" y="1273743"/>
                    <a:pt x="1270534" y="1270535"/>
                  </a:cubicBezTo>
                  <a:cubicBezTo>
                    <a:pt x="1341119" y="1273743"/>
                    <a:pt x="1411799" y="1275299"/>
                    <a:pt x="1482290" y="1280160"/>
                  </a:cubicBezTo>
                  <a:cubicBezTo>
                    <a:pt x="1504923" y="1281721"/>
                    <a:pt x="1527289" y="1286055"/>
                    <a:pt x="1549667" y="1289785"/>
                  </a:cubicBezTo>
                  <a:cubicBezTo>
                    <a:pt x="1565804" y="1292475"/>
                    <a:pt x="1597793" y="1299411"/>
                    <a:pt x="1597793" y="1299411"/>
                  </a:cubicBez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17" name="Google Shape;757;g355e9a71063_7_0">
            <a:extLst>
              <a:ext uri="{FF2B5EF4-FFF2-40B4-BE49-F238E27FC236}">
                <a16:creationId xmlns:a16="http://schemas.microsoft.com/office/drawing/2014/main" id="{228CB28C-DBD9-E63A-ADC2-A8EF30D3BAE8}"/>
              </a:ext>
            </a:extLst>
          </p:cNvPr>
          <p:cNvSpPr/>
          <p:nvPr/>
        </p:nvSpPr>
        <p:spPr>
          <a:xfrm>
            <a:off x="35710974" y="11466576"/>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1918" name="Google Shape;757;g355e9a71063_7_0">
            <a:extLst>
              <a:ext uri="{FF2B5EF4-FFF2-40B4-BE49-F238E27FC236}">
                <a16:creationId xmlns:a16="http://schemas.microsoft.com/office/drawing/2014/main" id="{F32C5686-75C6-12DA-FD5C-FC194D7F2EA5}"/>
              </a:ext>
            </a:extLst>
          </p:cNvPr>
          <p:cNvSpPr/>
          <p:nvPr/>
        </p:nvSpPr>
        <p:spPr>
          <a:xfrm>
            <a:off x="33912611" y="11466576"/>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1919" name="Google Shape;757;g355e9a71063_7_0">
            <a:extLst>
              <a:ext uri="{FF2B5EF4-FFF2-40B4-BE49-F238E27FC236}">
                <a16:creationId xmlns:a16="http://schemas.microsoft.com/office/drawing/2014/main" id="{A377FFC8-4C1A-5B23-E35D-245B89F81088}"/>
              </a:ext>
            </a:extLst>
          </p:cNvPr>
          <p:cNvSpPr/>
          <p:nvPr/>
        </p:nvSpPr>
        <p:spPr>
          <a:xfrm>
            <a:off x="35695974" y="10094976"/>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448" name="Google Shape;757;g355e9a71063_7_0">
            <a:extLst>
              <a:ext uri="{FF2B5EF4-FFF2-40B4-BE49-F238E27FC236}">
                <a16:creationId xmlns:a16="http://schemas.microsoft.com/office/drawing/2014/main" id="{78C72E7F-DB27-22B5-6C79-2C43D4E509A2}"/>
              </a:ext>
            </a:extLst>
          </p:cNvPr>
          <p:cNvSpPr/>
          <p:nvPr/>
        </p:nvSpPr>
        <p:spPr>
          <a:xfrm>
            <a:off x="33922236" y="10094976"/>
            <a:ext cx="1563300" cy="1064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Book Antiqua"/>
              <a:ea typeface="Book Antiqua"/>
              <a:cs typeface="Book Antiqua"/>
              <a:sym typeface="Book Antiqua"/>
            </a:endParaRPr>
          </a:p>
        </p:txBody>
      </p:sp>
      <p:grpSp>
        <p:nvGrpSpPr>
          <p:cNvPr id="449" name="Group 448">
            <a:extLst>
              <a:ext uri="{FF2B5EF4-FFF2-40B4-BE49-F238E27FC236}">
                <a16:creationId xmlns:a16="http://schemas.microsoft.com/office/drawing/2014/main" id="{E5E4EC65-3FAE-532E-5AB8-D9E283FBE5DB}"/>
              </a:ext>
            </a:extLst>
          </p:cNvPr>
          <p:cNvGrpSpPr/>
          <p:nvPr/>
        </p:nvGrpSpPr>
        <p:grpSpPr>
          <a:xfrm>
            <a:off x="35906512" y="10303728"/>
            <a:ext cx="900966" cy="774516"/>
            <a:chOff x="33961461" y="10139932"/>
            <a:chExt cx="1050938" cy="981740"/>
          </a:xfrm>
        </p:grpSpPr>
        <p:sp>
          <p:nvSpPr>
            <p:cNvPr id="450" name="Freeform 449">
              <a:extLst>
                <a:ext uri="{FF2B5EF4-FFF2-40B4-BE49-F238E27FC236}">
                  <a16:creationId xmlns:a16="http://schemas.microsoft.com/office/drawing/2014/main" id="{1C920E87-DED1-095A-0777-7E6DDB346F57}"/>
                </a:ext>
              </a:extLst>
            </p:cNvPr>
            <p:cNvSpPr/>
            <p:nvPr/>
          </p:nvSpPr>
          <p:spPr>
            <a:xfrm>
              <a:off x="34156507" y="10139932"/>
              <a:ext cx="826967" cy="870925"/>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254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4" name="Freeform 453">
              <a:extLst>
                <a:ext uri="{FF2B5EF4-FFF2-40B4-BE49-F238E27FC236}">
                  <a16:creationId xmlns:a16="http://schemas.microsoft.com/office/drawing/2014/main" id="{F4463F78-34DC-51CD-7925-D19CAD579F82}"/>
                </a:ext>
              </a:extLst>
            </p:cNvPr>
            <p:cNvSpPr/>
            <p:nvPr/>
          </p:nvSpPr>
          <p:spPr>
            <a:xfrm>
              <a:off x="33961461" y="10202439"/>
              <a:ext cx="1050938" cy="448346"/>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254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1" name="Freeform 450">
              <a:extLst>
                <a:ext uri="{FF2B5EF4-FFF2-40B4-BE49-F238E27FC236}">
                  <a16:creationId xmlns:a16="http://schemas.microsoft.com/office/drawing/2014/main" id="{9F28BF3B-5EA4-DC8B-86A0-0FF1E5C0FFAE}"/>
                </a:ext>
              </a:extLst>
            </p:cNvPr>
            <p:cNvSpPr/>
            <p:nvPr/>
          </p:nvSpPr>
          <p:spPr>
            <a:xfrm>
              <a:off x="34500608" y="10202439"/>
              <a:ext cx="371927" cy="919233"/>
            </a:xfrm>
            <a:custGeom>
              <a:avLst/>
              <a:gdLst>
                <a:gd name="connsiteX0" fmla="*/ 425626 w 974266"/>
                <a:gd name="connsiteY0" fmla="*/ 1463057 h 1703689"/>
                <a:gd name="connsiteX1" fmla="*/ 377500 w 974266"/>
                <a:gd name="connsiteY1" fmla="*/ 1366805 h 1703689"/>
                <a:gd name="connsiteX2" fmla="*/ 348624 w 974266"/>
                <a:gd name="connsiteY2" fmla="*/ 1337929 h 1703689"/>
                <a:gd name="connsiteX3" fmla="*/ 319748 w 974266"/>
                <a:gd name="connsiteY3" fmla="*/ 1280177 h 1703689"/>
                <a:gd name="connsiteX4" fmla="*/ 310123 w 974266"/>
                <a:gd name="connsiteY4" fmla="*/ 1251302 h 1703689"/>
                <a:gd name="connsiteX5" fmla="*/ 271622 w 974266"/>
                <a:gd name="connsiteY5" fmla="*/ 1193550 h 1703689"/>
                <a:gd name="connsiteX6" fmla="*/ 261997 w 974266"/>
                <a:gd name="connsiteY6" fmla="*/ 1164674 h 1703689"/>
                <a:gd name="connsiteX7" fmla="*/ 223495 w 974266"/>
                <a:gd name="connsiteY7" fmla="*/ 1106923 h 1703689"/>
                <a:gd name="connsiteX8" fmla="*/ 204245 w 974266"/>
                <a:gd name="connsiteY8" fmla="*/ 1068422 h 1703689"/>
                <a:gd name="connsiteX9" fmla="*/ 184994 w 974266"/>
                <a:gd name="connsiteY9" fmla="*/ 1020295 h 1703689"/>
                <a:gd name="connsiteX10" fmla="*/ 165744 w 974266"/>
                <a:gd name="connsiteY10" fmla="*/ 991419 h 1703689"/>
                <a:gd name="connsiteX11" fmla="*/ 107992 w 974266"/>
                <a:gd name="connsiteY11" fmla="*/ 885542 h 1703689"/>
                <a:gd name="connsiteX12" fmla="*/ 98367 w 974266"/>
                <a:gd name="connsiteY12" fmla="*/ 856666 h 1703689"/>
                <a:gd name="connsiteX13" fmla="*/ 79117 w 974266"/>
                <a:gd name="connsiteY13" fmla="*/ 596784 h 1703689"/>
                <a:gd name="connsiteX14" fmla="*/ 69491 w 974266"/>
                <a:gd name="connsiteY14" fmla="*/ 519782 h 1703689"/>
                <a:gd name="connsiteX15" fmla="*/ 59866 w 974266"/>
                <a:gd name="connsiteY15" fmla="*/ 413904 h 1703689"/>
                <a:gd name="connsiteX16" fmla="*/ 30990 w 974266"/>
                <a:gd name="connsiteY16" fmla="*/ 288775 h 1703689"/>
                <a:gd name="connsiteX17" fmla="*/ 21365 w 974266"/>
                <a:gd name="connsiteY17" fmla="*/ 259899 h 1703689"/>
                <a:gd name="connsiteX18" fmla="*/ 2114 w 974266"/>
                <a:gd name="connsiteY18" fmla="*/ 192523 h 1703689"/>
                <a:gd name="connsiteX19" fmla="*/ 127243 w 974266"/>
                <a:gd name="connsiteY19" fmla="*/ 17 h 1703689"/>
                <a:gd name="connsiteX20" fmla="*/ 156119 w 974266"/>
                <a:gd name="connsiteY20" fmla="*/ 9643 h 1703689"/>
                <a:gd name="connsiteX21" fmla="*/ 242746 w 974266"/>
                <a:gd name="connsiteY21" fmla="*/ 77019 h 1703689"/>
                <a:gd name="connsiteX22" fmla="*/ 329373 w 974266"/>
                <a:gd name="connsiteY22" fmla="*/ 105895 h 1703689"/>
                <a:gd name="connsiteX23" fmla="*/ 358249 w 974266"/>
                <a:gd name="connsiteY23" fmla="*/ 115520 h 1703689"/>
                <a:gd name="connsiteX24" fmla="*/ 387125 w 974266"/>
                <a:gd name="connsiteY24" fmla="*/ 125146 h 1703689"/>
                <a:gd name="connsiteX25" fmla="*/ 425626 w 974266"/>
                <a:gd name="connsiteY25" fmla="*/ 134771 h 1703689"/>
                <a:gd name="connsiteX26" fmla="*/ 541129 w 974266"/>
                <a:gd name="connsiteY26" fmla="*/ 115520 h 1703689"/>
                <a:gd name="connsiteX27" fmla="*/ 598881 w 974266"/>
                <a:gd name="connsiteY27" fmla="*/ 77019 h 1703689"/>
                <a:gd name="connsiteX28" fmla="*/ 675883 w 974266"/>
                <a:gd name="connsiteY28" fmla="*/ 57769 h 1703689"/>
                <a:gd name="connsiteX29" fmla="*/ 714384 w 974266"/>
                <a:gd name="connsiteY29" fmla="*/ 48144 h 1703689"/>
                <a:gd name="connsiteX30" fmla="*/ 762510 w 974266"/>
                <a:gd name="connsiteY30" fmla="*/ 38518 h 1703689"/>
                <a:gd name="connsiteX31" fmla="*/ 916514 w 974266"/>
                <a:gd name="connsiteY31" fmla="*/ 48144 h 1703689"/>
                <a:gd name="connsiteX32" fmla="*/ 945390 w 974266"/>
                <a:gd name="connsiteY32" fmla="*/ 67394 h 1703689"/>
                <a:gd name="connsiteX33" fmla="*/ 964641 w 974266"/>
                <a:gd name="connsiteY33" fmla="*/ 125146 h 1703689"/>
                <a:gd name="connsiteX34" fmla="*/ 974266 w 974266"/>
                <a:gd name="connsiteY34" fmla="*/ 154022 h 1703689"/>
                <a:gd name="connsiteX35" fmla="*/ 955015 w 974266"/>
                <a:gd name="connsiteY35" fmla="*/ 240649 h 1703689"/>
                <a:gd name="connsiteX36" fmla="*/ 916514 w 974266"/>
                <a:gd name="connsiteY36" fmla="*/ 298400 h 1703689"/>
                <a:gd name="connsiteX37" fmla="*/ 897264 w 974266"/>
                <a:gd name="connsiteY37" fmla="*/ 327276 h 1703689"/>
                <a:gd name="connsiteX38" fmla="*/ 868388 w 974266"/>
                <a:gd name="connsiteY38" fmla="*/ 356152 h 1703689"/>
                <a:gd name="connsiteX39" fmla="*/ 849138 w 974266"/>
                <a:gd name="connsiteY39" fmla="*/ 385028 h 1703689"/>
                <a:gd name="connsiteX40" fmla="*/ 820262 w 974266"/>
                <a:gd name="connsiteY40" fmla="*/ 404278 h 1703689"/>
                <a:gd name="connsiteX41" fmla="*/ 791386 w 974266"/>
                <a:gd name="connsiteY41" fmla="*/ 433154 h 1703689"/>
                <a:gd name="connsiteX42" fmla="*/ 733634 w 974266"/>
                <a:gd name="connsiteY42" fmla="*/ 471655 h 1703689"/>
                <a:gd name="connsiteX43" fmla="*/ 714384 w 974266"/>
                <a:gd name="connsiteY43" fmla="*/ 500531 h 1703689"/>
                <a:gd name="connsiteX44" fmla="*/ 627757 w 974266"/>
                <a:gd name="connsiteY44" fmla="*/ 567908 h 1703689"/>
                <a:gd name="connsiteX45" fmla="*/ 598881 w 974266"/>
                <a:gd name="connsiteY45" fmla="*/ 577533 h 1703689"/>
                <a:gd name="connsiteX46" fmla="*/ 570005 w 974266"/>
                <a:gd name="connsiteY46" fmla="*/ 596784 h 1703689"/>
                <a:gd name="connsiteX47" fmla="*/ 512253 w 974266"/>
                <a:gd name="connsiteY47" fmla="*/ 616034 h 1703689"/>
                <a:gd name="connsiteX48" fmla="*/ 425626 w 974266"/>
                <a:gd name="connsiteY48" fmla="*/ 673786 h 1703689"/>
                <a:gd name="connsiteX49" fmla="*/ 396750 w 974266"/>
                <a:gd name="connsiteY49" fmla="*/ 693036 h 1703689"/>
                <a:gd name="connsiteX50" fmla="*/ 367874 w 974266"/>
                <a:gd name="connsiteY50" fmla="*/ 702662 h 1703689"/>
                <a:gd name="connsiteX51" fmla="*/ 310123 w 974266"/>
                <a:gd name="connsiteY51" fmla="*/ 741163 h 1703689"/>
                <a:gd name="connsiteX52" fmla="*/ 252371 w 974266"/>
                <a:gd name="connsiteY52" fmla="*/ 760413 h 1703689"/>
                <a:gd name="connsiteX53" fmla="*/ 175369 w 974266"/>
                <a:gd name="connsiteY53" fmla="*/ 779664 h 1703689"/>
                <a:gd name="connsiteX54" fmla="*/ 98367 w 974266"/>
                <a:gd name="connsiteY54" fmla="*/ 866291 h 1703689"/>
                <a:gd name="connsiteX55" fmla="*/ 69491 w 974266"/>
                <a:gd name="connsiteY55" fmla="*/ 952918 h 1703689"/>
                <a:gd name="connsiteX56" fmla="*/ 59866 w 974266"/>
                <a:gd name="connsiteY56" fmla="*/ 981794 h 1703689"/>
                <a:gd name="connsiteX57" fmla="*/ 50241 w 974266"/>
                <a:gd name="connsiteY57" fmla="*/ 1010670 h 1703689"/>
                <a:gd name="connsiteX58" fmla="*/ 59866 w 974266"/>
                <a:gd name="connsiteY58" fmla="*/ 1078047 h 1703689"/>
                <a:gd name="connsiteX59" fmla="*/ 69491 w 974266"/>
                <a:gd name="connsiteY59" fmla="*/ 1106923 h 1703689"/>
                <a:gd name="connsiteX60" fmla="*/ 88742 w 974266"/>
                <a:gd name="connsiteY60" fmla="*/ 1183925 h 1703689"/>
                <a:gd name="connsiteX61" fmla="*/ 98367 w 974266"/>
                <a:gd name="connsiteY61" fmla="*/ 1222426 h 1703689"/>
                <a:gd name="connsiteX62" fmla="*/ 117618 w 974266"/>
                <a:gd name="connsiteY62" fmla="*/ 1280177 h 1703689"/>
                <a:gd name="connsiteX63" fmla="*/ 127243 w 974266"/>
                <a:gd name="connsiteY63" fmla="*/ 1309053 h 1703689"/>
                <a:gd name="connsiteX64" fmla="*/ 136868 w 974266"/>
                <a:gd name="connsiteY64" fmla="*/ 1337929 h 1703689"/>
                <a:gd name="connsiteX65" fmla="*/ 175369 w 974266"/>
                <a:gd name="connsiteY65" fmla="*/ 1395680 h 1703689"/>
                <a:gd name="connsiteX66" fmla="*/ 204245 w 974266"/>
                <a:gd name="connsiteY66" fmla="*/ 1453432 h 1703689"/>
                <a:gd name="connsiteX67" fmla="*/ 213870 w 974266"/>
                <a:gd name="connsiteY67" fmla="*/ 1482308 h 1703689"/>
                <a:gd name="connsiteX68" fmla="*/ 271622 w 974266"/>
                <a:gd name="connsiteY68" fmla="*/ 1568935 h 1703689"/>
                <a:gd name="connsiteX69" fmla="*/ 310123 w 974266"/>
                <a:gd name="connsiteY69" fmla="*/ 1626687 h 1703689"/>
                <a:gd name="connsiteX70" fmla="*/ 329373 w 974266"/>
                <a:gd name="connsiteY70" fmla="*/ 1655563 h 1703689"/>
                <a:gd name="connsiteX71" fmla="*/ 348624 w 974266"/>
                <a:gd name="connsiteY71" fmla="*/ 1703689 h 170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74266" h="1703689">
                  <a:moveTo>
                    <a:pt x="425626" y="1463057"/>
                  </a:moveTo>
                  <a:cubicBezTo>
                    <a:pt x="410535" y="1427846"/>
                    <a:pt x="401620" y="1395749"/>
                    <a:pt x="377500" y="1366805"/>
                  </a:cubicBezTo>
                  <a:cubicBezTo>
                    <a:pt x="368786" y="1356348"/>
                    <a:pt x="358249" y="1347554"/>
                    <a:pt x="348624" y="1337929"/>
                  </a:cubicBezTo>
                  <a:cubicBezTo>
                    <a:pt x="324433" y="1265352"/>
                    <a:pt x="357065" y="1354809"/>
                    <a:pt x="319748" y="1280177"/>
                  </a:cubicBezTo>
                  <a:cubicBezTo>
                    <a:pt x="315211" y="1271102"/>
                    <a:pt x="315050" y="1260171"/>
                    <a:pt x="310123" y="1251302"/>
                  </a:cubicBezTo>
                  <a:cubicBezTo>
                    <a:pt x="298887" y="1231077"/>
                    <a:pt x="278938" y="1215499"/>
                    <a:pt x="271622" y="1193550"/>
                  </a:cubicBezTo>
                  <a:cubicBezTo>
                    <a:pt x="268414" y="1183925"/>
                    <a:pt x="266924" y="1173543"/>
                    <a:pt x="261997" y="1164674"/>
                  </a:cubicBezTo>
                  <a:cubicBezTo>
                    <a:pt x="250761" y="1144449"/>
                    <a:pt x="233842" y="1127617"/>
                    <a:pt x="223495" y="1106923"/>
                  </a:cubicBezTo>
                  <a:cubicBezTo>
                    <a:pt x="217078" y="1094089"/>
                    <a:pt x="210072" y="1081534"/>
                    <a:pt x="204245" y="1068422"/>
                  </a:cubicBezTo>
                  <a:cubicBezTo>
                    <a:pt x="197228" y="1052633"/>
                    <a:pt x="192721" y="1035749"/>
                    <a:pt x="184994" y="1020295"/>
                  </a:cubicBezTo>
                  <a:cubicBezTo>
                    <a:pt x="179821" y="1009948"/>
                    <a:pt x="171283" y="1001575"/>
                    <a:pt x="165744" y="991419"/>
                  </a:cubicBezTo>
                  <a:cubicBezTo>
                    <a:pt x="100242" y="871330"/>
                    <a:pt x="151961" y="951492"/>
                    <a:pt x="107992" y="885542"/>
                  </a:cubicBezTo>
                  <a:cubicBezTo>
                    <a:pt x="104784" y="875917"/>
                    <a:pt x="99116" y="866784"/>
                    <a:pt x="98367" y="856666"/>
                  </a:cubicBezTo>
                  <a:cubicBezTo>
                    <a:pt x="78272" y="585380"/>
                    <a:pt x="114436" y="702741"/>
                    <a:pt x="79117" y="596784"/>
                  </a:cubicBezTo>
                  <a:cubicBezTo>
                    <a:pt x="75908" y="571117"/>
                    <a:pt x="72199" y="545507"/>
                    <a:pt x="69491" y="519782"/>
                  </a:cubicBezTo>
                  <a:cubicBezTo>
                    <a:pt x="65781" y="484539"/>
                    <a:pt x="64261" y="449069"/>
                    <a:pt x="59866" y="413904"/>
                  </a:cubicBezTo>
                  <a:cubicBezTo>
                    <a:pt x="56811" y="389466"/>
                    <a:pt x="35193" y="301384"/>
                    <a:pt x="30990" y="288775"/>
                  </a:cubicBezTo>
                  <a:cubicBezTo>
                    <a:pt x="27782" y="279150"/>
                    <a:pt x="24152" y="269655"/>
                    <a:pt x="21365" y="259899"/>
                  </a:cubicBezTo>
                  <a:cubicBezTo>
                    <a:pt x="-2796" y="175332"/>
                    <a:pt x="25185" y="261729"/>
                    <a:pt x="2114" y="192523"/>
                  </a:cubicBezTo>
                  <a:cubicBezTo>
                    <a:pt x="12549" y="-5718"/>
                    <a:pt x="-48320" y="17"/>
                    <a:pt x="127243" y="17"/>
                  </a:cubicBezTo>
                  <a:cubicBezTo>
                    <a:pt x="137389" y="17"/>
                    <a:pt x="146494" y="6434"/>
                    <a:pt x="156119" y="9643"/>
                  </a:cubicBezTo>
                  <a:cubicBezTo>
                    <a:pt x="181034" y="34558"/>
                    <a:pt x="208206" y="65506"/>
                    <a:pt x="242746" y="77019"/>
                  </a:cubicBezTo>
                  <a:lnTo>
                    <a:pt x="329373" y="105895"/>
                  </a:lnTo>
                  <a:lnTo>
                    <a:pt x="358249" y="115520"/>
                  </a:lnTo>
                  <a:cubicBezTo>
                    <a:pt x="367874" y="118729"/>
                    <a:pt x="377282" y="122685"/>
                    <a:pt x="387125" y="125146"/>
                  </a:cubicBezTo>
                  <a:lnTo>
                    <a:pt x="425626" y="134771"/>
                  </a:lnTo>
                  <a:cubicBezTo>
                    <a:pt x="441539" y="133003"/>
                    <a:pt x="512907" y="131199"/>
                    <a:pt x="541129" y="115520"/>
                  </a:cubicBezTo>
                  <a:cubicBezTo>
                    <a:pt x="561354" y="104284"/>
                    <a:pt x="576435" y="82630"/>
                    <a:pt x="598881" y="77019"/>
                  </a:cubicBezTo>
                  <a:lnTo>
                    <a:pt x="675883" y="57769"/>
                  </a:lnTo>
                  <a:cubicBezTo>
                    <a:pt x="688717" y="54561"/>
                    <a:pt x="701412" y="50739"/>
                    <a:pt x="714384" y="48144"/>
                  </a:cubicBezTo>
                  <a:lnTo>
                    <a:pt x="762510" y="38518"/>
                  </a:lnTo>
                  <a:cubicBezTo>
                    <a:pt x="813845" y="41727"/>
                    <a:pt x="865709" y="40122"/>
                    <a:pt x="916514" y="48144"/>
                  </a:cubicBezTo>
                  <a:cubicBezTo>
                    <a:pt x="927941" y="49948"/>
                    <a:pt x="939259" y="57584"/>
                    <a:pt x="945390" y="67394"/>
                  </a:cubicBezTo>
                  <a:cubicBezTo>
                    <a:pt x="956145" y="84602"/>
                    <a:pt x="958224" y="105895"/>
                    <a:pt x="964641" y="125146"/>
                  </a:cubicBezTo>
                  <a:lnTo>
                    <a:pt x="974266" y="154022"/>
                  </a:lnTo>
                  <a:cubicBezTo>
                    <a:pt x="971653" y="169697"/>
                    <a:pt x="966300" y="220336"/>
                    <a:pt x="955015" y="240649"/>
                  </a:cubicBezTo>
                  <a:cubicBezTo>
                    <a:pt x="943779" y="260873"/>
                    <a:pt x="929348" y="279150"/>
                    <a:pt x="916514" y="298400"/>
                  </a:cubicBezTo>
                  <a:cubicBezTo>
                    <a:pt x="910097" y="308025"/>
                    <a:pt x="905444" y="319096"/>
                    <a:pt x="897264" y="327276"/>
                  </a:cubicBezTo>
                  <a:cubicBezTo>
                    <a:pt x="887639" y="336901"/>
                    <a:pt x="877102" y="345695"/>
                    <a:pt x="868388" y="356152"/>
                  </a:cubicBezTo>
                  <a:cubicBezTo>
                    <a:pt x="860982" y="365039"/>
                    <a:pt x="857318" y="376848"/>
                    <a:pt x="849138" y="385028"/>
                  </a:cubicBezTo>
                  <a:cubicBezTo>
                    <a:pt x="840958" y="393208"/>
                    <a:pt x="829149" y="396872"/>
                    <a:pt x="820262" y="404278"/>
                  </a:cubicBezTo>
                  <a:cubicBezTo>
                    <a:pt x="809805" y="412992"/>
                    <a:pt x="802131" y="424797"/>
                    <a:pt x="791386" y="433154"/>
                  </a:cubicBezTo>
                  <a:cubicBezTo>
                    <a:pt x="773123" y="447358"/>
                    <a:pt x="733634" y="471655"/>
                    <a:pt x="733634" y="471655"/>
                  </a:cubicBezTo>
                  <a:cubicBezTo>
                    <a:pt x="727217" y="481280"/>
                    <a:pt x="721790" y="491644"/>
                    <a:pt x="714384" y="500531"/>
                  </a:cubicBezTo>
                  <a:cubicBezTo>
                    <a:pt x="695220" y="523528"/>
                    <a:pt x="652522" y="559653"/>
                    <a:pt x="627757" y="567908"/>
                  </a:cubicBezTo>
                  <a:lnTo>
                    <a:pt x="598881" y="577533"/>
                  </a:lnTo>
                  <a:cubicBezTo>
                    <a:pt x="589256" y="583950"/>
                    <a:pt x="580576" y="592086"/>
                    <a:pt x="570005" y="596784"/>
                  </a:cubicBezTo>
                  <a:cubicBezTo>
                    <a:pt x="551462" y="605025"/>
                    <a:pt x="512253" y="616034"/>
                    <a:pt x="512253" y="616034"/>
                  </a:cubicBezTo>
                  <a:lnTo>
                    <a:pt x="425626" y="673786"/>
                  </a:lnTo>
                  <a:cubicBezTo>
                    <a:pt x="416001" y="680203"/>
                    <a:pt x="407724" y="689378"/>
                    <a:pt x="396750" y="693036"/>
                  </a:cubicBezTo>
                  <a:cubicBezTo>
                    <a:pt x="387125" y="696245"/>
                    <a:pt x="376743" y="697735"/>
                    <a:pt x="367874" y="702662"/>
                  </a:cubicBezTo>
                  <a:cubicBezTo>
                    <a:pt x="347650" y="713898"/>
                    <a:pt x="332072" y="733847"/>
                    <a:pt x="310123" y="741163"/>
                  </a:cubicBezTo>
                  <a:cubicBezTo>
                    <a:pt x="290872" y="747580"/>
                    <a:pt x="272057" y="755491"/>
                    <a:pt x="252371" y="760413"/>
                  </a:cubicBezTo>
                  <a:lnTo>
                    <a:pt x="175369" y="779664"/>
                  </a:lnTo>
                  <a:cubicBezTo>
                    <a:pt x="109438" y="845595"/>
                    <a:pt x="132719" y="814763"/>
                    <a:pt x="98367" y="866291"/>
                  </a:cubicBezTo>
                  <a:lnTo>
                    <a:pt x="69491" y="952918"/>
                  </a:lnTo>
                  <a:lnTo>
                    <a:pt x="59866" y="981794"/>
                  </a:lnTo>
                  <a:lnTo>
                    <a:pt x="50241" y="1010670"/>
                  </a:lnTo>
                  <a:cubicBezTo>
                    <a:pt x="53449" y="1033129"/>
                    <a:pt x="55417" y="1055801"/>
                    <a:pt x="59866" y="1078047"/>
                  </a:cubicBezTo>
                  <a:cubicBezTo>
                    <a:pt x="61856" y="1087996"/>
                    <a:pt x="66821" y="1097135"/>
                    <a:pt x="69491" y="1106923"/>
                  </a:cubicBezTo>
                  <a:cubicBezTo>
                    <a:pt x="76452" y="1132448"/>
                    <a:pt x="82325" y="1158258"/>
                    <a:pt x="88742" y="1183925"/>
                  </a:cubicBezTo>
                  <a:cubicBezTo>
                    <a:pt x="91950" y="1196759"/>
                    <a:pt x="94184" y="1209876"/>
                    <a:pt x="98367" y="1222426"/>
                  </a:cubicBezTo>
                  <a:lnTo>
                    <a:pt x="117618" y="1280177"/>
                  </a:lnTo>
                  <a:lnTo>
                    <a:pt x="127243" y="1309053"/>
                  </a:lnTo>
                  <a:cubicBezTo>
                    <a:pt x="130451" y="1318678"/>
                    <a:pt x="131240" y="1329487"/>
                    <a:pt x="136868" y="1337929"/>
                  </a:cubicBezTo>
                  <a:lnTo>
                    <a:pt x="175369" y="1395680"/>
                  </a:lnTo>
                  <a:cubicBezTo>
                    <a:pt x="199562" y="1468260"/>
                    <a:pt x="166927" y="1378796"/>
                    <a:pt x="204245" y="1453432"/>
                  </a:cubicBezTo>
                  <a:cubicBezTo>
                    <a:pt x="208782" y="1462507"/>
                    <a:pt x="208943" y="1473439"/>
                    <a:pt x="213870" y="1482308"/>
                  </a:cubicBezTo>
                  <a:cubicBezTo>
                    <a:pt x="213874" y="1482316"/>
                    <a:pt x="261994" y="1554494"/>
                    <a:pt x="271622" y="1568935"/>
                  </a:cubicBezTo>
                  <a:lnTo>
                    <a:pt x="310123" y="1626687"/>
                  </a:lnTo>
                  <a:cubicBezTo>
                    <a:pt x="316540" y="1636312"/>
                    <a:pt x="325715" y="1644589"/>
                    <a:pt x="329373" y="1655563"/>
                  </a:cubicBezTo>
                  <a:cubicBezTo>
                    <a:pt x="341268" y="1691244"/>
                    <a:pt x="334462" y="1675363"/>
                    <a:pt x="348624" y="1703689"/>
                  </a:cubicBez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456" name="Freeform 455">
            <a:extLst>
              <a:ext uri="{FF2B5EF4-FFF2-40B4-BE49-F238E27FC236}">
                <a16:creationId xmlns:a16="http://schemas.microsoft.com/office/drawing/2014/main" id="{FAC02EF3-9A1F-3B1B-FDFC-D4008E38BA3E}"/>
              </a:ext>
            </a:extLst>
          </p:cNvPr>
          <p:cNvSpPr/>
          <p:nvPr/>
        </p:nvSpPr>
        <p:spPr>
          <a:xfrm>
            <a:off x="34323633" y="10344002"/>
            <a:ext cx="708956" cy="687092"/>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25400">
            <a:solidFill>
              <a:srgbClr val="056BB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1" name="Group 460">
            <a:extLst>
              <a:ext uri="{FF2B5EF4-FFF2-40B4-BE49-F238E27FC236}">
                <a16:creationId xmlns:a16="http://schemas.microsoft.com/office/drawing/2014/main" id="{F2C87033-5456-98A3-FC39-8A9713C83031}"/>
              </a:ext>
            </a:extLst>
          </p:cNvPr>
          <p:cNvGrpSpPr/>
          <p:nvPr/>
        </p:nvGrpSpPr>
        <p:grpSpPr>
          <a:xfrm>
            <a:off x="34107243" y="11544270"/>
            <a:ext cx="958140" cy="960719"/>
            <a:chOff x="33961461" y="9903910"/>
            <a:chExt cx="1117630" cy="1217762"/>
          </a:xfrm>
        </p:grpSpPr>
        <p:sp>
          <p:nvSpPr>
            <p:cNvPr id="462" name="Freeform 461">
              <a:extLst>
                <a:ext uri="{FF2B5EF4-FFF2-40B4-BE49-F238E27FC236}">
                  <a16:creationId xmlns:a16="http://schemas.microsoft.com/office/drawing/2014/main" id="{27D6E98E-9454-6673-31BB-208529C57788}"/>
                </a:ext>
              </a:extLst>
            </p:cNvPr>
            <p:cNvSpPr/>
            <p:nvPr/>
          </p:nvSpPr>
          <p:spPr>
            <a:xfrm>
              <a:off x="34156507" y="10139932"/>
              <a:ext cx="826967" cy="870925"/>
            </a:xfrm>
            <a:custGeom>
              <a:avLst/>
              <a:gdLst>
                <a:gd name="connsiteX0" fmla="*/ 1266093 w 1266093"/>
                <a:gd name="connsiteY0" fmla="*/ 975964 h 975964"/>
                <a:gd name="connsiteX1" fmla="*/ 1230924 w 1266093"/>
                <a:gd name="connsiteY1" fmla="*/ 914417 h 975964"/>
                <a:gd name="connsiteX2" fmla="*/ 1213339 w 1266093"/>
                <a:gd name="connsiteY2" fmla="*/ 888041 h 975964"/>
                <a:gd name="connsiteX3" fmla="*/ 1204547 w 1266093"/>
                <a:gd name="connsiteY3" fmla="*/ 861664 h 975964"/>
                <a:gd name="connsiteX4" fmla="*/ 1151793 w 1266093"/>
                <a:gd name="connsiteY4" fmla="*/ 826494 h 975964"/>
                <a:gd name="connsiteX5" fmla="*/ 1125416 w 1266093"/>
                <a:gd name="connsiteY5" fmla="*/ 808910 h 975964"/>
                <a:gd name="connsiteX6" fmla="*/ 1072662 w 1266093"/>
                <a:gd name="connsiteY6" fmla="*/ 791325 h 975964"/>
                <a:gd name="connsiteX7" fmla="*/ 1037493 w 1266093"/>
                <a:gd name="connsiteY7" fmla="*/ 782533 h 975964"/>
                <a:gd name="connsiteX8" fmla="*/ 984739 w 1266093"/>
                <a:gd name="connsiteY8" fmla="*/ 764948 h 975964"/>
                <a:gd name="connsiteX9" fmla="*/ 958362 w 1266093"/>
                <a:gd name="connsiteY9" fmla="*/ 756156 h 975964"/>
                <a:gd name="connsiteX10" fmla="*/ 931985 w 1266093"/>
                <a:gd name="connsiteY10" fmla="*/ 747364 h 975964"/>
                <a:gd name="connsiteX11" fmla="*/ 888024 w 1266093"/>
                <a:gd name="connsiteY11" fmla="*/ 738571 h 975964"/>
                <a:gd name="connsiteX12" fmla="*/ 835270 w 1266093"/>
                <a:gd name="connsiteY12" fmla="*/ 720987 h 975964"/>
                <a:gd name="connsiteX13" fmla="*/ 808893 w 1266093"/>
                <a:gd name="connsiteY13" fmla="*/ 712194 h 975964"/>
                <a:gd name="connsiteX14" fmla="*/ 756139 w 1266093"/>
                <a:gd name="connsiteY14" fmla="*/ 677025 h 975964"/>
                <a:gd name="connsiteX15" fmla="*/ 703385 w 1266093"/>
                <a:gd name="connsiteY15" fmla="*/ 659441 h 975964"/>
                <a:gd name="connsiteX16" fmla="*/ 650631 w 1266093"/>
                <a:gd name="connsiteY16" fmla="*/ 615479 h 975964"/>
                <a:gd name="connsiteX17" fmla="*/ 641839 w 1266093"/>
                <a:gd name="connsiteY17" fmla="*/ 589102 h 975964"/>
                <a:gd name="connsiteX18" fmla="*/ 606670 w 1266093"/>
                <a:gd name="connsiteY18" fmla="*/ 536348 h 975964"/>
                <a:gd name="connsiteX19" fmla="*/ 589085 w 1266093"/>
                <a:gd name="connsiteY19" fmla="*/ 509971 h 975964"/>
                <a:gd name="connsiteX20" fmla="*/ 571500 w 1266093"/>
                <a:gd name="connsiteY20" fmla="*/ 483594 h 975964"/>
                <a:gd name="connsiteX21" fmla="*/ 545124 w 1266093"/>
                <a:gd name="connsiteY21" fmla="*/ 395671 h 975964"/>
                <a:gd name="connsiteX22" fmla="*/ 536331 w 1266093"/>
                <a:gd name="connsiteY22" fmla="*/ 325333 h 975964"/>
                <a:gd name="connsiteX23" fmla="*/ 518747 w 1266093"/>
                <a:gd name="connsiteY23" fmla="*/ 175864 h 975964"/>
                <a:gd name="connsiteX24" fmla="*/ 527539 w 1266093"/>
                <a:gd name="connsiteY24" fmla="*/ 131902 h 975964"/>
                <a:gd name="connsiteX25" fmla="*/ 536331 w 1266093"/>
                <a:gd name="connsiteY25" fmla="*/ 105525 h 975964"/>
                <a:gd name="connsiteX26" fmla="*/ 545124 w 1266093"/>
                <a:gd name="connsiteY26" fmla="*/ 52771 h 975964"/>
                <a:gd name="connsiteX27" fmla="*/ 624254 w 1266093"/>
                <a:gd name="connsiteY27" fmla="*/ 61564 h 975964"/>
                <a:gd name="connsiteX28" fmla="*/ 685800 w 1266093"/>
                <a:gd name="connsiteY28" fmla="*/ 131902 h 975964"/>
                <a:gd name="connsiteX29" fmla="*/ 729762 w 1266093"/>
                <a:gd name="connsiteY29" fmla="*/ 175864 h 975964"/>
                <a:gd name="connsiteX30" fmla="*/ 808893 w 1266093"/>
                <a:gd name="connsiteY30" fmla="*/ 158279 h 975964"/>
                <a:gd name="connsiteX31" fmla="*/ 861647 w 1266093"/>
                <a:gd name="connsiteY31" fmla="*/ 123110 h 975964"/>
                <a:gd name="connsiteX32" fmla="*/ 914400 w 1266093"/>
                <a:gd name="connsiteY32" fmla="*/ 105525 h 975964"/>
                <a:gd name="connsiteX33" fmla="*/ 1107831 w 1266093"/>
                <a:gd name="connsiteY33" fmla="*/ 114317 h 975964"/>
                <a:gd name="connsiteX34" fmla="*/ 1099039 w 1266093"/>
                <a:gd name="connsiteY34" fmla="*/ 202241 h 975964"/>
                <a:gd name="connsiteX35" fmla="*/ 1046285 w 1266093"/>
                <a:gd name="connsiteY35" fmla="*/ 307748 h 975964"/>
                <a:gd name="connsiteX36" fmla="*/ 1019908 w 1266093"/>
                <a:gd name="connsiteY36" fmla="*/ 325333 h 975964"/>
                <a:gd name="connsiteX37" fmla="*/ 940777 w 1266093"/>
                <a:gd name="connsiteY37" fmla="*/ 395671 h 975964"/>
                <a:gd name="connsiteX38" fmla="*/ 923193 w 1266093"/>
                <a:gd name="connsiteY38" fmla="*/ 422048 h 975964"/>
                <a:gd name="connsiteX39" fmla="*/ 896816 w 1266093"/>
                <a:gd name="connsiteY39" fmla="*/ 430841 h 975964"/>
                <a:gd name="connsiteX40" fmla="*/ 844062 w 1266093"/>
                <a:gd name="connsiteY40" fmla="*/ 457217 h 975964"/>
                <a:gd name="connsiteX41" fmla="*/ 764931 w 1266093"/>
                <a:gd name="connsiteY41" fmla="*/ 492387 h 975964"/>
                <a:gd name="connsiteX42" fmla="*/ 738554 w 1266093"/>
                <a:gd name="connsiteY42" fmla="*/ 501179 h 975964"/>
                <a:gd name="connsiteX43" fmla="*/ 712177 w 1266093"/>
                <a:gd name="connsiteY43" fmla="*/ 509971 h 975964"/>
                <a:gd name="connsiteX44" fmla="*/ 685800 w 1266093"/>
                <a:gd name="connsiteY44" fmla="*/ 527556 h 975964"/>
                <a:gd name="connsiteX45" fmla="*/ 597877 w 1266093"/>
                <a:gd name="connsiteY45" fmla="*/ 545141 h 975964"/>
                <a:gd name="connsiteX46" fmla="*/ 448408 w 1266093"/>
                <a:gd name="connsiteY46" fmla="*/ 545141 h 975964"/>
                <a:gd name="connsiteX47" fmla="*/ 422031 w 1266093"/>
                <a:gd name="connsiteY47" fmla="*/ 527556 h 975964"/>
                <a:gd name="connsiteX48" fmla="*/ 395654 w 1266093"/>
                <a:gd name="connsiteY48" fmla="*/ 474802 h 975964"/>
                <a:gd name="connsiteX49" fmla="*/ 378070 w 1266093"/>
                <a:gd name="connsiteY49" fmla="*/ 448425 h 975964"/>
                <a:gd name="connsiteX50" fmla="*/ 360485 w 1266093"/>
                <a:gd name="connsiteY50" fmla="*/ 395671 h 975964"/>
                <a:gd name="connsiteX51" fmla="*/ 351693 w 1266093"/>
                <a:gd name="connsiteY51" fmla="*/ 369294 h 975964"/>
                <a:gd name="connsiteX52" fmla="*/ 325316 w 1266093"/>
                <a:gd name="connsiteY52" fmla="*/ 237410 h 975964"/>
                <a:gd name="connsiteX53" fmla="*/ 334108 w 1266093"/>
                <a:gd name="connsiteY53" fmla="*/ 202241 h 975964"/>
                <a:gd name="connsiteX54" fmla="*/ 307731 w 1266093"/>
                <a:gd name="connsiteY54" fmla="*/ 175864 h 975964"/>
                <a:gd name="connsiteX55" fmla="*/ 290147 w 1266093"/>
                <a:gd name="connsiteY55" fmla="*/ 149487 h 975964"/>
                <a:gd name="connsiteX56" fmla="*/ 184639 w 1266093"/>
                <a:gd name="connsiteY56" fmla="*/ 61564 h 975964"/>
                <a:gd name="connsiteX57" fmla="*/ 131885 w 1266093"/>
                <a:gd name="connsiteY57" fmla="*/ 35187 h 975964"/>
                <a:gd name="connsiteX58" fmla="*/ 105508 w 1266093"/>
                <a:gd name="connsiteY58" fmla="*/ 17602 h 975964"/>
                <a:gd name="connsiteX59" fmla="*/ 79131 w 1266093"/>
                <a:gd name="connsiteY59" fmla="*/ 8810 h 975964"/>
                <a:gd name="connsiteX60" fmla="*/ 0 w 1266093"/>
                <a:gd name="connsiteY60" fmla="*/ 17 h 97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66093" h="975964">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254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3" name="Freeform 462">
              <a:extLst>
                <a:ext uri="{FF2B5EF4-FFF2-40B4-BE49-F238E27FC236}">
                  <a16:creationId xmlns:a16="http://schemas.microsoft.com/office/drawing/2014/main" id="{3FBA774C-AB71-2DAB-97CB-0EFA99ACD2D8}"/>
                </a:ext>
              </a:extLst>
            </p:cNvPr>
            <p:cNvSpPr/>
            <p:nvPr/>
          </p:nvSpPr>
          <p:spPr>
            <a:xfrm>
              <a:off x="34500608" y="10202439"/>
              <a:ext cx="371927" cy="919233"/>
            </a:xfrm>
            <a:custGeom>
              <a:avLst/>
              <a:gdLst>
                <a:gd name="connsiteX0" fmla="*/ 425626 w 974266"/>
                <a:gd name="connsiteY0" fmla="*/ 1463057 h 1703689"/>
                <a:gd name="connsiteX1" fmla="*/ 377500 w 974266"/>
                <a:gd name="connsiteY1" fmla="*/ 1366805 h 1703689"/>
                <a:gd name="connsiteX2" fmla="*/ 348624 w 974266"/>
                <a:gd name="connsiteY2" fmla="*/ 1337929 h 1703689"/>
                <a:gd name="connsiteX3" fmla="*/ 319748 w 974266"/>
                <a:gd name="connsiteY3" fmla="*/ 1280177 h 1703689"/>
                <a:gd name="connsiteX4" fmla="*/ 310123 w 974266"/>
                <a:gd name="connsiteY4" fmla="*/ 1251302 h 1703689"/>
                <a:gd name="connsiteX5" fmla="*/ 271622 w 974266"/>
                <a:gd name="connsiteY5" fmla="*/ 1193550 h 1703689"/>
                <a:gd name="connsiteX6" fmla="*/ 261997 w 974266"/>
                <a:gd name="connsiteY6" fmla="*/ 1164674 h 1703689"/>
                <a:gd name="connsiteX7" fmla="*/ 223495 w 974266"/>
                <a:gd name="connsiteY7" fmla="*/ 1106923 h 1703689"/>
                <a:gd name="connsiteX8" fmla="*/ 204245 w 974266"/>
                <a:gd name="connsiteY8" fmla="*/ 1068422 h 1703689"/>
                <a:gd name="connsiteX9" fmla="*/ 184994 w 974266"/>
                <a:gd name="connsiteY9" fmla="*/ 1020295 h 1703689"/>
                <a:gd name="connsiteX10" fmla="*/ 165744 w 974266"/>
                <a:gd name="connsiteY10" fmla="*/ 991419 h 1703689"/>
                <a:gd name="connsiteX11" fmla="*/ 107992 w 974266"/>
                <a:gd name="connsiteY11" fmla="*/ 885542 h 1703689"/>
                <a:gd name="connsiteX12" fmla="*/ 98367 w 974266"/>
                <a:gd name="connsiteY12" fmla="*/ 856666 h 1703689"/>
                <a:gd name="connsiteX13" fmla="*/ 79117 w 974266"/>
                <a:gd name="connsiteY13" fmla="*/ 596784 h 1703689"/>
                <a:gd name="connsiteX14" fmla="*/ 69491 w 974266"/>
                <a:gd name="connsiteY14" fmla="*/ 519782 h 1703689"/>
                <a:gd name="connsiteX15" fmla="*/ 59866 w 974266"/>
                <a:gd name="connsiteY15" fmla="*/ 413904 h 1703689"/>
                <a:gd name="connsiteX16" fmla="*/ 30990 w 974266"/>
                <a:gd name="connsiteY16" fmla="*/ 288775 h 1703689"/>
                <a:gd name="connsiteX17" fmla="*/ 21365 w 974266"/>
                <a:gd name="connsiteY17" fmla="*/ 259899 h 1703689"/>
                <a:gd name="connsiteX18" fmla="*/ 2114 w 974266"/>
                <a:gd name="connsiteY18" fmla="*/ 192523 h 1703689"/>
                <a:gd name="connsiteX19" fmla="*/ 127243 w 974266"/>
                <a:gd name="connsiteY19" fmla="*/ 17 h 1703689"/>
                <a:gd name="connsiteX20" fmla="*/ 156119 w 974266"/>
                <a:gd name="connsiteY20" fmla="*/ 9643 h 1703689"/>
                <a:gd name="connsiteX21" fmla="*/ 242746 w 974266"/>
                <a:gd name="connsiteY21" fmla="*/ 77019 h 1703689"/>
                <a:gd name="connsiteX22" fmla="*/ 329373 w 974266"/>
                <a:gd name="connsiteY22" fmla="*/ 105895 h 1703689"/>
                <a:gd name="connsiteX23" fmla="*/ 358249 w 974266"/>
                <a:gd name="connsiteY23" fmla="*/ 115520 h 1703689"/>
                <a:gd name="connsiteX24" fmla="*/ 387125 w 974266"/>
                <a:gd name="connsiteY24" fmla="*/ 125146 h 1703689"/>
                <a:gd name="connsiteX25" fmla="*/ 425626 w 974266"/>
                <a:gd name="connsiteY25" fmla="*/ 134771 h 1703689"/>
                <a:gd name="connsiteX26" fmla="*/ 541129 w 974266"/>
                <a:gd name="connsiteY26" fmla="*/ 115520 h 1703689"/>
                <a:gd name="connsiteX27" fmla="*/ 598881 w 974266"/>
                <a:gd name="connsiteY27" fmla="*/ 77019 h 1703689"/>
                <a:gd name="connsiteX28" fmla="*/ 675883 w 974266"/>
                <a:gd name="connsiteY28" fmla="*/ 57769 h 1703689"/>
                <a:gd name="connsiteX29" fmla="*/ 714384 w 974266"/>
                <a:gd name="connsiteY29" fmla="*/ 48144 h 1703689"/>
                <a:gd name="connsiteX30" fmla="*/ 762510 w 974266"/>
                <a:gd name="connsiteY30" fmla="*/ 38518 h 1703689"/>
                <a:gd name="connsiteX31" fmla="*/ 916514 w 974266"/>
                <a:gd name="connsiteY31" fmla="*/ 48144 h 1703689"/>
                <a:gd name="connsiteX32" fmla="*/ 945390 w 974266"/>
                <a:gd name="connsiteY32" fmla="*/ 67394 h 1703689"/>
                <a:gd name="connsiteX33" fmla="*/ 964641 w 974266"/>
                <a:gd name="connsiteY33" fmla="*/ 125146 h 1703689"/>
                <a:gd name="connsiteX34" fmla="*/ 974266 w 974266"/>
                <a:gd name="connsiteY34" fmla="*/ 154022 h 1703689"/>
                <a:gd name="connsiteX35" fmla="*/ 955015 w 974266"/>
                <a:gd name="connsiteY35" fmla="*/ 240649 h 1703689"/>
                <a:gd name="connsiteX36" fmla="*/ 916514 w 974266"/>
                <a:gd name="connsiteY36" fmla="*/ 298400 h 1703689"/>
                <a:gd name="connsiteX37" fmla="*/ 897264 w 974266"/>
                <a:gd name="connsiteY37" fmla="*/ 327276 h 1703689"/>
                <a:gd name="connsiteX38" fmla="*/ 868388 w 974266"/>
                <a:gd name="connsiteY38" fmla="*/ 356152 h 1703689"/>
                <a:gd name="connsiteX39" fmla="*/ 849138 w 974266"/>
                <a:gd name="connsiteY39" fmla="*/ 385028 h 1703689"/>
                <a:gd name="connsiteX40" fmla="*/ 820262 w 974266"/>
                <a:gd name="connsiteY40" fmla="*/ 404278 h 1703689"/>
                <a:gd name="connsiteX41" fmla="*/ 791386 w 974266"/>
                <a:gd name="connsiteY41" fmla="*/ 433154 h 1703689"/>
                <a:gd name="connsiteX42" fmla="*/ 733634 w 974266"/>
                <a:gd name="connsiteY42" fmla="*/ 471655 h 1703689"/>
                <a:gd name="connsiteX43" fmla="*/ 714384 w 974266"/>
                <a:gd name="connsiteY43" fmla="*/ 500531 h 1703689"/>
                <a:gd name="connsiteX44" fmla="*/ 627757 w 974266"/>
                <a:gd name="connsiteY44" fmla="*/ 567908 h 1703689"/>
                <a:gd name="connsiteX45" fmla="*/ 598881 w 974266"/>
                <a:gd name="connsiteY45" fmla="*/ 577533 h 1703689"/>
                <a:gd name="connsiteX46" fmla="*/ 570005 w 974266"/>
                <a:gd name="connsiteY46" fmla="*/ 596784 h 1703689"/>
                <a:gd name="connsiteX47" fmla="*/ 512253 w 974266"/>
                <a:gd name="connsiteY47" fmla="*/ 616034 h 1703689"/>
                <a:gd name="connsiteX48" fmla="*/ 425626 w 974266"/>
                <a:gd name="connsiteY48" fmla="*/ 673786 h 1703689"/>
                <a:gd name="connsiteX49" fmla="*/ 396750 w 974266"/>
                <a:gd name="connsiteY49" fmla="*/ 693036 h 1703689"/>
                <a:gd name="connsiteX50" fmla="*/ 367874 w 974266"/>
                <a:gd name="connsiteY50" fmla="*/ 702662 h 1703689"/>
                <a:gd name="connsiteX51" fmla="*/ 310123 w 974266"/>
                <a:gd name="connsiteY51" fmla="*/ 741163 h 1703689"/>
                <a:gd name="connsiteX52" fmla="*/ 252371 w 974266"/>
                <a:gd name="connsiteY52" fmla="*/ 760413 h 1703689"/>
                <a:gd name="connsiteX53" fmla="*/ 175369 w 974266"/>
                <a:gd name="connsiteY53" fmla="*/ 779664 h 1703689"/>
                <a:gd name="connsiteX54" fmla="*/ 98367 w 974266"/>
                <a:gd name="connsiteY54" fmla="*/ 866291 h 1703689"/>
                <a:gd name="connsiteX55" fmla="*/ 69491 w 974266"/>
                <a:gd name="connsiteY55" fmla="*/ 952918 h 1703689"/>
                <a:gd name="connsiteX56" fmla="*/ 59866 w 974266"/>
                <a:gd name="connsiteY56" fmla="*/ 981794 h 1703689"/>
                <a:gd name="connsiteX57" fmla="*/ 50241 w 974266"/>
                <a:gd name="connsiteY57" fmla="*/ 1010670 h 1703689"/>
                <a:gd name="connsiteX58" fmla="*/ 59866 w 974266"/>
                <a:gd name="connsiteY58" fmla="*/ 1078047 h 1703689"/>
                <a:gd name="connsiteX59" fmla="*/ 69491 w 974266"/>
                <a:gd name="connsiteY59" fmla="*/ 1106923 h 1703689"/>
                <a:gd name="connsiteX60" fmla="*/ 88742 w 974266"/>
                <a:gd name="connsiteY60" fmla="*/ 1183925 h 1703689"/>
                <a:gd name="connsiteX61" fmla="*/ 98367 w 974266"/>
                <a:gd name="connsiteY61" fmla="*/ 1222426 h 1703689"/>
                <a:gd name="connsiteX62" fmla="*/ 117618 w 974266"/>
                <a:gd name="connsiteY62" fmla="*/ 1280177 h 1703689"/>
                <a:gd name="connsiteX63" fmla="*/ 127243 w 974266"/>
                <a:gd name="connsiteY63" fmla="*/ 1309053 h 1703689"/>
                <a:gd name="connsiteX64" fmla="*/ 136868 w 974266"/>
                <a:gd name="connsiteY64" fmla="*/ 1337929 h 1703689"/>
                <a:gd name="connsiteX65" fmla="*/ 175369 w 974266"/>
                <a:gd name="connsiteY65" fmla="*/ 1395680 h 1703689"/>
                <a:gd name="connsiteX66" fmla="*/ 204245 w 974266"/>
                <a:gd name="connsiteY66" fmla="*/ 1453432 h 1703689"/>
                <a:gd name="connsiteX67" fmla="*/ 213870 w 974266"/>
                <a:gd name="connsiteY67" fmla="*/ 1482308 h 1703689"/>
                <a:gd name="connsiteX68" fmla="*/ 271622 w 974266"/>
                <a:gd name="connsiteY68" fmla="*/ 1568935 h 1703689"/>
                <a:gd name="connsiteX69" fmla="*/ 310123 w 974266"/>
                <a:gd name="connsiteY69" fmla="*/ 1626687 h 1703689"/>
                <a:gd name="connsiteX70" fmla="*/ 329373 w 974266"/>
                <a:gd name="connsiteY70" fmla="*/ 1655563 h 1703689"/>
                <a:gd name="connsiteX71" fmla="*/ 348624 w 974266"/>
                <a:gd name="connsiteY71" fmla="*/ 1703689 h 170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74266" h="1703689">
                  <a:moveTo>
                    <a:pt x="425626" y="1463057"/>
                  </a:moveTo>
                  <a:cubicBezTo>
                    <a:pt x="410535" y="1427846"/>
                    <a:pt x="401620" y="1395749"/>
                    <a:pt x="377500" y="1366805"/>
                  </a:cubicBezTo>
                  <a:cubicBezTo>
                    <a:pt x="368786" y="1356348"/>
                    <a:pt x="358249" y="1347554"/>
                    <a:pt x="348624" y="1337929"/>
                  </a:cubicBezTo>
                  <a:cubicBezTo>
                    <a:pt x="324433" y="1265352"/>
                    <a:pt x="357065" y="1354809"/>
                    <a:pt x="319748" y="1280177"/>
                  </a:cubicBezTo>
                  <a:cubicBezTo>
                    <a:pt x="315211" y="1271102"/>
                    <a:pt x="315050" y="1260171"/>
                    <a:pt x="310123" y="1251302"/>
                  </a:cubicBezTo>
                  <a:cubicBezTo>
                    <a:pt x="298887" y="1231077"/>
                    <a:pt x="278938" y="1215499"/>
                    <a:pt x="271622" y="1193550"/>
                  </a:cubicBezTo>
                  <a:cubicBezTo>
                    <a:pt x="268414" y="1183925"/>
                    <a:pt x="266924" y="1173543"/>
                    <a:pt x="261997" y="1164674"/>
                  </a:cubicBezTo>
                  <a:cubicBezTo>
                    <a:pt x="250761" y="1144449"/>
                    <a:pt x="233842" y="1127617"/>
                    <a:pt x="223495" y="1106923"/>
                  </a:cubicBezTo>
                  <a:cubicBezTo>
                    <a:pt x="217078" y="1094089"/>
                    <a:pt x="210072" y="1081534"/>
                    <a:pt x="204245" y="1068422"/>
                  </a:cubicBezTo>
                  <a:cubicBezTo>
                    <a:pt x="197228" y="1052633"/>
                    <a:pt x="192721" y="1035749"/>
                    <a:pt x="184994" y="1020295"/>
                  </a:cubicBezTo>
                  <a:cubicBezTo>
                    <a:pt x="179821" y="1009948"/>
                    <a:pt x="171283" y="1001575"/>
                    <a:pt x="165744" y="991419"/>
                  </a:cubicBezTo>
                  <a:cubicBezTo>
                    <a:pt x="100242" y="871330"/>
                    <a:pt x="151961" y="951492"/>
                    <a:pt x="107992" y="885542"/>
                  </a:cubicBezTo>
                  <a:cubicBezTo>
                    <a:pt x="104784" y="875917"/>
                    <a:pt x="99116" y="866784"/>
                    <a:pt x="98367" y="856666"/>
                  </a:cubicBezTo>
                  <a:cubicBezTo>
                    <a:pt x="78272" y="585380"/>
                    <a:pt x="114436" y="702741"/>
                    <a:pt x="79117" y="596784"/>
                  </a:cubicBezTo>
                  <a:cubicBezTo>
                    <a:pt x="75908" y="571117"/>
                    <a:pt x="72199" y="545507"/>
                    <a:pt x="69491" y="519782"/>
                  </a:cubicBezTo>
                  <a:cubicBezTo>
                    <a:pt x="65781" y="484539"/>
                    <a:pt x="64261" y="449069"/>
                    <a:pt x="59866" y="413904"/>
                  </a:cubicBezTo>
                  <a:cubicBezTo>
                    <a:pt x="56811" y="389466"/>
                    <a:pt x="35193" y="301384"/>
                    <a:pt x="30990" y="288775"/>
                  </a:cubicBezTo>
                  <a:cubicBezTo>
                    <a:pt x="27782" y="279150"/>
                    <a:pt x="24152" y="269655"/>
                    <a:pt x="21365" y="259899"/>
                  </a:cubicBezTo>
                  <a:cubicBezTo>
                    <a:pt x="-2796" y="175332"/>
                    <a:pt x="25185" y="261729"/>
                    <a:pt x="2114" y="192523"/>
                  </a:cubicBezTo>
                  <a:cubicBezTo>
                    <a:pt x="12549" y="-5718"/>
                    <a:pt x="-48320" y="17"/>
                    <a:pt x="127243" y="17"/>
                  </a:cubicBezTo>
                  <a:cubicBezTo>
                    <a:pt x="137389" y="17"/>
                    <a:pt x="146494" y="6434"/>
                    <a:pt x="156119" y="9643"/>
                  </a:cubicBezTo>
                  <a:cubicBezTo>
                    <a:pt x="181034" y="34558"/>
                    <a:pt x="208206" y="65506"/>
                    <a:pt x="242746" y="77019"/>
                  </a:cubicBezTo>
                  <a:lnTo>
                    <a:pt x="329373" y="105895"/>
                  </a:lnTo>
                  <a:lnTo>
                    <a:pt x="358249" y="115520"/>
                  </a:lnTo>
                  <a:cubicBezTo>
                    <a:pt x="367874" y="118729"/>
                    <a:pt x="377282" y="122685"/>
                    <a:pt x="387125" y="125146"/>
                  </a:cubicBezTo>
                  <a:lnTo>
                    <a:pt x="425626" y="134771"/>
                  </a:lnTo>
                  <a:cubicBezTo>
                    <a:pt x="441539" y="133003"/>
                    <a:pt x="512907" y="131199"/>
                    <a:pt x="541129" y="115520"/>
                  </a:cubicBezTo>
                  <a:cubicBezTo>
                    <a:pt x="561354" y="104284"/>
                    <a:pt x="576435" y="82630"/>
                    <a:pt x="598881" y="77019"/>
                  </a:cubicBezTo>
                  <a:lnTo>
                    <a:pt x="675883" y="57769"/>
                  </a:lnTo>
                  <a:cubicBezTo>
                    <a:pt x="688717" y="54561"/>
                    <a:pt x="701412" y="50739"/>
                    <a:pt x="714384" y="48144"/>
                  </a:cubicBezTo>
                  <a:lnTo>
                    <a:pt x="762510" y="38518"/>
                  </a:lnTo>
                  <a:cubicBezTo>
                    <a:pt x="813845" y="41727"/>
                    <a:pt x="865709" y="40122"/>
                    <a:pt x="916514" y="48144"/>
                  </a:cubicBezTo>
                  <a:cubicBezTo>
                    <a:pt x="927941" y="49948"/>
                    <a:pt x="939259" y="57584"/>
                    <a:pt x="945390" y="67394"/>
                  </a:cubicBezTo>
                  <a:cubicBezTo>
                    <a:pt x="956145" y="84602"/>
                    <a:pt x="958224" y="105895"/>
                    <a:pt x="964641" y="125146"/>
                  </a:cubicBezTo>
                  <a:lnTo>
                    <a:pt x="974266" y="154022"/>
                  </a:lnTo>
                  <a:cubicBezTo>
                    <a:pt x="971653" y="169697"/>
                    <a:pt x="966300" y="220336"/>
                    <a:pt x="955015" y="240649"/>
                  </a:cubicBezTo>
                  <a:cubicBezTo>
                    <a:pt x="943779" y="260873"/>
                    <a:pt x="929348" y="279150"/>
                    <a:pt x="916514" y="298400"/>
                  </a:cubicBezTo>
                  <a:cubicBezTo>
                    <a:pt x="910097" y="308025"/>
                    <a:pt x="905444" y="319096"/>
                    <a:pt x="897264" y="327276"/>
                  </a:cubicBezTo>
                  <a:cubicBezTo>
                    <a:pt x="887639" y="336901"/>
                    <a:pt x="877102" y="345695"/>
                    <a:pt x="868388" y="356152"/>
                  </a:cubicBezTo>
                  <a:cubicBezTo>
                    <a:pt x="860982" y="365039"/>
                    <a:pt x="857318" y="376848"/>
                    <a:pt x="849138" y="385028"/>
                  </a:cubicBezTo>
                  <a:cubicBezTo>
                    <a:pt x="840958" y="393208"/>
                    <a:pt x="829149" y="396872"/>
                    <a:pt x="820262" y="404278"/>
                  </a:cubicBezTo>
                  <a:cubicBezTo>
                    <a:pt x="809805" y="412992"/>
                    <a:pt x="802131" y="424797"/>
                    <a:pt x="791386" y="433154"/>
                  </a:cubicBezTo>
                  <a:cubicBezTo>
                    <a:pt x="773123" y="447358"/>
                    <a:pt x="733634" y="471655"/>
                    <a:pt x="733634" y="471655"/>
                  </a:cubicBezTo>
                  <a:cubicBezTo>
                    <a:pt x="727217" y="481280"/>
                    <a:pt x="721790" y="491644"/>
                    <a:pt x="714384" y="500531"/>
                  </a:cubicBezTo>
                  <a:cubicBezTo>
                    <a:pt x="695220" y="523528"/>
                    <a:pt x="652522" y="559653"/>
                    <a:pt x="627757" y="567908"/>
                  </a:cubicBezTo>
                  <a:lnTo>
                    <a:pt x="598881" y="577533"/>
                  </a:lnTo>
                  <a:cubicBezTo>
                    <a:pt x="589256" y="583950"/>
                    <a:pt x="580576" y="592086"/>
                    <a:pt x="570005" y="596784"/>
                  </a:cubicBezTo>
                  <a:cubicBezTo>
                    <a:pt x="551462" y="605025"/>
                    <a:pt x="512253" y="616034"/>
                    <a:pt x="512253" y="616034"/>
                  </a:cubicBezTo>
                  <a:lnTo>
                    <a:pt x="425626" y="673786"/>
                  </a:lnTo>
                  <a:cubicBezTo>
                    <a:pt x="416001" y="680203"/>
                    <a:pt x="407724" y="689378"/>
                    <a:pt x="396750" y="693036"/>
                  </a:cubicBezTo>
                  <a:cubicBezTo>
                    <a:pt x="387125" y="696245"/>
                    <a:pt x="376743" y="697735"/>
                    <a:pt x="367874" y="702662"/>
                  </a:cubicBezTo>
                  <a:cubicBezTo>
                    <a:pt x="347650" y="713898"/>
                    <a:pt x="332072" y="733847"/>
                    <a:pt x="310123" y="741163"/>
                  </a:cubicBezTo>
                  <a:cubicBezTo>
                    <a:pt x="290872" y="747580"/>
                    <a:pt x="272057" y="755491"/>
                    <a:pt x="252371" y="760413"/>
                  </a:cubicBezTo>
                  <a:lnTo>
                    <a:pt x="175369" y="779664"/>
                  </a:lnTo>
                  <a:cubicBezTo>
                    <a:pt x="109438" y="845595"/>
                    <a:pt x="132719" y="814763"/>
                    <a:pt x="98367" y="866291"/>
                  </a:cubicBezTo>
                  <a:lnTo>
                    <a:pt x="69491" y="952918"/>
                  </a:lnTo>
                  <a:lnTo>
                    <a:pt x="59866" y="981794"/>
                  </a:lnTo>
                  <a:lnTo>
                    <a:pt x="50241" y="1010670"/>
                  </a:lnTo>
                  <a:cubicBezTo>
                    <a:pt x="53449" y="1033129"/>
                    <a:pt x="55417" y="1055801"/>
                    <a:pt x="59866" y="1078047"/>
                  </a:cubicBezTo>
                  <a:cubicBezTo>
                    <a:pt x="61856" y="1087996"/>
                    <a:pt x="66821" y="1097135"/>
                    <a:pt x="69491" y="1106923"/>
                  </a:cubicBezTo>
                  <a:cubicBezTo>
                    <a:pt x="76452" y="1132448"/>
                    <a:pt x="82325" y="1158258"/>
                    <a:pt x="88742" y="1183925"/>
                  </a:cubicBezTo>
                  <a:cubicBezTo>
                    <a:pt x="91950" y="1196759"/>
                    <a:pt x="94184" y="1209876"/>
                    <a:pt x="98367" y="1222426"/>
                  </a:cubicBezTo>
                  <a:lnTo>
                    <a:pt x="117618" y="1280177"/>
                  </a:lnTo>
                  <a:lnTo>
                    <a:pt x="127243" y="1309053"/>
                  </a:lnTo>
                  <a:cubicBezTo>
                    <a:pt x="130451" y="1318678"/>
                    <a:pt x="131240" y="1329487"/>
                    <a:pt x="136868" y="1337929"/>
                  </a:cubicBezTo>
                  <a:lnTo>
                    <a:pt x="175369" y="1395680"/>
                  </a:lnTo>
                  <a:cubicBezTo>
                    <a:pt x="199562" y="1468260"/>
                    <a:pt x="166927" y="1378796"/>
                    <a:pt x="204245" y="1453432"/>
                  </a:cubicBezTo>
                  <a:cubicBezTo>
                    <a:pt x="208782" y="1462507"/>
                    <a:pt x="208943" y="1473439"/>
                    <a:pt x="213870" y="1482308"/>
                  </a:cubicBezTo>
                  <a:cubicBezTo>
                    <a:pt x="213874" y="1482316"/>
                    <a:pt x="261994" y="1554494"/>
                    <a:pt x="271622" y="1568935"/>
                  </a:cubicBezTo>
                  <a:lnTo>
                    <a:pt x="310123" y="1626687"/>
                  </a:lnTo>
                  <a:cubicBezTo>
                    <a:pt x="316540" y="1636312"/>
                    <a:pt x="325715" y="1644589"/>
                    <a:pt x="329373" y="1655563"/>
                  </a:cubicBezTo>
                  <a:cubicBezTo>
                    <a:pt x="341268" y="1691244"/>
                    <a:pt x="334462" y="1675363"/>
                    <a:pt x="348624" y="1703689"/>
                  </a:cubicBezTo>
                </a:path>
              </a:pathLst>
            </a:custGeom>
            <a:noFill/>
            <a:ln>
              <a:solidFill>
                <a:srgbClr val="AB0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6" name="Freeform 465">
              <a:extLst>
                <a:ext uri="{FF2B5EF4-FFF2-40B4-BE49-F238E27FC236}">
                  <a16:creationId xmlns:a16="http://schemas.microsoft.com/office/drawing/2014/main" id="{25F3718A-0335-30B9-5B88-C0EECD6C3833}"/>
                </a:ext>
              </a:extLst>
            </p:cNvPr>
            <p:cNvSpPr/>
            <p:nvPr/>
          </p:nvSpPr>
          <p:spPr>
            <a:xfrm>
              <a:off x="33961461" y="10202439"/>
              <a:ext cx="1050938" cy="448346"/>
            </a:xfrm>
            <a:custGeom>
              <a:avLst/>
              <a:gdLst>
                <a:gd name="connsiteX0" fmla="*/ 1608993 w 1608993"/>
                <a:gd name="connsiteY0" fmla="*/ 370536 h 502420"/>
                <a:gd name="connsiteX1" fmla="*/ 1512277 w 1608993"/>
                <a:gd name="connsiteY1" fmla="*/ 361743 h 502420"/>
                <a:gd name="connsiteX2" fmla="*/ 1485900 w 1608993"/>
                <a:gd name="connsiteY2" fmla="*/ 352951 h 502420"/>
                <a:gd name="connsiteX3" fmla="*/ 1336431 w 1608993"/>
                <a:gd name="connsiteY3" fmla="*/ 361743 h 502420"/>
                <a:gd name="connsiteX4" fmla="*/ 1310054 w 1608993"/>
                <a:gd name="connsiteY4" fmla="*/ 370536 h 502420"/>
                <a:gd name="connsiteX5" fmla="*/ 1266093 w 1608993"/>
                <a:gd name="connsiteY5" fmla="*/ 414497 h 502420"/>
                <a:gd name="connsiteX6" fmla="*/ 1239716 w 1608993"/>
                <a:gd name="connsiteY6" fmla="*/ 423290 h 502420"/>
                <a:gd name="connsiteX7" fmla="*/ 1213339 w 1608993"/>
                <a:gd name="connsiteY7" fmla="*/ 440874 h 502420"/>
                <a:gd name="connsiteX8" fmla="*/ 1160585 w 1608993"/>
                <a:gd name="connsiteY8" fmla="*/ 458459 h 502420"/>
                <a:gd name="connsiteX9" fmla="*/ 1081454 w 1608993"/>
                <a:gd name="connsiteY9" fmla="*/ 502420 h 502420"/>
                <a:gd name="connsiteX10" fmla="*/ 958362 w 1608993"/>
                <a:gd name="connsiteY10" fmla="*/ 493628 h 502420"/>
                <a:gd name="connsiteX11" fmla="*/ 914400 w 1608993"/>
                <a:gd name="connsiteY11" fmla="*/ 449667 h 502420"/>
                <a:gd name="connsiteX12" fmla="*/ 888023 w 1608993"/>
                <a:gd name="connsiteY12" fmla="*/ 432082 h 502420"/>
                <a:gd name="connsiteX13" fmla="*/ 870439 w 1608993"/>
                <a:gd name="connsiteY13" fmla="*/ 379328 h 502420"/>
                <a:gd name="connsiteX14" fmla="*/ 861647 w 1608993"/>
                <a:gd name="connsiteY14" fmla="*/ 352951 h 502420"/>
                <a:gd name="connsiteX15" fmla="*/ 844062 w 1608993"/>
                <a:gd name="connsiteY15" fmla="*/ 265028 h 502420"/>
                <a:gd name="connsiteX16" fmla="*/ 835270 w 1608993"/>
                <a:gd name="connsiteY16" fmla="*/ 150728 h 502420"/>
                <a:gd name="connsiteX17" fmla="*/ 835270 w 1608993"/>
                <a:gd name="connsiteY17" fmla="*/ 89182 h 502420"/>
                <a:gd name="connsiteX18" fmla="*/ 905608 w 1608993"/>
                <a:gd name="connsiteY18" fmla="*/ 10051 h 502420"/>
                <a:gd name="connsiteX19" fmla="*/ 931985 w 1608993"/>
                <a:gd name="connsiteY19" fmla="*/ 18843 h 502420"/>
                <a:gd name="connsiteX20" fmla="*/ 993531 w 1608993"/>
                <a:gd name="connsiteY20" fmla="*/ 80390 h 502420"/>
                <a:gd name="connsiteX21" fmla="*/ 1046285 w 1608993"/>
                <a:gd name="connsiteY21" fmla="*/ 97974 h 502420"/>
                <a:gd name="connsiteX22" fmla="*/ 1160585 w 1608993"/>
                <a:gd name="connsiteY22" fmla="*/ 80390 h 502420"/>
                <a:gd name="connsiteX23" fmla="*/ 1213339 w 1608993"/>
                <a:gd name="connsiteY23" fmla="*/ 45220 h 502420"/>
                <a:gd name="connsiteX24" fmla="*/ 1274885 w 1608993"/>
                <a:gd name="connsiteY24" fmla="*/ 27636 h 502420"/>
                <a:gd name="connsiteX25" fmla="*/ 1362808 w 1608993"/>
                <a:gd name="connsiteY25" fmla="*/ 36428 h 502420"/>
                <a:gd name="connsiteX26" fmla="*/ 1380393 w 1608993"/>
                <a:gd name="connsiteY26" fmla="*/ 62805 h 502420"/>
                <a:gd name="connsiteX27" fmla="*/ 1371600 w 1608993"/>
                <a:gd name="connsiteY27" fmla="*/ 185897 h 502420"/>
                <a:gd name="connsiteX28" fmla="*/ 1362808 w 1608993"/>
                <a:gd name="connsiteY28" fmla="*/ 212274 h 502420"/>
                <a:gd name="connsiteX29" fmla="*/ 1310054 w 1608993"/>
                <a:gd name="connsiteY29" fmla="*/ 256236 h 502420"/>
                <a:gd name="connsiteX30" fmla="*/ 1266093 w 1608993"/>
                <a:gd name="connsiteY30" fmla="*/ 300197 h 502420"/>
                <a:gd name="connsiteX31" fmla="*/ 1213339 w 1608993"/>
                <a:gd name="connsiteY31" fmla="*/ 335367 h 502420"/>
                <a:gd name="connsiteX32" fmla="*/ 1195754 w 1608993"/>
                <a:gd name="connsiteY32" fmla="*/ 361743 h 502420"/>
                <a:gd name="connsiteX33" fmla="*/ 1116623 w 1608993"/>
                <a:gd name="connsiteY33" fmla="*/ 388120 h 502420"/>
                <a:gd name="connsiteX34" fmla="*/ 1090247 w 1608993"/>
                <a:gd name="connsiteY34" fmla="*/ 396913 h 502420"/>
                <a:gd name="connsiteX35" fmla="*/ 1037493 w 1608993"/>
                <a:gd name="connsiteY35" fmla="*/ 423290 h 502420"/>
                <a:gd name="connsiteX36" fmla="*/ 1011116 w 1608993"/>
                <a:gd name="connsiteY36" fmla="*/ 440874 h 502420"/>
                <a:gd name="connsiteX37" fmla="*/ 958362 w 1608993"/>
                <a:gd name="connsiteY37" fmla="*/ 458459 h 502420"/>
                <a:gd name="connsiteX38" fmla="*/ 888023 w 1608993"/>
                <a:gd name="connsiteY38" fmla="*/ 476043 h 502420"/>
                <a:gd name="connsiteX39" fmla="*/ 764931 w 1608993"/>
                <a:gd name="connsiteY39" fmla="*/ 484836 h 502420"/>
                <a:gd name="connsiteX40" fmla="*/ 615462 w 1608993"/>
                <a:gd name="connsiteY40" fmla="*/ 476043 h 502420"/>
                <a:gd name="connsiteX41" fmla="*/ 536331 w 1608993"/>
                <a:gd name="connsiteY41" fmla="*/ 414497 h 502420"/>
                <a:gd name="connsiteX42" fmla="*/ 457200 w 1608993"/>
                <a:gd name="connsiteY42" fmla="*/ 370536 h 502420"/>
                <a:gd name="connsiteX43" fmla="*/ 422031 w 1608993"/>
                <a:gd name="connsiteY43" fmla="*/ 361743 h 502420"/>
                <a:gd name="connsiteX44" fmla="*/ 395654 w 1608993"/>
                <a:gd name="connsiteY44" fmla="*/ 344159 h 502420"/>
                <a:gd name="connsiteX45" fmla="*/ 316523 w 1608993"/>
                <a:gd name="connsiteY45" fmla="*/ 317782 h 502420"/>
                <a:gd name="connsiteX46" fmla="*/ 237393 w 1608993"/>
                <a:gd name="connsiteY46" fmla="*/ 291405 h 502420"/>
                <a:gd name="connsiteX47" fmla="*/ 211016 w 1608993"/>
                <a:gd name="connsiteY47" fmla="*/ 282613 h 502420"/>
                <a:gd name="connsiteX48" fmla="*/ 140677 w 1608993"/>
                <a:gd name="connsiteY48" fmla="*/ 273820 h 502420"/>
                <a:gd name="connsiteX49" fmla="*/ 79131 w 1608993"/>
                <a:gd name="connsiteY49" fmla="*/ 256236 h 502420"/>
                <a:gd name="connsiteX50" fmla="*/ 0 w 1608993"/>
                <a:gd name="connsiteY50" fmla="*/ 256236 h 5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08993" h="50242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25400">
              <a:solidFill>
                <a:srgbClr val="AB001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4" name="Freeform 463">
              <a:extLst>
                <a:ext uri="{FF2B5EF4-FFF2-40B4-BE49-F238E27FC236}">
                  <a16:creationId xmlns:a16="http://schemas.microsoft.com/office/drawing/2014/main" id="{B43678CD-5A67-A604-83A8-1AB2DAEA8D57}"/>
                </a:ext>
              </a:extLst>
            </p:cNvPr>
            <p:cNvSpPr/>
            <p:nvPr/>
          </p:nvSpPr>
          <p:spPr>
            <a:xfrm>
              <a:off x="34469132" y="9903910"/>
              <a:ext cx="609959" cy="753037"/>
            </a:xfrm>
            <a:custGeom>
              <a:avLst/>
              <a:gdLst>
                <a:gd name="connsiteX0" fmla="*/ 510139 w 1597793"/>
                <a:gd name="connsiteY0" fmla="*/ 0 h 1395663"/>
                <a:gd name="connsiteX1" fmla="*/ 442762 w 1597793"/>
                <a:gd name="connsiteY1" fmla="*/ 28876 h 1395663"/>
                <a:gd name="connsiteX2" fmla="*/ 356134 w 1597793"/>
                <a:gd name="connsiteY2" fmla="*/ 77002 h 1395663"/>
                <a:gd name="connsiteX3" fmla="*/ 298383 w 1597793"/>
                <a:gd name="connsiteY3" fmla="*/ 115503 h 1395663"/>
                <a:gd name="connsiteX4" fmla="*/ 269507 w 1597793"/>
                <a:gd name="connsiteY4" fmla="*/ 134754 h 1395663"/>
                <a:gd name="connsiteX5" fmla="*/ 231006 w 1597793"/>
                <a:gd name="connsiteY5" fmla="*/ 192505 h 1395663"/>
                <a:gd name="connsiteX6" fmla="*/ 211756 w 1597793"/>
                <a:gd name="connsiteY6" fmla="*/ 221381 h 1395663"/>
                <a:gd name="connsiteX7" fmla="*/ 182880 w 1597793"/>
                <a:gd name="connsiteY7" fmla="*/ 250257 h 1395663"/>
                <a:gd name="connsiteX8" fmla="*/ 115503 w 1597793"/>
                <a:gd name="connsiteY8" fmla="*/ 327259 h 1395663"/>
                <a:gd name="connsiteX9" fmla="*/ 86627 w 1597793"/>
                <a:gd name="connsiteY9" fmla="*/ 394636 h 1395663"/>
                <a:gd name="connsiteX10" fmla="*/ 67377 w 1597793"/>
                <a:gd name="connsiteY10" fmla="*/ 452387 h 1395663"/>
                <a:gd name="connsiteX11" fmla="*/ 57751 w 1597793"/>
                <a:gd name="connsiteY11" fmla="*/ 481263 h 1395663"/>
                <a:gd name="connsiteX12" fmla="*/ 38501 w 1597793"/>
                <a:gd name="connsiteY12" fmla="*/ 539015 h 1395663"/>
                <a:gd name="connsiteX13" fmla="*/ 28876 w 1597793"/>
                <a:gd name="connsiteY13" fmla="*/ 567891 h 1395663"/>
                <a:gd name="connsiteX14" fmla="*/ 0 w 1597793"/>
                <a:gd name="connsiteY14" fmla="*/ 798897 h 1395663"/>
                <a:gd name="connsiteX15" fmla="*/ 9625 w 1597793"/>
                <a:gd name="connsiteY15" fmla="*/ 1116531 h 1395663"/>
                <a:gd name="connsiteX16" fmla="*/ 38501 w 1597793"/>
                <a:gd name="connsiteY16" fmla="*/ 1174282 h 1395663"/>
                <a:gd name="connsiteX17" fmla="*/ 67377 w 1597793"/>
                <a:gd name="connsiteY17" fmla="*/ 1193533 h 1395663"/>
                <a:gd name="connsiteX18" fmla="*/ 86627 w 1597793"/>
                <a:gd name="connsiteY18" fmla="*/ 1222408 h 1395663"/>
                <a:gd name="connsiteX19" fmla="*/ 144379 w 1597793"/>
                <a:gd name="connsiteY19" fmla="*/ 1260910 h 1395663"/>
                <a:gd name="connsiteX20" fmla="*/ 202130 w 1597793"/>
                <a:gd name="connsiteY20" fmla="*/ 1289785 h 1395663"/>
                <a:gd name="connsiteX21" fmla="*/ 259882 w 1597793"/>
                <a:gd name="connsiteY21" fmla="*/ 1299411 h 1395663"/>
                <a:gd name="connsiteX22" fmla="*/ 433137 w 1597793"/>
                <a:gd name="connsiteY22" fmla="*/ 1289785 h 1395663"/>
                <a:gd name="connsiteX23" fmla="*/ 567890 w 1597793"/>
                <a:gd name="connsiteY23" fmla="*/ 1251284 h 1395663"/>
                <a:gd name="connsiteX24" fmla="*/ 596766 w 1597793"/>
                <a:gd name="connsiteY24" fmla="*/ 1232034 h 1395663"/>
                <a:gd name="connsiteX25" fmla="*/ 625642 w 1597793"/>
                <a:gd name="connsiteY25" fmla="*/ 1222408 h 1395663"/>
                <a:gd name="connsiteX26" fmla="*/ 721894 w 1597793"/>
                <a:gd name="connsiteY26" fmla="*/ 1174282 h 1395663"/>
                <a:gd name="connsiteX27" fmla="*/ 779646 w 1597793"/>
                <a:gd name="connsiteY27" fmla="*/ 1135781 h 1395663"/>
                <a:gd name="connsiteX28" fmla="*/ 808522 w 1597793"/>
                <a:gd name="connsiteY28" fmla="*/ 1116531 h 1395663"/>
                <a:gd name="connsiteX29" fmla="*/ 837398 w 1597793"/>
                <a:gd name="connsiteY29" fmla="*/ 1106905 h 1395663"/>
                <a:gd name="connsiteX30" fmla="*/ 895149 w 1597793"/>
                <a:gd name="connsiteY30" fmla="*/ 1058779 h 1395663"/>
                <a:gd name="connsiteX31" fmla="*/ 924025 w 1597793"/>
                <a:gd name="connsiteY31" fmla="*/ 1049154 h 1395663"/>
                <a:gd name="connsiteX32" fmla="*/ 981777 w 1597793"/>
                <a:gd name="connsiteY32" fmla="*/ 1010653 h 1395663"/>
                <a:gd name="connsiteX33" fmla="*/ 1039528 w 1597793"/>
                <a:gd name="connsiteY33" fmla="*/ 962526 h 1395663"/>
                <a:gd name="connsiteX34" fmla="*/ 1078029 w 1597793"/>
                <a:gd name="connsiteY34" fmla="*/ 904775 h 1395663"/>
                <a:gd name="connsiteX35" fmla="*/ 1097280 w 1597793"/>
                <a:gd name="connsiteY35" fmla="*/ 875899 h 1395663"/>
                <a:gd name="connsiteX36" fmla="*/ 1116530 w 1597793"/>
                <a:gd name="connsiteY36" fmla="*/ 818147 h 1395663"/>
                <a:gd name="connsiteX37" fmla="*/ 1126156 w 1597793"/>
                <a:gd name="connsiteY37" fmla="*/ 789272 h 1395663"/>
                <a:gd name="connsiteX38" fmla="*/ 1116530 w 1597793"/>
                <a:gd name="connsiteY38" fmla="*/ 721895 h 1395663"/>
                <a:gd name="connsiteX39" fmla="*/ 1106905 w 1597793"/>
                <a:gd name="connsiteY39" fmla="*/ 693019 h 1395663"/>
                <a:gd name="connsiteX40" fmla="*/ 1049153 w 1597793"/>
                <a:gd name="connsiteY40" fmla="*/ 654518 h 1395663"/>
                <a:gd name="connsiteX41" fmla="*/ 991402 w 1597793"/>
                <a:gd name="connsiteY41" fmla="*/ 625642 h 1395663"/>
                <a:gd name="connsiteX42" fmla="*/ 827772 w 1597793"/>
                <a:gd name="connsiteY42" fmla="*/ 635267 h 1395663"/>
                <a:gd name="connsiteX43" fmla="*/ 731520 w 1597793"/>
                <a:gd name="connsiteY43" fmla="*/ 664143 h 1395663"/>
                <a:gd name="connsiteX44" fmla="*/ 683393 w 1597793"/>
                <a:gd name="connsiteY44" fmla="*/ 673768 h 1395663"/>
                <a:gd name="connsiteX45" fmla="*/ 625642 w 1597793"/>
                <a:gd name="connsiteY45" fmla="*/ 693019 h 1395663"/>
                <a:gd name="connsiteX46" fmla="*/ 587141 w 1597793"/>
                <a:gd name="connsiteY46" fmla="*/ 702644 h 1395663"/>
                <a:gd name="connsiteX47" fmla="*/ 529389 w 1597793"/>
                <a:gd name="connsiteY47" fmla="*/ 721895 h 1395663"/>
                <a:gd name="connsiteX48" fmla="*/ 500513 w 1597793"/>
                <a:gd name="connsiteY48" fmla="*/ 731520 h 1395663"/>
                <a:gd name="connsiteX49" fmla="*/ 413886 w 1597793"/>
                <a:gd name="connsiteY49" fmla="*/ 712270 h 1395663"/>
                <a:gd name="connsiteX50" fmla="*/ 385010 w 1597793"/>
                <a:gd name="connsiteY50" fmla="*/ 693019 h 1395663"/>
                <a:gd name="connsiteX51" fmla="*/ 365760 w 1597793"/>
                <a:gd name="connsiteY51" fmla="*/ 664143 h 1395663"/>
                <a:gd name="connsiteX52" fmla="*/ 308008 w 1597793"/>
                <a:gd name="connsiteY52" fmla="*/ 606392 h 1395663"/>
                <a:gd name="connsiteX53" fmla="*/ 259882 w 1597793"/>
                <a:gd name="connsiteY53" fmla="*/ 567891 h 1395663"/>
                <a:gd name="connsiteX54" fmla="*/ 154004 w 1597793"/>
                <a:gd name="connsiteY54" fmla="*/ 577516 h 1395663"/>
                <a:gd name="connsiteX55" fmla="*/ 144379 w 1597793"/>
                <a:gd name="connsiteY55" fmla="*/ 606392 h 1395663"/>
                <a:gd name="connsiteX56" fmla="*/ 173254 w 1597793"/>
                <a:gd name="connsiteY56" fmla="*/ 1039528 h 1395663"/>
                <a:gd name="connsiteX57" fmla="*/ 202130 w 1597793"/>
                <a:gd name="connsiteY57" fmla="*/ 1097280 h 1395663"/>
                <a:gd name="connsiteX58" fmla="*/ 221381 w 1597793"/>
                <a:gd name="connsiteY58" fmla="*/ 1155032 h 1395663"/>
                <a:gd name="connsiteX59" fmla="*/ 231006 w 1597793"/>
                <a:gd name="connsiteY59" fmla="*/ 1183907 h 1395663"/>
                <a:gd name="connsiteX60" fmla="*/ 240631 w 1597793"/>
                <a:gd name="connsiteY60" fmla="*/ 1232034 h 1395663"/>
                <a:gd name="connsiteX61" fmla="*/ 250257 w 1597793"/>
                <a:gd name="connsiteY61" fmla="*/ 1260910 h 1395663"/>
                <a:gd name="connsiteX62" fmla="*/ 221381 w 1597793"/>
                <a:gd name="connsiteY62" fmla="*/ 1241659 h 1395663"/>
                <a:gd name="connsiteX63" fmla="*/ 259882 w 1597793"/>
                <a:gd name="connsiteY63" fmla="*/ 1289785 h 1395663"/>
                <a:gd name="connsiteX64" fmla="*/ 308008 w 1597793"/>
                <a:gd name="connsiteY64" fmla="*/ 1337912 h 1395663"/>
                <a:gd name="connsiteX65" fmla="*/ 317633 w 1597793"/>
                <a:gd name="connsiteY65" fmla="*/ 1366787 h 1395663"/>
                <a:gd name="connsiteX66" fmla="*/ 346509 w 1597793"/>
                <a:gd name="connsiteY66" fmla="*/ 1376413 h 1395663"/>
                <a:gd name="connsiteX67" fmla="*/ 548640 w 1597793"/>
                <a:gd name="connsiteY67" fmla="*/ 1395663 h 1395663"/>
                <a:gd name="connsiteX68" fmla="*/ 721894 w 1597793"/>
                <a:gd name="connsiteY68" fmla="*/ 1376413 h 1395663"/>
                <a:gd name="connsiteX69" fmla="*/ 779646 w 1597793"/>
                <a:gd name="connsiteY69" fmla="*/ 1357162 h 1395663"/>
                <a:gd name="connsiteX70" fmla="*/ 866273 w 1597793"/>
                <a:gd name="connsiteY70" fmla="*/ 1318661 h 1395663"/>
                <a:gd name="connsiteX71" fmla="*/ 895149 w 1597793"/>
                <a:gd name="connsiteY71" fmla="*/ 1309036 h 1395663"/>
                <a:gd name="connsiteX72" fmla="*/ 1020278 w 1597793"/>
                <a:gd name="connsiteY72" fmla="*/ 1289785 h 1395663"/>
                <a:gd name="connsiteX73" fmla="*/ 1078029 w 1597793"/>
                <a:gd name="connsiteY73" fmla="*/ 1280160 h 1395663"/>
                <a:gd name="connsiteX74" fmla="*/ 1270534 w 1597793"/>
                <a:gd name="connsiteY74" fmla="*/ 1270535 h 1395663"/>
                <a:gd name="connsiteX75" fmla="*/ 1482290 w 1597793"/>
                <a:gd name="connsiteY75" fmla="*/ 1280160 h 1395663"/>
                <a:gd name="connsiteX76" fmla="*/ 1549667 w 1597793"/>
                <a:gd name="connsiteY76" fmla="*/ 1289785 h 1395663"/>
                <a:gd name="connsiteX77" fmla="*/ 1597793 w 1597793"/>
                <a:gd name="connsiteY77" fmla="*/ 1299411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97793" h="1395663">
                  <a:moveTo>
                    <a:pt x="510139" y="0"/>
                  </a:moveTo>
                  <a:cubicBezTo>
                    <a:pt x="487680" y="9625"/>
                    <a:pt x="464276" y="17292"/>
                    <a:pt x="442762" y="28876"/>
                  </a:cubicBezTo>
                  <a:cubicBezTo>
                    <a:pt x="335200" y="86794"/>
                    <a:pt x="425100" y="54014"/>
                    <a:pt x="356134" y="77002"/>
                  </a:cubicBezTo>
                  <a:lnTo>
                    <a:pt x="298383" y="115503"/>
                  </a:lnTo>
                  <a:lnTo>
                    <a:pt x="269507" y="134754"/>
                  </a:lnTo>
                  <a:lnTo>
                    <a:pt x="231006" y="192505"/>
                  </a:lnTo>
                  <a:cubicBezTo>
                    <a:pt x="224589" y="202130"/>
                    <a:pt x="219936" y="213201"/>
                    <a:pt x="211756" y="221381"/>
                  </a:cubicBezTo>
                  <a:cubicBezTo>
                    <a:pt x="202131" y="231006"/>
                    <a:pt x="191237" y="239512"/>
                    <a:pt x="182880" y="250257"/>
                  </a:cubicBezTo>
                  <a:cubicBezTo>
                    <a:pt x="122413" y="327999"/>
                    <a:pt x="171404" y="289991"/>
                    <a:pt x="115503" y="327259"/>
                  </a:cubicBezTo>
                  <a:cubicBezTo>
                    <a:pt x="90042" y="429106"/>
                    <a:pt x="124611" y="309173"/>
                    <a:pt x="86627" y="394636"/>
                  </a:cubicBezTo>
                  <a:cubicBezTo>
                    <a:pt x="78386" y="413179"/>
                    <a:pt x="73794" y="433137"/>
                    <a:pt x="67377" y="452387"/>
                  </a:cubicBezTo>
                  <a:lnTo>
                    <a:pt x="57751" y="481263"/>
                  </a:lnTo>
                  <a:lnTo>
                    <a:pt x="38501" y="539015"/>
                  </a:lnTo>
                  <a:lnTo>
                    <a:pt x="28876" y="567891"/>
                  </a:lnTo>
                  <a:cubicBezTo>
                    <a:pt x="5065" y="734564"/>
                    <a:pt x="14140" y="657495"/>
                    <a:pt x="0" y="798897"/>
                  </a:cubicBezTo>
                  <a:cubicBezTo>
                    <a:pt x="3208" y="904775"/>
                    <a:pt x="3749" y="1010767"/>
                    <a:pt x="9625" y="1116531"/>
                  </a:cubicBezTo>
                  <a:cubicBezTo>
                    <a:pt x="10546" y="1133109"/>
                    <a:pt x="27718" y="1163499"/>
                    <a:pt x="38501" y="1174282"/>
                  </a:cubicBezTo>
                  <a:cubicBezTo>
                    <a:pt x="46681" y="1182462"/>
                    <a:pt x="57752" y="1187116"/>
                    <a:pt x="67377" y="1193533"/>
                  </a:cubicBezTo>
                  <a:cubicBezTo>
                    <a:pt x="73794" y="1203158"/>
                    <a:pt x="77921" y="1214791"/>
                    <a:pt x="86627" y="1222408"/>
                  </a:cubicBezTo>
                  <a:cubicBezTo>
                    <a:pt x="104039" y="1237644"/>
                    <a:pt x="125128" y="1248076"/>
                    <a:pt x="144379" y="1260910"/>
                  </a:cubicBezTo>
                  <a:cubicBezTo>
                    <a:pt x="181695" y="1285788"/>
                    <a:pt x="162281" y="1276502"/>
                    <a:pt x="202130" y="1289785"/>
                  </a:cubicBezTo>
                  <a:cubicBezTo>
                    <a:pt x="295169" y="1258773"/>
                    <a:pt x="161919" y="1294746"/>
                    <a:pt x="259882" y="1299411"/>
                  </a:cubicBezTo>
                  <a:lnTo>
                    <a:pt x="433137" y="1289785"/>
                  </a:lnTo>
                  <a:cubicBezTo>
                    <a:pt x="443411" y="1287217"/>
                    <a:pt x="551316" y="1262333"/>
                    <a:pt x="567890" y="1251284"/>
                  </a:cubicBezTo>
                  <a:cubicBezTo>
                    <a:pt x="577515" y="1244867"/>
                    <a:pt x="586419" y="1237207"/>
                    <a:pt x="596766" y="1232034"/>
                  </a:cubicBezTo>
                  <a:cubicBezTo>
                    <a:pt x="605841" y="1227497"/>
                    <a:pt x="616773" y="1227335"/>
                    <a:pt x="625642" y="1222408"/>
                  </a:cubicBezTo>
                  <a:cubicBezTo>
                    <a:pt x="719400" y="1170319"/>
                    <a:pt x="646653" y="1193092"/>
                    <a:pt x="721894" y="1174282"/>
                  </a:cubicBezTo>
                  <a:lnTo>
                    <a:pt x="779646" y="1135781"/>
                  </a:lnTo>
                  <a:cubicBezTo>
                    <a:pt x="789271" y="1129364"/>
                    <a:pt x="797548" y="1120189"/>
                    <a:pt x="808522" y="1116531"/>
                  </a:cubicBezTo>
                  <a:lnTo>
                    <a:pt x="837398" y="1106905"/>
                  </a:lnTo>
                  <a:cubicBezTo>
                    <a:pt x="858684" y="1085619"/>
                    <a:pt x="868349" y="1072179"/>
                    <a:pt x="895149" y="1058779"/>
                  </a:cubicBezTo>
                  <a:cubicBezTo>
                    <a:pt x="904224" y="1054242"/>
                    <a:pt x="914400" y="1052362"/>
                    <a:pt x="924025" y="1049154"/>
                  </a:cubicBezTo>
                  <a:cubicBezTo>
                    <a:pt x="943276" y="1036320"/>
                    <a:pt x="965417" y="1027013"/>
                    <a:pt x="981777" y="1010653"/>
                  </a:cubicBezTo>
                  <a:cubicBezTo>
                    <a:pt x="1018832" y="973597"/>
                    <a:pt x="999326" y="989328"/>
                    <a:pt x="1039528" y="962526"/>
                  </a:cubicBezTo>
                  <a:lnTo>
                    <a:pt x="1078029" y="904775"/>
                  </a:lnTo>
                  <a:lnTo>
                    <a:pt x="1097280" y="875899"/>
                  </a:lnTo>
                  <a:lnTo>
                    <a:pt x="1116530" y="818147"/>
                  </a:lnTo>
                  <a:lnTo>
                    <a:pt x="1126156" y="789272"/>
                  </a:lnTo>
                  <a:cubicBezTo>
                    <a:pt x="1122947" y="766813"/>
                    <a:pt x="1120979" y="744141"/>
                    <a:pt x="1116530" y="721895"/>
                  </a:cubicBezTo>
                  <a:cubicBezTo>
                    <a:pt x="1114540" y="711946"/>
                    <a:pt x="1114079" y="700193"/>
                    <a:pt x="1106905" y="693019"/>
                  </a:cubicBezTo>
                  <a:cubicBezTo>
                    <a:pt x="1090545" y="676659"/>
                    <a:pt x="1068404" y="667352"/>
                    <a:pt x="1049153" y="654518"/>
                  </a:cubicBezTo>
                  <a:cubicBezTo>
                    <a:pt x="1011833" y="629638"/>
                    <a:pt x="1031255" y="638926"/>
                    <a:pt x="991402" y="625642"/>
                  </a:cubicBezTo>
                  <a:cubicBezTo>
                    <a:pt x="936859" y="628850"/>
                    <a:pt x="882163" y="630087"/>
                    <a:pt x="827772" y="635267"/>
                  </a:cubicBezTo>
                  <a:cubicBezTo>
                    <a:pt x="797224" y="638176"/>
                    <a:pt x="759427" y="658562"/>
                    <a:pt x="731520" y="664143"/>
                  </a:cubicBezTo>
                  <a:cubicBezTo>
                    <a:pt x="715478" y="667351"/>
                    <a:pt x="699177" y="669463"/>
                    <a:pt x="683393" y="673768"/>
                  </a:cubicBezTo>
                  <a:cubicBezTo>
                    <a:pt x="663816" y="679107"/>
                    <a:pt x="645328" y="688098"/>
                    <a:pt x="625642" y="693019"/>
                  </a:cubicBezTo>
                  <a:cubicBezTo>
                    <a:pt x="612808" y="696227"/>
                    <a:pt x="599812" y="698843"/>
                    <a:pt x="587141" y="702644"/>
                  </a:cubicBezTo>
                  <a:cubicBezTo>
                    <a:pt x="567705" y="708475"/>
                    <a:pt x="548640" y="715478"/>
                    <a:pt x="529389" y="721895"/>
                  </a:cubicBezTo>
                  <a:lnTo>
                    <a:pt x="500513" y="731520"/>
                  </a:lnTo>
                  <a:cubicBezTo>
                    <a:pt x="478335" y="727824"/>
                    <a:pt x="437580" y="724117"/>
                    <a:pt x="413886" y="712270"/>
                  </a:cubicBezTo>
                  <a:cubicBezTo>
                    <a:pt x="403539" y="707097"/>
                    <a:pt x="394635" y="699436"/>
                    <a:pt x="385010" y="693019"/>
                  </a:cubicBezTo>
                  <a:cubicBezTo>
                    <a:pt x="378593" y="683394"/>
                    <a:pt x="373445" y="672789"/>
                    <a:pt x="365760" y="664143"/>
                  </a:cubicBezTo>
                  <a:cubicBezTo>
                    <a:pt x="347673" y="643795"/>
                    <a:pt x="323109" y="629044"/>
                    <a:pt x="308008" y="606392"/>
                  </a:cubicBezTo>
                  <a:cubicBezTo>
                    <a:pt x="283130" y="569074"/>
                    <a:pt x="299732" y="581174"/>
                    <a:pt x="259882" y="567891"/>
                  </a:cubicBezTo>
                  <a:cubicBezTo>
                    <a:pt x="224589" y="571099"/>
                    <a:pt x="187624" y="566309"/>
                    <a:pt x="154004" y="577516"/>
                  </a:cubicBezTo>
                  <a:cubicBezTo>
                    <a:pt x="144379" y="580724"/>
                    <a:pt x="144379" y="596246"/>
                    <a:pt x="144379" y="606392"/>
                  </a:cubicBezTo>
                  <a:cubicBezTo>
                    <a:pt x="144379" y="971596"/>
                    <a:pt x="116067" y="867970"/>
                    <a:pt x="173254" y="1039528"/>
                  </a:cubicBezTo>
                  <a:cubicBezTo>
                    <a:pt x="208356" y="1144832"/>
                    <a:pt x="152377" y="985335"/>
                    <a:pt x="202130" y="1097280"/>
                  </a:cubicBezTo>
                  <a:cubicBezTo>
                    <a:pt x="210371" y="1115823"/>
                    <a:pt x="214964" y="1135781"/>
                    <a:pt x="221381" y="1155032"/>
                  </a:cubicBezTo>
                  <a:cubicBezTo>
                    <a:pt x="224589" y="1164657"/>
                    <a:pt x="229016" y="1173958"/>
                    <a:pt x="231006" y="1183907"/>
                  </a:cubicBezTo>
                  <a:cubicBezTo>
                    <a:pt x="234214" y="1199949"/>
                    <a:pt x="236663" y="1216162"/>
                    <a:pt x="240631" y="1232034"/>
                  </a:cubicBezTo>
                  <a:cubicBezTo>
                    <a:pt x="243092" y="1241877"/>
                    <a:pt x="259332" y="1256373"/>
                    <a:pt x="250257" y="1260910"/>
                  </a:cubicBezTo>
                  <a:cubicBezTo>
                    <a:pt x="239910" y="1266083"/>
                    <a:pt x="231006" y="1248076"/>
                    <a:pt x="221381" y="1241659"/>
                  </a:cubicBezTo>
                  <a:cubicBezTo>
                    <a:pt x="240119" y="1297875"/>
                    <a:pt x="216344" y="1246247"/>
                    <a:pt x="259882" y="1289785"/>
                  </a:cubicBezTo>
                  <a:cubicBezTo>
                    <a:pt x="324054" y="1353957"/>
                    <a:pt x="231001" y="1286573"/>
                    <a:pt x="308008" y="1337912"/>
                  </a:cubicBezTo>
                  <a:cubicBezTo>
                    <a:pt x="311216" y="1347537"/>
                    <a:pt x="310459" y="1359613"/>
                    <a:pt x="317633" y="1366787"/>
                  </a:cubicBezTo>
                  <a:cubicBezTo>
                    <a:pt x="324807" y="1373961"/>
                    <a:pt x="336560" y="1374423"/>
                    <a:pt x="346509" y="1376413"/>
                  </a:cubicBezTo>
                  <a:cubicBezTo>
                    <a:pt x="408702" y="1388852"/>
                    <a:pt x="490034" y="1391477"/>
                    <a:pt x="548640" y="1395663"/>
                  </a:cubicBezTo>
                  <a:cubicBezTo>
                    <a:pt x="635377" y="1389468"/>
                    <a:pt x="657687" y="1395675"/>
                    <a:pt x="721894" y="1376413"/>
                  </a:cubicBezTo>
                  <a:cubicBezTo>
                    <a:pt x="741330" y="1370582"/>
                    <a:pt x="762762" y="1368418"/>
                    <a:pt x="779646" y="1357162"/>
                  </a:cubicBezTo>
                  <a:cubicBezTo>
                    <a:pt x="825405" y="1326657"/>
                    <a:pt x="797549" y="1341569"/>
                    <a:pt x="866273" y="1318661"/>
                  </a:cubicBezTo>
                  <a:cubicBezTo>
                    <a:pt x="875898" y="1315453"/>
                    <a:pt x="885200" y="1311026"/>
                    <a:pt x="895149" y="1309036"/>
                  </a:cubicBezTo>
                  <a:cubicBezTo>
                    <a:pt x="987067" y="1290653"/>
                    <a:pt x="897909" y="1307267"/>
                    <a:pt x="1020278" y="1289785"/>
                  </a:cubicBezTo>
                  <a:cubicBezTo>
                    <a:pt x="1039598" y="1287025"/>
                    <a:pt x="1058571" y="1281657"/>
                    <a:pt x="1078029" y="1280160"/>
                  </a:cubicBezTo>
                  <a:cubicBezTo>
                    <a:pt x="1142088" y="1275232"/>
                    <a:pt x="1206366" y="1273743"/>
                    <a:pt x="1270534" y="1270535"/>
                  </a:cubicBezTo>
                  <a:cubicBezTo>
                    <a:pt x="1341119" y="1273743"/>
                    <a:pt x="1411799" y="1275299"/>
                    <a:pt x="1482290" y="1280160"/>
                  </a:cubicBezTo>
                  <a:cubicBezTo>
                    <a:pt x="1504923" y="1281721"/>
                    <a:pt x="1527289" y="1286055"/>
                    <a:pt x="1549667" y="1289785"/>
                  </a:cubicBezTo>
                  <a:cubicBezTo>
                    <a:pt x="1565804" y="1292475"/>
                    <a:pt x="1597793" y="1299411"/>
                    <a:pt x="1597793" y="1299411"/>
                  </a:cubicBez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 name="Group 2">
            <a:extLst>
              <a:ext uri="{FF2B5EF4-FFF2-40B4-BE49-F238E27FC236}">
                <a16:creationId xmlns:a16="http://schemas.microsoft.com/office/drawing/2014/main" id="{276A6B4E-3AD9-DCCF-8490-D9EE5131B8EB}"/>
              </a:ext>
            </a:extLst>
          </p:cNvPr>
          <p:cNvGrpSpPr/>
          <p:nvPr/>
        </p:nvGrpSpPr>
        <p:grpSpPr>
          <a:xfrm>
            <a:off x="486602" y="9195901"/>
            <a:ext cx="3724906" cy="3906808"/>
            <a:chOff x="8699049" y="10909544"/>
            <a:chExt cx="13182600" cy="13826361"/>
          </a:xfrm>
        </p:grpSpPr>
        <p:sp>
          <p:nvSpPr>
            <p:cNvPr id="7" name="Rectangle 6">
              <a:extLst>
                <a:ext uri="{FF2B5EF4-FFF2-40B4-BE49-F238E27FC236}">
                  <a16:creationId xmlns:a16="http://schemas.microsoft.com/office/drawing/2014/main" id="{BF63EBC8-7F8A-4FFD-44A9-7ED4995238ED}"/>
                </a:ext>
              </a:extLst>
            </p:cNvPr>
            <p:cNvSpPr/>
            <p:nvPr/>
          </p:nvSpPr>
          <p:spPr>
            <a:xfrm>
              <a:off x="8699049" y="10909544"/>
              <a:ext cx="13182600" cy="13809863"/>
            </a:xfrm>
            <a:prstGeom prst="rect">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Cube 18">
              <a:extLst>
                <a:ext uri="{FF2B5EF4-FFF2-40B4-BE49-F238E27FC236}">
                  <a16:creationId xmlns:a16="http://schemas.microsoft.com/office/drawing/2014/main" id="{C58844EC-56F5-1A0A-B050-EDEFE54108F5}"/>
                </a:ext>
              </a:extLst>
            </p:cNvPr>
            <p:cNvSpPr/>
            <p:nvPr/>
          </p:nvSpPr>
          <p:spPr>
            <a:xfrm>
              <a:off x="13339288" y="20828924"/>
              <a:ext cx="1454727" cy="3906981"/>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Cube 19">
              <a:extLst>
                <a:ext uri="{FF2B5EF4-FFF2-40B4-BE49-F238E27FC236}">
                  <a16:creationId xmlns:a16="http://schemas.microsoft.com/office/drawing/2014/main" id="{5F165638-0EEB-C2CE-5E79-879F38BE3B0B}"/>
                </a:ext>
              </a:extLst>
            </p:cNvPr>
            <p:cNvSpPr/>
            <p:nvPr/>
          </p:nvSpPr>
          <p:spPr>
            <a:xfrm>
              <a:off x="12253905" y="21577069"/>
              <a:ext cx="1454727" cy="3158836"/>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Cube 20">
              <a:extLst>
                <a:ext uri="{FF2B5EF4-FFF2-40B4-BE49-F238E27FC236}">
                  <a16:creationId xmlns:a16="http://schemas.microsoft.com/office/drawing/2014/main" id="{02940BFD-3FBD-17E5-3CCA-2053390EA7E5}"/>
                </a:ext>
              </a:extLst>
            </p:cNvPr>
            <p:cNvSpPr/>
            <p:nvPr/>
          </p:nvSpPr>
          <p:spPr>
            <a:xfrm>
              <a:off x="11173620" y="20163905"/>
              <a:ext cx="1454727" cy="4572000"/>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Cube 21">
              <a:extLst>
                <a:ext uri="{FF2B5EF4-FFF2-40B4-BE49-F238E27FC236}">
                  <a16:creationId xmlns:a16="http://schemas.microsoft.com/office/drawing/2014/main" id="{60C92C86-522A-5A91-5016-634BD33C34BE}"/>
                </a:ext>
              </a:extLst>
            </p:cNvPr>
            <p:cNvSpPr/>
            <p:nvPr/>
          </p:nvSpPr>
          <p:spPr>
            <a:xfrm>
              <a:off x="14424670" y="20367231"/>
              <a:ext cx="1454727" cy="4368674"/>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Cube 22">
              <a:extLst>
                <a:ext uri="{FF2B5EF4-FFF2-40B4-BE49-F238E27FC236}">
                  <a16:creationId xmlns:a16="http://schemas.microsoft.com/office/drawing/2014/main" id="{BBA1EFDA-EBB8-5E61-5033-9DBAE29C7557}"/>
                </a:ext>
              </a:extLst>
            </p:cNvPr>
            <p:cNvSpPr/>
            <p:nvPr/>
          </p:nvSpPr>
          <p:spPr>
            <a:xfrm>
              <a:off x="17699730" y="20828924"/>
              <a:ext cx="1454727" cy="3906981"/>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Cube 23">
              <a:extLst>
                <a:ext uri="{FF2B5EF4-FFF2-40B4-BE49-F238E27FC236}">
                  <a16:creationId xmlns:a16="http://schemas.microsoft.com/office/drawing/2014/main" id="{DABCB465-A811-81B4-3337-BE08C7308610}"/>
                </a:ext>
              </a:extLst>
            </p:cNvPr>
            <p:cNvSpPr/>
            <p:nvPr/>
          </p:nvSpPr>
          <p:spPr>
            <a:xfrm>
              <a:off x="16599851" y="21577069"/>
              <a:ext cx="1454727" cy="3158836"/>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Cube 25">
              <a:extLst>
                <a:ext uri="{FF2B5EF4-FFF2-40B4-BE49-F238E27FC236}">
                  <a16:creationId xmlns:a16="http://schemas.microsoft.com/office/drawing/2014/main" id="{5C83A689-8803-E1B0-C034-52D5E3F5A2CA}"/>
                </a:ext>
              </a:extLst>
            </p:cNvPr>
            <p:cNvSpPr/>
            <p:nvPr/>
          </p:nvSpPr>
          <p:spPr>
            <a:xfrm>
              <a:off x="15504955" y="20163905"/>
              <a:ext cx="1454727" cy="4572000"/>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Cube 26">
              <a:extLst>
                <a:ext uri="{FF2B5EF4-FFF2-40B4-BE49-F238E27FC236}">
                  <a16:creationId xmlns:a16="http://schemas.microsoft.com/office/drawing/2014/main" id="{65591E03-7155-0C75-2014-E756B86D67C1}"/>
                </a:ext>
              </a:extLst>
            </p:cNvPr>
            <p:cNvSpPr/>
            <p:nvPr/>
          </p:nvSpPr>
          <p:spPr>
            <a:xfrm>
              <a:off x="18801158" y="20367231"/>
              <a:ext cx="1454727" cy="4368674"/>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a:extLst>
                <a:ext uri="{FF2B5EF4-FFF2-40B4-BE49-F238E27FC236}">
                  <a16:creationId xmlns:a16="http://schemas.microsoft.com/office/drawing/2014/main" id="{AA3F4FBB-21AA-7A12-092B-381FB29B3539}"/>
                </a:ext>
              </a:extLst>
            </p:cNvPr>
            <p:cNvGrpSpPr/>
            <p:nvPr/>
          </p:nvGrpSpPr>
          <p:grpSpPr>
            <a:xfrm>
              <a:off x="12280337" y="21953478"/>
              <a:ext cx="1025894" cy="1284540"/>
              <a:chOff x="17732376" y="22431153"/>
              <a:chExt cx="1025894" cy="1284540"/>
            </a:xfrm>
          </p:grpSpPr>
          <p:sp>
            <p:nvSpPr>
              <p:cNvPr id="574" name="Rectangle 573">
                <a:extLst>
                  <a:ext uri="{FF2B5EF4-FFF2-40B4-BE49-F238E27FC236}">
                    <a16:creationId xmlns:a16="http://schemas.microsoft.com/office/drawing/2014/main" id="{A233B965-0638-0089-406F-B12F3440913B}"/>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5" name="Rectangle 574">
                <a:extLst>
                  <a:ext uri="{FF2B5EF4-FFF2-40B4-BE49-F238E27FC236}">
                    <a16:creationId xmlns:a16="http://schemas.microsoft.com/office/drawing/2014/main" id="{CB198276-96C3-8678-1C07-85730DD2A6D6}"/>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1" name="Rectangle 580">
                <a:extLst>
                  <a:ext uri="{FF2B5EF4-FFF2-40B4-BE49-F238E27FC236}">
                    <a16:creationId xmlns:a16="http://schemas.microsoft.com/office/drawing/2014/main" id="{3D83A8C5-D84A-CDC8-6FD6-1F1347881DE7}"/>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3" name="Rectangle 582">
                <a:extLst>
                  <a:ext uri="{FF2B5EF4-FFF2-40B4-BE49-F238E27FC236}">
                    <a16:creationId xmlns:a16="http://schemas.microsoft.com/office/drawing/2014/main" id="{06116096-C992-B180-1044-42C22886D0EC}"/>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4" name="Rectangle 583">
                <a:extLst>
                  <a:ext uri="{FF2B5EF4-FFF2-40B4-BE49-F238E27FC236}">
                    <a16:creationId xmlns:a16="http://schemas.microsoft.com/office/drawing/2014/main" id="{79BCD0F7-2279-D083-DF0C-44D11D2F9B3C}"/>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9" name="Group 28">
              <a:extLst>
                <a:ext uri="{FF2B5EF4-FFF2-40B4-BE49-F238E27FC236}">
                  <a16:creationId xmlns:a16="http://schemas.microsoft.com/office/drawing/2014/main" id="{8CD45340-BA5F-0F3D-8850-E217BA2DECFC}"/>
                </a:ext>
              </a:extLst>
            </p:cNvPr>
            <p:cNvGrpSpPr/>
            <p:nvPr/>
          </p:nvGrpSpPr>
          <p:grpSpPr>
            <a:xfrm>
              <a:off x="12278893" y="23439641"/>
              <a:ext cx="1025894" cy="1284540"/>
              <a:chOff x="17732376" y="22431153"/>
              <a:chExt cx="1025894" cy="1284540"/>
            </a:xfrm>
          </p:grpSpPr>
          <p:sp>
            <p:nvSpPr>
              <p:cNvPr id="569" name="Rectangle 568">
                <a:extLst>
                  <a:ext uri="{FF2B5EF4-FFF2-40B4-BE49-F238E27FC236}">
                    <a16:creationId xmlns:a16="http://schemas.microsoft.com/office/drawing/2014/main" id="{07391513-5CA2-AFCF-5BC4-C003A71FEAF3}"/>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0" name="Rectangle 569">
                <a:extLst>
                  <a:ext uri="{FF2B5EF4-FFF2-40B4-BE49-F238E27FC236}">
                    <a16:creationId xmlns:a16="http://schemas.microsoft.com/office/drawing/2014/main" id="{B39FF758-B641-5C38-2DD7-93A2E169A075}"/>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1" name="Rectangle 570">
                <a:extLst>
                  <a:ext uri="{FF2B5EF4-FFF2-40B4-BE49-F238E27FC236}">
                    <a16:creationId xmlns:a16="http://schemas.microsoft.com/office/drawing/2014/main" id="{7FB62698-6968-F02D-284F-7DDA477A104F}"/>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2" name="Rectangle 571">
                <a:extLst>
                  <a:ext uri="{FF2B5EF4-FFF2-40B4-BE49-F238E27FC236}">
                    <a16:creationId xmlns:a16="http://schemas.microsoft.com/office/drawing/2014/main" id="{73C5CCE1-9E25-C441-BCA8-33B9FF63DA3A}"/>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3" name="Rectangle 572">
                <a:extLst>
                  <a:ext uri="{FF2B5EF4-FFF2-40B4-BE49-F238E27FC236}">
                    <a16:creationId xmlns:a16="http://schemas.microsoft.com/office/drawing/2014/main" id="{AA56ABDC-DA56-E2BB-7855-94CDDAEC75A9}"/>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1" name="Group 30">
              <a:extLst>
                <a:ext uri="{FF2B5EF4-FFF2-40B4-BE49-F238E27FC236}">
                  <a16:creationId xmlns:a16="http://schemas.microsoft.com/office/drawing/2014/main" id="{E738D745-F600-7525-2BBC-4D2E96A7E04F}"/>
                </a:ext>
              </a:extLst>
            </p:cNvPr>
            <p:cNvGrpSpPr/>
            <p:nvPr/>
          </p:nvGrpSpPr>
          <p:grpSpPr>
            <a:xfrm>
              <a:off x="12276349" y="22838707"/>
              <a:ext cx="1025894" cy="1049407"/>
              <a:chOff x="17732376" y="22431153"/>
              <a:chExt cx="1025894" cy="1049407"/>
            </a:xfrm>
          </p:grpSpPr>
          <p:sp>
            <p:nvSpPr>
              <p:cNvPr id="562" name="Rectangle 561">
                <a:extLst>
                  <a:ext uri="{FF2B5EF4-FFF2-40B4-BE49-F238E27FC236}">
                    <a16:creationId xmlns:a16="http://schemas.microsoft.com/office/drawing/2014/main" id="{5D30C801-4A10-4411-7D0D-81A5D1BD0120}"/>
                  </a:ext>
                </a:extLst>
              </p:cNvPr>
              <p:cNvSpPr/>
              <p:nvPr/>
            </p:nvSpPr>
            <p:spPr>
              <a:xfrm>
                <a:off x="17732376" y="22431153"/>
                <a:ext cx="1025894" cy="1049407"/>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5" name="Rectangle 564">
                <a:extLst>
                  <a:ext uri="{FF2B5EF4-FFF2-40B4-BE49-F238E27FC236}">
                    <a16:creationId xmlns:a16="http://schemas.microsoft.com/office/drawing/2014/main" id="{E7774FEA-8044-FBA6-0EA6-BC83B3FFA77D}"/>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6" name="Rectangle 565">
                <a:extLst>
                  <a:ext uri="{FF2B5EF4-FFF2-40B4-BE49-F238E27FC236}">
                    <a16:creationId xmlns:a16="http://schemas.microsoft.com/office/drawing/2014/main" id="{1A4EA8BA-7FAF-21CB-936D-7FA41529BE1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7" name="Rectangle 566">
                <a:extLst>
                  <a:ext uri="{FF2B5EF4-FFF2-40B4-BE49-F238E27FC236}">
                    <a16:creationId xmlns:a16="http://schemas.microsoft.com/office/drawing/2014/main" id="{3A353E46-242C-2C8F-4F6F-F902E128EB29}"/>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8" name="Rectangle 567">
                <a:extLst>
                  <a:ext uri="{FF2B5EF4-FFF2-40B4-BE49-F238E27FC236}">
                    <a16:creationId xmlns:a16="http://schemas.microsoft.com/office/drawing/2014/main" id="{10EC4E0A-5F45-F728-5884-9459AB6AB7E2}"/>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2" name="Group 31">
              <a:extLst>
                <a:ext uri="{FF2B5EF4-FFF2-40B4-BE49-F238E27FC236}">
                  <a16:creationId xmlns:a16="http://schemas.microsoft.com/office/drawing/2014/main" id="{6A2A76FA-8D77-255D-3B61-03F765D80ADD}"/>
                </a:ext>
              </a:extLst>
            </p:cNvPr>
            <p:cNvGrpSpPr/>
            <p:nvPr/>
          </p:nvGrpSpPr>
          <p:grpSpPr>
            <a:xfrm>
              <a:off x="11199502" y="20668938"/>
              <a:ext cx="1025894" cy="1284540"/>
              <a:chOff x="17732376" y="22431153"/>
              <a:chExt cx="1025894" cy="1284540"/>
            </a:xfrm>
          </p:grpSpPr>
          <p:sp>
            <p:nvSpPr>
              <p:cNvPr id="546" name="Rectangle 545">
                <a:extLst>
                  <a:ext uri="{FF2B5EF4-FFF2-40B4-BE49-F238E27FC236}">
                    <a16:creationId xmlns:a16="http://schemas.microsoft.com/office/drawing/2014/main" id="{C4BACBB0-D144-F6FF-12BB-668D9059A61F}"/>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8" name="Rectangle 547">
                <a:extLst>
                  <a:ext uri="{FF2B5EF4-FFF2-40B4-BE49-F238E27FC236}">
                    <a16:creationId xmlns:a16="http://schemas.microsoft.com/office/drawing/2014/main" id="{5886F58A-1994-DABE-721D-7B5CF11796E5}"/>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9" name="Rectangle 548">
                <a:extLst>
                  <a:ext uri="{FF2B5EF4-FFF2-40B4-BE49-F238E27FC236}">
                    <a16:creationId xmlns:a16="http://schemas.microsoft.com/office/drawing/2014/main" id="{FB1597B5-06C2-3EFE-E6E3-86E0487266E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0" name="Rectangle 549">
                <a:extLst>
                  <a:ext uri="{FF2B5EF4-FFF2-40B4-BE49-F238E27FC236}">
                    <a16:creationId xmlns:a16="http://schemas.microsoft.com/office/drawing/2014/main" id="{58B011B0-B56A-F7EA-C925-C13029C068A4}"/>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2" name="Rectangle 551">
                <a:extLst>
                  <a:ext uri="{FF2B5EF4-FFF2-40B4-BE49-F238E27FC236}">
                    <a16:creationId xmlns:a16="http://schemas.microsoft.com/office/drawing/2014/main" id="{B43BE757-5B4C-9B8D-24F2-26230C3EEE2B}"/>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3" name="Group 32">
              <a:extLst>
                <a:ext uri="{FF2B5EF4-FFF2-40B4-BE49-F238E27FC236}">
                  <a16:creationId xmlns:a16="http://schemas.microsoft.com/office/drawing/2014/main" id="{9DD7E979-90C9-AACC-3C21-B70F7238B425}"/>
                </a:ext>
              </a:extLst>
            </p:cNvPr>
            <p:cNvGrpSpPr/>
            <p:nvPr/>
          </p:nvGrpSpPr>
          <p:grpSpPr>
            <a:xfrm>
              <a:off x="16622079" y="21947832"/>
              <a:ext cx="1025894" cy="1284540"/>
              <a:chOff x="17732376" y="22431153"/>
              <a:chExt cx="1025894" cy="1284540"/>
            </a:xfrm>
          </p:grpSpPr>
          <p:sp>
            <p:nvSpPr>
              <p:cNvPr id="536" name="Rectangle 535">
                <a:extLst>
                  <a:ext uri="{FF2B5EF4-FFF2-40B4-BE49-F238E27FC236}">
                    <a16:creationId xmlns:a16="http://schemas.microsoft.com/office/drawing/2014/main" id="{96D50AEF-8CD1-8274-3AFE-D38CF102A2E7}"/>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9" name="Rectangle 538">
                <a:extLst>
                  <a:ext uri="{FF2B5EF4-FFF2-40B4-BE49-F238E27FC236}">
                    <a16:creationId xmlns:a16="http://schemas.microsoft.com/office/drawing/2014/main" id="{9A09826D-6974-7E5B-680C-6D166D41E3A9}"/>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0" name="Rectangle 539">
                <a:extLst>
                  <a:ext uri="{FF2B5EF4-FFF2-40B4-BE49-F238E27FC236}">
                    <a16:creationId xmlns:a16="http://schemas.microsoft.com/office/drawing/2014/main" id="{1B576C6D-B377-EEE4-1C64-5142F8EC0DD9}"/>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3" name="Rectangle 542">
                <a:extLst>
                  <a:ext uri="{FF2B5EF4-FFF2-40B4-BE49-F238E27FC236}">
                    <a16:creationId xmlns:a16="http://schemas.microsoft.com/office/drawing/2014/main" id="{F6322DD7-25EE-913A-15E8-BBE97BCC46B4}"/>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4" name="Rectangle 543">
                <a:extLst>
                  <a:ext uri="{FF2B5EF4-FFF2-40B4-BE49-F238E27FC236}">
                    <a16:creationId xmlns:a16="http://schemas.microsoft.com/office/drawing/2014/main" id="{7C130F68-02D5-1DD5-F452-6DF82C13B1C6}"/>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4" name="Group 33">
              <a:extLst>
                <a:ext uri="{FF2B5EF4-FFF2-40B4-BE49-F238E27FC236}">
                  <a16:creationId xmlns:a16="http://schemas.microsoft.com/office/drawing/2014/main" id="{F15DDF80-675E-32A9-400D-803C20383881}"/>
                </a:ext>
              </a:extLst>
            </p:cNvPr>
            <p:cNvGrpSpPr/>
            <p:nvPr/>
          </p:nvGrpSpPr>
          <p:grpSpPr>
            <a:xfrm>
              <a:off x="16620635" y="23433995"/>
              <a:ext cx="1025894" cy="1284540"/>
              <a:chOff x="17732376" y="22431153"/>
              <a:chExt cx="1025894" cy="1284540"/>
            </a:xfrm>
          </p:grpSpPr>
          <p:sp>
            <p:nvSpPr>
              <p:cNvPr id="501" name="Rectangle 500">
                <a:extLst>
                  <a:ext uri="{FF2B5EF4-FFF2-40B4-BE49-F238E27FC236}">
                    <a16:creationId xmlns:a16="http://schemas.microsoft.com/office/drawing/2014/main" id="{2FD4B2A2-2E36-E349-AC17-B25243EEF8EA}"/>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3" name="Rectangle 512">
                <a:extLst>
                  <a:ext uri="{FF2B5EF4-FFF2-40B4-BE49-F238E27FC236}">
                    <a16:creationId xmlns:a16="http://schemas.microsoft.com/office/drawing/2014/main" id="{BAEFB70E-0505-1945-9FAA-5B67903D6137}"/>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0" name="Rectangle 529">
                <a:extLst>
                  <a:ext uri="{FF2B5EF4-FFF2-40B4-BE49-F238E27FC236}">
                    <a16:creationId xmlns:a16="http://schemas.microsoft.com/office/drawing/2014/main" id="{42E9DD30-5C8D-FC3D-6AFF-FDD62F74C5B4}"/>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3" name="Rectangle 532">
                <a:extLst>
                  <a:ext uri="{FF2B5EF4-FFF2-40B4-BE49-F238E27FC236}">
                    <a16:creationId xmlns:a16="http://schemas.microsoft.com/office/drawing/2014/main" id="{DDFBCC21-5611-79BF-E3B8-2127CB4F1C67}"/>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5" name="Rectangle 534">
                <a:extLst>
                  <a:ext uri="{FF2B5EF4-FFF2-40B4-BE49-F238E27FC236}">
                    <a16:creationId xmlns:a16="http://schemas.microsoft.com/office/drawing/2014/main" id="{0DACC5B9-A0B0-84B3-C298-1CA34F07331C}"/>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5" name="Group 34">
              <a:extLst>
                <a:ext uri="{FF2B5EF4-FFF2-40B4-BE49-F238E27FC236}">
                  <a16:creationId xmlns:a16="http://schemas.microsoft.com/office/drawing/2014/main" id="{561DDA70-E9F5-66B3-5601-86D462FD260E}"/>
                </a:ext>
              </a:extLst>
            </p:cNvPr>
            <p:cNvGrpSpPr/>
            <p:nvPr/>
          </p:nvGrpSpPr>
          <p:grpSpPr>
            <a:xfrm>
              <a:off x="16618091" y="22833061"/>
              <a:ext cx="1025894" cy="1049407"/>
              <a:chOff x="17732376" y="22431153"/>
              <a:chExt cx="1025894" cy="1049407"/>
            </a:xfrm>
          </p:grpSpPr>
          <p:sp>
            <p:nvSpPr>
              <p:cNvPr id="491" name="Rectangle 490">
                <a:extLst>
                  <a:ext uri="{FF2B5EF4-FFF2-40B4-BE49-F238E27FC236}">
                    <a16:creationId xmlns:a16="http://schemas.microsoft.com/office/drawing/2014/main" id="{36C5C75D-8B1C-4627-0434-7CD9C9D9EAA6}"/>
                  </a:ext>
                </a:extLst>
              </p:cNvPr>
              <p:cNvSpPr/>
              <p:nvPr/>
            </p:nvSpPr>
            <p:spPr>
              <a:xfrm>
                <a:off x="17732376" y="22431153"/>
                <a:ext cx="1025894" cy="1049407"/>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2" name="Rectangle 491">
                <a:extLst>
                  <a:ext uri="{FF2B5EF4-FFF2-40B4-BE49-F238E27FC236}">
                    <a16:creationId xmlns:a16="http://schemas.microsoft.com/office/drawing/2014/main" id="{A2D152F2-A184-B10A-83C1-AD438D52FFDE}"/>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3" name="Rectangle 492">
                <a:extLst>
                  <a:ext uri="{FF2B5EF4-FFF2-40B4-BE49-F238E27FC236}">
                    <a16:creationId xmlns:a16="http://schemas.microsoft.com/office/drawing/2014/main" id="{689403BF-AB3C-4636-2022-AF0ABA17475C}"/>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8" name="Rectangle 497">
                <a:extLst>
                  <a:ext uri="{FF2B5EF4-FFF2-40B4-BE49-F238E27FC236}">
                    <a16:creationId xmlns:a16="http://schemas.microsoft.com/office/drawing/2014/main" id="{1056B489-EDCB-F0F1-7CCB-93FE98AF1B96}"/>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0" name="Rectangle 499">
                <a:extLst>
                  <a:ext uri="{FF2B5EF4-FFF2-40B4-BE49-F238E27FC236}">
                    <a16:creationId xmlns:a16="http://schemas.microsoft.com/office/drawing/2014/main" id="{2CCA7616-63E8-C8D7-7C32-AA9219EFA5F3}"/>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6" name="Group 35">
              <a:extLst>
                <a:ext uri="{FF2B5EF4-FFF2-40B4-BE49-F238E27FC236}">
                  <a16:creationId xmlns:a16="http://schemas.microsoft.com/office/drawing/2014/main" id="{F7FA18A2-09C8-73AF-7F61-74C129B9C5CE}"/>
                </a:ext>
              </a:extLst>
            </p:cNvPr>
            <p:cNvGrpSpPr/>
            <p:nvPr/>
          </p:nvGrpSpPr>
          <p:grpSpPr>
            <a:xfrm>
              <a:off x="13355080" y="21279028"/>
              <a:ext cx="1025894" cy="1284540"/>
              <a:chOff x="17732376" y="22431153"/>
              <a:chExt cx="1025894" cy="1284540"/>
            </a:xfrm>
          </p:grpSpPr>
          <p:sp>
            <p:nvSpPr>
              <p:cNvPr id="479" name="Rectangle 478">
                <a:extLst>
                  <a:ext uri="{FF2B5EF4-FFF2-40B4-BE49-F238E27FC236}">
                    <a16:creationId xmlns:a16="http://schemas.microsoft.com/office/drawing/2014/main" id="{943A102E-DFD3-FCB8-A8CF-7DF266346F6E}"/>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1" name="Rectangle 480">
                <a:extLst>
                  <a:ext uri="{FF2B5EF4-FFF2-40B4-BE49-F238E27FC236}">
                    <a16:creationId xmlns:a16="http://schemas.microsoft.com/office/drawing/2014/main" id="{ABE2CDCE-0063-5D87-7E86-BE8762122837}"/>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4" name="Rectangle 483">
                <a:extLst>
                  <a:ext uri="{FF2B5EF4-FFF2-40B4-BE49-F238E27FC236}">
                    <a16:creationId xmlns:a16="http://schemas.microsoft.com/office/drawing/2014/main" id="{B429559B-9A8D-E993-1D09-1776B58B8DA0}"/>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5" name="Rectangle 484">
                <a:extLst>
                  <a:ext uri="{FF2B5EF4-FFF2-40B4-BE49-F238E27FC236}">
                    <a16:creationId xmlns:a16="http://schemas.microsoft.com/office/drawing/2014/main" id="{66BA3953-52E0-5B1D-1802-01AC494CAA3B}"/>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7" name="Rectangle 486">
                <a:extLst>
                  <a:ext uri="{FF2B5EF4-FFF2-40B4-BE49-F238E27FC236}">
                    <a16:creationId xmlns:a16="http://schemas.microsoft.com/office/drawing/2014/main" id="{C9B1E12E-B6A4-8191-FECB-60DBC9195BFF}"/>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7" name="Rectangle 36">
              <a:extLst>
                <a:ext uri="{FF2B5EF4-FFF2-40B4-BE49-F238E27FC236}">
                  <a16:creationId xmlns:a16="http://schemas.microsoft.com/office/drawing/2014/main" id="{E9B00733-F5FF-C4BA-4AF8-065937B339C0}"/>
                </a:ext>
              </a:extLst>
            </p:cNvPr>
            <p:cNvSpPr/>
            <p:nvPr/>
          </p:nvSpPr>
          <p:spPr>
            <a:xfrm>
              <a:off x="13364024" y="22339646"/>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Rectangle 37">
              <a:extLst>
                <a:ext uri="{FF2B5EF4-FFF2-40B4-BE49-F238E27FC236}">
                  <a16:creationId xmlns:a16="http://schemas.microsoft.com/office/drawing/2014/main" id="{B1AC690F-0108-33B7-5169-6C8B0CC710C2}"/>
                </a:ext>
              </a:extLst>
            </p:cNvPr>
            <p:cNvSpPr/>
            <p:nvPr/>
          </p:nvSpPr>
          <p:spPr>
            <a:xfrm>
              <a:off x="14441360" y="22339795"/>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ectangle 38">
              <a:extLst>
                <a:ext uri="{FF2B5EF4-FFF2-40B4-BE49-F238E27FC236}">
                  <a16:creationId xmlns:a16="http://schemas.microsoft.com/office/drawing/2014/main" id="{F76B5177-8367-6D89-0D77-3E3C86B27345}"/>
                </a:ext>
              </a:extLst>
            </p:cNvPr>
            <p:cNvSpPr/>
            <p:nvPr/>
          </p:nvSpPr>
          <p:spPr>
            <a:xfrm>
              <a:off x="14444752" y="20741470"/>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Rectangle 39">
              <a:extLst>
                <a:ext uri="{FF2B5EF4-FFF2-40B4-BE49-F238E27FC236}">
                  <a16:creationId xmlns:a16="http://schemas.microsoft.com/office/drawing/2014/main" id="{CAE7EBF6-9FD0-62AC-0182-75DE6EAF17A3}"/>
                </a:ext>
              </a:extLst>
            </p:cNvPr>
            <p:cNvSpPr/>
            <p:nvPr/>
          </p:nvSpPr>
          <p:spPr>
            <a:xfrm>
              <a:off x="15521793" y="22317917"/>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Rectangle 40">
              <a:extLst>
                <a:ext uri="{FF2B5EF4-FFF2-40B4-BE49-F238E27FC236}">
                  <a16:creationId xmlns:a16="http://schemas.microsoft.com/office/drawing/2014/main" id="{63D90AD4-9AD3-0264-D32A-A4496D1192B8}"/>
                </a:ext>
              </a:extLst>
            </p:cNvPr>
            <p:cNvSpPr/>
            <p:nvPr/>
          </p:nvSpPr>
          <p:spPr>
            <a:xfrm>
              <a:off x="15514469" y="20532718"/>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Rectangle 41">
              <a:extLst>
                <a:ext uri="{FF2B5EF4-FFF2-40B4-BE49-F238E27FC236}">
                  <a16:creationId xmlns:a16="http://schemas.microsoft.com/office/drawing/2014/main" id="{FB3F46B1-E66D-6008-F9EE-403489D41025}"/>
                </a:ext>
              </a:extLst>
            </p:cNvPr>
            <p:cNvSpPr/>
            <p:nvPr/>
          </p:nvSpPr>
          <p:spPr>
            <a:xfrm>
              <a:off x="17729400" y="22319057"/>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022091FC-D62E-65EA-EDB0-D377277BEA7B}"/>
                </a:ext>
              </a:extLst>
            </p:cNvPr>
            <p:cNvSpPr/>
            <p:nvPr/>
          </p:nvSpPr>
          <p:spPr>
            <a:xfrm>
              <a:off x="17718484" y="21316285"/>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5BDD89A2-0B67-975F-272C-FF0B88746C0B}"/>
                </a:ext>
              </a:extLst>
            </p:cNvPr>
            <p:cNvSpPr/>
            <p:nvPr/>
          </p:nvSpPr>
          <p:spPr>
            <a:xfrm>
              <a:off x="18804571" y="22330996"/>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ectangle 44">
              <a:extLst>
                <a:ext uri="{FF2B5EF4-FFF2-40B4-BE49-F238E27FC236}">
                  <a16:creationId xmlns:a16="http://schemas.microsoft.com/office/drawing/2014/main" id="{1BD8010A-C9A5-065E-8638-CEB3FE2BA5DD}"/>
                </a:ext>
              </a:extLst>
            </p:cNvPr>
            <p:cNvSpPr/>
            <p:nvPr/>
          </p:nvSpPr>
          <p:spPr>
            <a:xfrm>
              <a:off x="18800711" y="20772056"/>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ight Triangle 45">
              <a:extLst>
                <a:ext uri="{FF2B5EF4-FFF2-40B4-BE49-F238E27FC236}">
                  <a16:creationId xmlns:a16="http://schemas.microsoft.com/office/drawing/2014/main" id="{66B70F31-32B8-B2A5-1A8F-5CC0836B13D4}"/>
                </a:ext>
              </a:extLst>
            </p:cNvPr>
            <p:cNvSpPr/>
            <p:nvPr/>
          </p:nvSpPr>
          <p:spPr>
            <a:xfrm flipH="1">
              <a:off x="12315654" y="21611557"/>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6A51A8C7-0E67-44F1-BA64-B21C8D7B1F38}"/>
                </a:ext>
              </a:extLst>
            </p:cNvPr>
            <p:cNvSpPr/>
            <p:nvPr/>
          </p:nvSpPr>
          <p:spPr>
            <a:xfrm flipH="1">
              <a:off x="15564780" y="20197498"/>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Right Triangle 61">
              <a:extLst>
                <a:ext uri="{FF2B5EF4-FFF2-40B4-BE49-F238E27FC236}">
                  <a16:creationId xmlns:a16="http://schemas.microsoft.com/office/drawing/2014/main" id="{4A2B5B07-AE3D-B3E0-6D74-69447902D87E}"/>
                </a:ext>
              </a:extLst>
            </p:cNvPr>
            <p:cNvSpPr/>
            <p:nvPr/>
          </p:nvSpPr>
          <p:spPr>
            <a:xfrm flipH="1">
              <a:off x="16674014" y="21613546"/>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56" name="Group 1855">
              <a:extLst>
                <a:ext uri="{FF2B5EF4-FFF2-40B4-BE49-F238E27FC236}">
                  <a16:creationId xmlns:a16="http://schemas.microsoft.com/office/drawing/2014/main" id="{4DC2459F-7C2D-86C3-B6F6-6877954C6460}"/>
                </a:ext>
              </a:extLst>
            </p:cNvPr>
            <p:cNvGrpSpPr/>
            <p:nvPr/>
          </p:nvGrpSpPr>
          <p:grpSpPr>
            <a:xfrm>
              <a:off x="14451032" y="20759002"/>
              <a:ext cx="1025894" cy="1284540"/>
              <a:chOff x="17732376" y="22431153"/>
              <a:chExt cx="1025894" cy="1284540"/>
            </a:xfrm>
          </p:grpSpPr>
          <p:sp>
            <p:nvSpPr>
              <p:cNvPr id="471" name="Rectangle 470">
                <a:extLst>
                  <a:ext uri="{FF2B5EF4-FFF2-40B4-BE49-F238E27FC236}">
                    <a16:creationId xmlns:a16="http://schemas.microsoft.com/office/drawing/2014/main" id="{C45C6586-3309-0551-DEE1-8561E69D8135}"/>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3" name="Rectangle 472">
                <a:extLst>
                  <a:ext uri="{FF2B5EF4-FFF2-40B4-BE49-F238E27FC236}">
                    <a16:creationId xmlns:a16="http://schemas.microsoft.com/office/drawing/2014/main" id="{56378FF6-8130-9CC4-BB0F-F5721A967BBF}"/>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5" name="Rectangle 474">
                <a:extLst>
                  <a:ext uri="{FF2B5EF4-FFF2-40B4-BE49-F238E27FC236}">
                    <a16:creationId xmlns:a16="http://schemas.microsoft.com/office/drawing/2014/main" id="{C116BC79-B991-3309-619A-3B0A84E651CB}"/>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6" name="Rectangle 475">
                <a:extLst>
                  <a:ext uri="{FF2B5EF4-FFF2-40B4-BE49-F238E27FC236}">
                    <a16:creationId xmlns:a16="http://schemas.microsoft.com/office/drawing/2014/main" id="{C5A4829A-E69E-9DCF-6154-DE63D3FCF47D}"/>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7" name="Rectangle 476">
                <a:extLst>
                  <a:ext uri="{FF2B5EF4-FFF2-40B4-BE49-F238E27FC236}">
                    <a16:creationId xmlns:a16="http://schemas.microsoft.com/office/drawing/2014/main" id="{C79DA4E3-DC6E-C9D3-7483-0B892AAF7408}"/>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57" name="Group 1856">
              <a:extLst>
                <a:ext uri="{FF2B5EF4-FFF2-40B4-BE49-F238E27FC236}">
                  <a16:creationId xmlns:a16="http://schemas.microsoft.com/office/drawing/2014/main" id="{3B19EBAB-79ED-E299-CA69-AA78444DA969}"/>
                </a:ext>
              </a:extLst>
            </p:cNvPr>
            <p:cNvGrpSpPr/>
            <p:nvPr/>
          </p:nvGrpSpPr>
          <p:grpSpPr>
            <a:xfrm>
              <a:off x="15532347" y="20536587"/>
              <a:ext cx="1025894" cy="1284540"/>
              <a:chOff x="17732376" y="22431153"/>
              <a:chExt cx="1025894" cy="1284540"/>
            </a:xfrm>
          </p:grpSpPr>
          <p:sp>
            <p:nvSpPr>
              <p:cNvPr id="465" name="Rectangle 464">
                <a:extLst>
                  <a:ext uri="{FF2B5EF4-FFF2-40B4-BE49-F238E27FC236}">
                    <a16:creationId xmlns:a16="http://schemas.microsoft.com/office/drawing/2014/main" id="{AAFC08D2-6347-6DA4-6849-140C142A41E0}"/>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7" name="Rectangle 466">
                <a:extLst>
                  <a:ext uri="{FF2B5EF4-FFF2-40B4-BE49-F238E27FC236}">
                    <a16:creationId xmlns:a16="http://schemas.microsoft.com/office/drawing/2014/main" id="{A5157709-C318-4604-A693-357A13B42C11}"/>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8" name="Rectangle 467">
                <a:extLst>
                  <a:ext uri="{FF2B5EF4-FFF2-40B4-BE49-F238E27FC236}">
                    <a16:creationId xmlns:a16="http://schemas.microsoft.com/office/drawing/2014/main" id="{31EDB2E3-5784-750E-2160-022E8BDEFAB3}"/>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9" name="Rectangle 468">
                <a:extLst>
                  <a:ext uri="{FF2B5EF4-FFF2-40B4-BE49-F238E27FC236}">
                    <a16:creationId xmlns:a16="http://schemas.microsoft.com/office/drawing/2014/main" id="{099A0B82-6131-37FA-7099-DC0DE7931C77}"/>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0" name="Rectangle 469">
                <a:extLst>
                  <a:ext uri="{FF2B5EF4-FFF2-40B4-BE49-F238E27FC236}">
                    <a16:creationId xmlns:a16="http://schemas.microsoft.com/office/drawing/2014/main" id="{8C520EC5-DAF9-E114-99B7-E6E26C53B971}"/>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58" name="Group 1857">
              <a:extLst>
                <a:ext uri="{FF2B5EF4-FFF2-40B4-BE49-F238E27FC236}">
                  <a16:creationId xmlns:a16="http://schemas.microsoft.com/office/drawing/2014/main" id="{12117D7B-9C27-05B6-BC82-28C4DC4062A1}"/>
                </a:ext>
              </a:extLst>
            </p:cNvPr>
            <p:cNvGrpSpPr/>
            <p:nvPr/>
          </p:nvGrpSpPr>
          <p:grpSpPr>
            <a:xfrm>
              <a:off x="17715147" y="21215659"/>
              <a:ext cx="1025894" cy="1284540"/>
              <a:chOff x="17732376" y="22431153"/>
              <a:chExt cx="1025894" cy="1284540"/>
            </a:xfrm>
          </p:grpSpPr>
          <p:sp>
            <p:nvSpPr>
              <p:cNvPr id="455" name="Rectangle 454">
                <a:extLst>
                  <a:ext uri="{FF2B5EF4-FFF2-40B4-BE49-F238E27FC236}">
                    <a16:creationId xmlns:a16="http://schemas.microsoft.com/office/drawing/2014/main" id="{43EDB7F1-EB07-FFE1-78F5-EA68F9BF6576}"/>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7" name="Rectangle 456">
                <a:extLst>
                  <a:ext uri="{FF2B5EF4-FFF2-40B4-BE49-F238E27FC236}">
                    <a16:creationId xmlns:a16="http://schemas.microsoft.com/office/drawing/2014/main" id="{CC252FC4-45D5-78D7-90A7-6F7B0E0715BD}"/>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8" name="Rectangle 457">
                <a:extLst>
                  <a:ext uri="{FF2B5EF4-FFF2-40B4-BE49-F238E27FC236}">
                    <a16:creationId xmlns:a16="http://schemas.microsoft.com/office/drawing/2014/main" id="{D092AC88-9135-8047-8C56-2E5CE39F4F84}"/>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9" name="Rectangle 458">
                <a:extLst>
                  <a:ext uri="{FF2B5EF4-FFF2-40B4-BE49-F238E27FC236}">
                    <a16:creationId xmlns:a16="http://schemas.microsoft.com/office/drawing/2014/main" id="{61222A4A-E175-163B-931E-3910D2A9354D}"/>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0" name="Rectangle 459">
                <a:extLst>
                  <a:ext uri="{FF2B5EF4-FFF2-40B4-BE49-F238E27FC236}">
                    <a16:creationId xmlns:a16="http://schemas.microsoft.com/office/drawing/2014/main" id="{3BCA6B2A-5188-9C44-2295-E4EB49C58412}"/>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59" name="Group 1858">
              <a:extLst>
                <a:ext uri="{FF2B5EF4-FFF2-40B4-BE49-F238E27FC236}">
                  <a16:creationId xmlns:a16="http://schemas.microsoft.com/office/drawing/2014/main" id="{225EBBF8-0676-253E-EFD9-DF6690E3FC53}"/>
                </a:ext>
              </a:extLst>
            </p:cNvPr>
            <p:cNvGrpSpPr/>
            <p:nvPr/>
          </p:nvGrpSpPr>
          <p:grpSpPr>
            <a:xfrm>
              <a:off x="18826424" y="20795804"/>
              <a:ext cx="1025894" cy="1284540"/>
              <a:chOff x="17732376" y="22431153"/>
              <a:chExt cx="1025894" cy="1284540"/>
            </a:xfrm>
          </p:grpSpPr>
          <p:sp>
            <p:nvSpPr>
              <p:cNvPr id="1911" name="Rectangle 1910">
                <a:extLst>
                  <a:ext uri="{FF2B5EF4-FFF2-40B4-BE49-F238E27FC236}">
                    <a16:creationId xmlns:a16="http://schemas.microsoft.com/office/drawing/2014/main" id="{5450AF3D-9B75-BBB2-16B7-70882A0BBB35}"/>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12" name="Rectangle 1911">
                <a:extLst>
                  <a:ext uri="{FF2B5EF4-FFF2-40B4-BE49-F238E27FC236}">
                    <a16:creationId xmlns:a16="http://schemas.microsoft.com/office/drawing/2014/main" id="{49CE7C48-3C8D-8998-D910-876FAE6EBDDA}"/>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13" name="Rectangle 1912">
                <a:extLst>
                  <a:ext uri="{FF2B5EF4-FFF2-40B4-BE49-F238E27FC236}">
                    <a16:creationId xmlns:a16="http://schemas.microsoft.com/office/drawing/2014/main" id="{BF8022C0-4ED9-13B4-09B1-C37B9DB0F54A}"/>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2" name="Rectangle 451">
                <a:extLst>
                  <a:ext uri="{FF2B5EF4-FFF2-40B4-BE49-F238E27FC236}">
                    <a16:creationId xmlns:a16="http://schemas.microsoft.com/office/drawing/2014/main" id="{9EAEF6A8-9A48-DDFC-3B32-CCA14E3AF43F}"/>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3" name="Rectangle 452">
                <a:extLst>
                  <a:ext uri="{FF2B5EF4-FFF2-40B4-BE49-F238E27FC236}">
                    <a16:creationId xmlns:a16="http://schemas.microsoft.com/office/drawing/2014/main" id="{255DDED7-D547-D02B-3C0B-E7E675AE36F5}"/>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60" name="Group 1859">
              <a:extLst>
                <a:ext uri="{FF2B5EF4-FFF2-40B4-BE49-F238E27FC236}">
                  <a16:creationId xmlns:a16="http://schemas.microsoft.com/office/drawing/2014/main" id="{59CD16B9-05F1-3512-E7FD-F8336D77A376}"/>
                </a:ext>
              </a:extLst>
            </p:cNvPr>
            <p:cNvGrpSpPr/>
            <p:nvPr/>
          </p:nvGrpSpPr>
          <p:grpSpPr>
            <a:xfrm>
              <a:off x="14153180" y="14401305"/>
              <a:ext cx="1419351" cy="824722"/>
              <a:chOff x="4355587" y="3787295"/>
              <a:chExt cx="1419351" cy="824722"/>
            </a:xfrm>
          </p:grpSpPr>
          <p:cxnSp>
            <p:nvCxnSpPr>
              <p:cNvPr id="1895" name="Straight Connector 1894">
                <a:extLst>
                  <a:ext uri="{FF2B5EF4-FFF2-40B4-BE49-F238E27FC236}">
                    <a16:creationId xmlns:a16="http://schemas.microsoft.com/office/drawing/2014/main" id="{0B423CC8-5D9C-7AAB-3DE8-4EE66588FBB9}"/>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896" name="Group 1895">
                <a:extLst>
                  <a:ext uri="{FF2B5EF4-FFF2-40B4-BE49-F238E27FC236}">
                    <a16:creationId xmlns:a16="http://schemas.microsoft.com/office/drawing/2014/main" id="{7EE288D8-CF68-B4CC-5B6B-945AA2D88E02}"/>
                  </a:ext>
                </a:extLst>
              </p:cNvPr>
              <p:cNvGrpSpPr/>
              <p:nvPr/>
            </p:nvGrpSpPr>
            <p:grpSpPr>
              <a:xfrm>
                <a:off x="4355587" y="3787295"/>
                <a:ext cx="1419351" cy="824722"/>
                <a:chOff x="4355587" y="3787295"/>
                <a:chExt cx="1419351" cy="824722"/>
              </a:xfrm>
            </p:grpSpPr>
            <p:cxnSp>
              <p:nvCxnSpPr>
                <p:cNvPr id="1897" name="Straight Connector 1896">
                  <a:extLst>
                    <a:ext uri="{FF2B5EF4-FFF2-40B4-BE49-F238E27FC236}">
                      <a16:creationId xmlns:a16="http://schemas.microsoft.com/office/drawing/2014/main" id="{A6BCDE17-F165-2150-CC75-453B125207E9}"/>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98" name="Straight Connector 1897">
                  <a:extLst>
                    <a:ext uri="{FF2B5EF4-FFF2-40B4-BE49-F238E27FC236}">
                      <a16:creationId xmlns:a16="http://schemas.microsoft.com/office/drawing/2014/main" id="{1A49296A-8D42-9D54-BE96-E9F0F5211FFB}"/>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899" name="Straight Connector 1898">
                  <a:extLst>
                    <a:ext uri="{FF2B5EF4-FFF2-40B4-BE49-F238E27FC236}">
                      <a16:creationId xmlns:a16="http://schemas.microsoft.com/office/drawing/2014/main" id="{689D3726-DEA9-833A-4722-4B12A8E749A0}"/>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900" name="Straight Connector 1899">
                  <a:extLst>
                    <a:ext uri="{FF2B5EF4-FFF2-40B4-BE49-F238E27FC236}">
                      <a16:creationId xmlns:a16="http://schemas.microsoft.com/office/drawing/2014/main" id="{669C68DE-B99C-596F-2C93-2E13C39979C2}"/>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01" name="Straight Connector 1900">
                  <a:extLst>
                    <a:ext uri="{FF2B5EF4-FFF2-40B4-BE49-F238E27FC236}">
                      <a16:creationId xmlns:a16="http://schemas.microsoft.com/office/drawing/2014/main" id="{D9EFDC54-2B79-6518-F87C-2497C89E5858}"/>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902" name="Straight Connector 1901">
                  <a:extLst>
                    <a:ext uri="{FF2B5EF4-FFF2-40B4-BE49-F238E27FC236}">
                      <a16:creationId xmlns:a16="http://schemas.microsoft.com/office/drawing/2014/main" id="{69A94CE1-7AB6-DFDA-7E7B-7BF91BD6A045}"/>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03" name="Straight Connector 1902">
                  <a:extLst>
                    <a:ext uri="{FF2B5EF4-FFF2-40B4-BE49-F238E27FC236}">
                      <a16:creationId xmlns:a16="http://schemas.microsoft.com/office/drawing/2014/main" id="{40A09D29-8C7D-BA99-846A-B2D2F0446B78}"/>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04" name="Straight Connector 1903">
                  <a:extLst>
                    <a:ext uri="{FF2B5EF4-FFF2-40B4-BE49-F238E27FC236}">
                      <a16:creationId xmlns:a16="http://schemas.microsoft.com/office/drawing/2014/main" id="{BBAA5CDE-2A49-DF63-F8AA-C15EF964D2E8}"/>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905" name="Arc 1904">
                  <a:extLst>
                    <a:ext uri="{FF2B5EF4-FFF2-40B4-BE49-F238E27FC236}">
                      <a16:creationId xmlns:a16="http://schemas.microsoft.com/office/drawing/2014/main" id="{029CF7BF-628D-5BA0-E8C0-A9E073C5F49B}"/>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906" name="Straight Connector 1905">
                  <a:extLst>
                    <a:ext uri="{FF2B5EF4-FFF2-40B4-BE49-F238E27FC236}">
                      <a16:creationId xmlns:a16="http://schemas.microsoft.com/office/drawing/2014/main" id="{1C74B407-86A3-3779-9BE1-4577157076B4}"/>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907" name="Straight Connector 1906">
                  <a:extLst>
                    <a:ext uri="{FF2B5EF4-FFF2-40B4-BE49-F238E27FC236}">
                      <a16:creationId xmlns:a16="http://schemas.microsoft.com/office/drawing/2014/main" id="{1F7881E3-18EE-A094-1DC7-5C937C1644E8}"/>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08" name="Straight Connector 1907">
                  <a:extLst>
                    <a:ext uri="{FF2B5EF4-FFF2-40B4-BE49-F238E27FC236}">
                      <a16:creationId xmlns:a16="http://schemas.microsoft.com/office/drawing/2014/main" id="{51D400A9-9C5C-7822-842F-91DA1AC823FB}"/>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09" name="Straight Connector 1908">
                  <a:extLst>
                    <a:ext uri="{FF2B5EF4-FFF2-40B4-BE49-F238E27FC236}">
                      <a16:creationId xmlns:a16="http://schemas.microsoft.com/office/drawing/2014/main" id="{22720C0B-FA47-9E9E-9458-C3537B044DC2}"/>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10" name="Straight Connector 1909">
                  <a:extLst>
                    <a:ext uri="{FF2B5EF4-FFF2-40B4-BE49-F238E27FC236}">
                      <a16:creationId xmlns:a16="http://schemas.microsoft.com/office/drawing/2014/main" id="{FB860FF1-F879-F4C4-E03F-C39EC73DED23}"/>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861" name="Group 1860">
              <a:extLst>
                <a:ext uri="{FF2B5EF4-FFF2-40B4-BE49-F238E27FC236}">
                  <a16:creationId xmlns:a16="http://schemas.microsoft.com/office/drawing/2014/main" id="{6EDE20EE-3C00-C52C-8490-E21EB91962E1}"/>
                </a:ext>
              </a:extLst>
            </p:cNvPr>
            <p:cNvGrpSpPr/>
            <p:nvPr/>
          </p:nvGrpSpPr>
          <p:grpSpPr>
            <a:xfrm>
              <a:off x="10002445" y="16948196"/>
              <a:ext cx="1419351" cy="824722"/>
              <a:chOff x="4355587" y="3787295"/>
              <a:chExt cx="1419351" cy="824722"/>
            </a:xfrm>
          </p:grpSpPr>
          <p:cxnSp>
            <p:nvCxnSpPr>
              <p:cNvPr id="1879" name="Straight Connector 1878">
                <a:extLst>
                  <a:ext uri="{FF2B5EF4-FFF2-40B4-BE49-F238E27FC236}">
                    <a16:creationId xmlns:a16="http://schemas.microsoft.com/office/drawing/2014/main" id="{69C0E10F-E15B-A332-07A7-9704FC915D20}"/>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880" name="Group 1879">
                <a:extLst>
                  <a:ext uri="{FF2B5EF4-FFF2-40B4-BE49-F238E27FC236}">
                    <a16:creationId xmlns:a16="http://schemas.microsoft.com/office/drawing/2014/main" id="{A7711C83-6864-E837-CB91-7A59630A295E}"/>
                  </a:ext>
                </a:extLst>
              </p:cNvPr>
              <p:cNvGrpSpPr/>
              <p:nvPr/>
            </p:nvGrpSpPr>
            <p:grpSpPr>
              <a:xfrm>
                <a:off x="4355587" y="3787295"/>
                <a:ext cx="1419351" cy="824722"/>
                <a:chOff x="4355587" y="3787295"/>
                <a:chExt cx="1419351" cy="824722"/>
              </a:xfrm>
            </p:grpSpPr>
            <p:cxnSp>
              <p:nvCxnSpPr>
                <p:cNvPr id="1881" name="Straight Connector 1880">
                  <a:extLst>
                    <a:ext uri="{FF2B5EF4-FFF2-40B4-BE49-F238E27FC236}">
                      <a16:creationId xmlns:a16="http://schemas.microsoft.com/office/drawing/2014/main" id="{83837EBA-A650-045D-8A5D-BFA7A5B43B89}"/>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82" name="Straight Connector 1881">
                  <a:extLst>
                    <a:ext uri="{FF2B5EF4-FFF2-40B4-BE49-F238E27FC236}">
                      <a16:creationId xmlns:a16="http://schemas.microsoft.com/office/drawing/2014/main" id="{62060681-06D8-B0F0-501E-DD107AA5D257}"/>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883" name="Straight Connector 1882">
                  <a:extLst>
                    <a:ext uri="{FF2B5EF4-FFF2-40B4-BE49-F238E27FC236}">
                      <a16:creationId xmlns:a16="http://schemas.microsoft.com/office/drawing/2014/main" id="{5CCAF1FC-DDE5-9A96-E0B3-C341909E056A}"/>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884" name="Straight Connector 1883">
                  <a:extLst>
                    <a:ext uri="{FF2B5EF4-FFF2-40B4-BE49-F238E27FC236}">
                      <a16:creationId xmlns:a16="http://schemas.microsoft.com/office/drawing/2014/main" id="{A8CA4C91-A799-7D6C-A97B-D2D63CEDA6FE}"/>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85" name="Straight Connector 1884">
                  <a:extLst>
                    <a:ext uri="{FF2B5EF4-FFF2-40B4-BE49-F238E27FC236}">
                      <a16:creationId xmlns:a16="http://schemas.microsoft.com/office/drawing/2014/main" id="{EA6EA7AE-DF35-EDFA-C4C5-E43FE2EF9197}"/>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886" name="Straight Connector 1885">
                  <a:extLst>
                    <a:ext uri="{FF2B5EF4-FFF2-40B4-BE49-F238E27FC236}">
                      <a16:creationId xmlns:a16="http://schemas.microsoft.com/office/drawing/2014/main" id="{E69D1596-9E7B-143C-CB53-76CEBD728C5B}"/>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87" name="Straight Connector 1886">
                  <a:extLst>
                    <a:ext uri="{FF2B5EF4-FFF2-40B4-BE49-F238E27FC236}">
                      <a16:creationId xmlns:a16="http://schemas.microsoft.com/office/drawing/2014/main" id="{B4EA6E34-C70B-9122-935A-92CE7E1B6CB2}"/>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888" name="Straight Connector 1887">
                  <a:extLst>
                    <a:ext uri="{FF2B5EF4-FFF2-40B4-BE49-F238E27FC236}">
                      <a16:creationId xmlns:a16="http://schemas.microsoft.com/office/drawing/2014/main" id="{0DF2E792-C7ED-2A5E-5386-F128714E548F}"/>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889" name="Arc 1888">
                  <a:extLst>
                    <a:ext uri="{FF2B5EF4-FFF2-40B4-BE49-F238E27FC236}">
                      <a16:creationId xmlns:a16="http://schemas.microsoft.com/office/drawing/2014/main" id="{201061EB-E35F-E9E7-330B-3DBB534E5583}"/>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890" name="Straight Connector 1889">
                  <a:extLst>
                    <a:ext uri="{FF2B5EF4-FFF2-40B4-BE49-F238E27FC236}">
                      <a16:creationId xmlns:a16="http://schemas.microsoft.com/office/drawing/2014/main" id="{CC5C76B7-63E8-FE55-2F4D-3FF7AB5A822B}"/>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891" name="Straight Connector 1890">
                  <a:extLst>
                    <a:ext uri="{FF2B5EF4-FFF2-40B4-BE49-F238E27FC236}">
                      <a16:creationId xmlns:a16="http://schemas.microsoft.com/office/drawing/2014/main" id="{780CA1E7-6573-D637-5991-BD5B7C9643FD}"/>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92" name="Straight Connector 1891">
                  <a:extLst>
                    <a:ext uri="{FF2B5EF4-FFF2-40B4-BE49-F238E27FC236}">
                      <a16:creationId xmlns:a16="http://schemas.microsoft.com/office/drawing/2014/main" id="{AB560C19-B837-216D-903B-C4FBED0FAFD1}"/>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93" name="Straight Connector 1892">
                  <a:extLst>
                    <a:ext uri="{FF2B5EF4-FFF2-40B4-BE49-F238E27FC236}">
                      <a16:creationId xmlns:a16="http://schemas.microsoft.com/office/drawing/2014/main" id="{2762E938-796B-3355-83BB-C9830F23453E}"/>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894" name="Straight Connector 1893">
                  <a:extLst>
                    <a:ext uri="{FF2B5EF4-FFF2-40B4-BE49-F238E27FC236}">
                      <a16:creationId xmlns:a16="http://schemas.microsoft.com/office/drawing/2014/main" id="{EAFF0F28-381D-7839-0F5E-FCEA48FBB9B4}"/>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862" name="Group 1861">
              <a:extLst>
                <a:ext uri="{FF2B5EF4-FFF2-40B4-BE49-F238E27FC236}">
                  <a16:creationId xmlns:a16="http://schemas.microsoft.com/office/drawing/2014/main" id="{3EE72065-C2F8-6EB4-9E0D-3A4C90D2238E}"/>
                </a:ext>
              </a:extLst>
            </p:cNvPr>
            <p:cNvGrpSpPr/>
            <p:nvPr/>
          </p:nvGrpSpPr>
          <p:grpSpPr>
            <a:xfrm>
              <a:off x="18116748" y="16166188"/>
              <a:ext cx="1419351" cy="824722"/>
              <a:chOff x="4355587" y="3787295"/>
              <a:chExt cx="1419351" cy="824722"/>
            </a:xfrm>
          </p:grpSpPr>
          <p:cxnSp>
            <p:nvCxnSpPr>
              <p:cNvPr id="1863" name="Straight Connector 1862">
                <a:extLst>
                  <a:ext uri="{FF2B5EF4-FFF2-40B4-BE49-F238E27FC236}">
                    <a16:creationId xmlns:a16="http://schemas.microsoft.com/office/drawing/2014/main" id="{46B57A92-45B3-B828-BAF2-AE315E373A12}"/>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864" name="Group 1863">
                <a:extLst>
                  <a:ext uri="{FF2B5EF4-FFF2-40B4-BE49-F238E27FC236}">
                    <a16:creationId xmlns:a16="http://schemas.microsoft.com/office/drawing/2014/main" id="{0FAC2FB0-DD98-F330-814F-3447CD213BD0}"/>
                  </a:ext>
                </a:extLst>
              </p:cNvPr>
              <p:cNvGrpSpPr/>
              <p:nvPr/>
            </p:nvGrpSpPr>
            <p:grpSpPr>
              <a:xfrm>
                <a:off x="4355587" y="3787295"/>
                <a:ext cx="1419351" cy="824722"/>
                <a:chOff x="4355587" y="3787295"/>
                <a:chExt cx="1419351" cy="824722"/>
              </a:xfrm>
            </p:grpSpPr>
            <p:cxnSp>
              <p:nvCxnSpPr>
                <p:cNvPr id="1865" name="Straight Connector 1864">
                  <a:extLst>
                    <a:ext uri="{FF2B5EF4-FFF2-40B4-BE49-F238E27FC236}">
                      <a16:creationId xmlns:a16="http://schemas.microsoft.com/office/drawing/2014/main" id="{EFA1FE4D-131A-78C0-EF20-02E6E8D5CE8F}"/>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66" name="Straight Connector 1865">
                  <a:extLst>
                    <a:ext uri="{FF2B5EF4-FFF2-40B4-BE49-F238E27FC236}">
                      <a16:creationId xmlns:a16="http://schemas.microsoft.com/office/drawing/2014/main" id="{042920D8-C626-65C2-0A25-FE8DED4823F9}"/>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867" name="Straight Connector 1866">
                  <a:extLst>
                    <a:ext uri="{FF2B5EF4-FFF2-40B4-BE49-F238E27FC236}">
                      <a16:creationId xmlns:a16="http://schemas.microsoft.com/office/drawing/2014/main" id="{E1709B1E-42D4-FE99-8A2A-A30623EC269A}"/>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868" name="Straight Connector 1867">
                  <a:extLst>
                    <a:ext uri="{FF2B5EF4-FFF2-40B4-BE49-F238E27FC236}">
                      <a16:creationId xmlns:a16="http://schemas.microsoft.com/office/drawing/2014/main" id="{02C5373E-9EF9-AFF3-C928-4042037D1494}"/>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69" name="Straight Connector 1868">
                  <a:extLst>
                    <a:ext uri="{FF2B5EF4-FFF2-40B4-BE49-F238E27FC236}">
                      <a16:creationId xmlns:a16="http://schemas.microsoft.com/office/drawing/2014/main" id="{6C880679-DEBC-6ECC-49D1-C9EA6323A985}"/>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870" name="Straight Connector 1869">
                  <a:extLst>
                    <a:ext uri="{FF2B5EF4-FFF2-40B4-BE49-F238E27FC236}">
                      <a16:creationId xmlns:a16="http://schemas.microsoft.com/office/drawing/2014/main" id="{F5C284E5-7633-233F-A7DF-E83B2AB9F013}"/>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71" name="Straight Connector 1870">
                  <a:extLst>
                    <a:ext uri="{FF2B5EF4-FFF2-40B4-BE49-F238E27FC236}">
                      <a16:creationId xmlns:a16="http://schemas.microsoft.com/office/drawing/2014/main" id="{21A533B1-F5EB-AA2F-2312-25671AAF8573}"/>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872" name="Straight Connector 1871">
                  <a:extLst>
                    <a:ext uri="{FF2B5EF4-FFF2-40B4-BE49-F238E27FC236}">
                      <a16:creationId xmlns:a16="http://schemas.microsoft.com/office/drawing/2014/main" id="{329E8B98-82F5-6107-E2DE-7B253415960C}"/>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873" name="Arc 1872">
                  <a:extLst>
                    <a:ext uri="{FF2B5EF4-FFF2-40B4-BE49-F238E27FC236}">
                      <a16:creationId xmlns:a16="http://schemas.microsoft.com/office/drawing/2014/main" id="{EB7AA854-8699-4F49-A34D-C0BF237E838E}"/>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874" name="Straight Connector 1873">
                  <a:extLst>
                    <a:ext uri="{FF2B5EF4-FFF2-40B4-BE49-F238E27FC236}">
                      <a16:creationId xmlns:a16="http://schemas.microsoft.com/office/drawing/2014/main" id="{909D6364-58FD-3F9B-BE13-7BBD068AAE84}"/>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875" name="Straight Connector 1874">
                  <a:extLst>
                    <a:ext uri="{FF2B5EF4-FFF2-40B4-BE49-F238E27FC236}">
                      <a16:creationId xmlns:a16="http://schemas.microsoft.com/office/drawing/2014/main" id="{FFC4F425-43AD-39D7-6A2B-1F5AF8353F25}"/>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76" name="Straight Connector 1875">
                  <a:extLst>
                    <a:ext uri="{FF2B5EF4-FFF2-40B4-BE49-F238E27FC236}">
                      <a16:creationId xmlns:a16="http://schemas.microsoft.com/office/drawing/2014/main" id="{C3428CC6-880F-BA4F-79A9-4BB19230C03D}"/>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77" name="Straight Connector 1876">
                  <a:extLst>
                    <a:ext uri="{FF2B5EF4-FFF2-40B4-BE49-F238E27FC236}">
                      <a16:creationId xmlns:a16="http://schemas.microsoft.com/office/drawing/2014/main" id="{A13E2215-E922-A4AD-F150-31481278CC0A}"/>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878" name="Straight Connector 1877">
                  <a:extLst>
                    <a:ext uri="{FF2B5EF4-FFF2-40B4-BE49-F238E27FC236}">
                      <a16:creationId xmlns:a16="http://schemas.microsoft.com/office/drawing/2014/main" id="{9CA42ED7-A914-CAAD-0970-0B1F69D61DE3}"/>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grpSp>
        <p:nvGrpSpPr>
          <p:cNvPr id="585" name="Group 584">
            <a:extLst>
              <a:ext uri="{FF2B5EF4-FFF2-40B4-BE49-F238E27FC236}">
                <a16:creationId xmlns:a16="http://schemas.microsoft.com/office/drawing/2014/main" id="{7A09098A-EFF6-B703-CA76-F01D5A0742B9}"/>
              </a:ext>
            </a:extLst>
          </p:cNvPr>
          <p:cNvGrpSpPr/>
          <p:nvPr/>
        </p:nvGrpSpPr>
        <p:grpSpPr>
          <a:xfrm>
            <a:off x="469021" y="13374463"/>
            <a:ext cx="3754864" cy="3938230"/>
            <a:chOff x="4309929" y="11153384"/>
            <a:chExt cx="13182600" cy="13826361"/>
          </a:xfrm>
        </p:grpSpPr>
        <p:sp>
          <p:nvSpPr>
            <p:cNvPr id="586" name="Rectangle 585">
              <a:extLst>
                <a:ext uri="{FF2B5EF4-FFF2-40B4-BE49-F238E27FC236}">
                  <a16:creationId xmlns:a16="http://schemas.microsoft.com/office/drawing/2014/main" id="{95EAE7B2-A9EB-1417-D386-52E69D60D94E}"/>
                </a:ext>
              </a:extLst>
            </p:cNvPr>
            <p:cNvSpPr/>
            <p:nvPr/>
          </p:nvSpPr>
          <p:spPr>
            <a:xfrm>
              <a:off x="4309929" y="11153384"/>
              <a:ext cx="13182600" cy="13809863"/>
            </a:xfrm>
            <a:prstGeom prst="rect">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7" name="Cube 586">
              <a:extLst>
                <a:ext uri="{FF2B5EF4-FFF2-40B4-BE49-F238E27FC236}">
                  <a16:creationId xmlns:a16="http://schemas.microsoft.com/office/drawing/2014/main" id="{0CE30BD3-A0C7-C4DF-5B9F-16354834CCDB}"/>
                </a:ext>
              </a:extLst>
            </p:cNvPr>
            <p:cNvSpPr/>
            <p:nvPr/>
          </p:nvSpPr>
          <p:spPr>
            <a:xfrm>
              <a:off x="8950168" y="21072764"/>
              <a:ext cx="1454727" cy="3906981"/>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8" name="Cube 587">
              <a:extLst>
                <a:ext uri="{FF2B5EF4-FFF2-40B4-BE49-F238E27FC236}">
                  <a16:creationId xmlns:a16="http://schemas.microsoft.com/office/drawing/2014/main" id="{255DA6FA-5755-A186-2958-C161D286486A}"/>
                </a:ext>
              </a:extLst>
            </p:cNvPr>
            <p:cNvSpPr/>
            <p:nvPr/>
          </p:nvSpPr>
          <p:spPr>
            <a:xfrm>
              <a:off x="7864785" y="21820909"/>
              <a:ext cx="1454727" cy="3158836"/>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9" name="Cube 588">
              <a:extLst>
                <a:ext uri="{FF2B5EF4-FFF2-40B4-BE49-F238E27FC236}">
                  <a16:creationId xmlns:a16="http://schemas.microsoft.com/office/drawing/2014/main" id="{80F0FBE0-8AC1-0FE1-1228-4116A1165243}"/>
                </a:ext>
              </a:extLst>
            </p:cNvPr>
            <p:cNvSpPr/>
            <p:nvPr/>
          </p:nvSpPr>
          <p:spPr>
            <a:xfrm>
              <a:off x="6784500" y="20407745"/>
              <a:ext cx="1454727" cy="4572000"/>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5" name="Cube 594">
              <a:extLst>
                <a:ext uri="{FF2B5EF4-FFF2-40B4-BE49-F238E27FC236}">
                  <a16:creationId xmlns:a16="http://schemas.microsoft.com/office/drawing/2014/main" id="{E29CB797-7D36-6213-E75B-A941849A225F}"/>
                </a:ext>
              </a:extLst>
            </p:cNvPr>
            <p:cNvSpPr/>
            <p:nvPr/>
          </p:nvSpPr>
          <p:spPr>
            <a:xfrm>
              <a:off x="10035550" y="20611071"/>
              <a:ext cx="1454727" cy="4368674"/>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1" name="Cube 600">
              <a:extLst>
                <a:ext uri="{FF2B5EF4-FFF2-40B4-BE49-F238E27FC236}">
                  <a16:creationId xmlns:a16="http://schemas.microsoft.com/office/drawing/2014/main" id="{C90D0E73-4311-C153-7D96-458FE5BE1949}"/>
                </a:ext>
              </a:extLst>
            </p:cNvPr>
            <p:cNvSpPr/>
            <p:nvPr/>
          </p:nvSpPr>
          <p:spPr>
            <a:xfrm>
              <a:off x="13310610" y="21072764"/>
              <a:ext cx="1454727" cy="3906981"/>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6" name="Cube 605">
              <a:extLst>
                <a:ext uri="{FF2B5EF4-FFF2-40B4-BE49-F238E27FC236}">
                  <a16:creationId xmlns:a16="http://schemas.microsoft.com/office/drawing/2014/main" id="{4F976FB1-55DB-FB70-DBAC-8741FCD4468A}"/>
                </a:ext>
              </a:extLst>
            </p:cNvPr>
            <p:cNvSpPr/>
            <p:nvPr/>
          </p:nvSpPr>
          <p:spPr>
            <a:xfrm>
              <a:off x="12210731" y="21820909"/>
              <a:ext cx="1454727" cy="3158836"/>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2" name="Cube 611">
              <a:extLst>
                <a:ext uri="{FF2B5EF4-FFF2-40B4-BE49-F238E27FC236}">
                  <a16:creationId xmlns:a16="http://schemas.microsoft.com/office/drawing/2014/main" id="{E6A979B0-79AF-7805-AA60-CDB04930893C}"/>
                </a:ext>
              </a:extLst>
            </p:cNvPr>
            <p:cNvSpPr/>
            <p:nvPr/>
          </p:nvSpPr>
          <p:spPr>
            <a:xfrm>
              <a:off x="11115835" y="20407745"/>
              <a:ext cx="1454727" cy="4572000"/>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4" name="Cube 613">
              <a:extLst>
                <a:ext uri="{FF2B5EF4-FFF2-40B4-BE49-F238E27FC236}">
                  <a16:creationId xmlns:a16="http://schemas.microsoft.com/office/drawing/2014/main" id="{3EE43F37-8254-4635-AF58-A3BE6E72636F}"/>
                </a:ext>
              </a:extLst>
            </p:cNvPr>
            <p:cNvSpPr/>
            <p:nvPr/>
          </p:nvSpPr>
          <p:spPr>
            <a:xfrm>
              <a:off x="14412038" y="20611071"/>
              <a:ext cx="1454727" cy="4368674"/>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16" name="Group 615">
              <a:extLst>
                <a:ext uri="{FF2B5EF4-FFF2-40B4-BE49-F238E27FC236}">
                  <a16:creationId xmlns:a16="http://schemas.microsoft.com/office/drawing/2014/main" id="{8A18041B-FA8F-481A-92E9-F27B953B45C3}"/>
                </a:ext>
              </a:extLst>
            </p:cNvPr>
            <p:cNvGrpSpPr/>
            <p:nvPr/>
          </p:nvGrpSpPr>
          <p:grpSpPr>
            <a:xfrm>
              <a:off x="7891217" y="22197318"/>
              <a:ext cx="1025894" cy="1284540"/>
              <a:chOff x="17732376" y="22431153"/>
              <a:chExt cx="1025894" cy="1284540"/>
            </a:xfrm>
          </p:grpSpPr>
          <p:sp>
            <p:nvSpPr>
              <p:cNvPr id="1024" name="Rectangle 1023">
                <a:extLst>
                  <a:ext uri="{FF2B5EF4-FFF2-40B4-BE49-F238E27FC236}">
                    <a16:creationId xmlns:a16="http://schemas.microsoft.com/office/drawing/2014/main" id="{628FAA5C-B4ED-E5C3-17C9-C547640A298C}"/>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5" name="Rectangle 1024">
                <a:extLst>
                  <a:ext uri="{FF2B5EF4-FFF2-40B4-BE49-F238E27FC236}">
                    <a16:creationId xmlns:a16="http://schemas.microsoft.com/office/drawing/2014/main" id="{E926131E-3029-1C0B-6014-4881A1ACF3E0}"/>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6" name="Rectangle 1025">
                <a:extLst>
                  <a:ext uri="{FF2B5EF4-FFF2-40B4-BE49-F238E27FC236}">
                    <a16:creationId xmlns:a16="http://schemas.microsoft.com/office/drawing/2014/main" id="{46E49B74-098B-D902-35EB-277BB8A360C9}"/>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7" name="Rectangle 1026">
                <a:extLst>
                  <a:ext uri="{FF2B5EF4-FFF2-40B4-BE49-F238E27FC236}">
                    <a16:creationId xmlns:a16="http://schemas.microsoft.com/office/drawing/2014/main" id="{EC70EF71-B5FA-5656-B1FB-D1AF4D3DB6B7}"/>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8" name="Rectangle 1027">
                <a:extLst>
                  <a:ext uri="{FF2B5EF4-FFF2-40B4-BE49-F238E27FC236}">
                    <a16:creationId xmlns:a16="http://schemas.microsoft.com/office/drawing/2014/main" id="{73FB0A60-3C72-62EF-7E9C-AE8939A7391B}"/>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17" name="Group 616">
              <a:extLst>
                <a:ext uri="{FF2B5EF4-FFF2-40B4-BE49-F238E27FC236}">
                  <a16:creationId xmlns:a16="http://schemas.microsoft.com/office/drawing/2014/main" id="{3464F502-6712-D1C1-CB41-F74265B13353}"/>
                </a:ext>
              </a:extLst>
            </p:cNvPr>
            <p:cNvGrpSpPr/>
            <p:nvPr/>
          </p:nvGrpSpPr>
          <p:grpSpPr>
            <a:xfrm>
              <a:off x="7889773" y="23683481"/>
              <a:ext cx="1025894" cy="1284540"/>
              <a:chOff x="17732376" y="22431153"/>
              <a:chExt cx="1025894" cy="1284540"/>
            </a:xfrm>
          </p:grpSpPr>
          <p:sp>
            <p:nvSpPr>
              <p:cNvPr id="1019" name="Rectangle 1018">
                <a:extLst>
                  <a:ext uri="{FF2B5EF4-FFF2-40B4-BE49-F238E27FC236}">
                    <a16:creationId xmlns:a16="http://schemas.microsoft.com/office/drawing/2014/main" id="{B58A6253-1DB5-F91E-F79B-40E2D95285B2}"/>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0" name="Rectangle 1019">
                <a:extLst>
                  <a:ext uri="{FF2B5EF4-FFF2-40B4-BE49-F238E27FC236}">
                    <a16:creationId xmlns:a16="http://schemas.microsoft.com/office/drawing/2014/main" id="{AC1F65A2-C8DC-4B69-B68B-F6E779D50766}"/>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1" name="Rectangle 1020">
                <a:extLst>
                  <a:ext uri="{FF2B5EF4-FFF2-40B4-BE49-F238E27FC236}">
                    <a16:creationId xmlns:a16="http://schemas.microsoft.com/office/drawing/2014/main" id="{EB0258FB-2017-FF26-883F-6EC2064EA64E}"/>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2" name="Rectangle 1021">
                <a:extLst>
                  <a:ext uri="{FF2B5EF4-FFF2-40B4-BE49-F238E27FC236}">
                    <a16:creationId xmlns:a16="http://schemas.microsoft.com/office/drawing/2014/main" id="{B9276D41-EC1F-DEF5-9825-7E969C52DB10}"/>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3" name="Rectangle 1022">
                <a:extLst>
                  <a:ext uri="{FF2B5EF4-FFF2-40B4-BE49-F238E27FC236}">
                    <a16:creationId xmlns:a16="http://schemas.microsoft.com/office/drawing/2014/main" id="{445A7232-829C-8AE5-6AC1-B67F514D9F5F}"/>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18" name="Group 617">
              <a:extLst>
                <a:ext uri="{FF2B5EF4-FFF2-40B4-BE49-F238E27FC236}">
                  <a16:creationId xmlns:a16="http://schemas.microsoft.com/office/drawing/2014/main" id="{02EE3AF9-8AD5-E39F-C1D6-5728A08FADDC}"/>
                </a:ext>
              </a:extLst>
            </p:cNvPr>
            <p:cNvGrpSpPr/>
            <p:nvPr/>
          </p:nvGrpSpPr>
          <p:grpSpPr>
            <a:xfrm>
              <a:off x="7887229" y="23082547"/>
              <a:ext cx="1025894" cy="1049407"/>
              <a:chOff x="17732376" y="22431153"/>
              <a:chExt cx="1025894" cy="1049407"/>
            </a:xfrm>
          </p:grpSpPr>
          <p:sp>
            <p:nvSpPr>
              <p:cNvPr id="1014" name="Rectangle 1013">
                <a:extLst>
                  <a:ext uri="{FF2B5EF4-FFF2-40B4-BE49-F238E27FC236}">
                    <a16:creationId xmlns:a16="http://schemas.microsoft.com/office/drawing/2014/main" id="{E4937DCC-9083-459E-E04E-991EFD3FE67D}"/>
                  </a:ext>
                </a:extLst>
              </p:cNvPr>
              <p:cNvSpPr/>
              <p:nvPr/>
            </p:nvSpPr>
            <p:spPr>
              <a:xfrm>
                <a:off x="17732376" y="22431153"/>
                <a:ext cx="1025894" cy="1049407"/>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5" name="Rectangle 1014">
                <a:extLst>
                  <a:ext uri="{FF2B5EF4-FFF2-40B4-BE49-F238E27FC236}">
                    <a16:creationId xmlns:a16="http://schemas.microsoft.com/office/drawing/2014/main" id="{71B5C2F3-4B3E-E4AB-F574-FA8C0406DDB2}"/>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6" name="Rectangle 1015">
                <a:extLst>
                  <a:ext uri="{FF2B5EF4-FFF2-40B4-BE49-F238E27FC236}">
                    <a16:creationId xmlns:a16="http://schemas.microsoft.com/office/drawing/2014/main" id="{0073ED85-14D3-99AD-E64F-D2B63C7B97B8}"/>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7" name="Rectangle 1016">
                <a:extLst>
                  <a:ext uri="{FF2B5EF4-FFF2-40B4-BE49-F238E27FC236}">
                    <a16:creationId xmlns:a16="http://schemas.microsoft.com/office/drawing/2014/main" id="{AD1B859D-54F9-A0DC-0C5C-38BDCD2FC83D}"/>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8" name="Rectangle 1017">
                <a:extLst>
                  <a:ext uri="{FF2B5EF4-FFF2-40B4-BE49-F238E27FC236}">
                    <a16:creationId xmlns:a16="http://schemas.microsoft.com/office/drawing/2014/main" id="{37068B41-6945-AD09-55ED-C674D11D5C06}"/>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19" name="Group 618">
              <a:extLst>
                <a:ext uri="{FF2B5EF4-FFF2-40B4-BE49-F238E27FC236}">
                  <a16:creationId xmlns:a16="http://schemas.microsoft.com/office/drawing/2014/main" id="{D850EB7B-BBF3-6D20-C54B-97DE33CF2934}"/>
                </a:ext>
              </a:extLst>
            </p:cNvPr>
            <p:cNvGrpSpPr/>
            <p:nvPr/>
          </p:nvGrpSpPr>
          <p:grpSpPr>
            <a:xfrm>
              <a:off x="6810382" y="20912778"/>
              <a:ext cx="1025894" cy="1284540"/>
              <a:chOff x="17732376" y="22431153"/>
              <a:chExt cx="1025894" cy="1284540"/>
            </a:xfrm>
          </p:grpSpPr>
          <p:sp>
            <p:nvSpPr>
              <p:cNvPr id="1009" name="Rectangle 1008">
                <a:extLst>
                  <a:ext uri="{FF2B5EF4-FFF2-40B4-BE49-F238E27FC236}">
                    <a16:creationId xmlns:a16="http://schemas.microsoft.com/office/drawing/2014/main" id="{0412992C-8D16-3F02-EB78-BAF41B88C5E0}"/>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0" name="Rectangle 1009">
                <a:extLst>
                  <a:ext uri="{FF2B5EF4-FFF2-40B4-BE49-F238E27FC236}">
                    <a16:creationId xmlns:a16="http://schemas.microsoft.com/office/drawing/2014/main" id="{86B72DF5-E6B1-19A4-4531-E773563299F7}"/>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1" name="Rectangle 1010">
                <a:extLst>
                  <a:ext uri="{FF2B5EF4-FFF2-40B4-BE49-F238E27FC236}">
                    <a16:creationId xmlns:a16="http://schemas.microsoft.com/office/drawing/2014/main" id="{5DC26788-36DF-2EDD-62F9-43D909298A2E}"/>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2" name="Rectangle 1011">
                <a:extLst>
                  <a:ext uri="{FF2B5EF4-FFF2-40B4-BE49-F238E27FC236}">
                    <a16:creationId xmlns:a16="http://schemas.microsoft.com/office/drawing/2014/main" id="{C92BBBCA-E060-A9C6-FF26-C16E5A381142}"/>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3" name="Rectangle 1012">
                <a:extLst>
                  <a:ext uri="{FF2B5EF4-FFF2-40B4-BE49-F238E27FC236}">
                    <a16:creationId xmlns:a16="http://schemas.microsoft.com/office/drawing/2014/main" id="{ABF7B188-1A65-0DA4-0732-162B9A5AE88C}"/>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0" name="Group 619">
              <a:extLst>
                <a:ext uri="{FF2B5EF4-FFF2-40B4-BE49-F238E27FC236}">
                  <a16:creationId xmlns:a16="http://schemas.microsoft.com/office/drawing/2014/main" id="{9CC87281-9692-0EFE-8C90-05578C9AFE77}"/>
                </a:ext>
              </a:extLst>
            </p:cNvPr>
            <p:cNvGrpSpPr/>
            <p:nvPr/>
          </p:nvGrpSpPr>
          <p:grpSpPr>
            <a:xfrm>
              <a:off x="12232959" y="22191672"/>
              <a:ext cx="1025894" cy="1284540"/>
              <a:chOff x="17732376" y="22431153"/>
              <a:chExt cx="1025894" cy="1284540"/>
            </a:xfrm>
          </p:grpSpPr>
          <p:sp>
            <p:nvSpPr>
              <p:cNvPr id="1003" name="Rectangle 1002">
                <a:extLst>
                  <a:ext uri="{FF2B5EF4-FFF2-40B4-BE49-F238E27FC236}">
                    <a16:creationId xmlns:a16="http://schemas.microsoft.com/office/drawing/2014/main" id="{E2F77D91-4142-5DA6-D71A-1C7A2AF4E583}"/>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5" name="Rectangle 1004">
                <a:extLst>
                  <a:ext uri="{FF2B5EF4-FFF2-40B4-BE49-F238E27FC236}">
                    <a16:creationId xmlns:a16="http://schemas.microsoft.com/office/drawing/2014/main" id="{87660C50-F914-BCAA-EBA7-13B2D4B3B5F4}"/>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6" name="Rectangle 1005">
                <a:extLst>
                  <a:ext uri="{FF2B5EF4-FFF2-40B4-BE49-F238E27FC236}">
                    <a16:creationId xmlns:a16="http://schemas.microsoft.com/office/drawing/2014/main" id="{1832CD32-C691-656A-B2D1-5F9133DD66E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7" name="Rectangle 1006">
                <a:extLst>
                  <a:ext uri="{FF2B5EF4-FFF2-40B4-BE49-F238E27FC236}">
                    <a16:creationId xmlns:a16="http://schemas.microsoft.com/office/drawing/2014/main" id="{F6FF2C51-5A58-BBF7-07F3-42FED6B63209}"/>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8" name="Rectangle 1007">
                <a:extLst>
                  <a:ext uri="{FF2B5EF4-FFF2-40B4-BE49-F238E27FC236}">
                    <a16:creationId xmlns:a16="http://schemas.microsoft.com/office/drawing/2014/main" id="{8A4C3FC3-0390-EED9-57E7-35D8E5541623}"/>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2" name="Group 621">
              <a:extLst>
                <a:ext uri="{FF2B5EF4-FFF2-40B4-BE49-F238E27FC236}">
                  <a16:creationId xmlns:a16="http://schemas.microsoft.com/office/drawing/2014/main" id="{A0411CC1-D595-1045-54C5-20BA9FDFEC1D}"/>
                </a:ext>
              </a:extLst>
            </p:cNvPr>
            <p:cNvGrpSpPr/>
            <p:nvPr/>
          </p:nvGrpSpPr>
          <p:grpSpPr>
            <a:xfrm>
              <a:off x="12231515" y="23677835"/>
              <a:ext cx="1025894" cy="1284540"/>
              <a:chOff x="17732376" y="22431153"/>
              <a:chExt cx="1025894" cy="1284540"/>
            </a:xfrm>
          </p:grpSpPr>
          <p:sp>
            <p:nvSpPr>
              <p:cNvPr id="991" name="Rectangle 990">
                <a:extLst>
                  <a:ext uri="{FF2B5EF4-FFF2-40B4-BE49-F238E27FC236}">
                    <a16:creationId xmlns:a16="http://schemas.microsoft.com/office/drawing/2014/main" id="{E14C2FF9-C0A8-6B79-6884-07D93E53FB64}"/>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2" name="Rectangle 991">
                <a:extLst>
                  <a:ext uri="{FF2B5EF4-FFF2-40B4-BE49-F238E27FC236}">
                    <a16:creationId xmlns:a16="http://schemas.microsoft.com/office/drawing/2014/main" id="{1F3D786C-63C4-D07B-BC6D-0DF4EA1B57B9}"/>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3" name="Rectangle 992">
                <a:extLst>
                  <a:ext uri="{FF2B5EF4-FFF2-40B4-BE49-F238E27FC236}">
                    <a16:creationId xmlns:a16="http://schemas.microsoft.com/office/drawing/2014/main" id="{FF821A8B-B631-D465-AC4C-BE1944E51C4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4" name="Rectangle 993">
                <a:extLst>
                  <a:ext uri="{FF2B5EF4-FFF2-40B4-BE49-F238E27FC236}">
                    <a16:creationId xmlns:a16="http://schemas.microsoft.com/office/drawing/2014/main" id="{15129603-D647-327A-A09E-16451B8C81C9}"/>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5" name="Rectangle 994">
                <a:extLst>
                  <a:ext uri="{FF2B5EF4-FFF2-40B4-BE49-F238E27FC236}">
                    <a16:creationId xmlns:a16="http://schemas.microsoft.com/office/drawing/2014/main" id="{9F8EDA51-B307-2832-EAC9-F586C5851F22}"/>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4" name="Group 623">
              <a:extLst>
                <a:ext uri="{FF2B5EF4-FFF2-40B4-BE49-F238E27FC236}">
                  <a16:creationId xmlns:a16="http://schemas.microsoft.com/office/drawing/2014/main" id="{6582384E-D9D9-9FA5-C902-7F15A67FCF12}"/>
                </a:ext>
              </a:extLst>
            </p:cNvPr>
            <p:cNvGrpSpPr/>
            <p:nvPr/>
          </p:nvGrpSpPr>
          <p:grpSpPr>
            <a:xfrm>
              <a:off x="12228971" y="23076901"/>
              <a:ext cx="1025894" cy="1049407"/>
              <a:chOff x="17732376" y="22431153"/>
              <a:chExt cx="1025894" cy="1049407"/>
            </a:xfrm>
          </p:grpSpPr>
          <p:sp>
            <p:nvSpPr>
              <p:cNvPr id="982" name="Rectangle 981">
                <a:extLst>
                  <a:ext uri="{FF2B5EF4-FFF2-40B4-BE49-F238E27FC236}">
                    <a16:creationId xmlns:a16="http://schemas.microsoft.com/office/drawing/2014/main" id="{26CB42E2-A735-43E9-F4A0-9C570DD21695}"/>
                  </a:ext>
                </a:extLst>
              </p:cNvPr>
              <p:cNvSpPr/>
              <p:nvPr/>
            </p:nvSpPr>
            <p:spPr>
              <a:xfrm>
                <a:off x="17732376" y="22431153"/>
                <a:ext cx="1025894" cy="1049407"/>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3" name="Rectangle 982">
                <a:extLst>
                  <a:ext uri="{FF2B5EF4-FFF2-40B4-BE49-F238E27FC236}">
                    <a16:creationId xmlns:a16="http://schemas.microsoft.com/office/drawing/2014/main" id="{5BB1FEE6-4D52-C8AF-61D6-53AB990E3A59}"/>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8" name="Rectangle 987">
                <a:extLst>
                  <a:ext uri="{FF2B5EF4-FFF2-40B4-BE49-F238E27FC236}">
                    <a16:creationId xmlns:a16="http://schemas.microsoft.com/office/drawing/2014/main" id="{43CA1BD3-A793-4B8E-93A5-2CAF9D3F3C8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9" name="Rectangle 988">
                <a:extLst>
                  <a:ext uri="{FF2B5EF4-FFF2-40B4-BE49-F238E27FC236}">
                    <a16:creationId xmlns:a16="http://schemas.microsoft.com/office/drawing/2014/main" id="{E001AD99-D9E8-5FCE-174B-8625263B5A41}"/>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0" name="Rectangle 989">
                <a:extLst>
                  <a:ext uri="{FF2B5EF4-FFF2-40B4-BE49-F238E27FC236}">
                    <a16:creationId xmlns:a16="http://schemas.microsoft.com/office/drawing/2014/main" id="{A11AA386-890B-7B44-EAC1-9A4406304ACD}"/>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5" name="Group 624">
              <a:extLst>
                <a:ext uri="{FF2B5EF4-FFF2-40B4-BE49-F238E27FC236}">
                  <a16:creationId xmlns:a16="http://schemas.microsoft.com/office/drawing/2014/main" id="{F68AFB72-EC71-6F20-DCEB-4BF26E5F0B36}"/>
                </a:ext>
              </a:extLst>
            </p:cNvPr>
            <p:cNvGrpSpPr/>
            <p:nvPr/>
          </p:nvGrpSpPr>
          <p:grpSpPr>
            <a:xfrm>
              <a:off x="8965960" y="21522868"/>
              <a:ext cx="1025894" cy="1284540"/>
              <a:chOff x="17732376" y="22431153"/>
              <a:chExt cx="1025894" cy="1284540"/>
            </a:xfrm>
          </p:grpSpPr>
          <p:sp>
            <p:nvSpPr>
              <p:cNvPr id="975" name="Rectangle 974">
                <a:extLst>
                  <a:ext uri="{FF2B5EF4-FFF2-40B4-BE49-F238E27FC236}">
                    <a16:creationId xmlns:a16="http://schemas.microsoft.com/office/drawing/2014/main" id="{494FFB86-E857-8FC2-9AF9-A1F2C9362B56}"/>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6" name="Rectangle 975">
                <a:extLst>
                  <a:ext uri="{FF2B5EF4-FFF2-40B4-BE49-F238E27FC236}">
                    <a16:creationId xmlns:a16="http://schemas.microsoft.com/office/drawing/2014/main" id="{584BDFCB-498F-FEBE-115C-477304BDBE3B}"/>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7" name="Rectangle 976">
                <a:extLst>
                  <a:ext uri="{FF2B5EF4-FFF2-40B4-BE49-F238E27FC236}">
                    <a16:creationId xmlns:a16="http://schemas.microsoft.com/office/drawing/2014/main" id="{994F3F95-E636-717D-B6A3-D9186136F786}"/>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8" name="Rectangle 977">
                <a:extLst>
                  <a:ext uri="{FF2B5EF4-FFF2-40B4-BE49-F238E27FC236}">
                    <a16:creationId xmlns:a16="http://schemas.microsoft.com/office/drawing/2014/main" id="{C987B0F0-A67D-FDA2-C47D-72F7FE015E77}"/>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1" name="Rectangle 980">
                <a:extLst>
                  <a:ext uri="{FF2B5EF4-FFF2-40B4-BE49-F238E27FC236}">
                    <a16:creationId xmlns:a16="http://schemas.microsoft.com/office/drawing/2014/main" id="{A27E683D-F4F1-87F9-CA3F-AD0112E4BB34}"/>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26" name="Rectangle 625">
              <a:extLst>
                <a:ext uri="{FF2B5EF4-FFF2-40B4-BE49-F238E27FC236}">
                  <a16:creationId xmlns:a16="http://schemas.microsoft.com/office/drawing/2014/main" id="{7B5DB14F-AF5B-796F-5511-0448DAB84790}"/>
                </a:ext>
              </a:extLst>
            </p:cNvPr>
            <p:cNvSpPr/>
            <p:nvPr/>
          </p:nvSpPr>
          <p:spPr>
            <a:xfrm>
              <a:off x="8974904" y="22583486"/>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7" name="Rectangle 626">
              <a:extLst>
                <a:ext uri="{FF2B5EF4-FFF2-40B4-BE49-F238E27FC236}">
                  <a16:creationId xmlns:a16="http://schemas.microsoft.com/office/drawing/2014/main" id="{75A24660-0881-4049-0920-3A9493758192}"/>
                </a:ext>
              </a:extLst>
            </p:cNvPr>
            <p:cNvSpPr/>
            <p:nvPr/>
          </p:nvSpPr>
          <p:spPr>
            <a:xfrm>
              <a:off x="10052240" y="22583635"/>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8" name="Rectangle 627">
              <a:extLst>
                <a:ext uri="{FF2B5EF4-FFF2-40B4-BE49-F238E27FC236}">
                  <a16:creationId xmlns:a16="http://schemas.microsoft.com/office/drawing/2014/main" id="{10E09CF4-CEC9-BEF5-390C-9389C9946D31}"/>
                </a:ext>
              </a:extLst>
            </p:cNvPr>
            <p:cNvSpPr/>
            <p:nvPr/>
          </p:nvSpPr>
          <p:spPr>
            <a:xfrm>
              <a:off x="10055632" y="20985310"/>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9" name="Rectangle 628">
              <a:extLst>
                <a:ext uri="{FF2B5EF4-FFF2-40B4-BE49-F238E27FC236}">
                  <a16:creationId xmlns:a16="http://schemas.microsoft.com/office/drawing/2014/main" id="{B27E64FD-4BF9-1FC1-857B-7CAD8AA08452}"/>
                </a:ext>
              </a:extLst>
            </p:cNvPr>
            <p:cNvSpPr/>
            <p:nvPr/>
          </p:nvSpPr>
          <p:spPr>
            <a:xfrm>
              <a:off x="11132673" y="22561757"/>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0" name="Rectangle 629">
              <a:extLst>
                <a:ext uri="{FF2B5EF4-FFF2-40B4-BE49-F238E27FC236}">
                  <a16:creationId xmlns:a16="http://schemas.microsoft.com/office/drawing/2014/main" id="{867F0001-3633-0ABE-14D0-4EF38D8B671D}"/>
                </a:ext>
              </a:extLst>
            </p:cNvPr>
            <p:cNvSpPr/>
            <p:nvPr/>
          </p:nvSpPr>
          <p:spPr>
            <a:xfrm>
              <a:off x="11125349" y="20776558"/>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1" name="Rectangle 630">
              <a:extLst>
                <a:ext uri="{FF2B5EF4-FFF2-40B4-BE49-F238E27FC236}">
                  <a16:creationId xmlns:a16="http://schemas.microsoft.com/office/drawing/2014/main" id="{C8FDA866-CA30-B76A-5C13-55396F9F9C3E}"/>
                </a:ext>
              </a:extLst>
            </p:cNvPr>
            <p:cNvSpPr/>
            <p:nvPr/>
          </p:nvSpPr>
          <p:spPr>
            <a:xfrm>
              <a:off x="13340280" y="22562897"/>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2" name="Rectangle 631">
              <a:extLst>
                <a:ext uri="{FF2B5EF4-FFF2-40B4-BE49-F238E27FC236}">
                  <a16:creationId xmlns:a16="http://schemas.microsoft.com/office/drawing/2014/main" id="{901C43B6-3533-5C34-5501-46ACD67DDCE7}"/>
                </a:ext>
              </a:extLst>
            </p:cNvPr>
            <p:cNvSpPr/>
            <p:nvPr/>
          </p:nvSpPr>
          <p:spPr>
            <a:xfrm>
              <a:off x="13329364" y="21560125"/>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3" name="Rectangle 632">
              <a:extLst>
                <a:ext uri="{FF2B5EF4-FFF2-40B4-BE49-F238E27FC236}">
                  <a16:creationId xmlns:a16="http://schemas.microsoft.com/office/drawing/2014/main" id="{B36D5D5A-E565-9FF1-9B30-B7F79C0407E5}"/>
                </a:ext>
              </a:extLst>
            </p:cNvPr>
            <p:cNvSpPr/>
            <p:nvPr/>
          </p:nvSpPr>
          <p:spPr>
            <a:xfrm>
              <a:off x="14415451" y="22574836"/>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4" name="Rectangle 633">
              <a:extLst>
                <a:ext uri="{FF2B5EF4-FFF2-40B4-BE49-F238E27FC236}">
                  <a16:creationId xmlns:a16="http://schemas.microsoft.com/office/drawing/2014/main" id="{18354C68-2F51-D712-653B-B83379998751}"/>
                </a:ext>
              </a:extLst>
            </p:cNvPr>
            <p:cNvSpPr/>
            <p:nvPr/>
          </p:nvSpPr>
          <p:spPr>
            <a:xfrm>
              <a:off x="14411591" y="21015896"/>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5" name="Right Triangle 634">
              <a:extLst>
                <a:ext uri="{FF2B5EF4-FFF2-40B4-BE49-F238E27FC236}">
                  <a16:creationId xmlns:a16="http://schemas.microsoft.com/office/drawing/2014/main" id="{4431BA6E-7623-A564-8805-074A77D75A33}"/>
                </a:ext>
              </a:extLst>
            </p:cNvPr>
            <p:cNvSpPr/>
            <p:nvPr/>
          </p:nvSpPr>
          <p:spPr>
            <a:xfrm flipH="1">
              <a:off x="7926534" y="21855397"/>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6" name="Right Triangle 635">
              <a:extLst>
                <a:ext uri="{FF2B5EF4-FFF2-40B4-BE49-F238E27FC236}">
                  <a16:creationId xmlns:a16="http://schemas.microsoft.com/office/drawing/2014/main" id="{62A1BF57-A979-D6BF-A255-E301400D3974}"/>
                </a:ext>
              </a:extLst>
            </p:cNvPr>
            <p:cNvSpPr/>
            <p:nvPr/>
          </p:nvSpPr>
          <p:spPr>
            <a:xfrm flipH="1">
              <a:off x="11175660" y="20441338"/>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7" name="Right Triangle 636">
              <a:extLst>
                <a:ext uri="{FF2B5EF4-FFF2-40B4-BE49-F238E27FC236}">
                  <a16:creationId xmlns:a16="http://schemas.microsoft.com/office/drawing/2014/main" id="{AA9BB949-5ACC-3647-D64A-DBF0BB23E12E}"/>
                </a:ext>
              </a:extLst>
            </p:cNvPr>
            <p:cNvSpPr/>
            <p:nvPr/>
          </p:nvSpPr>
          <p:spPr>
            <a:xfrm flipH="1">
              <a:off x="12284894" y="21857386"/>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8" name="Group 637">
              <a:extLst>
                <a:ext uri="{FF2B5EF4-FFF2-40B4-BE49-F238E27FC236}">
                  <a16:creationId xmlns:a16="http://schemas.microsoft.com/office/drawing/2014/main" id="{2C06799E-63E0-A5B3-99B1-3486DCAA123A}"/>
                </a:ext>
              </a:extLst>
            </p:cNvPr>
            <p:cNvGrpSpPr/>
            <p:nvPr/>
          </p:nvGrpSpPr>
          <p:grpSpPr>
            <a:xfrm>
              <a:off x="10061912" y="21002842"/>
              <a:ext cx="1025894" cy="1284540"/>
              <a:chOff x="17732376" y="22431153"/>
              <a:chExt cx="1025894" cy="1284540"/>
            </a:xfrm>
          </p:grpSpPr>
          <p:sp>
            <p:nvSpPr>
              <p:cNvPr id="970" name="Rectangle 969">
                <a:extLst>
                  <a:ext uri="{FF2B5EF4-FFF2-40B4-BE49-F238E27FC236}">
                    <a16:creationId xmlns:a16="http://schemas.microsoft.com/office/drawing/2014/main" id="{CED7BED3-2E84-7C9F-5AB7-24101C814564}"/>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1" name="Rectangle 970">
                <a:extLst>
                  <a:ext uri="{FF2B5EF4-FFF2-40B4-BE49-F238E27FC236}">
                    <a16:creationId xmlns:a16="http://schemas.microsoft.com/office/drawing/2014/main" id="{63E707CE-573B-CA33-6061-F026E45DDEB0}"/>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2" name="Rectangle 971">
                <a:extLst>
                  <a:ext uri="{FF2B5EF4-FFF2-40B4-BE49-F238E27FC236}">
                    <a16:creationId xmlns:a16="http://schemas.microsoft.com/office/drawing/2014/main" id="{66A9CFD9-C307-D62F-137C-6BA53EEB4703}"/>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3" name="Rectangle 972">
                <a:extLst>
                  <a:ext uri="{FF2B5EF4-FFF2-40B4-BE49-F238E27FC236}">
                    <a16:creationId xmlns:a16="http://schemas.microsoft.com/office/drawing/2014/main" id="{13A786B6-B071-6D6F-4497-0D0BC61F9F31}"/>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4" name="Rectangle 973">
                <a:extLst>
                  <a:ext uri="{FF2B5EF4-FFF2-40B4-BE49-F238E27FC236}">
                    <a16:creationId xmlns:a16="http://schemas.microsoft.com/office/drawing/2014/main" id="{D23B50F8-2205-B3C1-788C-F29FC4D318E8}"/>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39" name="Group 638">
              <a:extLst>
                <a:ext uri="{FF2B5EF4-FFF2-40B4-BE49-F238E27FC236}">
                  <a16:creationId xmlns:a16="http://schemas.microsoft.com/office/drawing/2014/main" id="{E83AB162-DB8F-A120-9D3E-3E6066797ADD}"/>
                </a:ext>
              </a:extLst>
            </p:cNvPr>
            <p:cNvGrpSpPr/>
            <p:nvPr/>
          </p:nvGrpSpPr>
          <p:grpSpPr>
            <a:xfrm>
              <a:off x="11143227" y="20780427"/>
              <a:ext cx="1025894" cy="1284540"/>
              <a:chOff x="17732376" y="22431153"/>
              <a:chExt cx="1025894" cy="1284540"/>
            </a:xfrm>
          </p:grpSpPr>
          <p:sp>
            <p:nvSpPr>
              <p:cNvPr id="965" name="Rectangle 964">
                <a:extLst>
                  <a:ext uri="{FF2B5EF4-FFF2-40B4-BE49-F238E27FC236}">
                    <a16:creationId xmlns:a16="http://schemas.microsoft.com/office/drawing/2014/main" id="{4886A944-E6BF-49E7-A1BD-8134768DC13B}"/>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6" name="Rectangle 965">
                <a:extLst>
                  <a:ext uri="{FF2B5EF4-FFF2-40B4-BE49-F238E27FC236}">
                    <a16:creationId xmlns:a16="http://schemas.microsoft.com/office/drawing/2014/main" id="{B37E25AA-4ABD-6AFF-43C4-8B0A2029DF9C}"/>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7" name="Rectangle 966">
                <a:extLst>
                  <a:ext uri="{FF2B5EF4-FFF2-40B4-BE49-F238E27FC236}">
                    <a16:creationId xmlns:a16="http://schemas.microsoft.com/office/drawing/2014/main" id="{9FB5CA38-7759-2C72-D80C-4DA843667618}"/>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8" name="Rectangle 967">
                <a:extLst>
                  <a:ext uri="{FF2B5EF4-FFF2-40B4-BE49-F238E27FC236}">
                    <a16:creationId xmlns:a16="http://schemas.microsoft.com/office/drawing/2014/main" id="{0A114370-B3DF-6DA7-17DD-1EA88FAAB92A}"/>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9" name="Rectangle 968">
                <a:extLst>
                  <a:ext uri="{FF2B5EF4-FFF2-40B4-BE49-F238E27FC236}">
                    <a16:creationId xmlns:a16="http://schemas.microsoft.com/office/drawing/2014/main" id="{8E5675E2-59BA-84B0-7943-1DB754D57D88}"/>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40" name="Group 639">
              <a:extLst>
                <a:ext uri="{FF2B5EF4-FFF2-40B4-BE49-F238E27FC236}">
                  <a16:creationId xmlns:a16="http://schemas.microsoft.com/office/drawing/2014/main" id="{59CE0F3B-238E-5138-F7E7-29D81990DD89}"/>
                </a:ext>
              </a:extLst>
            </p:cNvPr>
            <p:cNvGrpSpPr/>
            <p:nvPr/>
          </p:nvGrpSpPr>
          <p:grpSpPr>
            <a:xfrm>
              <a:off x="13326027" y="21459499"/>
              <a:ext cx="1025894" cy="1284540"/>
              <a:chOff x="17732376" y="22431153"/>
              <a:chExt cx="1025894" cy="1284540"/>
            </a:xfrm>
          </p:grpSpPr>
          <p:sp>
            <p:nvSpPr>
              <p:cNvPr id="959" name="Rectangle 958">
                <a:extLst>
                  <a:ext uri="{FF2B5EF4-FFF2-40B4-BE49-F238E27FC236}">
                    <a16:creationId xmlns:a16="http://schemas.microsoft.com/office/drawing/2014/main" id="{28A43DEC-76B6-554F-6817-33B1006A9755}"/>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0" name="Rectangle 959">
                <a:extLst>
                  <a:ext uri="{FF2B5EF4-FFF2-40B4-BE49-F238E27FC236}">
                    <a16:creationId xmlns:a16="http://schemas.microsoft.com/office/drawing/2014/main" id="{7F0EFAA3-86E6-492F-EEB5-716E3BEFC8F7}"/>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1" name="Rectangle 960">
                <a:extLst>
                  <a:ext uri="{FF2B5EF4-FFF2-40B4-BE49-F238E27FC236}">
                    <a16:creationId xmlns:a16="http://schemas.microsoft.com/office/drawing/2014/main" id="{20F62A87-4565-2D5F-1B85-60DDC010C26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2" name="Rectangle 961">
                <a:extLst>
                  <a:ext uri="{FF2B5EF4-FFF2-40B4-BE49-F238E27FC236}">
                    <a16:creationId xmlns:a16="http://schemas.microsoft.com/office/drawing/2014/main" id="{5743C6D1-1619-C1E4-D255-FE1887429F8E}"/>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4" name="Rectangle 963">
                <a:extLst>
                  <a:ext uri="{FF2B5EF4-FFF2-40B4-BE49-F238E27FC236}">
                    <a16:creationId xmlns:a16="http://schemas.microsoft.com/office/drawing/2014/main" id="{50E7806A-D5AB-122A-D8AD-3A1343AF45C7}"/>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41" name="Group 640">
              <a:extLst>
                <a:ext uri="{FF2B5EF4-FFF2-40B4-BE49-F238E27FC236}">
                  <a16:creationId xmlns:a16="http://schemas.microsoft.com/office/drawing/2014/main" id="{EB0A425F-7375-C9FD-E99F-34275102EF62}"/>
                </a:ext>
              </a:extLst>
            </p:cNvPr>
            <p:cNvGrpSpPr/>
            <p:nvPr/>
          </p:nvGrpSpPr>
          <p:grpSpPr>
            <a:xfrm>
              <a:off x="14437304" y="21039644"/>
              <a:ext cx="1025894" cy="1284540"/>
              <a:chOff x="17732376" y="22431153"/>
              <a:chExt cx="1025894" cy="1284540"/>
            </a:xfrm>
          </p:grpSpPr>
          <p:sp>
            <p:nvSpPr>
              <p:cNvPr id="954" name="Rectangle 953">
                <a:extLst>
                  <a:ext uri="{FF2B5EF4-FFF2-40B4-BE49-F238E27FC236}">
                    <a16:creationId xmlns:a16="http://schemas.microsoft.com/office/drawing/2014/main" id="{4B551D97-18E3-A39B-2D34-07F95BC7668A}"/>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5" name="Rectangle 954">
                <a:extLst>
                  <a:ext uri="{FF2B5EF4-FFF2-40B4-BE49-F238E27FC236}">
                    <a16:creationId xmlns:a16="http://schemas.microsoft.com/office/drawing/2014/main" id="{E0CFBD6C-FC37-B338-9884-EDBFD424315F}"/>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6" name="Rectangle 955">
                <a:extLst>
                  <a:ext uri="{FF2B5EF4-FFF2-40B4-BE49-F238E27FC236}">
                    <a16:creationId xmlns:a16="http://schemas.microsoft.com/office/drawing/2014/main" id="{2178F17E-F823-5BC4-A26C-36EB09031C1D}"/>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7" name="Rectangle 956">
                <a:extLst>
                  <a:ext uri="{FF2B5EF4-FFF2-40B4-BE49-F238E27FC236}">
                    <a16:creationId xmlns:a16="http://schemas.microsoft.com/office/drawing/2014/main" id="{F76AAE43-1DAD-108A-D319-448C4E256E7B}"/>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8" name="Rectangle 957">
                <a:extLst>
                  <a:ext uri="{FF2B5EF4-FFF2-40B4-BE49-F238E27FC236}">
                    <a16:creationId xmlns:a16="http://schemas.microsoft.com/office/drawing/2014/main" id="{3BD9F5A4-F24B-9D67-60E2-48B1EF59350D}"/>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42" name="Group 641">
              <a:extLst>
                <a:ext uri="{FF2B5EF4-FFF2-40B4-BE49-F238E27FC236}">
                  <a16:creationId xmlns:a16="http://schemas.microsoft.com/office/drawing/2014/main" id="{F6CDE99C-D1EB-97B1-63D1-69C12DCCCB28}"/>
                </a:ext>
              </a:extLst>
            </p:cNvPr>
            <p:cNvGrpSpPr/>
            <p:nvPr/>
          </p:nvGrpSpPr>
          <p:grpSpPr>
            <a:xfrm>
              <a:off x="5334667" y="15000314"/>
              <a:ext cx="1419351" cy="824722"/>
              <a:chOff x="4355587" y="3787295"/>
              <a:chExt cx="1419351" cy="824722"/>
            </a:xfrm>
          </p:grpSpPr>
          <p:cxnSp>
            <p:nvCxnSpPr>
              <p:cNvPr id="930" name="Straight Connector 929">
                <a:extLst>
                  <a:ext uri="{FF2B5EF4-FFF2-40B4-BE49-F238E27FC236}">
                    <a16:creationId xmlns:a16="http://schemas.microsoft.com/office/drawing/2014/main" id="{25A8A167-2485-1927-FCE5-0447366CF91D}"/>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931" name="Group 930">
                <a:extLst>
                  <a:ext uri="{FF2B5EF4-FFF2-40B4-BE49-F238E27FC236}">
                    <a16:creationId xmlns:a16="http://schemas.microsoft.com/office/drawing/2014/main" id="{00F68D40-4665-7AE1-06A1-E091D39ABEEC}"/>
                  </a:ext>
                </a:extLst>
              </p:cNvPr>
              <p:cNvGrpSpPr/>
              <p:nvPr/>
            </p:nvGrpSpPr>
            <p:grpSpPr>
              <a:xfrm>
                <a:off x="4355587" y="3787295"/>
                <a:ext cx="1419351" cy="824722"/>
                <a:chOff x="4355587" y="3787295"/>
                <a:chExt cx="1419351" cy="824722"/>
              </a:xfrm>
            </p:grpSpPr>
            <p:cxnSp>
              <p:nvCxnSpPr>
                <p:cNvPr id="932" name="Straight Connector 931">
                  <a:extLst>
                    <a:ext uri="{FF2B5EF4-FFF2-40B4-BE49-F238E27FC236}">
                      <a16:creationId xmlns:a16="http://schemas.microsoft.com/office/drawing/2014/main" id="{560D93DE-EE42-589B-0C4D-320190E95BED}"/>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33" name="Straight Connector 932">
                  <a:extLst>
                    <a:ext uri="{FF2B5EF4-FFF2-40B4-BE49-F238E27FC236}">
                      <a16:creationId xmlns:a16="http://schemas.microsoft.com/office/drawing/2014/main" id="{8946E97B-7FCD-1791-5FB8-D26E6043B19D}"/>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934" name="Straight Connector 933">
                  <a:extLst>
                    <a:ext uri="{FF2B5EF4-FFF2-40B4-BE49-F238E27FC236}">
                      <a16:creationId xmlns:a16="http://schemas.microsoft.com/office/drawing/2014/main" id="{862C0D4B-1053-3660-1F2D-B14C1E1FB8B1}"/>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935" name="Straight Connector 934">
                  <a:extLst>
                    <a:ext uri="{FF2B5EF4-FFF2-40B4-BE49-F238E27FC236}">
                      <a16:creationId xmlns:a16="http://schemas.microsoft.com/office/drawing/2014/main" id="{4488AF4E-8E71-5EB6-A896-C9B694A32D46}"/>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37" name="Straight Connector 936">
                  <a:extLst>
                    <a:ext uri="{FF2B5EF4-FFF2-40B4-BE49-F238E27FC236}">
                      <a16:creationId xmlns:a16="http://schemas.microsoft.com/office/drawing/2014/main" id="{73DC95D7-D388-2126-F2F4-5AF741E68614}"/>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938" name="Straight Connector 937">
                  <a:extLst>
                    <a:ext uri="{FF2B5EF4-FFF2-40B4-BE49-F238E27FC236}">
                      <a16:creationId xmlns:a16="http://schemas.microsoft.com/office/drawing/2014/main" id="{3471D578-8CD7-67E0-9657-02C506BEF49C}"/>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44" name="Straight Connector 943">
                  <a:extLst>
                    <a:ext uri="{FF2B5EF4-FFF2-40B4-BE49-F238E27FC236}">
                      <a16:creationId xmlns:a16="http://schemas.microsoft.com/office/drawing/2014/main" id="{252CAC52-8CE4-4B4B-56DC-338AC6403E8B}"/>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947" name="Straight Connector 946">
                  <a:extLst>
                    <a:ext uri="{FF2B5EF4-FFF2-40B4-BE49-F238E27FC236}">
                      <a16:creationId xmlns:a16="http://schemas.microsoft.com/office/drawing/2014/main" id="{55BE2F0D-BD41-923B-F75A-E7067266C919}"/>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948" name="Arc 947">
                  <a:extLst>
                    <a:ext uri="{FF2B5EF4-FFF2-40B4-BE49-F238E27FC236}">
                      <a16:creationId xmlns:a16="http://schemas.microsoft.com/office/drawing/2014/main" id="{A3D2C510-3914-475F-AC90-3217E0FC1990}"/>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949" name="Straight Connector 948">
                  <a:extLst>
                    <a:ext uri="{FF2B5EF4-FFF2-40B4-BE49-F238E27FC236}">
                      <a16:creationId xmlns:a16="http://schemas.microsoft.com/office/drawing/2014/main" id="{7DEFA865-038F-AA64-93BE-BEB161347DC2}"/>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950" name="Straight Connector 949">
                  <a:extLst>
                    <a:ext uri="{FF2B5EF4-FFF2-40B4-BE49-F238E27FC236}">
                      <a16:creationId xmlns:a16="http://schemas.microsoft.com/office/drawing/2014/main" id="{A1EAC44B-F98C-EA31-C6DE-C7806C2A41A9}"/>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51" name="Straight Connector 950">
                  <a:extLst>
                    <a:ext uri="{FF2B5EF4-FFF2-40B4-BE49-F238E27FC236}">
                      <a16:creationId xmlns:a16="http://schemas.microsoft.com/office/drawing/2014/main" id="{CE39A253-8CEE-F65C-6E0E-1C3739BCB3BE}"/>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52" name="Straight Connector 951">
                  <a:extLst>
                    <a:ext uri="{FF2B5EF4-FFF2-40B4-BE49-F238E27FC236}">
                      <a16:creationId xmlns:a16="http://schemas.microsoft.com/office/drawing/2014/main" id="{E689DC1C-3FD3-0E1B-A906-492D23F00ACF}"/>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953" name="Straight Connector 952">
                  <a:extLst>
                    <a:ext uri="{FF2B5EF4-FFF2-40B4-BE49-F238E27FC236}">
                      <a16:creationId xmlns:a16="http://schemas.microsoft.com/office/drawing/2014/main" id="{52A98E88-F1D2-53D0-D27C-96B17ED4E945}"/>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3" name="Group 642">
              <a:extLst>
                <a:ext uri="{FF2B5EF4-FFF2-40B4-BE49-F238E27FC236}">
                  <a16:creationId xmlns:a16="http://schemas.microsoft.com/office/drawing/2014/main" id="{C465B684-2C4A-8385-E8FF-F50C6754932F}"/>
                </a:ext>
              </a:extLst>
            </p:cNvPr>
            <p:cNvGrpSpPr/>
            <p:nvPr/>
          </p:nvGrpSpPr>
          <p:grpSpPr>
            <a:xfrm>
              <a:off x="6792468" y="15983515"/>
              <a:ext cx="1419351" cy="824722"/>
              <a:chOff x="4355587" y="3787295"/>
              <a:chExt cx="1419351" cy="824722"/>
            </a:xfrm>
          </p:grpSpPr>
          <p:cxnSp>
            <p:nvCxnSpPr>
              <p:cNvPr id="914" name="Straight Connector 913">
                <a:extLst>
                  <a:ext uri="{FF2B5EF4-FFF2-40B4-BE49-F238E27FC236}">
                    <a16:creationId xmlns:a16="http://schemas.microsoft.com/office/drawing/2014/main" id="{E9D5D8A4-11B5-5AA1-C146-A6BBB25199F8}"/>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915" name="Group 914">
                <a:extLst>
                  <a:ext uri="{FF2B5EF4-FFF2-40B4-BE49-F238E27FC236}">
                    <a16:creationId xmlns:a16="http://schemas.microsoft.com/office/drawing/2014/main" id="{3E4F491B-4EFD-055A-2069-515D116E313C}"/>
                  </a:ext>
                </a:extLst>
              </p:cNvPr>
              <p:cNvGrpSpPr/>
              <p:nvPr/>
            </p:nvGrpSpPr>
            <p:grpSpPr>
              <a:xfrm>
                <a:off x="4355587" y="3787295"/>
                <a:ext cx="1419351" cy="824722"/>
                <a:chOff x="4355587" y="3787295"/>
                <a:chExt cx="1419351" cy="824722"/>
              </a:xfrm>
            </p:grpSpPr>
            <p:cxnSp>
              <p:nvCxnSpPr>
                <p:cNvPr id="916" name="Straight Connector 915">
                  <a:extLst>
                    <a:ext uri="{FF2B5EF4-FFF2-40B4-BE49-F238E27FC236}">
                      <a16:creationId xmlns:a16="http://schemas.microsoft.com/office/drawing/2014/main" id="{2DEDF30A-7C20-6C9F-3153-77154ED9B55E}"/>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17" name="Straight Connector 916">
                  <a:extLst>
                    <a:ext uri="{FF2B5EF4-FFF2-40B4-BE49-F238E27FC236}">
                      <a16:creationId xmlns:a16="http://schemas.microsoft.com/office/drawing/2014/main" id="{EB3CFB24-E9D9-C912-54EB-810551734E65}"/>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918" name="Straight Connector 917">
                  <a:extLst>
                    <a:ext uri="{FF2B5EF4-FFF2-40B4-BE49-F238E27FC236}">
                      <a16:creationId xmlns:a16="http://schemas.microsoft.com/office/drawing/2014/main" id="{3E647DCF-8ED5-59F3-87BF-F10D440BFE35}"/>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919" name="Straight Connector 918">
                  <a:extLst>
                    <a:ext uri="{FF2B5EF4-FFF2-40B4-BE49-F238E27FC236}">
                      <a16:creationId xmlns:a16="http://schemas.microsoft.com/office/drawing/2014/main" id="{842FA32C-EBCB-E877-1DE3-AE1973130270}"/>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20" name="Straight Connector 919">
                  <a:extLst>
                    <a:ext uri="{FF2B5EF4-FFF2-40B4-BE49-F238E27FC236}">
                      <a16:creationId xmlns:a16="http://schemas.microsoft.com/office/drawing/2014/main" id="{B3F93FE0-75DF-058C-46E4-B5913808E0CC}"/>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921" name="Straight Connector 920">
                  <a:extLst>
                    <a:ext uri="{FF2B5EF4-FFF2-40B4-BE49-F238E27FC236}">
                      <a16:creationId xmlns:a16="http://schemas.microsoft.com/office/drawing/2014/main" id="{CB8B5AAD-E9C4-34D5-07C2-1EB5C3C13983}"/>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22" name="Straight Connector 921">
                  <a:extLst>
                    <a:ext uri="{FF2B5EF4-FFF2-40B4-BE49-F238E27FC236}">
                      <a16:creationId xmlns:a16="http://schemas.microsoft.com/office/drawing/2014/main" id="{2D6F93A7-6893-1A0D-1A05-1D79DFCBBC8E}"/>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923" name="Straight Connector 922">
                  <a:extLst>
                    <a:ext uri="{FF2B5EF4-FFF2-40B4-BE49-F238E27FC236}">
                      <a16:creationId xmlns:a16="http://schemas.microsoft.com/office/drawing/2014/main" id="{F1127728-B035-71E9-375D-F5677981BA57}"/>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924" name="Arc 923">
                  <a:extLst>
                    <a:ext uri="{FF2B5EF4-FFF2-40B4-BE49-F238E27FC236}">
                      <a16:creationId xmlns:a16="http://schemas.microsoft.com/office/drawing/2014/main" id="{3F0D4979-5F78-DBF2-B21D-C42AED7AE50A}"/>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925" name="Straight Connector 924">
                  <a:extLst>
                    <a:ext uri="{FF2B5EF4-FFF2-40B4-BE49-F238E27FC236}">
                      <a16:creationId xmlns:a16="http://schemas.microsoft.com/office/drawing/2014/main" id="{9080C49D-D9CC-6F08-8ED5-EF004FC9E163}"/>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926" name="Straight Connector 925">
                  <a:extLst>
                    <a:ext uri="{FF2B5EF4-FFF2-40B4-BE49-F238E27FC236}">
                      <a16:creationId xmlns:a16="http://schemas.microsoft.com/office/drawing/2014/main" id="{2EF6DF7B-2EEB-522F-CDD7-82C4F132D56A}"/>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27" name="Straight Connector 926">
                  <a:extLst>
                    <a:ext uri="{FF2B5EF4-FFF2-40B4-BE49-F238E27FC236}">
                      <a16:creationId xmlns:a16="http://schemas.microsoft.com/office/drawing/2014/main" id="{55465E08-4C85-AAE8-5487-C6043C394CFA}"/>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28" name="Straight Connector 927">
                  <a:extLst>
                    <a:ext uri="{FF2B5EF4-FFF2-40B4-BE49-F238E27FC236}">
                      <a16:creationId xmlns:a16="http://schemas.microsoft.com/office/drawing/2014/main" id="{B69C4B8F-4549-278E-071E-E79CA12EED4E}"/>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929" name="Straight Connector 928">
                  <a:extLst>
                    <a:ext uri="{FF2B5EF4-FFF2-40B4-BE49-F238E27FC236}">
                      <a16:creationId xmlns:a16="http://schemas.microsoft.com/office/drawing/2014/main" id="{6C2D8BE2-52B5-D9F9-393D-09BBDF422F6C}"/>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4" name="Group 643">
              <a:extLst>
                <a:ext uri="{FF2B5EF4-FFF2-40B4-BE49-F238E27FC236}">
                  <a16:creationId xmlns:a16="http://schemas.microsoft.com/office/drawing/2014/main" id="{941D5AA1-4DE8-AD15-E39C-3972DAEAFCFD}"/>
                </a:ext>
              </a:extLst>
            </p:cNvPr>
            <p:cNvGrpSpPr/>
            <p:nvPr/>
          </p:nvGrpSpPr>
          <p:grpSpPr>
            <a:xfrm>
              <a:off x="7111472" y="14597528"/>
              <a:ext cx="1419351" cy="824722"/>
              <a:chOff x="4355587" y="3787295"/>
              <a:chExt cx="1419351" cy="824722"/>
            </a:xfrm>
          </p:grpSpPr>
          <p:cxnSp>
            <p:nvCxnSpPr>
              <p:cNvPr id="893" name="Straight Connector 892">
                <a:extLst>
                  <a:ext uri="{FF2B5EF4-FFF2-40B4-BE49-F238E27FC236}">
                    <a16:creationId xmlns:a16="http://schemas.microsoft.com/office/drawing/2014/main" id="{1CA94DEB-F691-2127-BC04-88C67290D0B3}"/>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894" name="Group 893">
                <a:extLst>
                  <a:ext uri="{FF2B5EF4-FFF2-40B4-BE49-F238E27FC236}">
                    <a16:creationId xmlns:a16="http://schemas.microsoft.com/office/drawing/2014/main" id="{22115DC5-2680-51FC-F5BF-5CA5A79843D4}"/>
                  </a:ext>
                </a:extLst>
              </p:cNvPr>
              <p:cNvGrpSpPr/>
              <p:nvPr/>
            </p:nvGrpSpPr>
            <p:grpSpPr>
              <a:xfrm>
                <a:off x="4355587" y="3787295"/>
                <a:ext cx="1419351" cy="824722"/>
                <a:chOff x="4355587" y="3787295"/>
                <a:chExt cx="1419351" cy="824722"/>
              </a:xfrm>
            </p:grpSpPr>
            <p:cxnSp>
              <p:nvCxnSpPr>
                <p:cNvPr id="895" name="Straight Connector 894">
                  <a:extLst>
                    <a:ext uri="{FF2B5EF4-FFF2-40B4-BE49-F238E27FC236}">
                      <a16:creationId xmlns:a16="http://schemas.microsoft.com/office/drawing/2014/main" id="{E081CC15-B502-FCF8-103A-509836ADEB79}"/>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96" name="Straight Connector 895">
                  <a:extLst>
                    <a:ext uri="{FF2B5EF4-FFF2-40B4-BE49-F238E27FC236}">
                      <a16:creationId xmlns:a16="http://schemas.microsoft.com/office/drawing/2014/main" id="{66B0219B-06D5-85CF-4B6B-7231E14167AD}"/>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897" name="Straight Connector 896">
                  <a:extLst>
                    <a:ext uri="{FF2B5EF4-FFF2-40B4-BE49-F238E27FC236}">
                      <a16:creationId xmlns:a16="http://schemas.microsoft.com/office/drawing/2014/main" id="{94146B59-0A33-36ED-8BA5-A2DD04CF4C6B}"/>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898" name="Straight Connector 897">
                  <a:extLst>
                    <a:ext uri="{FF2B5EF4-FFF2-40B4-BE49-F238E27FC236}">
                      <a16:creationId xmlns:a16="http://schemas.microsoft.com/office/drawing/2014/main" id="{6B631013-4F6D-FDBB-592F-1F522FDD1C86}"/>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99" name="Straight Connector 898">
                  <a:extLst>
                    <a:ext uri="{FF2B5EF4-FFF2-40B4-BE49-F238E27FC236}">
                      <a16:creationId xmlns:a16="http://schemas.microsoft.com/office/drawing/2014/main" id="{12101C4A-B95A-D955-AFFE-D3310AF5D6B4}"/>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900" name="Straight Connector 899">
                  <a:extLst>
                    <a:ext uri="{FF2B5EF4-FFF2-40B4-BE49-F238E27FC236}">
                      <a16:creationId xmlns:a16="http://schemas.microsoft.com/office/drawing/2014/main" id="{D87EAFA4-7F1F-5764-ACF0-648E234AF3DD}"/>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01" name="Straight Connector 900">
                  <a:extLst>
                    <a:ext uri="{FF2B5EF4-FFF2-40B4-BE49-F238E27FC236}">
                      <a16:creationId xmlns:a16="http://schemas.microsoft.com/office/drawing/2014/main" id="{F5297F9E-63FF-05C9-985E-F2834E92319C}"/>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902" name="Straight Connector 901">
                  <a:extLst>
                    <a:ext uri="{FF2B5EF4-FFF2-40B4-BE49-F238E27FC236}">
                      <a16:creationId xmlns:a16="http://schemas.microsoft.com/office/drawing/2014/main" id="{0437EDB3-BEA4-490D-ACB3-8F2B85455395}"/>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903" name="Arc 902">
                  <a:extLst>
                    <a:ext uri="{FF2B5EF4-FFF2-40B4-BE49-F238E27FC236}">
                      <a16:creationId xmlns:a16="http://schemas.microsoft.com/office/drawing/2014/main" id="{73A2F978-3C5E-FD76-8091-9D1033D60BB8}"/>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904" name="Straight Connector 903">
                  <a:extLst>
                    <a:ext uri="{FF2B5EF4-FFF2-40B4-BE49-F238E27FC236}">
                      <a16:creationId xmlns:a16="http://schemas.microsoft.com/office/drawing/2014/main" id="{BA722732-C3F6-4EDE-0C22-1F7CC94AEAF1}"/>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905" name="Straight Connector 904">
                  <a:extLst>
                    <a:ext uri="{FF2B5EF4-FFF2-40B4-BE49-F238E27FC236}">
                      <a16:creationId xmlns:a16="http://schemas.microsoft.com/office/drawing/2014/main" id="{A970AAA2-457B-EBAF-A943-C14C001B644E}"/>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06" name="Straight Connector 905">
                  <a:extLst>
                    <a:ext uri="{FF2B5EF4-FFF2-40B4-BE49-F238E27FC236}">
                      <a16:creationId xmlns:a16="http://schemas.microsoft.com/office/drawing/2014/main" id="{5D821952-E2E1-1B6A-4006-594F119ED878}"/>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07" name="Straight Connector 906">
                  <a:extLst>
                    <a:ext uri="{FF2B5EF4-FFF2-40B4-BE49-F238E27FC236}">
                      <a16:creationId xmlns:a16="http://schemas.microsoft.com/office/drawing/2014/main" id="{7A74F4B7-8918-02E6-BF54-452DCE45AC93}"/>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912" name="Straight Connector 911">
                  <a:extLst>
                    <a:ext uri="{FF2B5EF4-FFF2-40B4-BE49-F238E27FC236}">
                      <a16:creationId xmlns:a16="http://schemas.microsoft.com/office/drawing/2014/main" id="{0A6B04B7-6C1B-FFA5-DFDD-E9E90160BDD3}"/>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5" name="Group 644">
              <a:extLst>
                <a:ext uri="{FF2B5EF4-FFF2-40B4-BE49-F238E27FC236}">
                  <a16:creationId xmlns:a16="http://schemas.microsoft.com/office/drawing/2014/main" id="{4DAA24D6-1B37-12BD-5463-FB65FB62D562}"/>
                </a:ext>
              </a:extLst>
            </p:cNvPr>
            <p:cNvGrpSpPr/>
            <p:nvPr/>
          </p:nvGrpSpPr>
          <p:grpSpPr>
            <a:xfrm>
              <a:off x="8572503" y="16574181"/>
              <a:ext cx="1419351" cy="824722"/>
              <a:chOff x="4355587" y="3787295"/>
              <a:chExt cx="1419351" cy="824722"/>
            </a:xfrm>
          </p:grpSpPr>
          <p:cxnSp>
            <p:nvCxnSpPr>
              <p:cNvPr id="876" name="Straight Connector 875">
                <a:extLst>
                  <a:ext uri="{FF2B5EF4-FFF2-40B4-BE49-F238E27FC236}">
                    <a16:creationId xmlns:a16="http://schemas.microsoft.com/office/drawing/2014/main" id="{AD4AE3E2-F7E7-27CF-E3D6-966273B5B1D1}"/>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877" name="Group 876">
                <a:extLst>
                  <a:ext uri="{FF2B5EF4-FFF2-40B4-BE49-F238E27FC236}">
                    <a16:creationId xmlns:a16="http://schemas.microsoft.com/office/drawing/2014/main" id="{4B9DB4DD-2436-72F4-C969-1DDD09913280}"/>
                  </a:ext>
                </a:extLst>
              </p:cNvPr>
              <p:cNvGrpSpPr/>
              <p:nvPr/>
            </p:nvGrpSpPr>
            <p:grpSpPr>
              <a:xfrm>
                <a:off x="4355587" y="3787295"/>
                <a:ext cx="1419351" cy="824722"/>
                <a:chOff x="4355587" y="3787295"/>
                <a:chExt cx="1419351" cy="824722"/>
              </a:xfrm>
            </p:grpSpPr>
            <p:cxnSp>
              <p:nvCxnSpPr>
                <p:cNvPr id="878" name="Straight Connector 877">
                  <a:extLst>
                    <a:ext uri="{FF2B5EF4-FFF2-40B4-BE49-F238E27FC236}">
                      <a16:creationId xmlns:a16="http://schemas.microsoft.com/office/drawing/2014/main" id="{94D9EFCC-32D7-CC10-AF2B-84668CD84C14}"/>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79" name="Straight Connector 878">
                  <a:extLst>
                    <a:ext uri="{FF2B5EF4-FFF2-40B4-BE49-F238E27FC236}">
                      <a16:creationId xmlns:a16="http://schemas.microsoft.com/office/drawing/2014/main" id="{8CBFC752-43FA-ADAD-A28B-00DC2D855785}"/>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880" name="Straight Connector 879">
                  <a:extLst>
                    <a:ext uri="{FF2B5EF4-FFF2-40B4-BE49-F238E27FC236}">
                      <a16:creationId xmlns:a16="http://schemas.microsoft.com/office/drawing/2014/main" id="{8332A1BA-7F08-2B1D-BEF4-29D2C1A75257}"/>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881" name="Straight Connector 880">
                  <a:extLst>
                    <a:ext uri="{FF2B5EF4-FFF2-40B4-BE49-F238E27FC236}">
                      <a16:creationId xmlns:a16="http://schemas.microsoft.com/office/drawing/2014/main" id="{AD80C6D4-618F-9647-F70C-5DE5785F02DB}"/>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82" name="Straight Connector 881">
                  <a:extLst>
                    <a:ext uri="{FF2B5EF4-FFF2-40B4-BE49-F238E27FC236}">
                      <a16:creationId xmlns:a16="http://schemas.microsoft.com/office/drawing/2014/main" id="{D1C6A142-D685-C5DA-3EA6-D3C00B5063B7}"/>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883" name="Straight Connector 882">
                  <a:extLst>
                    <a:ext uri="{FF2B5EF4-FFF2-40B4-BE49-F238E27FC236}">
                      <a16:creationId xmlns:a16="http://schemas.microsoft.com/office/drawing/2014/main" id="{40530F32-76EC-69EA-B452-B518624F81C6}"/>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84" name="Straight Connector 883">
                  <a:extLst>
                    <a:ext uri="{FF2B5EF4-FFF2-40B4-BE49-F238E27FC236}">
                      <a16:creationId xmlns:a16="http://schemas.microsoft.com/office/drawing/2014/main" id="{D8C4AB68-FC01-97D9-967E-DC22D4335B86}"/>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85" name="Straight Connector 884">
                  <a:extLst>
                    <a:ext uri="{FF2B5EF4-FFF2-40B4-BE49-F238E27FC236}">
                      <a16:creationId xmlns:a16="http://schemas.microsoft.com/office/drawing/2014/main" id="{6674D6E7-9B4E-117E-FFAC-8A1AECCDC66B}"/>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886" name="Arc 885">
                  <a:extLst>
                    <a:ext uri="{FF2B5EF4-FFF2-40B4-BE49-F238E27FC236}">
                      <a16:creationId xmlns:a16="http://schemas.microsoft.com/office/drawing/2014/main" id="{395360EC-DCC0-CB9C-670A-EF7E4AEEC87D}"/>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887" name="Straight Connector 886">
                  <a:extLst>
                    <a:ext uri="{FF2B5EF4-FFF2-40B4-BE49-F238E27FC236}">
                      <a16:creationId xmlns:a16="http://schemas.microsoft.com/office/drawing/2014/main" id="{12B63A89-5A8D-A36D-773E-35E0F0224E88}"/>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888" name="Straight Connector 887">
                  <a:extLst>
                    <a:ext uri="{FF2B5EF4-FFF2-40B4-BE49-F238E27FC236}">
                      <a16:creationId xmlns:a16="http://schemas.microsoft.com/office/drawing/2014/main" id="{567515D7-1D73-205B-8DB8-234E3283E809}"/>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90" name="Straight Connector 889">
                  <a:extLst>
                    <a:ext uri="{FF2B5EF4-FFF2-40B4-BE49-F238E27FC236}">
                      <a16:creationId xmlns:a16="http://schemas.microsoft.com/office/drawing/2014/main" id="{F74803B1-7E6A-CF79-D10C-DCC3CC8F6B5F}"/>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91" name="Straight Connector 890">
                  <a:extLst>
                    <a:ext uri="{FF2B5EF4-FFF2-40B4-BE49-F238E27FC236}">
                      <a16:creationId xmlns:a16="http://schemas.microsoft.com/office/drawing/2014/main" id="{898E501A-DADF-09AD-F1A0-F6BAACFE6A29}"/>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92" name="Straight Connector 891">
                  <a:extLst>
                    <a:ext uri="{FF2B5EF4-FFF2-40B4-BE49-F238E27FC236}">
                      <a16:creationId xmlns:a16="http://schemas.microsoft.com/office/drawing/2014/main" id="{BA4516F7-3F98-5D52-1222-F795A1981BDB}"/>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6" name="Group 645">
              <a:extLst>
                <a:ext uri="{FF2B5EF4-FFF2-40B4-BE49-F238E27FC236}">
                  <a16:creationId xmlns:a16="http://schemas.microsoft.com/office/drawing/2014/main" id="{79886D81-D3F4-FE7D-3583-4917B1EE8667}"/>
                </a:ext>
              </a:extLst>
            </p:cNvPr>
            <p:cNvGrpSpPr/>
            <p:nvPr/>
          </p:nvGrpSpPr>
          <p:grpSpPr>
            <a:xfrm>
              <a:off x="8684041" y="15106461"/>
              <a:ext cx="1419351" cy="824722"/>
              <a:chOff x="4355587" y="3787295"/>
              <a:chExt cx="1419351" cy="824722"/>
            </a:xfrm>
          </p:grpSpPr>
          <p:cxnSp>
            <p:nvCxnSpPr>
              <p:cNvPr id="853" name="Straight Connector 852">
                <a:extLst>
                  <a:ext uri="{FF2B5EF4-FFF2-40B4-BE49-F238E27FC236}">
                    <a16:creationId xmlns:a16="http://schemas.microsoft.com/office/drawing/2014/main" id="{72DB30AB-F6D7-8195-99F6-92FC0AF18DF6}"/>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854" name="Group 853">
                <a:extLst>
                  <a:ext uri="{FF2B5EF4-FFF2-40B4-BE49-F238E27FC236}">
                    <a16:creationId xmlns:a16="http://schemas.microsoft.com/office/drawing/2014/main" id="{8B9C5A76-6116-FBB3-C457-9424B53D51D6}"/>
                  </a:ext>
                </a:extLst>
              </p:cNvPr>
              <p:cNvGrpSpPr/>
              <p:nvPr/>
            </p:nvGrpSpPr>
            <p:grpSpPr>
              <a:xfrm>
                <a:off x="4355587" y="3787295"/>
                <a:ext cx="1419351" cy="824722"/>
                <a:chOff x="4355587" y="3787295"/>
                <a:chExt cx="1419351" cy="824722"/>
              </a:xfrm>
            </p:grpSpPr>
            <p:cxnSp>
              <p:nvCxnSpPr>
                <p:cNvPr id="855" name="Straight Connector 854">
                  <a:extLst>
                    <a:ext uri="{FF2B5EF4-FFF2-40B4-BE49-F238E27FC236}">
                      <a16:creationId xmlns:a16="http://schemas.microsoft.com/office/drawing/2014/main" id="{93855D1D-51F4-5A8B-BE55-3D5EC70E7A77}"/>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56" name="Straight Connector 855">
                  <a:extLst>
                    <a:ext uri="{FF2B5EF4-FFF2-40B4-BE49-F238E27FC236}">
                      <a16:creationId xmlns:a16="http://schemas.microsoft.com/office/drawing/2014/main" id="{85827D18-8783-92C4-2B6C-B96650F60F93}"/>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861" name="Straight Connector 860">
                  <a:extLst>
                    <a:ext uri="{FF2B5EF4-FFF2-40B4-BE49-F238E27FC236}">
                      <a16:creationId xmlns:a16="http://schemas.microsoft.com/office/drawing/2014/main" id="{7C4E65D5-02E6-85BC-7864-5BCB48263250}"/>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863" name="Straight Connector 862">
                  <a:extLst>
                    <a:ext uri="{FF2B5EF4-FFF2-40B4-BE49-F238E27FC236}">
                      <a16:creationId xmlns:a16="http://schemas.microsoft.com/office/drawing/2014/main" id="{FEF7FD4A-FCA1-AF8B-EC33-C6DA730DBFF9}"/>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64" name="Straight Connector 863">
                  <a:extLst>
                    <a:ext uri="{FF2B5EF4-FFF2-40B4-BE49-F238E27FC236}">
                      <a16:creationId xmlns:a16="http://schemas.microsoft.com/office/drawing/2014/main" id="{2ECC900F-6C7D-6FE6-6550-19169BBF4680}"/>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865" name="Straight Connector 864">
                  <a:extLst>
                    <a:ext uri="{FF2B5EF4-FFF2-40B4-BE49-F238E27FC236}">
                      <a16:creationId xmlns:a16="http://schemas.microsoft.com/office/drawing/2014/main" id="{4A16C20C-2C0B-6781-5B66-9833042DF888}"/>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66" name="Straight Connector 865">
                  <a:extLst>
                    <a:ext uri="{FF2B5EF4-FFF2-40B4-BE49-F238E27FC236}">
                      <a16:creationId xmlns:a16="http://schemas.microsoft.com/office/drawing/2014/main" id="{2DA1C145-4645-D295-2664-E306D38A5201}"/>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67" name="Straight Connector 866">
                  <a:extLst>
                    <a:ext uri="{FF2B5EF4-FFF2-40B4-BE49-F238E27FC236}">
                      <a16:creationId xmlns:a16="http://schemas.microsoft.com/office/drawing/2014/main" id="{FE60DCD0-DE19-B5A9-61CE-57AFB9F03631}"/>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868" name="Arc 867">
                  <a:extLst>
                    <a:ext uri="{FF2B5EF4-FFF2-40B4-BE49-F238E27FC236}">
                      <a16:creationId xmlns:a16="http://schemas.microsoft.com/office/drawing/2014/main" id="{A5C5353D-5A5E-E9A2-01EC-070825221289}"/>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869" name="Straight Connector 868">
                  <a:extLst>
                    <a:ext uri="{FF2B5EF4-FFF2-40B4-BE49-F238E27FC236}">
                      <a16:creationId xmlns:a16="http://schemas.microsoft.com/office/drawing/2014/main" id="{1533FA9B-ECC5-E2AB-CF48-09AC0BE07B1A}"/>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870" name="Straight Connector 869">
                  <a:extLst>
                    <a:ext uri="{FF2B5EF4-FFF2-40B4-BE49-F238E27FC236}">
                      <a16:creationId xmlns:a16="http://schemas.microsoft.com/office/drawing/2014/main" id="{329D0E52-BF6E-7EC3-4A9F-162AEB1ABDD9}"/>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71" name="Straight Connector 870">
                  <a:extLst>
                    <a:ext uri="{FF2B5EF4-FFF2-40B4-BE49-F238E27FC236}">
                      <a16:creationId xmlns:a16="http://schemas.microsoft.com/office/drawing/2014/main" id="{1218ADF9-3D6D-2FF6-1BD4-CEDCAB5D7925}"/>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72" name="Straight Connector 871">
                  <a:extLst>
                    <a:ext uri="{FF2B5EF4-FFF2-40B4-BE49-F238E27FC236}">
                      <a16:creationId xmlns:a16="http://schemas.microsoft.com/office/drawing/2014/main" id="{769429F5-8CF5-432F-E10E-0BC65BD9B30C}"/>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73" name="Straight Connector 872">
                  <a:extLst>
                    <a:ext uri="{FF2B5EF4-FFF2-40B4-BE49-F238E27FC236}">
                      <a16:creationId xmlns:a16="http://schemas.microsoft.com/office/drawing/2014/main" id="{58865D4D-7A75-6C9D-F204-B7A423207690}"/>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7" name="Group 646">
              <a:extLst>
                <a:ext uri="{FF2B5EF4-FFF2-40B4-BE49-F238E27FC236}">
                  <a16:creationId xmlns:a16="http://schemas.microsoft.com/office/drawing/2014/main" id="{0C1AFDF2-43F8-9D4C-9CC8-925A3DE24358}"/>
                </a:ext>
              </a:extLst>
            </p:cNvPr>
            <p:cNvGrpSpPr/>
            <p:nvPr/>
          </p:nvGrpSpPr>
          <p:grpSpPr>
            <a:xfrm>
              <a:off x="5613325" y="17192036"/>
              <a:ext cx="1419351" cy="824722"/>
              <a:chOff x="4355587" y="3787295"/>
              <a:chExt cx="1419351" cy="824722"/>
            </a:xfrm>
          </p:grpSpPr>
          <p:cxnSp>
            <p:nvCxnSpPr>
              <p:cNvPr id="830" name="Straight Connector 829">
                <a:extLst>
                  <a:ext uri="{FF2B5EF4-FFF2-40B4-BE49-F238E27FC236}">
                    <a16:creationId xmlns:a16="http://schemas.microsoft.com/office/drawing/2014/main" id="{1A13DF88-2B89-9CF5-08F1-A51CC5B02177}"/>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832" name="Group 831">
                <a:extLst>
                  <a:ext uri="{FF2B5EF4-FFF2-40B4-BE49-F238E27FC236}">
                    <a16:creationId xmlns:a16="http://schemas.microsoft.com/office/drawing/2014/main" id="{8F5BAA2E-46D1-A4B4-96D8-FDA615EA14E4}"/>
                  </a:ext>
                </a:extLst>
              </p:cNvPr>
              <p:cNvGrpSpPr/>
              <p:nvPr/>
            </p:nvGrpSpPr>
            <p:grpSpPr>
              <a:xfrm>
                <a:off x="4355587" y="3787295"/>
                <a:ext cx="1419351" cy="824722"/>
                <a:chOff x="4355587" y="3787295"/>
                <a:chExt cx="1419351" cy="824722"/>
              </a:xfrm>
            </p:grpSpPr>
            <p:cxnSp>
              <p:nvCxnSpPr>
                <p:cNvPr id="833" name="Straight Connector 832">
                  <a:extLst>
                    <a:ext uri="{FF2B5EF4-FFF2-40B4-BE49-F238E27FC236}">
                      <a16:creationId xmlns:a16="http://schemas.microsoft.com/office/drawing/2014/main" id="{8AE64072-102F-6A2B-D1CD-F901D6260F5E}"/>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36" name="Straight Connector 835">
                  <a:extLst>
                    <a:ext uri="{FF2B5EF4-FFF2-40B4-BE49-F238E27FC236}">
                      <a16:creationId xmlns:a16="http://schemas.microsoft.com/office/drawing/2014/main" id="{DD33C80D-7050-9E0B-5A5C-2FB58630BD02}"/>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837" name="Straight Connector 836">
                  <a:extLst>
                    <a:ext uri="{FF2B5EF4-FFF2-40B4-BE49-F238E27FC236}">
                      <a16:creationId xmlns:a16="http://schemas.microsoft.com/office/drawing/2014/main" id="{6F8DB3AA-F33F-6C5E-6ECE-1263A19065C8}"/>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838" name="Straight Connector 837">
                  <a:extLst>
                    <a:ext uri="{FF2B5EF4-FFF2-40B4-BE49-F238E27FC236}">
                      <a16:creationId xmlns:a16="http://schemas.microsoft.com/office/drawing/2014/main" id="{54E4729D-C031-7CEC-AB15-3D5842D631E9}"/>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39" name="Straight Connector 838">
                  <a:extLst>
                    <a:ext uri="{FF2B5EF4-FFF2-40B4-BE49-F238E27FC236}">
                      <a16:creationId xmlns:a16="http://schemas.microsoft.com/office/drawing/2014/main" id="{DAD0B0A2-8724-02F5-D5CD-B2CC3E9848A5}"/>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840" name="Straight Connector 839">
                  <a:extLst>
                    <a:ext uri="{FF2B5EF4-FFF2-40B4-BE49-F238E27FC236}">
                      <a16:creationId xmlns:a16="http://schemas.microsoft.com/office/drawing/2014/main" id="{710B10C0-A545-0454-4321-2E134069C4FD}"/>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43" name="Straight Connector 842">
                  <a:extLst>
                    <a:ext uri="{FF2B5EF4-FFF2-40B4-BE49-F238E27FC236}">
                      <a16:creationId xmlns:a16="http://schemas.microsoft.com/office/drawing/2014/main" id="{627D8191-B7AF-2517-B410-57616465366E}"/>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46" name="Straight Connector 845">
                  <a:extLst>
                    <a:ext uri="{FF2B5EF4-FFF2-40B4-BE49-F238E27FC236}">
                      <a16:creationId xmlns:a16="http://schemas.microsoft.com/office/drawing/2014/main" id="{6082487F-B9F7-DC4A-4DB6-558FCCA16A0B}"/>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847" name="Arc 846">
                  <a:extLst>
                    <a:ext uri="{FF2B5EF4-FFF2-40B4-BE49-F238E27FC236}">
                      <a16:creationId xmlns:a16="http://schemas.microsoft.com/office/drawing/2014/main" id="{347D9B27-0F7C-7852-3053-A620C483716A}"/>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848" name="Straight Connector 847">
                  <a:extLst>
                    <a:ext uri="{FF2B5EF4-FFF2-40B4-BE49-F238E27FC236}">
                      <a16:creationId xmlns:a16="http://schemas.microsoft.com/office/drawing/2014/main" id="{1CCC7F98-0C39-E2DC-F8BC-08796F2D18FD}"/>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849" name="Straight Connector 848">
                  <a:extLst>
                    <a:ext uri="{FF2B5EF4-FFF2-40B4-BE49-F238E27FC236}">
                      <a16:creationId xmlns:a16="http://schemas.microsoft.com/office/drawing/2014/main" id="{05DA8CC5-31C4-1FB5-A2BF-95EF918FC627}"/>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50" name="Straight Connector 849">
                  <a:extLst>
                    <a:ext uri="{FF2B5EF4-FFF2-40B4-BE49-F238E27FC236}">
                      <a16:creationId xmlns:a16="http://schemas.microsoft.com/office/drawing/2014/main" id="{2EF2B620-7BA7-2C4A-CEB1-EA2BD49A1E1F}"/>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51" name="Straight Connector 850">
                  <a:extLst>
                    <a:ext uri="{FF2B5EF4-FFF2-40B4-BE49-F238E27FC236}">
                      <a16:creationId xmlns:a16="http://schemas.microsoft.com/office/drawing/2014/main" id="{4C5181E5-A49D-4AFB-B633-CB0ACE71B1C6}"/>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52" name="Straight Connector 851">
                  <a:extLst>
                    <a:ext uri="{FF2B5EF4-FFF2-40B4-BE49-F238E27FC236}">
                      <a16:creationId xmlns:a16="http://schemas.microsoft.com/office/drawing/2014/main" id="{210852D0-ADF3-8501-9232-5F327AA82CE8}"/>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8" name="Group 647">
              <a:extLst>
                <a:ext uri="{FF2B5EF4-FFF2-40B4-BE49-F238E27FC236}">
                  <a16:creationId xmlns:a16="http://schemas.microsoft.com/office/drawing/2014/main" id="{F7F58501-6A7E-8312-D956-1D8416D02271}"/>
                </a:ext>
              </a:extLst>
            </p:cNvPr>
            <p:cNvGrpSpPr/>
            <p:nvPr/>
          </p:nvGrpSpPr>
          <p:grpSpPr>
            <a:xfrm>
              <a:off x="7947476" y="17904916"/>
              <a:ext cx="1419351" cy="824722"/>
              <a:chOff x="4355587" y="3787295"/>
              <a:chExt cx="1419351" cy="824722"/>
            </a:xfrm>
          </p:grpSpPr>
          <p:cxnSp>
            <p:nvCxnSpPr>
              <p:cNvPr id="810" name="Straight Connector 809">
                <a:extLst>
                  <a:ext uri="{FF2B5EF4-FFF2-40B4-BE49-F238E27FC236}">
                    <a16:creationId xmlns:a16="http://schemas.microsoft.com/office/drawing/2014/main" id="{CEDB64E5-3428-4BDE-FDBB-BF7EE12EE811}"/>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811" name="Group 810">
                <a:extLst>
                  <a:ext uri="{FF2B5EF4-FFF2-40B4-BE49-F238E27FC236}">
                    <a16:creationId xmlns:a16="http://schemas.microsoft.com/office/drawing/2014/main" id="{1CEF6017-10AE-0FDB-E277-6B71AB8D971B}"/>
                  </a:ext>
                </a:extLst>
              </p:cNvPr>
              <p:cNvGrpSpPr/>
              <p:nvPr/>
            </p:nvGrpSpPr>
            <p:grpSpPr>
              <a:xfrm>
                <a:off x="4355587" y="3787295"/>
                <a:ext cx="1419351" cy="824722"/>
                <a:chOff x="4355587" y="3787295"/>
                <a:chExt cx="1419351" cy="824722"/>
              </a:xfrm>
            </p:grpSpPr>
            <p:cxnSp>
              <p:nvCxnSpPr>
                <p:cNvPr id="812" name="Straight Connector 811">
                  <a:extLst>
                    <a:ext uri="{FF2B5EF4-FFF2-40B4-BE49-F238E27FC236}">
                      <a16:creationId xmlns:a16="http://schemas.microsoft.com/office/drawing/2014/main" id="{3005ECC3-6E57-7C7B-2F86-932A3480651A}"/>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14" name="Straight Connector 813">
                  <a:extLst>
                    <a:ext uri="{FF2B5EF4-FFF2-40B4-BE49-F238E27FC236}">
                      <a16:creationId xmlns:a16="http://schemas.microsoft.com/office/drawing/2014/main" id="{031F1D7F-4E46-EB7D-3650-B4BD8AC0A85E}"/>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815" name="Straight Connector 814">
                  <a:extLst>
                    <a:ext uri="{FF2B5EF4-FFF2-40B4-BE49-F238E27FC236}">
                      <a16:creationId xmlns:a16="http://schemas.microsoft.com/office/drawing/2014/main" id="{42B38EA4-4292-C2C7-9CD8-641C4CA978D1}"/>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816" name="Straight Connector 815">
                  <a:extLst>
                    <a:ext uri="{FF2B5EF4-FFF2-40B4-BE49-F238E27FC236}">
                      <a16:creationId xmlns:a16="http://schemas.microsoft.com/office/drawing/2014/main" id="{91A4FAF8-2B36-F125-BE03-B482755C779A}"/>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17" name="Straight Connector 816">
                  <a:extLst>
                    <a:ext uri="{FF2B5EF4-FFF2-40B4-BE49-F238E27FC236}">
                      <a16:creationId xmlns:a16="http://schemas.microsoft.com/office/drawing/2014/main" id="{2A4A7434-EB8E-5F49-C66A-A7017E7C7839}"/>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818" name="Straight Connector 817">
                  <a:extLst>
                    <a:ext uri="{FF2B5EF4-FFF2-40B4-BE49-F238E27FC236}">
                      <a16:creationId xmlns:a16="http://schemas.microsoft.com/office/drawing/2014/main" id="{3C03EC73-5D62-5581-30E3-02D21FB867D7}"/>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19" name="Straight Connector 818">
                  <a:extLst>
                    <a:ext uri="{FF2B5EF4-FFF2-40B4-BE49-F238E27FC236}">
                      <a16:creationId xmlns:a16="http://schemas.microsoft.com/office/drawing/2014/main" id="{D720CCAD-3239-27A8-E2B9-D3A8E68308BB}"/>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21" name="Straight Connector 820">
                  <a:extLst>
                    <a:ext uri="{FF2B5EF4-FFF2-40B4-BE49-F238E27FC236}">
                      <a16:creationId xmlns:a16="http://schemas.microsoft.com/office/drawing/2014/main" id="{E250A696-3563-3C79-AFBF-0D78308C6285}"/>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822" name="Arc 821">
                  <a:extLst>
                    <a:ext uri="{FF2B5EF4-FFF2-40B4-BE49-F238E27FC236}">
                      <a16:creationId xmlns:a16="http://schemas.microsoft.com/office/drawing/2014/main" id="{0CD87509-0143-A931-C880-DE075E82DA2F}"/>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823" name="Straight Connector 822">
                  <a:extLst>
                    <a:ext uri="{FF2B5EF4-FFF2-40B4-BE49-F238E27FC236}">
                      <a16:creationId xmlns:a16="http://schemas.microsoft.com/office/drawing/2014/main" id="{669ABBF8-0692-4C4C-F1F0-AE8FE8B9D4B9}"/>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825" name="Straight Connector 824">
                  <a:extLst>
                    <a:ext uri="{FF2B5EF4-FFF2-40B4-BE49-F238E27FC236}">
                      <a16:creationId xmlns:a16="http://schemas.microsoft.com/office/drawing/2014/main" id="{658B676A-A270-3966-D99C-E3B14AB2D415}"/>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26" name="Straight Connector 825">
                  <a:extLst>
                    <a:ext uri="{FF2B5EF4-FFF2-40B4-BE49-F238E27FC236}">
                      <a16:creationId xmlns:a16="http://schemas.microsoft.com/office/drawing/2014/main" id="{F19BD6A9-4270-CA33-968B-EE8AB31CFB44}"/>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28" name="Straight Connector 827">
                  <a:extLst>
                    <a:ext uri="{FF2B5EF4-FFF2-40B4-BE49-F238E27FC236}">
                      <a16:creationId xmlns:a16="http://schemas.microsoft.com/office/drawing/2014/main" id="{E460FDED-5E9A-A09E-4BF4-C89EA6EEE9E9}"/>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29" name="Straight Connector 828">
                  <a:extLst>
                    <a:ext uri="{FF2B5EF4-FFF2-40B4-BE49-F238E27FC236}">
                      <a16:creationId xmlns:a16="http://schemas.microsoft.com/office/drawing/2014/main" id="{5904EF6A-C93D-6281-ED30-BDB706590551}"/>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49" name="Group 648">
              <a:extLst>
                <a:ext uri="{FF2B5EF4-FFF2-40B4-BE49-F238E27FC236}">
                  <a16:creationId xmlns:a16="http://schemas.microsoft.com/office/drawing/2014/main" id="{D93656A5-8CC6-841D-B8FC-F8838A9CDFEC}"/>
                </a:ext>
              </a:extLst>
            </p:cNvPr>
            <p:cNvGrpSpPr/>
            <p:nvPr/>
          </p:nvGrpSpPr>
          <p:grpSpPr>
            <a:xfrm>
              <a:off x="10384754" y="15957772"/>
              <a:ext cx="1419351" cy="824722"/>
              <a:chOff x="4355587" y="3787295"/>
              <a:chExt cx="1419351" cy="824722"/>
            </a:xfrm>
          </p:grpSpPr>
          <p:cxnSp>
            <p:nvCxnSpPr>
              <p:cNvPr id="775" name="Straight Connector 774">
                <a:extLst>
                  <a:ext uri="{FF2B5EF4-FFF2-40B4-BE49-F238E27FC236}">
                    <a16:creationId xmlns:a16="http://schemas.microsoft.com/office/drawing/2014/main" id="{249F62FB-5EBA-FC0F-8FF5-41E3A8D4A02B}"/>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776" name="Group 775">
                <a:extLst>
                  <a:ext uri="{FF2B5EF4-FFF2-40B4-BE49-F238E27FC236}">
                    <a16:creationId xmlns:a16="http://schemas.microsoft.com/office/drawing/2014/main" id="{72F5E17B-A526-6689-61D1-0184CC7F9762}"/>
                  </a:ext>
                </a:extLst>
              </p:cNvPr>
              <p:cNvGrpSpPr/>
              <p:nvPr/>
            </p:nvGrpSpPr>
            <p:grpSpPr>
              <a:xfrm>
                <a:off x="4355587" y="3787295"/>
                <a:ext cx="1419351" cy="824722"/>
                <a:chOff x="4355587" y="3787295"/>
                <a:chExt cx="1419351" cy="824722"/>
              </a:xfrm>
            </p:grpSpPr>
            <p:cxnSp>
              <p:nvCxnSpPr>
                <p:cNvPr id="786" name="Straight Connector 785">
                  <a:extLst>
                    <a:ext uri="{FF2B5EF4-FFF2-40B4-BE49-F238E27FC236}">
                      <a16:creationId xmlns:a16="http://schemas.microsoft.com/office/drawing/2014/main" id="{9A922A7E-2FFC-7E4E-8E98-443E0FC0493F}"/>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87" name="Straight Connector 786">
                  <a:extLst>
                    <a:ext uri="{FF2B5EF4-FFF2-40B4-BE49-F238E27FC236}">
                      <a16:creationId xmlns:a16="http://schemas.microsoft.com/office/drawing/2014/main" id="{EB2B3471-739C-3F66-8BAC-5B844CA6A925}"/>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788" name="Straight Connector 787">
                  <a:extLst>
                    <a:ext uri="{FF2B5EF4-FFF2-40B4-BE49-F238E27FC236}">
                      <a16:creationId xmlns:a16="http://schemas.microsoft.com/office/drawing/2014/main" id="{892B6F1D-0196-DBC6-3ACF-FE3D8C336AC8}"/>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789" name="Straight Connector 788">
                  <a:extLst>
                    <a:ext uri="{FF2B5EF4-FFF2-40B4-BE49-F238E27FC236}">
                      <a16:creationId xmlns:a16="http://schemas.microsoft.com/office/drawing/2014/main" id="{9A066854-767C-EC4F-C986-491FE7E55B41}"/>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93" name="Straight Connector 792">
                  <a:extLst>
                    <a:ext uri="{FF2B5EF4-FFF2-40B4-BE49-F238E27FC236}">
                      <a16:creationId xmlns:a16="http://schemas.microsoft.com/office/drawing/2014/main" id="{AC73910C-F452-0E96-FEEA-9882081747A2}"/>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794" name="Straight Connector 793">
                  <a:extLst>
                    <a:ext uri="{FF2B5EF4-FFF2-40B4-BE49-F238E27FC236}">
                      <a16:creationId xmlns:a16="http://schemas.microsoft.com/office/drawing/2014/main" id="{6627734C-685B-4ABE-F261-13CEE59BE5B8}"/>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96" name="Straight Connector 795">
                  <a:extLst>
                    <a:ext uri="{FF2B5EF4-FFF2-40B4-BE49-F238E27FC236}">
                      <a16:creationId xmlns:a16="http://schemas.microsoft.com/office/drawing/2014/main" id="{EC84EA32-A8F0-4A55-363B-E746B41D0158}"/>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97" name="Straight Connector 796">
                  <a:extLst>
                    <a:ext uri="{FF2B5EF4-FFF2-40B4-BE49-F238E27FC236}">
                      <a16:creationId xmlns:a16="http://schemas.microsoft.com/office/drawing/2014/main" id="{FFBD1CD1-1651-8DD3-08BC-B517A385A05A}"/>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798" name="Arc 797">
                  <a:extLst>
                    <a:ext uri="{FF2B5EF4-FFF2-40B4-BE49-F238E27FC236}">
                      <a16:creationId xmlns:a16="http://schemas.microsoft.com/office/drawing/2014/main" id="{ED6A2A75-71E7-D3E5-8ABB-D574DD749E16}"/>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804" name="Straight Connector 803">
                  <a:extLst>
                    <a:ext uri="{FF2B5EF4-FFF2-40B4-BE49-F238E27FC236}">
                      <a16:creationId xmlns:a16="http://schemas.microsoft.com/office/drawing/2014/main" id="{33F33030-8E82-01F9-BD07-54DB21737507}"/>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806" name="Straight Connector 805">
                  <a:extLst>
                    <a:ext uri="{FF2B5EF4-FFF2-40B4-BE49-F238E27FC236}">
                      <a16:creationId xmlns:a16="http://schemas.microsoft.com/office/drawing/2014/main" id="{81B0A43D-B1F6-00A5-EA30-08F4E543D893}"/>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07" name="Straight Connector 806">
                  <a:extLst>
                    <a:ext uri="{FF2B5EF4-FFF2-40B4-BE49-F238E27FC236}">
                      <a16:creationId xmlns:a16="http://schemas.microsoft.com/office/drawing/2014/main" id="{DA927480-5BD6-9C4E-E49C-2B78440CD8CA}"/>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08" name="Straight Connector 807">
                  <a:extLst>
                    <a:ext uri="{FF2B5EF4-FFF2-40B4-BE49-F238E27FC236}">
                      <a16:creationId xmlns:a16="http://schemas.microsoft.com/office/drawing/2014/main" id="{396F990C-3E44-8757-B449-A0F0856EDA64}"/>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809" name="Straight Connector 808">
                  <a:extLst>
                    <a:ext uri="{FF2B5EF4-FFF2-40B4-BE49-F238E27FC236}">
                      <a16:creationId xmlns:a16="http://schemas.microsoft.com/office/drawing/2014/main" id="{DAA07784-B95F-ACC9-AD38-ACD2868A0EBE}"/>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0" name="Group 649">
              <a:extLst>
                <a:ext uri="{FF2B5EF4-FFF2-40B4-BE49-F238E27FC236}">
                  <a16:creationId xmlns:a16="http://schemas.microsoft.com/office/drawing/2014/main" id="{B5D2BDE3-311A-4AAB-04E0-6A23CCCA7B16}"/>
                </a:ext>
              </a:extLst>
            </p:cNvPr>
            <p:cNvGrpSpPr/>
            <p:nvPr/>
          </p:nvGrpSpPr>
          <p:grpSpPr>
            <a:xfrm>
              <a:off x="10226044" y="14237490"/>
              <a:ext cx="1419351" cy="824722"/>
              <a:chOff x="4355587" y="3787295"/>
              <a:chExt cx="1419351" cy="824722"/>
            </a:xfrm>
          </p:grpSpPr>
          <p:cxnSp>
            <p:nvCxnSpPr>
              <p:cNvPr id="756" name="Straight Connector 755">
                <a:extLst>
                  <a:ext uri="{FF2B5EF4-FFF2-40B4-BE49-F238E27FC236}">
                    <a16:creationId xmlns:a16="http://schemas.microsoft.com/office/drawing/2014/main" id="{5C3793A5-D85F-3A32-8E53-5917E1149068}"/>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758" name="Group 757">
                <a:extLst>
                  <a:ext uri="{FF2B5EF4-FFF2-40B4-BE49-F238E27FC236}">
                    <a16:creationId xmlns:a16="http://schemas.microsoft.com/office/drawing/2014/main" id="{4A08F7A6-3F8E-5480-AA0A-F3E7568F85B4}"/>
                  </a:ext>
                </a:extLst>
              </p:cNvPr>
              <p:cNvGrpSpPr/>
              <p:nvPr/>
            </p:nvGrpSpPr>
            <p:grpSpPr>
              <a:xfrm>
                <a:off x="4355587" y="3787295"/>
                <a:ext cx="1419351" cy="824722"/>
                <a:chOff x="4355587" y="3787295"/>
                <a:chExt cx="1419351" cy="824722"/>
              </a:xfrm>
            </p:grpSpPr>
            <p:cxnSp>
              <p:nvCxnSpPr>
                <p:cNvPr id="759" name="Straight Connector 758">
                  <a:extLst>
                    <a:ext uri="{FF2B5EF4-FFF2-40B4-BE49-F238E27FC236}">
                      <a16:creationId xmlns:a16="http://schemas.microsoft.com/office/drawing/2014/main" id="{685B6F97-E65C-3F78-552C-1961A8DEAA41}"/>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60" name="Straight Connector 759">
                  <a:extLst>
                    <a:ext uri="{FF2B5EF4-FFF2-40B4-BE49-F238E27FC236}">
                      <a16:creationId xmlns:a16="http://schemas.microsoft.com/office/drawing/2014/main" id="{E8E0D24F-A160-F4FA-C2E5-36ACC691B293}"/>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761" name="Straight Connector 760">
                  <a:extLst>
                    <a:ext uri="{FF2B5EF4-FFF2-40B4-BE49-F238E27FC236}">
                      <a16:creationId xmlns:a16="http://schemas.microsoft.com/office/drawing/2014/main" id="{393A9185-F582-A78D-A0BC-855BE847CF62}"/>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762" name="Straight Connector 761">
                  <a:extLst>
                    <a:ext uri="{FF2B5EF4-FFF2-40B4-BE49-F238E27FC236}">
                      <a16:creationId xmlns:a16="http://schemas.microsoft.com/office/drawing/2014/main" id="{3BF4B8C4-414B-88B8-7A18-3EB992EA5C9F}"/>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63" name="Straight Connector 762">
                  <a:extLst>
                    <a:ext uri="{FF2B5EF4-FFF2-40B4-BE49-F238E27FC236}">
                      <a16:creationId xmlns:a16="http://schemas.microsoft.com/office/drawing/2014/main" id="{6B6A3408-7F0C-9B52-9949-B5CD507DD1C3}"/>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764" name="Straight Connector 763">
                  <a:extLst>
                    <a:ext uri="{FF2B5EF4-FFF2-40B4-BE49-F238E27FC236}">
                      <a16:creationId xmlns:a16="http://schemas.microsoft.com/office/drawing/2014/main" id="{CBD69156-E9FD-662D-C00D-84EDAB86982E}"/>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65" name="Straight Connector 764">
                  <a:extLst>
                    <a:ext uri="{FF2B5EF4-FFF2-40B4-BE49-F238E27FC236}">
                      <a16:creationId xmlns:a16="http://schemas.microsoft.com/office/drawing/2014/main" id="{AFE5DA5F-16DA-B333-3761-7E91EB6C524B}"/>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67" name="Straight Connector 766">
                  <a:extLst>
                    <a:ext uri="{FF2B5EF4-FFF2-40B4-BE49-F238E27FC236}">
                      <a16:creationId xmlns:a16="http://schemas.microsoft.com/office/drawing/2014/main" id="{8B1EF781-E2BC-A4CB-6426-38614FE3499B}"/>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768" name="Arc 767">
                  <a:extLst>
                    <a:ext uri="{FF2B5EF4-FFF2-40B4-BE49-F238E27FC236}">
                      <a16:creationId xmlns:a16="http://schemas.microsoft.com/office/drawing/2014/main" id="{2455FB93-C314-EAEC-414C-63441F0955CA}"/>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770" name="Straight Connector 769">
                  <a:extLst>
                    <a:ext uri="{FF2B5EF4-FFF2-40B4-BE49-F238E27FC236}">
                      <a16:creationId xmlns:a16="http://schemas.microsoft.com/office/drawing/2014/main" id="{43226A0C-E540-C364-32CA-2524AF38F79C}"/>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771" name="Straight Connector 770">
                  <a:extLst>
                    <a:ext uri="{FF2B5EF4-FFF2-40B4-BE49-F238E27FC236}">
                      <a16:creationId xmlns:a16="http://schemas.microsoft.com/office/drawing/2014/main" id="{4BF494AC-6BD8-D33E-7959-7259ABA47ED8}"/>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72" name="Straight Connector 771">
                  <a:extLst>
                    <a:ext uri="{FF2B5EF4-FFF2-40B4-BE49-F238E27FC236}">
                      <a16:creationId xmlns:a16="http://schemas.microsoft.com/office/drawing/2014/main" id="{448BA64F-8E0E-0E30-06BB-09DDE7EF6D7F}"/>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73" name="Straight Connector 772">
                  <a:extLst>
                    <a:ext uri="{FF2B5EF4-FFF2-40B4-BE49-F238E27FC236}">
                      <a16:creationId xmlns:a16="http://schemas.microsoft.com/office/drawing/2014/main" id="{465E8747-3029-EC24-5B8E-F0D22BA235F7}"/>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74" name="Straight Connector 773">
                  <a:extLst>
                    <a:ext uri="{FF2B5EF4-FFF2-40B4-BE49-F238E27FC236}">
                      <a16:creationId xmlns:a16="http://schemas.microsoft.com/office/drawing/2014/main" id="{357DFDB5-3D2A-7C8B-3270-A7ECB6FDD509}"/>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2" name="Group 651">
              <a:extLst>
                <a:ext uri="{FF2B5EF4-FFF2-40B4-BE49-F238E27FC236}">
                  <a16:creationId xmlns:a16="http://schemas.microsoft.com/office/drawing/2014/main" id="{807F45DB-4DDA-4F4C-02D1-3120610B59E3}"/>
                </a:ext>
              </a:extLst>
            </p:cNvPr>
            <p:cNvGrpSpPr/>
            <p:nvPr/>
          </p:nvGrpSpPr>
          <p:grpSpPr>
            <a:xfrm>
              <a:off x="10336068" y="17173791"/>
              <a:ext cx="1419351" cy="824722"/>
              <a:chOff x="4355587" y="3787295"/>
              <a:chExt cx="1419351" cy="824722"/>
            </a:xfrm>
          </p:grpSpPr>
          <p:cxnSp>
            <p:nvCxnSpPr>
              <p:cNvPr id="738" name="Straight Connector 737">
                <a:extLst>
                  <a:ext uri="{FF2B5EF4-FFF2-40B4-BE49-F238E27FC236}">
                    <a16:creationId xmlns:a16="http://schemas.microsoft.com/office/drawing/2014/main" id="{E436EA4C-D2FE-D973-AD04-1480E55929A3}"/>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739" name="Group 738">
                <a:extLst>
                  <a:ext uri="{FF2B5EF4-FFF2-40B4-BE49-F238E27FC236}">
                    <a16:creationId xmlns:a16="http://schemas.microsoft.com/office/drawing/2014/main" id="{21DBFB51-1295-A182-8DCC-434E408D3ECA}"/>
                  </a:ext>
                </a:extLst>
              </p:cNvPr>
              <p:cNvGrpSpPr/>
              <p:nvPr/>
            </p:nvGrpSpPr>
            <p:grpSpPr>
              <a:xfrm>
                <a:off x="4355587" y="3787295"/>
                <a:ext cx="1419351" cy="824722"/>
                <a:chOff x="4355587" y="3787295"/>
                <a:chExt cx="1419351" cy="824722"/>
              </a:xfrm>
            </p:grpSpPr>
            <p:cxnSp>
              <p:nvCxnSpPr>
                <p:cNvPr id="740" name="Straight Connector 739">
                  <a:extLst>
                    <a:ext uri="{FF2B5EF4-FFF2-40B4-BE49-F238E27FC236}">
                      <a16:creationId xmlns:a16="http://schemas.microsoft.com/office/drawing/2014/main" id="{95E2E7C3-8796-9D74-926C-214967175215}"/>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41" name="Straight Connector 740">
                  <a:extLst>
                    <a:ext uri="{FF2B5EF4-FFF2-40B4-BE49-F238E27FC236}">
                      <a16:creationId xmlns:a16="http://schemas.microsoft.com/office/drawing/2014/main" id="{0E41D41F-D65B-D6DA-74F7-B2C47E97F33F}"/>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742" name="Straight Connector 741">
                  <a:extLst>
                    <a:ext uri="{FF2B5EF4-FFF2-40B4-BE49-F238E27FC236}">
                      <a16:creationId xmlns:a16="http://schemas.microsoft.com/office/drawing/2014/main" id="{74AFD66C-1ACA-5028-B27B-A797BB8E396C}"/>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743" name="Straight Connector 742">
                  <a:extLst>
                    <a:ext uri="{FF2B5EF4-FFF2-40B4-BE49-F238E27FC236}">
                      <a16:creationId xmlns:a16="http://schemas.microsoft.com/office/drawing/2014/main" id="{19CF5542-49EA-E6B6-1D29-11E895B20064}"/>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44" name="Straight Connector 743">
                  <a:extLst>
                    <a:ext uri="{FF2B5EF4-FFF2-40B4-BE49-F238E27FC236}">
                      <a16:creationId xmlns:a16="http://schemas.microsoft.com/office/drawing/2014/main" id="{F8A86A00-6259-0081-4C81-88C23E20B5AA}"/>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745" name="Straight Connector 744">
                  <a:extLst>
                    <a:ext uri="{FF2B5EF4-FFF2-40B4-BE49-F238E27FC236}">
                      <a16:creationId xmlns:a16="http://schemas.microsoft.com/office/drawing/2014/main" id="{309B2187-3780-23CD-A7F3-E7519EF61E77}"/>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46" name="Straight Connector 745">
                  <a:extLst>
                    <a:ext uri="{FF2B5EF4-FFF2-40B4-BE49-F238E27FC236}">
                      <a16:creationId xmlns:a16="http://schemas.microsoft.com/office/drawing/2014/main" id="{03C749E0-BB2C-74CD-4B1C-C763D050C9F9}"/>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47" name="Straight Connector 746">
                  <a:extLst>
                    <a:ext uri="{FF2B5EF4-FFF2-40B4-BE49-F238E27FC236}">
                      <a16:creationId xmlns:a16="http://schemas.microsoft.com/office/drawing/2014/main" id="{D9900079-68AF-B45F-1C8E-EC1793F54B79}"/>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750" name="Arc 749">
                  <a:extLst>
                    <a:ext uri="{FF2B5EF4-FFF2-40B4-BE49-F238E27FC236}">
                      <a16:creationId xmlns:a16="http://schemas.microsoft.com/office/drawing/2014/main" id="{FB9B884E-8857-2F30-D435-BC006386A37E}"/>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751" name="Straight Connector 750">
                  <a:extLst>
                    <a:ext uri="{FF2B5EF4-FFF2-40B4-BE49-F238E27FC236}">
                      <a16:creationId xmlns:a16="http://schemas.microsoft.com/office/drawing/2014/main" id="{DEC94066-118B-49AD-3539-22596E4B67A6}"/>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752" name="Straight Connector 751">
                  <a:extLst>
                    <a:ext uri="{FF2B5EF4-FFF2-40B4-BE49-F238E27FC236}">
                      <a16:creationId xmlns:a16="http://schemas.microsoft.com/office/drawing/2014/main" id="{9BE4F1D4-F5E8-D5D0-9CC3-92354138F193}"/>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53" name="Straight Connector 752">
                  <a:extLst>
                    <a:ext uri="{FF2B5EF4-FFF2-40B4-BE49-F238E27FC236}">
                      <a16:creationId xmlns:a16="http://schemas.microsoft.com/office/drawing/2014/main" id="{12260BB0-824D-C1FC-1562-6CFA3B6FD243}"/>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54" name="Straight Connector 753">
                  <a:extLst>
                    <a:ext uri="{FF2B5EF4-FFF2-40B4-BE49-F238E27FC236}">
                      <a16:creationId xmlns:a16="http://schemas.microsoft.com/office/drawing/2014/main" id="{631C9CBB-1ECC-072C-AC33-039AAE4CC427}"/>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55" name="Straight Connector 754">
                  <a:extLst>
                    <a:ext uri="{FF2B5EF4-FFF2-40B4-BE49-F238E27FC236}">
                      <a16:creationId xmlns:a16="http://schemas.microsoft.com/office/drawing/2014/main" id="{1DD613BF-05D7-5EF5-5475-B1B52FEF15B6}"/>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3" name="Group 652">
              <a:extLst>
                <a:ext uri="{FF2B5EF4-FFF2-40B4-BE49-F238E27FC236}">
                  <a16:creationId xmlns:a16="http://schemas.microsoft.com/office/drawing/2014/main" id="{F5ECB403-B363-1C68-719C-C6D23F92859A}"/>
                </a:ext>
              </a:extLst>
            </p:cNvPr>
            <p:cNvGrpSpPr/>
            <p:nvPr/>
          </p:nvGrpSpPr>
          <p:grpSpPr>
            <a:xfrm flipH="1">
              <a:off x="12303835" y="16536441"/>
              <a:ext cx="1444774" cy="824722"/>
              <a:chOff x="4355587" y="3787295"/>
              <a:chExt cx="1419351" cy="824722"/>
            </a:xfrm>
          </p:grpSpPr>
          <p:cxnSp>
            <p:nvCxnSpPr>
              <p:cNvPr id="722" name="Straight Connector 721">
                <a:extLst>
                  <a:ext uri="{FF2B5EF4-FFF2-40B4-BE49-F238E27FC236}">
                    <a16:creationId xmlns:a16="http://schemas.microsoft.com/office/drawing/2014/main" id="{2651EB3B-1CAB-0D57-82EF-61E61A7A98ED}"/>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723" name="Group 722">
                <a:extLst>
                  <a:ext uri="{FF2B5EF4-FFF2-40B4-BE49-F238E27FC236}">
                    <a16:creationId xmlns:a16="http://schemas.microsoft.com/office/drawing/2014/main" id="{516FFC28-FB08-D0D5-4845-5152EE3CEE07}"/>
                  </a:ext>
                </a:extLst>
              </p:cNvPr>
              <p:cNvGrpSpPr/>
              <p:nvPr/>
            </p:nvGrpSpPr>
            <p:grpSpPr>
              <a:xfrm>
                <a:off x="4355587" y="3787295"/>
                <a:ext cx="1419351" cy="824722"/>
                <a:chOff x="4355587" y="3787295"/>
                <a:chExt cx="1419351" cy="824722"/>
              </a:xfrm>
            </p:grpSpPr>
            <p:cxnSp>
              <p:nvCxnSpPr>
                <p:cNvPr id="724" name="Straight Connector 723">
                  <a:extLst>
                    <a:ext uri="{FF2B5EF4-FFF2-40B4-BE49-F238E27FC236}">
                      <a16:creationId xmlns:a16="http://schemas.microsoft.com/office/drawing/2014/main" id="{03D85462-9419-FBB7-1B5E-90D1F1A36128}"/>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25" name="Straight Connector 724">
                  <a:extLst>
                    <a:ext uri="{FF2B5EF4-FFF2-40B4-BE49-F238E27FC236}">
                      <a16:creationId xmlns:a16="http://schemas.microsoft.com/office/drawing/2014/main" id="{88F84BB8-2FB1-7BE5-96AA-D83CDE6ABE21}"/>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726" name="Straight Connector 725">
                  <a:extLst>
                    <a:ext uri="{FF2B5EF4-FFF2-40B4-BE49-F238E27FC236}">
                      <a16:creationId xmlns:a16="http://schemas.microsoft.com/office/drawing/2014/main" id="{A711ABF4-6C68-08B1-1E9A-971E58787400}"/>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727" name="Straight Connector 726">
                  <a:extLst>
                    <a:ext uri="{FF2B5EF4-FFF2-40B4-BE49-F238E27FC236}">
                      <a16:creationId xmlns:a16="http://schemas.microsoft.com/office/drawing/2014/main" id="{F2016350-D138-7323-115E-EB4D125BB5CC}"/>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28" name="Straight Connector 727">
                  <a:extLst>
                    <a:ext uri="{FF2B5EF4-FFF2-40B4-BE49-F238E27FC236}">
                      <a16:creationId xmlns:a16="http://schemas.microsoft.com/office/drawing/2014/main" id="{49B71F22-37C4-2D7D-D95A-35A5D77A1AF0}"/>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729" name="Straight Connector 728">
                  <a:extLst>
                    <a:ext uri="{FF2B5EF4-FFF2-40B4-BE49-F238E27FC236}">
                      <a16:creationId xmlns:a16="http://schemas.microsoft.com/office/drawing/2014/main" id="{F60058A5-39EF-DD50-59F3-A4FD29BDC60F}"/>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30" name="Straight Connector 729">
                  <a:extLst>
                    <a:ext uri="{FF2B5EF4-FFF2-40B4-BE49-F238E27FC236}">
                      <a16:creationId xmlns:a16="http://schemas.microsoft.com/office/drawing/2014/main" id="{324FCE17-59BB-6225-CAE4-429788E43B5B}"/>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31" name="Straight Connector 730">
                  <a:extLst>
                    <a:ext uri="{FF2B5EF4-FFF2-40B4-BE49-F238E27FC236}">
                      <a16:creationId xmlns:a16="http://schemas.microsoft.com/office/drawing/2014/main" id="{D333CF1D-4534-B620-44B8-0738E62E9B42}"/>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732" name="Arc 731">
                  <a:extLst>
                    <a:ext uri="{FF2B5EF4-FFF2-40B4-BE49-F238E27FC236}">
                      <a16:creationId xmlns:a16="http://schemas.microsoft.com/office/drawing/2014/main" id="{FC55F9F9-72F8-1D9D-AF70-FD818C8CA866}"/>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733" name="Straight Connector 732">
                  <a:extLst>
                    <a:ext uri="{FF2B5EF4-FFF2-40B4-BE49-F238E27FC236}">
                      <a16:creationId xmlns:a16="http://schemas.microsoft.com/office/drawing/2014/main" id="{ED2EFE0F-954B-E64E-BD4A-158301CF2B90}"/>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734" name="Straight Connector 733">
                  <a:extLst>
                    <a:ext uri="{FF2B5EF4-FFF2-40B4-BE49-F238E27FC236}">
                      <a16:creationId xmlns:a16="http://schemas.microsoft.com/office/drawing/2014/main" id="{E008FD0C-6FF9-4756-7559-9ADDBD8B13BD}"/>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35" name="Straight Connector 734">
                  <a:extLst>
                    <a:ext uri="{FF2B5EF4-FFF2-40B4-BE49-F238E27FC236}">
                      <a16:creationId xmlns:a16="http://schemas.microsoft.com/office/drawing/2014/main" id="{99E22AC2-FA6C-3316-88E0-4A84E58B0B79}"/>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36" name="Straight Connector 735">
                  <a:extLst>
                    <a:ext uri="{FF2B5EF4-FFF2-40B4-BE49-F238E27FC236}">
                      <a16:creationId xmlns:a16="http://schemas.microsoft.com/office/drawing/2014/main" id="{0EBD1F11-C92D-E701-CA4B-93E6E786C358}"/>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37" name="Straight Connector 736">
                  <a:extLst>
                    <a:ext uri="{FF2B5EF4-FFF2-40B4-BE49-F238E27FC236}">
                      <a16:creationId xmlns:a16="http://schemas.microsoft.com/office/drawing/2014/main" id="{F115DFAC-A6EA-3E2D-F13E-9837AB29A9AD}"/>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4" name="Group 653">
              <a:extLst>
                <a:ext uri="{FF2B5EF4-FFF2-40B4-BE49-F238E27FC236}">
                  <a16:creationId xmlns:a16="http://schemas.microsoft.com/office/drawing/2014/main" id="{7DDA77D3-CDC2-FBBE-0C60-9E66523EF01B}"/>
                </a:ext>
              </a:extLst>
            </p:cNvPr>
            <p:cNvGrpSpPr/>
            <p:nvPr/>
          </p:nvGrpSpPr>
          <p:grpSpPr>
            <a:xfrm flipH="1">
              <a:off x="12041020" y="15254146"/>
              <a:ext cx="1444774" cy="824722"/>
              <a:chOff x="4355587" y="3787295"/>
              <a:chExt cx="1419351" cy="824722"/>
            </a:xfrm>
          </p:grpSpPr>
          <p:cxnSp>
            <p:nvCxnSpPr>
              <p:cNvPr id="706" name="Straight Connector 705">
                <a:extLst>
                  <a:ext uri="{FF2B5EF4-FFF2-40B4-BE49-F238E27FC236}">
                    <a16:creationId xmlns:a16="http://schemas.microsoft.com/office/drawing/2014/main" id="{9A218941-32B4-0E73-868A-9B1B079F78A8}"/>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707" name="Group 706">
                <a:extLst>
                  <a:ext uri="{FF2B5EF4-FFF2-40B4-BE49-F238E27FC236}">
                    <a16:creationId xmlns:a16="http://schemas.microsoft.com/office/drawing/2014/main" id="{D70BC0F7-A448-F7F6-31B9-36B8E182395A}"/>
                  </a:ext>
                </a:extLst>
              </p:cNvPr>
              <p:cNvGrpSpPr/>
              <p:nvPr/>
            </p:nvGrpSpPr>
            <p:grpSpPr>
              <a:xfrm>
                <a:off x="4355587" y="3787295"/>
                <a:ext cx="1419351" cy="824722"/>
                <a:chOff x="4355587" y="3787295"/>
                <a:chExt cx="1419351" cy="824722"/>
              </a:xfrm>
            </p:grpSpPr>
            <p:cxnSp>
              <p:nvCxnSpPr>
                <p:cNvPr id="708" name="Straight Connector 707">
                  <a:extLst>
                    <a:ext uri="{FF2B5EF4-FFF2-40B4-BE49-F238E27FC236}">
                      <a16:creationId xmlns:a16="http://schemas.microsoft.com/office/drawing/2014/main" id="{0869EDA9-0553-BD02-4E8C-205F739AB8EA}"/>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09" name="Straight Connector 708">
                  <a:extLst>
                    <a:ext uri="{FF2B5EF4-FFF2-40B4-BE49-F238E27FC236}">
                      <a16:creationId xmlns:a16="http://schemas.microsoft.com/office/drawing/2014/main" id="{A45B924A-076D-6595-1BC1-FCCD29B282C3}"/>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710" name="Straight Connector 709">
                  <a:extLst>
                    <a:ext uri="{FF2B5EF4-FFF2-40B4-BE49-F238E27FC236}">
                      <a16:creationId xmlns:a16="http://schemas.microsoft.com/office/drawing/2014/main" id="{09A85469-7B28-0200-340C-CFCB63966452}"/>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711" name="Straight Connector 710">
                  <a:extLst>
                    <a:ext uri="{FF2B5EF4-FFF2-40B4-BE49-F238E27FC236}">
                      <a16:creationId xmlns:a16="http://schemas.microsoft.com/office/drawing/2014/main" id="{C2E3165D-A49B-D62E-5DC8-BC158374C836}"/>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12" name="Straight Connector 711">
                  <a:extLst>
                    <a:ext uri="{FF2B5EF4-FFF2-40B4-BE49-F238E27FC236}">
                      <a16:creationId xmlns:a16="http://schemas.microsoft.com/office/drawing/2014/main" id="{F144F017-671D-B4AE-C49E-EB9E20609A54}"/>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713" name="Straight Connector 712">
                  <a:extLst>
                    <a:ext uri="{FF2B5EF4-FFF2-40B4-BE49-F238E27FC236}">
                      <a16:creationId xmlns:a16="http://schemas.microsoft.com/office/drawing/2014/main" id="{40D020C5-3047-36AD-CF19-6E0E0494DE4E}"/>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14" name="Straight Connector 713">
                  <a:extLst>
                    <a:ext uri="{FF2B5EF4-FFF2-40B4-BE49-F238E27FC236}">
                      <a16:creationId xmlns:a16="http://schemas.microsoft.com/office/drawing/2014/main" id="{A641C3AD-6A15-4691-80EB-65B6C178159F}"/>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15" name="Straight Connector 714">
                  <a:extLst>
                    <a:ext uri="{FF2B5EF4-FFF2-40B4-BE49-F238E27FC236}">
                      <a16:creationId xmlns:a16="http://schemas.microsoft.com/office/drawing/2014/main" id="{EC141009-6F3E-857F-A173-F9D53A4AB9EE}"/>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716" name="Arc 715">
                  <a:extLst>
                    <a:ext uri="{FF2B5EF4-FFF2-40B4-BE49-F238E27FC236}">
                      <a16:creationId xmlns:a16="http://schemas.microsoft.com/office/drawing/2014/main" id="{9E3E7DEF-1B8A-90D7-2BA7-B59D9E6A8C60}"/>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717" name="Straight Connector 716">
                  <a:extLst>
                    <a:ext uri="{FF2B5EF4-FFF2-40B4-BE49-F238E27FC236}">
                      <a16:creationId xmlns:a16="http://schemas.microsoft.com/office/drawing/2014/main" id="{023E7993-4E61-C709-9716-6D381B928DAF}"/>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718" name="Straight Connector 717">
                  <a:extLst>
                    <a:ext uri="{FF2B5EF4-FFF2-40B4-BE49-F238E27FC236}">
                      <a16:creationId xmlns:a16="http://schemas.microsoft.com/office/drawing/2014/main" id="{360B2B58-8971-F77A-19E2-08A5BF071A7D}"/>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19" name="Straight Connector 718">
                  <a:extLst>
                    <a:ext uri="{FF2B5EF4-FFF2-40B4-BE49-F238E27FC236}">
                      <a16:creationId xmlns:a16="http://schemas.microsoft.com/office/drawing/2014/main" id="{5F5AEA92-D650-2482-928C-36A8FA845C00}"/>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20" name="Straight Connector 719">
                  <a:extLst>
                    <a:ext uri="{FF2B5EF4-FFF2-40B4-BE49-F238E27FC236}">
                      <a16:creationId xmlns:a16="http://schemas.microsoft.com/office/drawing/2014/main" id="{5DE8C056-825D-FFD9-E2FC-AE6CA215F2C3}"/>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21" name="Straight Connector 720">
                  <a:extLst>
                    <a:ext uri="{FF2B5EF4-FFF2-40B4-BE49-F238E27FC236}">
                      <a16:creationId xmlns:a16="http://schemas.microsoft.com/office/drawing/2014/main" id="{10B9BBDC-C770-26A3-8828-21B7EF852133}"/>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5" name="Group 654">
              <a:extLst>
                <a:ext uri="{FF2B5EF4-FFF2-40B4-BE49-F238E27FC236}">
                  <a16:creationId xmlns:a16="http://schemas.microsoft.com/office/drawing/2014/main" id="{8AAE5193-F652-D4B5-E228-A0D55A4D0335}"/>
                </a:ext>
              </a:extLst>
            </p:cNvPr>
            <p:cNvGrpSpPr/>
            <p:nvPr/>
          </p:nvGrpSpPr>
          <p:grpSpPr>
            <a:xfrm flipH="1">
              <a:off x="13972564" y="15879310"/>
              <a:ext cx="1444774" cy="824722"/>
              <a:chOff x="4355587" y="3787295"/>
              <a:chExt cx="1419351" cy="824722"/>
            </a:xfrm>
          </p:grpSpPr>
          <p:cxnSp>
            <p:nvCxnSpPr>
              <p:cNvPr id="690" name="Straight Connector 689">
                <a:extLst>
                  <a:ext uri="{FF2B5EF4-FFF2-40B4-BE49-F238E27FC236}">
                    <a16:creationId xmlns:a16="http://schemas.microsoft.com/office/drawing/2014/main" id="{0461E74C-E74C-5F4A-080C-96A23045BC86}"/>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691" name="Group 690">
                <a:extLst>
                  <a:ext uri="{FF2B5EF4-FFF2-40B4-BE49-F238E27FC236}">
                    <a16:creationId xmlns:a16="http://schemas.microsoft.com/office/drawing/2014/main" id="{1C593DC1-6723-AC67-4E4C-8B6113BFE3DF}"/>
                  </a:ext>
                </a:extLst>
              </p:cNvPr>
              <p:cNvGrpSpPr/>
              <p:nvPr/>
            </p:nvGrpSpPr>
            <p:grpSpPr>
              <a:xfrm>
                <a:off x="4355587" y="3787295"/>
                <a:ext cx="1419351" cy="824722"/>
                <a:chOff x="4355587" y="3787295"/>
                <a:chExt cx="1419351" cy="824722"/>
              </a:xfrm>
            </p:grpSpPr>
            <p:cxnSp>
              <p:nvCxnSpPr>
                <p:cNvPr id="692" name="Straight Connector 691">
                  <a:extLst>
                    <a:ext uri="{FF2B5EF4-FFF2-40B4-BE49-F238E27FC236}">
                      <a16:creationId xmlns:a16="http://schemas.microsoft.com/office/drawing/2014/main" id="{D52D8FC4-7BAE-5415-B400-CB6E8864AB74}"/>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93" name="Straight Connector 692">
                  <a:extLst>
                    <a:ext uri="{FF2B5EF4-FFF2-40B4-BE49-F238E27FC236}">
                      <a16:creationId xmlns:a16="http://schemas.microsoft.com/office/drawing/2014/main" id="{69B051DB-950E-30BB-F903-10BB4A6675F0}"/>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694" name="Straight Connector 693">
                  <a:extLst>
                    <a:ext uri="{FF2B5EF4-FFF2-40B4-BE49-F238E27FC236}">
                      <a16:creationId xmlns:a16="http://schemas.microsoft.com/office/drawing/2014/main" id="{3B95F343-C70D-9F70-7B7F-3EB023D099A7}"/>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695" name="Straight Connector 694">
                  <a:extLst>
                    <a:ext uri="{FF2B5EF4-FFF2-40B4-BE49-F238E27FC236}">
                      <a16:creationId xmlns:a16="http://schemas.microsoft.com/office/drawing/2014/main" id="{F774F6D8-73DD-CD3F-FAE8-EE4B9BFA0DCC}"/>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96" name="Straight Connector 695">
                  <a:extLst>
                    <a:ext uri="{FF2B5EF4-FFF2-40B4-BE49-F238E27FC236}">
                      <a16:creationId xmlns:a16="http://schemas.microsoft.com/office/drawing/2014/main" id="{8B9FFF9F-A139-704F-1518-C63DEC8C09D6}"/>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697" name="Straight Connector 696">
                  <a:extLst>
                    <a:ext uri="{FF2B5EF4-FFF2-40B4-BE49-F238E27FC236}">
                      <a16:creationId xmlns:a16="http://schemas.microsoft.com/office/drawing/2014/main" id="{BE77A37F-2238-36E4-AC42-34861CDD1354}"/>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98" name="Straight Connector 697">
                  <a:extLst>
                    <a:ext uri="{FF2B5EF4-FFF2-40B4-BE49-F238E27FC236}">
                      <a16:creationId xmlns:a16="http://schemas.microsoft.com/office/drawing/2014/main" id="{F8AB54C9-ABEB-B740-79F7-87278415B739}"/>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699" name="Straight Connector 698">
                  <a:extLst>
                    <a:ext uri="{FF2B5EF4-FFF2-40B4-BE49-F238E27FC236}">
                      <a16:creationId xmlns:a16="http://schemas.microsoft.com/office/drawing/2014/main" id="{C85165A7-5ED2-196E-4351-D14ED76601B1}"/>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700" name="Arc 699">
                  <a:extLst>
                    <a:ext uri="{FF2B5EF4-FFF2-40B4-BE49-F238E27FC236}">
                      <a16:creationId xmlns:a16="http://schemas.microsoft.com/office/drawing/2014/main" id="{C7F2CE5C-46AF-A898-7AE4-B86BE6CA44A0}"/>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701" name="Straight Connector 700">
                  <a:extLst>
                    <a:ext uri="{FF2B5EF4-FFF2-40B4-BE49-F238E27FC236}">
                      <a16:creationId xmlns:a16="http://schemas.microsoft.com/office/drawing/2014/main" id="{ED1B4AD3-9D05-4792-E98E-498B0572815C}"/>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702" name="Straight Connector 701">
                  <a:extLst>
                    <a:ext uri="{FF2B5EF4-FFF2-40B4-BE49-F238E27FC236}">
                      <a16:creationId xmlns:a16="http://schemas.microsoft.com/office/drawing/2014/main" id="{4410E10A-2810-D1FC-0380-22E161FD7048}"/>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03" name="Straight Connector 702">
                  <a:extLst>
                    <a:ext uri="{FF2B5EF4-FFF2-40B4-BE49-F238E27FC236}">
                      <a16:creationId xmlns:a16="http://schemas.microsoft.com/office/drawing/2014/main" id="{A340B823-F2EA-6C9F-AE21-55E54C1AB1C6}"/>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04" name="Straight Connector 703">
                  <a:extLst>
                    <a:ext uri="{FF2B5EF4-FFF2-40B4-BE49-F238E27FC236}">
                      <a16:creationId xmlns:a16="http://schemas.microsoft.com/office/drawing/2014/main" id="{C07D80E9-F1F3-D12F-7B23-98E433BA4245}"/>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705" name="Straight Connector 704">
                  <a:extLst>
                    <a:ext uri="{FF2B5EF4-FFF2-40B4-BE49-F238E27FC236}">
                      <a16:creationId xmlns:a16="http://schemas.microsoft.com/office/drawing/2014/main" id="{8127D6F0-5BBE-B3C1-3CB9-BB8B9BFB42E9}"/>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6" name="Group 655">
              <a:extLst>
                <a:ext uri="{FF2B5EF4-FFF2-40B4-BE49-F238E27FC236}">
                  <a16:creationId xmlns:a16="http://schemas.microsoft.com/office/drawing/2014/main" id="{A2AE3BF3-6A62-F378-0448-603A2E167AA0}"/>
                </a:ext>
              </a:extLst>
            </p:cNvPr>
            <p:cNvGrpSpPr/>
            <p:nvPr/>
          </p:nvGrpSpPr>
          <p:grpSpPr>
            <a:xfrm flipH="1">
              <a:off x="13853645" y="14347337"/>
              <a:ext cx="1444774" cy="824722"/>
              <a:chOff x="4355587" y="3787295"/>
              <a:chExt cx="1419351" cy="824722"/>
            </a:xfrm>
          </p:grpSpPr>
          <p:cxnSp>
            <p:nvCxnSpPr>
              <p:cNvPr id="674" name="Straight Connector 673">
                <a:extLst>
                  <a:ext uri="{FF2B5EF4-FFF2-40B4-BE49-F238E27FC236}">
                    <a16:creationId xmlns:a16="http://schemas.microsoft.com/office/drawing/2014/main" id="{AC42B105-56DD-8703-9981-0E070314EBC3}"/>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675" name="Group 674">
                <a:extLst>
                  <a:ext uri="{FF2B5EF4-FFF2-40B4-BE49-F238E27FC236}">
                    <a16:creationId xmlns:a16="http://schemas.microsoft.com/office/drawing/2014/main" id="{18532F58-4BEC-DAA9-85E2-E9584D9F5ED5}"/>
                  </a:ext>
                </a:extLst>
              </p:cNvPr>
              <p:cNvGrpSpPr/>
              <p:nvPr/>
            </p:nvGrpSpPr>
            <p:grpSpPr>
              <a:xfrm>
                <a:off x="4355587" y="3787295"/>
                <a:ext cx="1419351" cy="824722"/>
                <a:chOff x="4355587" y="3787295"/>
                <a:chExt cx="1419351" cy="824722"/>
              </a:xfrm>
            </p:grpSpPr>
            <p:cxnSp>
              <p:nvCxnSpPr>
                <p:cNvPr id="676" name="Straight Connector 675">
                  <a:extLst>
                    <a:ext uri="{FF2B5EF4-FFF2-40B4-BE49-F238E27FC236}">
                      <a16:creationId xmlns:a16="http://schemas.microsoft.com/office/drawing/2014/main" id="{BD96AB7B-E32B-2F49-034E-50E6C6710E88}"/>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77" name="Straight Connector 676">
                  <a:extLst>
                    <a:ext uri="{FF2B5EF4-FFF2-40B4-BE49-F238E27FC236}">
                      <a16:creationId xmlns:a16="http://schemas.microsoft.com/office/drawing/2014/main" id="{C73DF421-77E3-86C8-E84C-A2ABF836D521}"/>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678" name="Straight Connector 677">
                  <a:extLst>
                    <a:ext uri="{FF2B5EF4-FFF2-40B4-BE49-F238E27FC236}">
                      <a16:creationId xmlns:a16="http://schemas.microsoft.com/office/drawing/2014/main" id="{E3E9D855-1E12-0418-7B91-3B6E2DAA1D5E}"/>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679" name="Straight Connector 678">
                  <a:extLst>
                    <a:ext uri="{FF2B5EF4-FFF2-40B4-BE49-F238E27FC236}">
                      <a16:creationId xmlns:a16="http://schemas.microsoft.com/office/drawing/2014/main" id="{F19F2F7F-1164-5242-D693-EFF35E330CA0}"/>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80" name="Straight Connector 679">
                  <a:extLst>
                    <a:ext uri="{FF2B5EF4-FFF2-40B4-BE49-F238E27FC236}">
                      <a16:creationId xmlns:a16="http://schemas.microsoft.com/office/drawing/2014/main" id="{426AC389-AABB-8517-F192-8E98BFD99B3C}"/>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681" name="Straight Connector 680">
                  <a:extLst>
                    <a:ext uri="{FF2B5EF4-FFF2-40B4-BE49-F238E27FC236}">
                      <a16:creationId xmlns:a16="http://schemas.microsoft.com/office/drawing/2014/main" id="{9D90A88F-ECEF-24C7-7D0D-122B25A498A5}"/>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82" name="Straight Connector 681">
                  <a:extLst>
                    <a:ext uri="{FF2B5EF4-FFF2-40B4-BE49-F238E27FC236}">
                      <a16:creationId xmlns:a16="http://schemas.microsoft.com/office/drawing/2014/main" id="{FCE1F623-1D05-0ECD-907C-EE22F2D7D723}"/>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683" name="Straight Connector 682">
                  <a:extLst>
                    <a:ext uri="{FF2B5EF4-FFF2-40B4-BE49-F238E27FC236}">
                      <a16:creationId xmlns:a16="http://schemas.microsoft.com/office/drawing/2014/main" id="{41230A17-A142-44BF-837F-6A34E5D71C86}"/>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684" name="Arc 683">
                  <a:extLst>
                    <a:ext uri="{FF2B5EF4-FFF2-40B4-BE49-F238E27FC236}">
                      <a16:creationId xmlns:a16="http://schemas.microsoft.com/office/drawing/2014/main" id="{A6A1ACF4-C374-F64B-55A4-B66D7D66AC33}"/>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685" name="Straight Connector 684">
                  <a:extLst>
                    <a:ext uri="{FF2B5EF4-FFF2-40B4-BE49-F238E27FC236}">
                      <a16:creationId xmlns:a16="http://schemas.microsoft.com/office/drawing/2014/main" id="{95068D33-3931-2B86-6D53-D3C0AD96571C}"/>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686" name="Straight Connector 685">
                  <a:extLst>
                    <a:ext uri="{FF2B5EF4-FFF2-40B4-BE49-F238E27FC236}">
                      <a16:creationId xmlns:a16="http://schemas.microsoft.com/office/drawing/2014/main" id="{6B9F7A61-FC55-0525-4425-5DEDF3FFB3AD}"/>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87" name="Straight Connector 686">
                  <a:extLst>
                    <a:ext uri="{FF2B5EF4-FFF2-40B4-BE49-F238E27FC236}">
                      <a16:creationId xmlns:a16="http://schemas.microsoft.com/office/drawing/2014/main" id="{9C1C62BA-9383-83FC-72E2-082089A3BBC8}"/>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88" name="Straight Connector 687">
                  <a:extLst>
                    <a:ext uri="{FF2B5EF4-FFF2-40B4-BE49-F238E27FC236}">
                      <a16:creationId xmlns:a16="http://schemas.microsoft.com/office/drawing/2014/main" id="{DC3B9D4B-4D60-64B8-E010-C7A72CAA3B76}"/>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689" name="Straight Connector 688">
                  <a:extLst>
                    <a:ext uri="{FF2B5EF4-FFF2-40B4-BE49-F238E27FC236}">
                      <a16:creationId xmlns:a16="http://schemas.microsoft.com/office/drawing/2014/main" id="{A8F76840-A140-FE1E-4254-248C4C307ADD}"/>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657" name="Group 656">
              <a:extLst>
                <a:ext uri="{FF2B5EF4-FFF2-40B4-BE49-F238E27FC236}">
                  <a16:creationId xmlns:a16="http://schemas.microsoft.com/office/drawing/2014/main" id="{C86D8DE7-94AF-D1AF-5283-F6B31EBBF2E6}"/>
                </a:ext>
              </a:extLst>
            </p:cNvPr>
            <p:cNvGrpSpPr/>
            <p:nvPr/>
          </p:nvGrpSpPr>
          <p:grpSpPr>
            <a:xfrm flipH="1">
              <a:off x="14317345" y="17492167"/>
              <a:ext cx="1444774" cy="824722"/>
              <a:chOff x="4355587" y="3787295"/>
              <a:chExt cx="1419351" cy="824722"/>
            </a:xfrm>
          </p:grpSpPr>
          <p:cxnSp>
            <p:nvCxnSpPr>
              <p:cNvPr id="658" name="Straight Connector 657">
                <a:extLst>
                  <a:ext uri="{FF2B5EF4-FFF2-40B4-BE49-F238E27FC236}">
                    <a16:creationId xmlns:a16="http://schemas.microsoft.com/office/drawing/2014/main" id="{01AF05A2-161D-A7FA-FBB1-1957BA062DE7}"/>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659" name="Group 658">
                <a:extLst>
                  <a:ext uri="{FF2B5EF4-FFF2-40B4-BE49-F238E27FC236}">
                    <a16:creationId xmlns:a16="http://schemas.microsoft.com/office/drawing/2014/main" id="{DD3B088A-5D87-4C58-5945-A499197FE2C2}"/>
                  </a:ext>
                </a:extLst>
              </p:cNvPr>
              <p:cNvGrpSpPr/>
              <p:nvPr/>
            </p:nvGrpSpPr>
            <p:grpSpPr>
              <a:xfrm>
                <a:off x="4355587" y="3787295"/>
                <a:ext cx="1419351" cy="824722"/>
                <a:chOff x="4355587" y="3787295"/>
                <a:chExt cx="1419351" cy="824722"/>
              </a:xfrm>
            </p:grpSpPr>
            <p:cxnSp>
              <p:nvCxnSpPr>
                <p:cNvPr id="660" name="Straight Connector 659">
                  <a:extLst>
                    <a:ext uri="{FF2B5EF4-FFF2-40B4-BE49-F238E27FC236}">
                      <a16:creationId xmlns:a16="http://schemas.microsoft.com/office/drawing/2014/main" id="{10FD4DA3-6920-2DD3-36CC-B6895C0646F3}"/>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61" name="Straight Connector 660">
                  <a:extLst>
                    <a:ext uri="{FF2B5EF4-FFF2-40B4-BE49-F238E27FC236}">
                      <a16:creationId xmlns:a16="http://schemas.microsoft.com/office/drawing/2014/main" id="{FF56D6EB-20BF-10DA-BEDF-BBA30CF3E200}"/>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662" name="Straight Connector 661">
                  <a:extLst>
                    <a:ext uri="{FF2B5EF4-FFF2-40B4-BE49-F238E27FC236}">
                      <a16:creationId xmlns:a16="http://schemas.microsoft.com/office/drawing/2014/main" id="{FD906F43-2922-3BA7-17F1-319F101515C2}"/>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663" name="Straight Connector 662">
                  <a:extLst>
                    <a:ext uri="{FF2B5EF4-FFF2-40B4-BE49-F238E27FC236}">
                      <a16:creationId xmlns:a16="http://schemas.microsoft.com/office/drawing/2014/main" id="{ED17E343-F084-7539-2037-572448142304}"/>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64" name="Straight Connector 663">
                  <a:extLst>
                    <a:ext uri="{FF2B5EF4-FFF2-40B4-BE49-F238E27FC236}">
                      <a16:creationId xmlns:a16="http://schemas.microsoft.com/office/drawing/2014/main" id="{72B70A4F-8535-EF50-6E90-6C98A4B856A7}"/>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665" name="Straight Connector 664">
                  <a:extLst>
                    <a:ext uri="{FF2B5EF4-FFF2-40B4-BE49-F238E27FC236}">
                      <a16:creationId xmlns:a16="http://schemas.microsoft.com/office/drawing/2014/main" id="{A0B8295D-0599-D009-A9EC-4A017B521692}"/>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66" name="Straight Connector 665">
                  <a:extLst>
                    <a:ext uri="{FF2B5EF4-FFF2-40B4-BE49-F238E27FC236}">
                      <a16:creationId xmlns:a16="http://schemas.microsoft.com/office/drawing/2014/main" id="{1DE76E40-C172-6799-BC2A-E1C5AFDF15E8}"/>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667" name="Straight Connector 666">
                  <a:extLst>
                    <a:ext uri="{FF2B5EF4-FFF2-40B4-BE49-F238E27FC236}">
                      <a16:creationId xmlns:a16="http://schemas.microsoft.com/office/drawing/2014/main" id="{3AD11097-8C7B-5553-1244-77078758DCC4}"/>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668" name="Arc 667">
                  <a:extLst>
                    <a:ext uri="{FF2B5EF4-FFF2-40B4-BE49-F238E27FC236}">
                      <a16:creationId xmlns:a16="http://schemas.microsoft.com/office/drawing/2014/main" id="{55ADF3C7-DA17-B644-1EA5-2AB1AA70495B}"/>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669" name="Straight Connector 668">
                  <a:extLst>
                    <a:ext uri="{FF2B5EF4-FFF2-40B4-BE49-F238E27FC236}">
                      <a16:creationId xmlns:a16="http://schemas.microsoft.com/office/drawing/2014/main" id="{42DE2439-B45A-AAC5-60E2-DC475336EE08}"/>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670" name="Straight Connector 669">
                  <a:extLst>
                    <a:ext uri="{FF2B5EF4-FFF2-40B4-BE49-F238E27FC236}">
                      <a16:creationId xmlns:a16="http://schemas.microsoft.com/office/drawing/2014/main" id="{5BB9DB8B-E12A-8A07-9A78-6B3B9F5C8634}"/>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71" name="Straight Connector 670">
                  <a:extLst>
                    <a:ext uri="{FF2B5EF4-FFF2-40B4-BE49-F238E27FC236}">
                      <a16:creationId xmlns:a16="http://schemas.microsoft.com/office/drawing/2014/main" id="{5FB761E3-3F63-BFFB-6EF5-3EE976291C89}"/>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72" name="Straight Connector 671">
                  <a:extLst>
                    <a:ext uri="{FF2B5EF4-FFF2-40B4-BE49-F238E27FC236}">
                      <a16:creationId xmlns:a16="http://schemas.microsoft.com/office/drawing/2014/main" id="{3583EAE2-2C9E-24C4-BF85-D75951D395C3}"/>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673" name="Straight Connector 672">
                  <a:extLst>
                    <a:ext uri="{FF2B5EF4-FFF2-40B4-BE49-F238E27FC236}">
                      <a16:creationId xmlns:a16="http://schemas.microsoft.com/office/drawing/2014/main" id="{700733F8-A296-52D3-301F-67E193EBDB55}"/>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grpSp>
        <p:nvGrpSpPr>
          <p:cNvPr id="1029" name="Group 1028">
            <a:extLst>
              <a:ext uri="{FF2B5EF4-FFF2-40B4-BE49-F238E27FC236}">
                <a16:creationId xmlns:a16="http://schemas.microsoft.com/office/drawing/2014/main" id="{3A36CE0C-49D2-7512-E48C-321703A4531F}"/>
              </a:ext>
            </a:extLst>
          </p:cNvPr>
          <p:cNvGrpSpPr/>
          <p:nvPr/>
        </p:nvGrpSpPr>
        <p:grpSpPr>
          <a:xfrm>
            <a:off x="493560" y="17562515"/>
            <a:ext cx="3722823" cy="3896199"/>
            <a:chOff x="24162189" y="10947650"/>
            <a:chExt cx="13182600" cy="13796528"/>
          </a:xfrm>
        </p:grpSpPr>
        <p:sp>
          <p:nvSpPr>
            <p:cNvPr id="1030" name="Rectangle 1029">
              <a:extLst>
                <a:ext uri="{FF2B5EF4-FFF2-40B4-BE49-F238E27FC236}">
                  <a16:creationId xmlns:a16="http://schemas.microsoft.com/office/drawing/2014/main" id="{159AB145-EA96-3F58-EF4A-060B862F23FD}"/>
                </a:ext>
              </a:extLst>
            </p:cNvPr>
            <p:cNvSpPr/>
            <p:nvPr/>
          </p:nvSpPr>
          <p:spPr>
            <a:xfrm>
              <a:off x="24162189" y="10947650"/>
              <a:ext cx="13182600" cy="13796528"/>
            </a:xfrm>
            <a:prstGeom prst="rect">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31" name="Cube 1030">
              <a:extLst>
                <a:ext uri="{FF2B5EF4-FFF2-40B4-BE49-F238E27FC236}">
                  <a16:creationId xmlns:a16="http://schemas.microsoft.com/office/drawing/2014/main" id="{1E6D155F-1605-CE21-D464-C1AB08AE1A62}"/>
                </a:ext>
              </a:extLst>
            </p:cNvPr>
            <p:cNvSpPr/>
            <p:nvPr/>
          </p:nvSpPr>
          <p:spPr>
            <a:xfrm>
              <a:off x="28335393" y="20823278"/>
              <a:ext cx="1454727" cy="3906981"/>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2" name="Cube 1031">
              <a:extLst>
                <a:ext uri="{FF2B5EF4-FFF2-40B4-BE49-F238E27FC236}">
                  <a16:creationId xmlns:a16="http://schemas.microsoft.com/office/drawing/2014/main" id="{560C6FDB-B3A1-CA1A-CC4F-60716A6AC4A2}"/>
                </a:ext>
              </a:extLst>
            </p:cNvPr>
            <p:cNvSpPr/>
            <p:nvPr/>
          </p:nvSpPr>
          <p:spPr>
            <a:xfrm>
              <a:off x="27250010" y="21571423"/>
              <a:ext cx="1454727" cy="3158836"/>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3" name="Cube 1032">
              <a:extLst>
                <a:ext uri="{FF2B5EF4-FFF2-40B4-BE49-F238E27FC236}">
                  <a16:creationId xmlns:a16="http://schemas.microsoft.com/office/drawing/2014/main" id="{6D686B7A-3FE6-1993-C60F-ABCD44B52949}"/>
                </a:ext>
              </a:extLst>
            </p:cNvPr>
            <p:cNvSpPr/>
            <p:nvPr/>
          </p:nvSpPr>
          <p:spPr>
            <a:xfrm>
              <a:off x="26169725" y="20158259"/>
              <a:ext cx="1454727" cy="4572000"/>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4" name="Cube 1033">
              <a:extLst>
                <a:ext uri="{FF2B5EF4-FFF2-40B4-BE49-F238E27FC236}">
                  <a16:creationId xmlns:a16="http://schemas.microsoft.com/office/drawing/2014/main" id="{9D1085E4-0C0C-FC9D-2431-30E12AC7F85D}"/>
                </a:ext>
              </a:extLst>
            </p:cNvPr>
            <p:cNvSpPr/>
            <p:nvPr/>
          </p:nvSpPr>
          <p:spPr>
            <a:xfrm>
              <a:off x="29420775" y="20361585"/>
              <a:ext cx="1454727" cy="4368674"/>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5" name="Cube 1034">
              <a:extLst>
                <a:ext uri="{FF2B5EF4-FFF2-40B4-BE49-F238E27FC236}">
                  <a16:creationId xmlns:a16="http://schemas.microsoft.com/office/drawing/2014/main" id="{9C93BD35-508B-7E09-804B-39C1D5F37633}"/>
                </a:ext>
              </a:extLst>
            </p:cNvPr>
            <p:cNvSpPr/>
            <p:nvPr/>
          </p:nvSpPr>
          <p:spPr>
            <a:xfrm>
              <a:off x="32695835" y="20823278"/>
              <a:ext cx="1454727" cy="3906981"/>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6" name="Cube 1035">
              <a:extLst>
                <a:ext uri="{FF2B5EF4-FFF2-40B4-BE49-F238E27FC236}">
                  <a16:creationId xmlns:a16="http://schemas.microsoft.com/office/drawing/2014/main" id="{FDCF709F-6A76-4DFC-8E8E-6419A8290528}"/>
                </a:ext>
              </a:extLst>
            </p:cNvPr>
            <p:cNvSpPr/>
            <p:nvPr/>
          </p:nvSpPr>
          <p:spPr>
            <a:xfrm>
              <a:off x="31595956" y="21571423"/>
              <a:ext cx="1454727" cy="3158836"/>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7" name="Cube 1036">
              <a:extLst>
                <a:ext uri="{FF2B5EF4-FFF2-40B4-BE49-F238E27FC236}">
                  <a16:creationId xmlns:a16="http://schemas.microsoft.com/office/drawing/2014/main" id="{68994240-C26A-DCA7-0715-903632A77064}"/>
                </a:ext>
              </a:extLst>
            </p:cNvPr>
            <p:cNvSpPr/>
            <p:nvPr/>
          </p:nvSpPr>
          <p:spPr>
            <a:xfrm>
              <a:off x="30501060" y="20158259"/>
              <a:ext cx="1454727" cy="4572000"/>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8" name="Cube 1037">
              <a:extLst>
                <a:ext uri="{FF2B5EF4-FFF2-40B4-BE49-F238E27FC236}">
                  <a16:creationId xmlns:a16="http://schemas.microsoft.com/office/drawing/2014/main" id="{FA007B4B-5F09-5014-AFA9-35CF0EC85720}"/>
                </a:ext>
              </a:extLst>
            </p:cNvPr>
            <p:cNvSpPr/>
            <p:nvPr/>
          </p:nvSpPr>
          <p:spPr>
            <a:xfrm>
              <a:off x="33797263" y="20361585"/>
              <a:ext cx="1454727" cy="4368674"/>
            </a:xfrm>
            <a:prstGeom prst="cub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39" name="Group 1038">
              <a:extLst>
                <a:ext uri="{FF2B5EF4-FFF2-40B4-BE49-F238E27FC236}">
                  <a16:creationId xmlns:a16="http://schemas.microsoft.com/office/drawing/2014/main" id="{EB0A1CB8-62ED-4349-419F-A8F86FBFFC0D}"/>
                </a:ext>
              </a:extLst>
            </p:cNvPr>
            <p:cNvGrpSpPr/>
            <p:nvPr/>
          </p:nvGrpSpPr>
          <p:grpSpPr>
            <a:xfrm>
              <a:off x="27276442" y="21947832"/>
              <a:ext cx="1025894" cy="1284540"/>
              <a:chOff x="17732376" y="22431153"/>
              <a:chExt cx="1025894" cy="1284540"/>
            </a:xfrm>
          </p:grpSpPr>
          <p:sp>
            <p:nvSpPr>
              <p:cNvPr id="2048" name="Rectangle 2047">
                <a:extLst>
                  <a:ext uri="{FF2B5EF4-FFF2-40B4-BE49-F238E27FC236}">
                    <a16:creationId xmlns:a16="http://schemas.microsoft.com/office/drawing/2014/main" id="{C251BF7A-7FAB-7A65-35B4-6CE533D4FE6B}"/>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9" name="Rectangle 2048">
                <a:extLst>
                  <a:ext uri="{FF2B5EF4-FFF2-40B4-BE49-F238E27FC236}">
                    <a16:creationId xmlns:a16="http://schemas.microsoft.com/office/drawing/2014/main" id="{92B145E5-7626-4275-491C-C2EFAA7A4C5E}"/>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0" name="Rectangle 2049">
                <a:extLst>
                  <a:ext uri="{FF2B5EF4-FFF2-40B4-BE49-F238E27FC236}">
                    <a16:creationId xmlns:a16="http://schemas.microsoft.com/office/drawing/2014/main" id="{90CB3804-345C-4E4C-A687-A61C4530E8F3}"/>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1" name="Rectangle 2050">
                <a:extLst>
                  <a:ext uri="{FF2B5EF4-FFF2-40B4-BE49-F238E27FC236}">
                    <a16:creationId xmlns:a16="http://schemas.microsoft.com/office/drawing/2014/main" id="{6AA37BDC-F4B1-3A8A-0083-B7B2DD5CC21A}"/>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2" name="Rectangle 2051">
                <a:extLst>
                  <a:ext uri="{FF2B5EF4-FFF2-40B4-BE49-F238E27FC236}">
                    <a16:creationId xmlns:a16="http://schemas.microsoft.com/office/drawing/2014/main" id="{DBFE510F-E930-4687-D9FD-B892DECD9CED}"/>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0" name="Group 1039">
              <a:extLst>
                <a:ext uri="{FF2B5EF4-FFF2-40B4-BE49-F238E27FC236}">
                  <a16:creationId xmlns:a16="http://schemas.microsoft.com/office/drawing/2014/main" id="{AD2629C7-2E87-53FA-ADFE-6F206CE17C67}"/>
                </a:ext>
              </a:extLst>
            </p:cNvPr>
            <p:cNvGrpSpPr/>
            <p:nvPr/>
          </p:nvGrpSpPr>
          <p:grpSpPr>
            <a:xfrm>
              <a:off x="27274998" y="23433995"/>
              <a:ext cx="1025894" cy="1284540"/>
              <a:chOff x="17732376" y="22431153"/>
              <a:chExt cx="1025894" cy="1284540"/>
            </a:xfrm>
          </p:grpSpPr>
          <p:sp>
            <p:nvSpPr>
              <p:cNvPr id="2043" name="Rectangle 2042">
                <a:extLst>
                  <a:ext uri="{FF2B5EF4-FFF2-40B4-BE49-F238E27FC236}">
                    <a16:creationId xmlns:a16="http://schemas.microsoft.com/office/drawing/2014/main" id="{A475FD05-18E4-FD84-EEF6-AE83EF759515}"/>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4" name="Rectangle 2043">
                <a:extLst>
                  <a:ext uri="{FF2B5EF4-FFF2-40B4-BE49-F238E27FC236}">
                    <a16:creationId xmlns:a16="http://schemas.microsoft.com/office/drawing/2014/main" id="{5D2FB6B9-ABCD-A59A-45FF-A8F3F55CE647}"/>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5" name="Rectangle 2044">
                <a:extLst>
                  <a:ext uri="{FF2B5EF4-FFF2-40B4-BE49-F238E27FC236}">
                    <a16:creationId xmlns:a16="http://schemas.microsoft.com/office/drawing/2014/main" id="{C2458448-F995-776B-AEDC-EEDEE0EA8D8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6" name="Rectangle 2045">
                <a:extLst>
                  <a:ext uri="{FF2B5EF4-FFF2-40B4-BE49-F238E27FC236}">
                    <a16:creationId xmlns:a16="http://schemas.microsoft.com/office/drawing/2014/main" id="{F6CF1C3E-5EAE-F0AF-E107-C2EC564C6EFB}"/>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7" name="Rectangle 2046">
                <a:extLst>
                  <a:ext uri="{FF2B5EF4-FFF2-40B4-BE49-F238E27FC236}">
                    <a16:creationId xmlns:a16="http://schemas.microsoft.com/office/drawing/2014/main" id="{8E58312E-8870-236D-A774-D4D3A47038A0}"/>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1" name="Group 1040">
              <a:extLst>
                <a:ext uri="{FF2B5EF4-FFF2-40B4-BE49-F238E27FC236}">
                  <a16:creationId xmlns:a16="http://schemas.microsoft.com/office/drawing/2014/main" id="{B3F12D39-D4E0-1DAB-9283-326E11D68A93}"/>
                </a:ext>
              </a:extLst>
            </p:cNvPr>
            <p:cNvGrpSpPr/>
            <p:nvPr/>
          </p:nvGrpSpPr>
          <p:grpSpPr>
            <a:xfrm>
              <a:off x="27272454" y="22833061"/>
              <a:ext cx="1025894" cy="1049407"/>
              <a:chOff x="17732376" y="22431153"/>
              <a:chExt cx="1025894" cy="1049407"/>
            </a:xfrm>
          </p:grpSpPr>
          <p:sp>
            <p:nvSpPr>
              <p:cNvPr id="2038" name="Rectangle 2037">
                <a:extLst>
                  <a:ext uri="{FF2B5EF4-FFF2-40B4-BE49-F238E27FC236}">
                    <a16:creationId xmlns:a16="http://schemas.microsoft.com/office/drawing/2014/main" id="{F8A23506-E488-4DA3-61B0-00FE1A10F8F7}"/>
                  </a:ext>
                </a:extLst>
              </p:cNvPr>
              <p:cNvSpPr/>
              <p:nvPr/>
            </p:nvSpPr>
            <p:spPr>
              <a:xfrm>
                <a:off x="17732376" y="22431153"/>
                <a:ext cx="1025894" cy="1049407"/>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9" name="Rectangle 2038">
                <a:extLst>
                  <a:ext uri="{FF2B5EF4-FFF2-40B4-BE49-F238E27FC236}">
                    <a16:creationId xmlns:a16="http://schemas.microsoft.com/office/drawing/2014/main" id="{B0819797-A78E-555E-102F-5647E9E217FD}"/>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0" name="Rectangle 2039">
                <a:extLst>
                  <a:ext uri="{FF2B5EF4-FFF2-40B4-BE49-F238E27FC236}">
                    <a16:creationId xmlns:a16="http://schemas.microsoft.com/office/drawing/2014/main" id="{8F9E9A5A-716E-4A3C-4496-FFB1F7B91A5F}"/>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1" name="Rectangle 2040">
                <a:extLst>
                  <a:ext uri="{FF2B5EF4-FFF2-40B4-BE49-F238E27FC236}">
                    <a16:creationId xmlns:a16="http://schemas.microsoft.com/office/drawing/2014/main" id="{B3C40771-D059-8C59-1B8B-88740D2784AC}"/>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42" name="Rectangle 2041">
                <a:extLst>
                  <a:ext uri="{FF2B5EF4-FFF2-40B4-BE49-F238E27FC236}">
                    <a16:creationId xmlns:a16="http://schemas.microsoft.com/office/drawing/2014/main" id="{BE8EAE64-050E-EC14-9A3A-ACCF1C6DB1AB}"/>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3" name="Group 1042">
              <a:extLst>
                <a:ext uri="{FF2B5EF4-FFF2-40B4-BE49-F238E27FC236}">
                  <a16:creationId xmlns:a16="http://schemas.microsoft.com/office/drawing/2014/main" id="{1295EC74-4E6D-88E8-BA0F-D1521B4EB62A}"/>
                </a:ext>
              </a:extLst>
            </p:cNvPr>
            <p:cNvGrpSpPr/>
            <p:nvPr/>
          </p:nvGrpSpPr>
          <p:grpSpPr>
            <a:xfrm>
              <a:off x="26195607" y="20663292"/>
              <a:ext cx="1025894" cy="1284540"/>
              <a:chOff x="17732376" y="22431153"/>
              <a:chExt cx="1025894" cy="1284540"/>
            </a:xfrm>
          </p:grpSpPr>
          <p:sp>
            <p:nvSpPr>
              <p:cNvPr id="2033" name="Rectangle 2032">
                <a:extLst>
                  <a:ext uri="{FF2B5EF4-FFF2-40B4-BE49-F238E27FC236}">
                    <a16:creationId xmlns:a16="http://schemas.microsoft.com/office/drawing/2014/main" id="{AE8DEE9F-858A-C1DC-C2AD-8D1DD1CBC56D}"/>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4" name="Rectangle 2033">
                <a:extLst>
                  <a:ext uri="{FF2B5EF4-FFF2-40B4-BE49-F238E27FC236}">
                    <a16:creationId xmlns:a16="http://schemas.microsoft.com/office/drawing/2014/main" id="{1C1C48B0-62EF-B88D-7950-300FC43D32A1}"/>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5" name="Rectangle 2034">
                <a:extLst>
                  <a:ext uri="{FF2B5EF4-FFF2-40B4-BE49-F238E27FC236}">
                    <a16:creationId xmlns:a16="http://schemas.microsoft.com/office/drawing/2014/main" id="{C484C4B7-0E61-745B-7238-23CDE8693AB7}"/>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6" name="Rectangle 2035">
                <a:extLst>
                  <a:ext uri="{FF2B5EF4-FFF2-40B4-BE49-F238E27FC236}">
                    <a16:creationId xmlns:a16="http://schemas.microsoft.com/office/drawing/2014/main" id="{0C2759EA-43A2-69F2-D848-EC1F7BACD87C}"/>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7" name="Rectangle 2036">
                <a:extLst>
                  <a:ext uri="{FF2B5EF4-FFF2-40B4-BE49-F238E27FC236}">
                    <a16:creationId xmlns:a16="http://schemas.microsoft.com/office/drawing/2014/main" id="{0BAAE7EF-AA21-420C-7C26-878C32CAC325}"/>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4" name="Group 1043">
              <a:extLst>
                <a:ext uri="{FF2B5EF4-FFF2-40B4-BE49-F238E27FC236}">
                  <a16:creationId xmlns:a16="http://schemas.microsoft.com/office/drawing/2014/main" id="{8F9A12C5-D7E6-6DF1-0406-E734208CE761}"/>
                </a:ext>
              </a:extLst>
            </p:cNvPr>
            <p:cNvGrpSpPr/>
            <p:nvPr/>
          </p:nvGrpSpPr>
          <p:grpSpPr>
            <a:xfrm>
              <a:off x="31618184" y="21942186"/>
              <a:ext cx="1025894" cy="1284540"/>
              <a:chOff x="17732376" y="22431153"/>
              <a:chExt cx="1025894" cy="1284540"/>
            </a:xfrm>
          </p:grpSpPr>
          <p:sp>
            <p:nvSpPr>
              <p:cNvPr id="2028" name="Rectangle 2027">
                <a:extLst>
                  <a:ext uri="{FF2B5EF4-FFF2-40B4-BE49-F238E27FC236}">
                    <a16:creationId xmlns:a16="http://schemas.microsoft.com/office/drawing/2014/main" id="{3F27B6CF-4A6C-335D-373A-78D0692608D2}"/>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9" name="Rectangle 2028">
                <a:extLst>
                  <a:ext uri="{FF2B5EF4-FFF2-40B4-BE49-F238E27FC236}">
                    <a16:creationId xmlns:a16="http://schemas.microsoft.com/office/drawing/2014/main" id="{E0E59D99-4723-B848-4617-175409B542F9}"/>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0" name="Rectangle 2029">
                <a:extLst>
                  <a:ext uri="{FF2B5EF4-FFF2-40B4-BE49-F238E27FC236}">
                    <a16:creationId xmlns:a16="http://schemas.microsoft.com/office/drawing/2014/main" id="{58E73FA8-7DF5-0CF6-B9E9-A8E5D75C9038}"/>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1" name="Rectangle 2030">
                <a:extLst>
                  <a:ext uri="{FF2B5EF4-FFF2-40B4-BE49-F238E27FC236}">
                    <a16:creationId xmlns:a16="http://schemas.microsoft.com/office/drawing/2014/main" id="{FBAC9669-6A99-D085-6510-FFB0D8D71168}"/>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2" name="Rectangle 2031">
                <a:extLst>
                  <a:ext uri="{FF2B5EF4-FFF2-40B4-BE49-F238E27FC236}">
                    <a16:creationId xmlns:a16="http://schemas.microsoft.com/office/drawing/2014/main" id="{AEE4F454-351C-A2E7-7099-61A60183CC7C}"/>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5" name="Group 1044">
              <a:extLst>
                <a:ext uri="{FF2B5EF4-FFF2-40B4-BE49-F238E27FC236}">
                  <a16:creationId xmlns:a16="http://schemas.microsoft.com/office/drawing/2014/main" id="{0A76D4F4-4554-E75B-33E7-1D23773704CA}"/>
                </a:ext>
              </a:extLst>
            </p:cNvPr>
            <p:cNvGrpSpPr/>
            <p:nvPr/>
          </p:nvGrpSpPr>
          <p:grpSpPr>
            <a:xfrm>
              <a:off x="31616740" y="23428349"/>
              <a:ext cx="1025894" cy="1284540"/>
              <a:chOff x="17732376" y="22431153"/>
              <a:chExt cx="1025894" cy="1284540"/>
            </a:xfrm>
          </p:grpSpPr>
          <p:sp>
            <p:nvSpPr>
              <p:cNvPr id="2023" name="Rectangle 2022">
                <a:extLst>
                  <a:ext uri="{FF2B5EF4-FFF2-40B4-BE49-F238E27FC236}">
                    <a16:creationId xmlns:a16="http://schemas.microsoft.com/office/drawing/2014/main" id="{F05FE033-9F19-FF57-C205-5239B1293729}"/>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4" name="Rectangle 2023">
                <a:extLst>
                  <a:ext uri="{FF2B5EF4-FFF2-40B4-BE49-F238E27FC236}">
                    <a16:creationId xmlns:a16="http://schemas.microsoft.com/office/drawing/2014/main" id="{7CC8B3BA-7FDF-A87F-F222-075E05976656}"/>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5" name="Rectangle 2024">
                <a:extLst>
                  <a:ext uri="{FF2B5EF4-FFF2-40B4-BE49-F238E27FC236}">
                    <a16:creationId xmlns:a16="http://schemas.microsoft.com/office/drawing/2014/main" id="{DA110428-24D1-6E17-1882-756EB1137308}"/>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6" name="Rectangle 2025">
                <a:extLst>
                  <a:ext uri="{FF2B5EF4-FFF2-40B4-BE49-F238E27FC236}">
                    <a16:creationId xmlns:a16="http://schemas.microsoft.com/office/drawing/2014/main" id="{3ACFB3ED-F0B2-A66E-384E-1A502175AA22}"/>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7" name="Rectangle 2026">
                <a:extLst>
                  <a:ext uri="{FF2B5EF4-FFF2-40B4-BE49-F238E27FC236}">
                    <a16:creationId xmlns:a16="http://schemas.microsoft.com/office/drawing/2014/main" id="{C8A489CD-25B3-0A58-F4DE-FE91A7DD334C}"/>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6" name="Group 1045">
              <a:extLst>
                <a:ext uri="{FF2B5EF4-FFF2-40B4-BE49-F238E27FC236}">
                  <a16:creationId xmlns:a16="http://schemas.microsoft.com/office/drawing/2014/main" id="{7857BF6E-75D0-E38D-BC9A-2F864979E742}"/>
                </a:ext>
              </a:extLst>
            </p:cNvPr>
            <p:cNvGrpSpPr/>
            <p:nvPr/>
          </p:nvGrpSpPr>
          <p:grpSpPr>
            <a:xfrm>
              <a:off x="31614196" y="22827415"/>
              <a:ext cx="1025894" cy="1049407"/>
              <a:chOff x="17732376" y="22431153"/>
              <a:chExt cx="1025894" cy="1049407"/>
            </a:xfrm>
          </p:grpSpPr>
          <p:sp>
            <p:nvSpPr>
              <p:cNvPr id="2018" name="Rectangle 2017">
                <a:extLst>
                  <a:ext uri="{FF2B5EF4-FFF2-40B4-BE49-F238E27FC236}">
                    <a16:creationId xmlns:a16="http://schemas.microsoft.com/office/drawing/2014/main" id="{0ADBC470-A6C7-0CD7-271D-AA3E17E13BA8}"/>
                  </a:ext>
                </a:extLst>
              </p:cNvPr>
              <p:cNvSpPr/>
              <p:nvPr/>
            </p:nvSpPr>
            <p:spPr>
              <a:xfrm>
                <a:off x="17732376" y="22431153"/>
                <a:ext cx="1025894" cy="1049407"/>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9" name="Rectangle 2018">
                <a:extLst>
                  <a:ext uri="{FF2B5EF4-FFF2-40B4-BE49-F238E27FC236}">
                    <a16:creationId xmlns:a16="http://schemas.microsoft.com/office/drawing/2014/main" id="{903F80B5-F851-ABBF-FA93-7C0A8DA284B0}"/>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0" name="Rectangle 2019">
                <a:extLst>
                  <a:ext uri="{FF2B5EF4-FFF2-40B4-BE49-F238E27FC236}">
                    <a16:creationId xmlns:a16="http://schemas.microsoft.com/office/drawing/2014/main" id="{D8570157-BBC8-BAF3-B470-AA2442990F44}"/>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1" name="Rectangle 2020">
                <a:extLst>
                  <a:ext uri="{FF2B5EF4-FFF2-40B4-BE49-F238E27FC236}">
                    <a16:creationId xmlns:a16="http://schemas.microsoft.com/office/drawing/2014/main" id="{230B9744-5AAC-E75A-4D24-36C458573973}"/>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22" name="Rectangle 2021">
                <a:extLst>
                  <a:ext uri="{FF2B5EF4-FFF2-40B4-BE49-F238E27FC236}">
                    <a16:creationId xmlns:a16="http://schemas.microsoft.com/office/drawing/2014/main" id="{F0E042ED-6B5B-D83A-2E79-B23A58B21F89}"/>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7" name="Group 1046">
              <a:extLst>
                <a:ext uri="{FF2B5EF4-FFF2-40B4-BE49-F238E27FC236}">
                  <a16:creationId xmlns:a16="http://schemas.microsoft.com/office/drawing/2014/main" id="{A3552B29-F9C3-3237-C895-ABBA18BF4DB9}"/>
                </a:ext>
              </a:extLst>
            </p:cNvPr>
            <p:cNvGrpSpPr/>
            <p:nvPr/>
          </p:nvGrpSpPr>
          <p:grpSpPr>
            <a:xfrm>
              <a:off x="28351185" y="21273382"/>
              <a:ext cx="1025894" cy="1284540"/>
              <a:chOff x="17732376" y="22431153"/>
              <a:chExt cx="1025894" cy="1284540"/>
            </a:xfrm>
          </p:grpSpPr>
          <p:sp>
            <p:nvSpPr>
              <p:cNvPr id="2013" name="Rectangle 2012">
                <a:extLst>
                  <a:ext uri="{FF2B5EF4-FFF2-40B4-BE49-F238E27FC236}">
                    <a16:creationId xmlns:a16="http://schemas.microsoft.com/office/drawing/2014/main" id="{35D11096-BD5B-C4EE-C38F-A704B69B2A0A}"/>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4" name="Rectangle 2013">
                <a:extLst>
                  <a:ext uri="{FF2B5EF4-FFF2-40B4-BE49-F238E27FC236}">
                    <a16:creationId xmlns:a16="http://schemas.microsoft.com/office/drawing/2014/main" id="{91432173-8C68-21D9-6179-C6A5C6C12BF0}"/>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5" name="Rectangle 2014">
                <a:extLst>
                  <a:ext uri="{FF2B5EF4-FFF2-40B4-BE49-F238E27FC236}">
                    <a16:creationId xmlns:a16="http://schemas.microsoft.com/office/drawing/2014/main" id="{8F2E1E36-B354-9B7B-A034-628333294C92}"/>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6" name="Rectangle 2015">
                <a:extLst>
                  <a:ext uri="{FF2B5EF4-FFF2-40B4-BE49-F238E27FC236}">
                    <a16:creationId xmlns:a16="http://schemas.microsoft.com/office/drawing/2014/main" id="{A68F3888-76F4-6954-A7A8-FAE8CCDCD54D}"/>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7" name="Rectangle 2016">
                <a:extLst>
                  <a:ext uri="{FF2B5EF4-FFF2-40B4-BE49-F238E27FC236}">
                    <a16:creationId xmlns:a16="http://schemas.microsoft.com/office/drawing/2014/main" id="{8E95AF4C-7CAF-D031-62B8-0B25A55EB8AA}"/>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48" name="Rectangle 1047">
              <a:extLst>
                <a:ext uri="{FF2B5EF4-FFF2-40B4-BE49-F238E27FC236}">
                  <a16:creationId xmlns:a16="http://schemas.microsoft.com/office/drawing/2014/main" id="{40E9E745-24F7-398D-02EE-1B2CDDBA95EA}"/>
                </a:ext>
              </a:extLst>
            </p:cNvPr>
            <p:cNvSpPr/>
            <p:nvPr/>
          </p:nvSpPr>
          <p:spPr>
            <a:xfrm>
              <a:off x="28360129" y="22334000"/>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49" name="Rectangle 1048">
              <a:extLst>
                <a:ext uri="{FF2B5EF4-FFF2-40B4-BE49-F238E27FC236}">
                  <a16:creationId xmlns:a16="http://schemas.microsoft.com/office/drawing/2014/main" id="{4D2E3564-A0DD-73D4-8585-4B0FF1710467}"/>
                </a:ext>
              </a:extLst>
            </p:cNvPr>
            <p:cNvSpPr/>
            <p:nvPr/>
          </p:nvSpPr>
          <p:spPr>
            <a:xfrm>
              <a:off x="29437465" y="22334149"/>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0" name="Rectangle 1049">
              <a:extLst>
                <a:ext uri="{FF2B5EF4-FFF2-40B4-BE49-F238E27FC236}">
                  <a16:creationId xmlns:a16="http://schemas.microsoft.com/office/drawing/2014/main" id="{9DE4539F-A7B1-D2D2-08D9-F82DD4203F60}"/>
                </a:ext>
              </a:extLst>
            </p:cNvPr>
            <p:cNvSpPr/>
            <p:nvPr/>
          </p:nvSpPr>
          <p:spPr>
            <a:xfrm>
              <a:off x="29440857" y="20735824"/>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1" name="Rectangle 1050">
              <a:extLst>
                <a:ext uri="{FF2B5EF4-FFF2-40B4-BE49-F238E27FC236}">
                  <a16:creationId xmlns:a16="http://schemas.microsoft.com/office/drawing/2014/main" id="{A066273F-AD6A-2FF2-EDE5-04B0C22C7818}"/>
                </a:ext>
              </a:extLst>
            </p:cNvPr>
            <p:cNvSpPr/>
            <p:nvPr/>
          </p:nvSpPr>
          <p:spPr>
            <a:xfrm>
              <a:off x="30517898" y="22312271"/>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4" name="Rectangle 1053">
              <a:extLst>
                <a:ext uri="{FF2B5EF4-FFF2-40B4-BE49-F238E27FC236}">
                  <a16:creationId xmlns:a16="http://schemas.microsoft.com/office/drawing/2014/main" id="{741BC251-318F-8083-4339-85D4377A49B1}"/>
                </a:ext>
              </a:extLst>
            </p:cNvPr>
            <p:cNvSpPr/>
            <p:nvPr/>
          </p:nvSpPr>
          <p:spPr>
            <a:xfrm>
              <a:off x="30510574" y="20527072"/>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5" name="Rectangle 1054">
              <a:extLst>
                <a:ext uri="{FF2B5EF4-FFF2-40B4-BE49-F238E27FC236}">
                  <a16:creationId xmlns:a16="http://schemas.microsoft.com/office/drawing/2014/main" id="{7CB98888-81AF-C6F7-3F5B-E0C4A8896227}"/>
                </a:ext>
              </a:extLst>
            </p:cNvPr>
            <p:cNvSpPr/>
            <p:nvPr/>
          </p:nvSpPr>
          <p:spPr>
            <a:xfrm>
              <a:off x="32725505" y="22313411"/>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6" name="Rectangle 1055">
              <a:extLst>
                <a:ext uri="{FF2B5EF4-FFF2-40B4-BE49-F238E27FC236}">
                  <a16:creationId xmlns:a16="http://schemas.microsoft.com/office/drawing/2014/main" id="{C536CE86-EFFA-B5EE-F8F5-A81D9821FD45}"/>
                </a:ext>
              </a:extLst>
            </p:cNvPr>
            <p:cNvSpPr/>
            <p:nvPr/>
          </p:nvSpPr>
          <p:spPr>
            <a:xfrm>
              <a:off x="32714589" y="21310639"/>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7" name="Rectangle 1056">
              <a:extLst>
                <a:ext uri="{FF2B5EF4-FFF2-40B4-BE49-F238E27FC236}">
                  <a16:creationId xmlns:a16="http://schemas.microsoft.com/office/drawing/2014/main" id="{8D941BE6-C58C-61E3-6415-DDE23D7E7D53}"/>
                </a:ext>
              </a:extLst>
            </p:cNvPr>
            <p:cNvSpPr/>
            <p:nvPr/>
          </p:nvSpPr>
          <p:spPr>
            <a:xfrm>
              <a:off x="33800676" y="22325350"/>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8" name="Rectangle 1057">
              <a:extLst>
                <a:ext uri="{FF2B5EF4-FFF2-40B4-BE49-F238E27FC236}">
                  <a16:creationId xmlns:a16="http://schemas.microsoft.com/office/drawing/2014/main" id="{FA9B3FDA-1BCE-2448-0275-E111AC219A0E}"/>
                </a:ext>
              </a:extLst>
            </p:cNvPr>
            <p:cNvSpPr/>
            <p:nvPr/>
          </p:nvSpPr>
          <p:spPr>
            <a:xfrm>
              <a:off x="33796816" y="20766410"/>
              <a:ext cx="1048270" cy="2384431"/>
            </a:xfrm>
            <a:prstGeom prst="rect">
              <a:avLst/>
            </a:prstGeom>
            <a:solidFill>
              <a:schemeClr val="tx1"/>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9" name="Right Triangle 1058">
              <a:extLst>
                <a:ext uri="{FF2B5EF4-FFF2-40B4-BE49-F238E27FC236}">
                  <a16:creationId xmlns:a16="http://schemas.microsoft.com/office/drawing/2014/main" id="{403B0C07-7B8B-8114-8826-4A999AE38440}"/>
                </a:ext>
              </a:extLst>
            </p:cNvPr>
            <p:cNvSpPr/>
            <p:nvPr/>
          </p:nvSpPr>
          <p:spPr>
            <a:xfrm flipH="1">
              <a:off x="27311759" y="21605911"/>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60" name="Right Triangle 1059">
              <a:extLst>
                <a:ext uri="{FF2B5EF4-FFF2-40B4-BE49-F238E27FC236}">
                  <a16:creationId xmlns:a16="http://schemas.microsoft.com/office/drawing/2014/main" id="{5FC99076-95B7-008C-ED0D-883EE9B9DEEE}"/>
                </a:ext>
              </a:extLst>
            </p:cNvPr>
            <p:cNvSpPr/>
            <p:nvPr/>
          </p:nvSpPr>
          <p:spPr>
            <a:xfrm flipH="1">
              <a:off x="30560885" y="20191852"/>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61" name="Right Triangle 1060">
              <a:extLst>
                <a:ext uri="{FF2B5EF4-FFF2-40B4-BE49-F238E27FC236}">
                  <a16:creationId xmlns:a16="http://schemas.microsoft.com/office/drawing/2014/main" id="{3623788E-BCC4-73F6-C706-16C806526BE4}"/>
                </a:ext>
              </a:extLst>
            </p:cNvPr>
            <p:cNvSpPr/>
            <p:nvPr/>
          </p:nvSpPr>
          <p:spPr>
            <a:xfrm flipH="1">
              <a:off x="31670119" y="21607900"/>
              <a:ext cx="329737" cy="301628"/>
            </a:xfrm>
            <a:prstGeom prst="r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62" name="Group 1061">
              <a:extLst>
                <a:ext uri="{FF2B5EF4-FFF2-40B4-BE49-F238E27FC236}">
                  <a16:creationId xmlns:a16="http://schemas.microsoft.com/office/drawing/2014/main" id="{BD48D40C-3D8F-D20B-8FE0-58146FC2C840}"/>
                </a:ext>
              </a:extLst>
            </p:cNvPr>
            <p:cNvGrpSpPr/>
            <p:nvPr/>
          </p:nvGrpSpPr>
          <p:grpSpPr>
            <a:xfrm>
              <a:off x="29447137" y="20753356"/>
              <a:ext cx="1025894" cy="1284540"/>
              <a:chOff x="17732376" y="22431153"/>
              <a:chExt cx="1025894" cy="1284540"/>
            </a:xfrm>
          </p:grpSpPr>
          <p:sp>
            <p:nvSpPr>
              <p:cNvPr id="2008" name="Rectangle 2007">
                <a:extLst>
                  <a:ext uri="{FF2B5EF4-FFF2-40B4-BE49-F238E27FC236}">
                    <a16:creationId xmlns:a16="http://schemas.microsoft.com/office/drawing/2014/main" id="{92FEB45C-8166-327F-1B5E-CDA17FAA523F}"/>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9" name="Rectangle 2008">
                <a:extLst>
                  <a:ext uri="{FF2B5EF4-FFF2-40B4-BE49-F238E27FC236}">
                    <a16:creationId xmlns:a16="http://schemas.microsoft.com/office/drawing/2014/main" id="{30FD22C6-00F6-3824-490B-E965ED439E0D}"/>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0" name="Rectangle 2009">
                <a:extLst>
                  <a:ext uri="{FF2B5EF4-FFF2-40B4-BE49-F238E27FC236}">
                    <a16:creationId xmlns:a16="http://schemas.microsoft.com/office/drawing/2014/main" id="{1C871011-B34E-94B3-FB01-05822BF9F51A}"/>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1" name="Rectangle 2010">
                <a:extLst>
                  <a:ext uri="{FF2B5EF4-FFF2-40B4-BE49-F238E27FC236}">
                    <a16:creationId xmlns:a16="http://schemas.microsoft.com/office/drawing/2014/main" id="{4737DCD1-2320-0A42-3EDB-6CAA2CDCF30E}"/>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2" name="Rectangle 2011">
                <a:extLst>
                  <a:ext uri="{FF2B5EF4-FFF2-40B4-BE49-F238E27FC236}">
                    <a16:creationId xmlns:a16="http://schemas.microsoft.com/office/drawing/2014/main" id="{B2B77279-9D37-F1D0-3C4D-10957F44BCDF}"/>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65" name="Group 1064">
              <a:extLst>
                <a:ext uri="{FF2B5EF4-FFF2-40B4-BE49-F238E27FC236}">
                  <a16:creationId xmlns:a16="http://schemas.microsoft.com/office/drawing/2014/main" id="{A925453D-D0B1-219D-68CF-B6A3F503F13C}"/>
                </a:ext>
              </a:extLst>
            </p:cNvPr>
            <p:cNvGrpSpPr/>
            <p:nvPr/>
          </p:nvGrpSpPr>
          <p:grpSpPr>
            <a:xfrm>
              <a:off x="30528452" y="20530941"/>
              <a:ext cx="1025894" cy="1284540"/>
              <a:chOff x="17732376" y="22431153"/>
              <a:chExt cx="1025894" cy="1284540"/>
            </a:xfrm>
          </p:grpSpPr>
          <p:sp>
            <p:nvSpPr>
              <p:cNvPr id="2003" name="Rectangle 2002">
                <a:extLst>
                  <a:ext uri="{FF2B5EF4-FFF2-40B4-BE49-F238E27FC236}">
                    <a16:creationId xmlns:a16="http://schemas.microsoft.com/office/drawing/2014/main" id="{0347A8CA-6C68-9F80-00D9-05C3DCB85AE1}"/>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4" name="Rectangle 2003">
                <a:extLst>
                  <a:ext uri="{FF2B5EF4-FFF2-40B4-BE49-F238E27FC236}">
                    <a16:creationId xmlns:a16="http://schemas.microsoft.com/office/drawing/2014/main" id="{9C45B062-41CB-C95D-BAEE-B0D4D369A96A}"/>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5" name="Rectangle 2004">
                <a:extLst>
                  <a:ext uri="{FF2B5EF4-FFF2-40B4-BE49-F238E27FC236}">
                    <a16:creationId xmlns:a16="http://schemas.microsoft.com/office/drawing/2014/main" id="{3EF3C080-8CA3-785F-B855-2FE48EA19391}"/>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6" name="Rectangle 2005">
                <a:extLst>
                  <a:ext uri="{FF2B5EF4-FFF2-40B4-BE49-F238E27FC236}">
                    <a16:creationId xmlns:a16="http://schemas.microsoft.com/office/drawing/2014/main" id="{16C4DC55-AB1C-A609-BECD-92E24D696BAF}"/>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7" name="Rectangle 2006">
                <a:extLst>
                  <a:ext uri="{FF2B5EF4-FFF2-40B4-BE49-F238E27FC236}">
                    <a16:creationId xmlns:a16="http://schemas.microsoft.com/office/drawing/2014/main" id="{DA7DFA10-5A3D-1D5A-D45B-F8F29634661D}"/>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66" name="Group 1065">
              <a:extLst>
                <a:ext uri="{FF2B5EF4-FFF2-40B4-BE49-F238E27FC236}">
                  <a16:creationId xmlns:a16="http://schemas.microsoft.com/office/drawing/2014/main" id="{1BA34F3C-CD73-2669-0F9F-A0D6189D9362}"/>
                </a:ext>
              </a:extLst>
            </p:cNvPr>
            <p:cNvGrpSpPr/>
            <p:nvPr/>
          </p:nvGrpSpPr>
          <p:grpSpPr>
            <a:xfrm>
              <a:off x="32711252" y="21210013"/>
              <a:ext cx="1025894" cy="1284540"/>
              <a:chOff x="17732376" y="22431153"/>
              <a:chExt cx="1025894" cy="1284540"/>
            </a:xfrm>
          </p:grpSpPr>
          <p:sp>
            <p:nvSpPr>
              <p:cNvPr id="1998" name="Rectangle 1997">
                <a:extLst>
                  <a:ext uri="{FF2B5EF4-FFF2-40B4-BE49-F238E27FC236}">
                    <a16:creationId xmlns:a16="http://schemas.microsoft.com/office/drawing/2014/main" id="{ED051014-05DB-EA43-DAAC-054B40747EA7}"/>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9" name="Rectangle 1998">
                <a:extLst>
                  <a:ext uri="{FF2B5EF4-FFF2-40B4-BE49-F238E27FC236}">
                    <a16:creationId xmlns:a16="http://schemas.microsoft.com/office/drawing/2014/main" id="{03069A01-033B-8693-54DF-F4029BCA06F0}"/>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0" name="Rectangle 1999">
                <a:extLst>
                  <a:ext uri="{FF2B5EF4-FFF2-40B4-BE49-F238E27FC236}">
                    <a16:creationId xmlns:a16="http://schemas.microsoft.com/office/drawing/2014/main" id="{12289F5A-32EC-1BD2-0EFE-95DA9865FE98}"/>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1" name="Rectangle 2000">
                <a:extLst>
                  <a:ext uri="{FF2B5EF4-FFF2-40B4-BE49-F238E27FC236}">
                    <a16:creationId xmlns:a16="http://schemas.microsoft.com/office/drawing/2014/main" id="{79D98E41-891A-6EF7-4FB2-D5AE14C18306}"/>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2" name="Rectangle 2001">
                <a:extLst>
                  <a:ext uri="{FF2B5EF4-FFF2-40B4-BE49-F238E27FC236}">
                    <a16:creationId xmlns:a16="http://schemas.microsoft.com/office/drawing/2014/main" id="{E1D0FED0-CACD-6F1F-EEDF-F1E49F15BB80}"/>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67" name="Group 1066">
              <a:extLst>
                <a:ext uri="{FF2B5EF4-FFF2-40B4-BE49-F238E27FC236}">
                  <a16:creationId xmlns:a16="http://schemas.microsoft.com/office/drawing/2014/main" id="{33B85567-8036-165F-79C8-0F33623FBDC8}"/>
                </a:ext>
              </a:extLst>
            </p:cNvPr>
            <p:cNvGrpSpPr/>
            <p:nvPr/>
          </p:nvGrpSpPr>
          <p:grpSpPr>
            <a:xfrm>
              <a:off x="33822529" y="20790158"/>
              <a:ext cx="1025894" cy="1284540"/>
              <a:chOff x="17732376" y="22431153"/>
              <a:chExt cx="1025894" cy="1284540"/>
            </a:xfrm>
          </p:grpSpPr>
          <p:sp>
            <p:nvSpPr>
              <p:cNvPr id="1993" name="Rectangle 1992">
                <a:extLst>
                  <a:ext uri="{FF2B5EF4-FFF2-40B4-BE49-F238E27FC236}">
                    <a16:creationId xmlns:a16="http://schemas.microsoft.com/office/drawing/2014/main" id="{679DDDD7-FAC3-E40B-FA4D-A34EAF0F894F}"/>
                  </a:ext>
                </a:extLst>
              </p:cNvPr>
              <p:cNvSpPr/>
              <p:nvPr/>
            </p:nvSpPr>
            <p:spPr>
              <a:xfrm>
                <a:off x="17732376" y="22431153"/>
                <a:ext cx="1025894" cy="1284540"/>
              </a:xfrm>
              <a:prstGeom prst="rect">
                <a:avLst/>
              </a:prstGeom>
              <a:solidFill>
                <a:schemeClr val="tx1"/>
              </a:solidFill>
              <a:ln>
                <a:solidFill>
                  <a:schemeClr val="accent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4" name="Rectangle 1993">
                <a:extLst>
                  <a:ext uri="{FF2B5EF4-FFF2-40B4-BE49-F238E27FC236}">
                    <a16:creationId xmlns:a16="http://schemas.microsoft.com/office/drawing/2014/main" id="{8C52DE25-B76E-306B-516C-E01C138E2B12}"/>
                  </a:ext>
                </a:extLst>
              </p:cNvPr>
              <p:cNvSpPr/>
              <p:nvPr/>
            </p:nvSpPr>
            <p:spPr>
              <a:xfrm>
                <a:off x="17894749"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5" name="Rectangle 1994">
                <a:extLst>
                  <a:ext uri="{FF2B5EF4-FFF2-40B4-BE49-F238E27FC236}">
                    <a16:creationId xmlns:a16="http://schemas.microsoft.com/office/drawing/2014/main" id="{DE7C7C6A-EE9B-09F4-E153-BBAB824E85FF}"/>
                  </a:ext>
                </a:extLst>
              </p:cNvPr>
              <p:cNvSpPr/>
              <p:nvPr/>
            </p:nvSpPr>
            <p:spPr>
              <a:xfrm>
                <a:off x="18375041" y="22578324"/>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6" name="Rectangle 1995">
                <a:extLst>
                  <a:ext uri="{FF2B5EF4-FFF2-40B4-BE49-F238E27FC236}">
                    <a16:creationId xmlns:a16="http://schemas.microsoft.com/office/drawing/2014/main" id="{4E887612-CE9F-CBCF-BCA9-3AFFBA10BF2E}"/>
                  </a:ext>
                </a:extLst>
              </p:cNvPr>
              <p:cNvSpPr/>
              <p:nvPr/>
            </p:nvSpPr>
            <p:spPr>
              <a:xfrm>
                <a:off x="17894749"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7" name="Rectangle 1996">
                <a:extLst>
                  <a:ext uri="{FF2B5EF4-FFF2-40B4-BE49-F238E27FC236}">
                    <a16:creationId xmlns:a16="http://schemas.microsoft.com/office/drawing/2014/main" id="{109E7847-87BD-07E6-ECFD-2D997B4270FE}"/>
                  </a:ext>
                </a:extLst>
              </p:cNvPr>
              <p:cNvSpPr/>
              <p:nvPr/>
            </p:nvSpPr>
            <p:spPr>
              <a:xfrm>
                <a:off x="18375041" y="22990675"/>
                <a:ext cx="231143" cy="2391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8" name="Rectangle 1067">
              <a:extLst>
                <a:ext uri="{FF2B5EF4-FFF2-40B4-BE49-F238E27FC236}">
                  <a16:creationId xmlns:a16="http://schemas.microsoft.com/office/drawing/2014/main" id="{39C745BE-D94F-DB72-6A6C-D4390517F498}"/>
                </a:ext>
              </a:extLst>
            </p:cNvPr>
            <p:cNvSpPr/>
            <p:nvPr/>
          </p:nvSpPr>
          <p:spPr>
            <a:xfrm>
              <a:off x="24882438" y="17188209"/>
              <a:ext cx="2339063" cy="2204034"/>
            </a:xfrm>
            <a:prstGeom prst="rect">
              <a:avLst/>
            </a:prstGeom>
            <a:noFill/>
            <a:ln w="38100">
              <a:solidFill>
                <a:srgbClr val="675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0" name="Rectangle 1069">
              <a:extLst>
                <a:ext uri="{FF2B5EF4-FFF2-40B4-BE49-F238E27FC236}">
                  <a16:creationId xmlns:a16="http://schemas.microsoft.com/office/drawing/2014/main" id="{E028BDFD-789F-A856-90F9-A8677147B919}"/>
                </a:ext>
              </a:extLst>
            </p:cNvPr>
            <p:cNvSpPr/>
            <p:nvPr/>
          </p:nvSpPr>
          <p:spPr>
            <a:xfrm>
              <a:off x="33913162" y="15671744"/>
              <a:ext cx="2339063" cy="2204034"/>
            </a:xfrm>
            <a:prstGeom prst="rect">
              <a:avLst/>
            </a:prstGeom>
            <a:noFill/>
            <a:ln w="38100">
              <a:solidFill>
                <a:srgbClr val="675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71" name="Curved Connector 1070">
              <a:extLst>
                <a:ext uri="{FF2B5EF4-FFF2-40B4-BE49-F238E27FC236}">
                  <a16:creationId xmlns:a16="http://schemas.microsoft.com/office/drawing/2014/main" id="{04EC5F4C-3666-1428-1803-C7239CD45EB4}"/>
                </a:ext>
              </a:extLst>
            </p:cNvPr>
            <p:cNvCxnSpPr>
              <a:cxnSpLocks/>
            </p:cNvCxnSpPr>
            <p:nvPr/>
          </p:nvCxnSpPr>
          <p:spPr>
            <a:xfrm flipV="1">
              <a:off x="24880163" y="15728081"/>
              <a:ext cx="8986794" cy="1496157"/>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cxnSp>
          <p:nvCxnSpPr>
            <p:cNvPr id="1072" name="Curved Connector 1071">
              <a:extLst>
                <a:ext uri="{FF2B5EF4-FFF2-40B4-BE49-F238E27FC236}">
                  <a16:creationId xmlns:a16="http://schemas.microsoft.com/office/drawing/2014/main" id="{330620F0-8060-0D2A-D2AC-B2CA0FCB3500}"/>
                </a:ext>
              </a:extLst>
            </p:cNvPr>
            <p:cNvCxnSpPr>
              <a:cxnSpLocks/>
            </p:cNvCxnSpPr>
            <p:nvPr/>
          </p:nvCxnSpPr>
          <p:spPr>
            <a:xfrm flipV="1">
              <a:off x="27176722" y="17870408"/>
              <a:ext cx="8986794" cy="1496157"/>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cxnSp>
          <p:nvCxnSpPr>
            <p:cNvPr id="1078" name="Curved Connector 1077">
              <a:extLst>
                <a:ext uri="{FF2B5EF4-FFF2-40B4-BE49-F238E27FC236}">
                  <a16:creationId xmlns:a16="http://schemas.microsoft.com/office/drawing/2014/main" id="{78CFFDAE-35E8-8586-22EF-5E3AB455EB71}"/>
                </a:ext>
              </a:extLst>
            </p:cNvPr>
            <p:cNvCxnSpPr>
              <a:cxnSpLocks/>
            </p:cNvCxnSpPr>
            <p:nvPr/>
          </p:nvCxnSpPr>
          <p:spPr>
            <a:xfrm flipV="1">
              <a:off x="27232092" y="15719288"/>
              <a:ext cx="8986794" cy="1496157"/>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cxnSp>
          <p:nvCxnSpPr>
            <p:cNvPr id="1079" name="Curved Connector 1078">
              <a:extLst>
                <a:ext uri="{FF2B5EF4-FFF2-40B4-BE49-F238E27FC236}">
                  <a16:creationId xmlns:a16="http://schemas.microsoft.com/office/drawing/2014/main" id="{F8F096AC-0FE6-9A67-3C83-EA65FD0A6B80}"/>
                </a:ext>
              </a:extLst>
            </p:cNvPr>
            <p:cNvCxnSpPr>
              <a:cxnSpLocks/>
            </p:cNvCxnSpPr>
            <p:nvPr/>
          </p:nvCxnSpPr>
          <p:spPr>
            <a:xfrm flipV="1">
              <a:off x="24903266" y="17862760"/>
              <a:ext cx="8986794" cy="1496157"/>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sp>
          <p:nvSpPr>
            <p:cNvPr id="1080" name="Rectangle 1079">
              <a:extLst>
                <a:ext uri="{FF2B5EF4-FFF2-40B4-BE49-F238E27FC236}">
                  <a16:creationId xmlns:a16="http://schemas.microsoft.com/office/drawing/2014/main" id="{38A71437-7F61-4857-7B7B-87611922A526}"/>
                </a:ext>
              </a:extLst>
            </p:cNvPr>
            <p:cNvSpPr/>
            <p:nvPr/>
          </p:nvSpPr>
          <p:spPr>
            <a:xfrm>
              <a:off x="24980645" y="11801560"/>
              <a:ext cx="2339063" cy="2204034"/>
            </a:xfrm>
            <a:prstGeom prst="rect">
              <a:avLst/>
            </a:prstGeom>
            <a:noFill/>
            <a:ln w="38100">
              <a:solidFill>
                <a:srgbClr val="675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82" name="Rectangle 1081">
              <a:extLst>
                <a:ext uri="{FF2B5EF4-FFF2-40B4-BE49-F238E27FC236}">
                  <a16:creationId xmlns:a16="http://schemas.microsoft.com/office/drawing/2014/main" id="{358C0168-9613-4EF1-6A9A-C04BCE247CD8}"/>
                </a:ext>
              </a:extLst>
            </p:cNvPr>
            <p:cNvSpPr/>
            <p:nvPr/>
          </p:nvSpPr>
          <p:spPr>
            <a:xfrm>
              <a:off x="34065562" y="12651899"/>
              <a:ext cx="2339063" cy="2204034"/>
            </a:xfrm>
            <a:prstGeom prst="rect">
              <a:avLst/>
            </a:prstGeom>
            <a:noFill/>
            <a:ln w="38100">
              <a:solidFill>
                <a:srgbClr val="675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83" name="Curved Connector 1082">
              <a:extLst>
                <a:ext uri="{FF2B5EF4-FFF2-40B4-BE49-F238E27FC236}">
                  <a16:creationId xmlns:a16="http://schemas.microsoft.com/office/drawing/2014/main" id="{F7628D3A-AE62-2EEB-EDE4-5CF858846033}"/>
                </a:ext>
              </a:extLst>
            </p:cNvPr>
            <p:cNvCxnSpPr>
              <a:cxnSpLocks/>
            </p:cNvCxnSpPr>
            <p:nvPr/>
          </p:nvCxnSpPr>
          <p:spPr>
            <a:xfrm>
              <a:off x="24980645" y="11914548"/>
              <a:ext cx="9061815" cy="750405"/>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cxnSp>
          <p:nvCxnSpPr>
            <p:cNvPr id="1085" name="Curved Connector 1084">
              <a:extLst>
                <a:ext uri="{FF2B5EF4-FFF2-40B4-BE49-F238E27FC236}">
                  <a16:creationId xmlns:a16="http://schemas.microsoft.com/office/drawing/2014/main" id="{AC6DD28D-7A70-280D-ECCA-D98098303378}"/>
                </a:ext>
              </a:extLst>
            </p:cNvPr>
            <p:cNvCxnSpPr>
              <a:cxnSpLocks/>
            </p:cNvCxnSpPr>
            <p:nvPr/>
          </p:nvCxnSpPr>
          <p:spPr>
            <a:xfrm>
              <a:off x="24977146" y="14058174"/>
              <a:ext cx="9061815" cy="750405"/>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cxnSp>
          <p:nvCxnSpPr>
            <p:cNvPr id="1086" name="Curved Connector 1085">
              <a:extLst>
                <a:ext uri="{FF2B5EF4-FFF2-40B4-BE49-F238E27FC236}">
                  <a16:creationId xmlns:a16="http://schemas.microsoft.com/office/drawing/2014/main" id="{9B6C640A-025E-9AD8-31EF-BF3E72A62921}"/>
                </a:ext>
              </a:extLst>
            </p:cNvPr>
            <p:cNvCxnSpPr>
              <a:cxnSpLocks/>
            </p:cNvCxnSpPr>
            <p:nvPr/>
          </p:nvCxnSpPr>
          <p:spPr>
            <a:xfrm>
              <a:off x="27341624" y="11843593"/>
              <a:ext cx="9061815" cy="750405"/>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cxnSp>
          <p:nvCxnSpPr>
            <p:cNvPr id="1087" name="Curved Connector 1086">
              <a:extLst>
                <a:ext uri="{FF2B5EF4-FFF2-40B4-BE49-F238E27FC236}">
                  <a16:creationId xmlns:a16="http://schemas.microsoft.com/office/drawing/2014/main" id="{F8441823-CF27-9BC6-F451-3E94E7D914B8}"/>
                </a:ext>
              </a:extLst>
            </p:cNvPr>
            <p:cNvCxnSpPr>
              <a:cxnSpLocks/>
            </p:cNvCxnSpPr>
            <p:nvPr/>
          </p:nvCxnSpPr>
          <p:spPr>
            <a:xfrm>
              <a:off x="27339211" y="13994800"/>
              <a:ext cx="9061815" cy="750405"/>
            </a:xfrm>
            <a:prstGeom prst="curvedConnector3">
              <a:avLst/>
            </a:prstGeom>
            <a:ln w="38100">
              <a:solidFill>
                <a:srgbClr val="6755FF"/>
              </a:solidFill>
            </a:ln>
          </p:spPr>
          <p:style>
            <a:lnRef idx="1">
              <a:schemeClr val="accent1"/>
            </a:lnRef>
            <a:fillRef idx="0">
              <a:schemeClr val="accent1"/>
            </a:fillRef>
            <a:effectRef idx="0">
              <a:schemeClr val="accent1"/>
            </a:effectRef>
            <a:fontRef idx="minor">
              <a:schemeClr val="tx1"/>
            </a:fontRef>
          </p:style>
        </p:cxnSp>
        <p:grpSp>
          <p:nvGrpSpPr>
            <p:cNvPr id="1115" name="Group 1114">
              <a:extLst>
                <a:ext uri="{FF2B5EF4-FFF2-40B4-BE49-F238E27FC236}">
                  <a16:creationId xmlns:a16="http://schemas.microsoft.com/office/drawing/2014/main" id="{1769F198-B848-A272-58BD-FE35CA94A28A}"/>
                </a:ext>
              </a:extLst>
            </p:cNvPr>
            <p:cNvGrpSpPr/>
            <p:nvPr/>
          </p:nvGrpSpPr>
          <p:grpSpPr>
            <a:xfrm>
              <a:off x="25260978" y="17935529"/>
              <a:ext cx="1419351" cy="824722"/>
              <a:chOff x="4355587" y="3787295"/>
              <a:chExt cx="1419351" cy="824722"/>
            </a:xfrm>
          </p:grpSpPr>
          <p:cxnSp>
            <p:nvCxnSpPr>
              <p:cNvPr id="1977" name="Straight Connector 1976">
                <a:extLst>
                  <a:ext uri="{FF2B5EF4-FFF2-40B4-BE49-F238E27FC236}">
                    <a16:creationId xmlns:a16="http://schemas.microsoft.com/office/drawing/2014/main" id="{B19195F5-E423-5580-F612-125EA91B5AF9}"/>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978" name="Group 1977">
                <a:extLst>
                  <a:ext uri="{FF2B5EF4-FFF2-40B4-BE49-F238E27FC236}">
                    <a16:creationId xmlns:a16="http://schemas.microsoft.com/office/drawing/2014/main" id="{FE7D3AD8-C029-10E7-35A5-AA341CEC7FE0}"/>
                  </a:ext>
                </a:extLst>
              </p:cNvPr>
              <p:cNvGrpSpPr/>
              <p:nvPr/>
            </p:nvGrpSpPr>
            <p:grpSpPr>
              <a:xfrm>
                <a:off x="4355587" y="3787295"/>
                <a:ext cx="1419351" cy="824722"/>
                <a:chOff x="4355587" y="3787295"/>
                <a:chExt cx="1419351" cy="824722"/>
              </a:xfrm>
            </p:grpSpPr>
            <p:cxnSp>
              <p:nvCxnSpPr>
                <p:cNvPr id="1979" name="Straight Connector 1978">
                  <a:extLst>
                    <a:ext uri="{FF2B5EF4-FFF2-40B4-BE49-F238E27FC236}">
                      <a16:creationId xmlns:a16="http://schemas.microsoft.com/office/drawing/2014/main" id="{50AAF6EB-1AC9-AF98-D6F7-50D44366D417}"/>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80" name="Straight Connector 1979">
                  <a:extLst>
                    <a:ext uri="{FF2B5EF4-FFF2-40B4-BE49-F238E27FC236}">
                      <a16:creationId xmlns:a16="http://schemas.microsoft.com/office/drawing/2014/main" id="{6123F59B-86C2-3F87-CB1F-55C384DB1041}"/>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981" name="Straight Connector 1980">
                  <a:extLst>
                    <a:ext uri="{FF2B5EF4-FFF2-40B4-BE49-F238E27FC236}">
                      <a16:creationId xmlns:a16="http://schemas.microsoft.com/office/drawing/2014/main" id="{B87CE862-B701-F9B6-7C32-C788C15FDCC2}"/>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982" name="Straight Connector 1981">
                  <a:extLst>
                    <a:ext uri="{FF2B5EF4-FFF2-40B4-BE49-F238E27FC236}">
                      <a16:creationId xmlns:a16="http://schemas.microsoft.com/office/drawing/2014/main" id="{1D4E9279-ECBD-08F3-D654-D25D9B478C40}"/>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83" name="Straight Connector 1982">
                  <a:extLst>
                    <a:ext uri="{FF2B5EF4-FFF2-40B4-BE49-F238E27FC236}">
                      <a16:creationId xmlns:a16="http://schemas.microsoft.com/office/drawing/2014/main" id="{C169ED5E-2965-F5A2-8AA4-5B9691F6058A}"/>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984" name="Straight Connector 1983">
                  <a:extLst>
                    <a:ext uri="{FF2B5EF4-FFF2-40B4-BE49-F238E27FC236}">
                      <a16:creationId xmlns:a16="http://schemas.microsoft.com/office/drawing/2014/main" id="{303C52D0-7CD8-72F8-ACEC-D42BB5A6AD43}"/>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85" name="Straight Connector 1984">
                  <a:extLst>
                    <a:ext uri="{FF2B5EF4-FFF2-40B4-BE49-F238E27FC236}">
                      <a16:creationId xmlns:a16="http://schemas.microsoft.com/office/drawing/2014/main" id="{714709BF-2E00-1157-6C7D-2D2784693CC5}"/>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86" name="Straight Connector 1985">
                  <a:extLst>
                    <a:ext uri="{FF2B5EF4-FFF2-40B4-BE49-F238E27FC236}">
                      <a16:creationId xmlns:a16="http://schemas.microsoft.com/office/drawing/2014/main" id="{3D06A541-D5BD-442A-B341-6CCB6DF0CBA0}"/>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987" name="Arc 1986">
                  <a:extLst>
                    <a:ext uri="{FF2B5EF4-FFF2-40B4-BE49-F238E27FC236}">
                      <a16:creationId xmlns:a16="http://schemas.microsoft.com/office/drawing/2014/main" id="{A5C3C500-CB49-0CC8-E6E6-B0B9C63AB7D4}"/>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988" name="Straight Connector 1987">
                  <a:extLst>
                    <a:ext uri="{FF2B5EF4-FFF2-40B4-BE49-F238E27FC236}">
                      <a16:creationId xmlns:a16="http://schemas.microsoft.com/office/drawing/2014/main" id="{44460E3E-7B2E-8ABD-D8C8-5934E85F86C0}"/>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989" name="Straight Connector 1988">
                  <a:extLst>
                    <a:ext uri="{FF2B5EF4-FFF2-40B4-BE49-F238E27FC236}">
                      <a16:creationId xmlns:a16="http://schemas.microsoft.com/office/drawing/2014/main" id="{2F4A2731-1771-BA72-3D4F-95342EC5ABD5}"/>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90" name="Straight Connector 1989">
                  <a:extLst>
                    <a:ext uri="{FF2B5EF4-FFF2-40B4-BE49-F238E27FC236}">
                      <a16:creationId xmlns:a16="http://schemas.microsoft.com/office/drawing/2014/main" id="{621B5BA1-8FD1-04B8-6D24-B47B4944FC93}"/>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91" name="Straight Connector 1990">
                  <a:extLst>
                    <a:ext uri="{FF2B5EF4-FFF2-40B4-BE49-F238E27FC236}">
                      <a16:creationId xmlns:a16="http://schemas.microsoft.com/office/drawing/2014/main" id="{D760276C-EBA9-F342-1723-ED0531E73C5E}"/>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92" name="Straight Connector 1991">
                  <a:extLst>
                    <a:ext uri="{FF2B5EF4-FFF2-40B4-BE49-F238E27FC236}">
                      <a16:creationId xmlns:a16="http://schemas.microsoft.com/office/drawing/2014/main" id="{9B90009A-12FE-A522-4443-4A4E3587FC67}"/>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16" name="Group 1115">
              <a:extLst>
                <a:ext uri="{FF2B5EF4-FFF2-40B4-BE49-F238E27FC236}">
                  <a16:creationId xmlns:a16="http://schemas.microsoft.com/office/drawing/2014/main" id="{6A42A929-9CB2-72A6-3DBE-24306DA7A491}"/>
                </a:ext>
              </a:extLst>
            </p:cNvPr>
            <p:cNvGrpSpPr/>
            <p:nvPr/>
          </p:nvGrpSpPr>
          <p:grpSpPr>
            <a:xfrm>
              <a:off x="27601207" y="17571407"/>
              <a:ext cx="1419351" cy="824722"/>
              <a:chOff x="4355587" y="3787295"/>
              <a:chExt cx="1419351" cy="824722"/>
            </a:xfrm>
          </p:grpSpPr>
          <p:cxnSp>
            <p:nvCxnSpPr>
              <p:cNvPr id="1961" name="Straight Connector 1960">
                <a:extLst>
                  <a:ext uri="{FF2B5EF4-FFF2-40B4-BE49-F238E27FC236}">
                    <a16:creationId xmlns:a16="http://schemas.microsoft.com/office/drawing/2014/main" id="{F980D81A-EBA7-F107-163B-4FCAEB5A2FCC}"/>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962" name="Group 1961">
                <a:extLst>
                  <a:ext uri="{FF2B5EF4-FFF2-40B4-BE49-F238E27FC236}">
                    <a16:creationId xmlns:a16="http://schemas.microsoft.com/office/drawing/2014/main" id="{67D8DFCA-CEBE-86BE-A86E-567513CDA2D5}"/>
                  </a:ext>
                </a:extLst>
              </p:cNvPr>
              <p:cNvGrpSpPr/>
              <p:nvPr/>
            </p:nvGrpSpPr>
            <p:grpSpPr>
              <a:xfrm>
                <a:off x="4355587" y="3787295"/>
                <a:ext cx="1419351" cy="824722"/>
                <a:chOff x="4355587" y="3787295"/>
                <a:chExt cx="1419351" cy="824722"/>
              </a:xfrm>
            </p:grpSpPr>
            <p:cxnSp>
              <p:nvCxnSpPr>
                <p:cNvPr id="1963" name="Straight Connector 1962">
                  <a:extLst>
                    <a:ext uri="{FF2B5EF4-FFF2-40B4-BE49-F238E27FC236}">
                      <a16:creationId xmlns:a16="http://schemas.microsoft.com/office/drawing/2014/main" id="{5064A7F7-708F-51E7-B6CB-473907034A59}"/>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64" name="Straight Connector 1963">
                  <a:extLst>
                    <a:ext uri="{FF2B5EF4-FFF2-40B4-BE49-F238E27FC236}">
                      <a16:creationId xmlns:a16="http://schemas.microsoft.com/office/drawing/2014/main" id="{BCEFD799-35EF-DC75-22D1-327DD034F35B}"/>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965" name="Straight Connector 1964">
                  <a:extLst>
                    <a:ext uri="{FF2B5EF4-FFF2-40B4-BE49-F238E27FC236}">
                      <a16:creationId xmlns:a16="http://schemas.microsoft.com/office/drawing/2014/main" id="{8B546F3B-3020-6E2C-A20D-B72BE24A83C5}"/>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966" name="Straight Connector 1965">
                  <a:extLst>
                    <a:ext uri="{FF2B5EF4-FFF2-40B4-BE49-F238E27FC236}">
                      <a16:creationId xmlns:a16="http://schemas.microsoft.com/office/drawing/2014/main" id="{807C4A1B-E0EB-7EE0-E56E-EFA593E84D4C}"/>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67" name="Straight Connector 1966">
                  <a:extLst>
                    <a:ext uri="{FF2B5EF4-FFF2-40B4-BE49-F238E27FC236}">
                      <a16:creationId xmlns:a16="http://schemas.microsoft.com/office/drawing/2014/main" id="{280A0B1F-E7A3-BFCA-873C-CA87F68EF3D2}"/>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968" name="Straight Connector 1967">
                  <a:extLst>
                    <a:ext uri="{FF2B5EF4-FFF2-40B4-BE49-F238E27FC236}">
                      <a16:creationId xmlns:a16="http://schemas.microsoft.com/office/drawing/2014/main" id="{8452B95A-4C60-EF9F-0527-1A942293443B}"/>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69" name="Straight Connector 1968">
                  <a:extLst>
                    <a:ext uri="{FF2B5EF4-FFF2-40B4-BE49-F238E27FC236}">
                      <a16:creationId xmlns:a16="http://schemas.microsoft.com/office/drawing/2014/main" id="{F210945E-6527-EE8C-B3A8-16E009A45FF1}"/>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70" name="Straight Connector 1969">
                  <a:extLst>
                    <a:ext uri="{FF2B5EF4-FFF2-40B4-BE49-F238E27FC236}">
                      <a16:creationId xmlns:a16="http://schemas.microsoft.com/office/drawing/2014/main" id="{88073763-F871-6B14-C704-090B7FD5A802}"/>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971" name="Arc 1970">
                  <a:extLst>
                    <a:ext uri="{FF2B5EF4-FFF2-40B4-BE49-F238E27FC236}">
                      <a16:creationId xmlns:a16="http://schemas.microsoft.com/office/drawing/2014/main" id="{4E0C4716-9DDF-3163-4D81-36B06466F129}"/>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972" name="Straight Connector 1971">
                  <a:extLst>
                    <a:ext uri="{FF2B5EF4-FFF2-40B4-BE49-F238E27FC236}">
                      <a16:creationId xmlns:a16="http://schemas.microsoft.com/office/drawing/2014/main" id="{716AF16A-FC97-B207-3E16-E1698EBD8305}"/>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973" name="Straight Connector 1972">
                  <a:extLst>
                    <a:ext uri="{FF2B5EF4-FFF2-40B4-BE49-F238E27FC236}">
                      <a16:creationId xmlns:a16="http://schemas.microsoft.com/office/drawing/2014/main" id="{000A8C38-1605-93AC-5A37-59AB90DAA5EB}"/>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74" name="Straight Connector 1973">
                  <a:extLst>
                    <a:ext uri="{FF2B5EF4-FFF2-40B4-BE49-F238E27FC236}">
                      <a16:creationId xmlns:a16="http://schemas.microsoft.com/office/drawing/2014/main" id="{83803B14-4B33-04D3-C0DB-B9E3D69CAB73}"/>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75" name="Straight Connector 1974">
                  <a:extLst>
                    <a:ext uri="{FF2B5EF4-FFF2-40B4-BE49-F238E27FC236}">
                      <a16:creationId xmlns:a16="http://schemas.microsoft.com/office/drawing/2014/main" id="{0969543C-804D-73AA-8D87-4E0FD36F6AD6}"/>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76" name="Straight Connector 1975">
                  <a:extLst>
                    <a:ext uri="{FF2B5EF4-FFF2-40B4-BE49-F238E27FC236}">
                      <a16:creationId xmlns:a16="http://schemas.microsoft.com/office/drawing/2014/main" id="{0AAFB418-85E1-215F-081E-9580DF587892}"/>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17" name="Group 1116">
              <a:extLst>
                <a:ext uri="{FF2B5EF4-FFF2-40B4-BE49-F238E27FC236}">
                  <a16:creationId xmlns:a16="http://schemas.microsoft.com/office/drawing/2014/main" id="{75CB31E6-D051-A1A9-7EBB-8E8881F283D9}"/>
                </a:ext>
              </a:extLst>
            </p:cNvPr>
            <p:cNvGrpSpPr/>
            <p:nvPr/>
          </p:nvGrpSpPr>
          <p:grpSpPr>
            <a:xfrm>
              <a:off x="31768824" y="16692921"/>
              <a:ext cx="1419351" cy="824722"/>
              <a:chOff x="4355587" y="3787295"/>
              <a:chExt cx="1419351" cy="824722"/>
            </a:xfrm>
          </p:grpSpPr>
          <p:cxnSp>
            <p:nvCxnSpPr>
              <p:cNvPr id="1945" name="Straight Connector 1944">
                <a:extLst>
                  <a:ext uri="{FF2B5EF4-FFF2-40B4-BE49-F238E27FC236}">
                    <a16:creationId xmlns:a16="http://schemas.microsoft.com/office/drawing/2014/main" id="{BA73D4D6-87C7-2C7A-543C-234FBA1844A9}"/>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946" name="Group 1945">
                <a:extLst>
                  <a:ext uri="{FF2B5EF4-FFF2-40B4-BE49-F238E27FC236}">
                    <a16:creationId xmlns:a16="http://schemas.microsoft.com/office/drawing/2014/main" id="{36C787BF-5590-C649-0323-6383E525D48A}"/>
                  </a:ext>
                </a:extLst>
              </p:cNvPr>
              <p:cNvGrpSpPr/>
              <p:nvPr/>
            </p:nvGrpSpPr>
            <p:grpSpPr>
              <a:xfrm>
                <a:off x="4355587" y="3787295"/>
                <a:ext cx="1419351" cy="824722"/>
                <a:chOff x="4355587" y="3787295"/>
                <a:chExt cx="1419351" cy="824722"/>
              </a:xfrm>
            </p:grpSpPr>
            <p:cxnSp>
              <p:nvCxnSpPr>
                <p:cNvPr id="1947" name="Straight Connector 1946">
                  <a:extLst>
                    <a:ext uri="{FF2B5EF4-FFF2-40B4-BE49-F238E27FC236}">
                      <a16:creationId xmlns:a16="http://schemas.microsoft.com/office/drawing/2014/main" id="{CDD480FB-E2D1-9449-EC37-9258B7D438B0}"/>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48" name="Straight Connector 1947">
                  <a:extLst>
                    <a:ext uri="{FF2B5EF4-FFF2-40B4-BE49-F238E27FC236}">
                      <a16:creationId xmlns:a16="http://schemas.microsoft.com/office/drawing/2014/main" id="{9D14B0BF-B3F9-38CA-F2D3-1202F218F63C}"/>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949" name="Straight Connector 1948">
                  <a:extLst>
                    <a:ext uri="{FF2B5EF4-FFF2-40B4-BE49-F238E27FC236}">
                      <a16:creationId xmlns:a16="http://schemas.microsoft.com/office/drawing/2014/main" id="{99240918-ABC2-1701-4E52-7A47C319D94D}"/>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950" name="Straight Connector 1949">
                  <a:extLst>
                    <a:ext uri="{FF2B5EF4-FFF2-40B4-BE49-F238E27FC236}">
                      <a16:creationId xmlns:a16="http://schemas.microsoft.com/office/drawing/2014/main" id="{FCDCE311-8164-8131-7FE5-FC4B824CE3C0}"/>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51" name="Straight Connector 1950">
                  <a:extLst>
                    <a:ext uri="{FF2B5EF4-FFF2-40B4-BE49-F238E27FC236}">
                      <a16:creationId xmlns:a16="http://schemas.microsoft.com/office/drawing/2014/main" id="{198D382E-A43D-4D84-EF30-77C5B50374A6}"/>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952" name="Straight Connector 1951">
                  <a:extLst>
                    <a:ext uri="{FF2B5EF4-FFF2-40B4-BE49-F238E27FC236}">
                      <a16:creationId xmlns:a16="http://schemas.microsoft.com/office/drawing/2014/main" id="{A6F156B3-1C39-4DD4-E41D-176133EF5E13}"/>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53" name="Straight Connector 1952">
                  <a:extLst>
                    <a:ext uri="{FF2B5EF4-FFF2-40B4-BE49-F238E27FC236}">
                      <a16:creationId xmlns:a16="http://schemas.microsoft.com/office/drawing/2014/main" id="{A8BA4D9E-3A28-2480-B7F3-E28F9C48EF18}"/>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54" name="Straight Connector 1953">
                  <a:extLst>
                    <a:ext uri="{FF2B5EF4-FFF2-40B4-BE49-F238E27FC236}">
                      <a16:creationId xmlns:a16="http://schemas.microsoft.com/office/drawing/2014/main" id="{0DFA4D6D-41E8-2815-D360-AFB30FAAC32C}"/>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955" name="Arc 1954">
                  <a:extLst>
                    <a:ext uri="{FF2B5EF4-FFF2-40B4-BE49-F238E27FC236}">
                      <a16:creationId xmlns:a16="http://schemas.microsoft.com/office/drawing/2014/main" id="{95D8BD58-BDAD-2E1E-4387-E0864855A294}"/>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956" name="Straight Connector 1955">
                  <a:extLst>
                    <a:ext uri="{FF2B5EF4-FFF2-40B4-BE49-F238E27FC236}">
                      <a16:creationId xmlns:a16="http://schemas.microsoft.com/office/drawing/2014/main" id="{8FA872C0-0544-4D7C-9D18-EC4D7C62741A}"/>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957" name="Straight Connector 1956">
                  <a:extLst>
                    <a:ext uri="{FF2B5EF4-FFF2-40B4-BE49-F238E27FC236}">
                      <a16:creationId xmlns:a16="http://schemas.microsoft.com/office/drawing/2014/main" id="{0D8CE123-7648-04C0-BE10-18241D24F005}"/>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58" name="Straight Connector 1957">
                  <a:extLst>
                    <a:ext uri="{FF2B5EF4-FFF2-40B4-BE49-F238E27FC236}">
                      <a16:creationId xmlns:a16="http://schemas.microsoft.com/office/drawing/2014/main" id="{5EE3CC00-7F70-36F1-C546-C0BE7053EB73}"/>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59" name="Straight Connector 1958">
                  <a:extLst>
                    <a:ext uri="{FF2B5EF4-FFF2-40B4-BE49-F238E27FC236}">
                      <a16:creationId xmlns:a16="http://schemas.microsoft.com/office/drawing/2014/main" id="{EA70CB4B-3BAC-85FD-92B5-B19B3864C1B6}"/>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60" name="Straight Connector 1959">
                  <a:extLst>
                    <a:ext uri="{FF2B5EF4-FFF2-40B4-BE49-F238E27FC236}">
                      <a16:creationId xmlns:a16="http://schemas.microsoft.com/office/drawing/2014/main" id="{0C58EF31-1A98-CE6B-99DF-BD800C7101C5}"/>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18" name="Group 1117">
              <a:extLst>
                <a:ext uri="{FF2B5EF4-FFF2-40B4-BE49-F238E27FC236}">
                  <a16:creationId xmlns:a16="http://schemas.microsoft.com/office/drawing/2014/main" id="{D3DB08E0-8EAB-2A62-5B4B-9FD9FC6646F1}"/>
                </a:ext>
              </a:extLst>
            </p:cNvPr>
            <p:cNvGrpSpPr/>
            <p:nvPr/>
          </p:nvGrpSpPr>
          <p:grpSpPr>
            <a:xfrm>
              <a:off x="34267902" y="16411441"/>
              <a:ext cx="1419351" cy="824722"/>
              <a:chOff x="4355587" y="3787295"/>
              <a:chExt cx="1419351" cy="824722"/>
            </a:xfrm>
          </p:grpSpPr>
          <p:cxnSp>
            <p:nvCxnSpPr>
              <p:cNvPr id="1929" name="Straight Connector 1928">
                <a:extLst>
                  <a:ext uri="{FF2B5EF4-FFF2-40B4-BE49-F238E27FC236}">
                    <a16:creationId xmlns:a16="http://schemas.microsoft.com/office/drawing/2014/main" id="{312232A0-B1DB-B318-B832-1A39F72C1ADB}"/>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930" name="Group 1929">
                <a:extLst>
                  <a:ext uri="{FF2B5EF4-FFF2-40B4-BE49-F238E27FC236}">
                    <a16:creationId xmlns:a16="http://schemas.microsoft.com/office/drawing/2014/main" id="{23DB90C9-2B23-FF91-B749-4ABDAB6F3744}"/>
                  </a:ext>
                </a:extLst>
              </p:cNvPr>
              <p:cNvGrpSpPr/>
              <p:nvPr/>
            </p:nvGrpSpPr>
            <p:grpSpPr>
              <a:xfrm>
                <a:off x="4355587" y="3787295"/>
                <a:ext cx="1419351" cy="824722"/>
                <a:chOff x="4355587" y="3787295"/>
                <a:chExt cx="1419351" cy="824722"/>
              </a:xfrm>
            </p:grpSpPr>
            <p:cxnSp>
              <p:nvCxnSpPr>
                <p:cNvPr id="1931" name="Straight Connector 1930">
                  <a:extLst>
                    <a:ext uri="{FF2B5EF4-FFF2-40B4-BE49-F238E27FC236}">
                      <a16:creationId xmlns:a16="http://schemas.microsoft.com/office/drawing/2014/main" id="{DB96D0BA-8309-29FA-15FA-3383F7AAE031}"/>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32" name="Straight Connector 1931">
                  <a:extLst>
                    <a:ext uri="{FF2B5EF4-FFF2-40B4-BE49-F238E27FC236}">
                      <a16:creationId xmlns:a16="http://schemas.microsoft.com/office/drawing/2014/main" id="{02CE6180-113C-D0B1-7300-A731029B0317}"/>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933" name="Straight Connector 1932">
                  <a:extLst>
                    <a:ext uri="{FF2B5EF4-FFF2-40B4-BE49-F238E27FC236}">
                      <a16:creationId xmlns:a16="http://schemas.microsoft.com/office/drawing/2014/main" id="{86A833ED-4A42-8636-16E1-C4CBCC08CED0}"/>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934" name="Straight Connector 1933">
                  <a:extLst>
                    <a:ext uri="{FF2B5EF4-FFF2-40B4-BE49-F238E27FC236}">
                      <a16:creationId xmlns:a16="http://schemas.microsoft.com/office/drawing/2014/main" id="{7F2587F1-84B8-41B4-381A-2FA904DBD17D}"/>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35" name="Straight Connector 1934">
                  <a:extLst>
                    <a:ext uri="{FF2B5EF4-FFF2-40B4-BE49-F238E27FC236}">
                      <a16:creationId xmlns:a16="http://schemas.microsoft.com/office/drawing/2014/main" id="{7F99E599-847E-4660-CD48-E9DB53818AFA}"/>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936" name="Straight Connector 1935">
                  <a:extLst>
                    <a:ext uri="{FF2B5EF4-FFF2-40B4-BE49-F238E27FC236}">
                      <a16:creationId xmlns:a16="http://schemas.microsoft.com/office/drawing/2014/main" id="{846D1700-5FD3-AC6D-B219-5F23D5894B1E}"/>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37" name="Straight Connector 1936">
                  <a:extLst>
                    <a:ext uri="{FF2B5EF4-FFF2-40B4-BE49-F238E27FC236}">
                      <a16:creationId xmlns:a16="http://schemas.microsoft.com/office/drawing/2014/main" id="{80D4021C-BC93-4F80-2B86-A131305D6BC0}"/>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38" name="Straight Connector 1937">
                  <a:extLst>
                    <a:ext uri="{FF2B5EF4-FFF2-40B4-BE49-F238E27FC236}">
                      <a16:creationId xmlns:a16="http://schemas.microsoft.com/office/drawing/2014/main" id="{83736BA4-4C00-00A0-2178-42ADBED10BAE}"/>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939" name="Arc 1938">
                  <a:extLst>
                    <a:ext uri="{FF2B5EF4-FFF2-40B4-BE49-F238E27FC236}">
                      <a16:creationId xmlns:a16="http://schemas.microsoft.com/office/drawing/2014/main" id="{9CD5AAC6-1F0B-EF0F-EABF-E9A27AB1CE75}"/>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940" name="Straight Connector 1939">
                  <a:extLst>
                    <a:ext uri="{FF2B5EF4-FFF2-40B4-BE49-F238E27FC236}">
                      <a16:creationId xmlns:a16="http://schemas.microsoft.com/office/drawing/2014/main" id="{2F91BF72-EE0E-4D95-0260-67AAFDEF583B}"/>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941" name="Straight Connector 1940">
                  <a:extLst>
                    <a:ext uri="{FF2B5EF4-FFF2-40B4-BE49-F238E27FC236}">
                      <a16:creationId xmlns:a16="http://schemas.microsoft.com/office/drawing/2014/main" id="{A805C27A-1FDA-F5F0-075F-4182C31DE2B6}"/>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42" name="Straight Connector 1941">
                  <a:extLst>
                    <a:ext uri="{FF2B5EF4-FFF2-40B4-BE49-F238E27FC236}">
                      <a16:creationId xmlns:a16="http://schemas.microsoft.com/office/drawing/2014/main" id="{5301AC0B-C312-98AC-7393-AD4778B9E1C9}"/>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43" name="Straight Connector 1942">
                  <a:extLst>
                    <a:ext uri="{FF2B5EF4-FFF2-40B4-BE49-F238E27FC236}">
                      <a16:creationId xmlns:a16="http://schemas.microsoft.com/office/drawing/2014/main" id="{D699DDA0-B430-1CD0-88B7-0E9D9AF02593}"/>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44" name="Straight Connector 1943">
                  <a:extLst>
                    <a:ext uri="{FF2B5EF4-FFF2-40B4-BE49-F238E27FC236}">
                      <a16:creationId xmlns:a16="http://schemas.microsoft.com/office/drawing/2014/main" id="{B3FEC21E-2A81-8390-A922-AB6FECDD1463}"/>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19" name="Group 1118">
              <a:extLst>
                <a:ext uri="{FF2B5EF4-FFF2-40B4-BE49-F238E27FC236}">
                  <a16:creationId xmlns:a16="http://schemas.microsoft.com/office/drawing/2014/main" id="{E22874EB-E6A4-1371-ED1A-97FF186781BE}"/>
                </a:ext>
              </a:extLst>
            </p:cNvPr>
            <p:cNvGrpSpPr/>
            <p:nvPr/>
          </p:nvGrpSpPr>
          <p:grpSpPr>
            <a:xfrm flipH="1">
              <a:off x="25475000" y="12585325"/>
              <a:ext cx="1444774" cy="824722"/>
              <a:chOff x="4355587" y="3787295"/>
              <a:chExt cx="1419351" cy="824722"/>
            </a:xfrm>
          </p:grpSpPr>
          <p:cxnSp>
            <p:nvCxnSpPr>
              <p:cNvPr id="1785" name="Straight Connector 1784">
                <a:extLst>
                  <a:ext uri="{FF2B5EF4-FFF2-40B4-BE49-F238E27FC236}">
                    <a16:creationId xmlns:a16="http://schemas.microsoft.com/office/drawing/2014/main" id="{BB97FEF1-2C54-EA3A-57D3-B02C2088FBFB}"/>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786" name="Group 1785">
                <a:extLst>
                  <a:ext uri="{FF2B5EF4-FFF2-40B4-BE49-F238E27FC236}">
                    <a16:creationId xmlns:a16="http://schemas.microsoft.com/office/drawing/2014/main" id="{36F7359E-F253-9A04-C46E-0FFB0361E922}"/>
                  </a:ext>
                </a:extLst>
              </p:cNvPr>
              <p:cNvGrpSpPr/>
              <p:nvPr/>
            </p:nvGrpSpPr>
            <p:grpSpPr>
              <a:xfrm>
                <a:off x="4355587" y="3787295"/>
                <a:ext cx="1419351" cy="824722"/>
                <a:chOff x="4355587" y="3787295"/>
                <a:chExt cx="1419351" cy="824722"/>
              </a:xfrm>
            </p:grpSpPr>
            <p:cxnSp>
              <p:nvCxnSpPr>
                <p:cNvPr id="1787" name="Straight Connector 1786">
                  <a:extLst>
                    <a:ext uri="{FF2B5EF4-FFF2-40B4-BE49-F238E27FC236}">
                      <a16:creationId xmlns:a16="http://schemas.microsoft.com/office/drawing/2014/main" id="{0A071534-6BEF-A389-F9DA-CA0B637EAF95}"/>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88" name="Straight Connector 1787">
                  <a:extLst>
                    <a:ext uri="{FF2B5EF4-FFF2-40B4-BE49-F238E27FC236}">
                      <a16:creationId xmlns:a16="http://schemas.microsoft.com/office/drawing/2014/main" id="{763D93B9-0250-80E8-47FD-9A543A6F3F34}"/>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789" name="Straight Connector 1788">
                  <a:extLst>
                    <a:ext uri="{FF2B5EF4-FFF2-40B4-BE49-F238E27FC236}">
                      <a16:creationId xmlns:a16="http://schemas.microsoft.com/office/drawing/2014/main" id="{D60DC665-33E2-2D5B-8EA9-9A1B7F76D6EE}"/>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790" name="Straight Connector 1789">
                  <a:extLst>
                    <a:ext uri="{FF2B5EF4-FFF2-40B4-BE49-F238E27FC236}">
                      <a16:creationId xmlns:a16="http://schemas.microsoft.com/office/drawing/2014/main" id="{FA1F8AB4-9589-4B0C-FB1B-28737798F70C}"/>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91" name="Straight Connector 1790">
                  <a:extLst>
                    <a:ext uri="{FF2B5EF4-FFF2-40B4-BE49-F238E27FC236}">
                      <a16:creationId xmlns:a16="http://schemas.microsoft.com/office/drawing/2014/main" id="{A0ACF520-3F76-4261-C40C-4145983CD98F}"/>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920" name="Straight Connector 1919">
                  <a:extLst>
                    <a:ext uri="{FF2B5EF4-FFF2-40B4-BE49-F238E27FC236}">
                      <a16:creationId xmlns:a16="http://schemas.microsoft.com/office/drawing/2014/main" id="{2538116D-ADEE-ADE7-C361-05ADCD22ADD6}"/>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21" name="Straight Connector 1920">
                  <a:extLst>
                    <a:ext uri="{FF2B5EF4-FFF2-40B4-BE49-F238E27FC236}">
                      <a16:creationId xmlns:a16="http://schemas.microsoft.com/office/drawing/2014/main" id="{3CAC9A2E-0733-3298-0395-8169FFEA131C}"/>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22" name="Straight Connector 1921">
                  <a:extLst>
                    <a:ext uri="{FF2B5EF4-FFF2-40B4-BE49-F238E27FC236}">
                      <a16:creationId xmlns:a16="http://schemas.microsoft.com/office/drawing/2014/main" id="{1D83F7CC-1BCC-FD7E-DBA5-50F9C5FB8BBD}"/>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923" name="Arc 1922">
                  <a:extLst>
                    <a:ext uri="{FF2B5EF4-FFF2-40B4-BE49-F238E27FC236}">
                      <a16:creationId xmlns:a16="http://schemas.microsoft.com/office/drawing/2014/main" id="{7ACA13A3-38C2-0D01-1E62-EA22AE54A59C}"/>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924" name="Straight Connector 1923">
                  <a:extLst>
                    <a:ext uri="{FF2B5EF4-FFF2-40B4-BE49-F238E27FC236}">
                      <a16:creationId xmlns:a16="http://schemas.microsoft.com/office/drawing/2014/main" id="{CC0F3DC1-71C1-F803-A00C-88F98E5884E9}"/>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925" name="Straight Connector 1924">
                  <a:extLst>
                    <a:ext uri="{FF2B5EF4-FFF2-40B4-BE49-F238E27FC236}">
                      <a16:creationId xmlns:a16="http://schemas.microsoft.com/office/drawing/2014/main" id="{C18FAB3C-5805-67DE-B209-225F3E5D8968}"/>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26" name="Straight Connector 1925">
                  <a:extLst>
                    <a:ext uri="{FF2B5EF4-FFF2-40B4-BE49-F238E27FC236}">
                      <a16:creationId xmlns:a16="http://schemas.microsoft.com/office/drawing/2014/main" id="{F291A65C-624A-327E-FE18-013FB6285C35}"/>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27" name="Straight Connector 1926">
                  <a:extLst>
                    <a:ext uri="{FF2B5EF4-FFF2-40B4-BE49-F238E27FC236}">
                      <a16:creationId xmlns:a16="http://schemas.microsoft.com/office/drawing/2014/main" id="{90F494D0-622A-8676-92D3-B72B4FBA8F69}"/>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928" name="Straight Connector 1927">
                  <a:extLst>
                    <a:ext uri="{FF2B5EF4-FFF2-40B4-BE49-F238E27FC236}">
                      <a16:creationId xmlns:a16="http://schemas.microsoft.com/office/drawing/2014/main" id="{8D4E9823-BE70-D4B9-11AD-D4B87F70268F}"/>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24" name="Group 1123">
              <a:extLst>
                <a:ext uri="{FF2B5EF4-FFF2-40B4-BE49-F238E27FC236}">
                  <a16:creationId xmlns:a16="http://schemas.microsoft.com/office/drawing/2014/main" id="{E33F75A5-63C8-300A-A929-A6FE1260C1C3}"/>
                </a:ext>
              </a:extLst>
            </p:cNvPr>
            <p:cNvGrpSpPr/>
            <p:nvPr/>
          </p:nvGrpSpPr>
          <p:grpSpPr>
            <a:xfrm flipH="1">
              <a:off x="28413954" y="12778098"/>
              <a:ext cx="1444774" cy="824722"/>
              <a:chOff x="4355587" y="3787295"/>
              <a:chExt cx="1419351" cy="824722"/>
            </a:xfrm>
          </p:grpSpPr>
          <p:cxnSp>
            <p:nvCxnSpPr>
              <p:cNvPr id="1769" name="Straight Connector 1768">
                <a:extLst>
                  <a:ext uri="{FF2B5EF4-FFF2-40B4-BE49-F238E27FC236}">
                    <a16:creationId xmlns:a16="http://schemas.microsoft.com/office/drawing/2014/main" id="{3129D9AB-08EE-41F5-B95A-700D4790CF99}"/>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770" name="Group 1769">
                <a:extLst>
                  <a:ext uri="{FF2B5EF4-FFF2-40B4-BE49-F238E27FC236}">
                    <a16:creationId xmlns:a16="http://schemas.microsoft.com/office/drawing/2014/main" id="{4DABAFE1-2D5D-D71B-E6E2-B3CDC60089B5}"/>
                  </a:ext>
                </a:extLst>
              </p:cNvPr>
              <p:cNvGrpSpPr/>
              <p:nvPr/>
            </p:nvGrpSpPr>
            <p:grpSpPr>
              <a:xfrm>
                <a:off x="4355587" y="3787295"/>
                <a:ext cx="1419351" cy="824722"/>
                <a:chOff x="4355587" y="3787295"/>
                <a:chExt cx="1419351" cy="824722"/>
              </a:xfrm>
            </p:grpSpPr>
            <p:cxnSp>
              <p:nvCxnSpPr>
                <p:cNvPr id="1771" name="Straight Connector 1770">
                  <a:extLst>
                    <a:ext uri="{FF2B5EF4-FFF2-40B4-BE49-F238E27FC236}">
                      <a16:creationId xmlns:a16="http://schemas.microsoft.com/office/drawing/2014/main" id="{C2456CA1-0FF2-3B57-C3DC-3B4AF8605219}"/>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72" name="Straight Connector 1771">
                  <a:extLst>
                    <a:ext uri="{FF2B5EF4-FFF2-40B4-BE49-F238E27FC236}">
                      <a16:creationId xmlns:a16="http://schemas.microsoft.com/office/drawing/2014/main" id="{9F456A1B-271C-B3A1-F7F0-BD28B4F999DD}"/>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773" name="Straight Connector 1772">
                  <a:extLst>
                    <a:ext uri="{FF2B5EF4-FFF2-40B4-BE49-F238E27FC236}">
                      <a16:creationId xmlns:a16="http://schemas.microsoft.com/office/drawing/2014/main" id="{8AA2E8E8-58AF-35EE-DDFA-3E9092E868B0}"/>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774" name="Straight Connector 1773">
                  <a:extLst>
                    <a:ext uri="{FF2B5EF4-FFF2-40B4-BE49-F238E27FC236}">
                      <a16:creationId xmlns:a16="http://schemas.microsoft.com/office/drawing/2014/main" id="{5D9EDE89-7DD8-65D7-F92A-E33CAD5DE6A9}"/>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75" name="Straight Connector 1774">
                  <a:extLst>
                    <a:ext uri="{FF2B5EF4-FFF2-40B4-BE49-F238E27FC236}">
                      <a16:creationId xmlns:a16="http://schemas.microsoft.com/office/drawing/2014/main" id="{D28F7991-B11B-8ACC-533C-4F30FFC861C8}"/>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776" name="Straight Connector 1775">
                  <a:extLst>
                    <a:ext uri="{FF2B5EF4-FFF2-40B4-BE49-F238E27FC236}">
                      <a16:creationId xmlns:a16="http://schemas.microsoft.com/office/drawing/2014/main" id="{E7ABCE4B-E27C-7A0F-CED2-2E140EC2D6A9}"/>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77" name="Straight Connector 1776">
                  <a:extLst>
                    <a:ext uri="{FF2B5EF4-FFF2-40B4-BE49-F238E27FC236}">
                      <a16:creationId xmlns:a16="http://schemas.microsoft.com/office/drawing/2014/main" id="{2BEB7631-F53E-61DE-C8A1-0D2BFB21DBC3}"/>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778" name="Straight Connector 1777">
                  <a:extLst>
                    <a:ext uri="{FF2B5EF4-FFF2-40B4-BE49-F238E27FC236}">
                      <a16:creationId xmlns:a16="http://schemas.microsoft.com/office/drawing/2014/main" id="{9EDA77C3-CB10-1B93-E89D-6A0E6409A25D}"/>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779" name="Arc 1778">
                  <a:extLst>
                    <a:ext uri="{FF2B5EF4-FFF2-40B4-BE49-F238E27FC236}">
                      <a16:creationId xmlns:a16="http://schemas.microsoft.com/office/drawing/2014/main" id="{3C8A8061-44C2-E758-4708-9445513B4614}"/>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780" name="Straight Connector 1779">
                  <a:extLst>
                    <a:ext uri="{FF2B5EF4-FFF2-40B4-BE49-F238E27FC236}">
                      <a16:creationId xmlns:a16="http://schemas.microsoft.com/office/drawing/2014/main" id="{7CCD3E99-D8C1-D93D-F220-3A6CD53B8511}"/>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781" name="Straight Connector 1780">
                  <a:extLst>
                    <a:ext uri="{FF2B5EF4-FFF2-40B4-BE49-F238E27FC236}">
                      <a16:creationId xmlns:a16="http://schemas.microsoft.com/office/drawing/2014/main" id="{87879A3B-C28C-0F51-906E-7D2448374DA9}"/>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82" name="Straight Connector 1781">
                  <a:extLst>
                    <a:ext uri="{FF2B5EF4-FFF2-40B4-BE49-F238E27FC236}">
                      <a16:creationId xmlns:a16="http://schemas.microsoft.com/office/drawing/2014/main" id="{0D808D15-0D8D-E6DE-513B-529F6E2FC7E1}"/>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83" name="Straight Connector 1782">
                  <a:extLst>
                    <a:ext uri="{FF2B5EF4-FFF2-40B4-BE49-F238E27FC236}">
                      <a16:creationId xmlns:a16="http://schemas.microsoft.com/office/drawing/2014/main" id="{0D1C9736-9936-6B0B-4247-B065F87A4AC0}"/>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784" name="Straight Connector 1783">
                  <a:extLst>
                    <a:ext uri="{FF2B5EF4-FFF2-40B4-BE49-F238E27FC236}">
                      <a16:creationId xmlns:a16="http://schemas.microsoft.com/office/drawing/2014/main" id="{351052BD-F33B-5EE5-333D-A796F42E394D}"/>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27" name="Group 1126">
              <a:extLst>
                <a:ext uri="{FF2B5EF4-FFF2-40B4-BE49-F238E27FC236}">
                  <a16:creationId xmlns:a16="http://schemas.microsoft.com/office/drawing/2014/main" id="{83DE8C10-7E51-042B-837C-29DA5A060A5E}"/>
                </a:ext>
              </a:extLst>
            </p:cNvPr>
            <p:cNvGrpSpPr/>
            <p:nvPr/>
          </p:nvGrpSpPr>
          <p:grpSpPr>
            <a:xfrm flipH="1">
              <a:off x="31547127" y="13008012"/>
              <a:ext cx="1444774" cy="824722"/>
              <a:chOff x="4355587" y="3787295"/>
              <a:chExt cx="1419351" cy="824722"/>
            </a:xfrm>
          </p:grpSpPr>
          <p:cxnSp>
            <p:nvCxnSpPr>
              <p:cNvPr id="1149" name="Straight Connector 1148">
                <a:extLst>
                  <a:ext uri="{FF2B5EF4-FFF2-40B4-BE49-F238E27FC236}">
                    <a16:creationId xmlns:a16="http://schemas.microsoft.com/office/drawing/2014/main" id="{CE0A7BD9-09FF-6E35-577C-3907A5F0DC7D}"/>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150" name="Group 1149">
                <a:extLst>
                  <a:ext uri="{FF2B5EF4-FFF2-40B4-BE49-F238E27FC236}">
                    <a16:creationId xmlns:a16="http://schemas.microsoft.com/office/drawing/2014/main" id="{276ABA84-4547-10EB-C29B-B42962C9679B}"/>
                  </a:ext>
                </a:extLst>
              </p:cNvPr>
              <p:cNvGrpSpPr/>
              <p:nvPr/>
            </p:nvGrpSpPr>
            <p:grpSpPr>
              <a:xfrm>
                <a:off x="4355587" y="3787295"/>
                <a:ext cx="1419351" cy="824722"/>
                <a:chOff x="4355587" y="3787295"/>
                <a:chExt cx="1419351" cy="824722"/>
              </a:xfrm>
            </p:grpSpPr>
            <p:cxnSp>
              <p:nvCxnSpPr>
                <p:cNvPr id="1154" name="Straight Connector 1153">
                  <a:extLst>
                    <a:ext uri="{FF2B5EF4-FFF2-40B4-BE49-F238E27FC236}">
                      <a16:creationId xmlns:a16="http://schemas.microsoft.com/office/drawing/2014/main" id="{5C7B6980-29CC-DD33-F4F1-8C9E83161315}"/>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56" name="Straight Connector 1155">
                  <a:extLst>
                    <a:ext uri="{FF2B5EF4-FFF2-40B4-BE49-F238E27FC236}">
                      <a16:creationId xmlns:a16="http://schemas.microsoft.com/office/drawing/2014/main" id="{81F7E12E-6EB0-303F-285E-B51627E7CB86}"/>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158" name="Straight Connector 1157">
                  <a:extLst>
                    <a:ext uri="{FF2B5EF4-FFF2-40B4-BE49-F238E27FC236}">
                      <a16:creationId xmlns:a16="http://schemas.microsoft.com/office/drawing/2014/main" id="{44BA9878-7458-6AF0-4E1B-7CFE8442C27D}"/>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159" name="Straight Connector 1158">
                  <a:extLst>
                    <a:ext uri="{FF2B5EF4-FFF2-40B4-BE49-F238E27FC236}">
                      <a16:creationId xmlns:a16="http://schemas.microsoft.com/office/drawing/2014/main" id="{C850DAE5-B563-E9D4-DB79-B3F72495B1CC}"/>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60" name="Straight Connector 1159">
                  <a:extLst>
                    <a:ext uri="{FF2B5EF4-FFF2-40B4-BE49-F238E27FC236}">
                      <a16:creationId xmlns:a16="http://schemas.microsoft.com/office/drawing/2014/main" id="{13609A9C-3D16-BCF2-8B94-00C82E175191}"/>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161" name="Straight Connector 1160">
                  <a:extLst>
                    <a:ext uri="{FF2B5EF4-FFF2-40B4-BE49-F238E27FC236}">
                      <a16:creationId xmlns:a16="http://schemas.microsoft.com/office/drawing/2014/main" id="{BEA570B5-5DD5-BF35-1AC0-E067BB2FB359}"/>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62" name="Straight Connector 1161">
                  <a:extLst>
                    <a:ext uri="{FF2B5EF4-FFF2-40B4-BE49-F238E27FC236}">
                      <a16:creationId xmlns:a16="http://schemas.microsoft.com/office/drawing/2014/main" id="{753B6659-B698-82B3-CB11-C677E3EE1610}"/>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163" name="Straight Connector 1162">
                  <a:extLst>
                    <a:ext uri="{FF2B5EF4-FFF2-40B4-BE49-F238E27FC236}">
                      <a16:creationId xmlns:a16="http://schemas.microsoft.com/office/drawing/2014/main" id="{B24EEE2E-54B1-2D3B-CD33-95F162469021}"/>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164" name="Arc 1163">
                  <a:extLst>
                    <a:ext uri="{FF2B5EF4-FFF2-40B4-BE49-F238E27FC236}">
                      <a16:creationId xmlns:a16="http://schemas.microsoft.com/office/drawing/2014/main" id="{79E1B74E-1A0D-2E00-E9C3-7B961D04F5CC}"/>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167" name="Straight Connector 1166">
                  <a:extLst>
                    <a:ext uri="{FF2B5EF4-FFF2-40B4-BE49-F238E27FC236}">
                      <a16:creationId xmlns:a16="http://schemas.microsoft.com/office/drawing/2014/main" id="{A5440963-61A6-A10E-D861-54B39C13B382}"/>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168" name="Straight Connector 1167">
                  <a:extLst>
                    <a:ext uri="{FF2B5EF4-FFF2-40B4-BE49-F238E27FC236}">
                      <a16:creationId xmlns:a16="http://schemas.microsoft.com/office/drawing/2014/main" id="{FD229F92-AC01-CF9E-97C8-3045F989E4B2}"/>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69" name="Straight Connector 1168">
                  <a:extLst>
                    <a:ext uri="{FF2B5EF4-FFF2-40B4-BE49-F238E27FC236}">
                      <a16:creationId xmlns:a16="http://schemas.microsoft.com/office/drawing/2014/main" id="{BC4B69B2-68FF-9A69-C47B-49BA0E81C228}"/>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70" name="Straight Connector 1169">
                  <a:extLst>
                    <a:ext uri="{FF2B5EF4-FFF2-40B4-BE49-F238E27FC236}">
                      <a16:creationId xmlns:a16="http://schemas.microsoft.com/office/drawing/2014/main" id="{2C9FCC42-E88E-133A-742D-5B32AC3A6602}"/>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171" name="Straight Connector 1170">
                  <a:extLst>
                    <a:ext uri="{FF2B5EF4-FFF2-40B4-BE49-F238E27FC236}">
                      <a16:creationId xmlns:a16="http://schemas.microsoft.com/office/drawing/2014/main" id="{97A64823-FC7C-E870-0A1D-38C1EFDF5A2D}"/>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nvGrpSpPr>
            <p:cNvPr id="1128" name="Group 1127">
              <a:extLst>
                <a:ext uri="{FF2B5EF4-FFF2-40B4-BE49-F238E27FC236}">
                  <a16:creationId xmlns:a16="http://schemas.microsoft.com/office/drawing/2014/main" id="{539D8967-9B73-496F-9369-98C13C57E794}"/>
                </a:ext>
              </a:extLst>
            </p:cNvPr>
            <p:cNvGrpSpPr/>
            <p:nvPr/>
          </p:nvGrpSpPr>
          <p:grpSpPr>
            <a:xfrm flipH="1">
              <a:off x="34522211" y="13399064"/>
              <a:ext cx="1444774" cy="824722"/>
              <a:chOff x="4355587" y="3787295"/>
              <a:chExt cx="1419351" cy="824722"/>
            </a:xfrm>
          </p:grpSpPr>
          <p:cxnSp>
            <p:nvCxnSpPr>
              <p:cNvPr id="1129" name="Straight Connector 1128">
                <a:extLst>
                  <a:ext uri="{FF2B5EF4-FFF2-40B4-BE49-F238E27FC236}">
                    <a16:creationId xmlns:a16="http://schemas.microsoft.com/office/drawing/2014/main" id="{53198611-8B0B-E1CF-FFFA-4FC9DF19F3EB}"/>
                  </a:ext>
                </a:extLst>
              </p:cNvPr>
              <p:cNvCxnSpPr>
                <a:cxnSpLocks/>
              </p:cNvCxnSpPr>
              <p:nvPr/>
            </p:nvCxnSpPr>
            <p:spPr>
              <a:xfrm>
                <a:off x="4937607" y="3967965"/>
                <a:ext cx="676325"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1130" name="Group 1129">
                <a:extLst>
                  <a:ext uri="{FF2B5EF4-FFF2-40B4-BE49-F238E27FC236}">
                    <a16:creationId xmlns:a16="http://schemas.microsoft.com/office/drawing/2014/main" id="{0E23438C-E97D-19FA-3EEC-640252777F06}"/>
                  </a:ext>
                </a:extLst>
              </p:cNvPr>
              <p:cNvGrpSpPr/>
              <p:nvPr/>
            </p:nvGrpSpPr>
            <p:grpSpPr>
              <a:xfrm>
                <a:off x="4355587" y="3787295"/>
                <a:ext cx="1419351" cy="824722"/>
                <a:chOff x="4355587" y="3787295"/>
                <a:chExt cx="1419351" cy="824722"/>
              </a:xfrm>
            </p:grpSpPr>
            <p:cxnSp>
              <p:nvCxnSpPr>
                <p:cNvPr id="1131" name="Straight Connector 1130">
                  <a:extLst>
                    <a:ext uri="{FF2B5EF4-FFF2-40B4-BE49-F238E27FC236}">
                      <a16:creationId xmlns:a16="http://schemas.microsoft.com/office/drawing/2014/main" id="{B0EDC05C-8A83-9E92-29C5-6CE0E74B50F2}"/>
                    </a:ext>
                  </a:extLst>
                </p:cNvPr>
                <p:cNvCxnSpPr>
                  <a:cxnSpLocks/>
                </p:cNvCxnSpPr>
                <p:nvPr/>
              </p:nvCxnSpPr>
              <p:spPr>
                <a:xfrm>
                  <a:off x="4355587" y="4612017"/>
                  <a:ext cx="141935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32" name="Straight Connector 1131">
                  <a:extLst>
                    <a:ext uri="{FF2B5EF4-FFF2-40B4-BE49-F238E27FC236}">
                      <a16:creationId xmlns:a16="http://schemas.microsoft.com/office/drawing/2014/main" id="{FDD9F997-F2B1-0131-0DE1-BEE48D1F524A}"/>
                    </a:ext>
                  </a:extLst>
                </p:cNvPr>
                <p:cNvCxnSpPr>
                  <a:cxnSpLocks/>
                </p:cNvCxnSpPr>
                <p:nvPr/>
              </p:nvCxnSpPr>
              <p:spPr>
                <a:xfrm flipV="1">
                  <a:off x="4743515" y="4431346"/>
                  <a:ext cx="213756" cy="180671"/>
                </a:xfrm>
                <a:prstGeom prst="line">
                  <a:avLst/>
                </a:prstGeom>
                <a:ln w="25400"/>
              </p:spPr>
              <p:style>
                <a:lnRef idx="1">
                  <a:schemeClr val="dk1"/>
                </a:lnRef>
                <a:fillRef idx="0">
                  <a:schemeClr val="dk1"/>
                </a:fillRef>
                <a:effectRef idx="0">
                  <a:schemeClr val="dk1"/>
                </a:effectRef>
                <a:fontRef idx="minor">
                  <a:schemeClr val="tx1"/>
                </a:fontRef>
              </p:style>
            </p:cxnSp>
            <p:cxnSp>
              <p:nvCxnSpPr>
                <p:cNvPr id="1133" name="Straight Connector 1132">
                  <a:extLst>
                    <a:ext uri="{FF2B5EF4-FFF2-40B4-BE49-F238E27FC236}">
                      <a16:creationId xmlns:a16="http://schemas.microsoft.com/office/drawing/2014/main" id="{733CFAF1-D3A8-7315-27CA-0AA92EB663EC}"/>
                    </a:ext>
                  </a:extLst>
                </p:cNvPr>
                <p:cNvCxnSpPr>
                  <a:cxnSpLocks/>
                </p:cNvCxnSpPr>
                <p:nvPr/>
              </p:nvCxnSpPr>
              <p:spPr>
                <a:xfrm>
                  <a:off x="5275770" y="4431348"/>
                  <a:ext cx="180670" cy="180669"/>
                </a:xfrm>
                <a:prstGeom prst="line">
                  <a:avLst/>
                </a:prstGeom>
                <a:ln w="25400"/>
              </p:spPr>
              <p:style>
                <a:lnRef idx="1">
                  <a:schemeClr val="dk1"/>
                </a:lnRef>
                <a:fillRef idx="0">
                  <a:schemeClr val="dk1"/>
                </a:fillRef>
                <a:effectRef idx="0">
                  <a:schemeClr val="dk1"/>
                </a:effectRef>
                <a:fontRef idx="minor">
                  <a:schemeClr val="tx1"/>
                </a:fontRef>
              </p:style>
            </p:cxnSp>
            <p:cxnSp>
              <p:nvCxnSpPr>
                <p:cNvPr id="1135" name="Straight Connector 1134">
                  <a:extLst>
                    <a:ext uri="{FF2B5EF4-FFF2-40B4-BE49-F238E27FC236}">
                      <a16:creationId xmlns:a16="http://schemas.microsoft.com/office/drawing/2014/main" id="{91A69122-59CF-F4D0-8F33-5AC790C9D7E6}"/>
                    </a:ext>
                  </a:extLst>
                </p:cNvPr>
                <p:cNvCxnSpPr>
                  <a:cxnSpLocks/>
                </p:cNvCxnSpPr>
                <p:nvPr/>
              </p:nvCxnSpPr>
              <p:spPr>
                <a:xfrm>
                  <a:off x="4575704" y="4131860"/>
                  <a:ext cx="3728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36" name="Straight Connector 1135">
                  <a:extLst>
                    <a:ext uri="{FF2B5EF4-FFF2-40B4-BE49-F238E27FC236}">
                      <a16:creationId xmlns:a16="http://schemas.microsoft.com/office/drawing/2014/main" id="{C8B41DB7-C0FF-62D4-2569-794BC2D8E31E}"/>
                    </a:ext>
                  </a:extLst>
                </p:cNvPr>
                <p:cNvCxnSpPr>
                  <a:cxnSpLocks/>
                </p:cNvCxnSpPr>
                <p:nvPr/>
              </p:nvCxnSpPr>
              <p:spPr>
                <a:xfrm>
                  <a:off x="4951572" y="3949465"/>
                  <a:ext cx="0" cy="498399"/>
                </a:xfrm>
                <a:prstGeom prst="line">
                  <a:avLst/>
                </a:prstGeom>
                <a:ln w="25400"/>
              </p:spPr>
              <p:style>
                <a:lnRef idx="1">
                  <a:schemeClr val="dk1"/>
                </a:lnRef>
                <a:fillRef idx="0">
                  <a:schemeClr val="dk1"/>
                </a:fillRef>
                <a:effectRef idx="0">
                  <a:schemeClr val="dk1"/>
                </a:effectRef>
                <a:fontRef idx="minor">
                  <a:schemeClr val="tx1"/>
                </a:fontRef>
              </p:style>
            </p:cxnSp>
            <p:cxnSp>
              <p:nvCxnSpPr>
                <p:cNvPr id="1137" name="Straight Connector 1136">
                  <a:extLst>
                    <a:ext uri="{FF2B5EF4-FFF2-40B4-BE49-F238E27FC236}">
                      <a16:creationId xmlns:a16="http://schemas.microsoft.com/office/drawing/2014/main" id="{7361122E-B92F-BE19-9116-F6B7A3C1B179}"/>
                    </a:ext>
                  </a:extLst>
                </p:cNvPr>
                <p:cNvCxnSpPr>
                  <a:cxnSpLocks/>
                </p:cNvCxnSpPr>
                <p:nvPr/>
              </p:nvCxnSpPr>
              <p:spPr>
                <a:xfrm>
                  <a:off x="4937607" y="4431346"/>
                  <a:ext cx="67632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40" name="Straight Connector 1139">
                  <a:extLst>
                    <a:ext uri="{FF2B5EF4-FFF2-40B4-BE49-F238E27FC236}">
                      <a16:creationId xmlns:a16="http://schemas.microsoft.com/office/drawing/2014/main" id="{CBAA714E-D9E3-8307-9191-282F4848739D}"/>
                    </a:ext>
                  </a:extLst>
                </p:cNvPr>
                <p:cNvCxnSpPr>
                  <a:cxnSpLocks/>
                </p:cNvCxnSpPr>
                <p:nvPr/>
              </p:nvCxnSpPr>
              <p:spPr>
                <a:xfrm>
                  <a:off x="5118766" y="3787295"/>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141" name="Straight Connector 1140">
                  <a:extLst>
                    <a:ext uri="{FF2B5EF4-FFF2-40B4-BE49-F238E27FC236}">
                      <a16:creationId xmlns:a16="http://schemas.microsoft.com/office/drawing/2014/main" id="{B5420B08-8A58-4940-EF65-C638512C4EED}"/>
                    </a:ext>
                  </a:extLst>
                </p:cNvPr>
                <p:cNvCxnSpPr>
                  <a:cxnSpLocks/>
                </p:cNvCxnSpPr>
                <p:nvPr/>
              </p:nvCxnSpPr>
              <p:spPr>
                <a:xfrm>
                  <a:off x="4783668" y="3806894"/>
                  <a:ext cx="676325" cy="0"/>
                </a:xfrm>
                <a:prstGeom prst="line">
                  <a:avLst/>
                </a:prstGeom>
                <a:ln w="25400"/>
              </p:spPr>
              <p:style>
                <a:lnRef idx="1">
                  <a:schemeClr val="dk1"/>
                </a:lnRef>
                <a:fillRef idx="0">
                  <a:schemeClr val="dk1"/>
                </a:fillRef>
                <a:effectRef idx="0">
                  <a:schemeClr val="dk1"/>
                </a:effectRef>
                <a:fontRef idx="minor">
                  <a:schemeClr val="tx1"/>
                </a:fontRef>
              </p:style>
            </p:cxnSp>
            <p:sp>
              <p:nvSpPr>
                <p:cNvPr id="1142" name="Arc 1141">
                  <a:extLst>
                    <a:ext uri="{FF2B5EF4-FFF2-40B4-BE49-F238E27FC236}">
                      <a16:creationId xmlns:a16="http://schemas.microsoft.com/office/drawing/2014/main" id="{66907BF1-B87F-6448-F799-187CD5440761}"/>
                    </a:ext>
                  </a:extLst>
                </p:cNvPr>
                <p:cNvSpPr/>
                <p:nvPr/>
              </p:nvSpPr>
              <p:spPr>
                <a:xfrm rot="2543335">
                  <a:off x="5021657" y="3866804"/>
                  <a:ext cx="668510" cy="69999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1143" name="Straight Connector 1142">
                  <a:extLst>
                    <a:ext uri="{FF2B5EF4-FFF2-40B4-BE49-F238E27FC236}">
                      <a16:creationId xmlns:a16="http://schemas.microsoft.com/office/drawing/2014/main" id="{58DE436A-6B64-4E0F-C125-569ED22BE8B9}"/>
                    </a:ext>
                  </a:extLst>
                </p:cNvPr>
                <p:cNvCxnSpPr>
                  <a:cxnSpLocks/>
                </p:cNvCxnSpPr>
                <p:nvPr/>
              </p:nvCxnSpPr>
              <p:spPr>
                <a:xfrm>
                  <a:off x="5403120" y="4115708"/>
                  <a:ext cx="737" cy="155647"/>
                </a:xfrm>
                <a:prstGeom prst="line">
                  <a:avLst/>
                </a:prstGeom>
                <a:ln w="25400"/>
              </p:spPr>
              <p:style>
                <a:lnRef idx="1">
                  <a:schemeClr val="dk1"/>
                </a:lnRef>
                <a:fillRef idx="0">
                  <a:schemeClr val="dk1"/>
                </a:fillRef>
                <a:effectRef idx="0">
                  <a:schemeClr val="dk1"/>
                </a:effectRef>
                <a:fontRef idx="minor">
                  <a:schemeClr val="tx1"/>
                </a:fontRef>
              </p:style>
            </p:cxnSp>
            <p:cxnSp>
              <p:nvCxnSpPr>
                <p:cNvPr id="1144" name="Straight Connector 1143">
                  <a:extLst>
                    <a:ext uri="{FF2B5EF4-FFF2-40B4-BE49-F238E27FC236}">
                      <a16:creationId xmlns:a16="http://schemas.microsoft.com/office/drawing/2014/main" id="{46A964E7-C832-D54B-0995-0A808EA83765}"/>
                    </a:ext>
                  </a:extLst>
                </p:cNvPr>
                <p:cNvCxnSpPr>
                  <a:cxnSpLocks/>
                </p:cNvCxnSpPr>
                <p:nvPr/>
              </p:nvCxnSpPr>
              <p:spPr>
                <a:xfrm flipH="1">
                  <a:off x="5403857" y="4271355"/>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45" name="Straight Connector 1144">
                  <a:extLst>
                    <a:ext uri="{FF2B5EF4-FFF2-40B4-BE49-F238E27FC236}">
                      <a16:creationId xmlns:a16="http://schemas.microsoft.com/office/drawing/2014/main" id="{196EEF25-630F-FF83-133E-5CBBFAE654AB}"/>
                    </a:ext>
                  </a:extLst>
                </p:cNvPr>
                <p:cNvCxnSpPr>
                  <a:cxnSpLocks/>
                </p:cNvCxnSpPr>
                <p:nvPr/>
              </p:nvCxnSpPr>
              <p:spPr>
                <a:xfrm flipH="1">
                  <a:off x="5404714" y="4124672"/>
                  <a:ext cx="2023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46" name="Straight Connector 1145">
                  <a:extLst>
                    <a:ext uri="{FF2B5EF4-FFF2-40B4-BE49-F238E27FC236}">
                      <a16:creationId xmlns:a16="http://schemas.microsoft.com/office/drawing/2014/main" id="{6B6EAFA6-0336-B017-97B9-36D42B108FC5}"/>
                    </a:ext>
                  </a:extLst>
                </p:cNvPr>
                <p:cNvCxnSpPr>
                  <a:cxnSpLocks/>
                </p:cNvCxnSpPr>
                <p:nvPr/>
              </p:nvCxnSpPr>
              <p:spPr>
                <a:xfrm>
                  <a:off x="5595943" y="4108884"/>
                  <a:ext cx="0" cy="180670"/>
                </a:xfrm>
                <a:prstGeom prst="line">
                  <a:avLst/>
                </a:prstGeom>
                <a:ln w="25400"/>
              </p:spPr>
              <p:style>
                <a:lnRef idx="1">
                  <a:schemeClr val="dk1"/>
                </a:lnRef>
                <a:fillRef idx="0">
                  <a:schemeClr val="dk1"/>
                </a:fillRef>
                <a:effectRef idx="0">
                  <a:schemeClr val="dk1"/>
                </a:effectRef>
                <a:fontRef idx="minor">
                  <a:schemeClr val="tx1"/>
                </a:fontRef>
              </p:style>
            </p:cxnSp>
            <p:cxnSp>
              <p:nvCxnSpPr>
                <p:cNvPr id="1147" name="Straight Connector 1146">
                  <a:extLst>
                    <a:ext uri="{FF2B5EF4-FFF2-40B4-BE49-F238E27FC236}">
                      <a16:creationId xmlns:a16="http://schemas.microsoft.com/office/drawing/2014/main" id="{6E4340F7-B7B0-A6CC-4ADC-CF3ADDE3D3FD}"/>
                    </a:ext>
                  </a:extLst>
                </p:cNvPr>
                <p:cNvCxnSpPr>
                  <a:cxnSpLocks/>
                </p:cNvCxnSpPr>
                <p:nvPr/>
              </p:nvCxnSpPr>
              <p:spPr>
                <a:xfrm>
                  <a:off x="4588689" y="3907584"/>
                  <a:ext cx="0" cy="498399"/>
                </a:xfrm>
                <a:prstGeom prst="line">
                  <a:avLst/>
                </a:prstGeom>
                <a:ln w="25400"/>
              </p:spPr>
              <p:style>
                <a:lnRef idx="1">
                  <a:schemeClr val="dk1"/>
                </a:lnRef>
                <a:fillRef idx="0">
                  <a:schemeClr val="dk1"/>
                </a:fillRef>
                <a:effectRef idx="0">
                  <a:schemeClr val="dk1"/>
                </a:effectRef>
                <a:fontRef idx="minor">
                  <a:schemeClr val="tx1"/>
                </a:fontRef>
              </p:style>
            </p:cxnSp>
          </p:grpSp>
        </p:grpSp>
      </p:grpSp>
      <p:sp>
        <p:nvSpPr>
          <p:cNvPr id="2138" name="Google Shape;596;g355e9a71063_7_0">
            <a:extLst>
              <a:ext uri="{FF2B5EF4-FFF2-40B4-BE49-F238E27FC236}">
                <a16:creationId xmlns:a16="http://schemas.microsoft.com/office/drawing/2014/main" id="{1E8F0E18-00EA-0F19-E10C-B05B177F4444}"/>
              </a:ext>
            </a:extLst>
          </p:cNvPr>
          <p:cNvSpPr txBox="1"/>
          <p:nvPr/>
        </p:nvSpPr>
        <p:spPr>
          <a:xfrm>
            <a:off x="19202400" y="18653760"/>
            <a:ext cx="59436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ea typeface="Helvetica Neue"/>
                <a:cs typeface="Arial" panose="020B0604020202020204" pitchFamily="34" charset="0"/>
                <a:sym typeface="Helvetica Neue"/>
              </a:rPr>
              <a:t>(b) Both the identified corridor air traffic (rotorcrafts) and surrounding ground traffic (car, public transportation) are considered as part of two simulation scenarios: (b.1) with and (b.2) without the presence of urban air mobility (corridor) and its associated vertiports.</a:t>
            </a:r>
            <a:endParaRPr sz="2000" dirty="0">
              <a:solidFill>
                <a:schemeClr val="bg1"/>
              </a:solidFill>
              <a:ea typeface="Helvetica Neue"/>
              <a:cs typeface="Arial" panose="020B0604020202020204" pitchFamily="34" charset="0"/>
              <a:sym typeface="Helvetica Neue"/>
            </a:endParaRPr>
          </a:p>
        </p:txBody>
      </p:sp>
      <p:sp>
        <p:nvSpPr>
          <p:cNvPr id="2160" name="Google Shape;596;g355e9a71063_7_0">
            <a:extLst>
              <a:ext uri="{FF2B5EF4-FFF2-40B4-BE49-F238E27FC236}">
                <a16:creationId xmlns:a16="http://schemas.microsoft.com/office/drawing/2014/main" id="{086E742B-2B9E-D8D7-0C35-1ACA8DE28F96}"/>
              </a:ext>
            </a:extLst>
          </p:cNvPr>
          <p:cNvSpPr txBox="1"/>
          <p:nvPr/>
        </p:nvSpPr>
        <p:spPr>
          <a:xfrm>
            <a:off x="26346935" y="18653760"/>
            <a:ext cx="59436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(c) The trajectories and ground traffic are discretized as a geo-referenced network, where additional link attributes of the roads and the corridor such as capacity and speed are mapped to the network links so simulated traffic congestion can be measured with and without the presence of urban air mobility in a given region of interest.</a:t>
            </a:r>
            <a:endParaRPr sz="2000" dirty="0">
              <a:solidFill>
                <a:schemeClr val="bg1"/>
              </a:solidFill>
              <a:latin typeface="Helvetica Neue"/>
              <a:ea typeface="Helvetica Neue"/>
              <a:cs typeface="Helvetica Neue"/>
              <a:sym typeface="Helvetica Neue"/>
            </a:endParaRPr>
          </a:p>
        </p:txBody>
      </p:sp>
      <p:sp>
        <p:nvSpPr>
          <p:cNvPr id="2164" name="Google Shape;496;g355e9a71063_7_0">
            <a:extLst>
              <a:ext uri="{FF2B5EF4-FFF2-40B4-BE49-F238E27FC236}">
                <a16:creationId xmlns:a16="http://schemas.microsoft.com/office/drawing/2014/main" id="{7E5EF61B-7555-B898-F544-2DA28F3FBE9B}"/>
              </a:ext>
            </a:extLst>
          </p:cNvPr>
          <p:cNvSpPr/>
          <p:nvPr/>
        </p:nvSpPr>
        <p:spPr>
          <a:xfrm>
            <a:off x="19361674" y="9353769"/>
            <a:ext cx="13444713" cy="8047800"/>
          </a:xfrm>
          <a:prstGeom prst="rect">
            <a:avLst/>
          </a:prstGeom>
          <a:noFill/>
          <a:ln w="38100" cap="flat" cmpd="sng">
            <a:solidFill>
              <a:schemeClr val="lt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sp>
        <p:nvSpPr>
          <p:cNvPr id="2165" name="Google Shape;496;g355e9a71063_7_0">
            <a:extLst>
              <a:ext uri="{FF2B5EF4-FFF2-40B4-BE49-F238E27FC236}">
                <a16:creationId xmlns:a16="http://schemas.microsoft.com/office/drawing/2014/main" id="{A9235BA0-5B87-0053-D7B3-228A803ECEFD}"/>
              </a:ext>
            </a:extLst>
          </p:cNvPr>
          <p:cNvSpPr/>
          <p:nvPr/>
        </p:nvSpPr>
        <p:spPr>
          <a:xfrm>
            <a:off x="33026148" y="9341799"/>
            <a:ext cx="5128063" cy="8047800"/>
          </a:xfrm>
          <a:prstGeom prst="rect">
            <a:avLst/>
          </a:prstGeom>
          <a:noFill/>
          <a:ln w="38100" cap="flat" cmpd="sng">
            <a:solidFill>
              <a:schemeClr val="lt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Book Antiqua"/>
              <a:ea typeface="Book Antiqua"/>
              <a:cs typeface="Book Antiqua"/>
              <a:sym typeface="Book Antiqua"/>
            </a:endParaRPr>
          </a:p>
        </p:txBody>
      </p:sp>
      <p:pic>
        <p:nvPicPr>
          <p:cNvPr id="2169" name="Picture 2168" descr="Logo&#10;&#10;AI-generated content may be incorrect.">
            <a:extLst>
              <a:ext uri="{FF2B5EF4-FFF2-40B4-BE49-F238E27FC236}">
                <a16:creationId xmlns:a16="http://schemas.microsoft.com/office/drawing/2014/main" id="{3B34E591-D7EA-C507-1BA4-A5D76F7DA0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57554" y="23685449"/>
            <a:ext cx="2120802" cy="2120802"/>
          </a:xfrm>
          <a:prstGeom prst="rect">
            <a:avLst/>
          </a:prstGeom>
        </p:spPr>
      </p:pic>
      <p:grpSp>
        <p:nvGrpSpPr>
          <p:cNvPr id="2170" name="Group 2169">
            <a:extLst>
              <a:ext uri="{FF2B5EF4-FFF2-40B4-BE49-F238E27FC236}">
                <a16:creationId xmlns:a16="http://schemas.microsoft.com/office/drawing/2014/main" id="{692E12FC-CB97-E4BD-8A9D-1FA6292B3086}"/>
              </a:ext>
            </a:extLst>
          </p:cNvPr>
          <p:cNvGrpSpPr/>
          <p:nvPr/>
        </p:nvGrpSpPr>
        <p:grpSpPr>
          <a:xfrm>
            <a:off x="29683221" y="27789502"/>
            <a:ext cx="7352575" cy="599325"/>
            <a:chOff x="29147225" y="28661474"/>
            <a:chExt cx="7352575" cy="599325"/>
          </a:xfrm>
        </p:grpSpPr>
        <p:sp>
          <p:nvSpPr>
            <p:cNvPr id="2171" name="Google Shape;1586;g31b3ce1ab3e_0_438">
              <a:extLst>
                <a:ext uri="{FF2B5EF4-FFF2-40B4-BE49-F238E27FC236}">
                  <a16:creationId xmlns:a16="http://schemas.microsoft.com/office/drawing/2014/main" id="{9D81E41B-730D-2EF1-B39E-A004784419D5}"/>
                </a:ext>
              </a:extLst>
            </p:cNvPr>
            <p:cNvSpPr txBox="1"/>
            <p:nvPr/>
          </p:nvSpPr>
          <p:spPr>
            <a:xfrm>
              <a:off x="29634475" y="28661474"/>
              <a:ext cx="6865325" cy="599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000000"/>
                  </a:solidFill>
                  <a:latin typeface="Helvetica Neue"/>
                  <a:ea typeface="Helvetica Neue"/>
                  <a:cs typeface="Helvetica Neue"/>
                  <a:sym typeface="Helvetica Neue"/>
                </a:rPr>
                <a:t>Contact: carlos.v.paradis@nasa.gov</a:t>
              </a:r>
              <a:endParaRPr sz="1400" b="0" i="0" u="none" strike="noStrike" cap="none" dirty="0">
                <a:solidFill>
                  <a:srgbClr val="000000"/>
                </a:solidFill>
                <a:latin typeface="Arial"/>
                <a:ea typeface="Arial"/>
                <a:cs typeface="Arial"/>
                <a:sym typeface="Arial"/>
              </a:endParaRPr>
            </a:p>
          </p:txBody>
        </p:sp>
        <p:pic>
          <p:nvPicPr>
            <p:cNvPr id="2172" name="Google Shape;1587;g31b3ce1ab3e_0_438">
              <a:extLst>
                <a:ext uri="{FF2B5EF4-FFF2-40B4-BE49-F238E27FC236}">
                  <a16:creationId xmlns:a16="http://schemas.microsoft.com/office/drawing/2014/main" id="{7F2F8022-271C-122F-C2F2-6A30222F97FF}"/>
                </a:ext>
              </a:extLst>
            </p:cNvPr>
            <p:cNvPicPr preferRelativeResize="0"/>
            <p:nvPr/>
          </p:nvPicPr>
          <p:blipFill>
            <a:blip r:embed="rId8">
              <a:alphaModFix/>
            </a:blip>
            <a:stretch>
              <a:fillRect/>
            </a:stretch>
          </p:blipFill>
          <p:spPr>
            <a:xfrm>
              <a:off x="29147225" y="28741458"/>
              <a:ext cx="474302" cy="447541"/>
            </a:xfrm>
            <a:prstGeom prst="rect">
              <a:avLst/>
            </a:prstGeom>
            <a:noFill/>
            <a:ln>
              <a:noFill/>
            </a:ln>
          </p:spPr>
        </p:pic>
      </p:grpSp>
      <p:sp>
        <p:nvSpPr>
          <p:cNvPr id="2173" name="Google Shape;596;g355e9a71063_7_0">
            <a:extLst>
              <a:ext uri="{FF2B5EF4-FFF2-40B4-BE49-F238E27FC236}">
                <a16:creationId xmlns:a16="http://schemas.microsoft.com/office/drawing/2014/main" id="{0209F5A3-ED41-740D-B229-C0112C6CDB3A}"/>
              </a:ext>
            </a:extLst>
          </p:cNvPr>
          <p:cNvSpPr txBox="1"/>
          <p:nvPr/>
        </p:nvSpPr>
        <p:spPr>
          <a:xfrm>
            <a:off x="33146999" y="18653760"/>
            <a:ext cx="509333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(d) Both the identified and simulated trajectories can be “replayed”, one at a time, to identify how closely the trajectories reconstruct the full corridor. This can be used for manual inspection of trajectory overlap. </a:t>
            </a:r>
            <a:endParaRPr sz="2000" dirty="0">
              <a:solidFill>
                <a:schemeClr val="bg1"/>
              </a:solidFill>
              <a:latin typeface="Helvetica Neue"/>
              <a:ea typeface="Helvetica Neue"/>
              <a:cs typeface="Helvetica Neue"/>
              <a:sym typeface="Helvetica Neue"/>
            </a:endParaRPr>
          </a:p>
        </p:txBody>
      </p:sp>
      <p:sp>
        <p:nvSpPr>
          <p:cNvPr id="2174" name="Google Shape;596;g355e9a71063_7_0">
            <a:extLst>
              <a:ext uri="{FF2B5EF4-FFF2-40B4-BE49-F238E27FC236}">
                <a16:creationId xmlns:a16="http://schemas.microsoft.com/office/drawing/2014/main" id="{10897B0F-2DB1-FF8A-46DA-C94DED217598}"/>
              </a:ext>
            </a:extLst>
          </p:cNvPr>
          <p:cNvSpPr txBox="1"/>
          <p:nvPr/>
        </p:nvSpPr>
        <p:spPr>
          <a:xfrm>
            <a:off x="34364276" y="14851713"/>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t=1</a:t>
            </a:r>
            <a:endParaRPr sz="2000" dirty="0">
              <a:solidFill>
                <a:schemeClr val="bg1"/>
              </a:solidFill>
              <a:latin typeface="Helvetica Neue"/>
              <a:ea typeface="Helvetica Neue"/>
              <a:cs typeface="Helvetica Neue"/>
              <a:sym typeface="Helvetica Neue"/>
            </a:endParaRPr>
          </a:p>
        </p:txBody>
      </p:sp>
      <p:sp>
        <p:nvSpPr>
          <p:cNvPr id="2176" name="Google Shape;596;g355e9a71063_7_0">
            <a:extLst>
              <a:ext uri="{FF2B5EF4-FFF2-40B4-BE49-F238E27FC236}">
                <a16:creationId xmlns:a16="http://schemas.microsoft.com/office/drawing/2014/main" id="{E0464E77-C02E-2ECC-3998-EA3D7427E534}"/>
              </a:ext>
            </a:extLst>
          </p:cNvPr>
          <p:cNvSpPr txBox="1"/>
          <p:nvPr/>
        </p:nvSpPr>
        <p:spPr>
          <a:xfrm>
            <a:off x="36285851" y="14851713"/>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t=2</a:t>
            </a:r>
            <a:endParaRPr sz="2000" dirty="0">
              <a:solidFill>
                <a:schemeClr val="bg1"/>
              </a:solidFill>
              <a:latin typeface="Helvetica Neue"/>
              <a:ea typeface="Helvetica Neue"/>
              <a:cs typeface="Helvetica Neue"/>
              <a:sym typeface="Helvetica Neue"/>
            </a:endParaRPr>
          </a:p>
        </p:txBody>
      </p:sp>
      <p:sp>
        <p:nvSpPr>
          <p:cNvPr id="2177" name="Google Shape;596;g355e9a71063_7_0">
            <a:extLst>
              <a:ext uri="{FF2B5EF4-FFF2-40B4-BE49-F238E27FC236}">
                <a16:creationId xmlns:a16="http://schemas.microsoft.com/office/drawing/2014/main" id="{5C514669-9FD8-CE3E-4AA8-D1D5E609DD39}"/>
              </a:ext>
            </a:extLst>
          </p:cNvPr>
          <p:cNvSpPr txBox="1"/>
          <p:nvPr/>
        </p:nvSpPr>
        <p:spPr>
          <a:xfrm>
            <a:off x="34402376" y="16312896"/>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t=3</a:t>
            </a:r>
            <a:endParaRPr sz="2000" dirty="0">
              <a:solidFill>
                <a:schemeClr val="bg1"/>
              </a:solidFill>
              <a:latin typeface="Helvetica Neue"/>
              <a:ea typeface="Helvetica Neue"/>
              <a:cs typeface="Helvetica Neue"/>
              <a:sym typeface="Helvetica Neue"/>
            </a:endParaRPr>
          </a:p>
        </p:txBody>
      </p:sp>
      <p:sp>
        <p:nvSpPr>
          <p:cNvPr id="2178" name="Google Shape;596;g355e9a71063_7_0">
            <a:extLst>
              <a:ext uri="{FF2B5EF4-FFF2-40B4-BE49-F238E27FC236}">
                <a16:creationId xmlns:a16="http://schemas.microsoft.com/office/drawing/2014/main" id="{23C3881F-55D5-2E9D-A873-BF32633DCF8C}"/>
              </a:ext>
            </a:extLst>
          </p:cNvPr>
          <p:cNvSpPr txBox="1"/>
          <p:nvPr/>
        </p:nvSpPr>
        <p:spPr>
          <a:xfrm>
            <a:off x="36285851" y="16311900"/>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t=4</a:t>
            </a:r>
            <a:endParaRPr sz="2000" dirty="0">
              <a:solidFill>
                <a:schemeClr val="bg1"/>
              </a:solidFill>
              <a:latin typeface="Helvetica Neue"/>
              <a:ea typeface="Helvetica Neue"/>
              <a:cs typeface="Helvetica Neue"/>
              <a:sym typeface="Helvetica Neue"/>
            </a:endParaRPr>
          </a:p>
        </p:txBody>
      </p:sp>
      <p:sp>
        <p:nvSpPr>
          <p:cNvPr id="2179" name="Google Shape;596;g355e9a71063_7_0">
            <a:extLst>
              <a:ext uri="{FF2B5EF4-FFF2-40B4-BE49-F238E27FC236}">
                <a16:creationId xmlns:a16="http://schemas.microsoft.com/office/drawing/2014/main" id="{D66994ED-37CB-B31F-0EC1-CCCFC33C53ED}"/>
              </a:ext>
            </a:extLst>
          </p:cNvPr>
          <p:cNvSpPr txBox="1"/>
          <p:nvPr/>
        </p:nvSpPr>
        <p:spPr>
          <a:xfrm>
            <a:off x="34429448" y="11109960"/>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t=1</a:t>
            </a:r>
            <a:endParaRPr sz="2000" dirty="0">
              <a:solidFill>
                <a:schemeClr val="bg1"/>
              </a:solidFill>
              <a:latin typeface="Helvetica Neue"/>
              <a:ea typeface="Helvetica Neue"/>
              <a:cs typeface="Helvetica Neue"/>
              <a:sym typeface="Helvetica Neue"/>
            </a:endParaRPr>
          </a:p>
        </p:txBody>
      </p:sp>
      <p:sp>
        <p:nvSpPr>
          <p:cNvPr id="2180" name="Google Shape;596;g355e9a71063_7_0">
            <a:extLst>
              <a:ext uri="{FF2B5EF4-FFF2-40B4-BE49-F238E27FC236}">
                <a16:creationId xmlns:a16="http://schemas.microsoft.com/office/drawing/2014/main" id="{854DF995-AC17-7F48-C693-44B37F669944}"/>
              </a:ext>
            </a:extLst>
          </p:cNvPr>
          <p:cNvSpPr txBox="1"/>
          <p:nvPr/>
        </p:nvSpPr>
        <p:spPr>
          <a:xfrm>
            <a:off x="36210367" y="11109960"/>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t=2</a:t>
            </a:r>
            <a:endParaRPr sz="2000" dirty="0">
              <a:solidFill>
                <a:schemeClr val="bg1"/>
              </a:solidFill>
              <a:latin typeface="Helvetica Neue"/>
              <a:ea typeface="Helvetica Neue"/>
              <a:cs typeface="Helvetica Neue"/>
              <a:sym typeface="Helvetica Neue"/>
            </a:endParaRPr>
          </a:p>
        </p:txBody>
      </p:sp>
      <p:sp>
        <p:nvSpPr>
          <p:cNvPr id="2181" name="Google Shape;596;g355e9a71063_7_0">
            <a:extLst>
              <a:ext uri="{FF2B5EF4-FFF2-40B4-BE49-F238E27FC236}">
                <a16:creationId xmlns:a16="http://schemas.microsoft.com/office/drawing/2014/main" id="{21D8EE1F-DCCF-6AE7-EF06-26365DF23053}"/>
              </a:ext>
            </a:extLst>
          </p:cNvPr>
          <p:cNvSpPr txBox="1"/>
          <p:nvPr/>
        </p:nvSpPr>
        <p:spPr>
          <a:xfrm>
            <a:off x="34438715" y="12527280"/>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t=3</a:t>
            </a:r>
            <a:endParaRPr sz="2000" dirty="0">
              <a:solidFill>
                <a:schemeClr val="bg1"/>
              </a:solidFill>
              <a:latin typeface="Helvetica Neue"/>
              <a:ea typeface="Helvetica Neue"/>
              <a:cs typeface="Helvetica Neue"/>
              <a:sym typeface="Helvetica Neue"/>
            </a:endParaRPr>
          </a:p>
        </p:txBody>
      </p:sp>
      <p:sp>
        <p:nvSpPr>
          <p:cNvPr id="2182" name="Google Shape;596;g355e9a71063_7_0">
            <a:extLst>
              <a:ext uri="{FF2B5EF4-FFF2-40B4-BE49-F238E27FC236}">
                <a16:creationId xmlns:a16="http://schemas.microsoft.com/office/drawing/2014/main" id="{F96A001A-2BB9-3B97-027A-1CFD8AF58881}"/>
              </a:ext>
            </a:extLst>
          </p:cNvPr>
          <p:cNvSpPr txBox="1"/>
          <p:nvPr/>
        </p:nvSpPr>
        <p:spPr>
          <a:xfrm>
            <a:off x="36181790" y="12527280"/>
            <a:ext cx="599524" cy="4154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bg1"/>
                </a:solidFill>
                <a:latin typeface="Helvetica Neue"/>
                <a:ea typeface="Helvetica Neue"/>
                <a:cs typeface="Helvetica Neue"/>
                <a:sym typeface="Helvetica Neue"/>
              </a:rPr>
              <a:t>t=4</a:t>
            </a:r>
            <a:endParaRPr sz="2000" dirty="0">
              <a:solidFill>
                <a:schemeClr val="bg1"/>
              </a:solidFill>
              <a:latin typeface="Helvetica Neue"/>
              <a:ea typeface="Helvetica Neue"/>
              <a:cs typeface="Helvetica Neue"/>
              <a:sym typeface="Helvetica Neue"/>
            </a:endParaRPr>
          </a:p>
        </p:txBody>
      </p:sp>
      <p:cxnSp>
        <p:nvCxnSpPr>
          <p:cNvPr id="2185" name="Elbow Connector 2184">
            <a:extLst>
              <a:ext uri="{FF2B5EF4-FFF2-40B4-BE49-F238E27FC236}">
                <a16:creationId xmlns:a16="http://schemas.microsoft.com/office/drawing/2014/main" id="{B238D810-2841-B153-1A5C-757365A890F5}"/>
              </a:ext>
            </a:extLst>
          </p:cNvPr>
          <p:cNvCxnSpPr>
            <a:cxnSpLocks/>
            <a:stCxn id="545" idx="3"/>
          </p:cNvCxnSpPr>
          <p:nvPr/>
        </p:nvCxnSpPr>
        <p:spPr>
          <a:xfrm>
            <a:off x="32276886" y="10635619"/>
            <a:ext cx="1413354" cy="674643"/>
          </a:xfrm>
          <a:prstGeom prst="bentConnector3">
            <a:avLst>
              <a:gd name="adj1" fmla="val 50000"/>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92" name="Google Shape;603;g355e9a71063_7_0">
            <a:extLst>
              <a:ext uri="{FF2B5EF4-FFF2-40B4-BE49-F238E27FC236}">
                <a16:creationId xmlns:a16="http://schemas.microsoft.com/office/drawing/2014/main" id="{2171FA6F-A96E-AB54-89FB-02A8BC45EC1B}"/>
              </a:ext>
            </a:extLst>
          </p:cNvPr>
          <p:cNvSpPr txBox="1"/>
          <p:nvPr/>
        </p:nvSpPr>
        <p:spPr>
          <a:xfrm>
            <a:off x="10834460" y="21879945"/>
            <a:ext cx="16619383" cy="830956"/>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dirty="0">
                <a:latin typeface="Helvetica Neue"/>
                <a:ea typeface="Helvetica Neue"/>
                <a:cs typeface="Helvetica Neue"/>
                <a:sym typeface="Helvetica Neue"/>
              </a:rPr>
              <a:t>Auna</a:t>
            </a:r>
            <a:endParaRPr sz="1400" b="0" i="0" u="none" strike="noStrike" cap="none" dirty="0">
              <a:latin typeface="Arial"/>
              <a:ea typeface="Arial"/>
              <a:cs typeface="Arial"/>
              <a:sym typeface="Arial"/>
            </a:endParaRPr>
          </a:p>
        </p:txBody>
      </p:sp>
      <p:sp>
        <p:nvSpPr>
          <p:cNvPr id="2194" name="Google Shape;596;g355e9a71063_7_0">
            <a:extLst>
              <a:ext uri="{FF2B5EF4-FFF2-40B4-BE49-F238E27FC236}">
                <a16:creationId xmlns:a16="http://schemas.microsoft.com/office/drawing/2014/main" id="{E6A00EBC-28FE-780A-A959-27879166AD35}"/>
              </a:ext>
            </a:extLst>
          </p:cNvPr>
          <p:cNvSpPr txBox="1"/>
          <p:nvPr/>
        </p:nvSpPr>
        <p:spPr>
          <a:xfrm>
            <a:off x="10795316" y="22988016"/>
            <a:ext cx="10790066" cy="2062063"/>
          </a:xfrm>
          <a:prstGeom prst="rect">
            <a:avLst/>
          </a:prstGeom>
          <a:noFill/>
          <a:ln>
            <a:noFill/>
          </a:ln>
        </p:spPr>
        <p:txBody>
          <a:bodyPr spcFirstLastPara="1" wrap="square" lIns="91425" tIns="45700" rIns="91425" bIns="45700" anchor="t" anchorCtr="0">
            <a:spAutoFit/>
          </a:bodyPr>
          <a:lstStyle/>
          <a:p>
            <a:pPr>
              <a:buSzPts val="3200"/>
            </a:pPr>
            <a:r>
              <a:rPr lang="en-US" sz="3200" dirty="0">
                <a:solidFill>
                  <a:schemeClr val="bg1"/>
                </a:solidFill>
                <a:ea typeface="Helvetica Neue"/>
                <a:cs typeface="Arial" panose="020B0604020202020204" pitchFamily="34" charset="0"/>
                <a:sym typeface="Helvetica Neue"/>
              </a:rPr>
              <a:t>The capability to identify, simulate and replay existing corridors is part of a larger ecosystem of tools to better understand emerging modes of transportation, defined in the tool, Auna. Further references can be found in NTRS: </a:t>
            </a:r>
          </a:p>
        </p:txBody>
      </p:sp>
      <p:grpSp>
        <p:nvGrpSpPr>
          <p:cNvPr id="2199" name="Group 2198">
            <a:extLst>
              <a:ext uri="{FF2B5EF4-FFF2-40B4-BE49-F238E27FC236}">
                <a16:creationId xmlns:a16="http://schemas.microsoft.com/office/drawing/2014/main" id="{2D010116-FF8B-161D-9390-990899B95747}"/>
              </a:ext>
            </a:extLst>
          </p:cNvPr>
          <p:cNvGrpSpPr/>
          <p:nvPr/>
        </p:nvGrpSpPr>
        <p:grpSpPr>
          <a:xfrm>
            <a:off x="21446632" y="25398704"/>
            <a:ext cx="6062634" cy="3098314"/>
            <a:chOff x="21446632" y="22988016"/>
            <a:chExt cx="6062634" cy="3098314"/>
          </a:xfrm>
        </p:grpSpPr>
        <p:pic>
          <p:nvPicPr>
            <p:cNvPr id="2197" name="Picture 4">
              <a:extLst>
                <a:ext uri="{FF2B5EF4-FFF2-40B4-BE49-F238E27FC236}">
                  <a16:creationId xmlns:a16="http://schemas.microsoft.com/office/drawing/2014/main" id="{06578BEB-931C-3225-E994-F10C496D85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24590" y="23949218"/>
              <a:ext cx="3684676" cy="2137112"/>
            </a:xfrm>
            <a:prstGeom prst="rect">
              <a:avLst/>
            </a:prstGeom>
            <a:noFill/>
            <a:extLst>
              <a:ext uri="{909E8E84-426E-40DD-AFC4-6F175D3DCCD1}">
                <a14:hiddenFill xmlns:a14="http://schemas.microsoft.com/office/drawing/2010/main">
                  <a:solidFill>
                    <a:srgbClr val="FFFFFF"/>
                  </a:solidFill>
                </a14:hiddenFill>
              </a:ext>
            </a:extLst>
          </p:spPr>
        </p:pic>
        <p:pic>
          <p:nvPicPr>
            <p:cNvPr id="2195" name="Picture 2">
              <a:extLst>
                <a:ext uri="{FF2B5EF4-FFF2-40B4-BE49-F238E27FC236}">
                  <a16:creationId xmlns:a16="http://schemas.microsoft.com/office/drawing/2014/main" id="{AD27333E-3156-5379-31B4-7CBDE2BAFA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60687" y="23379323"/>
              <a:ext cx="3915049" cy="2280516"/>
            </a:xfrm>
            <a:prstGeom prst="rect">
              <a:avLst/>
            </a:prstGeom>
            <a:noFill/>
            <a:extLst>
              <a:ext uri="{909E8E84-426E-40DD-AFC4-6F175D3DCCD1}">
                <a14:hiddenFill xmlns:a14="http://schemas.microsoft.com/office/drawing/2010/main">
                  <a:solidFill>
                    <a:srgbClr val="FFFFFF"/>
                  </a:solidFill>
                </a14:hiddenFill>
              </a:ext>
            </a:extLst>
          </p:spPr>
        </p:pic>
        <p:pic>
          <p:nvPicPr>
            <p:cNvPr id="2196" name="Picture 3">
              <a:extLst>
                <a:ext uri="{FF2B5EF4-FFF2-40B4-BE49-F238E27FC236}">
                  <a16:creationId xmlns:a16="http://schemas.microsoft.com/office/drawing/2014/main" id="{BDF4F74A-4718-0637-E51D-9ED0E4E3C2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46632" y="22988016"/>
              <a:ext cx="3742280" cy="2177539"/>
            </a:xfrm>
            <a:prstGeom prst="rect">
              <a:avLst/>
            </a:prstGeom>
            <a:noFill/>
            <a:extLst>
              <a:ext uri="{909E8E84-426E-40DD-AFC4-6F175D3DCCD1}">
                <a14:hiddenFill xmlns:a14="http://schemas.microsoft.com/office/drawing/2010/main">
                  <a:solidFill>
                    <a:srgbClr val="FFFFFF"/>
                  </a:solidFill>
                </a14:hiddenFill>
              </a:ext>
            </a:extLst>
          </p:spPr>
        </p:pic>
      </p:grpSp>
      <p:pic>
        <p:nvPicPr>
          <p:cNvPr id="2198" name="Picture 2197" descr="A line drawing of a graph&#10;&#10;Description automatically generated">
            <a:extLst>
              <a:ext uri="{FF2B5EF4-FFF2-40B4-BE49-F238E27FC236}">
                <a16:creationId xmlns:a16="http://schemas.microsoft.com/office/drawing/2014/main" id="{4405EFF6-1E5E-C091-EE88-C1A0AB7ECE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19265" y="22897101"/>
            <a:ext cx="3506929" cy="2325078"/>
          </a:xfrm>
          <a:prstGeom prst="rect">
            <a:avLst/>
          </a:prstGeom>
        </p:spPr>
      </p:pic>
      <p:sp>
        <p:nvSpPr>
          <p:cNvPr id="2201" name="TextBox 2200">
            <a:extLst>
              <a:ext uri="{FF2B5EF4-FFF2-40B4-BE49-F238E27FC236}">
                <a16:creationId xmlns:a16="http://schemas.microsoft.com/office/drawing/2014/main" id="{791CBB6F-1FA8-F90D-5686-BC077B75C6A7}"/>
              </a:ext>
            </a:extLst>
          </p:cNvPr>
          <p:cNvSpPr txBox="1"/>
          <p:nvPr/>
        </p:nvSpPr>
        <p:spPr>
          <a:xfrm>
            <a:off x="10870473" y="25408440"/>
            <a:ext cx="9993260" cy="2246769"/>
          </a:xfrm>
          <a:prstGeom prst="rect">
            <a:avLst/>
          </a:prstGeom>
          <a:noFill/>
        </p:spPr>
        <p:txBody>
          <a:bodyPr wrap="square">
            <a:spAutoFit/>
          </a:bodyPr>
          <a:lstStyle/>
          <a:p>
            <a:pPr marL="342900" indent="-342900">
              <a:buFont typeface="Arial" panose="020B0604020202020204" pitchFamily="34" charset="0"/>
              <a:buChar char="•"/>
            </a:pPr>
            <a:r>
              <a:rPr lang="en-US" sz="2800" b="1" dirty="0">
                <a:solidFill>
                  <a:schemeClr val="bg1"/>
                </a:solidFill>
              </a:rPr>
              <a:t>Interpretability and Geometry of Trajectory Corridors:</a:t>
            </a:r>
            <a:r>
              <a:rPr lang="en-US" sz="2800" dirty="0">
                <a:solidFill>
                  <a:schemeClr val="bg1"/>
                </a:solidFill>
              </a:rPr>
              <a:t> </a:t>
            </a:r>
            <a:r>
              <a:rPr lang="en-US" sz="2800" dirty="0">
                <a:solidFill>
                  <a:schemeClr val="bg1"/>
                </a:solidFill>
                <a:hlinkClick r:id="rId13"/>
              </a:rPr>
              <a:t>https://ntrs.nasa.gov/citations/20240009440</a:t>
            </a:r>
            <a:endParaRPr lang="en-US" sz="2800" dirty="0">
              <a:solidFill>
                <a:schemeClr val="bg1"/>
              </a:solidFill>
            </a:endParaRPr>
          </a:p>
          <a:p>
            <a:pPr marL="342900" indent="-342900">
              <a:buFont typeface="Arial" panose="020B0604020202020204" pitchFamily="34" charset="0"/>
              <a:buChar char="•"/>
            </a:pPr>
            <a:r>
              <a:rPr lang="en-US" sz="2800" b="1" dirty="0">
                <a:solidFill>
                  <a:schemeClr val="bg1"/>
                </a:solidFill>
              </a:rPr>
              <a:t>Auna: A Geospatial System for Assessing Multimodal Mobility</a:t>
            </a:r>
            <a:r>
              <a:rPr lang="en-US" sz="2800" dirty="0">
                <a:solidFill>
                  <a:schemeClr val="bg1"/>
                </a:solidFill>
              </a:rPr>
              <a:t>: </a:t>
            </a:r>
            <a:r>
              <a:rPr lang="en-US" sz="2800" dirty="0">
                <a:solidFill>
                  <a:schemeClr val="bg1"/>
                </a:solidFill>
                <a:hlinkClick r:id="rId14"/>
              </a:rPr>
              <a:t>https://ntrs.nasa.gov/citations/20240016154</a:t>
            </a:r>
            <a:endParaRPr lang="en-US" sz="2800" dirty="0">
              <a:solidFill>
                <a:schemeClr val="bg1"/>
              </a:solidFill>
            </a:endParaRPr>
          </a:p>
          <a:p>
            <a:pPr marL="342900" indent="-342900">
              <a:buFont typeface="Arial" panose="020B0604020202020204" pitchFamily="34" charset="0"/>
              <a:buChar char="•"/>
            </a:pPr>
            <a:endParaRPr lang="en-US" sz="2800" b="1" dirty="0">
              <a:solidFill>
                <a:schemeClr val="bg1"/>
              </a:solidFill>
            </a:endParaRPr>
          </a:p>
        </p:txBody>
      </p:sp>
      <p:pic>
        <p:nvPicPr>
          <p:cNvPr id="2053" name="Picture 2052" descr="A blue cloud with a white silhouette of a boat&#10;&#10;AI-generated content may be incorrect.">
            <a:extLst>
              <a:ext uri="{FF2B5EF4-FFF2-40B4-BE49-F238E27FC236}">
                <a16:creationId xmlns:a16="http://schemas.microsoft.com/office/drawing/2014/main" id="{20CB6ED1-5FF9-3EB8-05AD-D3438F9414A6}"/>
              </a:ext>
            </a:extLst>
          </p:cNvPr>
          <p:cNvPicPr>
            <a:picLocks noChangeAspect="1"/>
          </p:cNvPicPr>
          <p:nvPr/>
        </p:nvPicPr>
        <p:blipFill>
          <a:blip r:embed="rId15"/>
          <a:stretch>
            <a:fillRect/>
          </a:stretch>
        </p:blipFill>
        <p:spPr>
          <a:xfrm>
            <a:off x="31762639" y="26119546"/>
            <a:ext cx="2610746" cy="1505783"/>
          </a:xfrm>
          <a:prstGeom prst="rect">
            <a:avLst/>
          </a:prstGeom>
        </p:spPr>
      </p:pic>
    </p:spTree>
    <p:extLst>
      <p:ext uri="{BB962C8B-B14F-4D97-AF65-F5344CB8AC3E}">
        <p14:creationId xmlns:p14="http://schemas.microsoft.com/office/powerpoint/2010/main" val="1873282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e9fb52-4460-402b-ab4e-d747d6943b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5F56C5497B8149A40A0AAC676BAE01" ma:contentTypeVersion="11" ma:contentTypeDescription="Create a new document." ma:contentTypeScope="" ma:versionID="9cca7d1d0219dd089fcb4af77e8bd6ea">
  <xsd:schema xmlns:xsd="http://www.w3.org/2001/XMLSchema" xmlns:xs="http://www.w3.org/2001/XMLSchema" xmlns:p="http://schemas.microsoft.com/office/2006/metadata/properties" xmlns:ns2="c7e9fb52-4460-402b-ab4e-d747d6943b5e" targetNamespace="http://schemas.microsoft.com/office/2006/metadata/properties" ma:root="true" ma:fieldsID="35ba02bc3aaf97ecd9fe105cbee9f7a5" ns2:_="">
    <xsd:import namespace="c7e9fb52-4460-402b-ab4e-d747d6943b5e"/>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9fb52-4460-402b-ab4e-d747d6943b5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B9371-40E1-421E-8F04-F53B153E5F81}">
  <ds:schemaRefs>
    <ds:schemaRef ds:uri="http://www.w3.org/XML/1998/namespace"/>
    <ds:schemaRef ds:uri="http://schemas.microsoft.com/office/2006/documentManagement/types"/>
    <ds:schemaRef ds:uri="http://purl.org/dc/elements/1.1/"/>
    <ds:schemaRef ds:uri="http://purl.org/dc/terms/"/>
    <ds:schemaRef ds:uri="c7e9fb52-4460-402b-ab4e-d747d6943b5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F0AC89F-F6D2-485E-BB42-20F0EF37734C}">
  <ds:schemaRefs>
    <ds:schemaRef ds:uri="http://schemas.microsoft.com/sharepoint/v3/contenttype/forms"/>
  </ds:schemaRefs>
</ds:datastoreItem>
</file>

<file path=customXml/itemProps3.xml><?xml version="1.0" encoding="utf-8"?>
<ds:datastoreItem xmlns:ds="http://schemas.openxmlformats.org/officeDocument/2006/customXml" ds:itemID="{79CD5CAC-77C1-4C54-BF1E-39A39628C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9fb52-4460-402b-ab4e-d747d6943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424</TotalTime>
  <Words>806</Words>
  <Application>Microsoft Macintosh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Aptos</vt:lpstr>
      <vt:lpstr>Arial</vt:lpstr>
      <vt:lpstr>Book Antiqua</vt:lpstr>
      <vt:lpstr>Helvetica Neue</vt:lpstr>
      <vt:lpstr>Helvetica Neue Light</vt:lpstr>
      <vt:lpstr>Lucida Sans</vt:lpstr>
      <vt:lpstr>Wingdings</vt:lpstr>
      <vt:lpstr>Wingdings 2</vt:lpstr>
      <vt:lpstr>Wingdings 3</vt:lpstr>
      <vt:lpstr>Apex</vt:lpstr>
      <vt:lpstr>PowerPoint Presentation</vt:lpstr>
    </vt:vector>
  </TitlesOfParts>
  <Company>ACS,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Margulies</dc:creator>
  <cp:lastModifiedBy>Paradis, Carlos V. (ARC-TI)[KBR Wyle Services, LLC]</cp:lastModifiedBy>
  <cp:revision>46</cp:revision>
  <dcterms:created xsi:type="dcterms:W3CDTF">2007-06-25T16:27:01Z</dcterms:created>
  <dcterms:modified xsi:type="dcterms:W3CDTF">2025-05-21T02:34:48Z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0x010100015F56C5497B8149A40A0AAC676BAE01</vt:lpwstr>
  </property>
  <property fmtid="{D5CDD505-2E9C-101B-9397-08002B2CF9AE}" pid="3" name="MediaServiceImageTags">
    <vt:lpwstr/>
  </property>
</Properties>
</file>