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  <p:sldMasterId id="2147483708" r:id="rId5"/>
  </p:sldMasterIdLst>
  <p:notesMasterIdLst>
    <p:notesMasterId r:id="rId27"/>
  </p:notesMasterIdLst>
  <p:sldIdLst>
    <p:sldId id="261" r:id="rId6"/>
    <p:sldId id="288" r:id="rId7"/>
    <p:sldId id="289" r:id="rId8"/>
    <p:sldId id="294" r:id="rId9"/>
    <p:sldId id="276" r:id="rId10"/>
    <p:sldId id="279" r:id="rId11"/>
    <p:sldId id="278" r:id="rId12"/>
    <p:sldId id="306" r:id="rId13"/>
    <p:sldId id="263" r:id="rId14"/>
    <p:sldId id="295" r:id="rId15"/>
    <p:sldId id="297" r:id="rId16"/>
    <p:sldId id="308" r:id="rId17"/>
    <p:sldId id="307" r:id="rId18"/>
    <p:sldId id="298" r:id="rId19"/>
    <p:sldId id="296" r:id="rId20"/>
    <p:sldId id="305" r:id="rId21"/>
    <p:sldId id="309" r:id="rId22"/>
    <p:sldId id="290" r:id="rId23"/>
    <p:sldId id="260" r:id="rId24"/>
    <p:sldId id="304" r:id="rId25"/>
    <p:sldId id="30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ANE, ALEXANDER C. (GISS-6110)" initials="RAC(6" lastIdx="1" clrIdx="0">
    <p:extLst>
      <p:ext uri="{19B8F6BF-5375-455C-9EA6-DF929625EA0E}">
        <p15:presenceInfo xmlns:p15="http://schemas.microsoft.com/office/powerpoint/2012/main" userId="S::aruane@ndc.nasa.gov::5f587773-c671-459d-a275-bbacb64e707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BC53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7C7A42-953D-4F02-8B70-48C444BB1107}" v="946" dt="2025-06-10T21:44:44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3690" autoAdjust="0"/>
  </p:normalViewPr>
  <p:slideViewPr>
    <p:cSldViewPr snapToGrid="0">
      <p:cViewPr>
        <p:scale>
          <a:sx n="50" d="100"/>
          <a:sy n="50" d="100"/>
        </p:scale>
        <p:origin x="115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ANE, ALEXANDER C. (GISS-6110)" userId="5f587773-c671-459d-a275-bbacb64e707c" providerId="ADAL" clId="{5E7C7A42-953D-4F02-8B70-48C444BB1107}"/>
    <pc:docChg chg="undo custSel addSld delSld modSld sldOrd modShowInfo">
      <pc:chgData name="RUANE, ALEXANDER C. (GISS-6110)" userId="5f587773-c671-459d-a275-bbacb64e707c" providerId="ADAL" clId="{5E7C7A42-953D-4F02-8B70-48C444BB1107}" dt="2025-06-10T21:45:23.363" v="2303" actId="113"/>
      <pc:docMkLst>
        <pc:docMk/>
      </pc:docMkLst>
      <pc:sldChg chg="modSp mod">
        <pc:chgData name="RUANE, ALEXANDER C. (GISS-6110)" userId="5f587773-c671-459d-a275-bbacb64e707c" providerId="ADAL" clId="{5E7C7A42-953D-4F02-8B70-48C444BB1107}" dt="2025-06-09T21:12:47.133" v="1342" actId="20577"/>
        <pc:sldMkLst>
          <pc:docMk/>
          <pc:sldMk cId="3696944165" sldId="261"/>
        </pc:sldMkLst>
        <pc:spChg chg="mod">
          <ac:chgData name="RUANE, ALEXANDER C. (GISS-6110)" userId="5f587773-c671-459d-a275-bbacb64e707c" providerId="ADAL" clId="{5E7C7A42-953D-4F02-8B70-48C444BB1107}" dt="2025-06-09T21:12:47.133" v="1342" actId="20577"/>
          <ac:spMkLst>
            <pc:docMk/>
            <pc:sldMk cId="3696944165" sldId="261"/>
            <ac:spMk id="2" creationId="{263A1C17-C08F-478B-B340-ACD1CF69B59F}"/>
          </ac:spMkLst>
        </pc:spChg>
      </pc:sldChg>
      <pc:sldChg chg="modSp mod">
        <pc:chgData name="RUANE, ALEXANDER C. (GISS-6110)" userId="5f587773-c671-459d-a275-bbacb64e707c" providerId="ADAL" clId="{5E7C7A42-953D-4F02-8B70-48C444BB1107}" dt="2025-06-09T20:53:56.867" v="181" actId="1036"/>
        <pc:sldMkLst>
          <pc:docMk/>
          <pc:sldMk cId="1789890623" sldId="263"/>
        </pc:sldMkLst>
        <pc:picChg chg="mod">
          <ac:chgData name="RUANE, ALEXANDER C. (GISS-6110)" userId="5f587773-c671-459d-a275-bbacb64e707c" providerId="ADAL" clId="{5E7C7A42-953D-4F02-8B70-48C444BB1107}" dt="2025-06-09T20:53:56.867" v="181" actId="1036"/>
          <ac:picMkLst>
            <pc:docMk/>
            <pc:sldMk cId="1789890623" sldId="263"/>
            <ac:picMk id="4" creationId="{B8B622C0-243E-425F-88A9-8254E9D8F4CC}"/>
          </ac:picMkLst>
        </pc:picChg>
      </pc:sldChg>
      <pc:sldChg chg="modSp mod">
        <pc:chgData name="RUANE, ALEXANDER C. (GISS-6110)" userId="5f587773-c671-459d-a275-bbacb64e707c" providerId="ADAL" clId="{5E7C7A42-953D-4F02-8B70-48C444BB1107}" dt="2025-06-09T21:12:01.973" v="1341" actId="732"/>
        <pc:sldMkLst>
          <pc:docMk/>
          <pc:sldMk cId="2508772776" sldId="279"/>
        </pc:sldMkLst>
        <pc:picChg chg="mod modCrop">
          <ac:chgData name="RUANE, ALEXANDER C. (GISS-6110)" userId="5f587773-c671-459d-a275-bbacb64e707c" providerId="ADAL" clId="{5E7C7A42-953D-4F02-8B70-48C444BB1107}" dt="2025-06-09T21:12:01.973" v="1341" actId="732"/>
          <ac:picMkLst>
            <pc:docMk/>
            <pc:sldMk cId="2508772776" sldId="279"/>
            <ac:picMk id="2" creationId="{04393E2A-8E6F-48B7-ABC6-47AA02EA399F}"/>
          </ac:picMkLst>
        </pc:picChg>
      </pc:sldChg>
      <pc:sldChg chg="addSp delSp modSp mod modAnim">
        <pc:chgData name="RUANE, ALEXANDER C. (GISS-6110)" userId="5f587773-c671-459d-a275-bbacb64e707c" providerId="ADAL" clId="{5E7C7A42-953D-4F02-8B70-48C444BB1107}" dt="2025-06-09T21:09:42.167" v="1305"/>
        <pc:sldMkLst>
          <pc:docMk/>
          <pc:sldMk cId="1879016098" sldId="290"/>
        </pc:sldMkLst>
        <pc:spChg chg="mod">
          <ac:chgData name="RUANE, ALEXANDER C. (GISS-6110)" userId="5f587773-c671-459d-a275-bbacb64e707c" providerId="ADAL" clId="{5E7C7A42-953D-4F02-8B70-48C444BB1107}" dt="2025-06-09T20:55:58.245" v="248" actId="20577"/>
          <ac:spMkLst>
            <pc:docMk/>
            <pc:sldMk cId="1879016098" sldId="290"/>
            <ac:spMk id="5" creationId="{3D15B63F-6864-936C-5F46-385E08C0FE34}"/>
          </ac:spMkLst>
        </pc:spChg>
        <pc:spChg chg="mod">
          <ac:chgData name="RUANE, ALEXANDER C. (GISS-6110)" userId="5f587773-c671-459d-a275-bbacb64e707c" providerId="ADAL" clId="{5E7C7A42-953D-4F02-8B70-48C444BB1107}" dt="2025-06-09T21:09:42.167" v="1305"/>
          <ac:spMkLst>
            <pc:docMk/>
            <pc:sldMk cId="1879016098" sldId="290"/>
            <ac:spMk id="10" creationId="{FCA8C5EA-154B-080D-D44B-9CBDD8FD5C08}"/>
          </ac:spMkLst>
        </pc:spChg>
        <pc:picChg chg="add del mod modCrop">
          <ac:chgData name="RUANE, ALEXANDER C. (GISS-6110)" userId="5f587773-c671-459d-a275-bbacb64e707c" providerId="ADAL" clId="{5E7C7A42-953D-4F02-8B70-48C444BB1107}" dt="2025-06-09T21:06:18.434" v="1119" actId="1037"/>
          <ac:picMkLst>
            <pc:docMk/>
            <pc:sldMk cId="1879016098" sldId="290"/>
            <ac:picMk id="8" creationId="{459AF35D-A975-6ED0-ACF6-9565EB5A0181}"/>
          </ac:picMkLst>
        </pc:picChg>
      </pc:sldChg>
      <pc:sldChg chg="delSp modSp mod">
        <pc:chgData name="RUANE, ALEXANDER C. (GISS-6110)" userId="5f587773-c671-459d-a275-bbacb64e707c" providerId="ADAL" clId="{5E7C7A42-953D-4F02-8B70-48C444BB1107}" dt="2025-06-10T21:45:23.363" v="2303" actId="113"/>
        <pc:sldMkLst>
          <pc:docMk/>
          <pc:sldMk cId="3959983210" sldId="296"/>
        </pc:sldMkLst>
        <pc:spChg chg="del">
          <ac:chgData name="RUANE, ALEXANDER C. (GISS-6110)" userId="5f587773-c671-459d-a275-bbacb64e707c" providerId="ADAL" clId="{5E7C7A42-953D-4F02-8B70-48C444BB1107}" dt="2025-06-09T21:37:21.713" v="1675" actId="478"/>
          <ac:spMkLst>
            <pc:docMk/>
            <pc:sldMk cId="3959983210" sldId="296"/>
            <ac:spMk id="11" creationId="{CEAF6A1A-EF11-88BE-19C4-CE2F06A550BE}"/>
          </ac:spMkLst>
        </pc:spChg>
        <pc:spChg chg="mod">
          <ac:chgData name="RUANE, ALEXANDER C. (GISS-6110)" userId="5f587773-c671-459d-a275-bbacb64e707c" providerId="ADAL" clId="{5E7C7A42-953D-4F02-8B70-48C444BB1107}" dt="2025-06-10T21:45:23.363" v="2303" actId="113"/>
          <ac:spMkLst>
            <pc:docMk/>
            <pc:sldMk cId="3959983210" sldId="296"/>
            <ac:spMk id="14" creationId="{E7BBE0D7-E355-D4AA-EE0E-372809BB873B}"/>
          </ac:spMkLst>
        </pc:spChg>
        <pc:picChg chg="mod">
          <ac:chgData name="RUANE, ALEXANDER C. (GISS-6110)" userId="5f587773-c671-459d-a275-bbacb64e707c" providerId="ADAL" clId="{5E7C7A42-953D-4F02-8B70-48C444BB1107}" dt="2025-06-09T21:37:26.255" v="1712" actId="1037"/>
          <ac:picMkLst>
            <pc:docMk/>
            <pc:sldMk cId="3959983210" sldId="296"/>
            <ac:picMk id="9" creationId="{ED8D1653-8651-6E2A-9107-A189131259F2}"/>
          </ac:picMkLst>
        </pc:picChg>
      </pc:sldChg>
      <pc:sldChg chg="addSp delSp modSp mod modAnim">
        <pc:chgData name="RUANE, ALEXANDER C. (GISS-6110)" userId="5f587773-c671-459d-a275-bbacb64e707c" providerId="ADAL" clId="{5E7C7A42-953D-4F02-8B70-48C444BB1107}" dt="2025-06-10T21:44:44.239" v="2301" actId="113"/>
        <pc:sldMkLst>
          <pc:docMk/>
          <pc:sldMk cId="2685530228" sldId="297"/>
        </pc:sldMkLst>
        <pc:spChg chg="del">
          <ac:chgData name="RUANE, ALEXANDER C. (GISS-6110)" userId="5f587773-c671-459d-a275-bbacb64e707c" providerId="ADAL" clId="{5E7C7A42-953D-4F02-8B70-48C444BB1107}" dt="2025-06-09T20:57:08.661" v="257" actId="478"/>
          <ac:spMkLst>
            <pc:docMk/>
            <pc:sldMk cId="2685530228" sldId="297"/>
            <ac:spMk id="2" creationId="{3484F106-5880-76D5-1699-5547730F9B7A}"/>
          </ac:spMkLst>
        </pc:spChg>
        <pc:spChg chg="del">
          <ac:chgData name="RUANE, ALEXANDER C. (GISS-6110)" userId="5f587773-c671-459d-a275-bbacb64e707c" providerId="ADAL" clId="{5E7C7A42-953D-4F02-8B70-48C444BB1107}" dt="2025-06-09T21:36:42.995" v="1505" actId="478"/>
          <ac:spMkLst>
            <pc:docMk/>
            <pc:sldMk cId="2685530228" sldId="297"/>
            <ac:spMk id="11" creationId="{CEAF6A1A-EF11-88BE-19C4-CE2F06A550BE}"/>
          </ac:spMkLst>
        </pc:spChg>
        <pc:spChg chg="mod">
          <ac:chgData name="RUANE, ALEXANDER C. (GISS-6110)" userId="5f587773-c671-459d-a275-bbacb64e707c" providerId="ADAL" clId="{5E7C7A42-953D-4F02-8B70-48C444BB1107}" dt="2025-06-10T21:44:44.239" v="2301" actId="113"/>
          <ac:spMkLst>
            <pc:docMk/>
            <pc:sldMk cId="2685530228" sldId="297"/>
            <ac:spMk id="12" creationId="{D2736591-7501-5EC4-4F1E-E6825899B9A6}"/>
          </ac:spMkLst>
        </pc:spChg>
        <pc:spChg chg="add mod">
          <ac:chgData name="RUANE, ALEXANDER C. (GISS-6110)" userId="5f587773-c671-459d-a275-bbacb64e707c" providerId="ADAL" clId="{5E7C7A42-953D-4F02-8B70-48C444BB1107}" dt="2025-06-09T21:10:18.821" v="1335" actId="1036"/>
          <ac:spMkLst>
            <pc:docMk/>
            <pc:sldMk cId="2685530228" sldId="297"/>
            <ac:spMk id="14" creationId="{575B9A78-B0B4-A80C-04C9-6BB0D575CC67}"/>
          </ac:spMkLst>
        </pc:spChg>
        <pc:picChg chg="add del mod modCrop">
          <ac:chgData name="RUANE, ALEXANDER C. (GISS-6110)" userId="5f587773-c671-459d-a275-bbacb64e707c" providerId="ADAL" clId="{5E7C7A42-953D-4F02-8B70-48C444BB1107}" dt="2025-06-09T21:06:58.899" v="1127" actId="478"/>
          <ac:picMkLst>
            <pc:docMk/>
            <pc:sldMk cId="2685530228" sldId="297"/>
            <ac:picMk id="4" creationId="{456307E5-37D1-4985-B45A-6814B18BC572}"/>
          </ac:picMkLst>
        </pc:picChg>
        <pc:picChg chg="add del">
          <ac:chgData name="RUANE, ALEXANDER C. (GISS-6110)" userId="5f587773-c671-459d-a275-bbacb64e707c" providerId="ADAL" clId="{5E7C7A42-953D-4F02-8B70-48C444BB1107}" dt="2025-06-09T21:06:28.801" v="1121" actId="478"/>
          <ac:picMkLst>
            <pc:docMk/>
            <pc:sldMk cId="2685530228" sldId="297"/>
            <ac:picMk id="7" creationId="{335EAB37-5F2D-4E7F-710C-018102966D67}"/>
          </ac:picMkLst>
        </pc:picChg>
        <pc:picChg chg="add del mod modCrop">
          <ac:chgData name="RUANE, ALEXANDER C. (GISS-6110)" userId="5f587773-c671-459d-a275-bbacb64e707c" providerId="ADAL" clId="{5E7C7A42-953D-4F02-8B70-48C444BB1107}" dt="2025-06-09T21:36:48.019" v="1538" actId="1035"/>
          <ac:picMkLst>
            <pc:docMk/>
            <pc:sldMk cId="2685530228" sldId="297"/>
            <ac:picMk id="9" creationId="{ED8D1653-8651-6E2A-9107-A189131259F2}"/>
          </ac:picMkLst>
        </pc:picChg>
        <pc:picChg chg="add del mod">
          <ac:chgData name="RUANE, ALEXANDER C. (GISS-6110)" userId="5f587773-c671-459d-a275-bbacb64e707c" providerId="ADAL" clId="{5E7C7A42-953D-4F02-8B70-48C444BB1107}" dt="2025-06-09T21:10:35.042" v="1336" actId="14100"/>
          <ac:picMkLst>
            <pc:docMk/>
            <pc:sldMk cId="2685530228" sldId="297"/>
            <ac:picMk id="10" creationId="{84F11B81-7D1F-49A0-E069-646C2FF7D7D4}"/>
          </ac:picMkLst>
        </pc:picChg>
        <pc:picChg chg="add del mod">
          <ac:chgData name="RUANE, ALEXANDER C. (GISS-6110)" userId="5f587773-c671-459d-a275-bbacb64e707c" providerId="ADAL" clId="{5E7C7A42-953D-4F02-8B70-48C444BB1107}" dt="2025-06-09T21:08:31.441" v="1203" actId="478"/>
          <ac:picMkLst>
            <pc:docMk/>
            <pc:sldMk cId="2685530228" sldId="297"/>
            <ac:picMk id="13" creationId="{3AAED5DC-5DD5-358A-30D3-6033CBEBABA5}"/>
          </ac:picMkLst>
        </pc:picChg>
      </pc:sldChg>
      <pc:sldChg chg="addSp delSp modSp mod">
        <pc:chgData name="RUANE, ALEXANDER C. (GISS-6110)" userId="5f587773-c671-459d-a275-bbacb64e707c" providerId="ADAL" clId="{5E7C7A42-953D-4F02-8B70-48C444BB1107}" dt="2025-06-10T21:45:14.917" v="2302" actId="113"/>
        <pc:sldMkLst>
          <pc:docMk/>
          <pc:sldMk cId="2806832330" sldId="298"/>
        </pc:sldMkLst>
        <pc:spChg chg="add del mod">
          <ac:chgData name="RUANE, ALEXANDER C. (GISS-6110)" userId="5f587773-c671-459d-a275-bbacb64e707c" providerId="ADAL" clId="{5E7C7A42-953D-4F02-8B70-48C444BB1107}" dt="2025-06-09T17:59:33.154" v="96"/>
          <ac:spMkLst>
            <pc:docMk/>
            <pc:sldMk cId="2806832330" sldId="298"/>
            <ac:spMk id="2" creationId="{C6FAD0B8-E652-06D0-3586-20BB1B294394}"/>
          </ac:spMkLst>
        </pc:spChg>
        <pc:spChg chg="add del">
          <ac:chgData name="RUANE, ALEXANDER C. (GISS-6110)" userId="5f587773-c671-459d-a275-bbacb64e707c" providerId="ADAL" clId="{5E7C7A42-953D-4F02-8B70-48C444BB1107}" dt="2025-06-09T20:26:28.733" v="98" actId="22"/>
          <ac:spMkLst>
            <pc:docMk/>
            <pc:sldMk cId="2806832330" sldId="298"/>
            <ac:spMk id="7" creationId="{66B6A763-172C-4DBC-0E2E-AA34B9C589AC}"/>
          </ac:spMkLst>
        </pc:spChg>
        <pc:spChg chg="add mod">
          <ac:chgData name="RUANE, ALEXANDER C. (GISS-6110)" userId="5f587773-c671-459d-a275-bbacb64e707c" providerId="ADAL" clId="{5E7C7A42-953D-4F02-8B70-48C444BB1107}" dt="2025-06-10T18:58:11.720" v="1791" actId="20577"/>
          <ac:spMkLst>
            <pc:docMk/>
            <pc:sldMk cId="2806832330" sldId="298"/>
            <ac:spMk id="10" creationId="{F6F8129A-D1ED-6757-BCAE-CB770A395E96}"/>
          </ac:spMkLst>
        </pc:spChg>
        <pc:spChg chg="del">
          <ac:chgData name="RUANE, ALEXANDER C. (GISS-6110)" userId="5f587773-c671-459d-a275-bbacb64e707c" providerId="ADAL" clId="{5E7C7A42-953D-4F02-8B70-48C444BB1107}" dt="2025-06-09T21:37:13.114" v="1635" actId="478"/>
          <ac:spMkLst>
            <pc:docMk/>
            <pc:sldMk cId="2806832330" sldId="298"/>
            <ac:spMk id="11" creationId="{CEAF6A1A-EF11-88BE-19C4-CE2F06A550BE}"/>
          </ac:spMkLst>
        </pc:spChg>
        <pc:spChg chg="mod">
          <ac:chgData name="RUANE, ALEXANDER C. (GISS-6110)" userId="5f587773-c671-459d-a275-bbacb64e707c" providerId="ADAL" clId="{5E7C7A42-953D-4F02-8B70-48C444BB1107}" dt="2025-06-10T21:45:14.917" v="2302" actId="113"/>
          <ac:spMkLst>
            <pc:docMk/>
            <pc:sldMk cId="2806832330" sldId="298"/>
            <ac:spMk id="12" creationId="{D2736591-7501-5EC4-4F1E-E6825899B9A6}"/>
          </ac:spMkLst>
        </pc:spChg>
        <pc:picChg chg="mod">
          <ac:chgData name="RUANE, ALEXANDER C. (GISS-6110)" userId="5f587773-c671-459d-a275-bbacb64e707c" providerId="ADAL" clId="{5E7C7A42-953D-4F02-8B70-48C444BB1107}" dt="2025-06-09T21:37:17.998" v="1674" actId="1036"/>
          <ac:picMkLst>
            <pc:docMk/>
            <pc:sldMk cId="2806832330" sldId="298"/>
            <ac:picMk id="9" creationId="{ED8D1653-8651-6E2A-9107-A189131259F2}"/>
          </ac:picMkLst>
        </pc:picChg>
      </pc:sldChg>
      <pc:sldChg chg="ord">
        <pc:chgData name="RUANE, ALEXANDER C. (GISS-6110)" userId="5f587773-c671-459d-a275-bbacb64e707c" providerId="ADAL" clId="{5E7C7A42-953D-4F02-8B70-48C444BB1107}" dt="2025-06-10T18:55:42.089" v="1724"/>
        <pc:sldMkLst>
          <pc:docMk/>
          <pc:sldMk cId="3613257988" sldId="304"/>
        </pc:sldMkLst>
      </pc:sldChg>
      <pc:sldChg chg="modSp mod ord">
        <pc:chgData name="RUANE, ALEXANDER C. (GISS-6110)" userId="5f587773-c671-459d-a275-bbacb64e707c" providerId="ADAL" clId="{5E7C7A42-953D-4F02-8B70-48C444BB1107}" dt="2025-06-10T17:31:45.310" v="1720" actId="732"/>
        <pc:sldMkLst>
          <pc:docMk/>
          <pc:sldMk cId="460784475" sldId="305"/>
        </pc:sldMkLst>
        <pc:picChg chg="mod modCrop">
          <ac:chgData name="RUANE, ALEXANDER C. (GISS-6110)" userId="5f587773-c671-459d-a275-bbacb64e707c" providerId="ADAL" clId="{5E7C7A42-953D-4F02-8B70-48C444BB1107}" dt="2025-06-10T17:31:45.310" v="1720" actId="732"/>
          <ac:picMkLst>
            <pc:docMk/>
            <pc:sldMk cId="460784475" sldId="305"/>
            <ac:picMk id="2" creationId="{DF226BE3-D346-9DBB-13E6-A492C8864DA5}"/>
          </ac:picMkLst>
        </pc:picChg>
      </pc:sldChg>
      <pc:sldChg chg="addSp delSp modSp add mod setBg modNotesTx">
        <pc:chgData name="RUANE, ALEXANDER C. (GISS-6110)" userId="5f587773-c671-459d-a275-bbacb64e707c" providerId="ADAL" clId="{5E7C7A42-953D-4F02-8B70-48C444BB1107}" dt="2025-06-10T20:14:17.525" v="2109" actId="14100"/>
        <pc:sldMkLst>
          <pc:docMk/>
          <pc:sldMk cId="1385703467" sldId="306"/>
        </pc:sldMkLst>
        <pc:spChg chg="del">
          <ac:chgData name="RUANE, ALEXANDER C. (GISS-6110)" userId="5f587773-c671-459d-a275-bbacb64e707c" providerId="ADAL" clId="{5E7C7A42-953D-4F02-8B70-48C444BB1107}" dt="2025-06-09T20:27:20.396" v="102" actId="478"/>
          <ac:spMkLst>
            <pc:docMk/>
            <pc:sldMk cId="1385703467" sldId="306"/>
            <ac:spMk id="3" creationId="{92A8D037-FC4D-4E0D-B80B-F68CD51EBD92}"/>
          </ac:spMkLst>
        </pc:spChg>
        <pc:spChg chg="del">
          <ac:chgData name="RUANE, ALEXANDER C. (GISS-6110)" userId="5f587773-c671-459d-a275-bbacb64e707c" providerId="ADAL" clId="{5E7C7A42-953D-4F02-8B70-48C444BB1107}" dt="2025-06-09T20:27:20.396" v="102" actId="478"/>
          <ac:spMkLst>
            <pc:docMk/>
            <pc:sldMk cId="1385703467" sldId="306"/>
            <ac:spMk id="4" creationId="{46D0799B-96F6-45F3-8CF0-32B4B80AD37D}"/>
          </ac:spMkLst>
        </pc:spChg>
        <pc:spChg chg="del">
          <ac:chgData name="RUANE, ALEXANDER C. (GISS-6110)" userId="5f587773-c671-459d-a275-bbacb64e707c" providerId="ADAL" clId="{5E7C7A42-953D-4F02-8B70-48C444BB1107}" dt="2025-06-09T20:27:20.396" v="102" actId="478"/>
          <ac:spMkLst>
            <pc:docMk/>
            <pc:sldMk cId="1385703467" sldId="306"/>
            <ac:spMk id="5" creationId="{26304CB6-C1D1-4433-9D54-950B67B659D2}"/>
          </ac:spMkLst>
        </pc:spChg>
        <pc:spChg chg="del">
          <ac:chgData name="RUANE, ALEXANDER C. (GISS-6110)" userId="5f587773-c671-459d-a275-bbacb64e707c" providerId="ADAL" clId="{5E7C7A42-953D-4F02-8B70-48C444BB1107}" dt="2025-06-09T20:27:18.087" v="101" actId="478"/>
          <ac:spMkLst>
            <pc:docMk/>
            <pc:sldMk cId="1385703467" sldId="306"/>
            <ac:spMk id="6" creationId="{C55474BE-2513-4584-B684-566E35D26E2E}"/>
          </ac:spMkLst>
        </pc:spChg>
        <pc:spChg chg="del">
          <ac:chgData name="RUANE, ALEXANDER C. (GISS-6110)" userId="5f587773-c671-459d-a275-bbacb64e707c" providerId="ADAL" clId="{5E7C7A42-953D-4F02-8B70-48C444BB1107}" dt="2025-06-09T20:27:18.087" v="101" actId="478"/>
          <ac:spMkLst>
            <pc:docMk/>
            <pc:sldMk cId="1385703467" sldId="306"/>
            <ac:spMk id="7" creationId="{EC3F7DA1-07A9-413B-B113-8B8E290CB882}"/>
          </ac:spMkLst>
        </pc:spChg>
        <pc:spChg chg="add del mod">
          <ac:chgData name="RUANE, ALEXANDER C. (GISS-6110)" userId="5f587773-c671-459d-a275-bbacb64e707c" providerId="ADAL" clId="{5E7C7A42-953D-4F02-8B70-48C444BB1107}" dt="2025-06-10T19:53:01.768" v="1792" actId="478"/>
          <ac:spMkLst>
            <pc:docMk/>
            <pc:sldMk cId="1385703467" sldId="306"/>
            <ac:spMk id="9" creationId="{C5BBD45E-8B49-3487-C1F7-DFAC8F34FA78}"/>
          </ac:spMkLst>
        </pc:spChg>
        <pc:spChg chg="add mod">
          <ac:chgData name="RUANE, ALEXANDER C. (GISS-6110)" userId="5f587773-c671-459d-a275-bbacb64e707c" providerId="ADAL" clId="{5E7C7A42-953D-4F02-8B70-48C444BB1107}" dt="2025-06-10T20:13:09.877" v="1905" actId="20577"/>
          <ac:spMkLst>
            <pc:docMk/>
            <pc:sldMk cId="1385703467" sldId="306"/>
            <ac:spMk id="12" creationId="{8F467AC1-4BAB-CCB5-A93D-A6A7CC2D09A1}"/>
          </ac:spMkLst>
        </pc:spChg>
        <pc:spChg chg="add mod">
          <ac:chgData name="RUANE, ALEXANDER C. (GISS-6110)" userId="5f587773-c671-459d-a275-bbacb64e707c" providerId="ADAL" clId="{5E7C7A42-953D-4F02-8B70-48C444BB1107}" dt="2025-06-10T20:14:17.525" v="2109" actId="14100"/>
          <ac:spMkLst>
            <pc:docMk/>
            <pc:sldMk cId="1385703467" sldId="306"/>
            <ac:spMk id="13" creationId="{17F3FE13-2778-6057-59FB-6A994F8CB436}"/>
          </ac:spMkLst>
        </pc:spChg>
        <pc:picChg chg="del">
          <ac:chgData name="RUANE, ALEXANDER C. (GISS-6110)" userId="5f587773-c671-459d-a275-bbacb64e707c" providerId="ADAL" clId="{5E7C7A42-953D-4F02-8B70-48C444BB1107}" dt="2025-06-09T20:27:16.149" v="100" actId="478"/>
          <ac:picMkLst>
            <pc:docMk/>
            <pc:sldMk cId="1385703467" sldId="306"/>
            <ac:picMk id="2" creationId="{04393E2A-8E6F-48B7-ABC6-47AA02EA399F}"/>
          </ac:picMkLst>
        </pc:picChg>
        <pc:picChg chg="add del mod">
          <ac:chgData name="RUANE, ALEXANDER C. (GISS-6110)" userId="5f587773-c671-459d-a275-bbacb64e707c" providerId="ADAL" clId="{5E7C7A42-953D-4F02-8B70-48C444BB1107}" dt="2025-06-10T19:53:01.768" v="1792" actId="478"/>
          <ac:picMkLst>
            <pc:docMk/>
            <pc:sldMk cId="1385703467" sldId="306"/>
            <ac:picMk id="8" creationId="{80D6D876-BBA2-9B50-63E4-C662D6B153AD}"/>
          </ac:picMkLst>
        </pc:picChg>
        <pc:picChg chg="add mod">
          <ac:chgData name="RUANE, ALEXANDER C. (GISS-6110)" userId="5f587773-c671-459d-a275-bbacb64e707c" providerId="ADAL" clId="{5E7C7A42-953D-4F02-8B70-48C444BB1107}" dt="2025-06-10T20:11:47.988" v="1844" actId="1037"/>
          <ac:picMkLst>
            <pc:docMk/>
            <pc:sldMk cId="1385703467" sldId="306"/>
            <ac:picMk id="11" creationId="{B790DC10-EF89-1C0F-372A-B426C6F2A02B}"/>
          </ac:picMkLst>
        </pc:picChg>
      </pc:sldChg>
      <pc:sldChg chg="delSp modSp add mod">
        <pc:chgData name="RUANE, ALEXANDER C. (GISS-6110)" userId="5f587773-c671-459d-a275-bbacb64e707c" providerId="ADAL" clId="{5E7C7A42-953D-4F02-8B70-48C444BB1107}" dt="2025-06-10T21:44:36.704" v="2300" actId="113"/>
        <pc:sldMkLst>
          <pc:docMk/>
          <pc:sldMk cId="582241690" sldId="307"/>
        </pc:sldMkLst>
        <pc:spChg chg="mod">
          <ac:chgData name="RUANE, ALEXANDER C. (GISS-6110)" userId="5f587773-c671-459d-a275-bbacb64e707c" providerId="ADAL" clId="{5E7C7A42-953D-4F02-8B70-48C444BB1107}" dt="2025-06-09T21:37:08.566" v="1634" actId="1037"/>
          <ac:spMkLst>
            <pc:docMk/>
            <pc:sldMk cId="582241690" sldId="307"/>
            <ac:spMk id="2" creationId="{3484F106-5880-76D5-1699-5547730F9B7A}"/>
          </ac:spMkLst>
        </pc:spChg>
        <pc:spChg chg="del">
          <ac:chgData name="RUANE, ALEXANDER C. (GISS-6110)" userId="5f587773-c671-459d-a275-bbacb64e707c" providerId="ADAL" clId="{5E7C7A42-953D-4F02-8B70-48C444BB1107}" dt="2025-06-09T21:37:02.555" v="1586" actId="478"/>
          <ac:spMkLst>
            <pc:docMk/>
            <pc:sldMk cId="582241690" sldId="307"/>
            <ac:spMk id="11" creationId="{CEAF6A1A-EF11-88BE-19C4-CE2F06A550BE}"/>
          </ac:spMkLst>
        </pc:spChg>
        <pc:spChg chg="mod">
          <ac:chgData name="RUANE, ALEXANDER C. (GISS-6110)" userId="5f587773-c671-459d-a275-bbacb64e707c" providerId="ADAL" clId="{5E7C7A42-953D-4F02-8B70-48C444BB1107}" dt="2025-06-10T21:44:36.704" v="2300" actId="113"/>
          <ac:spMkLst>
            <pc:docMk/>
            <pc:sldMk cId="582241690" sldId="307"/>
            <ac:spMk id="12" creationId="{D2736591-7501-5EC4-4F1E-E6825899B9A6}"/>
          </ac:spMkLst>
        </pc:spChg>
        <pc:picChg chg="mod">
          <ac:chgData name="RUANE, ALEXANDER C. (GISS-6110)" userId="5f587773-c671-459d-a275-bbacb64e707c" providerId="ADAL" clId="{5E7C7A42-953D-4F02-8B70-48C444BB1107}" dt="2025-06-09T21:37:08.566" v="1634" actId="1037"/>
          <ac:picMkLst>
            <pc:docMk/>
            <pc:sldMk cId="582241690" sldId="307"/>
            <ac:picMk id="9" creationId="{ED8D1653-8651-6E2A-9107-A189131259F2}"/>
          </ac:picMkLst>
        </pc:picChg>
      </pc:sldChg>
      <pc:sldChg chg="addSp delSp modSp add mod">
        <pc:chgData name="RUANE, ALEXANDER C. (GISS-6110)" userId="5f587773-c671-459d-a275-bbacb64e707c" providerId="ADAL" clId="{5E7C7A42-953D-4F02-8B70-48C444BB1107}" dt="2025-06-10T21:44:32.639" v="2299" actId="113"/>
        <pc:sldMkLst>
          <pc:docMk/>
          <pc:sldMk cId="1740911906" sldId="308"/>
        </pc:sldMkLst>
        <pc:spChg chg="mod">
          <ac:chgData name="RUANE, ALEXANDER C. (GISS-6110)" userId="5f587773-c671-459d-a275-bbacb64e707c" providerId="ADAL" clId="{5E7C7A42-953D-4F02-8B70-48C444BB1107}" dt="2025-06-09T21:36:58.413" v="1585" actId="1035"/>
          <ac:spMkLst>
            <pc:docMk/>
            <pc:sldMk cId="1740911906" sldId="308"/>
            <ac:spMk id="2" creationId="{3484F106-5880-76D5-1699-5547730F9B7A}"/>
          </ac:spMkLst>
        </pc:spChg>
        <pc:spChg chg="add mod">
          <ac:chgData name="RUANE, ALEXANDER C. (GISS-6110)" userId="5f587773-c671-459d-a275-bbacb64e707c" providerId="ADAL" clId="{5E7C7A42-953D-4F02-8B70-48C444BB1107}" dt="2025-06-09T21:36:58.413" v="1585" actId="1035"/>
          <ac:spMkLst>
            <pc:docMk/>
            <pc:sldMk cId="1740911906" sldId="308"/>
            <ac:spMk id="4" creationId="{52E902AA-EA53-35A2-200D-466665DE1972}"/>
          </ac:spMkLst>
        </pc:spChg>
        <pc:spChg chg="del">
          <ac:chgData name="RUANE, ALEXANDER C. (GISS-6110)" userId="5f587773-c671-459d-a275-bbacb64e707c" providerId="ADAL" clId="{5E7C7A42-953D-4F02-8B70-48C444BB1107}" dt="2025-06-09T21:36:53.074" v="1539" actId="478"/>
          <ac:spMkLst>
            <pc:docMk/>
            <pc:sldMk cId="1740911906" sldId="308"/>
            <ac:spMk id="11" creationId="{CEAF6A1A-EF11-88BE-19C4-CE2F06A550BE}"/>
          </ac:spMkLst>
        </pc:spChg>
        <pc:spChg chg="mod">
          <ac:chgData name="RUANE, ALEXANDER C. (GISS-6110)" userId="5f587773-c671-459d-a275-bbacb64e707c" providerId="ADAL" clId="{5E7C7A42-953D-4F02-8B70-48C444BB1107}" dt="2025-06-10T21:44:32.639" v="2299" actId="113"/>
          <ac:spMkLst>
            <pc:docMk/>
            <pc:sldMk cId="1740911906" sldId="308"/>
            <ac:spMk id="12" creationId="{D2736591-7501-5EC4-4F1E-E6825899B9A6}"/>
          </ac:spMkLst>
        </pc:spChg>
        <pc:picChg chg="add del">
          <ac:chgData name="RUANE, ALEXANDER C. (GISS-6110)" userId="5f587773-c671-459d-a275-bbacb64e707c" providerId="ADAL" clId="{5E7C7A42-953D-4F02-8B70-48C444BB1107}" dt="2025-06-09T21:05:05.856" v="1038" actId="478"/>
          <ac:picMkLst>
            <pc:docMk/>
            <pc:sldMk cId="1740911906" sldId="308"/>
            <ac:picMk id="7" creationId="{335EAB37-5F2D-4E7F-710C-018102966D67}"/>
          </ac:picMkLst>
        </pc:picChg>
        <pc:picChg chg="mod modCrop">
          <ac:chgData name="RUANE, ALEXANDER C. (GISS-6110)" userId="5f587773-c671-459d-a275-bbacb64e707c" providerId="ADAL" clId="{5E7C7A42-953D-4F02-8B70-48C444BB1107}" dt="2025-06-09T21:36:58.413" v="1585" actId="1035"/>
          <ac:picMkLst>
            <pc:docMk/>
            <pc:sldMk cId="1740911906" sldId="308"/>
            <ac:picMk id="9" creationId="{ED8D1653-8651-6E2A-9107-A189131259F2}"/>
          </ac:picMkLst>
        </pc:picChg>
        <pc:picChg chg="add mod ord modCrop">
          <ac:chgData name="RUANE, ALEXANDER C. (GISS-6110)" userId="5f587773-c671-459d-a275-bbacb64e707c" providerId="ADAL" clId="{5E7C7A42-953D-4F02-8B70-48C444BB1107}" dt="2025-06-09T21:05:03.758" v="1037" actId="167"/>
          <ac:picMkLst>
            <pc:docMk/>
            <pc:sldMk cId="1740911906" sldId="308"/>
            <ac:picMk id="13" creationId="{BE2CEDC6-B39F-A36C-82D6-8D18B40C2BA4}"/>
          </ac:picMkLst>
        </pc:picChg>
      </pc:sldChg>
      <pc:sldChg chg="add del">
        <pc:chgData name="RUANE, ALEXANDER C. (GISS-6110)" userId="5f587773-c671-459d-a275-bbacb64e707c" providerId="ADAL" clId="{5E7C7A42-953D-4F02-8B70-48C444BB1107}" dt="2025-06-10T17:31:31.010" v="1719"/>
        <pc:sldMkLst>
          <pc:docMk/>
          <pc:sldMk cId="1783377358" sldId="309"/>
        </pc:sldMkLst>
      </pc:sldChg>
      <pc:sldChg chg="add del setBg">
        <pc:chgData name="RUANE, ALEXANDER C. (GISS-6110)" userId="5f587773-c671-459d-a275-bbacb64e707c" providerId="ADAL" clId="{5E7C7A42-953D-4F02-8B70-48C444BB1107}" dt="2025-06-10T17:31:23.393" v="1716"/>
        <pc:sldMkLst>
          <pc:docMk/>
          <pc:sldMk cId="2623488061" sldId="309"/>
        </pc:sldMkLst>
      </pc:sldChg>
    </pc:docChg>
  </pc:docChgLst>
  <pc:docChgLst>
    <pc:chgData name="Alexander Ruane" userId="5f587773-c671-459d-a275-bbacb64e707c" providerId="ADAL" clId="{5E7C7A42-953D-4F02-8B70-48C444BB1107}"/>
    <pc:docChg chg="undo custSel addSld delSld modSld sldOrd">
      <pc:chgData name="Alexander Ruane" userId="5f587773-c671-459d-a275-bbacb64e707c" providerId="ADAL" clId="{5E7C7A42-953D-4F02-8B70-48C444BB1107}" dt="2025-06-06T00:45:01.910" v="1199" actId="14100"/>
      <pc:docMkLst>
        <pc:docMk/>
      </pc:docMkLst>
      <pc:sldChg chg="addSp delSp modSp mod">
        <pc:chgData name="Alexander Ruane" userId="5f587773-c671-459d-a275-bbacb64e707c" providerId="ADAL" clId="{5E7C7A42-953D-4F02-8B70-48C444BB1107}" dt="2025-06-06T00:45:01.910" v="1199" actId="14100"/>
        <pc:sldMkLst>
          <pc:docMk/>
          <pc:sldMk cId="3696944165" sldId="261"/>
        </pc:sldMkLst>
        <pc:spChg chg="mod">
          <ac:chgData name="Alexander Ruane" userId="5f587773-c671-459d-a275-bbacb64e707c" providerId="ADAL" clId="{5E7C7A42-953D-4F02-8B70-48C444BB1107}" dt="2025-06-06T00:44:31.202" v="1194" actId="6549"/>
          <ac:spMkLst>
            <pc:docMk/>
            <pc:sldMk cId="3696944165" sldId="261"/>
            <ac:spMk id="2" creationId="{263A1C17-C08F-478B-B340-ACD1CF69B59F}"/>
          </ac:spMkLst>
        </pc:spChg>
        <pc:picChg chg="add del mod">
          <ac:chgData name="Alexander Ruane" userId="5f587773-c671-459d-a275-bbacb64e707c" providerId="ADAL" clId="{5E7C7A42-953D-4F02-8B70-48C444BB1107}" dt="2025-06-06T00:41:55.835" v="1169" actId="21"/>
          <ac:picMkLst>
            <pc:docMk/>
            <pc:sldMk cId="3696944165" sldId="261"/>
            <ac:picMk id="3" creationId="{77DE43C3-C77C-A591-D6C0-7F725967C2D4}"/>
          </ac:picMkLst>
        </pc:picChg>
        <pc:picChg chg="add del mod ord">
          <ac:chgData name="Alexander Ruane" userId="5f587773-c671-459d-a275-bbacb64e707c" providerId="ADAL" clId="{5E7C7A42-953D-4F02-8B70-48C444BB1107}" dt="2025-06-06T00:43:22.644" v="1185" actId="478"/>
          <ac:picMkLst>
            <pc:docMk/>
            <pc:sldMk cId="3696944165" sldId="261"/>
            <ac:picMk id="4" creationId="{484B37DA-589C-2CCD-4A2A-79E508E0B074}"/>
          </ac:picMkLst>
        </pc:picChg>
        <pc:picChg chg="del mod">
          <ac:chgData name="Alexander Ruane" userId="5f587773-c671-459d-a275-bbacb64e707c" providerId="ADAL" clId="{5E7C7A42-953D-4F02-8B70-48C444BB1107}" dt="2025-06-06T00:44:28.219" v="1191" actId="21"/>
          <ac:picMkLst>
            <pc:docMk/>
            <pc:sldMk cId="3696944165" sldId="261"/>
            <ac:picMk id="5" creationId="{195BDFBC-BB30-EE5B-21E6-7A7F16B37BAE}"/>
          </ac:picMkLst>
        </pc:picChg>
        <pc:picChg chg="add del mod">
          <ac:chgData name="Alexander Ruane" userId="5f587773-c671-459d-a275-bbacb64e707c" providerId="ADAL" clId="{5E7C7A42-953D-4F02-8B70-48C444BB1107}" dt="2025-06-06T00:41:55.835" v="1169" actId="21"/>
          <ac:picMkLst>
            <pc:docMk/>
            <pc:sldMk cId="3696944165" sldId="261"/>
            <ac:picMk id="6" creationId="{E0C3B296-6B3C-F4FE-562B-BD20F1EF8F1A}"/>
          </ac:picMkLst>
        </pc:picChg>
        <pc:picChg chg="add mod">
          <ac:chgData name="Alexander Ruane" userId="5f587773-c671-459d-a275-bbacb64e707c" providerId="ADAL" clId="{5E7C7A42-953D-4F02-8B70-48C444BB1107}" dt="2025-06-06T00:44:39.270" v="1197" actId="554"/>
          <ac:picMkLst>
            <pc:docMk/>
            <pc:sldMk cId="3696944165" sldId="261"/>
            <ac:picMk id="7" creationId="{6DF7B480-D5A2-E513-CD24-610DA39DD642}"/>
          </ac:picMkLst>
        </pc:picChg>
        <pc:picChg chg="add mod">
          <ac:chgData name="Alexander Ruane" userId="5f587773-c671-459d-a275-bbacb64e707c" providerId="ADAL" clId="{5E7C7A42-953D-4F02-8B70-48C444BB1107}" dt="2025-06-06T00:45:01.910" v="1199" actId="14100"/>
          <ac:picMkLst>
            <pc:docMk/>
            <pc:sldMk cId="3696944165" sldId="261"/>
            <ac:picMk id="8" creationId="{195BDFBC-BB30-EE5B-21E6-7A7F16B37BAE}"/>
          </ac:picMkLst>
        </pc:picChg>
        <pc:picChg chg="add del mod ord">
          <ac:chgData name="Alexander Ruane" userId="5f587773-c671-459d-a275-bbacb64e707c" providerId="ADAL" clId="{5E7C7A42-953D-4F02-8B70-48C444BB1107}" dt="2025-06-06T00:44:28.219" v="1191" actId="21"/>
          <ac:picMkLst>
            <pc:docMk/>
            <pc:sldMk cId="3696944165" sldId="261"/>
            <ac:picMk id="9" creationId="{6DF7B480-D5A2-E513-CD24-610DA39DD642}"/>
          </ac:picMkLst>
        </pc:picChg>
        <pc:picChg chg="add mod">
          <ac:chgData name="Alexander Ruane" userId="5f587773-c671-459d-a275-bbacb64e707c" providerId="ADAL" clId="{5E7C7A42-953D-4F02-8B70-48C444BB1107}" dt="2025-06-06T00:44:54.217" v="1198" actId="14100"/>
          <ac:picMkLst>
            <pc:docMk/>
            <pc:sldMk cId="3696944165" sldId="261"/>
            <ac:picMk id="10" creationId="{81185CD6-A007-9B03-6AA0-001CD123B9ED}"/>
          </ac:picMkLst>
        </pc:picChg>
        <pc:picChg chg="del">
          <ac:chgData name="Alexander Ruane" userId="5f587773-c671-459d-a275-bbacb64e707c" providerId="ADAL" clId="{5E7C7A42-953D-4F02-8B70-48C444BB1107}" dt="2025-06-06T00:41:21.875" v="1158" actId="478"/>
          <ac:picMkLst>
            <pc:docMk/>
            <pc:sldMk cId="3696944165" sldId="261"/>
            <ac:picMk id="11" creationId="{5858197A-5A2B-4E89-B490-3C0B13FADADB}"/>
          </ac:picMkLst>
        </pc:picChg>
        <pc:picChg chg="del">
          <ac:chgData name="Alexander Ruane" userId="5f587773-c671-459d-a275-bbacb64e707c" providerId="ADAL" clId="{5E7C7A42-953D-4F02-8B70-48C444BB1107}" dt="2025-06-06T00:44:29.662" v="1192" actId="478"/>
          <ac:picMkLst>
            <pc:docMk/>
            <pc:sldMk cId="3696944165" sldId="261"/>
            <ac:picMk id="12" creationId="{9524F1EA-55D0-448A-AD6E-EF7FBF9BF02C}"/>
          </ac:picMkLst>
        </pc:picChg>
        <pc:picChg chg="del">
          <ac:chgData name="Alexander Ruane" userId="5f587773-c671-459d-a275-bbacb64e707c" providerId="ADAL" clId="{5E7C7A42-953D-4F02-8B70-48C444BB1107}" dt="2025-06-06T00:44:32.850" v="1195" actId="478"/>
          <ac:picMkLst>
            <pc:docMk/>
            <pc:sldMk cId="3696944165" sldId="261"/>
            <ac:picMk id="24" creationId="{F7EBDA52-5A2C-2452-80E2-772288BB1E5C}"/>
          </ac:picMkLst>
        </pc:picChg>
        <pc:picChg chg="add del">
          <ac:chgData name="Alexander Ruane" userId="5f587773-c671-459d-a275-bbacb64e707c" providerId="ADAL" clId="{5E7C7A42-953D-4F02-8B70-48C444BB1107}" dt="2025-06-06T00:41:55.835" v="1169" actId="21"/>
          <ac:picMkLst>
            <pc:docMk/>
            <pc:sldMk cId="3696944165" sldId="261"/>
            <ac:picMk id="25" creationId="{EF29E391-E8BE-47A6-7263-941B2D2B2EC1}"/>
          </ac:picMkLst>
        </pc:picChg>
        <pc:picChg chg="del mod">
          <ac:chgData name="Alexander Ruane" userId="5f587773-c671-459d-a275-bbacb64e707c" providerId="ADAL" clId="{5E7C7A42-953D-4F02-8B70-48C444BB1107}" dt="2025-06-06T00:44:28.219" v="1191" actId="21"/>
          <ac:picMkLst>
            <pc:docMk/>
            <pc:sldMk cId="3696944165" sldId="261"/>
            <ac:picMk id="28" creationId="{81185CD6-A007-9B03-6AA0-001CD123B9ED}"/>
          </ac:picMkLst>
        </pc:picChg>
      </pc:sldChg>
      <pc:sldChg chg="add del">
        <pc:chgData name="Alexander Ruane" userId="5f587773-c671-459d-a275-bbacb64e707c" providerId="ADAL" clId="{5E7C7A42-953D-4F02-8B70-48C444BB1107}" dt="2025-06-05T23:41:01.983" v="179"/>
        <pc:sldMkLst>
          <pc:docMk/>
          <pc:sldMk cId="3807085152" sldId="276"/>
        </pc:sldMkLst>
      </pc:sldChg>
      <pc:sldChg chg="add del">
        <pc:chgData name="Alexander Ruane" userId="5f587773-c671-459d-a275-bbacb64e707c" providerId="ADAL" clId="{5E7C7A42-953D-4F02-8B70-48C444BB1107}" dt="2025-06-05T23:41:01.983" v="179"/>
        <pc:sldMkLst>
          <pc:docMk/>
          <pc:sldMk cId="1670538291" sldId="278"/>
        </pc:sldMkLst>
      </pc:sldChg>
      <pc:sldChg chg="add del">
        <pc:chgData name="Alexander Ruane" userId="5f587773-c671-459d-a275-bbacb64e707c" providerId="ADAL" clId="{5E7C7A42-953D-4F02-8B70-48C444BB1107}" dt="2025-06-05T23:41:01.983" v="179"/>
        <pc:sldMkLst>
          <pc:docMk/>
          <pc:sldMk cId="2508772776" sldId="279"/>
        </pc:sldMkLst>
      </pc:sldChg>
      <pc:sldChg chg="addSp delSp modSp mod">
        <pc:chgData name="Alexander Ruane" userId="5f587773-c671-459d-a275-bbacb64e707c" providerId="ADAL" clId="{5E7C7A42-953D-4F02-8B70-48C444BB1107}" dt="2025-06-06T00:43:07.369" v="1180" actId="21"/>
        <pc:sldMkLst>
          <pc:docMk/>
          <pc:sldMk cId="657516824" sldId="288"/>
        </pc:sldMkLst>
        <pc:spChg chg="mod">
          <ac:chgData name="Alexander Ruane" userId="5f587773-c671-459d-a275-bbacb64e707c" providerId="ADAL" clId="{5E7C7A42-953D-4F02-8B70-48C444BB1107}" dt="2025-06-06T00:27:49.982" v="752" actId="20577"/>
          <ac:spMkLst>
            <pc:docMk/>
            <pc:sldMk cId="657516824" sldId="288"/>
            <ac:spMk id="3" creationId="{52D4D18A-FBA0-45CD-AC1E-5859A311AEBA}"/>
          </ac:spMkLst>
        </pc:spChg>
        <pc:picChg chg="add mod">
          <ac:chgData name="Alexander Ruane" userId="5f587773-c671-459d-a275-bbacb64e707c" providerId="ADAL" clId="{5E7C7A42-953D-4F02-8B70-48C444BB1107}" dt="2025-06-06T00:42:27.289" v="1174"/>
          <ac:picMkLst>
            <pc:docMk/>
            <pc:sldMk cId="657516824" sldId="288"/>
            <ac:picMk id="4" creationId="{77DE43C3-C77C-A591-D6C0-7F725967C2D4}"/>
          </ac:picMkLst>
        </pc:picChg>
        <pc:picChg chg="add mod">
          <ac:chgData name="Alexander Ruane" userId="5f587773-c671-459d-a275-bbacb64e707c" providerId="ADAL" clId="{5E7C7A42-953D-4F02-8B70-48C444BB1107}" dt="2025-06-06T00:42:27.289" v="1174"/>
          <ac:picMkLst>
            <pc:docMk/>
            <pc:sldMk cId="657516824" sldId="288"/>
            <ac:picMk id="6" creationId="{E0C3B296-6B3C-F4FE-562B-BD20F1EF8F1A}"/>
          </ac:picMkLst>
        </pc:picChg>
        <pc:picChg chg="add del mod">
          <ac:chgData name="Alexander Ruane" userId="5f587773-c671-459d-a275-bbacb64e707c" providerId="ADAL" clId="{5E7C7A42-953D-4F02-8B70-48C444BB1107}" dt="2025-06-06T00:42:45.240" v="1176" actId="478"/>
          <ac:picMkLst>
            <pc:docMk/>
            <pc:sldMk cId="657516824" sldId="288"/>
            <ac:picMk id="7" creationId="{708802B7-66A7-7188-6554-D7CEFFA0A7A1}"/>
          </ac:picMkLst>
        </pc:picChg>
        <pc:picChg chg="add del mod">
          <ac:chgData name="Alexander Ruane" userId="5f587773-c671-459d-a275-bbacb64e707c" providerId="ADAL" clId="{5E7C7A42-953D-4F02-8B70-48C444BB1107}" dt="2025-06-06T00:42:45.240" v="1176" actId="478"/>
          <ac:picMkLst>
            <pc:docMk/>
            <pc:sldMk cId="657516824" sldId="288"/>
            <ac:picMk id="8" creationId="{DF9E7F85-F89E-DF8D-0C1E-3F345B7F1814}"/>
          </ac:picMkLst>
        </pc:picChg>
        <pc:picChg chg="add del mod">
          <ac:chgData name="Alexander Ruane" userId="5f587773-c671-459d-a275-bbacb64e707c" providerId="ADAL" clId="{5E7C7A42-953D-4F02-8B70-48C444BB1107}" dt="2025-06-06T00:43:07.369" v="1180" actId="21"/>
          <ac:picMkLst>
            <pc:docMk/>
            <pc:sldMk cId="657516824" sldId="288"/>
            <ac:picMk id="9" creationId="{6DF7B480-D5A2-E513-CD24-610DA39DD642}"/>
          </ac:picMkLst>
        </pc:picChg>
        <pc:picChg chg="add mod">
          <ac:chgData name="Alexander Ruane" userId="5f587773-c671-459d-a275-bbacb64e707c" providerId="ADAL" clId="{5E7C7A42-953D-4F02-8B70-48C444BB1107}" dt="2025-06-06T00:42:27.289" v="1174"/>
          <ac:picMkLst>
            <pc:docMk/>
            <pc:sldMk cId="657516824" sldId="288"/>
            <ac:picMk id="25" creationId="{EF29E391-E8BE-47A6-7263-941B2D2B2EC1}"/>
          </ac:picMkLst>
        </pc:picChg>
      </pc:sldChg>
      <pc:sldChg chg="addSp modSp mod">
        <pc:chgData name="Alexander Ruane" userId="5f587773-c671-459d-a275-bbacb64e707c" providerId="ADAL" clId="{5E7C7A42-953D-4F02-8B70-48C444BB1107}" dt="2025-06-05T22:19:43.673" v="96" actId="1035"/>
        <pc:sldMkLst>
          <pc:docMk/>
          <pc:sldMk cId="4152370709" sldId="289"/>
        </pc:sldMkLst>
        <pc:spChg chg="mod">
          <ac:chgData name="Alexander Ruane" userId="5f587773-c671-459d-a275-bbacb64e707c" providerId="ADAL" clId="{5E7C7A42-953D-4F02-8B70-48C444BB1107}" dt="2025-06-05T22:19:43.673" v="96" actId="1035"/>
          <ac:spMkLst>
            <pc:docMk/>
            <pc:sldMk cId="4152370709" sldId="289"/>
            <ac:spMk id="2" creationId="{DC4F3593-4004-49E3-A074-A3E938E7AA50}"/>
          </ac:spMkLst>
        </pc:spChg>
        <pc:picChg chg="add mod">
          <ac:chgData name="Alexander Ruane" userId="5f587773-c671-459d-a275-bbacb64e707c" providerId="ADAL" clId="{5E7C7A42-953D-4F02-8B70-48C444BB1107}" dt="2025-06-05T22:19:04.192" v="79" actId="1076"/>
          <ac:picMkLst>
            <pc:docMk/>
            <pc:sldMk cId="4152370709" sldId="289"/>
            <ac:picMk id="4" creationId="{499A4195-4D85-3323-D3E6-4CC8806146AD}"/>
          </ac:picMkLst>
        </pc:picChg>
      </pc:sldChg>
      <pc:sldChg chg="addSp delSp modSp mod modAnim">
        <pc:chgData name="Alexander Ruane" userId="5f587773-c671-459d-a275-bbacb64e707c" providerId="ADAL" clId="{5E7C7A42-953D-4F02-8B70-48C444BB1107}" dt="2025-06-06T00:39:51.114" v="1156" actId="20577"/>
        <pc:sldMkLst>
          <pc:docMk/>
          <pc:sldMk cId="1879016098" sldId="290"/>
        </pc:sldMkLst>
        <pc:spChg chg="mod">
          <ac:chgData name="Alexander Ruane" userId="5f587773-c671-459d-a275-bbacb64e707c" providerId="ADAL" clId="{5E7C7A42-953D-4F02-8B70-48C444BB1107}" dt="2025-06-06T00:39:51.114" v="1156" actId="20577"/>
          <ac:spMkLst>
            <pc:docMk/>
            <pc:sldMk cId="1879016098" sldId="290"/>
            <ac:spMk id="5" creationId="{3D15B63F-6864-936C-5F46-385E08C0FE34}"/>
          </ac:spMkLst>
        </pc:spChg>
        <pc:spChg chg="add mod">
          <ac:chgData name="Alexander Ruane" userId="5f587773-c671-459d-a275-bbacb64e707c" providerId="ADAL" clId="{5E7C7A42-953D-4F02-8B70-48C444BB1107}" dt="2025-06-06T00:27:04.050" v="691" actId="1038"/>
          <ac:spMkLst>
            <pc:docMk/>
            <pc:sldMk cId="1879016098" sldId="290"/>
            <ac:spMk id="10" creationId="{FCA8C5EA-154B-080D-D44B-9CBDD8FD5C08}"/>
          </ac:spMkLst>
        </pc:spChg>
        <pc:picChg chg="del">
          <ac:chgData name="Alexander Ruane" userId="5f587773-c671-459d-a275-bbacb64e707c" providerId="ADAL" clId="{5E7C7A42-953D-4F02-8B70-48C444BB1107}" dt="2025-06-06T00:22:11.803" v="530" actId="478"/>
          <ac:picMkLst>
            <pc:docMk/>
            <pc:sldMk cId="1879016098" sldId="290"/>
            <ac:picMk id="2" creationId="{21D3C9EF-A881-1B1A-C223-F522389D36AA}"/>
          </ac:picMkLst>
        </pc:picChg>
        <pc:picChg chg="del">
          <ac:chgData name="Alexander Ruane" userId="5f587773-c671-459d-a275-bbacb64e707c" providerId="ADAL" clId="{5E7C7A42-953D-4F02-8B70-48C444BB1107}" dt="2025-06-06T00:22:11.803" v="530" actId="478"/>
          <ac:picMkLst>
            <pc:docMk/>
            <pc:sldMk cId="1879016098" sldId="290"/>
            <ac:picMk id="3" creationId="{7518B7EE-81EC-B19A-6ED3-DD7B6B21F72F}"/>
          </ac:picMkLst>
        </pc:picChg>
        <pc:picChg chg="del">
          <ac:chgData name="Alexander Ruane" userId="5f587773-c671-459d-a275-bbacb64e707c" providerId="ADAL" clId="{5E7C7A42-953D-4F02-8B70-48C444BB1107}" dt="2025-06-06T00:22:11.803" v="530" actId="478"/>
          <ac:picMkLst>
            <pc:docMk/>
            <pc:sldMk cId="1879016098" sldId="290"/>
            <ac:picMk id="4" creationId="{B1F18FF8-55CB-B823-2785-92A4AD819F47}"/>
          </ac:picMkLst>
        </pc:picChg>
        <pc:picChg chg="del">
          <ac:chgData name="Alexander Ruane" userId="5f587773-c671-459d-a275-bbacb64e707c" providerId="ADAL" clId="{5E7C7A42-953D-4F02-8B70-48C444BB1107}" dt="2025-06-06T00:22:11.803" v="530" actId="478"/>
          <ac:picMkLst>
            <pc:docMk/>
            <pc:sldMk cId="1879016098" sldId="290"/>
            <ac:picMk id="7" creationId="{B834938B-23D3-10AD-0856-9F1F9B792549}"/>
          </ac:picMkLst>
        </pc:picChg>
        <pc:picChg chg="add mod">
          <ac:chgData name="Alexander Ruane" userId="5f587773-c671-459d-a275-bbacb64e707c" providerId="ADAL" clId="{5E7C7A42-953D-4F02-8B70-48C444BB1107}" dt="2025-06-06T00:24:50.204" v="574" actId="1036"/>
          <ac:picMkLst>
            <pc:docMk/>
            <pc:sldMk cId="1879016098" sldId="290"/>
            <ac:picMk id="8" creationId="{459AF35D-A975-6ED0-ACF6-9565EB5A0181}"/>
          </ac:picMkLst>
        </pc:picChg>
        <pc:picChg chg="add mod">
          <ac:chgData name="Alexander Ruane" userId="5f587773-c671-459d-a275-bbacb64e707c" providerId="ADAL" clId="{5E7C7A42-953D-4F02-8B70-48C444BB1107}" dt="2025-06-06T00:25:57.331" v="644" actId="1036"/>
          <ac:picMkLst>
            <pc:docMk/>
            <pc:sldMk cId="1879016098" sldId="290"/>
            <ac:picMk id="9" creationId="{9E924885-5A9F-DBEB-5BCB-D79D2887A5DC}"/>
          </ac:picMkLst>
        </pc:picChg>
        <pc:picChg chg="del">
          <ac:chgData name="Alexander Ruane" userId="5f587773-c671-459d-a275-bbacb64e707c" providerId="ADAL" clId="{5E7C7A42-953D-4F02-8B70-48C444BB1107}" dt="2025-06-06T00:21:46.031" v="529" actId="478"/>
          <ac:picMkLst>
            <pc:docMk/>
            <pc:sldMk cId="1879016098" sldId="290"/>
            <ac:picMk id="34" creationId="{4CF55760-6B3C-1788-535A-7E3EA353C47D}"/>
          </ac:picMkLst>
        </pc:picChg>
      </pc:sldChg>
      <pc:sldChg chg="delSp mod modNotesTx">
        <pc:chgData name="Alexander Ruane" userId="5f587773-c671-459d-a275-bbacb64e707c" providerId="ADAL" clId="{5E7C7A42-953D-4F02-8B70-48C444BB1107}" dt="2025-06-06T00:31:41.830" v="867" actId="20577"/>
        <pc:sldMkLst>
          <pc:docMk/>
          <pc:sldMk cId="16483082" sldId="294"/>
        </pc:sldMkLst>
        <pc:spChg chg="del">
          <ac:chgData name="Alexander Ruane" userId="5f587773-c671-459d-a275-bbacb64e707c" providerId="ADAL" clId="{5E7C7A42-953D-4F02-8B70-48C444BB1107}" dt="2025-06-05T22:34:29.261" v="106" actId="478"/>
          <ac:spMkLst>
            <pc:docMk/>
            <pc:sldMk cId="16483082" sldId="294"/>
            <ac:spMk id="6" creationId="{BC765DE3-047B-46D6-92E6-057DC42C56F0}"/>
          </ac:spMkLst>
        </pc:spChg>
      </pc:sldChg>
      <pc:sldChg chg="del">
        <pc:chgData name="Alexander Ruane" userId="5f587773-c671-459d-a275-bbacb64e707c" providerId="ADAL" clId="{5E7C7A42-953D-4F02-8B70-48C444BB1107}" dt="2025-06-05T23:57:58.801" v="386" actId="47"/>
        <pc:sldMkLst>
          <pc:docMk/>
          <pc:sldMk cId="4223072924" sldId="299"/>
        </pc:sldMkLst>
      </pc:sldChg>
      <pc:sldChg chg="add del">
        <pc:chgData name="Alexander Ruane" userId="5f587773-c671-459d-a275-bbacb64e707c" providerId="ADAL" clId="{5E7C7A42-953D-4F02-8B70-48C444BB1107}" dt="2025-06-05T23:57:48.919" v="385" actId="47"/>
        <pc:sldMkLst>
          <pc:docMk/>
          <pc:sldMk cId="2701400301" sldId="300"/>
        </pc:sldMkLst>
      </pc:sldChg>
      <pc:sldChg chg="addSp delSp modSp add mod ord">
        <pc:chgData name="Alexander Ruane" userId="5f587773-c671-459d-a275-bbacb64e707c" providerId="ADAL" clId="{5E7C7A42-953D-4F02-8B70-48C444BB1107}" dt="2025-06-06T00:36:22.479" v="944" actId="1076"/>
        <pc:sldMkLst>
          <pc:docMk/>
          <pc:sldMk cId="335496586" sldId="301"/>
        </pc:sldMkLst>
        <pc:spChg chg="add del mod">
          <ac:chgData name="Alexander Ruane" userId="5f587773-c671-459d-a275-bbacb64e707c" providerId="ADAL" clId="{5E7C7A42-953D-4F02-8B70-48C444BB1107}" dt="2025-06-06T00:32:35.282" v="896" actId="478"/>
          <ac:spMkLst>
            <pc:docMk/>
            <pc:sldMk cId="335496586" sldId="301"/>
            <ac:spMk id="2" creationId="{CA44A578-F3B6-53AF-3A52-AB9B9BA04CDD}"/>
          </ac:spMkLst>
        </pc:spChg>
        <pc:spChg chg="del">
          <ac:chgData name="Alexander Ruane" userId="5f587773-c671-459d-a275-bbacb64e707c" providerId="ADAL" clId="{5E7C7A42-953D-4F02-8B70-48C444BB1107}" dt="2025-06-06T00:31:59.960" v="871" actId="478"/>
          <ac:spMkLst>
            <pc:docMk/>
            <pc:sldMk cId="335496586" sldId="301"/>
            <ac:spMk id="5" creationId="{FC34A3F1-9361-4968-BFB2-9A98E937B5A6}"/>
          </ac:spMkLst>
        </pc:spChg>
        <pc:spChg chg="del">
          <ac:chgData name="Alexander Ruane" userId="5f587773-c671-459d-a275-bbacb64e707c" providerId="ADAL" clId="{5E7C7A42-953D-4F02-8B70-48C444BB1107}" dt="2025-06-05T22:34:25.570" v="105" actId="478"/>
          <ac:spMkLst>
            <pc:docMk/>
            <pc:sldMk cId="335496586" sldId="301"/>
            <ac:spMk id="6" creationId="{BC765DE3-047B-46D6-92E6-057DC42C56F0}"/>
          </ac:spMkLst>
        </pc:spChg>
        <pc:picChg chg="del">
          <ac:chgData name="Alexander Ruane" userId="5f587773-c671-459d-a275-bbacb64e707c" providerId="ADAL" clId="{5E7C7A42-953D-4F02-8B70-48C444BB1107}" dt="2025-06-05T22:34:22.825" v="104" actId="478"/>
          <ac:picMkLst>
            <pc:docMk/>
            <pc:sldMk cId="335496586" sldId="301"/>
            <ac:picMk id="3" creationId="{614E3598-7FE3-C64F-9C44-7949E689D780}"/>
          </ac:picMkLst>
        </pc:picChg>
        <pc:picChg chg="add del mod">
          <ac:chgData name="Alexander Ruane" userId="5f587773-c671-459d-a275-bbacb64e707c" providerId="ADAL" clId="{5E7C7A42-953D-4F02-8B70-48C444BB1107}" dt="2025-06-06T00:32:16.725" v="873" actId="21"/>
          <ac:picMkLst>
            <pc:docMk/>
            <pc:sldMk cId="335496586" sldId="301"/>
            <ac:picMk id="7" creationId="{50955492-B9CC-5D6E-7D62-45DABC60718E}"/>
          </ac:picMkLst>
        </pc:picChg>
        <pc:picChg chg="add mod">
          <ac:chgData name="Alexander Ruane" userId="5f587773-c671-459d-a275-bbacb64e707c" providerId="ADAL" clId="{5E7C7A42-953D-4F02-8B70-48C444BB1107}" dt="2025-06-06T00:36:22.479" v="944" actId="1076"/>
          <ac:picMkLst>
            <pc:docMk/>
            <pc:sldMk cId="335496586" sldId="301"/>
            <ac:picMk id="9" creationId="{47CB3A77-F82D-48FA-D163-7E6E0B67999B}"/>
          </ac:picMkLst>
        </pc:picChg>
        <pc:picChg chg="add mod">
          <ac:chgData name="Alexander Ruane" userId="5f587773-c671-459d-a275-bbacb64e707c" providerId="ADAL" clId="{5E7C7A42-953D-4F02-8B70-48C444BB1107}" dt="2025-06-06T00:36:15.412" v="943" actId="1076"/>
          <ac:picMkLst>
            <pc:docMk/>
            <pc:sldMk cId="335496586" sldId="301"/>
            <ac:picMk id="10" creationId="{50955492-B9CC-5D6E-7D62-45DABC60718E}"/>
          </ac:picMkLst>
        </pc:picChg>
      </pc:sldChg>
      <pc:sldChg chg="add del">
        <pc:chgData name="Alexander Ruane" userId="5f587773-c671-459d-a275-bbacb64e707c" providerId="ADAL" clId="{5E7C7A42-953D-4F02-8B70-48C444BB1107}" dt="2025-06-05T22:47:58.140" v="124"/>
        <pc:sldMkLst>
          <pc:docMk/>
          <pc:sldMk cId="43808650" sldId="302"/>
        </pc:sldMkLst>
      </pc:sldChg>
      <pc:sldChg chg="addSp delSp modSp add del mod ord">
        <pc:chgData name="Alexander Ruane" userId="5f587773-c671-459d-a275-bbacb64e707c" providerId="ADAL" clId="{5E7C7A42-953D-4F02-8B70-48C444BB1107}" dt="2025-06-06T00:36:27.189" v="945" actId="47"/>
        <pc:sldMkLst>
          <pc:docMk/>
          <pc:sldMk cId="2916063245" sldId="302"/>
        </pc:sldMkLst>
        <pc:spChg chg="del mod">
          <ac:chgData name="Alexander Ruane" userId="5f587773-c671-459d-a275-bbacb64e707c" providerId="ADAL" clId="{5E7C7A42-953D-4F02-8B70-48C444BB1107}" dt="2025-06-06T00:32:24.748" v="893" actId="478"/>
          <ac:spMkLst>
            <pc:docMk/>
            <pc:sldMk cId="2916063245" sldId="302"/>
            <ac:spMk id="2" creationId="{CA44A578-F3B6-53AF-3A52-AB9B9BA04CDD}"/>
          </ac:spMkLst>
        </pc:spChg>
        <pc:spChg chg="del">
          <ac:chgData name="Alexander Ruane" userId="5f587773-c671-459d-a275-bbacb64e707c" providerId="ADAL" clId="{5E7C7A42-953D-4F02-8B70-48C444BB1107}" dt="2025-06-06T00:31:56.882" v="870" actId="478"/>
          <ac:spMkLst>
            <pc:docMk/>
            <pc:sldMk cId="2916063245" sldId="302"/>
            <ac:spMk id="5" creationId="{FC34A3F1-9361-4968-BFB2-9A98E937B5A6}"/>
          </ac:spMkLst>
        </pc:spChg>
        <pc:picChg chg="add del mod">
          <ac:chgData name="Alexander Ruane" userId="5f587773-c671-459d-a275-bbacb64e707c" providerId="ADAL" clId="{5E7C7A42-953D-4F02-8B70-48C444BB1107}" dt="2025-06-06T00:36:10.374" v="941" actId="21"/>
          <ac:picMkLst>
            <pc:docMk/>
            <pc:sldMk cId="2916063245" sldId="302"/>
            <ac:picMk id="7" creationId="{50955492-B9CC-5D6E-7D62-45DABC60718E}"/>
          </ac:picMkLst>
        </pc:picChg>
      </pc:sldChg>
      <pc:sldChg chg="modSp add del mod ord">
        <pc:chgData name="Alexander Ruane" userId="5f587773-c671-459d-a275-bbacb64e707c" providerId="ADAL" clId="{5E7C7A42-953D-4F02-8B70-48C444BB1107}" dt="2025-06-06T00:36:44.329" v="948" actId="47"/>
        <pc:sldMkLst>
          <pc:docMk/>
          <pc:sldMk cId="606533908" sldId="303"/>
        </pc:sldMkLst>
        <pc:spChg chg="mod">
          <ac:chgData name="Alexander Ruane" userId="5f587773-c671-459d-a275-bbacb64e707c" providerId="ADAL" clId="{5E7C7A42-953D-4F02-8B70-48C444BB1107}" dt="2025-06-05T23:24:36.922" v="152" actId="14100"/>
          <ac:spMkLst>
            <pc:docMk/>
            <pc:sldMk cId="606533908" sldId="303"/>
            <ac:spMk id="2" creationId="{CA44A578-F3B6-53AF-3A52-AB9B9BA04CDD}"/>
          </ac:spMkLst>
        </pc:spChg>
      </pc:sldChg>
      <pc:sldChg chg="modSp add del mod">
        <pc:chgData name="Alexander Ruane" userId="5f587773-c671-459d-a275-bbacb64e707c" providerId="ADAL" clId="{5E7C7A42-953D-4F02-8B70-48C444BB1107}" dt="2025-06-05T23:41:06.440" v="180" actId="47"/>
        <pc:sldMkLst>
          <pc:docMk/>
          <pc:sldMk cId="2205739311" sldId="304"/>
        </pc:sldMkLst>
        <pc:spChg chg="mod">
          <ac:chgData name="Alexander Ruane" userId="5f587773-c671-459d-a275-bbacb64e707c" providerId="ADAL" clId="{5E7C7A42-953D-4F02-8B70-48C444BB1107}" dt="2025-06-05T23:32:55.731" v="176" actId="20577"/>
          <ac:spMkLst>
            <pc:docMk/>
            <pc:sldMk cId="2205739311" sldId="304"/>
            <ac:spMk id="2" creationId="{CA44A578-F3B6-53AF-3A52-AB9B9BA04CDD}"/>
          </ac:spMkLst>
        </pc:spChg>
      </pc:sldChg>
      <pc:sldChg chg="addSp delSp modSp new mod setBg modClrScheme chgLayout">
        <pc:chgData name="Alexander Ruane" userId="5f587773-c671-459d-a275-bbacb64e707c" providerId="ADAL" clId="{5E7C7A42-953D-4F02-8B70-48C444BB1107}" dt="2025-06-05T23:50:48.865" v="384"/>
        <pc:sldMkLst>
          <pc:docMk/>
          <pc:sldMk cId="3613257988" sldId="304"/>
        </pc:sldMkLst>
        <pc:spChg chg="del">
          <ac:chgData name="Alexander Ruane" userId="5f587773-c671-459d-a275-bbacb64e707c" providerId="ADAL" clId="{5E7C7A42-953D-4F02-8B70-48C444BB1107}" dt="2025-06-05T23:49:09.216" v="182" actId="478"/>
          <ac:spMkLst>
            <pc:docMk/>
            <pc:sldMk cId="3613257988" sldId="304"/>
            <ac:spMk id="2" creationId="{2D715008-A680-CC79-1B3B-2AD5D9A2C797}"/>
          </ac:spMkLst>
        </pc:spChg>
        <pc:spChg chg="del">
          <ac:chgData name="Alexander Ruane" userId="5f587773-c671-459d-a275-bbacb64e707c" providerId="ADAL" clId="{5E7C7A42-953D-4F02-8B70-48C444BB1107}" dt="2025-06-05T23:49:09.216" v="182" actId="478"/>
          <ac:spMkLst>
            <pc:docMk/>
            <pc:sldMk cId="3613257988" sldId="304"/>
            <ac:spMk id="3" creationId="{BE8C7FD0-AF92-62EA-60EB-479A4120DD9C}"/>
          </ac:spMkLst>
        </pc:spChg>
        <pc:picChg chg="add mod">
          <ac:chgData name="Alexander Ruane" userId="5f587773-c671-459d-a275-bbacb64e707c" providerId="ADAL" clId="{5E7C7A42-953D-4F02-8B70-48C444BB1107}" dt="2025-06-05T23:49:22.183" v="185" actId="1076"/>
          <ac:picMkLst>
            <pc:docMk/>
            <pc:sldMk cId="3613257988" sldId="304"/>
            <ac:picMk id="4" creationId="{230D4F70-AB3B-41EA-5A95-8C9556264519}"/>
          </ac:picMkLst>
        </pc:picChg>
        <pc:picChg chg="add mod">
          <ac:chgData name="Alexander Ruane" userId="5f587773-c671-459d-a275-bbacb64e707c" providerId="ADAL" clId="{5E7C7A42-953D-4F02-8B70-48C444BB1107}" dt="2025-06-05T23:49:22.787" v="186"/>
          <ac:picMkLst>
            <pc:docMk/>
            <pc:sldMk cId="3613257988" sldId="304"/>
            <ac:picMk id="5" creationId="{3DFCCED9-0116-B8D6-A47B-581525FE3418}"/>
          </ac:picMkLst>
        </pc:picChg>
        <pc:picChg chg="add mod">
          <ac:chgData name="Alexander Ruane" userId="5f587773-c671-459d-a275-bbacb64e707c" providerId="ADAL" clId="{5E7C7A42-953D-4F02-8B70-48C444BB1107}" dt="2025-06-05T23:49:24.599" v="187"/>
          <ac:picMkLst>
            <pc:docMk/>
            <pc:sldMk cId="3613257988" sldId="304"/>
            <ac:picMk id="6" creationId="{CBAA0E9E-B3DA-876E-35E8-891838986B9C}"/>
          </ac:picMkLst>
        </pc:picChg>
        <pc:picChg chg="add mod">
          <ac:chgData name="Alexander Ruane" userId="5f587773-c671-459d-a275-bbacb64e707c" providerId="ADAL" clId="{5E7C7A42-953D-4F02-8B70-48C444BB1107}" dt="2025-06-05T23:49:46.641" v="361" actId="1038"/>
          <ac:picMkLst>
            <pc:docMk/>
            <pc:sldMk cId="3613257988" sldId="304"/>
            <ac:picMk id="7" creationId="{12547346-13B9-D2AA-A454-FEF73F1F2BFC}"/>
          </ac:picMkLst>
        </pc:picChg>
      </pc:sldChg>
      <pc:sldChg chg="addSp modSp new mod ord setBg">
        <pc:chgData name="Alexander Ruane" userId="5f587773-c671-459d-a275-bbacb64e707c" providerId="ADAL" clId="{5E7C7A42-953D-4F02-8B70-48C444BB1107}" dt="2025-06-06T00:19:53.485" v="436"/>
        <pc:sldMkLst>
          <pc:docMk/>
          <pc:sldMk cId="460784475" sldId="305"/>
        </pc:sldMkLst>
        <pc:picChg chg="add mod">
          <ac:chgData name="Alexander Ruane" userId="5f587773-c671-459d-a275-bbacb64e707c" providerId="ADAL" clId="{5E7C7A42-953D-4F02-8B70-48C444BB1107}" dt="2025-06-06T00:19:38.920" v="428" actId="1035"/>
          <ac:picMkLst>
            <pc:docMk/>
            <pc:sldMk cId="460784475" sldId="305"/>
            <ac:picMk id="2" creationId="{DF226BE3-D346-9DBB-13E6-A492C8864DA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8609E-8511-4F0F-AD0C-FDB094F32B71}" type="datetimeFigureOut">
              <a:t>6/6/2025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82144-3C2F-4715-B71E-300F623215B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26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Photos by Alex Ruane, satellite image of Bolivia from NASA GSFC ASTER Science Team</a:t>
            </a:r>
          </a:p>
          <a:p>
            <a:r>
              <a:rPr lang="en-US" dirty="0"/>
              <a:t>Where are the locations?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82144-3C2F-4715-B71E-300F623215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85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Currently too much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82144-3C2F-4715-B71E-300F623215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72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Crop models can help us move beyond the observed experience – also land hydrology 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82144-3C2F-4715-B71E-300F623215B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015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Graphic by Alex Ruane and Greg </a:t>
            </a:r>
            <a:r>
              <a:rPr lang="en-US" dirty="0" err="1"/>
              <a:t>Reppucci</a:t>
            </a:r>
            <a:r>
              <a:rPr lang="en-US" dirty="0"/>
              <a:t> (forthcoming publication)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82144-3C2F-4715-B71E-300F623215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176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Graphic by Alex Ruane and Greg </a:t>
            </a:r>
            <a:r>
              <a:rPr lang="en-US" dirty="0" err="1"/>
              <a:t>Reppucci</a:t>
            </a:r>
            <a:r>
              <a:rPr lang="en-US" dirty="0"/>
              <a:t> (forthcoming publication)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82144-3C2F-4715-B71E-300F623215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050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Graphic by Alex Ruane and Greg </a:t>
            </a:r>
            <a:r>
              <a:rPr lang="en-US" dirty="0" err="1"/>
              <a:t>Reppucci</a:t>
            </a:r>
            <a:r>
              <a:rPr lang="en-US" dirty="0"/>
              <a:t> (forthcoming publication)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82144-3C2F-4715-B71E-300F623215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693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82144-3C2F-4715-B71E-300F623215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766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CERES-Maize and SOYGRO Crop models in rotation. Differences due to genotype, environment and management.  Ruane and Monhollon, forthcoming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82144-3C2F-4715-B71E-300F623215B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180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82144-3C2F-4715-B71E-300F623215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875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82144-3C2F-4715-B71E-300F623215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249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82144-3C2F-4715-B71E-300F623215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475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82144-3C2F-4715-B71E-300F623215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177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82144-3C2F-4715-B71E-300F623215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753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82144-3C2F-4715-B71E-300F623215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731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Currently too much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782144-3C2F-4715-B71E-300F623215B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8422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</a:t>
            </a:r>
            <a:r>
              <a:rPr lang="en-US" err="1"/>
              <a:t>images.nasa.gov</a:t>
            </a:r>
            <a:r>
              <a:rPr lang="en-US"/>
              <a:t>/details-iss040e081123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7D945-C18B-DC4B-B2E3-F499C7BA1C7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27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Crop models can help us move beyond the observed experience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82144-3C2F-4715-B71E-300F623215B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726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457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1829"/>
            </a:lvl1pPr>
            <a:lvl2pPr marL="348332" indent="0" algn="ctr">
              <a:buNone/>
              <a:defRPr sz="1524"/>
            </a:lvl2pPr>
            <a:lvl3pPr marL="696663" indent="0" algn="ctr">
              <a:buNone/>
              <a:defRPr sz="1371"/>
            </a:lvl3pPr>
            <a:lvl4pPr marL="1044995" indent="0" algn="ctr">
              <a:buNone/>
              <a:defRPr sz="1219"/>
            </a:lvl4pPr>
            <a:lvl5pPr marL="1393326" indent="0" algn="ctr">
              <a:buNone/>
              <a:defRPr sz="1219"/>
            </a:lvl5pPr>
            <a:lvl6pPr marL="1741658" indent="0" algn="ctr">
              <a:buNone/>
              <a:defRPr sz="1219"/>
            </a:lvl6pPr>
            <a:lvl7pPr marL="2089989" indent="0" algn="ctr">
              <a:buNone/>
              <a:defRPr sz="1219"/>
            </a:lvl7pPr>
            <a:lvl8pPr marL="2438321" indent="0" algn="ctr">
              <a:buNone/>
              <a:defRPr sz="1219"/>
            </a:lvl8pPr>
            <a:lvl9pPr marL="2786652" indent="0" algn="ctr">
              <a:buNone/>
              <a:defRPr sz="1219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10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9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7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29">
                <a:solidFill>
                  <a:schemeClr val="tx1">
                    <a:tint val="75000"/>
                  </a:schemeClr>
                </a:solidFill>
              </a:defRPr>
            </a:lvl1pPr>
            <a:lvl2pPr marL="348332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2pPr>
            <a:lvl3pPr marL="696663" indent="0">
              <a:buNone/>
              <a:defRPr sz="1371">
                <a:solidFill>
                  <a:schemeClr val="tx1">
                    <a:tint val="75000"/>
                  </a:schemeClr>
                </a:solidFill>
              </a:defRPr>
            </a:lvl3pPr>
            <a:lvl4pPr marL="1044995" indent="0">
              <a:buNone/>
              <a:defRPr sz="1219">
                <a:solidFill>
                  <a:schemeClr val="tx1">
                    <a:tint val="75000"/>
                  </a:schemeClr>
                </a:solidFill>
              </a:defRPr>
            </a:lvl4pPr>
            <a:lvl5pPr marL="1393326" indent="0">
              <a:buNone/>
              <a:defRPr sz="1219">
                <a:solidFill>
                  <a:schemeClr val="tx1">
                    <a:tint val="75000"/>
                  </a:schemeClr>
                </a:solidFill>
              </a:defRPr>
            </a:lvl5pPr>
            <a:lvl6pPr marL="1741658" indent="0">
              <a:buNone/>
              <a:defRPr sz="1219">
                <a:solidFill>
                  <a:schemeClr val="tx1">
                    <a:tint val="75000"/>
                  </a:schemeClr>
                </a:solidFill>
              </a:defRPr>
            </a:lvl6pPr>
            <a:lvl7pPr marL="2089989" indent="0">
              <a:buNone/>
              <a:defRPr sz="1219">
                <a:solidFill>
                  <a:schemeClr val="tx1">
                    <a:tint val="75000"/>
                  </a:schemeClr>
                </a:solidFill>
              </a:defRPr>
            </a:lvl7pPr>
            <a:lvl8pPr marL="2438321" indent="0">
              <a:buNone/>
              <a:defRPr sz="1219">
                <a:solidFill>
                  <a:schemeClr val="tx1">
                    <a:tint val="75000"/>
                  </a:schemeClr>
                </a:solidFill>
              </a:defRPr>
            </a:lvl8pPr>
            <a:lvl9pPr marL="2786652" indent="0">
              <a:buNone/>
              <a:defRPr sz="12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4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0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29" b="1"/>
            </a:lvl1pPr>
            <a:lvl2pPr marL="348332" indent="0">
              <a:buNone/>
              <a:defRPr sz="1524" b="1"/>
            </a:lvl2pPr>
            <a:lvl3pPr marL="696663" indent="0">
              <a:buNone/>
              <a:defRPr sz="1371" b="1"/>
            </a:lvl3pPr>
            <a:lvl4pPr marL="1044995" indent="0">
              <a:buNone/>
              <a:defRPr sz="1219" b="1"/>
            </a:lvl4pPr>
            <a:lvl5pPr marL="1393326" indent="0">
              <a:buNone/>
              <a:defRPr sz="1219" b="1"/>
            </a:lvl5pPr>
            <a:lvl6pPr marL="1741658" indent="0">
              <a:buNone/>
              <a:defRPr sz="1219" b="1"/>
            </a:lvl6pPr>
            <a:lvl7pPr marL="2089989" indent="0">
              <a:buNone/>
              <a:defRPr sz="1219" b="1"/>
            </a:lvl7pPr>
            <a:lvl8pPr marL="2438321" indent="0">
              <a:buNone/>
              <a:defRPr sz="1219" b="1"/>
            </a:lvl8pPr>
            <a:lvl9pPr marL="2786652" indent="0">
              <a:buNone/>
              <a:defRPr sz="121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29" b="1"/>
            </a:lvl1pPr>
            <a:lvl2pPr marL="348332" indent="0">
              <a:buNone/>
              <a:defRPr sz="1524" b="1"/>
            </a:lvl2pPr>
            <a:lvl3pPr marL="696663" indent="0">
              <a:buNone/>
              <a:defRPr sz="1371" b="1"/>
            </a:lvl3pPr>
            <a:lvl4pPr marL="1044995" indent="0">
              <a:buNone/>
              <a:defRPr sz="1219" b="1"/>
            </a:lvl4pPr>
            <a:lvl5pPr marL="1393326" indent="0">
              <a:buNone/>
              <a:defRPr sz="1219" b="1"/>
            </a:lvl5pPr>
            <a:lvl6pPr marL="1741658" indent="0">
              <a:buNone/>
              <a:defRPr sz="1219" b="1"/>
            </a:lvl6pPr>
            <a:lvl7pPr marL="2089989" indent="0">
              <a:buNone/>
              <a:defRPr sz="1219" b="1"/>
            </a:lvl7pPr>
            <a:lvl8pPr marL="2438321" indent="0">
              <a:buNone/>
              <a:defRPr sz="1219" b="1"/>
            </a:lvl8pPr>
            <a:lvl9pPr marL="2786652" indent="0">
              <a:buNone/>
              <a:defRPr sz="121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1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746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19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43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38"/>
            </a:lvl1pPr>
            <a:lvl2pPr>
              <a:defRPr sz="2133"/>
            </a:lvl2pPr>
            <a:lvl3pPr>
              <a:defRPr sz="1829"/>
            </a:lvl3pPr>
            <a:lvl4pPr>
              <a:defRPr sz="1524"/>
            </a:lvl4pPr>
            <a:lvl5pPr>
              <a:defRPr sz="1524"/>
            </a:lvl5pPr>
            <a:lvl6pPr>
              <a:defRPr sz="1524"/>
            </a:lvl6pPr>
            <a:lvl7pPr>
              <a:defRPr sz="1524"/>
            </a:lvl7pPr>
            <a:lvl8pPr>
              <a:defRPr sz="1524"/>
            </a:lvl8pPr>
            <a:lvl9pPr>
              <a:defRPr sz="15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219"/>
            </a:lvl1pPr>
            <a:lvl2pPr marL="348332" indent="0">
              <a:buNone/>
              <a:defRPr sz="1067"/>
            </a:lvl2pPr>
            <a:lvl3pPr marL="696663" indent="0">
              <a:buNone/>
              <a:defRPr sz="914"/>
            </a:lvl3pPr>
            <a:lvl4pPr marL="1044995" indent="0">
              <a:buNone/>
              <a:defRPr sz="762"/>
            </a:lvl4pPr>
            <a:lvl5pPr marL="1393326" indent="0">
              <a:buNone/>
              <a:defRPr sz="762"/>
            </a:lvl5pPr>
            <a:lvl6pPr marL="1741658" indent="0">
              <a:buNone/>
              <a:defRPr sz="762"/>
            </a:lvl6pPr>
            <a:lvl7pPr marL="2089989" indent="0">
              <a:buNone/>
              <a:defRPr sz="762"/>
            </a:lvl7pPr>
            <a:lvl8pPr marL="2438321" indent="0">
              <a:buNone/>
              <a:defRPr sz="762"/>
            </a:lvl8pPr>
            <a:lvl9pPr marL="2786652" indent="0">
              <a:buNone/>
              <a:defRPr sz="76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36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43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2438"/>
            </a:lvl1pPr>
            <a:lvl2pPr marL="348332" indent="0">
              <a:buNone/>
              <a:defRPr sz="2133"/>
            </a:lvl2pPr>
            <a:lvl3pPr marL="696663" indent="0">
              <a:buNone/>
              <a:defRPr sz="1829"/>
            </a:lvl3pPr>
            <a:lvl4pPr marL="1044995" indent="0">
              <a:buNone/>
              <a:defRPr sz="1524"/>
            </a:lvl4pPr>
            <a:lvl5pPr marL="1393326" indent="0">
              <a:buNone/>
              <a:defRPr sz="1524"/>
            </a:lvl5pPr>
            <a:lvl6pPr marL="1741658" indent="0">
              <a:buNone/>
              <a:defRPr sz="1524"/>
            </a:lvl6pPr>
            <a:lvl7pPr marL="2089989" indent="0">
              <a:buNone/>
              <a:defRPr sz="1524"/>
            </a:lvl7pPr>
            <a:lvl8pPr marL="2438321" indent="0">
              <a:buNone/>
              <a:defRPr sz="1524"/>
            </a:lvl8pPr>
            <a:lvl9pPr marL="2786652" indent="0">
              <a:buNone/>
              <a:defRPr sz="1524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219"/>
            </a:lvl1pPr>
            <a:lvl2pPr marL="348332" indent="0">
              <a:buNone/>
              <a:defRPr sz="1067"/>
            </a:lvl2pPr>
            <a:lvl3pPr marL="696663" indent="0">
              <a:buNone/>
              <a:defRPr sz="914"/>
            </a:lvl3pPr>
            <a:lvl4pPr marL="1044995" indent="0">
              <a:buNone/>
              <a:defRPr sz="762"/>
            </a:lvl4pPr>
            <a:lvl5pPr marL="1393326" indent="0">
              <a:buNone/>
              <a:defRPr sz="762"/>
            </a:lvl5pPr>
            <a:lvl6pPr marL="1741658" indent="0">
              <a:buNone/>
              <a:defRPr sz="762"/>
            </a:lvl6pPr>
            <a:lvl7pPr marL="2089989" indent="0">
              <a:buNone/>
              <a:defRPr sz="762"/>
            </a:lvl7pPr>
            <a:lvl8pPr marL="2438321" indent="0">
              <a:buNone/>
              <a:defRPr sz="762"/>
            </a:lvl8pPr>
            <a:lvl9pPr marL="2786652" indent="0">
              <a:buNone/>
              <a:defRPr sz="76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51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1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335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344613"/>
            <a:ext cx="12192000" cy="4468812"/>
          </a:xfrm>
          <a:prstGeom prst="rect">
            <a:avLst/>
          </a:prstGeom>
          <a:solidFill>
            <a:schemeClr val="tx1"/>
          </a:solidFill>
          <a:ln w="9525">
            <a:solidFill>
              <a:srgbClr val="00BA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1800">
              <a:solidFill>
                <a:srgbClr val="FFFFFF"/>
              </a:solidFill>
            </a:endParaRPr>
          </a:p>
        </p:txBody>
      </p:sp>
      <p:pic>
        <p:nvPicPr>
          <p:cNvPr id="4" name="Picture 7" descr="AgMIPlogoSlice_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1" y="-34925"/>
            <a:ext cx="6085416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1998904"/>
            <a:ext cx="10972800" cy="14815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657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AgMIPlogoSlice_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984" y="0"/>
            <a:ext cx="6085416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 flipV="1">
            <a:off x="0" y="1441450"/>
            <a:ext cx="12192000" cy="460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/>
          <p:nvPr/>
        </p:nvSpPr>
        <p:spPr>
          <a:xfrm>
            <a:off x="0" y="1362075"/>
            <a:ext cx="12192000" cy="825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433161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308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0" y="995364"/>
            <a:ext cx="12192000" cy="4603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>
            <a:off x="0" y="915988"/>
            <a:ext cx="12192000" cy="825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7" name="Picture 8" descr="AgMIPlogoSlice_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83" y="-25400"/>
            <a:ext cx="4165601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6703" y="186129"/>
            <a:ext cx="6951740" cy="591231"/>
          </a:xfrm>
        </p:spPr>
        <p:txBody>
          <a:bodyPr>
            <a:noAutofit/>
          </a:bodyPr>
          <a:lstStyle>
            <a:lvl1pPr algn="r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9392" y="2517611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7F7F7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29392" y="1805051"/>
            <a:ext cx="7305523" cy="544512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BBB93"/>
                </a:solidFill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0CF32-74CD-4572-8170-AE3ADA3E89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7959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V="1">
            <a:off x="0" y="995364"/>
            <a:ext cx="12192000" cy="4603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/>
          <p:nvPr/>
        </p:nvSpPr>
        <p:spPr>
          <a:xfrm>
            <a:off x="0" y="915988"/>
            <a:ext cx="12192000" cy="825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6" name="Picture 8" descr="AgMIPlogoSlice_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83" y="-25400"/>
            <a:ext cx="4165601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45666"/>
            <a:ext cx="10972800" cy="375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006703" y="186129"/>
            <a:ext cx="6951740" cy="591231"/>
          </a:xfrm>
        </p:spPr>
        <p:txBody>
          <a:bodyPr>
            <a:noAutofit/>
          </a:bodyPr>
          <a:lstStyle>
            <a:lvl1pPr algn="r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BBB93"/>
                </a:solidFill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EE379-C505-4B17-B895-D07B3BA1F9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6040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flipV="1">
            <a:off x="0" y="995364"/>
            <a:ext cx="12192000" cy="4603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Rectangle 3"/>
          <p:cNvSpPr/>
          <p:nvPr/>
        </p:nvSpPr>
        <p:spPr>
          <a:xfrm>
            <a:off x="0" y="915988"/>
            <a:ext cx="12192000" cy="825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5" name="Picture 8" descr="AgMIPlogoSlice_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83" y="-25400"/>
            <a:ext cx="4165601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006703" y="186129"/>
            <a:ext cx="6951740" cy="591231"/>
          </a:xfrm>
        </p:spPr>
        <p:txBody>
          <a:bodyPr>
            <a:noAutofit/>
          </a:bodyPr>
          <a:lstStyle>
            <a:lvl1pPr algn="r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BBB93"/>
                </a:solidFill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1C46F-9E8B-462B-9FDD-D60A4B0A65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3047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915988"/>
            <a:ext cx="12192000" cy="825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 flipV="1">
            <a:off x="0" y="995364"/>
            <a:ext cx="12192000" cy="4603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7" name="Picture 8" descr="AgMIPlogoSlice_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83" y="-25400"/>
            <a:ext cx="4165601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44324"/>
            <a:ext cx="5384800" cy="35168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44324"/>
            <a:ext cx="5384800" cy="35168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006703" y="186129"/>
            <a:ext cx="6951740" cy="591231"/>
          </a:xfrm>
        </p:spPr>
        <p:txBody>
          <a:bodyPr>
            <a:noAutofit/>
          </a:bodyPr>
          <a:lstStyle>
            <a:lvl1pPr algn="r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BBB93"/>
                </a:solidFill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D1DFA-198C-4C58-8610-8585FD8EF4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2887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15988"/>
            <a:ext cx="12192000" cy="825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 flipV="1">
            <a:off x="0" y="995364"/>
            <a:ext cx="12192000" cy="4603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9" name="Picture 8" descr="AgMIPlogoSlice_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83" y="-25400"/>
            <a:ext cx="4165601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5006703" y="186129"/>
            <a:ext cx="6951740" cy="591231"/>
          </a:xfrm>
        </p:spPr>
        <p:txBody>
          <a:bodyPr>
            <a:noAutofit/>
          </a:bodyPr>
          <a:lstStyle>
            <a:lvl1pPr algn="r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BBB93"/>
                </a:solidFill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44915-66FE-4BDC-B142-1B92688726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5001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0" y="995364"/>
            <a:ext cx="12192000" cy="4603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>
            <a:off x="0" y="915988"/>
            <a:ext cx="12192000" cy="825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7" name="Picture 8" descr="AgMIPlogoSlice_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83" y="-25400"/>
            <a:ext cx="4165601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 userDrawn="1"/>
        </p:nvSpPr>
        <p:spPr>
          <a:xfrm>
            <a:off x="5005918" y="185739"/>
            <a:ext cx="6953249" cy="592137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9pPr>
          </a:lstStyle>
          <a:p>
            <a:pPr algn="r" eaLnBrk="1" hangingPunct="1">
              <a:defRPr/>
            </a:pPr>
            <a:r>
              <a:rPr lang="en-US" sz="2800"/>
              <a:t>Click to edit Master 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3525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352551"/>
            <a:ext cx="6815667" cy="4773613"/>
          </a:xfrm>
        </p:spPr>
        <p:txBody>
          <a:bodyPr/>
          <a:lstStyle>
            <a:lvl1pPr>
              <a:defRPr sz="3200">
                <a:solidFill>
                  <a:schemeClr val="accent5"/>
                </a:solidFill>
              </a:defRPr>
            </a:lvl1pPr>
            <a:lvl2pPr>
              <a:defRPr sz="2800">
                <a:solidFill>
                  <a:schemeClr val="accent5"/>
                </a:solidFill>
              </a:defRPr>
            </a:lvl2pPr>
            <a:lvl3pPr>
              <a:defRPr sz="2400">
                <a:solidFill>
                  <a:schemeClr val="accent5"/>
                </a:solidFill>
              </a:defRPr>
            </a:lvl3pPr>
            <a:lvl4pPr>
              <a:defRPr sz="2000">
                <a:solidFill>
                  <a:schemeClr val="accent5"/>
                </a:solidFill>
              </a:defRPr>
            </a:lvl4pPr>
            <a:lvl5pPr>
              <a:defRPr sz="2000">
                <a:solidFill>
                  <a:schemeClr val="accent5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657929"/>
            <a:ext cx="4011084" cy="3468234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5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BBB93"/>
                </a:solidFill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AF3EC-08C2-4374-A028-CAF6763FE3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06373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0" y="995364"/>
            <a:ext cx="12192000" cy="4603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>
            <a:off x="0" y="915988"/>
            <a:ext cx="12192000" cy="825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7" name="Picture 8" descr="AgMIPlogoSlice_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983" y="-25400"/>
            <a:ext cx="4165601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 userDrawn="1"/>
        </p:nvSpPr>
        <p:spPr>
          <a:xfrm>
            <a:off x="5005918" y="185739"/>
            <a:ext cx="6953249" cy="592137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" charset="-128"/>
              </a:defRPr>
            </a:lvl9pPr>
          </a:lstStyle>
          <a:p>
            <a:pPr algn="r" eaLnBrk="1" hangingPunct="1">
              <a:defRPr/>
            </a:pPr>
            <a:r>
              <a:rPr lang="en-US" sz="280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15357"/>
            <a:ext cx="7315200" cy="341221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049825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5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BBB93"/>
                </a:solidFill>
                <a:ea typeface="MS PGothic" pitchFamily="34" charset="-128"/>
                <a:cs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945D0-02C9-4DD2-854D-7CA21303AB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8837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1D89F-2C36-49AD-9F1E-F27C517D01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744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1_Two Conten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3"/>
          <p:cNvSpPr/>
          <p:nvPr/>
        </p:nvSpPr>
        <p:spPr>
          <a:xfrm>
            <a:off x="0" y="915988"/>
            <a:ext cx="12192000" cy="825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3"/>
          <p:cNvSpPr/>
          <p:nvPr/>
        </p:nvSpPr>
        <p:spPr>
          <a:xfrm rot="10800000" flipH="1">
            <a:off x="0" y="995364"/>
            <a:ext cx="12192000" cy="46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33" descr="AgMIPlogoSlice_0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5983" y="-25400"/>
            <a:ext cx="4165601" cy="96043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3"/>
          <p:cNvSpPr txBox="1">
            <a:spLocks noGrp="1"/>
          </p:cNvSpPr>
          <p:nvPr>
            <p:ph type="body" idx="1"/>
          </p:nvPr>
        </p:nvSpPr>
        <p:spPr>
          <a:xfrm>
            <a:off x="609600" y="1744324"/>
            <a:ext cx="5384800" cy="3516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6" name="Google Shape;146;p33"/>
          <p:cNvSpPr txBox="1">
            <a:spLocks noGrp="1"/>
          </p:cNvSpPr>
          <p:nvPr>
            <p:ph type="body" idx="2"/>
          </p:nvPr>
        </p:nvSpPr>
        <p:spPr>
          <a:xfrm>
            <a:off x="6197600" y="1744324"/>
            <a:ext cx="5384800" cy="3516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7" name="Google Shape;147;p33"/>
          <p:cNvSpPr txBox="1">
            <a:spLocks noGrp="1"/>
          </p:cNvSpPr>
          <p:nvPr>
            <p:ph type="ctrTitle"/>
          </p:nvPr>
        </p:nvSpPr>
        <p:spPr>
          <a:xfrm>
            <a:off x="5006703" y="186129"/>
            <a:ext cx="6951740" cy="59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793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9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1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1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1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576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96663" rtl="0" eaLnBrk="1" latinLnBrk="0" hangingPunct="1">
        <a:lnSpc>
          <a:spcPct val="90000"/>
        </a:lnSpc>
        <a:spcBef>
          <a:spcPct val="0"/>
        </a:spcBef>
        <a:buNone/>
        <a:defRPr sz="33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166" indent="-174166" algn="l" defTabSz="696663" rtl="0" eaLnBrk="1" latinLnBrk="0" hangingPunct="1">
        <a:lnSpc>
          <a:spcPct val="90000"/>
        </a:lnSpc>
        <a:spcBef>
          <a:spcPts val="762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22497" indent="-174166" algn="l" defTabSz="696663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2pPr>
      <a:lvl3pPr marL="870829" indent="-174166" algn="l" defTabSz="696663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219160" indent="-174166" algn="l" defTabSz="696663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371" kern="1200">
          <a:solidFill>
            <a:schemeClr val="tx1"/>
          </a:solidFill>
          <a:latin typeface="+mn-lt"/>
          <a:ea typeface="+mn-ea"/>
          <a:cs typeface="+mn-cs"/>
        </a:defRPr>
      </a:lvl4pPr>
      <a:lvl5pPr marL="1567492" indent="-174166" algn="l" defTabSz="696663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371" kern="1200">
          <a:solidFill>
            <a:schemeClr val="tx1"/>
          </a:solidFill>
          <a:latin typeface="+mn-lt"/>
          <a:ea typeface="+mn-ea"/>
          <a:cs typeface="+mn-cs"/>
        </a:defRPr>
      </a:lvl5pPr>
      <a:lvl6pPr marL="1915823" indent="-174166" algn="l" defTabSz="696663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371" kern="1200">
          <a:solidFill>
            <a:schemeClr val="tx1"/>
          </a:solidFill>
          <a:latin typeface="+mn-lt"/>
          <a:ea typeface="+mn-ea"/>
          <a:cs typeface="+mn-cs"/>
        </a:defRPr>
      </a:lvl6pPr>
      <a:lvl7pPr marL="2264155" indent="-174166" algn="l" defTabSz="696663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371" kern="1200">
          <a:solidFill>
            <a:schemeClr val="tx1"/>
          </a:solidFill>
          <a:latin typeface="+mn-lt"/>
          <a:ea typeface="+mn-ea"/>
          <a:cs typeface="+mn-cs"/>
        </a:defRPr>
      </a:lvl7pPr>
      <a:lvl8pPr marL="2612487" indent="-174166" algn="l" defTabSz="696663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371" kern="1200">
          <a:solidFill>
            <a:schemeClr val="tx1"/>
          </a:solidFill>
          <a:latin typeface="+mn-lt"/>
          <a:ea typeface="+mn-ea"/>
          <a:cs typeface="+mn-cs"/>
        </a:defRPr>
      </a:lvl8pPr>
      <a:lvl9pPr marL="2960818" indent="-174166" algn="l" defTabSz="696663" rtl="0" eaLnBrk="1" latinLnBrk="0" hangingPunct="1">
        <a:lnSpc>
          <a:spcPct val="90000"/>
        </a:lnSpc>
        <a:spcBef>
          <a:spcPts val="381"/>
        </a:spcBef>
        <a:buFont typeface="Arial" panose="020B0604020202020204" pitchFamily="34" charset="0"/>
        <a:buChar char="•"/>
        <a:defRPr sz="13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6663" rtl="0" eaLnBrk="1" latinLnBrk="0" hangingPunct="1">
        <a:defRPr sz="1371" kern="1200">
          <a:solidFill>
            <a:schemeClr val="tx1"/>
          </a:solidFill>
          <a:latin typeface="+mn-lt"/>
          <a:ea typeface="+mn-ea"/>
          <a:cs typeface="+mn-cs"/>
        </a:defRPr>
      </a:lvl1pPr>
      <a:lvl2pPr marL="348332" algn="l" defTabSz="696663" rtl="0" eaLnBrk="1" latinLnBrk="0" hangingPunct="1">
        <a:defRPr sz="1371" kern="1200">
          <a:solidFill>
            <a:schemeClr val="tx1"/>
          </a:solidFill>
          <a:latin typeface="+mn-lt"/>
          <a:ea typeface="+mn-ea"/>
          <a:cs typeface="+mn-cs"/>
        </a:defRPr>
      </a:lvl2pPr>
      <a:lvl3pPr marL="696663" algn="l" defTabSz="696663" rtl="0" eaLnBrk="1" latinLnBrk="0" hangingPunct="1">
        <a:defRPr sz="1371" kern="1200">
          <a:solidFill>
            <a:schemeClr val="tx1"/>
          </a:solidFill>
          <a:latin typeface="+mn-lt"/>
          <a:ea typeface="+mn-ea"/>
          <a:cs typeface="+mn-cs"/>
        </a:defRPr>
      </a:lvl3pPr>
      <a:lvl4pPr marL="1044995" algn="l" defTabSz="696663" rtl="0" eaLnBrk="1" latinLnBrk="0" hangingPunct="1">
        <a:defRPr sz="1371" kern="1200">
          <a:solidFill>
            <a:schemeClr val="tx1"/>
          </a:solidFill>
          <a:latin typeface="+mn-lt"/>
          <a:ea typeface="+mn-ea"/>
          <a:cs typeface="+mn-cs"/>
        </a:defRPr>
      </a:lvl4pPr>
      <a:lvl5pPr marL="1393326" algn="l" defTabSz="696663" rtl="0" eaLnBrk="1" latinLnBrk="0" hangingPunct="1">
        <a:defRPr sz="1371" kern="1200">
          <a:solidFill>
            <a:schemeClr val="tx1"/>
          </a:solidFill>
          <a:latin typeface="+mn-lt"/>
          <a:ea typeface="+mn-ea"/>
          <a:cs typeface="+mn-cs"/>
        </a:defRPr>
      </a:lvl5pPr>
      <a:lvl6pPr marL="1741658" algn="l" defTabSz="696663" rtl="0" eaLnBrk="1" latinLnBrk="0" hangingPunct="1">
        <a:defRPr sz="1371" kern="1200">
          <a:solidFill>
            <a:schemeClr val="tx1"/>
          </a:solidFill>
          <a:latin typeface="+mn-lt"/>
          <a:ea typeface="+mn-ea"/>
          <a:cs typeface="+mn-cs"/>
        </a:defRPr>
      </a:lvl6pPr>
      <a:lvl7pPr marL="2089989" algn="l" defTabSz="696663" rtl="0" eaLnBrk="1" latinLnBrk="0" hangingPunct="1">
        <a:defRPr sz="1371" kern="1200">
          <a:solidFill>
            <a:schemeClr val="tx1"/>
          </a:solidFill>
          <a:latin typeface="+mn-lt"/>
          <a:ea typeface="+mn-ea"/>
          <a:cs typeface="+mn-cs"/>
        </a:defRPr>
      </a:lvl7pPr>
      <a:lvl8pPr marL="2438321" algn="l" defTabSz="696663" rtl="0" eaLnBrk="1" latinLnBrk="0" hangingPunct="1">
        <a:defRPr sz="1371" kern="1200">
          <a:solidFill>
            <a:schemeClr val="tx1"/>
          </a:solidFill>
          <a:latin typeface="+mn-lt"/>
          <a:ea typeface="+mn-ea"/>
          <a:cs typeface="+mn-cs"/>
        </a:defRPr>
      </a:lvl8pPr>
      <a:lvl9pPr marL="2786652" algn="l" defTabSz="696663" rtl="0" eaLnBrk="1" latinLnBrk="0" hangingPunct="1">
        <a:defRPr sz="137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1327151"/>
            <a:ext cx="109728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366963"/>
            <a:ext cx="10972800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BBB93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D39F7208-5450-42FB-9250-775FFFF88B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72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3.gi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2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3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4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hyperlink" Target="http://www.agmip.or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lexander.c.ruane@nasa.gov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263A1C17-C08F-478B-B340-ACD1CF69B59F}"/>
              </a:ext>
            </a:extLst>
          </p:cNvPr>
          <p:cNvSpPr txBox="1">
            <a:spLocks/>
          </p:cNvSpPr>
          <p:nvPr/>
        </p:nvSpPr>
        <p:spPr>
          <a:xfrm>
            <a:off x="323702" y="379476"/>
            <a:ext cx="11508634" cy="60579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174166" indent="-174166" algn="l" defTabSz="696663" rtl="0" eaLnBrk="1" latinLnBrk="0" hangingPunct="1">
              <a:lnSpc>
                <a:spcPct val="90000"/>
              </a:lnSpc>
              <a:spcBef>
                <a:spcPts val="762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2497" indent="-174166" algn="l" defTabSz="696663" rtl="0" eaLnBrk="1" latinLnBrk="0" hangingPunct="1">
              <a:lnSpc>
                <a:spcPct val="90000"/>
              </a:lnSpc>
              <a:spcBef>
                <a:spcPts val="381"/>
              </a:spcBef>
              <a:buFont typeface="Arial" panose="020B0604020202020204" pitchFamily="34" charset="0"/>
              <a:buChar char="•"/>
              <a:defRPr sz="18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70829" indent="-174166" algn="l" defTabSz="696663" rtl="0" eaLnBrk="1" latinLnBrk="0" hangingPunct="1">
              <a:lnSpc>
                <a:spcPct val="90000"/>
              </a:lnSpc>
              <a:spcBef>
                <a:spcPts val="381"/>
              </a:spcBef>
              <a:buFont typeface="Arial" panose="020B0604020202020204" pitchFamily="34" charset="0"/>
              <a:buChar char="•"/>
              <a:defRPr sz="15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9160" indent="-174166" algn="l" defTabSz="696663" rtl="0" eaLnBrk="1" latinLnBrk="0" hangingPunct="1">
              <a:lnSpc>
                <a:spcPct val="90000"/>
              </a:lnSpc>
              <a:spcBef>
                <a:spcPts val="381"/>
              </a:spcBef>
              <a:buFont typeface="Arial" panose="020B0604020202020204" pitchFamily="34" charset="0"/>
              <a:buChar char="•"/>
              <a:defRPr sz="13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67492" indent="-174166" algn="l" defTabSz="696663" rtl="0" eaLnBrk="1" latinLnBrk="0" hangingPunct="1">
              <a:lnSpc>
                <a:spcPct val="90000"/>
              </a:lnSpc>
              <a:spcBef>
                <a:spcPts val="381"/>
              </a:spcBef>
              <a:buFont typeface="Arial" panose="020B0604020202020204" pitchFamily="34" charset="0"/>
              <a:buChar char="•"/>
              <a:defRPr sz="13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5823" indent="-174166" algn="l" defTabSz="696663" rtl="0" eaLnBrk="1" latinLnBrk="0" hangingPunct="1">
              <a:lnSpc>
                <a:spcPct val="90000"/>
              </a:lnSpc>
              <a:spcBef>
                <a:spcPts val="381"/>
              </a:spcBef>
              <a:buFont typeface="Arial" panose="020B0604020202020204" pitchFamily="34" charset="0"/>
              <a:buChar char="•"/>
              <a:defRPr sz="13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4155" indent="-174166" algn="l" defTabSz="696663" rtl="0" eaLnBrk="1" latinLnBrk="0" hangingPunct="1">
              <a:lnSpc>
                <a:spcPct val="90000"/>
              </a:lnSpc>
              <a:spcBef>
                <a:spcPts val="381"/>
              </a:spcBef>
              <a:buFont typeface="Arial" panose="020B0604020202020204" pitchFamily="34" charset="0"/>
              <a:buChar char="•"/>
              <a:defRPr sz="13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12487" indent="-174166" algn="l" defTabSz="696663" rtl="0" eaLnBrk="1" latinLnBrk="0" hangingPunct="1">
              <a:lnSpc>
                <a:spcPct val="90000"/>
              </a:lnSpc>
              <a:spcBef>
                <a:spcPts val="381"/>
              </a:spcBef>
              <a:buFont typeface="Arial" panose="020B0604020202020204" pitchFamily="34" charset="0"/>
              <a:buChar char="•"/>
              <a:defRPr sz="13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60818" indent="-174166" algn="l" defTabSz="696663" rtl="0" eaLnBrk="1" latinLnBrk="0" hangingPunct="1">
              <a:lnSpc>
                <a:spcPct val="90000"/>
              </a:lnSpc>
              <a:spcBef>
                <a:spcPts val="381"/>
              </a:spcBef>
              <a:buFont typeface="Arial" panose="020B0604020202020204" pitchFamily="34" charset="0"/>
              <a:buChar char="•"/>
              <a:defRPr sz="13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b="1" dirty="0">
                <a:solidFill>
                  <a:schemeClr val="accent6">
                    <a:lumMod val="40000"/>
                    <a:lumOff val="60000"/>
                  </a:schemeClr>
                </a:solidFill>
                <a:cs typeface="Calibri"/>
              </a:rPr>
              <a:t>Connecting NASA Resources to Observe </a:t>
            </a:r>
            <a:br>
              <a:rPr lang="en-US" sz="4800" b="1" dirty="0">
                <a:solidFill>
                  <a:schemeClr val="accent6">
                    <a:lumMod val="40000"/>
                    <a:lumOff val="60000"/>
                  </a:schemeClr>
                </a:solidFill>
                <a:cs typeface="Calibri"/>
              </a:rPr>
            </a:br>
            <a:r>
              <a:rPr lang="en-US" sz="4800" b="1" dirty="0">
                <a:solidFill>
                  <a:schemeClr val="accent6">
                    <a:lumMod val="40000"/>
                    <a:lumOff val="60000"/>
                  </a:schemeClr>
                </a:solidFill>
                <a:cs typeface="Calibri"/>
              </a:rPr>
              <a:t>and Model Agricultural and Food Systems</a:t>
            </a:r>
            <a:endParaRPr lang="en-US" sz="3600" b="1" dirty="0">
              <a:solidFill>
                <a:schemeClr val="accent4">
                  <a:lumMod val="20000"/>
                  <a:lumOff val="80000"/>
                </a:schemeClr>
              </a:solidFill>
              <a:cs typeface="Calibri"/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accent4">
                  <a:lumMod val="20000"/>
                  <a:lumOff val="80000"/>
                </a:schemeClr>
              </a:solidFill>
              <a:cs typeface="Calibri"/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accent4">
                  <a:lumMod val="20000"/>
                  <a:lumOff val="80000"/>
                </a:schemeClr>
              </a:solidFill>
              <a:cs typeface="Calibri"/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accent4">
                  <a:lumMod val="20000"/>
                  <a:lumOff val="80000"/>
                </a:schemeClr>
              </a:solidFill>
              <a:cs typeface="Calibri"/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accent4">
                  <a:lumMod val="20000"/>
                  <a:lumOff val="80000"/>
                </a:schemeClr>
              </a:solidFill>
              <a:cs typeface="Calibri"/>
            </a:endParaRPr>
          </a:p>
          <a:p>
            <a:pPr marL="0" indent="0" algn="ctr">
              <a:buNone/>
            </a:pPr>
            <a:endParaRPr lang="en-US" sz="3200" b="1" dirty="0">
              <a:solidFill>
                <a:schemeClr val="accent4">
                  <a:lumMod val="20000"/>
                  <a:lumOff val="80000"/>
                </a:schemeClr>
              </a:solidFill>
              <a:cs typeface="Calibri"/>
            </a:endParaRPr>
          </a:p>
          <a:p>
            <a:pPr marL="0" indent="0" algn="ctr">
              <a:buNone/>
            </a:pPr>
            <a:endParaRPr lang="en-US" sz="1200" b="1" dirty="0">
              <a:solidFill>
                <a:schemeClr val="accent4">
                  <a:lumMod val="20000"/>
                  <a:lumOff val="80000"/>
                </a:schemeClr>
              </a:solidFill>
              <a:cs typeface="Calibri"/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Calibri"/>
              </a:rPr>
              <a:t>Alex Ruane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chemeClr val="accent5">
                    <a:lumMod val="40000"/>
                    <a:lumOff val="60000"/>
                  </a:schemeClr>
                </a:solidFill>
                <a:cs typeface="Calibri"/>
              </a:rPr>
              <a:t>NASA Goddard Institute for Space Studies </a:t>
            </a:r>
          </a:p>
          <a:p>
            <a:pPr marL="0" indent="0" algn="ctr">
              <a:buNone/>
            </a:pPr>
            <a:endParaRPr lang="en-US" sz="2000" b="1" dirty="0">
              <a:solidFill>
                <a:schemeClr val="accent5">
                  <a:lumMod val="40000"/>
                  <a:lumOff val="60000"/>
                </a:schemeClr>
              </a:solidFill>
              <a:cs typeface="Calibri"/>
            </a:endParaRPr>
          </a:p>
          <a:p>
            <a:pPr marL="0" indent="0" algn="ctr">
              <a:buNone/>
            </a:pPr>
            <a:r>
              <a:rPr lang="en-US" sz="1400" b="1" dirty="0">
                <a:solidFill>
                  <a:schemeClr val="accent3"/>
                </a:solidFill>
                <a:cs typeface="Calibri"/>
              </a:rPr>
              <a:t>EO Summit NASA Industry Workshop 2025 – New York, NY -- June 16</a:t>
            </a:r>
            <a:r>
              <a:rPr lang="en-US" sz="1400" b="1" baseline="30000" dirty="0">
                <a:solidFill>
                  <a:schemeClr val="accent3"/>
                </a:solidFill>
                <a:cs typeface="Calibri"/>
              </a:rPr>
              <a:t>th</a:t>
            </a:r>
            <a:r>
              <a:rPr lang="en-US" sz="1400" b="1" dirty="0">
                <a:solidFill>
                  <a:schemeClr val="accent3"/>
                </a:solidFill>
                <a:cs typeface="Calibri"/>
              </a:rPr>
              <a:t>, 2025</a:t>
            </a:r>
          </a:p>
        </p:txBody>
      </p:sp>
      <p:pic>
        <p:nvPicPr>
          <p:cNvPr id="21" name="Picture 20" descr="Icon&#10;&#10;Description automatically generated with low confidence">
            <a:extLst>
              <a:ext uri="{FF2B5EF4-FFF2-40B4-BE49-F238E27FC236}">
                <a16:creationId xmlns:a16="http://schemas.microsoft.com/office/drawing/2014/main" id="{4AC5006C-5834-4D96-BA5E-B3C2537DEA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44" y="5113653"/>
            <a:ext cx="1541839" cy="1233471"/>
          </a:xfrm>
          <a:prstGeom prst="rect">
            <a:avLst/>
          </a:prstGeom>
        </p:spPr>
      </p:pic>
      <p:pic>
        <p:nvPicPr>
          <p:cNvPr id="7" name="Picture 6" descr="A picture containing sky, green, outdoor, farm machine&#10;&#10;Description automatically generated">
            <a:extLst>
              <a:ext uri="{FF2B5EF4-FFF2-40B4-BE49-F238E27FC236}">
                <a16:creationId xmlns:a16="http://schemas.microsoft.com/office/drawing/2014/main" id="{6DF7B480-D5A2-E513-CD24-610DA39DD6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5" b="15400"/>
          <a:stretch/>
        </p:blipFill>
        <p:spPr>
          <a:xfrm>
            <a:off x="6424" y="2269131"/>
            <a:ext cx="4070233" cy="2297018"/>
          </a:xfrm>
          <a:prstGeom prst="rect">
            <a:avLst/>
          </a:prstGeom>
        </p:spPr>
      </p:pic>
      <p:pic>
        <p:nvPicPr>
          <p:cNvPr id="8" name="Picture 7" descr="A picture containing grass, outdoor, sky, field&#10;&#10;Description automatically generated">
            <a:extLst>
              <a:ext uri="{FF2B5EF4-FFF2-40B4-BE49-F238E27FC236}">
                <a16:creationId xmlns:a16="http://schemas.microsoft.com/office/drawing/2014/main" id="{195BDFBC-BB30-EE5B-21E6-7A7F16B37B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1" r="10700" b="6771"/>
          <a:stretch/>
        </p:blipFill>
        <p:spPr>
          <a:xfrm>
            <a:off x="8097560" y="2269131"/>
            <a:ext cx="4088016" cy="2297018"/>
          </a:xfrm>
          <a:prstGeom prst="rect">
            <a:avLst/>
          </a:prstGeom>
        </p:spPr>
      </p:pic>
      <p:pic>
        <p:nvPicPr>
          <p:cNvPr id="10" name="Picture 9" descr="A picture containing grass, outdoor, sky, plain&#10;&#10;Description automatically generated">
            <a:extLst>
              <a:ext uri="{FF2B5EF4-FFF2-40B4-BE49-F238E27FC236}">
                <a16:creationId xmlns:a16="http://schemas.microsoft.com/office/drawing/2014/main" id="{81185CD6-A007-9B03-6AA0-001CD123B9E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15"/>
          <a:stretch/>
        </p:blipFill>
        <p:spPr>
          <a:xfrm>
            <a:off x="4037682" y="2269131"/>
            <a:ext cx="4070233" cy="229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94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13"/>
    </mc:Choice>
    <mc:Fallback xmlns="">
      <p:transition spd="slow" advTm="1361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cow grazing in a field&#10;&#10;Description automatically generated with medium confidence">
            <a:extLst>
              <a:ext uri="{FF2B5EF4-FFF2-40B4-BE49-F238E27FC236}">
                <a16:creationId xmlns:a16="http://schemas.microsoft.com/office/drawing/2014/main" id="{74EF9C6E-8BE2-444C-86EE-BCC36ABF60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49" b="9151"/>
          <a:stretch/>
        </p:blipFill>
        <p:spPr>
          <a:xfrm>
            <a:off x="8167509" y="4557495"/>
            <a:ext cx="4047744" cy="2276855"/>
          </a:xfrm>
          <a:prstGeom prst="rect">
            <a:avLst/>
          </a:prstGeom>
        </p:spPr>
      </p:pic>
      <p:pic>
        <p:nvPicPr>
          <p:cNvPr id="12" name="Picture 11" descr="A picture containing sky, outdoor, grass, field&#10;&#10;Description automatically generated">
            <a:extLst>
              <a:ext uri="{FF2B5EF4-FFF2-40B4-BE49-F238E27FC236}">
                <a16:creationId xmlns:a16="http://schemas.microsoft.com/office/drawing/2014/main" id="{9827ACC0-3563-47E4-896F-3429FBF7FD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5" b="3055"/>
          <a:stretch/>
        </p:blipFill>
        <p:spPr>
          <a:xfrm>
            <a:off x="8167509" y="2283691"/>
            <a:ext cx="4047744" cy="22768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D4D18A-FBA0-45CD-AC1E-5859A311AEBA}"/>
              </a:ext>
            </a:extLst>
          </p:cNvPr>
          <p:cNvSpPr txBox="1"/>
          <p:nvPr/>
        </p:nvSpPr>
        <p:spPr>
          <a:xfrm>
            <a:off x="193497" y="1374591"/>
            <a:ext cx="7974012" cy="4416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 </a:t>
            </a:r>
            <a:r>
              <a:rPr lang="en-US" sz="2400" b="1" dirty="0">
                <a:latin typeface="Arial"/>
              </a:rPr>
              <a:t>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coming decades, the world is asking the agricultural sector to take on a quadruple challenge: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 production to provide healthy food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 growing and developing populations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Adapt to ongoing climate extremes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Operate agricultural lands in a sustainable manner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Maintain financial incentives for agriculture and food systems throughout the value chain</a:t>
            </a:r>
          </a:p>
        </p:txBody>
      </p:sp>
      <p:pic>
        <p:nvPicPr>
          <p:cNvPr id="5" name="Picture 4" descr="A picture containing outdoor, mountain, sky, nature&#10;&#10;Description automatically generated">
            <a:extLst>
              <a:ext uri="{FF2B5EF4-FFF2-40B4-BE49-F238E27FC236}">
                <a16:creationId xmlns:a16="http://schemas.microsoft.com/office/drawing/2014/main" id="{9104E2B7-64F0-4DCE-BF16-0D9BEA160F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9" b="9180"/>
          <a:stretch/>
        </p:blipFill>
        <p:spPr>
          <a:xfrm>
            <a:off x="8167509" y="0"/>
            <a:ext cx="4047745" cy="22768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D23861-33BE-4F1B-8BFC-9D2D7DB53888}"/>
              </a:ext>
            </a:extLst>
          </p:cNvPr>
          <p:cNvSpPr txBox="1"/>
          <p:nvPr/>
        </p:nvSpPr>
        <p:spPr>
          <a:xfrm>
            <a:off x="11038114" y="6564086"/>
            <a:ext cx="1164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Photos: Alex Ruane</a:t>
            </a:r>
          </a:p>
        </p:txBody>
      </p:sp>
    </p:spTree>
    <p:extLst>
      <p:ext uri="{BB962C8B-B14F-4D97-AF65-F5344CB8AC3E}">
        <p14:creationId xmlns:p14="http://schemas.microsoft.com/office/powerpoint/2010/main" val="65751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82"/>
    </mc:Choice>
    <mc:Fallback xmlns="">
      <p:transition spd="slow" advTm="3888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plant, outdoor, grass&#10;&#10;Description automatically generated">
            <a:extLst>
              <a:ext uri="{FF2B5EF4-FFF2-40B4-BE49-F238E27FC236}">
                <a16:creationId xmlns:a16="http://schemas.microsoft.com/office/drawing/2014/main" id="{489422FE-85B5-431C-AD7F-B9BDA60A52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7" r="25380"/>
          <a:stretch/>
        </p:blipFill>
        <p:spPr>
          <a:xfrm>
            <a:off x="8184258" y="1"/>
            <a:ext cx="4015125" cy="68473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4F3593-4004-49E3-A074-A3E938E7AA50}"/>
              </a:ext>
            </a:extLst>
          </p:cNvPr>
          <p:cNvSpPr txBox="1"/>
          <p:nvPr/>
        </p:nvSpPr>
        <p:spPr>
          <a:xfrm>
            <a:off x="199738" y="1867521"/>
            <a:ext cx="81486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b="1" dirty="0"/>
              <a:t>NASA scientists are leading global efforts to: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800" b="1" dirty="0"/>
              <a:t>Observe agricultural system trends and extremes </a:t>
            </a:r>
          </a:p>
          <a:p>
            <a:r>
              <a:rPr lang="en-US" altLang="en-US" sz="2800" b="1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800" b="1" dirty="0"/>
              <a:t>Apply agricultural models to improve </a:t>
            </a:r>
            <a:br>
              <a:rPr lang="en-US" altLang="en-US" sz="2800" b="1" dirty="0"/>
            </a:br>
            <a:r>
              <a:rPr lang="en-US" altLang="en-US" sz="2800" b="1" dirty="0"/>
              <a:t>climate resilience, anticipate risks, </a:t>
            </a:r>
            <a:br>
              <a:rPr lang="en-US" altLang="en-US" sz="2800" b="1" dirty="0"/>
            </a:br>
            <a:r>
              <a:rPr lang="en-US" altLang="en-US" sz="2800" b="1" dirty="0"/>
              <a:t>and identify opportunities.</a:t>
            </a:r>
          </a:p>
        </p:txBody>
      </p:sp>
      <p:pic>
        <p:nvPicPr>
          <p:cNvPr id="6" name="Picture 5" descr="Icon&#10;&#10;Description automatically generated with low confidence">
            <a:extLst>
              <a:ext uri="{FF2B5EF4-FFF2-40B4-BE49-F238E27FC236}">
                <a16:creationId xmlns:a16="http://schemas.microsoft.com/office/drawing/2014/main" id="{FEF6C6F4-A6B4-49E8-A614-8980FA355E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1" y="108277"/>
            <a:ext cx="2052188" cy="1641750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81B574-5040-4C14-B75E-7503F103A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044" y="5431605"/>
            <a:ext cx="4186787" cy="145986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42A4DFA-121A-47C2-8D2E-4BD1AC1D421E}"/>
              </a:ext>
            </a:extLst>
          </p:cNvPr>
          <p:cNvSpPr txBox="1"/>
          <p:nvPr/>
        </p:nvSpPr>
        <p:spPr>
          <a:xfrm>
            <a:off x="11038114" y="6564086"/>
            <a:ext cx="1164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Photo: Alex Ruane</a:t>
            </a:r>
          </a:p>
        </p:txBody>
      </p:sp>
      <p:pic>
        <p:nvPicPr>
          <p:cNvPr id="9" name="Picture 8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78C37A81-DF7F-0D6F-7A17-5A02846EF1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180" y="5756357"/>
            <a:ext cx="2580780" cy="810365"/>
          </a:xfrm>
          <a:prstGeom prst="rect">
            <a:avLst/>
          </a:prstGeom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499A4195-4D85-3323-D3E6-4CC8806146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054" y="4079542"/>
            <a:ext cx="1762707" cy="182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37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593"/>
    </mc:Choice>
    <mc:Fallback xmlns="">
      <p:transition spd="slow" advTm="8259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4E3598-7FE3-C64F-9C44-7949E689D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34A3F1-9361-4968-BFB2-9A98E937B5A6}"/>
              </a:ext>
            </a:extLst>
          </p:cNvPr>
          <p:cNvSpPr txBox="1"/>
          <p:nvPr/>
        </p:nvSpPr>
        <p:spPr>
          <a:xfrm>
            <a:off x="1874667" y="209680"/>
            <a:ext cx="8442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Integrating Earth Data with Crop Models</a:t>
            </a:r>
          </a:p>
        </p:txBody>
      </p:sp>
    </p:spTree>
    <p:extLst>
      <p:ext uri="{BB962C8B-B14F-4D97-AF65-F5344CB8AC3E}">
        <p14:creationId xmlns:p14="http://schemas.microsoft.com/office/powerpoint/2010/main" val="16483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393E2A-8E6F-48B7-ABC6-47AA02EA39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4" t="6629" r="26016" b="5979"/>
          <a:stretch/>
        </p:blipFill>
        <p:spPr>
          <a:xfrm>
            <a:off x="3359889" y="469900"/>
            <a:ext cx="5411972" cy="59195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D0799B-96F6-45F3-8CF0-32B4B80AD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98" y="6424469"/>
            <a:ext cx="37802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Reactive Interventions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5474BE-2513-4584-B684-566E35D26E2E}"/>
              </a:ext>
            </a:extLst>
          </p:cNvPr>
          <p:cNvSpPr txBox="1"/>
          <p:nvPr/>
        </p:nvSpPr>
        <p:spPr>
          <a:xfrm>
            <a:off x="4269630" y="43572"/>
            <a:ext cx="3378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Hazards and Disasters</a:t>
            </a:r>
          </a:p>
        </p:txBody>
      </p:sp>
    </p:spTree>
    <p:extLst>
      <p:ext uri="{BB962C8B-B14F-4D97-AF65-F5344CB8AC3E}">
        <p14:creationId xmlns:p14="http://schemas.microsoft.com/office/powerpoint/2010/main" val="380708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14"/>
    </mc:Choice>
    <mc:Fallback xmlns="">
      <p:transition spd="slow" advTm="1091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393E2A-8E6F-48B7-ABC6-47AA02EA39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" t="6629" r="26015" b="5979"/>
          <a:stretch/>
        </p:blipFill>
        <p:spPr>
          <a:xfrm>
            <a:off x="584200" y="469900"/>
            <a:ext cx="8187661" cy="59195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A8D037-FC4D-4E0D-B80B-F68CD51EB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018" y="6424469"/>
            <a:ext cx="20256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Understanding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0799B-96F6-45F3-8CF0-32B4B80AD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98" y="6424469"/>
            <a:ext cx="37802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Reactive Interventions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5474BE-2513-4584-B684-566E35D26E2E}"/>
              </a:ext>
            </a:extLst>
          </p:cNvPr>
          <p:cNvSpPr txBox="1"/>
          <p:nvPr/>
        </p:nvSpPr>
        <p:spPr>
          <a:xfrm>
            <a:off x="4269630" y="43572"/>
            <a:ext cx="3378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Hazards and Disasters</a:t>
            </a:r>
          </a:p>
        </p:txBody>
      </p:sp>
    </p:spTree>
    <p:extLst>
      <p:ext uri="{BB962C8B-B14F-4D97-AF65-F5344CB8AC3E}">
        <p14:creationId xmlns:p14="http://schemas.microsoft.com/office/powerpoint/2010/main" val="250877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30"/>
    </mc:Choice>
    <mc:Fallback xmlns="">
      <p:transition spd="slow" advTm="3033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393E2A-8E6F-48B7-ABC6-47AA02EA39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9" b="5979"/>
          <a:stretch/>
        </p:blipFill>
        <p:spPr>
          <a:xfrm>
            <a:off x="578827" y="469900"/>
            <a:ext cx="11074029" cy="59195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A8D037-FC4D-4E0D-B80B-F68CD51EB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018" y="6424469"/>
            <a:ext cx="20256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Understanding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0799B-96F6-45F3-8CF0-32B4B80AD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98" y="6424469"/>
            <a:ext cx="37802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Reactive Interventions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304CB6-C1D1-4433-9D54-950B67B65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0838" y="6424469"/>
            <a:ext cx="343364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7F7F7F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3429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Proactive Interventions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5474BE-2513-4584-B684-566E35D26E2E}"/>
              </a:ext>
            </a:extLst>
          </p:cNvPr>
          <p:cNvSpPr txBox="1"/>
          <p:nvPr/>
        </p:nvSpPr>
        <p:spPr>
          <a:xfrm>
            <a:off x="4269630" y="43572"/>
            <a:ext cx="3378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Hazards and Disasters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3F7DA1-07A9-413B-B113-8B8E290CB882}"/>
              </a:ext>
            </a:extLst>
          </p:cNvPr>
          <p:cNvSpPr txBox="1"/>
          <p:nvPr/>
        </p:nvSpPr>
        <p:spPr>
          <a:xfrm>
            <a:off x="9486539" y="30026"/>
            <a:ext cx="1615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Trends</a:t>
            </a:r>
          </a:p>
        </p:txBody>
      </p:sp>
    </p:spTree>
    <p:extLst>
      <p:ext uri="{BB962C8B-B14F-4D97-AF65-F5344CB8AC3E}">
        <p14:creationId xmlns:p14="http://schemas.microsoft.com/office/powerpoint/2010/main" val="167053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952"/>
    </mc:Choice>
    <mc:Fallback xmlns="">
      <p:transition spd="slow" advTm="4395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790DC10-EF89-1C0F-372A-B426C6F2A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8" y="-18676"/>
            <a:ext cx="10791092" cy="68766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F467AC1-4BAB-CCB5-A93D-A6A7CC2D09A1}"/>
              </a:ext>
            </a:extLst>
          </p:cNvPr>
          <p:cNvSpPr txBox="1"/>
          <p:nvPr/>
        </p:nvSpPr>
        <p:spPr>
          <a:xfrm>
            <a:off x="10883900" y="6070600"/>
            <a:ext cx="1498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Mbow</a:t>
            </a:r>
            <a:r>
              <a:rPr lang="en-US" sz="1400" dirty="0">
                <a:solidFill>
                  <a:schemeClr val="bg1"/>
                </a:solidFill>
              </a:rPr>
              <a:t> et al., </a:t>
            </a:r>
          </a:p>
          <a:p>
            <a:r>
              <a:rPr lang="en-US" sz="1400" dirty="0">
                <a:solidFill>
                  <a:schemeClr val="bg1"/>
                </a:solidFill>
              </a:rPr>
              <a:t>IPCC SRCCL Chapter 5, 2019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F3FE13-2778-6057-59FB-6A994F8CB436}"/>
              </a:ext>
            </a:extLst>
          </p:cNvPr>
          <p:cNvSpPr txBox="1"/>
          <p:nvPr/>
        </p:nvSpPr>
        <p:spPr>
          <a:xfrm>
            <a:off x="9156700" y="48736"/>
            <a:ext cx="2933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Lots of Areas where Food Systems can Build Resilience</a:t>
            </a:r>
          </a:p>
        </p:txBody>
      </p:sp>
    </p:spTree>
    <p:extLst>
      <p:ext uri="{BB962C8B-B14F-4D97-AF65-F5344CB8AC3E}">
        <p14:creationId xmlns:p14="http://schemas.microsoft.com/office/powerpoint/2010/main" val="138570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952"/>
    </mc:Choice>
    <mc:Fallback xmlns="">
      <p:transition spd="slow" advTm="4395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owaCrops_2022-02-16_1023">
            <a:hlinkClick r:id="" action="ppaction://media"/>
            <a:extLst>
              <a:ext uri="{FF2B5EF4-FFF2-40B4-BE49-F238E27FC236}">
                <a16:creationId xmlns:a16="http://schemas.microsoft.com/office/drawing/2014/main" id="{B8B622C0-243E-425F-88A9-8254E9D8F4CC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17" y="11017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989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94"/>
    </mc:Choice>
    <mc:Fallback xmlns="">
      <p:transition spd="slow" advTm="59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0361" objId="4"/>
        <p14:stopEvt time="55404" objId="4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 with low confidence">
            <a:extLst>
              <a:ext uri="{FF2B5EF4-FFF2-40B4-BE49-F238E27FC236}">
                <a16:creationId xmlns:a16="http://schemas.microsoft.com/office/drawing/2014/main" id="{FEF6C6F4-A6B4-49E8-A614-8980FA355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73" y="5752007"/>
            <a:ext cx="1158407" cy="926725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81B574-5040-4C14-B75E-7503F103AD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13"/>
          <a:stretch/>
        </p:blipFill>
        <p:spPr>
          <a:xfrm>
            <a:off x="-57037" y="4730918"/>
            <a:ext cx="1830066" cy="9107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EAF6A1A-EF11-88BE-19C4-CE2F06A550BE}"/>
              </a:ext>
            </a:extLst>
          </p:cNvPr>
          <p:cNvSpPr txBox="1"/>
          <p:nvPr/>
        </p:nvSpPr>
        <p:spPr>
          <a:xfrm>
            <a:off x="104955" y="145661"/>
            <a:ext cx="40151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Virtual Agricultural Innovations Laboratory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(AVAIL)</a:t>
            </a:r>
          </a:p>
        </p:txBody>
      </p:sp>
      <p:pic>
        <p:nvPicPr>
          <p:cNvPr id="3" name="Picture 2" descr="A corn cob with green text&#10;&#10;Description automatically generated">
            <a:extLst>
              <a:ext uri="{FF2B5EF4-FFF2-40B4-BE49-F238E27FC236}">
                <a16:creationId xmlns:a16="http://schemas.microsoft.com/office/drawing/2014/main" id="{CB887BE4-F6E7-4578-68AA-9ACB0E79D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566" y="4745815"/>
            <a:ext cx="926725" cy="92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5890D66-002C-3F2C-1EE8-941E17756F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851" y="5774866"/>
            <a:ext cx="1199293" cy="926725"/>
          </a:xfrm>
          <a:prstGeom prst="rect">
            <a:avLst/>
          </a:prstGeom>
        </p:spPr>
      </p:pic>
      <p:pic>
        <p:nvPicPr>
          <p:cNvPr id="7" name="Picture 6" descr="Diagram&#10;&#10;AI-generated content may be incorrect.">
            <a:extLst>
              <a:ext uri="{FF2B5EF4-FFF2-40B4-BE49-F238E27FC236}">
                <a16:creationId xmlns:a16="http://schemas.microsoft.com/office/drawing/2014/main" id="{36230296-2D5C-F194-7BC2-5F25082623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980" y="0"/>
            <a:ext cx="8183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88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593"/>
    </mc:Choice>
    <mc:Fallback xmlns="">
      <p:transition spd="slow" advTm="82593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 with low confidence">
            <a:extLst>
              <a:ext uri="{FF2B5EF4-FFF2-40B4-BE49-F238E27FC236}">
                <a16:creationId xmlns:a16="http://schemas.microsoft.com/office/drawing/2014/main" id="{FEF6C6F4-A6B4-49E8-A614-8980FA355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73" y="5752007"/>
            <a:ext cx="1158407" cy="926725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81B574-5040-4C14-B75E-7503F103AD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13"/>
          <a:stretch/>
        </p:blipFill>
        <p:spPr>
          <a:xfrm>
            <a:off x="-57037" y="4730918"/>
            <a:ext cx="1830066" cy="9107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42A4DFA-121A-47C2-8D2E-4BD1AC1D421E}"/>
              </a:ext>
            </a:extLst>
          </p:cNvPr>
          <p:cNvSpPr txBox="1"/>
          <p:nvPr/>
        </p:nvSpPr>
        <p:spPr>
          <a:xfrm>
            <a:off x="11038114" y="6564086"/>
            <a:ext cx="1164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Photo: Alex Ruane</a:t>
            </a:r>
          </a:p>
        </p:txBody>
      </p:sp>
      <p:pic>
        <p:nvPicPr>
          <p:cNvPr id="3" name="Picture 2" descr="A corn cob with green text&#10;&#10;Description automatically generated">
            <a:extLst>
              <a:ext uri="{FF2B5EF4-FFF2-40B4-BE49-F238E27FC236}">
                <a16:creationId xmlns:a16="http://schemas.microsoft.com/office/drawing/2014/main" id="{CB887BE4-F6E7-4578-68AA-9ACB0E79D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566" y="4745815"/>
            <a:ext cx="926725" cy="92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5890D66-002C-3F2C-1EE8-941E17756F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851" y="5774866"/>
            <a:ext cx="1199293" cy="926725"/>
          </a:xfrm>
          <a:prstGeom prst="rect">
            <a:avLst/>
          </a:prstGeom>
        </p:spPr>
      </p:pic>
      <p:pic>
        <p:nvPicPr>
          <p:cNvPr id="9" name="Picture 8" descr="Diagram&#10;&#10;AI-generated content may be incorrect.">
            <a:extLst>
              <a:ext uri="{FF2B5EF4-FFF2-40B4-BE49-F238E27FC236}">
                <a16:creationId xmlns:a16="http://schemas.microsoft.com/office/drawing/2014/main" id="{ED8D1653-8651-6E2A-9107-A189131259F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82" t="1215" r="38675" b="69743"/>
          <a:stretch/>
        </p:blipFill>
        <p:spPr>
          <a:xfrm>
            <a:off x="804231" y="205722"/>
            <a:ext cx="1992060" cy="19916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736591-7501-5EC4-4F1E-E6825899B9A6}"/>
              </a:ext>
            </a:extLst>
          </p:cNvPr>
          <p:cNvSpPr txBox="1"/>
          <p:nvPr/>
        </p:nvSpPr>
        <p:spPr>
          <a:xfrm>
            <a:off x="3690651" y="1586429"/>
            <a:ext cx="418640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What can space-based observation tell us that farmers cannot observe from ground?</a:t>
            </a:r>
          </a:p>
          <a:p>
            <a:endParaRPr lang="en-US" dirty="0"/>
          </a:p>
          <a:p>
            <a:r>
              <a:rPr lang="en-US" dirty="0"/>
              <a:t> - Spectral profiles reveal signals not visible to human eye</a:t>
            </a:r>
          </a:p>
          <a:p>
            <a:endParaRPr lang="en-US" dirty="0"/>
          </a:p>
          <a:p>
            <a:r>
              <a:rPr lang="en-US" dirty="0"/>
              <a:t> - Broad coverage and view into under-observed parts of the world</a:t>
            </a:r>
          </a:p>
          <a:p>
            <a:endParaRPr lang="en-US" dirty="0"/>
          </a:p>
          <a:p>
            <a:r>
              <a:rPr lang="en-US" dirty="0"/>
              <a:t>- Combinations of observations with models provides physical insights and value-added products</a:t>
            </a:r>
          </a:p>
          <a:p>
            <a:endParaRPr lang="en-US" dirty="0"/>
          </a:p>
          <a:p>
            <a:r>
              <a:rPr lang="en-US" dirty="0"/>
              <a:t> - Vegetation indices, biomass, LAI, phenology, soil moisture, stress indicators</a:t>
            </a:r>
          </a:p>
          <a:p>
            <a:endParaRPr lang="en-US" dirty="0"/>
          </a:p>
          <a:p>
            <a:r>
              <a:rPr lang="en-US" dirty="0"/>
              <a:t> - Weather disasters and fire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F11B81-7D1F-49A0-E069-646C2FF7D7D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2" t="50476" b="33456"/>
          <a:stretch/>
        </p:blipFill>
        <p:spPr bwMode="auto">
          <a:xfrm rot="16200000">
            <a:off x="6768115" y="1436560"/>
            <a:ext cx="6858000" cy="3984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75B9A78-B0B4-A80C-04C9-6BB0D575CC67}"/>
              </a:ext>
            </a:extLst>
          </p:cNvPr>
          <p:cNvSpPr txBox="1"/>
          <p:nvPr/>
        </p:nvSpPr>
        <p:spPr>
          <a:xfrm>
            <a:off x="9753600" y="6495725"/>
            <a:ext cx="2432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Image from NASA/GSFC/METI/ERSDAC/JAROS and the U.S./Japan ASTER Science Team</a:t>
            </a:r>
          </a:p>
        </p:txBody>
      </p:sp>
    </p:spTree>
    <p:extLst>
      <p:ext uri="{BB962C8B-B14F-4D97-AF65-F5344CB8AC3E}">
        <p14:creationId xmlns:p14="http://schemas.microsoft.com/office/powerpoint/2010/main" val="268553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593"/>
    </mc:Choice>
    <mc:Fallback xmlns="">
      <p:transition spd="slow" advTm="8259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animals in a field&#10;&#10;AI-generated content may be incorrect.">
            <a:extLst>
              <a:ext uri="{FF2B5EF4-FFF2-40B4-BE49-F238E27FC236}">
                <a16:creationId xmlns:a16="http://schemas.microsoft.com/office/drawing/2014/main" id="{BE2CEDC6-B39F-A36C-82D6-8D18B40C2B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83"/>
          <a:stretch/>
        </p:blipFill>
        <p:spPr>
          <a:xfrm>
            <a:off x="8184257" y="0"/>
            <a:ext cx="4007743" cy="6858000"/>
          </a:xfrm>
          <a:prstGeom prst="rect">
            <a:avLst/>
          </a:prstGeom>
        </p:spPr>
      </p:pic>
      <p:pic>
        <p:nvPicPr>
          <p:cNvPr id="6" name="Picture 5" descr="Icon&#10;&#10;Description automatically generated with low confidence">
            <a:extLst>
              <a:ext uri="{FF2B5EF4-FFF2-40B4-BE49-F238E27FC236}">
                <a16:creationId xmlns:a16="http://schemas.microsoft.com/office/drawing/2014/main" id="{FEF6C6F4-A6B4-49E8-A614-8980FA355E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73" y="5752007"/>
            <a:ext cx="1158407" cy="926725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81B574-5040-4C14-B75E-7503F103AD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13"/>
          <a:stretch/>
        </p:blipFill>
        <p:spPr>
          <a:xfrm>
            <a:off x="-57037" y="4730918"/>
            <a:ext cx="1830066" cy="9107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42A4DFA-121A-47C2-8D2E-4BD1AC1D421E}"/>
              </a:ext>
            </a:extLst>
          </p:cNvPr>
          <p:cNvSpPr txBox="1"/>
          <p:nvPr/>
        </p:nvSpPr>
        <p:spPr>
          <a:xfrm>
            <a:off x="11038114" y="6564086"/>
            <a:ext cx="1164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Photo: Alex Ruane</a:t>
            </a:r>
          </a:p>
        </p:txBody>
      </p:sp>
      <p:pic>
        <p:nvPicPr>
          <p:cNvPr id="3" name="Picture 2" descr="A corn cob with green text&#10;&#10;Description automatically generated">
            <a:extLst>
              <a:ext uri="{FF2B5EF4-FFF2-40B4-BE49-F238E27FC236}">
                <a16:creationId xmlns:a16="http://schemas.microsoft.com/office/drawing/2014/main" id="{CB887BE4-F6E7-4578-68AA-9ACB0E79D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566" y="4745815"/>
            <a:ext cx="926725" cy="92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5890D66-002C-3F2C-1EE8-941E17756F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851" y="5774866"/>
            <a:ext cx="1199293" cy="926725"/>
          </a:xfrm>
          <a:prstGeom prst="rect">
            <a:avLst/>
          </a:prstGeom>
        </p:spPr>
      </p:pic>
      <p:pic>
        <p:nvPicPr>
          <p:cNvPr id="9" name="Picture 8" descr="Diagram&#10;&#10;AI-generated content may be incorrect.">
            <a:extLst>
              <a:ext uri="{FF2B5EF4-FFF2-40B4-BE49-F238E27FC236}">
                <a16:creationId xmlns:a16="http://schemas.microsoft.com/office/drawing/2014/main" id="{ED8D1653-8651-6E2A-9107-A189131259F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92" t="63823" r="12951" b="4854"/>
          <a:stretch/>
        </p:blipFill>
        <p:spPr>
          <a:xfrm>
            <a:off x="235224" y="239692"/>
            <a:ext cx="2901515" cy="214807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84F106-5880-76D5-1699-5547730F9B7A}"/>
              </a:ext>
            </a:extLst>
          </p:cNvPr>
          <p:cNvSpPr/>
          <p:nvPr/>
        </p:nvSpPr>
        <p:spPr>
          <a:xfrm>
            <a:off x="2158175" y="-76795"/>
            <a:ext cx="1378878" cy="821802"/>
          </a:xfrm>
          <a:custGeom>
            <a:avLst/>
            <a:gdLst>
              <a:gd name="connsiteX0" fmla="*/ 0 w 1378878"/>
              <a:gd name="connsiteY0" fmla="*/ 0 h 821802"/>
              <a:gd name="connsiteX1" fmla="*/ 1378878 w 1378878"/>
              <a:gd name="connsiteY1" fmla="*/ 0 h 821802"/>
              <a:gd name="connsiteX2" fmla="*/ 1378878 w 1378878"/>
              <a:gd name="connsiteY2" fmla="*/ 821802 h 821802"/>
              <a:gd name="connsiteX3" fmla="*/ 0 w 1378878"/>
              <a:gd name="connsiteY3" fmla="*/ 821802 h 821802"/>
              <a:gd name="connsiteX4" fmla="*/ 0 w 1378878"/>
              <a:gd name="connsiteY4" fmla="*/ 0 h 821802"/>
              <a:gd name="connsiteX0" fmla="*/ 0 w 1378878"/>
              <a:gd name="connsiteY0" fmla="*/ 0 h 821802"/>
              <a:gd name="connsiteX1" fmla="*/ 1378878 w 1378878"/>
              <a:gd name="connsiteY1" fmla="*/ 0 h 821802"/>
              <a:gd name="connsiteX2" fmla="*/ 1309430 w 1378878"/>
              <a:gd name="connsiteY2" fmla="*/ 763929 h 821802"/>
              <a:gd name="connsiteX3" fmla="*/ 0 w 1378878"/>
              <a:gd name="connsiteY3" fmla="*/ 821802 h 821802"/>
              <a:gd name="connsiteX4" fmla="*/ 0 w 1378878"/>
              <a:gd name="connsiteY4" fmla="*/ 0 h 82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8878" h="821802">
                <a:moveTo>
                  <a:pt x="0" y="0"/>
                </a:moveTo>
                <a:lnTo>
                  <a:pt x="1378878" y="0"/>
                </a:lnTo>
                <a:lnTo>
                  <a:pt x="1309430" y="763929"/>
                </a:lnTo>
                <a:lnTo>
                  <a:pt x="0" y="82180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736591-7501-5EC4-4F1E-E6825899B9A6}"/>
              </a:ext>
            </a:extLst>
          </p:cNvPr>
          <p:cNvSpPr txBox="1"/>
          <p:nvPr/>
        </p:nvSpPr>
        <p:spPr>
          <a:xfrm>
            <a:off x="3690651" y="1586429"/>
            <a:ext cx="418640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What types of risks will we face today and tomorrow?</a:t>
            </a:r>
          </a:p>
          <a:p>
            <a:endParaRPr lang="en-US" dirty="0"/>
          </a:p>
          <a:p>
            <a:r>
              <a:rPr lang="en-US" dirty="0"/>
              <a:t> - Changing weather patterns and extreme events</a:t>
            </a:r>
          </a:p>
          <a:p>
            <a:endParaRPr lang="en-US" dirty="0"/>
          </a:p>
          <a:p>
            <a:r>
              <a:rPr lang="en-US" dirty="0"/>
              <a:t> - Stability and viability of groundwater and surface water resources</a:t>
            </a:r>
          </a:p>
          <a:p>
            <a:endParaRPr lang="en-US" dirty="0"/>
          </a:p>
          <a:p>
            <a:r>
              <a:rPr lang="en-US" dirty="0"/>
              <a:t> - Changes in air chemistry and pollution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i="1" dirty="0"/>
              <a:t>How will future food systems be different?</a:t>
            </a:r>
          </a:p>
          <a:p>
            <a:r>
              <a:rPr lang="en-US" dirty="0"/>
              <a:t> - Opportunity for scenario and storyline analysis; stress tests / war games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2E902AA-EA53-35A2-200D-466665DE1972}"/>
              </a:ext>
            </a:extLst>
          </p:cNvPr>
          <p:cNvSpPr/>
          <p:nvPr/>
        </p:nvSpPr>
        <p:spPr>
          <a:xfrm>
            <a:off x="235224" y="1250874"/>
            <a:ext cx="982081" cy="1247186"/>
          </a:xfrm>
          <a:custGeom>
            <a:avLst/>
            <a:gdLst>
              <a:gd name="connsiteX0" fmla="*/ 0 w 1378878"/>
              <a:gd name="connsiteY0" fmla="*/ 0 h 821802"/>
              <a:gd name="connsiteX1" fmla="*/ 1378878 w 1378878"/>
              <a:gd name="connsiteY1" fmla="*/ 0 h 821802"/>
              <a:gd name="connsiteX2" fmla="*/ 1378878 w 1378878"/>
              <a:gd name="connsiteY2" fmla="*/ 821802 h 821802"/>
              <a:gd name="connsiteX3" fmla="*/ 0 w 1378878"/>
              <a:gd name="connsiteY3" fmla="*/ 821802 h 821802"/>
              <a:gd name="connsiteX4" fmla="*/ 0 w 1378878"/>
              <a:gd name="connsiteY4" fmla="*/ 0 h 821802"/>
              <a:gd name="connsiteX0" fmla="*/ 0 w 1378878"/>
              <a:gd name="connsiteY0" fmla="*/ 0 h 821802"/>
              <a:gd name="connsiteX1" fmla="*/ 1378878 w 1378878"/>
              <a:gd name="connsiteY1" fmla="*/ 0 h 821802"/>
              <a:gd name="connsiteX2" fmla="*/ 1309430 w 1378878"/>
              <a:gd name="connsiteY2" fmla="*/ 763929 h 821802"/>
              <a:gd name="connsiteX3" fmla="*/ 0 w 1378878"/>
              <a:gd name="connsiteY3" fmla="*/ 821802 h 821802"/>
              <a:gd name="connsiteX4" fmla="*/ 0 w 1378878"/>
              <a:gd name="connsiteY4" fmla="*/ 0 h 821802"/>
              <a:gd name="connsiteX0" fmla="*/ 0 w 1309431"/>
              <a:gd name="connsiteY0" fmla="*/ 0 h 821802"/>
              <a:gd name="connsiteX1" fmla="*/ 894140 w 1309431"/>
              <a:gd name="connsiteY1" fmla="*/ 232297 h 821802"/>
              <a:gd name="connsiteX2" fmla="*/ 1309430 w 1309431"/>
              <a:gd name="connsiteY2" fmla="*/ 763929 h 821802"/>
              <a:gd name="connsiteX3" fmla="*/ 0 w 1309431"/>
              <a:gd name="connsiteY3" fmla="*/ 821802 h 821802"/>
              <a:gd name="connsiteX4" fmla="*/ 0 w 1309431"/>
              <a:gd name="connsiteY4" fmla="*/ 0 h 821802"/>
              <a:gd name="connsiteX0" fmla="*/ 0 w 1309430"/>
              <a:gd name="connsiteY0" fmla="*/ 0 h 821802"/>
              <a:gd name="connsiteX1" fmla="*/ 894140 w 1309430"/>
              <a:gd name="connsiteY1" fmla="*/ 232297 h 821802"/>
              <a:gd name="connsiteX2" fmla="*/ 1309430 w 1309430"/>
              <a:gd name="connsiteY2" fmla="*/ 763929 h 821802"/>
              <a:gd name="connsiteX3" fmla="*/ 0 w 1309430"/>
              <a:gd name="connsiteY3" fmla="*/ 821802 h 821802"/>
              <a:gd name="connsiteX4" fmla="*/ 0 w 1309430"/>
              <a:gd name="connsiteY4" fmla="*/ 0 h 821802"/>
              <a:gd name="connsiteX0" fmla="*/ 0 w 1309430"/>
              <a:gd name="connsiteY0" fmla="*/ 0 h 821802"/>
              <a:gd name="connsiteX1" fmla="*/ 864763 w 1309430"/>
              <a:gd name="connsiteY1" fmla="*/ 275852 h 821802"/>
              <a:gd name="connsiteX2" fmla="*/ 1309430 w 1309430"/>
              <a:gd name="connsiteY2" fmla="*/ 763929 h 821802"/>
              <a:gd name="connsiteX3" fmla="*/ 0 w 1309430"/>
              <a:gd name="connsiteY3" fmla="*/ 821802 h 821802"/>
              <a:gd name="connsiteX4" fmla="*/ 0 w 1309430"/>
              <a:gd name="connsiteY4" fmla="*/ 0 h 82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430" h="821802">
                <a:moveTo>
                  <a:pt x="0" y="0"/>
                </a:moveTo>
                <a:lnTo>
                  <a:pt x="864763" y="275852"/>
                </a:lnTo>
                <a:cubicBezTo>
                  <a:pt x="1443863" y="547434"/>
                  <a:pt x="1171000" y="586718"/>
                  <a:pt x="1309430" y="763929"/>
                </a:cubicBezTo>
                <a:lnTo>
                  <a:pt x="0" y="82180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593"/>
    </mc:Choice>
    <mc:Fallback xmlns="">
      <p:transition spd="slow" advTm="82593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, sky, grass, dirt&#10;&#10;AI-generated content may be incorrect.">
            <a:extLst>
              <a:ext uri="{FF2B5EF4-FFF2-40B4-BE49-F238E27FC236}">
                <a16:creationId xmlns:a16="http://schemas.microsoft.com/office/drawing/2014/main" id="{335EAB37-5F2D-4E7F-710C-018102966D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0" r="27112"/>
          <a:stretch/>
        </p:blipFill>
        <p:spPr>
          <a:xfrm>
            <a:off x="8184257" y="1"/>
            <a:ext cx="4007743" cy="6858000"/>
          </a:xfrm>
          <a:prstGeom prst="rect">
            <a:avLst/>
          </a:prstGeom>
        </p:spPr>
      </p:pic>
      <p:pic>
        <p:nvPicPr>
          <p:cNvPr id="6" name="Picture 5" descr="Icon&#10;&#10;Description automatically generated with low confidence">
            <a:extLst>
              <a:ext uri="{FF2B5EF4-FFF2-40B4-BE49-F238E27FC236}">
                <a16:creationId xmlns:a16="http://schemas.microsoft.com/office/drawing/2014/main" id="{FEF6C6F4-A6B4-49E8-A614-8980FA355E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73" y="5752007"/>
            <a:ext cx="1158407" cy="926725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81B574-5040-4C14-B75E-7503F103AD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13"/>
          <a:stretch/>
        </p:blipFill>
        <p:spPr>
          <a:xfrm>
            <a:off x="-57037" y="4730918"/>
            <a:ext cx="1830066" cy="9107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42A4DFA-121A-47C2-8D2E-4BD1AC1D421E}"/>
              </a:ext>
            </a:extLst>
          </p:cNvPr>
          <p:cNvSpPr txBox="1"/>
          <p:nvPr/>
        </p:nvSpPr>
        <p:spPr>
          <a:xfrm>
            <a:off x="11038114" y="6564086"/>
            <a:ext cx="1164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Photo: Alex Ruane</a:t>
            </a:r>
          </a:p>
        </p:txBody>
      </p:sp>
      <p:pic>
        <p:nvPicPr>
          <p:cNvPr id="3" name="Picture 2" descr="A corn cob with green text&#10;&#10;Description automatically generated">
            <a:extLst>
              <a:ext uri="{FF2B5EF4-FFF2-40B4-BE49-F238E27FC236}">
                <a16:creationId xmlns:a16="http://schemas.microsoft.com/office/drawing/2014/main" id="{CB887BE4-F6E7-4578-68AA-9ACB0E79D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566" y="4745815"/>
            <a:ext cx="926725" cy="92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5890D66-002C-3F2C-1EE8-941E17756F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851" y="5774866"/>
            <a:ext cx="1199293" cy="926725"/>
          </a:xfrm>
          <a:prstGeom prst="rect">
            <a:avLst/>
          </a:prstGeom>
        </p:spPr>
      </p:pic>
      <p:pic>
        <p:nvPicPr>
          <p:cNvPr id="9" name="Picture 8" descr="Diagram&#10;&#10;AI-generated content may be incorrect.">
            <a:extLst>
              <a:ext uri="{FF2B5EF4-FFF2-40B4-BE49-F238E27FC236}">
                <a16:creationId xmlns:a16="http://schemas.microsoft.com/office/drawing/2014/main" id="{ED8D1653-8651-6E2A-9107-A189131259F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5" t="63707" r="58468" b="4970"/>
          <a:stretch/>
        </p:blipFill>
        <p:spPr>
          <a:xfrm>
            <a:off x="70124" y="74592"/>
            <a:ext cx="2901515" cy="214807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84F106-5880-76D5-1699-5547730F9B7A}"/>
              </a:ext>
            </a:extLst>
          </p:cNvPr>
          <p:cNvSpPr/>
          <p:nvPr/>
        </p:nvSpPr>
        <p:spPr>
          <a:xfrm>
            <a:off x="177873" y="-156901"/>
            <a:ext cx="1378878" cy="821802"/>
          </a:xfrm>
          <a:custGeom>
            <a:avLst/>
            <a:gdLst>
              <a:gd name="connsiteX0" fmla="*/ 0 w 1378878"/>
              <a:gd name="connsiteY0" fmla="*/ 0 h 821802"/>
              <a:gd name="connsiteX1" fmla="*/ 1378878 w 1378878"/>
              <a:gd name="connsiteY1" fmla="*/ 0 h 821802"/>
              <a:gd name="connsiteX2" fmla="*/ 1378878 w 1378878"/>
              <a:gd name="connsiteY2" fmla="*/ 821802 h 821802"/>
              <a:gd name="connsiteX3" fmla="*/ 0 w 1378878"/>
              <a:gd name="connsiteY3" fmla="*/ 821802 h 821802"/>
              <a:gd name="connsiteX4" fmla="*/ 0 w 1378878"/>
              <a:gd name="connsiteY4" fmla="*/ 0 h 821802"/>
              <a:gd name="connsiteX0" fmla="*/ 0 w 1378878"/>
              <a:gd name="connsiteY0" fmla="*/ 0 h 821802"/>
              <a:gd name="connsiteX1" fmla="*/ 1378878 w 1378878"/>
              <a:gd name="connsiteY1" fmla="*/ 0 h 821802"/>
              <a:gd name="connsiteX2" fmla="*/ 1309430 w 1378878"/>
              <a:gd name="connsiteY2" fmla="*/ 763929 h 821802"/>
              <a:gd name="connsiteX3" fmla="*/ 0 w 1378878"/>
              <a:gd name="connsiteY3" fmla="*/ 821802 h 821802"/>
              <a:gd name="connsiteX4" fmla="*/ 0 w 1378878"/>
              <a:gd name="connsiteY4" fmla="*/ 0 h 82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8878" h="821802">
                <a:moveTo>
                  <a:pt x="0" y="0"/>
                </a:moveTo>
                <a:lnTo>
                  <a:pt x="1378878" y="0"/>
                </a:lnTo>
                <a:lnTo>
                  <a:pt x="1309430" y="763929"/>
                </a:lnTo>
                <a:lnTo>
                  <a:pt x="0" y="82180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736591-7501-5EC4-4F1E-E6825899B9A6}"/>
              </a:ext>
            </a:extLst>
          </p:cNvPr>
          <p:cNvSpPr txBox="1"/>
          <p:nvPr/>
        </p:nvSpPr>
        <p:spPr>
          <a:xfrm>
            <a:off x="3690651" y="1586429"/>
            <a:ext cx="418640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How can we make the best use of data coming off tractors and combines?</a:t>
            </a:r>
          </a:p>
          <a:p>
            <a:endParaRPr lang="en-US" dirty="0"/>
          </a:p>
          <a:p>
            <a:r>
              <a:rPr lang="en-US" dirty="0"/>
              <a:t> - Determine acceptable use of data respecting ownership and privacy</a:t>
            </a:r>
          </a:p>
          <a:p>
            <a:endParaRPr lang="en-US" dirty="0"/>
          </a:p>
          <a:p>
            <a:r>
              <a:rPr lang="en-US" dirty="0"/>
              <a:t> - Engage with agribusiness partners from field to market</a:t>
            </a:r>
          </a:p>
          <a:p>
            <a:endParaRPr lang="en-US" dirty="0"/>
          </a:p>
          <a:p>
            <a:r>
              <a:rPr lang="en-US" dirty="0"/>
              <a:t> - Identify science and systems with high potential for innovation</a:t>
            </a:r>
          </a:p>
        </p:txBody>
      </p:sp>
    </p:spTree>
    <p:extLst>
      <p:ext uri="{BB962C8B-B14F-4D97-AF65-F5344CB8AC3E}">
        <p14:creationId xmlns:p14="http://schemas.microsoft.com/office/powerpoint/2010/main" val="58224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593"/>
    </mc:Choice>
    <mc:Fallback xmlns="">
      <p:transition spd="slow" advTm="82593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grass, outdoor, sky, plant&#10;&#10;AI-generated content may be incorrect.">
            <a:extLst>
              <a:ext uri="{FF2B5EF4-FFF2-40B4-BE49-F238E27FC236}">
                <a16:creationId xmlns:a16="http://schemas.microsoft.com/office/drawing/2014/main" id="{91B69B37-365D-D979-DE93-0B6AB617B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3"/>
          <a:stretch/>
        </p:blipFill>
        <p:spPr>
          <a:xfrm>
            <a:off x="8173370" y="4687"/>
            <a:ext cx="4029515" cy="6858000"/>
          </a:xfrm>
          <a:prstGeom prst="rect">
            <a:avLst/>
          </a:prstGeom>
        </p:spPr>
      </p:pic>
      <p:pic>
        <p:nvPicPr>
          <p:cNvPr id="6" name="Picture 5" descr="Icon&#10;&#10;Description automatically generated with low confidence">
            <a:extLst>
              <a:ext uri="{FF2B5EF4-FFF2-40B4-BE49-F238E27FC236}">
                <a16:creationId xmlns:a16="http://schemas.microsoft.com/office/drawing/2014/main" id="{FEF6C6F4-A6B4-49E8-A614-8980FA355E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73" y="5752007"/>
            <a:ext cx="1158407" cy="926725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81B574-5040-4C14-B75E-7503F103AD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13"/>
          <a:stretch/>
        </p:blipFill>
        <p:spPr>
          <a:xfrm>
            <a:off x="-57037" y="4730918"/>
            <a:ext cx="1830066" cy="9107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42A4DFA-121A-47C2-8D2E-4BD1AC1D421E}"/>
              </a:ext>
            </a:extLst>
          </p:cNvPr>
          <p:cNvSpPr txBox="1"/>
          <p:nvPr/>
        </p:nvSpPr>
        <p:spPr>
          <a:xfrm>
            <a:off x="11038114" y="6564086"/>
            <a:ext cx="1164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Photo: Alex Ruane</a:t>
            </a:r>
          </a:p>
        </p:txBody>
      </p:sp>
      <p:pic>
        <p:nvPicPr>
          <p:cNvPr id="3" name="Picture 2" descr="A corn cob with green text&#10;&#10;Description automatically generated">
            <a:extLst>
              <a:ext uri="{FF2B5EF4-FFF2-40B4-BE49-F238E27FC236}">
                <a16:creationId xmlns:a16="http://schemas.microsoft.com/office/drawing/2014/main" id="{CB887BE4-F6E7-4578-68AA-9ACB0E79D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566" y="4745815"/>
            <a:ext cx="926725" cy="92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5890D66-002C-3F2C-1EE8-941E17756F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851" y="5774866"/>
            <a:ext cx="1199293" cy="926725"/>
          </a:xfrm>
          <a:prstGeom prst="rect">
            <a:avLst/>
          </a:prstGeom>
        </p:spPr>
      </p:pic>
      <p:pic>
        <p:nvPicPr>
          <p:cNvPr id="9" name="Picture 8" descr="Diagram&#10;&#10;AI-generated content may be incorrect.">
            <a:extLst>
              <a:ext uri="{FF2B5EF4-FFF2-40B4-BE49-F238E27FC236}">
                <a16:creationId xmlns:a16="http://schemas.microsoft.com/office/drawing/2014/main" id="{ED8D1653-8651-6E2A-9107-A189131259F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4" t="29133" r="66961" b="45132"/>
          <a:stretch/>
        </p:blipFill>
        <p:spPr>
          <a:xfrm>
            <a:off x="-18166" y="113533"/>
            <a:ext cx="2814457" cy="17648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736591-7501-5EC4-4F1E-E6825899B9A6}"/>
              </a:ext>
            </a:extLst>
          </p:cNvPr>
          <p:cNvSpPr txBox="1"/>
          <p:nvPr/>
        </p:nvSpPr>
        <p:spPr>
          <a:xfrm>
            <a:off x="3690651" y="1586429"/>
            <a:ext cx="436875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How can we understand systems that are not observable?</a:t>
            </a:r>
          </a:p>
          <a:p>
            <a:endParaRPr lang="en-US" dirty="0"/>
          </a:p>
          <a:p>
            <a:r>
              <a:rPr lang="en-US" b="1" dirty="0"/>
              <a:t>Alternative seeds</a:t>
            </a:r>
          </a:p>
          <a:p>
            <a:r>
              <a:rPr lang="en-US" dirty="0"/>
              <a:t> - Would a slower maturing cultivar offset damages from warmer temperatures?</a:t>
            </a:r>
          </a:p>
          <a:p>
            <a:endParaRPr lang="en-US" b="1" dirty="0"/>
          </a:p>
          <a:p>
            <a:r>
              <a:rPr lang="en-US" b="1" dirty="0"/>
              <a:t>Alternative management</a:t>
            </a:r>
          </a:p>
          <a:p>
            <a:r>
              <a:rPr lang="en-US" dirty="0"/>
              <a:t> - Would earlier planting dates or field drainage equipment improve productivity?</a:t>
            </a:r>
          </a:p>
          <a:p>
            <a:endParaRPr lang="en-US" b="1" dirty="0"/>
          </a:p>
          <a:p>
            <a:r>
              <a:rPr lang="en-US" b="1" dirty="0"/>
              <a:t>Alternative environments</a:t>
            </a:r>
          </a:p>
          <a:p>
            <a:r>
              <a:rPr lang="en-US" dirty="0"/>
              <a:t> - In which regions would an innovative system be most likely to succeed?</a:t>
            </a:r>
          </a:p>
          <a:p>
            <a:endParaRPr lang="en-US" dirty="0"/>
          </a:p>
          <a:p>
            <a:r>
              <a:rPr lang="en-US" b="1" dirty="0"/>
              <a:t>Alternative views of the past</a:t>
            </a:r>
          </a:p>
          <a:p>
            <a:r>
              <a:rPr lang="en-US" dirty="0"/>
              <a:t> - What if we had adopted cover crops 10 years ago?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F8129A-D1ED-6757-BCAE-CB770A395E96}"/>
              </a:ext>
            </a:extLst>
          </p:cNvPr>
          <p:cNvSpPr txBox="1"/>
          <p:nvPr/>
        </p:nvSpPr>
        <p:spPr>
          <a:xfrm>
            <a:off x="698834" y="2133600"/>
            <a:ext cx="227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5BC53"/>
                </a:solidFill>
              </a:rPr>
              <a:t>Genetics </a:t>
            </a:r>
          </a:p>
          <a:p>
            <a:pPr algn="ctr"/>
            <a:r>
              <a:rPr lang="en-US" dirty="0">
                <a:solidFill>
                  <a:srgbClr val="25BC53"/>
                </a:solidFill>
              </a:rPr>
              <a:t>x Environment</a:t>
            </a:r>
          </a:p>
          <a:p>
            <a:pPr algn="ctr"/>
            <a:r>
              <a:rPr lang="en-US" dirty="0">
                <a:solidFill>
                  <a:srgbClr val="25BC53"/>
                </a:solidFill>
              </a:rPr>
              <a:t>x Management</a:t>
            </a:r>
          </a:p>
        </p:txBody>
      </p:sp>
    </p:spTree>
    <p:extLst>
      <p:ext uri="{BB962C8B-B14F-4D97-AF65-F5344CB8AC3E}">
        <p14:creationId xmlns:p14="http://schemas.microsoft.com/office/powerpoint/2010/main" val="280683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593"/>
    </mc:Choice>
    <mc:Fallback xmlns="">
      <p:transition spd="slow" advTm="8259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plant, outdoor, grass&#10;&#10;AI-generated content may be incorrect.">
            <a:extLst>
              <a:ext uri="{FF2B5EF4-FFF2-40B4-BE49-F238E27FC236}">
                <a16:creationId xmlns:a16="http://schemas.microsoft.com/office/drawing/2014/main" id="{0F71FE38-F995-5ABB-029B-C4D8A7BE49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3" r="31089"/>
          <a:stretch/>
        </p:blipFill>
        <p:spPr>
          <a:xfrm>
            <a:off x="8180754" y="1"/>
            <a:ext cx="4035283" cy="6858000"/>
          </a:xfrm>
          <a:prstGeom prst="rect">
            <a:avLst/>
          </a:prstGeom>
        </p:spPr>
      </p:pic>
      <p:pic>
        <p:nvPicPr>
          <p:cNvPr id="6" name="Picture 5" descr="Icon&#10;&#10;Description automatically generated with low confidence">
            <a:extLst>
              <a:ext uri="{FF2B5EF4-FFF2-40B4-BE49-F238E27FC236}">
                <a16:creationId xmlns:a16="http://schemas.microsoft.com/office/drawing/2014/main" id="{FEF6C6F4-A6B4-49E8-A614-8980FA355E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73" y="5752007"/>
            <a:ext cx="1158407" cy="926725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81B574-5040-4C14-B75E-7503F103AD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13"/>
          <a:stretch/>
        </p:blipFill>
        <p:spPr>
          <a:xfrm>
            <a:off x="-57037" y="4730918"/>
            <a:ext cx="1830066" cy="9107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42A4DFA-121A-47C2-8D2E-4BD1AC1D421E}"/>
              </a:ext>
            </a:extLst>
          </p:cNvPr>
          <p:cNvSpPr txBox="1"/>
          <p:nvPr/>
        </p:nvSpPr>
        <p:spPr>
          <a:xfrm>
            <a:off x="11038114" y="6564086"/>
            <a:ext cx="1164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Photo: Alex Ruane</a:t>
            </a:r>
          </a:p>
        </p:txBody>
      </p:sp>
      <p:pic>
        <p:nvPicPr>
          <p:cNvPr id="3" name="Picture 2" descr="A corn cob with green text&#10;&#10;Description automatically generated">
            <a:extLst>
              <a:ext uri="{FF2B5EF4-FFF2-40B4-BE49-F238E27FC236}">
                <a16:creationId xmlns:a16="http://schemas.microsoft.com/office/drawing/2014/main" id="{CB887BE4-F6E7-4578-68AA-9ACB0E79D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566" y="4745815"/>
            <a:ext cx="926725" cy="92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5890D66-002C-3F2C-1EE8-941E17756F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851" y="5774866"/>
            <a:ext cx="1199293" cy="926725"/>
          </a:xfrm>
          <a:prstGeom prst="rect">
            <a:avLst/>
          </a:prstGeom>
        </p:spPr>
      </p:pic>
      <p:pic>
        <p:nvPicPr>
          <p:cNvPr id="9" name="Picture 8" descr="Diagram&#10;&#10;AI-generated content may be incorrect.">
            <a:extLst>
              <a:ext uri="{FF2B5EF4-FFF2-40B4-BE49-F238E27FC236}">
                <a16:creationId xmlns:a16="http://schemas.microsoft.com/office/drawing/2014/main" id="{ED8D1653-8651-6E2A-9107-A189131259F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6" t="25918" b="47415"/>
          <a:stretch/>
        </p:blipFill>
        <p:spPr>
          <a:xfrm>
            <a:off x="159024" y="64633"/>
            <a:ext cx="2973253" cy="18288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7BBE0D7-E355-D4AA-EE0E-372809BB873B}"/>
              </a:ext>
            </a:extLst>
          </p:cNvPr>
          <p:cNvSpPr txBox="1"/>
          <p:nvPr/>
        </p:nvSpPr>
        <p:spPr>
          <a:xfrm>
            <a:off x="3690651" y="1586429"/>
            <a:ext cx="43652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Data-driven approaches can provide new insights and added skill to our analyses</a:t>
            </a:r>
          </a:p>
          <a:p>
            <a:endParaRPr lang="en-US" dirty="0"/>
          </a:p>
          <a:p>
            <a:r>
              <a:rPr lang="en-US" b="1" dirty="0"/>
              <a:t>Artificial intelligence and machine learning benefit from new data perspectives</a:t>
            </a:r>
          </a:p>
          <a:p>
            <a:r>
              <a:rPr lang="en-US" dirty="0"/>
              <a:t> - NASA well-positioned to combine ground, space, weather and crop model datasets</a:t>
            </a:r>
          </a:p>
          <a:p>
            <a:endParaRPr lang="en-US" dirty="0"/>
          </a:p>
          <a:p>
            <a:r>
              <a:rPr lang="en-US" dirty="0"/>
              <a:t> - NASA produces original datasets that will feed into private services</a:t>
            </a:r>
          </a:p>
          <a:p>
            <a:endParaRPr lang="en-US" dirty="0"/>
          </a:p>
          <a:p>
            <a:r>
              <a:rPr lang="en-US" dirty="0"/>
              <a:t> - NASA eager to work with partners to prioritize new observational and model capabilities that will make farmers’ lives easier</a:t>
            </a:r>
          </a:p>
        </p:txBody>
      </p:sp>
    </p:spTree>
    <p:extLst>
      <p:ext uri="{BB962C8B-B14F-4D97-AF65-F5344CB8AC3E}">
        <p14:creationId xmlns:p14="http://schemas.microsoft.com/office/powerpoint/2010/main" val="395998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593"/>
    </mc:Choice>
    <mc:Fallback xmlns="">
      <p:transition spd="slow" advTm="82593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226BE3-D346-9DBB-13E6-A492C8864D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" b="71425"/>
          <a:stretch/>
        </p:blipFill>
        <p:spPr>
          <a:xfrm>
            <a:off x="1193614" y="46468"/>
            <a:ext cx="10234346" cy="291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784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226BE3-D346-9DBB-13E6-A492C8864D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" b="36305"/>
          <a:stretch/>
        </p:blipFill>
        <p:spPr>
          <a:xfrm>
            <a:off x="1193614" y="46468"/>
            <a:ext cx="10234346" cy="679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77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D15B63F-6864-936C-5F46-385E08C0FE34}"/>
              </a:ext>
            </a:extLst>
          </p:cNvPr>
          <p:cNvSpPr txBox="1"/>
          <p:nvPr/>
        </p:nvSpPr>
        <p:spPr>
          <a:xfrm>
            <a:off x="34289" y="38620"/>
            <a:ext cx="11991133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NASA Earth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 Observations and Models support Ag and Food Systems Partners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Arial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2000" b="1" dirty="0">
              <a:latin typeface="Arial"/>
              <a:ea typeface="MS PGothic" panose="020B0600070205080204" pitchFamily="34" charset="-128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2000" b="1" dirty="0">
              <a:latin typeface="Arial"/>
              <a:ea typeface="MS PGothic" panose="020B0600070205080204" pitchFamily="34" charset="-128"/>
            </a:endParaRPr>
          </a:p>
          <a:p>
            <a:pPr marL="457200" lvl="0" indent="-457200" defTabSz="457200">
              <a:buFont typeface="Wingdings" panose="05000000000000000000" pitchFamily="2" charset="2"/>
              <a:buChar char="Ø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Provide multiple unique </a:t>
            </a:r>
            <a:r>
              <a:rPr lang="en-US" sz="2000" b="1" dirty="0">
                <a:latin typeface="Arial"/>
                <a:ea typeface="MS PGothic" panose="020B0600070205080204" pitchFamily="34" charset="-128"/>
              </a:rPr>
              <a:t>perspectives on past, </a:t>
            </a:r>
            <a:br>
              <a:rPr lang="en-US" sz="2000" b="1" dirty="0">
                <a:latin typeface="Arial"/>
                <a:ea typeface="MS PGothic" panose="020B0600070205080204" pitchFamily="34" charset="-128"/>
              </a:rPr>
            </a:br>
            <a:r>
              <a:rPr lang="en-US" sz="2000" b="1" dirty="0">
                <a:latin typeface="Arial"/>
                <a:ea typeface="MS PGothic" panose="020B0600070205080204" pitchFamily="34" charset="-128"/>
              </a:rPr>
              <a:t>present and future agricultural systems</a:t>
            </a:r>
            <a:endParaRPr kumimoji="0" lang="en-US" sz="20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Arial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1100" b="1" baseline="0" dirty="0">
              <a:latin typeface="Arial"/>
              <a:ea typeface="MS PGothic" panose="020B0600070205080204" pitchFamily="34" charset="-128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Allow food system managers to explore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alternative systems given scarce resources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</a:br>
            <a:endParaRPr kumimoji="0" lang="en-US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Integrate diverse ground and satellite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observations into models using high powered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computational systems and machine learning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Evaluate proposed investments, technologies,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policies, and adaptation packages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</a:br>
            <a:endParaRPr kumimoji="0" lang="en-US" sz="11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Establish solid,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pre-competitive scientific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foundation for private sector development of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 </a:t>
            </a:r>
            <a:br>
              <a:rPr kumimoji="0" lang="en-US" sz="2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</a:br>
            <a:r>
              <a:rPr lang="en-US" sz="2000" b="1" dirty="0">
                <a:latin typeface="Arial"/>
                <a:ea typeface="MS PGothic" panose="020B0600070205080204" pitchFamily="34" charset="-128"/>
              </a:rPr>
              <a:t>products and guidance for customers and </a:t>
            </a:r>
            <a:br>
              <a:rPr lang="en-US" sz="2000" b="1" dirty="0">
                <a:latin typeface="Arial"/>
                <a:ea typeface="MS PGothic" panose="020B0600070205080204" pitchFamily="34" charset="-128"/>
              </a:rPr>
            </a:br>
            <a:r>
              <a:rPr lang="en-US" sz="2000" b="1" dirty="0">
                <a:latin typeface="Arial"/>
                <a:ea typeface="MS PGothic" panose="020B0600070205080204" pitchFamily="34" charset="-128"/>
              </a:rPr>
              <a:t>resource managers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9AF35D-A975-6ED0-ACF6-9565EB5A01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9"/>
          <a:stretch/>
        </p:blipFill>
        <p:spPr>
          <a:xfrm>
            <a:off x="6902107" y="590237"/>
            <a:ext cx="5294083" cy="6051787"/>
          </a:xfrm>
          <a:prstGeom prst="rect">
            <a:avLst/>
          </a:prstGeom>
        </p:spPr>
      </p:pic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9E924885-5A9F-DBEB-5BCB-D79D2887A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921" y="5709691"/>
            <a:ext cx="1191080" cy="9880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CA8C5EA-154B-080D-D44B-9CBDD8FD5C08}"/>
              </a:ext>
            </a:extLst>
          </p:cNvPr>
          <p:cNvSpPr txBox="1"/>
          <p:nvPr/>
        </p:nvSpPr>
        <p:spPr>
          <a:xfrm>
            <a:off x="6913125" y="6611863"/>
            <a:ext cx="51461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Image from NASA/GSFC/METI/ERSDAC/JAROS and the U.S./Japan ASTER Science Team</a:t>
            </a:r>
          </a:p>
        </p:txBody>
      </p:sp>
    </p:spTree>
    <p:extLst>
      <p:ext uri="{BB962C8B-B14F-4D97-AF65-F5344CB8AC3E}">
        <p14:creationId xmlns:p14="http://schemas.microsoft.com/office/powerpoint/2010/main" val="187901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593"/>
    </mc:Choice>
    <mc:Fallback xmlns="">
      <p:transition spd="slow" advTm="825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A9797-7237-044C-ADC7-F9DE44EA98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EA776E-9AEF-7D4E-9401-47ABA3766E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4882C2-D2B3-5641-B8A2-70DAE010C6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059407" cy="6858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293A00E-A9BD-E946-A5C7-AA863C0A5C03}"/>
              </a:ext>
            </a:extLst>
          </p:cNvPr>
          <p:cNvGrpSpPr/>
          <p:nvPr/>
        </p:nvGrpSpPr>
        <p:grpSpPr>
          <a:xfrm>
            <a:off x="6029703" y="3778721"/>
            <a:ext cx="4318652" cy="988099"/>
            <a:chOff x="5949950" y="3630613"/>
            <a:chExt cx="5668700" cy="1296987"/>
          </a:xfrm>
        </p:grpSpPr>
        <p:pic>
          <p:nvPicPr>
            <p:cNvPr id="6" name="Picture 5" descr="Logo, icon&#10;&#10;Description automatically generated">
              <a:extLst>
                <a:ext uri="{FF2B5EF4-FFF2-40B4-BE49-F238E27FC236}">
                  <a16:creationId xmlns:a16="http://schemas.microsoft.com/office/drawing/2014/main" id="{24C83F08-A623-BA45-AD76-6A915B5E1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49950" y="3630613"/>
              <a:ext cx="1563422" cy="1296987"/>
            </a:xfrm>
            <a:prstGeom prst="rect">
              <a:avLst/>
            </a:prstGeom>
          </p:spPr>
        </p:pic>
        <p:pic>
          <p:nvPicPr>
            <p:cNvPr id="12" name="Picture 11" descr="A black and white sign&#10;&#10;Description automatically generated with low confidence">
              <a:extLst>
                <a:ext uri="{FF2B5EF4-FFF2-40B4-BE49-F238E27FC236}">
                  <a16:creationId xmlns:a16="http://schemas.microsoft.com/office/drawing/2014/main" id="{BE4AE972-2941-564C-BF50-834047B78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80960" y="3727579"/>
              <a:ext cx="3937690" cy="1109873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FBDB734-3F73-4610-85B0-3BEF6038740B}"/>
              </a:ext>
            </a:extLst>
          </p:cNvPr>
          <p:cNvSpPr txBox="1"/>
          <p:nvPr/>
        </p:nvSpPr>
        <p:spPr>
          <a:xfrm>
            <a:off x="5440681" y="5614335"/>
            <a:ext cx="7182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Contact: Alex Ruane (</a:t>
            </a:r>
            <a:r>
              <a:rPr lang="en-US" sz="2000" dirty="0">
                <a:hlinkClick r:id="rId6"/>
              </a:rPr>
              <a:t>alexander.c.ruane@nasa.gov</a:t>
            </a:r>
            <a:r>
              <a:rPr lang="en-US" sz="2000" dirty="0"/>
              <a:t>)</a:t>
            </a:r>
          </a:p>
          <a:p>
            <a:r>
              <a:rPr lang="en-US" sz="2000" dirty="0">
                <a:solidFill>
                  <a:srgbClr val="00B050"/>
                </a:solidFill>
              </a:rPr>
              <a:t>	</a:t>
            </a:r>
            <a:r>
              <a:rPr lang="en-US" sz="2000" dirty="0">
                <a:solidFill>
                  <a:srgbClr val="00B05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www.agmip.org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608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97"/>
    </mc:Choice>
    <mc:Fallback xmlns="">
      <p:transition spd="slow" advTm="14197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2547346-13B9-D2AA-A454-FEF73F1F2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992" y="16772"/>
            <a:ext cx="8039897" cy="682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57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-up of a stethoscope&#10;&#10;AI-generated content may be incorrect.">
            <a:extLst>
              <a:ext uri="{FF2B5EF4-FFF2-40B4-BE49-F238E27FC236}">
                <a16:creationId xmlns:a16="http://schemas.microsoft.com/office/drawing/2014/main" id="{47CB3A77-F82D-48FA-D163-7E6E0B679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281" y="1228139"/>
            <a:ext cx="3712306" cy="37123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955492-B9CC-5D6E-7D62-45DABC607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004" y="1672557"/>
            <a:ext cx="3374824" cy="351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965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AgMIP ppt Theme">
  <a:themeElements>
    <a:clrScheme name="Color AgMIP">
      <a:dk1>
        <a:srgbClr val="1E9B43"/>
      </a:dk1>
      <a:lt1>
        <a:sysClr val="window" lastClr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9CE5E764389C4985DAE329153EE7D7" ma:contentTypeVersion="9" ma:contentTypeDescription="Create a new document." ma:contentTypeScope="" ma:versionID="48c678c051a85afca1ae1c04be37ea00">
  <xsd:schema xmlns:xsd="http://www.w3.org/2001/XMLSchema" xmlns:xs="http://www.w3.org/2001/XMLSchema" xmlns:p="http://schemas.microsoft.com/office/2006/metadata/properties" xmlns:ns2="81464eb6-0e4a-40d6-a01c-7c54d93b3a40" xmlns:ns3="9be25eed-6c32-4324-9cac-8248f9faefc6" targetNamespace="http://schemas.microsoft.com/office/2006/metadata/properties" ma:root="true" ma:fieldsID="1592005713f8da1b0f23838f910ec9b2" ns2:_="" ns3:_="">
    <xsd:import namespace="81464eb6-0e4a-40d6-a01c-7c54d93b3a40"/>
    <xsd:import namespace="9be25eed-6c32-4324-9cac-8248f9faef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464eb6-0e4a-40d6-a01c-7c54d93b3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e25eed-6c32-4324-9cac-8248f9faefc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06CAE4-B368-400A-9585-101B64E1A4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464eb6-0e4a-40d6-a01c-7c54d93b3a40"/>
    <ds:schemaRef ds:uri="9be25eed-6c32-4324-9cac-8248f9fae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08B6AF-68FE-41E1-BF58-BA7E6F5FC1B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E9ED577-10BF-4B65-BE8F-A190D113DF3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16173</TotalTime>
  <Words>821</Words>
  <Application>Microsoft Office PowerPoint</Application>
  <PresentationFormat>Widescreen</PresentationFormat>
  <Paragraphs>147</Paragraphs>
  <Slides>21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MS PGothic</vt:lpstr>
      <vt:lpstr>Arial</vt:lpstr>
      <vt:lpstr>Calibri</vt:lpstr>
      <vt:lpstr>Calibri Light</vt:lpstr>
      <vt:lpstr>Wingdings</vt:lpstr>
      <vt:lpstr>Office Theme</vt:lpstr>
      <vt:lpstr>AgMIP ppt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RUANE, ALEXANDER C. (GISS-6110)</dc:creator>
  <cp:lastModifiedBy>RUANE, ALEXANDER C. (GISS-6110)</cp:lastModifiedBy>
  <cp:revision>27</cp:revision>
  <dcterms:created xsi:type="dcterms:W3CDTF">2022-02-17T16:35:01Z</dcterms:created>
  <dcterms:modified xsi:type="dcterms:W3CDTF">2025-06-10T21:45:23Z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0x010100EF9CE5E764389C4985DAE329153EE7D7</vt:lpwstr>
  </property>
</Properties>
</file>