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9" r:id="rId1"/>
  </p:sldMasterIdLst>
  <p:notesMasterIdLst>
    <p:notesMasterId r:id="rId30"/>
  </p:notesMasterIdLst>
  <p:sldIdLst>
    <p:sldId id="1733" r:id="rId2"/>
    <p:sldId id="1758" r:id="rId3"/>
    <p:sldId id="1772" r:id="rId4"/>
    <p:sldId id="1042653205" r:id="rId5"/>
    <p:sldId id="1042653192" r:id="rId6"/>
    <p:sldId id="1042653212" r:id="rId7"/>
    <p:sldId id="1706" r:id="rId8"/>
    <p:sldId id="259" r:id="rId9"/>
    <p:sldId id="1042653213" r:id="rId10"/>
    <p:sldId id="258" r:id="rId11"/>
    <p:sldId id="1042653214" r:id="rId12"/>
    <p:sldId id="262" r:id="rId13"/>
    <p:sldId id="260" r:id="rId14"/>
    <p:sldId id="261" r:id="rId15"/>
    <p:sldId id="308" r:id="rId16"/>
    <p:sldId id="1042653215" r:id="rId17"/>
    <p:sldId id="3903" r:id="rId18"/>
    <p:sldId id="1042653216" r:id="rId19"/>
    <p:sldId id="3904" r:id="rId20"/>
    <p:sldId id="1042653217" r:id="rId21"/>
    <p:sldId id="1042653218" r:id="rId22"/>
    <p:sldId id="1042653219" r:id="rId23"/>
    <p:sldId id="1042653220" r:id="rId24"/>
    <p:sldId id="1042653221" r:id="rId25"/>
    <p:sldId id="1042653222" r:id="rId26"/>
    <p:sldId id="1042653224" r:id="rId27"/>
    <p:sldId id="1042653223" r:id="rId28"/>
    <p:sldId id="3906" r:id="rId29"/>
  </p:sldIdLst>
  <p:sldSz cx="9144000" cy="5143500" type="screen16x9"/>
  <p:notesSz cx="6858000" cy="9144000"/>
  <p:embeddedFontLst>
    <p:embeddedFont>
      <p:font typeface="Arial Narrow" panose="020B0606020202030204" pitchFamily="34" charset="0"/>
      <p:regular r:id="rId31"/>
      <p:bold r:id="rId32"/>
      <p:italic r:id="rId33"/>
      <p:boldItalic r:id="rId34"/>
    </p:embeddedFont>
    <p:embeddedFont>
      <p:font typeface="Cambria Math" panose="02040503050406030204" pitchFamily="18" charset="0"/>
      <p:regular r:id="rId35"/>
    </p:embeddedFont>
    <p:embeddedFont>
      <p:font typeface="Malgun Gothic Semilight" panose="020B0502040204020203" pitchFamily="34" charset="-128"/>
      <p:regular r:id="rId3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hristopher C. Stark" initials="" lastIdx="3" clrIdx="0"/>
  <p:cmAuthor id="1" name="Bertrand Mennesson" initials="" lastIdx="3" clrIdx="1"/>
  <p:cmAuthor id="2" name="Giada N. Arney" initials="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99DA6D-C081-1747-931B-329AB655914B}" v="360" dt="2025-07-16T18:56:28.010"/>
  </p1510:revLst>
</p1510:revInfo>
</file>

<file path=ppt/tableStyles.xml><?xml version="1.0" encoding="utf-8"?>
<a:tblStyleLst xmlns:a="http://schemas.openxmlformats.org/drawingml/2006/main" def="{9C3C18AB-91AC-46FD-8669-8F1FBD1F57D9}">
  <a:tblStyle styleId="{9C3C18AB-91AC-46FD-8669-8F1FBD1F57D9}" styleName="Table_0">
    <a:wholeTbl>
      <a:tcTxStyle b="off" i="off">
        <a:font>
          <a:latin typeface="Aptos"/>
          <a:ea typeface="Aptos"/>
          <a:cs typeface="Aptos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7E9EC"/>
          </a:solidFill>
        </a:fill>
      </a:tcStyle>
    </a:wholeTbl>
    <a:band1H>
      <a:tcTxStyle/>
      <a:tcStyle>
        <a:tcBdr/>
        <a:fill>
          <a:solidFill>
            <a:srgbClr val="CAD1D8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AD1D8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Aptos"/>
          <a:ea typeface="Aptos"/>
          <a:cs typeface="Aptos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Aptos"/>
          <a:ea typeface="Aptos"/>
          <a:cs typeface="Aptos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Aptos"/>
          <a:ea typeface="Aptos"/>
          <a:cs typeface="Aptos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ptos"/>
          <a:ea typeface="Aptos"/>
          <a:cs typeface="Aptos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834C3206-7874-4A67-8D7D-80D23D5D3D90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BF1E8"/>
          </a:solidFill>
        </a:fill>
      </a:tcStyle>
    </a:wholeTbl>
    <a:band1H>
      <a:tcTxStyle/>
      <a:tcStyle>
        <a:tcBdr/>
        <a:fill>
          <a:solidFill>
            <a:srgbClr val="D4E2CE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D4E2CE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6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D4B7263F-4314-4D2E-8E47-1E29B3168BB6}" styleName="Table_2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0F2F3"/>
          </a:solidFill>
        </a:fill>
      </a:tcStyle>
    </a:wholeTbl>
    <a:band1H>
      <a:tcTxStyle b="off" i="off"/>
      <a:tcStyle>
        <a:tcBdr/>
        <a:fill>
          <a:solidFill>
            <a:srgbClr val="E0E3E7"/>
          </a:solidFill>
        </a:fill>
      </a:tcStyle>
    </a:band1H>
    <a:band2H>
      <a:tcTxStyle b="off" i="off"/>
      <a:tcStyle>
        <a:tcBdr/>
      </a:tcStyle>
    </a:band2H>
    <a:band1V>
      <a:tcTxStyle b="off" i="off"/>
      <a:tcStyle>
        <a:tcBdr/>
        <a:fill>
          <a:solidFill>
            <a:srgbClr val="E0E3E7"/>
          </a:solidFill>
        </a:fill>
      </a:tcStyle>
    </a:band1V>
    <a:band2V>
      <a:tcTxStyle b="off" i="off"/>
      <a:tcStyle>
        <a:tcBdr/>
      </a:tcStyle>
    </a:band2V>
    <a:la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  <a:tblStyle styleId="{A9B09478-34F2-44AA-9667-1A0272412094}" styleName="Table_3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0F2F3"/>
          </a:solidFill>
        </a:fill>
      </a:tcStyle>
    </a:wholeTbl>
    <a:band1H>
      <a:tcTxStyle/>
      <a:tcStyle>
        <a:tcBdr/>
        <a:fill>
          <a:solidFill>
            <a:srgbClr val="E0E3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E0E3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00"/>
    <p:restoredTop sz="94521"/>
  </p:normalViewPr>
  <p:slideViewPr>
    <p:cSldViewPr snapToGrid="0">
      <p:cViewPr varScale="1">
        <p:scale>
          <a:sx n="111" d="100"/>
          <a:sy n="111" d="100"/>
        </p:scale>
        <p:origin x="57" y="261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-64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wen, Paul A. (GSFC-6670)" userId="76f81758-cabf-4764-9852-91ae18ca83fd" providerId="ADAL" clId="{BA225EDE-38D0-8F4D-B5BD-612B134F2149}"/>
    <pc:docChg chg="custSel modSld">
      <pc:chgData name="Scowen, Paul A. (GSFC-6670)" userId="76f81758-cabf-4764-9852-91ae18ca83fd" providerId="ADAL" clId="{BA225EDE-38D0-8F4D-B5BD-612B134F2149}" dt="2025-06-10T20:12:22.282" v="10" actId="20577"/>
      <pc:docMkLst>
        <pc:docMk/>
      </pc:docMkLst>
      <pc:sldChg chg="modSp mod">
        <pc:chgData name="Scowen, Paul A. (GSFC-6670)" userId="76f81758-cabf-4764-9852-91ae18ca83fd" providerId="ADAL" clId="{BA225EDE-38D0-8F4D-B5BD-612B134F2149}" dt="2025-06-10T20:12:22.282" v="10" actId="20577"/>
        <pc:sldMkLst>
          <pc:docMk/>
          <pc:sldMk cId="1199760676" sldId="297"/>
        </pc:sldMkLst>
      </pc:sldChg>
    </pc:docChg>
  </pc:docChgLst>
  <pc:docChgLst>
    <pc:chgData name="Scowen, Paul A. (GSFC-6670)" userId="76f81758-cabf-4764-9852-91ae18ca83fd" providerId="ADAL" clId="{5E99DA6D-C081-1747-931B-329AB655914B}"/>
    <pc:docChg chg="undo custSel addSld delSld modSld sldOrd modMainMaster">
      <pc:chgData name="Scowen, Paul A. (GSFC-6670)" userId="76f81758-cabf-4764-9852-91ae18ca83fd" providerId="ADAL" clId="{5E99DA6D-C081-1747-931B-329AB655914B}" dt="2025-07-16T18:56:47.061" v="4272" actId="2085"/>
      <pc:docMkLst>
        <pc:docMk/>
      </pc:docMkLst>
      <pc:sldChg chg="add del">
        <pc:chgData name="Scowen, Paul A. (GSFC-6670)" userId="76f81758-cabf-4764-9852-91ae18ca83fd" providerId="ADAL" clId="{5E99DA6D-C081-1747-931B-329AB655914B}" dt="2025-07-16T16:31:21.824" v="4265" actId="2696"/>
        <pc:sldMkLst>
          <pc:docMk/>
          <pc:sldMk cId="1337551295" sldId="256"/>
        </pc:sldMkLst>
      </pc:sldChg>
      <pc:sldChg chg="modSp add mod modShow">
        <pc:chgData name="Scowen, Paul A. (GSFC-6670)" userId="76f81758-cabf-4764-9852-91ae18ca83fd" providerId="ADAL" clId="{5E99DA6D-C081-1747-931B-329AB655914B}" dt="2025-07-14T19:32:23.299" v="4162" actId="729"/>
        <pc:sldMkLst>
          <pc:docMk/>
          <pc:sldMk cId="0" sldId="258"/>
        </pc:sldMkLst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10" creationId="{8A9169B6-029F-590A-22D2-8CBB5F6C751B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03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06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07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08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09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10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11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5:36.986" v="2786" actId="207"/>
          <ac:spMkLst>
            <pc:docMk/>
            <pc:sldMk cId="0" sldId="258"/>
            <ac:spMk id="412" creationId="{00000000-0000-0000-0000-000000000000}"/>
          </ac:spMkLst>
        </pc:spChg>
      </pc:sldChg>
      <pc:sldChg chg="addSp modSp add mod">
        <pc:chgData name="Scowen, Paul A. (GSFC-6670)" userId="76f81758-cabf-4764-9852-91ae18ca83fd" providerId="ADAL" clId="{5E99DA6D-C081-1747-931B-329AB655914B}" dt="2025-07-14T19:09:31.233" v="3903" actId="1076"/>
        <pc:sldMkLst>
          <pc:docMk/>
          <pc:sldMk cId="0" sldId="259"/>
        </pc:sldMkLst>
        <pc:spChg chg="add mod">
          <ac:chgData name="Scowen, Paul A. (GSFC-6670)" userId="76f81758-cabf-4764-9852-91ae18ca83fd" providerId="ADAL" clId="{5E99DA6D-C081-1747-931B-329AB655914B}" dt="2025-07-14T19:09:27.979" v="3902" actId="20577"/>
          <ac:spMkLst>
            <pc:docMk/>
            <pc:sldMk cId="0" sldId="259"/>
            <ac:spMk id="5" creationId="{32A190A0-141F-823C-965F-AA6B4D323D1C}"/>
          </ac:spMkLst>
        </pc:spChg>
        <pc:spChg chg="mod">
          <ac:chgData name="Scowen, Paul A. (GSFC-6670)" userId="76f81758-cabf-4764-9852-91ae18ca83fd" providerId="ADAL" clId="{5E99DA6D-C081-1747-931B-329AB655914B}" dt="2025-07-11T14:04:13.655" v="2779" actId="207"/>
          <ac:spMkLst>
            <pc:docMk/>
            <pc:sldMk cId="0" sldId="259"/>
            <ac:spMk id="16" creationId="{20D23277-2960-08CC-64DB-33F3BD226BB2}"/>
          </ac:spMkLst>
        </pc:spChg>
        <pc:spChg chg="mod">
          <ac:chgData name="Scowen, Paul A. (GSFC-6670)" userId="76f81758-cabf-4764-9852-91ae18ca83fd" providerId="ADAL" clId="{5E99DA6D-C081-1747-931B-329AB655914B}" dt="2025-07-11T14:04:26.809" v="2781" actId="207"/>
          <ac:spMkLst>
            <pc:docMk/>
            <pc:sldMk cId="0" sldId="259"/>
            <ac:spMk id="419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4T19:02:36.642" v="3893" actId="1076"/>
          <ac:spMkLst>
            <pc:docMk/>
            <pc:sldMk cId="0" sldId="259"/>
            <ac:spMk id="421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4:21.539" v="2780" actId="207"/>
          <ac:spMkLst>
            <pc:docMk/>
            <pc:sldMk cId="0" sldId="259"/>
            <ac:spMk id="422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3:54.591" v="2776" actId="207"/>
          <ac:spMkLst>
            <pc:docMk/>
            <pc:sldMk cId="0" sldId="259"/>
            <ac:spMk id="1409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4:00.034" v="2777" actId="207"/>
          <ac:spMkLst>
            <pc:docMk/>
            <pc:sldMk cId="0" sldId="259"/>
            <ac:spMk id="1416" creationId="{00000000-0000-0000-0000-000000000000}"/>
          </ac:spMkLst>
        </pc:spChg>
        <pc:grpChg chg="mod">
          <ac:chgData name="Scowen, Paul A. (GSFC-6670)" userId="76f81758-cabf-4764-9852-91ae18ca83fd" providerId="ADAL" clId="{5E99DA6D-C081-1747-931B-329AB655914B}" dt="2025-07-14T19:09:31.233" v="3903" actId="1076"/>
          <ac:grpSpMkLst>
            <pc:docMk/>
            <pc:sldMk cId="0" sldId="259"/>
            <ac:grpSpMk id="18" creationId="{D45E600D-5573-1049-71DD-D38D5595825C}"/>
          </ac:grpSpMkLst>
        </pc:grpChg>
      </pc:sldChg>
      <pc:sldChg chg="addSp delSp modSp add mod modShow">
        <pc:chgData name="Scowen, Paul A. (GSFC-6670)" userId="76f81758-cabf-4764-9852-91ae18ca83fd" providerId="ADAL" clId="{5E99DA6D-C081-1747-931B-329AB655914B}" dt="2025-07-14T19:32:23.299" v="4162" actId="729"/>
        <pc:sldMkLst>
          <pc:docMk/>
          <pc:sldMk cId="0" sldId="260"/>
        </pc:sldMkLst>
        <pc:spChg chg="add mod">
          <ac:chgData name="Scowen, Paul A. (GSFC-6670)" userId="76f81758-cabf-4764-9852-91ae18ca83fd" providerId="ADAL" clId="{5E99DA6D-C081-1747-931B-329AB655914B}" dt="2025-07-14T19:15:49.397" v="3937" actId="20577"/>
          <ac:spMkLst>
            <pc:docMk/>
            <pc:sldMk cId="0" sldId="260"/>
            <ac:spMk id="5" creationId="{4B85FA2C-6827-599D-255E-B429CDA5DD98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34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35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36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38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39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40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43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44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45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08.541" v="2789" actId="207"/>
          <ac:spMkLst>
            <pc:docMk/>
            <pc:sldMk cId="0" sldId="260"/>
            <ac:spMk id="1446" creationId="{00000000-0000-0000-0000-000000000000}"/>
          </ac:spMkLst>
        </pc:spChg>
      </pc:sldChg>
      <pc:sldChg chg="addSp modSp add mod modShow">
        <pc:chgData name="Scowen, Paul A. (GSFC-6670)" userId="76f81758-cabf-4764-9852-91ae18ca83fd" providerId="ADAL" clId="{5E99DA6D-C081-1747-931B-329AB655914B}" dt="2025-07-14T19:32:23.299" v="4162" actId="729"/>
        <pc:sldMkLst>
          <pc:docMk/>
          <pc:sldMk cId="0" sldId="261"/>
        </pc:sldMkLst>
        <pc:spChg chg="add mod">
          <ac:chgData name="Scowen, Paul A. (GSFC-6670)" userId="76f81758-cabf-4764-9852-91ae18ca83fd" providerId="ADAL" clId="{5E99DA6D-C081-1747-931B-329AB655914B}" dt="2025-07-14T19:17:12.511" v="3965" actId="1076"/>
          <ac:spMkLst>
            <pc:docMk/>
            <pc:sldMk cId="0" sldId="261"/>
            <ac:spMk id="7" creationId="{C7A3B8D0-89D8-22BF-937B-BDF89BB442F8}"/>
          </ac:spMkLst>
        </pc:spChg>
        <pc:spChg chg="mod">
          <ac:chgData name="Scowen, Paul A. (GSFC-6670)" userId="76f81758-cabf-4764-9852-91ae18ca83fd" providerId="ADAL" clId="{5E99DA6D-C081-1747-931B-329AB655914B}" dt="2025-07-11T14:07:44.133" v="2790" actId="207"/>
          <ac:spMkLst>
            <pc:docMk/>
            <pc:sldMk cId="0" sldId="261"/>
            <ac:spMk id="8" creationId="{B9FCCC0B-3BAC-A53E-57A7-7E874C242B6F}"/>
          </ac:spMkLst>
        </pc:spChg>
        <pc:spChg chg="mod">
          <ac:chgData name="Scowen, Paul A. (GSFC-6670)" userId="76f81758-cabf-4764-9852-91ae18ca83fd" providerId="ADAL" clId="{5E99DA6D-C081-1747-931B-329AB655914B}" dt="2025-07-11T14:07:44.133" v="2790" actId="207"/>
          <ac:spMkLst>
            <pc:docMk/>
            <pc:sldMk cId="0" sldId="261"/>
            <ac:spMk id="1451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7:44.133" v="2790" actId="207"/>
          <ac:spMkLst>
            <pc:docMk/>
            <pc:sldMk cId="0" sldId="261"/>
            <ac:spMk id="1454" creationId="{00000000-0000-0000-0000-000000000000}"/>
          </ac:spMkLst>
        </pc:spChg>
        <pc:grpChg chg="mod">
          <ac:chgData name="Scowen, Paul A. (GSFC-6670)" userId="76f81758-cabf-4764-9852-91ae18ca83fd" providerId="ADAL" clId="{5E99DA6D-C081-1747-931B-329AB655914B}" dt="2025-07-11T14:07:44.133" v="2790" actId="207"/>
          <ac:grpSpMkLst>
            <pc:docMk/>
            <pc:sldMk cId="0" sldId="261"/>
            <ac:grpSpMk id="5" creationId="{B0423F7A-B2CB-4F94-5FCF-64AED016EA7C}"/>
          </ac:grpSpMkLst>
        </pc:grpChg>
        <pc:grpChg chg="mod">
          <ac:chgData name="Scowen, Paul A. (GSFC-6670)" userId="76f81758-cabf-4764-9852-91ae18ca83fd" providerId="ADAL" clId="{5E99DA6D-C081-1747-931B-329AB655914B}" dt="2025-07-11T14:07:44.133" v="2790" actId="207"/>
          <ac:grpSpMkLst>
            <pc:docMk/>
            <pc:sldMk cId="0" sldId="261"/>
            <ac:grpSpMk id="6" creationId="{90B8F846-2871-1EF2-E515-786AF4329AF6}"/>
          </ac:grpSpMkLst>
        </pc:grpChg>
        <pc:grpChg chg="mod">
          <ac:chgData name="Scowen, Paul A. (GSFC-6670)" userId="76f81758-cabf-4764-9852-91ae18ca83fd" providerId="ADAL" clId="{5E99DA6D-C081-1747-931B-329AB655914B}" dt="2025-07-11T14:07:44.133" v="2790" actId="207"/>
          <ac:grpSpMkLst>
            <pc:docMk/>
            <pc:sldMk cId="0" sldId="261"/>
            <ac:grpSpMk id="10" creationId="{093DF173-C146-F858-9778-736031E094E4}"/>
          </ac:grpSpMkLst>
        </pc:grpChg>
      </pc:sldChg>
      <pc:sldChg chg="modSp add mod modShow">
        <pc:chgData name="Scowen, Paul A. (GSFC-6670)" userId="76f81758-cabf-4764-9852-91ae18ca83fd" providerId="ADAL" clId="{5E99DA6D-C081-1747-931B-329AB655914B}" dt="2025-07-14T19:32:23.299" v="4162" actId="729"/>
        <pc:sldMkLst>
          <pc:docMk/>
          <pc:sldMk cId="0" sldId="262"/>
        </pc:sldMkLst>
        <pc:spChg chg="mod">
          <ac:chgData name="Scowen, Paul A. (GSFC-6670)" userId="76f81758-cabf-4764-9852-91ae18ca83fd" providerId="ADAL" clId="{5E99DA6D-C081-1747-931B-329AB655914B}" dt="2025-07-11T14:06:36.728" v="2788" actId="207"/>
          <ac:spMkLst>
            <pc:docMk/>
            <pc:sldMk cId="0" sldId="262"/>
            <ac:spMk id="14" creationId="{A42C9393-2268-C597-799D-9B122B98FBC6}"/>
          </ac:spMkLst>
        </pc:spChg>
        <pc:spChg chg="mod">
          <ac:chgData name="Scowen, Paul A. (GSFC-6670)" userId="76f81758-cabf-4764-9852-91ae18ca83fd" providerId="ADAL" clId="{5E99DA6D-C081-1747-931B-329AB655914B}" dt="2025-07-11T14:06:36.728" v="2788" actId="207"/>
          <ac:spMkLst>
            <pc:docMk/>
            <pc:sldMk cId="0" sldId="262"/>
            <ac:spMk id="1468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06:36.728" v="2788" actId="207"/>
          <ac:spMkLst>
            <pc:docMk/>
            <pc:sldMk cId="0" sldId="262"/>
            <ac:spMk id="1480" creationId="{00000000-0000-0000-0000-000000000000}"/>
          </ac:spMkLst>
        </pc:spChg>
        <pc:grpChg chg="mod">
          <ac:chgData name="Scowen, Paul A. (GSFC-6670)" userId="76f81758-cabf-4764-9852-91ae18ca83fd" providerId="ADAL" clId="{5E99DA6D-C081-1747-931B-329AB655914B}" dt="2025-07-11T14:06:36.728" v="2788" actId="207"/>
          <ac:grpSpMkLst>
            <pc:docMk/>
            <pc:sldMk cId="0" sldId="262"/>
            <ac:grpSpMk id="6" creationId="{D1A496D6-EE6A-773B-EA82-07CF18BE7C6F}"/>
          </ac:grpSpMkLst>
        </pc:grpChg>
        <pc:grpChg chg="mod">
          <ac:chgData name="Scowen, Paul A. (GSFC-6670)" userId="76f81758-cabf-4764-9852-91ae18ca83fd" providerId="ADAL" clId="{5E99DA6D-C081-1747-931B-329AB655914B}" dt="2025-07-11T14:06:36.728" v="2788" actId="207"/>
          <ac:grpSpMkLst>
            <pc:docMk/>
            <pc:sldMk cId="0" sldId="262"/>
            <ac:grpSpMk id="12" creationId="{E2BBAADA-00A5-69F1-3A02-EC52652AA85B}"/>
          </ac:grpSpMkLst>
        </pc:grpChg>
        <pc:grpChg chg="mod">
          <ac:chgData name="Scowen, Paul A. (GSFC-6670)" userId="76f81758-cabf-4764-9852-91ae18ca83fd" providerId="ADAL" clId="{5E99DA6D-C081-1747-931B-329AB655914B}" dt="2025-07-11T14:06:36.728" v="2788" actId="207"/>
          <ac:grpSpMkLst>
            <pc:docMk/>
            <pc:sldMk cId="0" sldId="262"/>
            <ac:grpSpMk id="18" creationId="{55CB1157-5D8A-6E77-97B4-EF66EEF98B97}"/>
          </ac:grpSpMkLst>
        </pc:grpChg>
      </pc:sldChg>
      <pc:sldChg chg="addSp delSp modSp del mod modAnim">
        <pc:chgData name="Scowen, Paul A. (GSFC-6670)" userId="76f81758-cabf-4764-9852-91ae18ca83fd" providerId="ADAL" clId="{5E99DA6D-C081-1747-931B-329AB655914B}" dt="2025-07-11T13:43:22.009" v="2734" actId="2696"/>
        <pc:sldMkLst>
          <pc:docMk/>
          <pc:sldMk cId="1199760676" sldId="297"/>
        </pc:sldMkLst>
      </pc:sldChg>
      <pc:sldChg chg="del">
        <pc:chgData name="Scowen, Paul A. (GSFC-6670)" userId="76f81758-cabf-4764-9852-91ae18ca83fd" providerId="ADAL" clId="{5E99DA6D-C081-1747-931B-329AB655914B}" dt="2025-07-02T14:49:59.405" v="719" actId="2696"/>
        <pc:sldMkLst>
          <pc:docMk/>
          <pc:sldMk cId="0" sldId="305"/>
        </pc:sldMkLst>
      </pc:sldChg>
      <pc:sldChg chg="delSp modSp del mod delAnim">
        <pc:chgData name="Scowen, Paul A. (GSFC-6670)" userId="76f81758-cabf-4764-9852-91ae18ca83fd" providerId="ADAL" clId="{5E99DA6D-C081-1747-931B-329AB655914B}" dt="2025-07-11T16:33:44.573" v="3533" actId="2696"/>
        <pc:sldMkLst>
          <pc:docMk/>
          <pc:sldMk cId="0" sldId="306"/>
        </pc:sldMkLst>
      </pc:sldChg>
      <pc:sldChg chg="del">
        <pc:chgData name="Scowen, Paul A. (GSFC-6670)" userId="76f81758-cabf-4764-9852-91ae18ca83fd" providerId="ADAL" clId="{5E99DA6D-C081-1747-931B-329AB655914B}" dt="2025-07-02T14:47:03.496" v="705" actId="2696"/>
        <pc:sldMkLst>
          <pc:docMk/>
          <pc:sldMk cId="0" sldId="307"/>
        </pc:sldMkLst>
      </pc:sldChg>
      <pc:sldChg chg="addSp delSp modSp mod modAnim">
        <pc:chgData name="Scowen, Paul A. (GSFC-6670)" userId="76f81758-cabf-4764-9852-91ae18ca83fd" providerId="ADAL" clId="{5E99DA6D-C081-1747-931B-329AB655914B}" dt="2025-07-11T14:55:34.886" v="2990"/>
        <pc:sldMkLst>
          <pc:docMk/>
          <pc:sldMk cId="0" sldId="308"/>
        </pc:sldMkLst>
        <pc:spChg chg="add mod">
          <ac:chgData name="Scowen, Paul A. (GSFC-6670)" userId="76f81758-cabf-4764-9852-91ae18ca83fd" providerId="ADAL" clId="{5E99DA6D-C081-1747-931B-329AB655914B}" dt="2025-07-11T14:21:22.391" v="2813" actId="1076"/>
          <ac:spMkLst>
            <pc:docMk/>
            <pc:sldMk cId="0" sldId="308"/>
            <ac:spMk id="5" creationId="{F83BD23B-956D-7519-016A-64EF9E86E742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8" creationId="{CF3B2AC4-0695-C4AD-7361-AD0E3CE16E0C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10" creationId="{6E2AF328-629A-D36E-EFE0-6FB5C1064697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11" creationId="{13CA8682-4558-22A3-2E01-853C05F29E87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12" creationId="{EBB2A179-1E9B-24C7-8056-A96960632DB3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14" creationId="{6E27E988-661C-F425-943F-BB0989313DCA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20" creationId="{CAA25647-89B0-8C2D-623A-048C7336BD57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22" creationId="{263BF577-2417-0B2F-DF2C-3109248DA117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23" creationId="{A06A2146-5E2C-F7EE-B7D0-269FC0FB1CC4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24" creationId="{0358D79F-B7DB-2A9D-4469-386D91028E83}"/>
          </ac:spMkLst>
        </pc:spChg>
        <pc:spChg chg="mod">
          <ac:chgData name="Scowen, Paul A. (GSFC-6670)" userId="76f81758-cabf-4764-9852-91ae18ca83fd" providerId="ADAL" clId="{5E99DA6D-C081-1747-931B-329AB655914B}" dt="2025-07-11T14:24:26.117" v="2816"/>
          <ac:spMkLst>
            <pc:docMk/>
            <pc:sldMk cId="0" sldId="308"/>
            <ac:spMk id="25" creationId="{6DA0A76D-850D-CECE-67D7-DF18AC83CA8F}"/>
          </ac:spMkLst>
        </pc:spChg>
        <pc:spChg chg="mod">
          <ac:chgData name="Scowen, Paul A. (GSFC-6670)" userId="76f81758-cabf-4764-9852-91ae18ca83fd" providerId="ADAL" clId="{5E99DA6D-C081-1747-931B-329AB655914B}" dt="2025-07-11T14:24:50.770" v="2822" actId="166"/>
          <ac:spMkLst>
            <pc:docMk/>
            <pc:sldMk cId="0" sldId="308"/>
            <ac:spMk id="872" creationId="{00000000-0000-0000-0000-000000000000}"/>
          </ac:spMkLst>
        </pc:spChg>
        <pc:spChg chg="mod">
          <ac:chgData name="Scowen, Paul A. (GSFC-6670)" userId="76f81758-cabf-4764-9852-91ae18ca83fd" providerId="ADAL" clId="{5E99DA6D-C081-1747-931B-329AB655914B}" dt="2025-07-11T14:48:41.757" v="2919" actId="166"/>
          <ac:spMkLst>
            <pc:docMk/>
            <pc:sldMk cId="0" sldId="308"/>
            <ac:spMk id="875" creationId="{00000000-0000-0000-0000-000000000000}"/>
          </ac:spMkLst>
        </pc:spChg>
        <pc:picChg chg="add mod">
          <ac:chgData name="Scowen, Paul A. (GSFC-6670)" userId="76f81758-cabf-4764-9852-91ae18ca83fd" providerId="ADAL" clId="{5E99DA6D-C081-1747-931B-329AB655914B}" dt="2025-07-11T14:18:23.354" v="2802" actId="1076"/>
          <ac:picMkLst>
            <pc:docMk/>
            <pc:sldMk cId="0" sldId="308"/>
            <ac:picMk id="3" creationId="{DB397EF2-EC45-7702-AD97-B009D468451E}"/>
          </ac:picMkLst>
        </pc:picChg>
      </pc:sldChg>
      <pc:sldChg chg="modSp del mod">
        <pc:chgData name="Scowen, Paul A. (GSFC-6670)" userId="76f81758-cabf-4764-9852-91ae18ca83fd" providerId="ADAL" clId="{5E99DA6D-C081-1747-931B-329AB655914B}" dt="2025-07-11T14:44:56.140" v="2905" actId="2696"/>
        <pc:sldMkLst>
          <pc:docMk/>
          <pc:sldMk cId="0" sldId="310"/>
        </pc:sldMkLst>
      </pc:sldChg>
      <pc:sldChg chg="del">
        <pc:chgData name="Scowen, Paul A. (GSFC-6670)" userId="76f81758-cabf-4764-9852-91ae18ca83fd" providerId="ADAL" clId="{5E99DA6D-C081-1747-931B-329AB655914B}" dt="2025-07-02T14:49:39.212" v="716" actId="2696"/>
        <pc:sldMkLst>
          <pc:docMk/>
          <pc:sldMk cId="0" sldId="311"/>
        </pc:sldMkLst>
      </pc:sldChg>
      <pc:sldChg chg="del">
        <pc:chgData name="Scowen, Paul A. (GSFC-6670)" userId="76f81758-cabf-4764-9852-91ae18ca83fd" providerId="ADAL" clId="{5E99DA6D-C081-1747-931B-329AB655914B}" dt="2025-07-02T14:49:40.268" v="717" actId="2696"/>
        <pc:sldMkLst>
          <pc:docMk/>
          <pc:sldMk cId="0" sldId="312"/>
        </pc:sldMkLst>
      </pc:sldChg>
      <pc:sldChg chg="del">
        <pc:chgData name="Scowen, Paul A. (GSFC-6670)" userId="76f81758-cabf-4764-9852-91ae18ca83fd" providerId="ADAL" clId="{5E99DA6D-C081-1747-931B-329AB655914B}" dt="2025-07-02T14:49:41.185" v="718" actId="2696"/>
        <pc:sldMkLst>
          <pc:docMk/>
          <pc:sldMk cId="0" sldId="313"/>
        </pc:sldMkLst>
      </pc:sldChg>
      <pc:sldChg chg="del ord">
        <pc:chgData name="Scowen, Paul A. (GSFC-6670)" userId="76f81758-cabf-4764-9852-91ae18ca83fd" providerId="ADAL" clId="{5E99DA6D-C081-1747-931B-329AB655914B}" dt="2025-07-02T14:52:47.976" v="727" actId="2696"/>
        <pc:sldMkLst>
          <pc:docMk/>
          <pc:sldMk cId="0" sldId="314"/>
        </pc:sldMkLst>
      </pc:sldChg>
      <pc:sldChg chg="add del ord">
        <pc:chgData name="Scowen, Paul A. (GSFC-6670)" userId="76f81758-cabf-4764-9852-91ae18ca83fd" providerId="ADAL" clId="{5E99DA6D-C081-1747-931B-329AB655914B}" dt="2025-07-11T14:08:12.295" v="2795" actId="2696"/>
        <pc:sldMkLst>
          <pc:docMk/>
          <pc:sldMk cId="3352196579" sldId="314"/>
        </pc:sldMkLst>
      </pc:sldChg>
      <pc:sldChg chg="del">
        <pc:chgData name="Scowen, Paul A. (GSFC-6670)" userId="76f81758-cabf-4764-9852-91ae18ca83fd" providerId="ADAL" clId="{5E99DA6D-C081-1747-931B-329AB655914B}" dt="2025-07-02T14:50:29.465" v="721" actId="2696"/>
        <pc:sldMkLst>
          <pc:docMk/>
          <pc:sldMk cId="0" sldId="315"/>
        </pc:sldMkLst>
      </pc:sldChg>
      <pc:sldChg chg="del">
        <pc:chgData name="Scowen, Paul A. (GSFC-6670)" userId="76f81758-cabf-4764-9852-91ae18ca83fd" providerId="ADAL" clId="{5E99DA6D-C081-1747-931B-329AB655914B}" dt="2025-07-02T14:50:30.250" v="722" actId="2696"/>
        <pc:sldMkLst>
          <pc:docMk/>
          <pc:sldMk cId="0" sldId="316"/>
        </pc:sldMkLst>
      </pc:sldChg>
      <pc:sldChg chg="del">
        <pc:chgData name="Scowen, Paul A. (GSFC-6670)" userId="76f81758-cabf-4764-9852-91ae18ca83fd" providerId="ADAL" clId="{5E99DA6D-C081-1747-931B-329AB655914B}" dt="2025-07-02T14:58:08.017" v="756" actId="2696"/>
        <pc:sldMkLst>
          <pc:docMk/>
          <pc:sldMk cId="0" sldId="317"/>
        </pc:sldMkLst>
      </pc:sldChg>
      <pc:sldChg chg="modSp del mod">
        <pc:chgData name="Scowen, Paul A. (GSFC-6670)" userId="76f81758-cabf-4764-9852-91ae18ca83fd" providerId="ADAL" clId="{5E99DA6D-C081-1747-931B-329AB655914B}" dt="2025-07-11T17:46:38.305" v="3752" actId="2696"/>
        <pc:sldMkLst>
          <pc:docMk/>
          <pc:sldMk cId="0" sldId="318"/>
        </pc:sldMkLst>
      </pc:sldChg>
      <pc:sldChg chg="del">
        <pc:chgData name="Scowen, Paul A. (GSFC-6670)" userId="76f81758-cabf-4764-9852-91ae18ca83fd" providerId="ADAL" clId="{5E99DA6D-C081-1747-931B-329AB655914B}" dt="2025-07-02T14:54:21.961" v="738" actId="2696"/>
        <pc:sldMkLst>
          <pc:docMk/>
          <pc:sldMk cId="0" sldId="319"/>
        </pc:sldMkLst>
      </pc:sldChg>
      <pc:sldChg chg="del">
        <pc:chgData name="Scowen, Paul A. (GSFC-6670)" userId="76f81758-cabf-4764-9852-91ae18ca83fd" providerId="ADAL" clId="{5E99DA6D-C081-1747-931B-329AB655914B}" dt="2025-07-11T15:20:40.991" v="3085" actId="2696"/>
        <pc:sldMkLst>
          <pc:docMk/>
          <pc:sldMk cId="0" sldId="320"/>
        </pc:sldMkLst>
      </pc:sldChg>
      <pc:sldChg chg="del">
        <pc:chgData name="Scowen, Paul A. (GSFC-6670)" userId="76f81758-cabf-4764-9852-91ae18ca83fd" providerId="ADAL" clId="{5E99DA6D-C081-1747-931B-329AB655914B}" dt="2025-07-02T14:55:41.979" v="750" actId="2696"/>
        <pc:sldMkLst>
          <pc:docMk/>
          <pc:sldMk cId="0" sldId="321"/>
        </pc:sldMkLst>
      </pc:sldChg>
      <pc:sldChg chg="modSp del mod">
        <pc:chgData name="Scowen, Paul A. (GSFC-6670)" userId="76f81758-cabf-4764-9852-91ae18ca83fd" providerId="ADAL" clId="{5E99DA6D-C081-1747-931B-329AB655914B}" dt="2025-07-11T15:25:38.579" v="3215" actId="2696"/>
        <pc:sldMkLst>
          <pc:docMk/>
          <pc:sldMk cId="0" sldId="322"/>
        </pc:sldMkLst>
      </pc:sldChg>
      <pc:sldChg chg="del">
        <pc:chgData name="Scowen, Paul A. (GSFC-6670)" userId="76f81758-cabf-4764-9852-91ae18ca83fd" providerId="ADAL" clId="{5E99DA6D-C081-1747-931B-329AB655914B}" dt="2025-07-02T14:55:44.867" v="751" actId="2696"/>
        <pc:sldMkLst>
          <pc:docMk/>
          <pc:sldMk cId="0" sldId="323"/>
        </pc:sldMkLst>
      </pc:sldChg>
      <pc:sldChg chg="modSp del mod">
        <pc:chgData name="Scowen, Paul A. (GSFC-6670)" userId="76f81758-cabf-4764-9852-91ae18ca83fd" providerId="ADAL" clId="{5E99DA6D-C081-1747-931B-329AB655914B}" dt="2025-07-11T15:25:41.926" v="3216" actId="2696"/>
        <pc:sldMkLst>
          <pc:docMk/>
          <pc:sldMk cId="0" sldId="324"/>
        </pc:sldMkLst>
      </pc:sldChg>
      <pc:sldChg chg="del">
        <pc:chgData name="Scowen, Paul A. (GSFC-6670)" userId="76f81758-cabf-4764-9852-91ae18ca83fd" providerId="ADAL" clId="{5E99DA6D-C081-1747-931B-329AB655914B}" dt="2025-07-11T15:25:44.183" v="3217" actId="2696"/>
        <pc:sldMkLst>
          <pc:docMk/>
          <pc:sldMk cId="0" sldId="325"/>
        </pc:sldMkLst>
      </pc:sldChg>
      <pc:sldChg chg="addSp modSp add mod">
        <pc:chgData name="Scowen, Paul A. (GSFC-6670)" userId="76f81758-cabf-4764-9852-91ae18ca83fd" providerId="ADAL" clId="{5E99DA6D-C081-1747-931B-329AB655914B}" dt="2025-07-15T19:20:46.460" v="4171" actId="20577"/>
        <pc:sldMkLst>
          <pc:docMk/>
          <pc:sldMk cId="1823035037" sldId="1706"/>
        </pc:sldMkLst>
        <pc:spChg chg="add mod">
          <ac:chgData name="Scowen, Paul A. (GSFC-6670)" userId="76f81758-cabf-4764-9852-91ae18ca83fd" providerId="ADAL" clId="{5E99DA6D-C081-1747-931B-329AB655914B}" dt="2025-07-15T19:20:46.460" v="4171" actId="20577"/>
          <ac:spMkLst>
            <pc:docMk/>
            <pc:sldMk cId="1823035037" sldId="1706"/>
            <ac:spMk id="4" creationId="{5133838E-7931-09AA-19A9-1C80C14F0FEF}"/>
          </ac:spMkLst>
        </pc:spChg>
        <pc:spChg chg="mod">
          <ac:chgData name="Scowen, Paul A. (GSFC-6670)" userId="76f81758-cabf-4764-9852-91ae18ca83fd" providerId="ADAL" clId="{5E99DA6D-C081-1747-931B-329AB655914B}" dt="2025-07-11T14:03:23.596" v="2773" actId="207"/>
          <ac:spMkLst>
            <pc:docMk/>
            <pc:sldMk cId="1823035037" sldId="1706"/>
            <ac:spMk id="15" creationId="{3BE83248-2EBD-E08C-A5AA-88AAAC66EBC1}"/>
          </ac:spMkLst>
        </pc:spChg>
        <pc:spChg chg="mod">
          <ac:chgData name="Scowen, Paul A. (GSFC-6670)" userId="76f81758-cabf-4764-9852-91ae18ca83fd" providerId="ADAL" clId="{5E99DA6D-C081-1747-931B-329AB655914B}" dt="2025-07-11T14:03:27.177" v="2774" actId="207"/>
          <ac:spMkLst>
            <pc:docMk/>
            <pc:sldMk cId="1823035037" sldId="1706"/>
            <ac:spMk id="16" creationId="{35697900-A5FE-856D-BDB4-641B6603B288}"/>
          </ac:spMkLst>
        </pc:spChg>
        <pc:spChg chg="mod">
          <ac:chgData name="Scowen, Paul A. (GSFC-6670)" userId="76f81758-cabf-4764-9852-91ae18ca83fd" providerId="ADAL" clId="{5E99DA6D-C081-1747-931B-329AB655914B}" dt="2025-07-11T14:03:20.021" v="2772" actId="207"/>
          <ac:spMkLst>
            <pc:docMk/>
            <pc:sldMk cId="1823035037" sldId="1706"/>
            <ac:spMk id="17" creationId="{5140B1BA-4DA9-0C01-AAB3-CCFFBBB17467}"/>
          </ac:spMkLst>
        </pc:spChg>
        <pc:spChg chg="mod">
          <ac:chgData name="Scowen, Paul A. (GSFC-6670)" userId="76f81758-cabf-4764-9852-91ae18ca83fd" providerId="ADAL" clId="{5E99DA6D-C081-1747-931B-329AB655914B}" dt="2025-07-11T14:03:16.611" v="2771" actId="207"/>
          <ac:spMkLst>
            <pc:docMk/>
            <pc:sldMk cId="1823035037" sldId="1706"/>
            <ac:spMk id="18" creationId="{16EFB11F-ADE9-E847-9926-C0AE9663B433}"/>
          </ac:spMkLst>
        </pc:spChg>
        <pc:spChg chg="mod">
          <ac:chgData name="Scowen, Paul A. (GSFC-6670)" userId="76f81758-cabf-4764-9852-91ae18ca83fd" providerId="ADAL" clId="{5E99DA6D-C081-1747-931B-329AB655914B}" dt="2025-07-11T14:03:03.748" v="2770" actId="207"/>
          <ac:spMkLst>
            <pc:docMk/>
            <pc:sldMk cId="1823035037" sldId="1706"/>
            <ac:spMk id="21" creationId="{887C5054-EDC4-4DAB-4331-B0129DA6BE91}"/>
          </ac:spMkLst>
        </pc:spChg>
        <pc:spChg chg="mod">
          <ac:chgData name="Scowen, Paul A. (GSFC-6670)" userId="76f81758-cabf-4764-9852-91ae18ca83fd" providerId="ADAL" clId="{5E99DA6D-C081-1747-931B-329AB655914B}" dt="2025-07-11T14:03:03.748" v="2770" actId="207"/>
          <ac:spMkLst>
            <pc:docMk/>
            <pc:sldMk cId="1823035037" sldId="1706"/>
            <ac:spMk id="22" creationId="{8071B646-F6C5-96AB-E471-F0A824CB92FA}"/>
          </ac:spMkLst>
        </pc:spChg>
        <pc:spChg chg="mod">
          <ac:chgData name="Scowen, Paul A. (GSFC-6670)" userId="76f81758-cabf-4764-9852-91ae18ca83fd" providerId="ADAL" clId="{5E99DA6D-C081-1747-931B-329AB655914B}" dt="2025-07-11T14:03:03.748" v="2770" actId="207"/>
          <ac:spMkLst>
            <pc:docMk/>
            <pc:sldMk cId="1823035037" sldId="1706"/>
            <ac:spMk id="23" creationId="{4036400C-7410-103D-C3CE-AC1F9D0E062F}"/>
          </ac:spMkLst>
        </pc:spChg>
      </pc:sldChg>
      <pc:sldChg chg="addSp delSp modSp mod">
        <pc:chgData name="Scowen, Paul A. (GSFC-6670)" userId="76f81758-cabf-4764-9852-91ae18ca83fd" providerId="ADAL" clId="{5E99DA6D-C081-1747-931B-329AB655914B}" dt="2025-07-14T19:38:26.591" v="4165" actId="478"/>
        <pc:sldMkLst>
          <pc:docMk/>
          <pc:sldMk cId="1913832062" sldId="1733"/>
        </pc:sldMkLst>
        <pc:spChg chg="mod">
          <ac:chgData name="Scowen, Paul A. (GSFC-6670)" userId="76f81758-cabf-4764-9852-91ae18ca83fd" providerId="ADAL" clId="{5E99DA6D-C081-1747-931B-329AB655914B}" dt="2025-07-11T13:40:30.598" v="2717" actId="20577"/>
          <ac:spMkLst>
            <pc:docMk/>
            <pc:sldMk cId="1913832062" sldId="1733"/>
            <ac:spMk id="3" creationId="{445D7F46-E7F1-442F-702D-D9687D76190F}"/>
          </ac:spMkLst>
        </pc:spChg>
        <pc:spChg chg="mod">
          <ac:chgData name="Scowen, Paul A. (GSFC-6670)" userId="76f81758-cabf-4764-9852-91ae18ca83fd" providerId="ADAL" clId="{5E99DA6D-C081-1747-931B-329AB655914B}" dt="2025-07-11T13:39:26.877" v="2571" actId="20577"/>
          <ac:spMkLst>
            <pc:docMk/>
            <pc:sldMk cId="1913832062" sldId="1733"/>
            <ac:spMk id="9" creationId="{D7D1E5C4-6F62-F86A-E367-AFD6E2E70B4D}"/>
          </ac:spMkLst>
        </pc:spChg>
      </pc:sldChg>
      <pc:sldChg chg="modSp del mod">
        <pc:chgData name="Scowen, Paul A. (GSFC-6670)" userId="76f81758-cabf-4764-9852-91ae18ca83fd" providerId="ADAL" clId="{5E99DA6D-C081-1747-931B-329AB655914B}" dt="2025-07-11T14:26:15.395" v="2832" actId="2696"/>
        <pc:sldMkLst>
          <pc:docMk/>
          <pc:sldMk cId="1482958620" sldId="1737"/>
        </pc:sldMkLst>
      </pc:sldChg>
      <pc:sldChg chg="del mod ord modShow">
        <pc:chgData name="Scowen, Paul A. (GSFC-6670)" userId="76f81758-cabf-4764-9852-91ae18ca83fd" providerId="ADAL" clId="{5E99DA6D-C081-1747-931B-329AB655914B}" dt="2025-07-11T14:26:20.512" v="2833" actId="2696"/>
        <pc:sldMkLst>
          <pc:docMk/>
          <pc:sldMk cId="587477140" sldId="1738"/>
        </pc:sldMkLst>
      </pc:sldChg>
      <pc:sldChg chg="del mod modShow">
        <pc:chgData name="Scowen, Paul A. (GSFC-6670)" userId="76f81758-cabf-4764-9852-91ae18ca83fd" providerId="ADAL" clId="{5E99DA6D-C081-1747-931B-329AB655914B}" dt="2025-07-11T15:20:35.182" v="3084" actId="2696"/>
        <pc:sldMkLst>
          <pc:docMk/>
          <pc:sldMk cId="3055533220" sldId="1739"/>
        </pc:sldMkLst>
      </pc:sldChg>
      <pc:sldChg chg="del">
        <pc:chgData name="Scowen, Paul A. (GSFC-6670)" userId="76f81758-cabf-4764-9852-91ae18ca83fd" providerId="ADAL" clId="{5E99DA6D-C081-1747-931B-329AB655914B}" dt="2025-07-02T14:56:01.935" v="753" actId="2696"/>
        <pc:sldMkLst>
          <pc:docMk/>
          <pc:sldMk cId="3201183713" sldId="1740"/>
        </pc:sldMkLst>
      </pc:sldChg>
      <pc:sldChg chg="del">
        <pc:chgData name="Scowen, Paul A. (GSFC-6670)" userId="76f81758-cabf-4764-9852-91ae18ca83fd" providerId="ADAL" clId="{5E99DA6D-C081-1747-931B-329AB655914B}" dt="2025-07-02T14:56:01.929" v="752" actId="2696"/>
        <pc:sldMkLst>
          <pc:docMk/>
          <pc:sldMk cId="903393655" sldId="1742"/>
        </pc:sldMkLst>
      </pc:sldChg>
      <pc:sldChg chg="addSp modSp add mod modAnim modNotes">
        <pc:chgData name="Scowen, Paul A. (GSFC-6670)" userId="76f81758-cabf-4764-9852-91ae18ca83fd" providerId="ADAL" clId="{5E99DA6D-C081-1747-931B-329AB655914B}" dt="2025-07-14T19:33:15.863" v="4164"/>
        <pc:sldMkLst>
          <pc:docMk/>
          <pc:sldMk cId="3090747858" sldId="1758"/>
        </pc:sldMkLst>
        <pc:spChg chg="add mod">
          <ac:chgData name="Scowen, Paul A. (GSFC-6670)" userId="76f81758-cabf-4764-9852-91ae18ca83fd" providerId="ADAL" clId="{5E99DA6D-C081-1747-931B-329AB655914B}" dt="2025-07-11T13:42:47.974" v="2730" actId="14100"/>
          <ac:spMkLst>
            <pc:docMk/>
            <pc:sldMk cId="3090747858" sldId="1758"/>
            <ac:spMk id="7" creationId="{64A44EF2-04DE-8225-149A-A060FE6A54D7}"/>
          </ac:spMkLst>
        </pc:spChg>
        <pc:spChg chg="add mod">
          <ac:chgData name="Scowen, Paul A. (GSFC-6670)" userId="76f81758-cabf-4764-9852-91ae18ca83fd" providerId="ADAL" clId="{5E99DA6D-C081-1747-931B-329AB655914B}" dt="2025-07-11T13:42:51.943" v="2731" actId="14100"/>
          <ac:spMkLst>
            <pc:docMk/>
            <pc:sldMk cId="3090747858" sldId="1758"/>
            <ac:spMk id="12" creationId="{9FEBA295-5CAC-24E3-B08F-DF2F59AD04D9}"/>
          </ac:spMkLst>
        </pc:spChg>
        <pc:spChg chg="add mod">
          <ac:chgData name="Scowen, Paul A. (GSFC-6670)" userId="76f81758-cabf-4764-9852-91ae18ca83fd" providerId="ADAL" clId="{5E99DA6D-C081-1747-931B-329AB655914B}" dt="2025-07-11T13:42:58.859" v="2733" actId="14100"/>
          <ac:spMkLst>
            <pc:docMk/>
            <pc:sldMk cId="3090747858" sldId="1758"/>
            <ac:spMk id="16" creationId="{E3783580-24A9-BF1F-4FEE-21E7AAE9C5AB}"/>
          </ac:spMkLst>
        </pc:spChg>
        <pc:graphicFrameChg chg="mod">
          <ac:chgData name="Scowen, Paul A. (GSFC-6670)" userId="76f81758-cabf-4764-9852-91ae18ca83fd" providerId="ADAL" clId="{5E99DA6D-C081-1747-931B-329AB655914B}" dt="2025-07-11T13:42:15.794" v="2728"/>
          <ac:graphicFrameMkLst>
            <pc:docMk/>
            <pc:sldMk cId="3090747858" sldId="1758"/>
            <ac:graphicFrameMk id="6" creationId="{A8428C75-92A1-7848-9859-87E94393E26E}"/>
          </ac:graphicFrameMkLst>
        </pc:graphicFrameChg>
        <pc:graphicFrameChg chg="mod">
          <ac:chgData name="Scowen, Paul A. (GSFC-6670)" userId="76f81758-cabf-4764-9852-91ae18ca83fd" providerId="ADAL" clId="{5E99DA6D-C081-1747-931B-329AB655914B}" dt="2025-07-11T13:42:15.794" v="2728"/>
          <ac:graphicFrameMkLst>
            <pc:docMk/>
            <pc:sldMk cId="3090747858" sldId="1758"/>
            <ac:graphicFrameMk id="23" creationId="{8588A620-8661-064D-B01E-92F07D3F77FA}"/>
          </ac:graphicFrameMkLst>
        </pc:graphicFrameChg>
        <pc:graphicFrameChg chg="mod">
          <ac:chgData name="Scowen, Paul A. (GSFC-6670)" userId="76f81758-cabf-4764-9852-91ae18ca83fd" providerId="ADAL" clId="{5E99DA6D-C081-1747-931B-329AB655914B}" dt="2025-07-11T13:42:15.794" v="2728"/>
          <ac:graphicFrameMkLst>
            <pc:docMk/>
            <pc:sldMk cId="3090747858" sldId="1758"/>
            <ac:graphicFrameMk id="29" creationId="{E68FE43E-C4AD-E446-9195-F285847EF8D7}"/>
          </ac:graphicFrameMkLst>
        </pc:graphicFrameChg>
        <pc:graphicFrameChg chg="mod">
          <ac:chgData name="Scowen, Paul A. (GSFC-6670)" userId="76f81758-cabf-4764-9852-91ae18ca83fd" providerId="ADAL" clId="{5E99DA6D-C081-1747-931B-329AB655914B}" dt="2025-07-11T13:42:15.794" v="2728"/>
          <ac:graphicFrameMkLst>
            <pc:docMk/>
            <pc:sldMk cId="3090747858" sldId="1758"/>
            <ac:graphicFrameMk id="32" creationId="{E23E6BB0-78D2-5548-9E10-09DF08E602DA}"/>
          </ac:graphicFrameMkLst>
        </pc:graphicFrameChg>
      </pc:sldChg>
      <pc:sldChg chg="addSp delSp modSp add mod modTransition setBg modAnim delDesignElem">
        <pc:chgData name="Scowen, Paul A. (GSFC-6670)" userId="76f81758-cabf-4764-9852-91ae18ca83fd" providerId="ADAL" clId="{5E99DA6D-C081-1747-931B-329AB655914B}" dt="2025-07-11T13:59:18.647" v="2762"/>
        <pc:sldMkLst>
          <pc:docMk/>
          <pc:sldMk cId="638624328" sldId="1772"/>
        </pc:sldMkLst>
        <pc:spChg chg="mod">
          <ac:chgData name="Scowen, Paul A. (GSFC-6670)" userId="76f81758-cabf-4764-9852-91ae18ca83fd" providerId="ADAL" clId="{5E99DA6D-C081-1747-931B-329AB655914B}" dt="2025-07-02T14:32:26.443" v="146" actId="14861"/>
          <ac:spMkLst>
            <pc:docMk/>
            <pc:sldMk cId="638624328" sldId="1772"/>
            <ac:spMk id="8" creationId="{21E06294-214A-4E95-6D96-378A365DCF42}"/>
          </ac:spMkLst>
        </pc:spChg>
        <pc:picChg chg="add mod">
          <ac:chgData name="Scowen, Paul A. (GSFC-6670)" userId="76f81758-cabf-4764-9852-91ae18ca83fd" providerId="ADAL" clId="{5E99DA6D-C081-1747-931B-329AB655914B}" dt="2025-07-11T13:58:54.797" v="2760" actId="14100"/>
          <ac:picMkLst>
            <pc:docMk/>
            <pc:sldMk cId="638624328" sldId="1772"/>
            <ac:picMk id="5" creationId="{6288A7FD-E0CD-DE00-37BB-6642375C336F}"/>
          </ac:picMkLst>
        </pc:picChg>
      </pc:sldChg>
      <pc:sldChg chg="modSp del mod">
        <pc:chgData name="Scowen, Paul A. (GSFC-6670)" userId="76f81758-cabf-4764-9852-91ae18ca83fd" providerId="ADAL" clId="{5E99DA6D-C081-1747-931B-329AB655914B}" dt="2025-07-11T13:47:43.037" v="2752" actId="2696"/>
        <pc:sldMkLst>
          <pc:docMk/>
          <pc:sldMk cId="2803564300" sldId="3896"/>
        </pc:sldMkLst>
      </pc:sldChg>
      <pc:sldChg chg="del">
        <pc:chgData name="Scowen, Paul A. (GSFC-6670)" userId="76f81758-cabf-4764-9852-91ae18ca83fd" providerId="ADAL" clId="{5E99DA6D-C081-1747-931B-329AB655914B}" dt="2025-07-02T14:56:01.937" v="755" actId="2696"/>
        <pc:sldMkLst>
          <pc:docMk/>
          <pc:sldMk cId="2204417314" sldId="3897"/>
        </pc:sldMkLst>
      </pc:sldChg>
      <pc:sldChg chg="del">
        <pc:chgData name="Scowen, Paul A. (GSFC-6670)" userId="76f81758-cabf-4764-9852-91ae18ca83fd" providerId="ADAL" clId="{5E99DA6D-C081-1747-931B-329AB655914B}" dt="2025-07-02T14:56:01.936" v="754" actId="2696"/>
        <pc:sldMkLst>
          <pc:docMk/>
          <pc:sldMk cId="3876988846" sldId="3898"/>
        </pc:sldMkLst>
      </pc:sldChg>
      <pc:sldChg chg="modSp add del mod modShow">
        <pc:chgData name="Scowen, Paul A. (GSFC-6670)" userId="76f81758-cabf-4764-9852-91ae18ca83fd" providerId="ADAL" clId="{5E99DA6D-C081-1747-931B-329AB655914B}" dt="2025-07-11T14:08:04.273" v="2794" actId="2696"/>
        <pc:sldMkLst>
          <pc:docMk/>
          <pc:sldMk cId="3680689857" sldId="3899"/>
        </pc:sldMkLst>
      </pc:sldChg>
      <pc:sldChg chg="addSp delSp modSp add del mod">
        <pc:chgData name="Scowen, Paul A. (GSFC-6670)" userId="76f81758-cabf-4764-9852-91ae18ca83fd" providerId="ADAL" clId="{5E99DA6D-C081-1747-931B-329AB655914B}" dt="2025-07-11T14:08:01.820" v="2791" actId="2696"/>
        <pc:sldMkLst>
          <pc:docMk/>
          <pc:sldMk cId="2500158018" sldId="3900"/>
        </pc:sldMkLst>
      </pc:sldChg>
      <pc:sldChg chg="addSp delSp modSp add del mod">
        <pc:chgData name="Scowen, Paul A. (GSFC-6670)" userId="76f81758-cabf-4764-9852-91ae18ca83fd" providerId="ADAL" clId="{5E99DA6D-C081-1747-931B-329AB655914B}" dt="2025-07-11T14:08:01.837" v="2792" actId="2696"/>
        <pc:sldMkLst>
          <pc:docMk/>
          <pc:sldMk cId="1176436650" sldId="3901"/>
        </pc:sldMkLst>
      </pc:sldChg>
      <pc:sldChg chg="addSp delSp modSp add del mod">
        <pc:chgData name="Scowen, Paul A. (GSFC-6670)" userId="76f81758-cabf-4764-9852-91ae18ca83fd" providerId="ADAL" clId="{5E99DA6D-C081-1747-931B-329AB655914B}" dt="2025-07-11T14:08:01.846" v="2793" actId="2696"/>
        <pc:sldMkLst>
          <pc:docMk/>
          <pc:sldMk cId="2414182619" sldId="3902"/>
        </pc:sldMkLst>
      </pc:sldChg>
      <pc:sldChg chg="addSp delSp modSp new mod modClrScheme modAnim chgLayout">
        <pc:chgData name="Scowen, Paul A. (GSFC-6670)" userId="76f81758-cabf-4764-9852-91ae18ca83fd" providerId="ADAL" clId="{5E99DA6D-C081-1747-931B-329AB655914B}" dt="2025-07-11T15:21:21.374" v="3089" actId="1076"/>
        <pc:sldMkLst>
          <pc:docMk/>
          <pc:sldMk cId="1648179474" sldId="3903"/>
        </pc:sldMkLst>
        <pc:spChg chg="mod ord">
          <ac:chgData name="Scowen, Paul A. (GSFC-6670)" userId="76f81758-cabf-4764-9852-91ae18ca83fd" providerId="ADAL" clId="{5E99DA6D-C081-1747-931B-329AB655914B}" dt="2025-07-02T15:01:27.778" v="760" actId="700"/>
          <ac:spMkLst>
            <pc:docMk/>
            <pc:sldMk cId="1648179474" sldId="3903"/>
            <ac:spMk id="4" creationId="{B06ED304-5528-4ADA-A5DE-6CD926B5544F}"/>
          </ac:spMkLst>
        </pc:spChg>
        <pc:spChg chg="add mod ord">
          <ac:chgData name="Scowen, Paul A. (GSFC-6670)" userId="76f81758-cabf-4764-9852-91ae18ca83fd" providerId="ADAL" clId="{5E99DA6D-C081-1747-931B-329AB655914B}" dt="2025-07-02T15:01:45.785" v="811" actId="20577"/>
          <ac:spMkLst>
            <pc:docMk/>
            <pc:sldMk cId="1648179474" sldId="3903"/>
            <ac:spMk id="5" creationId="{80D92B7F-B563-A791-DFF6-DF758029D5E2}"/>
          </ac:spMkLst>
        </pc:spChg>
        <pc:picChg chg="add mod">
          <ac:chgData name="Scowen, Paul A. (GSFC-6670)" userId="76f81758-cabf-4764-9852-91ae18ca83fd" providerId="ADAL" clId="{5E99DA6D-C081-1747-931B-329AB655914B}" dt="2025-07-11T15:21:14.450" v="3088" actId="1076"/>
          <ac:picMkLst>
            <pc:docMk/>
            <pc:sldMk cId="1648179474" sldId="3903"/>
            <ac:picMk id="7" creationId="{E939B18E-F546-76A1-E457-7ABE4A5F2EF8}"/>
          </ac:picMkLst>
        </pc:picChg>
        <pc:picChg chg="add mod">
          <ac:chgData name="Scowen, Paul A. (GSFC-6670)" userId="76f81758-cabf-4764-9852-91ae18ca83fd" providerId="ADAL" clId="{5E99DA6D-C081-1747-931B-329AB655914B}" dt="2025-07-11T15:21:21.374" v="3089" actId="1076"/>
          <ac:picMkLst>
            <pc:docMk/>
            <pc:sldMk cId="1648179474" sldId="3903"/>
            <ac:picMk id="9" creationId="{0B20F700-9A51-A1DC-0615-9235E7F820BB}"/>
          </ac:picMkLst>
        </pc:picChg>
      </pc:sldChg>
      <pc:sldChg chg="addSp delSp modSp add mod delAnim modAnim">
        <pc:chgData name="Scowen, Paul A. (GSFC-6670)" userId="76f81758-cabf-4764-9852-91ae18ca83fd" providerId="ADAL" clId="{5E99DA6D-C081-1747-931B-329AB655914B}" dt="2025-07-15T19:22:19.741" v="4173" actId="20577"/>
        <pc:sldMkLst>
          <pc:docMk/>
          <pc:sldMk cId="3968625581" sldId="3904"/>
        </pc:sldMkLst>
        <pc:spChg chg="add mod">
          <ac:chgData name="Scowen, Paul A. (GSFC-6670)" userId="76f81758-cabf-4764-9852-91ae18ca83fd" providerId="ADAL" clId="{5E99DA6D-C081-1747-931B-329AB655914B}" dt="2025-07-11T15:26:59.931" v="3266" actId="20577"/>
          <ac:spMkLst>
            <pc:docMk/>
            <pc:sldMk cId="3968625581" sldId="3904"/>
            <ac:spMk id="2" creationId="{A456FA8C-A4C8-DC2A-64CC-E3C34DF37C70}"/>
          </ac:spMkLst>
        </pc:spChg>
        <pc:spChg chg="mod">
          <ac:chgData name="Scowen, Paul A. (GSFC-6670)" userId="76f81758-cabf-4764-9852-91ae18ca83fd" providerId="ADAL" clId="{5E99DA6D-C081-1747-931B-329AB655914B}" dt="2025-07-02T15:09:06.341" v="913" actId="1076"/>
          <ac:spMkLst>
            <pc:docMk/>
            <pc:sldMk cId="3968625581" sldId="3904"/>
            <ac:spMk id="5" creationId="{7B87E785-52DB-381D-2804-47677CE8246B}"/>
          </ac:spMkLst>
        </pc:spChg>
        <pc:spChg chg="add mod">
          <ac:chgData name="Scowen, Paul A. (GSFC-6670)" userId="76f81758-cabf-4764-9852-91ae18ca83fd" providerId="ADAL" clId="{5E99DA6D-C081-1747-931B-329AB655914B}" dt="2025-07-02T15:08:49.026" v="912" actId="20577"/>
          <ac:spMkLst>
            <pc:docMk/>
            <pc:sldMk cId="3968625581" sldId="3904"/>
            <ac:spMk id="6" creationId="{657DCD47-540B-3BFF-4927-63A009DC1F49}"/>
          </ac:spMkLst>
        </pc:spChg>
        <pc:spChg chg="add mod">
          <ac:chgData name="Scowen, Paul A. (GSFC-6670)" userId="76f81758-cabf-4764-9852-91ae18ca83fd" providerId="ADAL" clId="{5E99DA6D-C081-1747-931B-329AB655914B}" dt="2025-07-15T19:22:19.741" v="4173" actId="20577"/>
          <ac:spMkLst>
            <pc:docMk/>
            <pc:sldMk cId="3968625581" sldId="3904"/>
            <ac:spMk id="7" creationId="{1D1C4881-BE40-F8EA-C472-64D671F41BB0}"/>
          </ac:spMkLst>
        </pc:spChg>
        <pc:picChg chg="add mod modCrop">
          <ac:chgData name="Scowen, Paul A. (GSFC-6670)" userId="76f81758-cabf-4764-9852-91ae18ca83fd" providerId="ADAL" clId="{5E99DA6D-C081-1747-931B-329AB655914B}" dt="2025-07-02T15:08:12.147" v="885" actId="1076"/>
          <ac:picMkLst>
            <pc:docMk/>
            <pc:sldMk cId="3968625581" sldId="3904"/>
            <ac:picMk id="3" creationId="{4F492E6F-7677-4C43-7A5D-5C373D4E06EE}"/>
          </ac:picMkLst>
        </pc:picChg>
      </pc:sldChg>
      <pc:sldChg chg="addSp modSp new del mod">
        <pc:chgData name="Scowen, Paul A. (GSFC-6670)" userId="76f81758-cabf-4764-9852-91ae18ca83fd" providerId="ADAL" clId="{5E99DA6D-C081-1747-931B-329AB655914B}" dt="2025-07-11T16:48:34.774" v="3595" actId="2696"/>
        <pc:sldMkLst>
          <pc:docMk/>
          <pc:sldMk cId="3223315516" sldId="3905"/>
        </pc:sldMkLst>
      </pc:sldChg>
      <pc:sldChg chg="addSp delSp modSp new mod">
        <pc:chgData name="Scowen, Paul A. (GSFC-6670)" userId="76f81758-cabf-4764-9852-91ae18ca83fd" providerId="ADAL" clId="{5E99DA6D-C081-1747-931B-329AB655914B}" dt="2025-07-16T18:56:47.061" v="4272" actId="2085"/>
        <pc:sldMkLst>
          <pc:docMk/>
          <pc:sldMk cId="1319644229" sldId="3906"/>
        </pc:sldMkLst>
        <pc:spChg chg="mod">
          <ac:chgData name="Scowen, Paul A. (GSFC-6670)" userId="76f81758-cabf-4764-9852-91ae18ca83fd" providerId="ADAL" clId="{5E99DA6D-C081-1747-931B-329AB655914B}" dt="2025-07-02T15:19:09.580" v="1782" actId="20577"/>
          <ac:spMkLst>
            <pc:docMk/>
            <pc:sldMk cId="1319644229" sldId="3906"/>
            <ac:spMk id="2" creationId="{56DE821C-95E2-F86B-9BD0-C72BE2D01404}"/>
          </ac:spMkLst>
        </pc:spChg>
        <pc:spChg chg="mod">
          <ac:chgData name="Scowen, Paul A. (GSFC-6670)" userId="76f81758-cabf-4764-9852-91ae18ca83fd" providerId="ADAL" clId="{5E99DA6D-C081-1747-931B-329AB655914B}" dt="2025-07-16T16:24:27.156" v="4210" actId="1035"/>
          <ac:spMkLst>
            <pc:docMk/>
            <pc:sldMk cId="1319644229" sldId="3906"/>
            <ac:spMk id="3" creationId="{7A157895-235B-A773-B586-E3D3D563D59D}"/>
          </ac:spMkLst>
        </pc:spChg>
        <pc:spChg chg="add del mod">
          <ac:chgData name="Scowen, Paul A. (GSFC-6670)" userId="76f81758-cabf-4764-9852-91ae18ca83fd" providerId="ADAL" clId="{5E99DA6D-C081-1747-931B-329AB655914B}" dt="2025-07-16T16:22:13.929" v="4179" actId="478"/>
          <ac:spMkLst>
            <pc:docMk/>
            <pc:sldMk cId="1319644229" sldId="3906"/>
            <ac:spMk id="5" creationId="{7070CD01-32B3-D830-4A50-958DE1155787}"/>
          </ac:spMkLst>
        </pc:spChg>
        <pc:spChg chg="add mod">
          <ac:chgData name="Scowen, Paul A. (GSFC-6670)" userId="76f81758-cabf-4764-9852-91ae18ca83fd" providerId="ADAL" clId="{5E99DA6D-C081-1747-931B-329AB655914B}" dt="2025-07-16T16:31:09.742" v="4263" actId="1035"/>
          <ac:spMkLst>
            <pc:docMk/>
            <pc:sldMk cId="1319644229" sldId="3906"/>
            <ac:spMk id="6" creationId="{B5E8A44D-F7CC-F4A2-1D93-1E751A43AE7B}"/>
          </ac:spMkLst>
        </pc:spChg>
        <pc:spChg chg="add mod">
          <ac:chgData name="Scowen, Paul A. (GSFC-6670)" userId="76f81758-cabf-4764-9852-91ae18ca83fd" providerId="ADAL" clId="{5E99DA6D-C081-1747-931B-329AB655914B}" dt="2025-07-16T18:56:47.061" v="4272" actId="2085"/>
          <ac:spMkLst>
            <pc:docMk/>
            <pc:sldMk cId="1319644229" sldId="3906"/>
            <ac:spMk id="7" creationId="{5E51A7A8-084A-D7BF-19C6-DCA5FBC6C638}"/>
          </ac:spMkLst>
        </pc:spChg>
        <pc:spChg chg="add mod">
          <ac:chgData name="Scowen, Paul A. (GSFC-6670)" userId="76f81758-cabf-4764-9852-91ae18ca83fd" providerId="ADAL" clId="{5E99DA6D-C081-1747-931B-329AB655914B}" dt="2025-07-16T16:27:10.672" v="4225" actId="1076"/>
          <ac:spMkLst>
            <pc:docMk/>
            <pc:sldMk cId="1319644229" sldId="3906"/>
            <ac:spMk id="8" creationId="{0C57BA59-77D1-2627-C1E9-D132A9955B0D}"/>
          </ac:spMkLst>
        </pc:spChg>
        <pc:spChg chg="mod">
          <ac:chgData name="Scowen, Paul A. (GSFC-6670)" userId="76f81758-cabf-4764-9852-91ae18ca83fd" providerId="ADAL" clId="{5E99DA6D-C081-1747-931B-329AB655914B}" dt="2025-07-16T16:26:03.791" v="4213"/>
          <ac:spMkLst>
            <pc:docMk/>
            <pc:sldMk cId="1319644229" sldId="3906"/>
            <ac:spMk id="11" creationId="{2C4EEDA1-F586-95FC-1406-02FE2EE637E9}"/>
          </ac:spMkLst>
        </pc:spChg>
        <pc:spChg chg="mod">
          <ac:chgData name="Scowen, Paul A. (GSFC-6670)" userId="76f81758-cabf-4764-9852-91ae18ca83fd" providerId="ADAL" clId="{5E99DA6D-C081-1747-931B-329AB655914B}" dt="2025-07-16T16:26:03.791" v="4213"/>
          <ac:spMkLst>
            <pc:docMk/>
            <pc:sldMk cId="1319644229" sldId="3906"/>
            <ac:spMk id="12" creationId="{2FA96B00-E56D-E9A8-BEB2-D4FE91CF99C8}"/>
          </ac:spMkLst>
        </pc:spChg>
        <pc:spChg chg="mod">
          <ac:chgData name="Scowen, Paul A. (GSFC-6670)" userId="76f81758-cabf-4764-9852-91ae18ca83fd" providerId="ADAL" clId="{5E99DA6D-C081-1747-931B-329AB655914B}" dt="2025-07-16T16:27:31.383" v="4226"/>
          <ac:spMkLst>
            <pc:docMk/>
            <pc:sldMk cId="1319644229" sldId="3906"/>
            <ac:spMk id="15" creationId="{A3D93681-BBAA-9563-0E70-45F24D2DC6B0}"/>
          </ac:spMkLst>
        </pc:spChg>
        <pc:spChg chg="add mod">
          <ac:chgData name="Scowen, Paul A. (GSFC-6670)" userId="76f81758-cabf-4764-9852-91ae18ca83fd" providerId="ADAL" clId="{5E99DA6D-C081-1747-931B-329AB655914B}" dt="2025-07-16T16:28:07.806" v="4232" actId="1076"/>
          <ac:spMkLst>
            <pc:docMk/>
            <pc:sldMk cId="1319644229" sldId="3906"/>
            <ac:spMk id="16" creationId="{7B47395C-B2E4-A861-4ED6-0F567B1B7D40}"/>
          </ac:spMkLst>
        </pc:spChg>
        <pc:spChg chg="add mod">
          <ac:chgData name="Scowen, Paul A. (GSFC-6670)" userId="76f81758-cabf-4764-9852-91ae18ca83fd" providerId="ADAL" clId="{5E99DA6D-C081-1747-931B-329AB655914B}" dt="2025-07-16T16:29:07.513" v="4242" actId="1076"/>
          <ac:spMkLst>
            <pc:docMk/>
            <pc:sldMk cId="1319644229" sldId="3906"/>
            <ac:spMk id="17" creationId="{0A680C2E-5C65-1164-E10A-18C3776D32AE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1" creationId="{F86769C9-BF17-2045-31A8-3C02516E11B1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2" creationId="{F96AAA47-44D8-FCA3-367D-B74FE9535D09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3" creationId="{0B3393F3-A8E2-45C6-B54D-D15B42C3C784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4" creationId="{13ED2F27-0A1C-F31D-3BEB-60697CE1929B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5" creationId="{7F8A6D1B-6C7B-AF8D-7F49-1614A7D80364}"/>
          </ac:spMkLst>
        </pc:spChg>
        <pc:spChg chg="mod">
          <ac:chgData name="Scowen, Paul A. (GSFC-6670)" userId="76f81758-cabf-4764-9852-91ae18ca83fd" providerId="ADAL" clId="{5E99DA6D-C081-1747-931B-329AB655914B}" dt="2025-07-16T16:29:44.443" v="4245"/>
          <ac:spMkLst>
            <pc:docMk/>
            <pc:sldMk cId="1319644229" sldId="3906"/>
            <ac:spMk id="26" creationId="{FE8A8DC9-94DF-2D76-63B8-2EB39A94F38C}"/>
          </ac:spMkLst>
        </pc:spChg>
        <pc:grpChg chg="add del mod">
          <ac:chgData name="Scowen, Paul A. (GSFC-6670)" userId="76f81758-cabf-4764-9852-91ae18ca83fd" providerId="ADAL" clId="{5E99DA6D-C081-1747-931B-329AB655914B}" dt="2025-07-16T18:56:26.801" v="4266" actId="478"/>
          <ac:grpSpMkLst>
            <pc:docMk/>
            <pc:sldMk cId="1319644229" sldId="3906"/>
            <ac:grpSpMk id="9" creationId="{99E5FBD5-E6AC-A25C-70D5-6B81AD471662}"/>
          </ac:grpSpMkLst>
        </pc:grpChg>
        <pc:grpChg chg="add mod">
          <ac:chgData name="Scowen, Paul A. (GSFC-6670)" userId="76f81758-cabf-4764-9852-91ae18ca83fd" providerId="ADAL" clId="{5E99DA6D-C081-1747-931B-329AB655914B}" dt="2025-07-16T16:30:28.137" v="4254" actId="1076"/>
          <ac:grpSpMkLst>
            <pc:docMk/>
            <pc:sldMk cId="1319644229" sldId="3906"/>
            <ac:grpSpMk id="13" creationId="{3EE88BF6-003C-0CED-E1E4-C3FFE328B04E}"/>
          </ac:grpSpMkLst>
        </pc:grpChg>
        <pc:grpChg chg="add del mod">
          <ac:chgData name="Scowen, Paul A. (GSFC-6670)" userId="76f81758-cabf-4764-9852-91ae18ca83fd" providerId="ADAL" clId="{5E99DA6D-C081-1747-931B-329AB655914B}" dt="2025-07-16T16:30:02.831" v="4250" actId="478"/>
          <ac:grpSpMkLst>
            <pc:docMk/>
            <pc:sldMk cId="1319644229" sldId="3906"/>
            <ac:grpSpMk id="19" creationId="{A0C87CB3-0343-F7F2-3072-0236AFFB6B32}"/>
          </ac:grpSpMkLst>
        </pc:grpChg>
        <pc:picChg chg="add mod">
          <ac:chgData name="Scowen, Paul A. (GSFC-6670)" userId="76f81758-cabf-4764-9852-91ae18ca83fd" providerId="ADAL" clId="{5E99DA6D-C081-1747-931B-329AB655914B}" dt="2025-07-16T18:56:40.758" v="4271" actId="1076"/>
          <ac:picMkLst>
            <pc:docMk/>
            <pc:sldMk cId="1319644229" sldId="3906"/>
            <ac:picMk id="5" creationId="{FD5E0378-B37C-34A6-B42B-1AE9AD0B3863}"/>
          </ac:picMkLst>
        </pc:picChg>
        <pc:picChg chg="mod">
          <ac:chgData name="Scowen, Paul A. (GSFC-6670)" userId="76f81758-cabf-4764-9852-91ae18ca83fd" providerId="ADAL" clId="{5E99DA6D-C081-1747-931B-329AB655914B}" dt="2025-07-16T16:26:03.791" v="4213"/>
          <ac:picMkLst>
            <pc:docMk/>
            <pc:sldMk cId="1319644229" sldId="3906"/>
            <ac:picMk id="10" creationId="{4708FA66-99F9-79F9-6B03-9E9B19EFC7B2}"/>
          </ac:picMkLst>
        </pc:picChg>
        <pc:picChg chg="mod">
          <ac:chgData name="Scowen, Paul A. (GSFC-6670)" userId="76f81758-cabf-4764-9852-91ae18ca83fd" providerId="ADAL" clId="{5E99DA6D-C081-1747-931B-329AB655914B}" dt="2025-07-16T16:27:31.383" v="4226"/>
          <ac:picMkLst>
            <pc:docMk/>
            <pc:sldMk cId="1319644229" sldId="3906"/>
            <ac:picMk id="14" creationId="{51F77CA6-FB78-9F29-5B7C-4DCF43348B54}"/>
          </ac:picMkLst>
        </pc:picChg>
        <pc:picChg chg="add del mod">
          <ac:chgData name="Scowen, Paul A. (GSFC-6670)" userId="76f81758-cabf-4764-9852-91ae18ca83fd" providerId="ADAL" clId="{5E99DA6D-C081-1747-931B-329AB655914B}" dt="2025-07-16T16:29:43.133" v="4244" actId="478"/>
          <ac:picMkLst>
            <pc:docMk/>
            <pc:sldMk cId="1319644229" sldId="3906"/>
            <ac:picMk id="18" creationId="{7E0427E8-48CB-8329-85AF-B34C3BA03813}"/>
          </ac:picMkLst>
        </pc:picChg>
        <pc:picChg chg="mod">
          <ac:chgData name="Scowen, Paul A. (GSFC-6670)" userId="76f81758-cabf-4764-9852-91ae18ca83fd" providerId="ADAL" clId="{5E99DA6D-C081-1747-931B-329AB655914B}" dt="2025-07-16T16:29:44.443" v="4245"/>
          <ac:picMkLst>
            <pc:docMk/>
            <pc:sldMk cId="1319644229" sldId="3906"/>
            <ac:picMk id="20" creationId="{AD60A960-9559-A399-939F-DA5C90ED96EA}"/>
          </ac:picMkLst>
        </pc:picChg>
        <pc:picChg chg="add del">
          <ac:chgData name="Scowen, Paul A. (GSFC-6670)" userId="76f81758-cabf-4764-9852-91ae18ca83fd" providerId="ADAL" clId="{5E99DA6D-C081-1747-931B-329AB655914B}" dt="2025-07-16T16:30:17.164" v="4252" actId="478"/>
          <ac:picMkLst>
            <pc:docMk/>
            <pc:sldMk cId="1319644229" sldId="3906"/>
            <ac:picMk id="27" creationId="{E11EC7A7-6DCC-03CC-599E-4A6E1EB50B85}"/>
          </ac:picMkLst>
        </pc:picChg>
        <pc:picChg chg="add mod">
          <ac:chgData name="Scowen, Paul A. (GSFC-6670)" userId="76f81758-cabf-4764-9852-91ae18ca83fd" providerId="ADAL" clId="{5E99DA6D-C081-1747-931B-329AB655914B}" dt="2025-07-16T16:30:44.362" v="4257" actId="1076"/>
          <ac:picMkLst>
            <pc:docMk/>
            <pc:sldMk cId="1319644229" sldId="3906"/>
            <ac:picMk id="28" creationId="{936B7DEC-A8F1-F67E-380F-FF7BE05DC3A8}"/>
          </ac:picMkLst>
        </pc:picChg>
      </pc:sldChg>
      <pc:sldChg chg="addSp modSp add mod modAnim">
        <pc:chgData name="Scowen, Paul A. (GSFC-6670)" userId="76f81758-cabf-4764-9852-91ae18ca83fd" providerId="ADAL" clId="{5E99DA6D-C081-1747-931B-329AB655914B}" dt="2025-07-11T13:48:07.953" v="2755" actId="14100"/>
        <pc:sldMkLst>
          <pc:docMk/>
          <pc:sldMk cId="1838064688" sldId="1042653192"/>
        </pc:sldMkLst>
        <pc:spChg chg="mod">
          <ac:chgData name="Scowen, Paul A. (GSFC-6670)" userId="76f81758-cabf-4764-9852-91ae18ca83fd" providerId="ADAL" clId="{5E99DA6D-C081-1747-931B-329AB655914B}" dt="2025-07-11T13:47:22.420" v="2751" actId="20577"/>
          <ac:spMkLst>
            <pc:docMk/>
            <pc:sldMk cId="1838064688" sldId="1042653192"/>
            <ac:spMk id="2" creationId="{52888721-FCA5-3E36-D420-A0BC1EC50BAF}"/>
          </ac:spMkLst>
        </pc:spChg>
        <pc:spChg chg="mod">
          <ac:chgData name="Scowen, Paul A. (GSFC-6670)" userId="76f81758-cabf-4764-9852-91ae18ca83fd" providerId="ADAL" clId="{5E99DA6D-C081-1747-931B-329AB655914B}" dt="2025-07-11T13:47:14.083" v="2750" actId="207"/>
          <ac:spMkLst>
            <pc:docMk/>
            <pc:sldMk cId="1838064688" sldId="1042653192"/>
            <ac:spMk id="3" creationId="{1E811AB4-A4EC-93F6-3470-DA617F096AB0}"/>
          </ac:spMkLst>
        </pc:spChg>
        <pc:spChg chg="add mod">
          <ac:chgData name="Scowen, Paul A. (GSFC-6670)" userId="76f81758-cabf-4764-9852-91ae18ca83fd" providerId="ADAL" clId="{5E99DA6D-C081-1747-931B-329AB655914B}" dt="2025-07-11T13:48:07.953" v="2755" actId="14100"/>
          <ac:spMkLst>
            <pc:docMk/>
            <pc:sldMk cId="1838064688" sldId="1042653192"/>
            <ac:spMk id="6" creationId="{8FC3AAE6-5D8D-A910-4546-04CB4031497D}"/>
          </ac:spMkLst>
        </pc:spChg>
        <pc:spChg chg="mod">
          <ac:chgData name="Scowen, Paul A. (GSFC-6670)" userId="76f81758-cabf-4764-9852-91ae18ca83fd" providerId="ADAL" clId="{5E99DA6D-C081-1747-931B-329AB655914B}" dt="2025-07-11T13:47:08.100" v="2749" actId="14100"/>
          <ac:spMkLst>
            <pc:docMk/>
            <pc:sldMk cId="1838064688" sldId="1042653192"/>
            <ac:spMk id="15" creationId="{7AC4EE4A-5181-CCCB-8852-55BF74A2346A}"/>
          </ac:spMkLst>
        </pc:spChg>
        <pc:spChg chg="mod">
          <ac:chgData name="Scowen, Paul A. (GSFC-6670)" userId="76f81758-cabf-4764-9852-91ae18ca83fd" providerId="ADAL" clId="{5E99DA6D-C081-1747-931B-329AB655914B}" dt="2025-07-11T13:47:02.648" v="2747" actId="14100"/>
          <ac:spMkLst>
            <pc:docMk/>
            <pc:sldMk cId="1838064688" sldId="1042653192"/>
            <ac:spMk id="16" creationId="{FF3C2D46-EC2C-9BE6-0FCF-69E6C9BA9515}"/>
          </ac:spMkLst>
        </pc:spChg>
        <pc:spChg chg="mod">
          <ac:chgData name="Scowen, Paul A. (GSFC-6670)" userId="76f81758-cabf-4764-9852-91ae18ca83fd" providerId="ADAL" clId="{5E99DA6D-C081-1747-931B-329AB655914B}" dt="2025-07-11T13:47:04.957" v="2748" actId="14100"/>
          <ac:spMkLst>
            <pc:docMk/>
            <pc:sldMk cId="1838064688" sldId="1042653192"/>
            <ac:spMk id="17" creationId="{2A831A2F-3757-940D-B740-581E18032BAA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30" creationId="{B8995ABD-B31A-6421-72F0-C969BE62292C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31" creationId="{61D8AC66-DD0C-D12A-4954-BA03285E809D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32" creationId="{F57574ED-461C-6474-A06A-D0F34174E4E5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33" creationId="{65257E30-711D-A9C2-5256-FEC0541FD24D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34" creationId="{87AABC32-6210-576B-8784-622008C0A667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36" creationId="{4C0E17B8-B8F4-AFC2-1746-F6E59D906BE4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38" creationId="{0B0D8A8A-89D0-6323-E333-8674C4D50940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39" creationId="{36625FD0-836E-A621-752E-037B9511D39E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40" creationId="{59BE2A31-B6AA-F79C-39CF-4397F28EA817}"/>
          </ac:spMkLst>
        </pc:spChg>
        <pc:spChg chg="mod">
          <ac:chgData name="Scowen, Paul A. (GSFC-6670)" userId="76f81758-cabf-4764-9852-91ae18ca83fd" providerId="ADAL" clId="{5E99DA6D-C081-1747-931B-329AB655914B}" dt="2025-07-11T13:46:48.028" v="2744" actId="207"/>
          <ac:spMkLst>
            <pc:docMk/>
            <pc:sldMk cId="1838064688" sldId="1042653192"/>
            <ac:spMk id="41" creationId="{E752D108-8416-000F-F0B7-DBE674F33474}"/>
          </ac:spMkLst>
        </pc:spChg>
        <pc:spChg chg="mod">
          <ac:chgData name="Scowen, Paul A. (GSFC-6670)" userId="76f81758-cabf-4764-9852-91ae18ca83fd" providerId="ADAL" clId="{5E99DA6D-C081-1747-931B-329AB655914B}" dt="2025-07-11T13:46:48.028" v="2744" actId="207"/>
          <ac:spMkLst>
            <pc:docMk/>
            <pc:sldMk cId="1838064688" sldId="1042653192"/>
            <ac:spMk id="43" creationId="{06A0EE8E-34B1-F412-044B-73FB1CC631C1}"/>
          </ac:spMkLst>
        </pc:spChg>
        <pc:spChg chg="mod">
          <ac:chgData name="Scowen, Paul A. (GSFC-6670)" userId="76f81758-cabf-4764-9852-91ae18ca83fd" providerId="ADAL" clId="{5E99DA6D-C081-1747-931B-329AB655914B}" dt="2025-07-11T13:46:41.944" v="2743" actId="207"/>
          <ac:spMkLst>
            <pc:docMk/>
            <pc:sldMk cId="1838064688" sldId="1042653192"/>
            <ac:spMk id="44" creationId="{1ED4C299-4D76-FDA1-3DFD-DB0B7E153D6D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45" creationId="{A003C9F0-F48E-2C1C-EBB7-FD06D55CACA3}"/>
          </ac:spMkLst>
        </pc:spChg>
        <pc:spChg chg="mod">
          <ac:chgData name="Scowen, Paul A. (GSFC-6670)" userId="76f81758-cabf-4764-9852-91ae18ca83fd" providerId="ADAL" clId="{5E99DA6D-C081-1747-931B-329AB655914B}" dt="2025-07-11T13:46:34.112" v="2742" actId="207"/>
          <ac:spMkLst>
            <pc:docMk/>
            <pc:sldMk cId="1838064688" sldId="1042653192"/>
            <ac:spMk id="46" creationId="{18010134-9A52-6EA5-52C7-C8D16677C759}"/>
          </ac:spMkLst>
        </pc:spChg>
        <pc:spChg chg="mod">
          <ac:chgData name="Scowen, Paul A. (GSFC-6670)" userId="76f81758-cabf-4764-9852-91ae18ca83fd" providerId="ADAL" clId="{5E99DA6D-C081-1747-931B-329AB655914B}" dt="2025-07-11T13:46:48.028" v="2744" actId="207"/>
          <ac:spMkLst>
            <pc:docMk/>
            <pc:sldMk cId="1838064688" sldId="1042653192"/>
            <ac:spMk id="47" creationId="{AF3F7770-76F1-CFD9-4A5F-68AA7F4D8B4A}"/>
          </ac:spMkLst>
        </pc:spChg>
        <pc:grpChg chg="mod">
          <ac:chgData name="Scowen, Paul A. (GSFC-6670)" userId="76f81758-cabf-4764-9852-91ae18ca83fd" providerId="ADAL" clId="{5E99DA6D-C081-1747-931B-329AB655914B}" dt="2025-07-11T13:46:21.935" v="2739" actId="1076"/>
          <ac:grpSpMkLst>
            <pc:docMk/>
            <pc:sldMk cId="1838064688" sldId="1042653192"/>
            <ac:grpSpMk id="5" creationId="{0F16D339-3EA9-8FC5-C786-8A6344EFE798}"/>
          </ac:grpSpMkLst>
        </pc:grpChg>
      </pc:sldChg>
      <pc:sldChg chg="modSp add mod">
        <pc:chgData name="Scowen, Paul A. (GSFC-6670)" userId="76f81758-cabf-4764-9852-91ae18ca83fd" providerId="ADAL" clId="{5E99DA6D-C081-1747-931B-329AB655914B}" dt="2025-07-11T13:45:51.099" v="2736" actId="207"/>
        <pc:sldMkLst>
          <pc:docMk/>
          <pc:sldMk cId="3692446913" sldId="1042653205"/>
        </pc:sldMkLst>
        <pc:spChg chg="mod">
          <ac:chgData name="Scowen, Paul A. (GSFC-6670)" userId="76f81758-cabf-4764-9852-91ae18ca83fd" providerId="ADAL" clId="{5E99DA6D-C081-1747-931B-329AB655914B}" dt="2025-07-11T13:45:51.099" v="2736" actId="207"/>
          <ac:spMkLst>
            <pc:docMk/>
            <pc:sldMk cId="3692446913" sldId="1042653205"/>
            <ac:spMk id="5" creationId="{542DED90-5393-4EC1-574F-19B7924A86FF}"/>
          </ac:spMkLst>
        </pc:spChg>
        <pc:spChg chg="mod">
          <ac:chgData name="Scowen, Paul A. (GSFC-6670)" userId="76f81758-cabf-4764-9852-91ae18ca83fd" providerId="ADAL" clId="{5E99DA6D-C081-1747-931B-329AB655914B}" dt="2025-07-11T13:45:51.099" v="2736" actId="207"/>
          <ac:spMkLst>
            <pc:docMk/>
            <pc:sldMk cId="3692446913" sldId="1042653205"/>
            <ac:spMk id="7" creationId="{93332B80-DFA8-008F-0643-FFA9E716347A}"/>
          </ac:spMkLst>
        </pc:spChg>
      </pc:sldChg>
      <pc:sldChg chg="modSp add mod">
        <pc:chgData name="Scowen, Paul A. (GSFC-6670)" userId="76f81758-cabf-4764-9852-91ae18ca83fd" providerId="ADAL" clId="{5E99DA6D-C081-1747-931B-329AB655914B}" dt="2025-07-11T14:00:48.707" v="2768" actId="207"/>
        <pc:sldMkLst>
          <pc:docMk/>
          <pc:sldMk cId="3566316403" sldId="1042653212"/>
        </pc:sldMkLst>
        <pc:spChg chg="mod">
          <ac:chgData name="Scowen, Paul A. (GSFC-6670)" userId="76f81758-cabf-4764-9852-91ae18ca83fd" providerId="ADAL" clId="{5E99DA6D-C081-1747-931B-329AB655914B}" dt="2025-07-11T14:00:48.707" v="2768" actId="207"/>
          <ac:spMkLst>
            <pc:docMk/>
            <pc:sldMk cId="3566316403" sldId="1042653212"/>
            <ac:spMk id="9" creationId="{291B28E6-8BCF-4CA8-AF69-2156C298ED68}"/>
          </ac:spMkLst>
        </pc:spChg>
        <pc:spChg chg="mod">
          <ac:chgData name="Scowen, Paul A. (GSFC-6670)" userId="76f81758-cabf-4764-9852-91ae18ca83fd" providerId="ADAL" clId="{5E99DA6D-C081-1747-931B-329AB655914B}" dt="2025-07-11T14:00:37.659" v="2766" actId="207"/>
          <ac:spMkLst>
            <pc:docMk/>
            <pc:sldMk cId="3566316403" sldId="1042653212"/>
            <ac:spMk id="12" creationId="{072F7ECC-09E2-1512-FE46-05C8D511312B}"/>
          </ac:spMkLst>
        </pc:spChg>
        <pc:spChg chg="mod">
          <ac:chgData name="Scowen, Paul A. (GSFC-6670)" userId="76f81758-cabf-4764-9852-91ae18ca83fd" providerId="ADAL" clId="{5E99DA6D-C081-1747-931B-329AB655914B}" dt="2025-07-11T14:00:37.659" v="2766" actId="207"/>
          <ac:spMkLst>
            <pc:docMk/>
            <pc:sldMk cId="3566316403" sldId="1042653212"/>
            <ac:spMk id="15" creationId="{B01E7A52-B457-2294-05A8-29A703507CF7}"/>
          </ac:spMkLst>
        </pc:spChg>
        <pc:spChg chg="mod">
          <ac:chgData name="Scowen, Paul A. (GSFC-6670)" userId="76f81758-cabf-4764-9852-91ae18ca83fd" providerId="ADAL" clId="{5E99DA6D-C081-1747-931B-329AB655914B}" dt="2025-07-11T14:00:48.707" v="2768" actId="207"/>
          <ac:spMkLst>
            <pc:docMk/>
            <pc:sldMk cId="3566316403" sldId="1042653212"/>
            <ac:spMk id="18" creationId="{B4B72962-A949-C0F5-764E-97004558FDAD}"/>
          </ac:spMkLst>
        </pc:spChg>
        <pc:spChg chg="mod">
          <ac:chgData name="Scowen, Paul A. (GSFC-6670)" userId="76f81758-cabf-4764-9852-91ae18ca83fd" providerId="ADAL" clId="{5E99DA6D-C081-1747-931B-329AB655914B}" dt="2025-07-11T14:00:37.659" v="2766" actId="207"/>
          <ac:spMkLst>
            <pc:docMk/>
            <pc:sldMk cId="3566316403" sldId="1042653212"/>
            <ac:spMk id="20" creationId="{3FADD372-3337-2A0C-BD0C-3A4B5524B0A8}"/>
          </ac:spMkLst>
        </pc:spChg>
        <pc:spChg chg="mod">
          <ac:chgData name="Scowen, Paul A. (GSFC-6670)" userId="76f81758-cabf-4764-9852-91ae18ca83fd" providerId="ADAL" clId="{5E99DA6D-C081-1747-931B-329AB655914B}" dt="2025-07-11T14:00:48.707" v="2768" actId="207"/>
          <ac:spMkLst>
            <pc:docMk/>
            <pc:sldMk cId="3566316403" sldId="1042653212"/>
            <ac:spMk id="22" creationId="{6804F74D-AA0E-9903-A4D4-98A1E2AED071}"/>
          </ac:spMkLst>
        </pc:spChg>
        <pc:spChg chg="mod">
          <ac:chgData name="Scowen, Paul A. (GSFC-6670)" userId="76f81758-cabf-4764-9852-91ae18ca83fd" providerId="ADAL" clId="{5E99DA6D-C081-1747-931B-329AB655914B}" dt="2025-07-11T14:00:42.401" v="2767" actId="207"/>
          <ac:spMkLst>
            <pc:docMk/>
            <pc:sldMk cId="3566316403" sldId="1042653212"/>
            <ac:spMk id="25" creationId="{A85EAD9F-1747-A665-E655-8DD2F0C201F9}"/>
          </ac:spMkLst>
        </pc:spChg>
        <pc:spChg chg="mod">
          <ac:chgData name="Scowen, Paul A. (GSFC-6670)" userId="76f81758-cabf-4764-9852-91ae18ca83fd" providerId="ADAL" clId="{5E99DA6D-C081-1747-931B-329AB655914B}" dt="2025-07-11T14:00:42.401" v="2767" actId="207"/>
          <ac:spMkLst>
            <pc:docMk/>
            <pc:sldMk cId="3566316403" sldId="1042653212"/>
            <ac:spMk id="28" creationId="{A19F386F-D5EB-CD8C-9540-30BDD00B3F67}"/>
          </ac:spMkLst>
        </pc:spChg>
        <pc:spChg chg="mod">
          <ac:chgData name="Scowen, Paul A. (GSFC-6670)" userId="76f81758-cabf-4764-9852-91ae18ca83fd" providerId="ADAL" clId="{5E99DA6D-C081-1747-931B-329AB655914B}" dt="2025-07-11T14:00:37.659" v="2766" actId="207"/>
          <ac:spMkLst>
            <pc:docMk/>
            <pc:sldMk cId="3566316403" sldId="1042653212"/>
            <ac:spMk id="31" creationId="{FC38AB79-0F6D-B499-1BAA-4E102A92A0DD}"/>
          </ac:spMkLst>
        </pc:spChg>
      </pc:sldChg>
      <pc:sldChg chg="addSp modSp add mod">
        <pc:chgData name="Scowen, Paul A. (GSFC-6670)" userId="76f81758-cabf-4764-9852-91ae18ca83fd" providerId="ADAL" clId="{5E99DA6D-C081-1747-931B-329AB655914B}" dt="2025-07-14T19:11:40.600" v="3914" actId="20577"/>
        <pc:sldMkLst>
          <pc:docMk/>
          <pc:sldMk cId="1103974354" sldId="1042653213"/>
        </pc:sldMkLst>
        <pc:spChg chg="add mod">
          <ac:chgData name="Scowen, Paul A. (GSFC-6670)" userId="76f81758-cabf-4764-9852-91ae18ca83fd" providerId="ADAL" clId="{5E99DA6D-C081-1747-931B-329AB655914B}" dt="2025-07-14T19:11:40.600" v="3914" actId="20577"/>
          <ac:spMkLst>
            <pc:docMk/>
            <pc:sldMk cId="1103974354" sldId="1042653213"/>
            <ac:spMk id="5" creationId="{D24E1FD8-455D-7B4B-6888-106BBBADAB6B}"/>
          </ac:spMkLst>
        </pc:spChg>
        <pc:spChg chg="mod">
          <ac:chgData name="Scowen, Paul A. (GSFC-6670)" userId="76f81758-cabf-4764-9852-91ae18ca83fd" providerId="ADAL" clId="{5E99DA6D-C081-1747-931B-329AB655914B}" dt="2025-07-11T14:04:54.411" v="2783" actId="207"/>
          <ac:spMkLst>
            <pc:docMk/>
            <pc:sldMk cId="1103974354" sldId="1042653213"/>
            <ac:spMk id="15" creationId="{7E905F7F-B253-C469-FF88-6015A3A99E27}"/>
          </ac:spMkLst>
        </pc:spChg>
        <pc:spChg chg="mod">
          <ac:chgData name="Scowen, Paul A. (GSFC-6670)" userId="76f81758-cabf-4764-9852-91ae18ca83fd" providerId="ADAL" clId="{5E99DA6D-C081-1747-931B-329AB655914B}" dt="2025-07-11T14:05:02.991" v="2785" actId="207"/>
          <ac:spMkLst>
            <pc:docMk/>
            <pc:sldMk cId="1103974354" sldId="1042653213"/>
            <ac:spMk id="16" creationId="{E27FE853-49CD-9385-EF0A-C8199F6BB3B9}"/>
          </ac:spMkLst>
        </pc:spChg>
        <pc:spChg chg="mod">
          <ac:chgData name="Scowen, Paul A. (GSFC-6670)" userId="76f81758-cabf-4764-9852-91ae18ca83fd" providerId="ADAL" clId="{5E99DA6D-C081-1747-931B-329AB655914B}" dt="2025-07-11T14:04:51.111" v="2782" actId="207"/>
          <ac:spMkLst>
            <pc:docMk/>
            <pc:sldMk cId="1103974354" sldId="1042653213"/>
            <ac:spMk id="19" creationId="{57229349-0EB3-DCEA-2E30-B352E532E768}"/>
          </ac:spMkLst>
        </pc:spChg>
        <pc:spChg chg="mod">
          <ac:chgData name="Scowen, Paul A. (GSFC-6670)" userId="76f81758-cabf-4764-9852-91ae18ca83fd" providerId="ADAL" clId="{5E99DA6D-C081-1747-931B-329AB655914B}" dt="2025-07-11T14:04:58.961" v="2784" actId="207"/>
          <ac:spMkLst>
            <pc:docMk/>
            <pc:sldMk cId="1103974354" sldId="1042653213"/>
            <ac:spMk id="20" creationId="{56AD0727-DD64-A729-7E56-6C755B06BA45}"/>
          </ac:spMkLst>
        </pc:spChg>
      </pc:sldChg>
      <pc:sldChg chg="modSp add mod modShow">
        <pc:chgData name="Scowen, Paul A. (GSFC-6670)" userId="76f81758-cabf-4764-9852-91ae18ca83fd" providerId="ADAL" clId="{5E99DA6D-C081-1747-931B-329AB655914B}" dt="2025-07-14T19:32:23.299" v="4162" actId="729"/>
        <pc:sldMkLst>
          <pc:docMk/>
          <pc:sldMk cId="2221455381" sldId="1042653214"/>
        </pc:sldMkLst>
        <pc:spChg chg="mod">
          <ac:chgData name="Scowen, Paul A. (GSFC-6670)" userId="76f81758-cabf-4764-9852-91ae18ca83fd" providerId="ADAL" clId="{5E99DA6D-C081-1747-931B-329AB655914B}" dt="2025-07-11T14:06:04.614" v="2787" actId="207"/>
          <ac:spMkLst>
            <pc:docMk/>
            <pc:sldMk cId="2221455381" sldId="1042653214"/>
            <ac:spMk id="3" creationId="{3B51945B-1E90-4C26-E45B-907BEEF4030D}"/>
          </ac:spMkLst>
        </pc:spChg>
        <pc:spChg chg="mod">
          <ac:chgData name="Scowen, Paul A. (GSFC-6670)" userId="76f81758-cabf-4764-9852-91ae18ca83fd" providerId="ADAL" clId="{5E99DA6D-C081-1747-931B-329AB655914B}" dt="2025-07-11T14:06:04.614" v="2787" actId="207"/>
          <ac:spMkLst>
            <pc:docMk/>
            <pc:sldMk cId="2221455381" sldId="1042653214"/>
            <ac:spMk id="6" creationId="{DF0ED1A9-9C5D-BF5F-2003-174CC58CF26A}"/>
          </ac:spMkLst>
        </pc:spChg>
        <pc:spChg chg="mod">
          <ac:chgData name="Scowen, Paul A. (GSFC-6670)" userId="76f81758-cabf-4764-9852-91ae18ca83fd" providerId="ADAL" clId="{5E99DA6D-C081-1747-931B-329AB655914B}" dt="2025-07-11T14:06:04.614" v="2787" actId="207"/>
          <ac:spMkLst>
            <pc:docMk/>
            <pc:sldMk cId="2221455381" sldId="1042653214"/>
            <ac:spMk id="7" creationId="{C2FE0955-01FA-598F-901C-59F034F42A82}"/>
          </ac:spMkLst>
        </pc:spChg>
        <pc:spChg chg="mod">
          <ac:chgData name="Scowen, Paul A. (GSFC-6670)" userId="76f81758-cabf-4764-9852-91ae18ca83fd" providerId="ADAL" clId="{5E99DA6D-C081-1747-931B-329AB655914B}" dt="2025-07-11T14:06:04.614" v="2787" actId="207"/>
          <ac:spMkLst>
            <pc:docMk/>
            <pc:sldMk cId="2221455381" sldId="1042653214"/>
            <ac:spMk id="8" creationId="{FFD3F782-395B-3AE9-1C23-2CBAD708C46B}"/>
          </ac:spMkLst>
        </pc:spChg>
        <pc:grpChg chg="mod">
          <ac:chgData name="Scowen, Paul A. (GSFC-6670)" userId="76f81758-cabf-4764-9852-91ae18ca83fd" providerId="ADAL" clId="{5E99DA6D-C081-1747-931B-329AB655914B}" dt="2025-07-11T14:06:04.614" v="2787" actId="207"/>
          <ac:grpSpMkLst>
            <pc:docMk/>
            <pc:sldMk cId="2221455381" sldId="1042653214"/>
            <ac:grpSpMk id="15" creationId="{53C2023C-4612-F0DD-CBE9-0F7EC4690160}"/>
          </ac:grpSpMkLst>
        </pc:grpChg>
        <pc:picChg chg="mod">
          <ac:chgData name="Scowen, Paul A. (GSFC-6670)" userId="76f81758-cabf-4764-9852-91ae18ca83fd" providerId="ADAL" clId="{5E99DA6D-C081-1747-931B-329AB655914B}" dt="2025-07-11T14:06:04.614" v="2787" actId="207"/>
          <ac:picMkLst>
            <pc:docMk/>
            <pc:sldMk cId="2221455381" sldId="1042653214"/>
            <ac:picMk id="20" creationId="{E5EFB27F-81A4-DD83-BBA0-2CDBA255828B}"/>
          </ac:picMkLst>
        </pc:picChg>
      </pc:sldChg>
      <pc:sldChg chg="addSp modSp new mod">
        <pc:chgData name="Scowen, Paul A. (GSFC-6670)" userId="76f81758-cabf-4764-9852-91ae18ca83fd" providerId="ADAL" clId="{5E99DA6D-C081-1747-931B-329AB655914B}" dt="2025-07-11T14:44:44.427" v="2904" actId="1076"/>
        <pc:sldMkLst>
          <pc:docMk/>
          <pc:sldMk cId="3208883304" sldId="1042653215"/>
        </pc:sldMkLst>
        <pc:spChg chg="mod">
          <ac:chgData name="Scowen, Paul A. (GSFC-6670)" userId="76f81758-cabf-4764-9852-91ae18ca83fd" providerId="ADAL" clId="{5E99DA6D-C081-1747-931B-329AB655914B}" dt="2025-07-11T14:43:20.474" v="2895"/>
          <ac:spMkLst>
            <pc:docMk/>
            <pc:sldMk cId="3208883304" sldId="1042653215"/>
            <ac:spMk id="2" creationId="{F07C69C9-A976-A58D-202E-015C397EC3A4}"/>
          </ac:spMkLst>
        </pc:spChg>
        <pc:spChg chg="add mod">
          <ac:chgData name="Scowen, Paul A. (GSFC-6670)" userId="76f81758-cabf-4764-9852-91ae18ca83fd" providerId="ADAL" clId="{5E99DA6D-C081-1747-931B-329AB655914B}" dt="2025-07-11T14:44:44.427" v="2904" actId="1076"/>
          <ac:spMkLst>
            <pc:docMk/>
            <pc:sldMk cId="3208883304" sldId="1042653215"/>
            <ac:spMk id="4" creationId="{9FA70D5C-E138-77E5-3CCB-E3CE57344062}"/>
          </ac:spMkLst>
        </pc:spChg>
        <pc:spChg chg="add mod">
          <ac:chgData name="Scowen, Paul A. (GSFC-6670)" userId="76f81758-cabf-4764-9852-91ae18ca83fd" providerId="ADAL" clId="{5E99DA6D-C081-1747-931B-329AB655914B}" dt="2025-07-11T14:44:20.186" v="2903" actId="207"/>
          <ac:spMkLst>
            <pc:docMk/>
            <pc:sldMk cId="3208883304" sldId="1042653215"/>
            <ac:spMk id="5" creationId="{B0C44734-A5CB-8A73-CE22-F5215FEC25E9}"/>
          </ac:spMkLst>
        </pc:spChg>
        <pc:picChg chg="add mod">
          <ac:chgData name="Scowen, Paul A. (GSFC-6670)" userId="76f81758-cabf-4764-9852-91ae18ca83fd" providerId="ADAL" clId="{5E99DA6D-C081-1747-931B-329AB655914B}" dt="2025-07-11T14:43:52.819" v="2900" actId="1076"/>
          <ac:picMkLst>
            <pc:docMk/>
            <pc:sldMk cId="3208883304" sldId="1042653215"/>
            <ac:picMk id="1026" creationId="{E14D2563-E7E2-8CC5-01D2-F776D6D41E5C}"/>
          </ac:picMkLst>
        </pc:picChg>
      </pc:sldChg>
      <pc:sldChg chg="addSp delSp modSp add mod modAnim">
        <pc:chgData name="Scowen, Paul A. (GSFC-6670)" userId="76f81758-cabf-4764-9852-91ae18ca83fd" providerId="ADAL" clId="{5E99DA6D-C081-1747-931B-329AB655914B}" dt="2025-07-11T15:20:21.255" v="3083"/>
        <pc:sldMkLst>
          <pc:docMk/>
          <pc:sldMk cId="3925105088" sldId="1042653216"/>
        </pc:sldMkLst>
        <pc:spChg chg="add mod">
          <ac:chgData name="Scowen, Paul A. (GSFC-6670)" userId="76f81758-cabf-4764-9852-91ae18ca83fd" providerId="ADAL" clId="{5E99DA6D-C081-1747-931B-329AB655914B}" dt="2025-07-11T15:18:21.992" v="3073" actId="1076"/>
          <ac:spMkLst>
            <pc:docMk/>
            <pc:sldMk cId="3925105088" sldId="1042653216"/>
            <ac:spMk id="5" creationId="{01F0B9BA-BC82-2133-397A-BC3CE9FFB87D}"/>
          </ac:spMkLst>
        </pc:spChg>
        <pc:picChg chg="add mod">
          <ac:chgData name="Scowen, Paul A. (GSFC-6670)" userId="76f81758-cabf-4764-9852-91ae18ca83fd" providerId="ADAL" clId="{5E99DA6D-C081-1747-931B-329AB655914B}" dt="2025-07-11T15:18:10.260" v="3070" actId="1076"/>
          <ac:picMkLst>
            <pc:docMk/>
            <pc:sldMk cId="3925105088" sldId="1042653216"/>
            <ac:picMk id="9" creationId="{774CCB52-37AB-1318-4692-C4D926D1F849}"/>
          </ac:picMkLst>
        </pc:picChg>
        <pc:picChg chg="add mod">
          <ac:chgData name="Scowen, Paul A. (GSFC-6670)" userId="76f81758-cabf-4764-9852-91ae18ca83fd" providerId="ADAL" clId="{5E99DA6D-C081-1747-931B-329AB655914B}" dt="2025-07-11T15:19:29.379" v="3080" actId="1076"/>
          <ac:picMkLst>
            <pc:docMk/>
            <pc:sldMk cId="3925105088" sldId="1042653216"/>
            <ac:picMk id="11" creationId="{A3FE7637-D8B9-CAAD-0AAD-28009BEA8B71}"/>
          </ac:picMkLst>
        </pc:picChg>
        <pc:picChg chg="add mod">
          <ac:chgData name="Scowen, Paul A. (GSFC-6670)" userId="76f81758-cabf-4764-9852-91ae18ca83fd" providerId="ADAL" clId="{5E99DA6D-C081-1747-931B-329AB655914B}" dt="2025-07-11T15:17:58.068" v="3069" actId="1076"/>
          <ac:picMkLst>
            <pc:docMk/>
            <pc:sldMk cId="3925105088" sldId="1042653216"/>
            <ac:picMk id="3074" creationId="{A055D6F0-C158-BC82-A2DC-9CA243608DCB}"/>
          </ac:picMkLst>
        </pc:picChg>
      </pc:sldChg>
      <pc:sldChg chg="addSp delSp modSp add mod delAnim modAnim">
        <pc:chgData name="Scowen, Paul A. (GSFC-6670)" userId="76f81758-cabf-4764-9852-91ae18ca83fd" providerId="ADAL" clId="{5E99DA6D-C081-1747-931B-329AB655914B}" dt="2025-07-11T15:56:05.928" v="3397" actId="1076"/>
        <pc:sldMkLst>
          <pc:docMk/>
          <pc:sldMk cId="3043500986" sldId="1042653217"/>
        </pc:sldMkLst>
        <pc:spChg chg="mod">
          <ac:chgData name="Scowen, Paul A. (GSFC-6670)" userId="76f81758-cabf-4764-9852-91ae18ca83fd" providerId="ADAL" clId="{5E99DA6D-C081-1747-931B-329AB655914B}" dt="2025-07-11T15:56:05.928" v="3397" actId="1076"/>
          <ac:spMkLst>
            <pc:docMk/>
            <pc:sldMk cId="3043500986" sldId="1042653217"/>
            <ac:spMk id="3" creationId="{CF33030D-6D0D-DC14-E4FB-416791C84136}"/>
          </ac:spMkLst>
        </pc:spChg>
        <pc:picChg chg="add mod">
          <ac:chgData name="Scowen, Paul A. (GSFC-6670)" userId="76f81758-cabf-4764-9852-91ae18ca83fd" providerId="ADAL" clId="{5E99DA6D-C081-1747-931B-329AB655914B}" dt="2025-07-11T15:52:09.240" v="3379" actId="14100"/>
          <ac:picMkLst>
            <pc:docMk/>
            <pc:sldMk cId="3043500986" sldId="1042653217"/>
            <ac:picMk id="15" creationId="{B6ED0B63-74D2-BECB-C2CF-1477C5661935}"/>
          </ac:picMkLst>
        </pc:picChg>
      </pc:sldChg>
      <pc:sldChg chg="modSp add mod modAnim">
        <pc:chgData name="Scowen, Paul A. (GSFC-6670)" userId="76f81758-cabf-4764-9852-91ae18ca83fd" providerId="ADAL" clId="{5E99DA6D-C081-1747-931B-329AB655914B}" dt="2025-07-11T15:56:57.445" v="3398"/>
        <pc:sldMkLst>
          <pc:docMk/>
          <pc:sldMk cId="2612659279" sldId="1042653218"/>
        </pc:sldMkLst>
        <pc:spChg chg="mod">
          <ac:chgData name="Scowen, Paul A. (GSFC-6670)" userId="76f81758-cabf-4764-9852-91ae18ca83fd" providerId="ADAL" clId="{5E99DA6D-C081-1747-931B-329AB655914B}" dt="2025-07-11T15:55:59.988" v="3396" actId="1076"/>
          <ac:spMkLst>
            <pc:docMk/>
            <pc:sldMk cId="2612659279" sldId="1042653218"/>
            <ac:spMk id="3" creationId="{15A7871D-1C58-797A-A523-54360E8B9E24}"/>
          </ac:spMkLst>
        </pc:spChg>
        <pc:spChg chg="mod">
          <ac:chgData name="Scowen, Paul A. (GSFC-6670)" userId="76f81758-cabf-4764-9852-91ae18ca83fd" providerId="ADAL" clId="{5E99DA6D-C081-1747-931B-329AB655914B}" dt="2025-07-11T15:55:52.788" v="3395" actId="1076"/>
          <ac:spMkLst>
            <pc:docMk/>
            <pc:sldMk cId="2612659279" sldId="1042653218"/>
            <ac:spMk id="9" creationId="{6A78C45D-21FD-7A9B-C61B-97AD95586669}"/>
          </ac:spMkLst>
        </pc:spChg>
        <pc:picChg chg="mod">
          <ac:chgData name="Scowen, Paul A. (GSFC-6670)" userId="76f81758-cabf-4764-9852-91ae18ca83fd" providerId="ADAL" clId="{5E99DA6D-C081-1747-931B-329AB655914B}" dt="2025-07-11T15:52:36.499" v="3380" actId="1076"/>
          <ac:picMkLst>
            <pc:docMk/>
            <pc:sldMk cId="2612659279" sldId="1042653218"/>
            <ac:picMk id="4102" creationId="{24EFD43F-B84B-0B9C-7309-DFA1BF690D14}"/>
          </ac:picMkLst>
        </pc:picChg>
      </pc:sldChg>
      <pc:sldChg chg="addSp delSp modSp add mod delAnim modAnim">
        <pc:chgData name="Scowen, Paul A. (GSFC-6670)" userId="76f81758-cabf-4764-9852-91ae18ca83fd" providerId="ADAL" clId="{5E99DA6D-C081-1747-931B-329AB655914B}" dt="2025-07-11T15:59:09.375" v="3415" actId="1076"/>
        <pc:sldMkLst>
          <pc:docMk/>
          <pc:sldMk cId="4180676692" sldId="1042653219"/>
        </pc:sldMkLst>
        <pc:spChg chg="mod">
          <ac:chgData name="Scowen, Paul A. (GSFC-6670)" userId="76f81758-cabf-4764-9852-91ae18ca83fd" providerId="ADAL" clId="{5E99DA6D-C081-1747-931B-329AB655914B}" dt="2025-07-11T15:57:25.060" v="3400"/>
          <ac:spMkLst>
            <pc:docMk/>
            <pc:sldMk cId="4180676692" sldId="1042653219"/>
            <ac:spMk id="3" creationId="{E0BE38B3-940D-08ED-C5E3-60B4498FBA4E}"/>
          </ac:spMkLst>
        </pc:spChg>
        <pc:picChg chg="add mod">
          <ac:chgData name="Scowen, Paul A. (GSFC-6670)" userId="76f81758-cabf-4764-9852-91ae18ca83fd" providerId="ADAL" clId="{5E99DA6D-C081-1747-931B-329AB655914B}" dt="2025-07-11T15:59:09.375" v="3415" actId="1076"/>
          <ac:picMkLst>
            <pc:docMk/>
            <pc:sldMk cId="4180676692" sldId="1042653219"/>
            <ac:picMk id="10" creationId="{A59BF37C-BEAA-F6B7-DC47-F6F11DE6226B}"/>
          </ac:picMkLst>
        </pc:picChg>
      </pc:sldChg>
      <pc:sldChg chg="addSp delSp modSp add mod">
        <pc:chgData name="Scowen, Paul A. (GSFC-6670)" userId="76f81758-cabf-4764-9852-91ae18ca83fd" providerId="ADAL" clId="{5E99DA6D-C081-1747-931B-329AB655914B}" dt="2025-07-11T16:02:24.418" v="3450" actId="1076"/>
        <pc:sldMkLst>
          <pc:docMk/>
          <pc:sldMk cId="695944917" sldId="1042653220"/>
        </pc:sldMkLst>
        <pc:spChg chg="mod">
          <ac:chgData name="Scowen, Paul A. (GSFC-6670)" userId="76f81758-cabf-4764-9852-91ae18ca83fd" providerId="ADAL" clId="{5E99DA6D-C081-1747-931B-329AB655914B}" dt="2025-07-11T16:01:20.952" v="3417"/>
          <ac:spMkLst>
            <pc:docMk/>
            <pc:sldMk cId="695944917" sldId="1042653220"/>
            <ac:spMk id="3" creationId="{5164E7FD-2664-2AFD-B2AA-AD42779B64E9}"/>
          </ac:spMkLst>
        </pc:spChg>
        <pc:spChg chg="add mod">
          <ac:chgData name="Scowen, Paul A. (GSFC-6670)" userId="76f81758-cabf-4764-9852-91ae18ca83fd" providerId="ADAL" clId="{5E99DA6D-C081-1747-931B-329AB655914B}" dt="2025-07-11T16:02:24.418" v="3450" actId="1076"/>
          <ac:spMkLst>
            <pc:docMk/>
            <pc:sldMk cId="695944917" sldId="1042653220"/>
            <ac:spMk id="7" creationId="{CD385312-AD1E-042D-AA25-BDDD3C9ADD45}"/>
          </ac:spMkLst>
        </pc:spChg>
        <pc:picChg chg="add mod">
          <ac:chgData name="Scowen, Paul A. (GSFC-6670)" userId="76f81758-cabf-4764-9852-91ae18ca83fd" providerId="ADAL" clId="{5E99DA6D-C081-1747-931B-329AB655914B}" dt="2025-07-11T16:02:21.469" v="3449" actId="1076"/>
          <ac:picMkLst>
            <pc:docMk/>
            <pc:sldMk cId="695944917" sldId="1042653220"/>
            <ac:picMk id="6" creationId="{61D3954C-3114-F303-BE6A-BA78D834D6B2}"/>
          </ac:picMkLst>
        </pc:picChg>
      </pc:sldChg>
      <pc:sldChg chg="addSp delSp modSp add mod modAnim">
        <pc:chgData name="Scowen, Paul A. (GSFC-6670)" userId="76f81758-cabf-4764-9852-91ae18ca83fd" providerId="ADAL" clId="{5E99DA6D-C081-1747-931B-329AB655914B}" dt="2025-07-11T16:11:43.504" v="3496"/>
        <pc:sldMkLst>
          <pc:docMk/>
          <pc:sldMk cId="130034968" sldId="1042653221"/>
        </pc:sldMkLst>
        <pc:spChg chg="mod">
          <ac:chgData name="Scowen, Paul A. (GSFC-6670)" userId="76f81758-cabf-4764-9852-91ae18ca83fd" providerId="ADAL" clId="{5E99DA6D-C081-1747-931B-329AB655914B}" dt="2025-07-11T16:03:00.412" v="3452"/>
          <ac:spMkLst>
            <pc:docMk/>
            <pc:sldMk cId="130034968" sldId="1042653221"/>
            <ac:spMk id="3" creationId="{EFCF8728-5F4A-0411-EE44-25F6FD7AEEC1}"/>
          </ac:spMkLst>
        </pc:spChg>
        <pc:spChg chg="mod">
          <ac:chgData name="Scowen, Paul A. (GSFC-6670)" userId="76f81758-cabf-4764-9852-91ae18ca83fd" providerId="ADAL" clId="{5E99DA6D-C081-1747-931B-329AB655914B}" dt="2025-07-11T16:06:43.347" v="3474" actId="1076"/>
          <ac:spMkLst>
            <pc:docMk/>
            <pc:sldMk cId="130034968" sldId="1042653221"/>
            <ac:spMk id="7" creationId="{2A1C9CF7-0E4A-D0C8-DE98-A1A25D8D607B}"/>
          </ac:spMkLst>
        </pc:spChg>
        <pc:spChg chg="add mod">
          <ac:chgData name="Scowen, Paul A. (GSFC-6670)" userId="76f81758-cabf-4764-9852-91ae18ca83fd" providerId="ADAL" clId="{5E99DA6D-C081-1747-931B-329AB655914B}" dt="2025-07-11T16:11:05.352" v="3491" actId="20577"/>
          <ac:spMkLst>
            <pc:docMk/>
            <pc:sldMk cId="130034968" sldId="1042653221"/>
            <ac:spMk id="11" creationId="{86C4077C-550F-2750-5350-CD175AECB9CD}"/>
          </ac:spMkLst>
        </pc:spChg>
        <pc:picChg chg="add mod">
          <ac:chgData name="Scowen, Paul A. (GSFC-6670)" userId="76f81758-cabf-4764-9852-91ae18ca83fd" providerId="ADAL" clId="{5E99DA6D-C081-1747-931B-329AB655914B}" dt="2025-07-11T16:06:28.903" v="3471" actId="14100"/>
          <ac:picMkLst>
            <pc:docMk/>
            <pc:sldMk cId="130034968" sldId="1042653221"/>
            <ac:picMk id="8" creationId="{373E7A9E-F51A-5513-0F60-83C05A2513C5}"/>
          </ac:picMkLst>
        </pc:picChg>
        <pc:picChg chg="add mod">
          <ac:chgData name="Scowen, Paul A. (GSFC-6670)" userId="76f81758-cabf-4764-9852-91ae18ca83fd" providerId="ADAL" clId="{5E99DA6D-C081-1747-931B-329AB655914B}" dt="2025-07-11T16:10:38.629" v="3481" actId="1076"/>
          <ac:picMkLst>
            <pc:docMk/>
            <pc:sldMk cId="130034968" sldId="1042653221"/>
            <ac:picMk id="10" creationId="{1DC18C38-BF46-1435-AFE1-D2E28556CDFD}"/>
          </ac:picMkLst>
        </pc:picChg>
      </pc:sldChg>
      <pc:sldChg chg="addSp delSp modSp add mod delAnim">
        <pc:chgData name="Scowen, Paul A. (GSFC-6670)" userId="76f81758-cabf-4764-9852-91ae18ca83fd" providerId="ADAL" clId="{5E99DA6D-C081-1747-931B-329AB655914B}" dt="2025-07-11T16:31:31.886" v="3529" actId="1076"/>
        <pc:sldMkLst>
          <pc:docMk/>
          <pc:sldMk cId="1168939757" sldId="1042653222"/>
        </pc:sldMkLst>
        <pc:spChg chg="mod">
          <ac:chgData name="Scowen, Paul A. (GSFC-6670)" userId="76f81758-cabf-4764-9852-91ae18ca83fd" providerId="ADAL" clId="{5E99DA6D-C081-1747-931B-329AB655914B}" dt="2025-07-11T16:12:47.968" v="3498"/>
          <ac:spMkLst>
            <pc:docMk/>
            <pc:sldMk cId="1168939757" sldId="1042653222"/>
            <ac:spMk id="3" creationId="{1BFDB68E-FA3B-A67E-A786-39E6C1B261D2}"/>
          </ac:spMkLst>
        </pc:spChg>
        <pc:spChg chg="add mod">
          <ac:chgData name="Scowen, Paul A. (GSFC-6670)" userId="76f81758-cabf-4764-9852-91ae18ca83fd" providerId="ADAL" clId="{5E99DA6D-C081-1747-931B-329AB655914B}" dt="2025-07-11T16:31:31.886" v="3529" actId="1076"/>
          <ac:spMkLst>
            <pc:docMk/>
            <pc:sldMk cId="1168939757" sldId="1042653222"/>
            <ac:spMk id="9" creationId="{18109ACF-5936-349C-38F1-98A86AD0D234}"/>
          </ac:spMkLst>
        </pc:spChg>
        <pc:picChg chg="add mod">
          <ac:chgData name="Scowen, Paul A. (GSFC-6670)" userId="76f81758-cabf-4764-9852-91ae18ca83fd" providerId="ADAL" clId="{5E99DA6D-C081-1747-931B-329AB655914B}" dt="2025-07-11T16:30:57.557" v="3506" actId="1076"/>
          <ac:picMkLst>
            <pc:docMk/>
            <pc:sldMk cId="1168939757" sldId="1042653222"/>
            <ac:picMk id="5" creationId="{F0F8DAF9-7F18-F1DC-BCE5-D89FB45F9A3F}"/>
          </ac:picMkLst>
        </pc:picChg>
        <pc:picChg chg="add mod">
          <ac:chgData name="Scowen, Paul A. (GSFC-6670)" userId="76f81758-cabf-4764-9852-91ae18ca83fd" providerId="ADAL" clId="{5E99DA6D-C081-1747-931B-329AB655914B}" dt="2025-07-11T16:31:05.598" v="3510" actId="1076"/>
          <ac:picMkLst>
            <pc:docMk/>
            <pc:sldMk cId="1168939757" sldId="1042653222"/>
            <ac:picMk id="6" creationId="{B6A1DFD4-9CFF-6A5F-C06A-2A5E6E666399}"/>
          </ac:picMkLst>
        </pc:picChg>
      </pc:sldChg>
      <pc:sldChg chg="addSp delSp modSp add mod">
        <pc:chgData name="Scowen, Paul A. (GSFC-6670)" userId="76f81758-cabf-4764-9852-91ae18ca83fd" providerId="ADAL" clId="{5E99DA6D-C081-1747-931B-329AB655914B}" dt="2025-07-11T16:48:07.773" v="3590" actId="1076"/>
        <pc:sldMkLst>
          <pc:docMk/>
          <pc:sldMk cId="2364165075" sldId="1042653223"/>
        </pc:sldMkLst>
        <pc:spChg chg="mod">
          <ac:chgData name="Scowen, Paul A. (GSFC-6670)" userId="76f81758-cabf-4764-9852-91ae18ca83fd" providerId="ADAL" clId="{5E99DA6D-C081-1747-931B-329AB655914B}" dt="2025-07-11T16:42:47.012" v="3558" actId="20577"/>
          <ac:spMkLst>
            <pc:docMk/>
            <pc:sldMk cId="2364165075" sldId="1042653223"/>
            <ac:spMk id="3" creationId="{4FD5CBD8-0618-593D-024F-93E300EFD6AA}"/>
          </ac:spMkLst>
        </pc:spChg>
        <pc:spChg chg="add mod">
          <ac:chgData name="Scowen, Paul A. (GSFC-6670)" userId="76f81758-cabf-4764-9852-91ae18ca83fd" providerId="ADAL" clId="{5E99DA6D-C081-1747-931B-329AB655914B}" dt="2025-07-11T16:48:07.773" v="3590" actId="1076"/>
          <ac:spMkLst>
            <pc:docMk/>
            <pc:sldMk cId="2364165075" sldId="1042653223"/>
            <ac:spMk id="10" creationId="{149157B7-4F02-FBDB-82A5-449D7A8DF8B4}"/>
          </ac:spMkLst>
        </pc:spChg>
        <pc:spChg chg="add mod">
          <ac:chgData name="Scowen, Paul A. (GSFC-6670)" userId="76f81758-cabf-4764-9852-91ae18ca83fd" providerId="ADAL" clId="{5E99DA6D-C081-1747-931B-329AB655914B}" dt="2025-07-11T16:43:04.619" v="3576" actId="1076"/>
          <ac:spMkLst>
            <pc:docMk/>
            <pc:sldMk cId="2364165075" sldId="1042653223"/>
            <ac:spMk id="11" creationId="{C96933FD-28C2-D82E-1CF5-93C3D18A66FC}"/>
          </ac:spMkLst>
        </pc:spChg>
        <pc:spChg chg="add mod">
          <ac:chgData name="Scowen, Paul A. (GSFC-6670)" userId="76f81758-cabf-4764-9852-91ae18ca83fd" providerId="ADAL" clId="{5E99DA6D-C081-1747-931B-329AB655914B}" dt="2025-07-11T16:47:52.926" v="3589" actId="20577"/>
          <ac:spMkLst>
            <pc:docMk/>
            <pc:sldMk cId="2364165075" sldId="1042653223"/>
            <ac:spMk id="12" creationId="{219F49F1-7CF6-0D96-5BD2-3872AEEC86E3}"/>
          </ac:spMkLst>
        </pc:spChg>
        <pc:picChg chg="add mod">
          <ac:chgData name="Scowen, Paul A. (GSFC-6670)" userId="76f81758-cabf-4764-9852-91ae18ca83fd" providerId="ADAL" clId="{5E99DA6D-C081-1747-931B-329AB655914B}" dt="2025-07-11T16:47:42.201" v="3582" actId="1076"/>
          <ac:picMkLst>
            <pc:docMk/>
            <pc:sldMk cId="2364165075" sldId="1042653223"/>
            <ac:picMk id="8" creationId="{D306227C-893A-004F-5541-842B52039DD4}"/>
          </ac:picMkLst>
        </pc:picChg>
        <pc:picChg chg="add mod">
          <ac:chgData name="Scowen, Paul A. (GSFC-6670)" userId="76f81758-cabf-4764-9852-91ae18ca83fd" providerId="ADAL" clId="{5E99DA6D-C081-1747-931B-329AB655914B}" dt="2025-07-11T16:42:33.733" v="3550" actId="1076"/>
          <ac:picMkLst>
            <pc:docMk/>
            <pc:sldMk cId="2364165075" sldId="1042653223"/>
            <ac:picMk id="10242" creationId="{31C2FFE2-2F1B-16EC-B94D-AA30AA70C103}"/>
          </ac:picMkLst>
        </pc:picChg>
        <pc:picChg chg="add mod">
          <ac:chgData name="Scowen, Paul A. (GSFC-6670)" userId="76f81758-cabf-4764-9852-91ae18ca83fd" providerId="ADAL" clId="{5E99DA6D-C081-1747-931B-329AB655914B}" dt="2025-07-11T16:47:44.609" v="3583" actId="1076"/>
          <ac:picMkLst>
            <pc:docMk/>
            <pc:sldMk cId="2364165075" sldId="1042653223"/>
            <ac:picMk id="10244" creationId="{948AAFEC-DBBA-4F32-CE6B-736D4881CDC9}"/>
          </ac:picMkLst>
        </pc:picChg>
      </pc:sldChg>
      <pc:sldChg chg="addSp delSp modSp add mod">
        <pc:chgData name="Scowen, Paul A. (GSFC-6670)" userId="76f81758-cabf-4764-9852-91ae18ca83fd" providerId="ADAL" clId="{5E99DA6D-C081-1747-931B-329AB655914B}" dt="2025-07-14T19:28:43.010" v="4140" actId="1076"/>
        <pc:sldMkLst>
          <pc:docMk/>
          <pc:sldMk cId="443769934" sldId="1042653224"/>
        </pc:sldMkLst>
        <pc:spChg chg="mod">
          <ac:chgData name="Scowen, Paul A. (GSFC-6670)" userId="76f81758-cabf-4764-9852-91ae18ca83fd" providerId="ADAL" clId="{5E99DA6D-C081-1747-931B-329AB655914B}" dt="2025-07-14T19:27:27.241" v="4124" actId="14100"/>
          <ac:spMkLst>
            <pc:docMk/>
            <pc:sldMk cId="443769934" sldId="1042653224"/>
            <ac:spMk id="3" creationId="{EB98F694-AE01-D833-75B6-6124B41A369F}"/>
          </ac:spMkLst>
        </pc:spChg>
        <pc:spChg chg="mod">
          <ac:chgData name="Scowen, Paul A. (GSFC-6670)" userId="76f81758-cabf-4764-9852-91ae18ca83fd" providerId="ADAL" clId="{5E99DA6D-C081-1747-931B-329AB655914B}" dt="2025-07-14T19:28:43.010" v="4140" actId="1076"/>
          <ac:spMkLst>
            <pc:docMk/>
            <pc:sldMk cId="443769934" sldId="1042653224"/>
            <ac:spMk id="9" creationId="{0DC043A2-8710-0C59-0B93-71E5BFB449AE}"/>
          </ac:spMkLst>
        </pc:spChg>
        <pc:picChg chg="add mod">
          <ac:chgData name="Scowen, Paul A. (GSFC-6670)" userId="76f81758-cabf-4764-9852-91ae18ca83fd" providerId="ADAL" clId="{5E99DA6D-C081-1747-931B-329AB655914B}" dt="2025-07-14T19:28:21.845" v="4134" actId="14100"/>
          <ac:picMkLst>
            <pc:docMk/>
            <pc:sldMk cId="443769934" sldId="1042653224"/>
            <ac:picMk id="8" creationId="{6CC58303-253E-7304-645E-4828319A9DCB}"/>
          </ac:picMkLst>
        </pc:picChg>
        <pc:picChg chg="add mod">
          <ac:chgData name="Scowen, Paul A. (GSFC-6670)" userId="76f81758-cabf-4764-9852-91ae18ca83fd" providerId="ADAL" clId="{5E99DA6D-C081-1747-931B-329AB655914B}" dt="2025-07-14T19:28:39.122" v="4139" actId="1076"/>
          <ac:picMkLst>
            <pc:docMk/>
            <pc:sldMk cId="443769934" sldId="1042653224"/>
            <ac:picMk id="11" creationId="{D323419B-D0E2-93CC-E794-AE217860E656}"/>
          </ac:picMkLst>
        </pc:picChg>
        <pc:picChg chg="add mod">
          <ac:chgData name="Scowen, Paul A. (GSFC-6670)" userId="76f81758-cabf-4764-9852-91ae18ca83fd" providerId="ADAL" clId="{5E99DA6D-C081-1747-931B-329AB655914B}" dt="2025-07-14T19:28:30.020" v="4136" actId="1076"/>
          <ac:picMkLst>
            <pc:docMk/>
            <pc:sldMk cId="443769934" sldId="1042653224"/>
            <ac:picMk id="13" creationId="{B34AC5AC-D7C7-CFFA-3C5C-7F70523D70C5}"/>
          </ac:picMkLst>
        </pc:picChg>
      </pc:sldChg>
      <pc:sldChg chg="addSp delSp modSp new del mod">
        <pc:chgData name="Scowen, Paul A. (GSFC-6670)" userId="76f81758-cabf-4764-9852-91ae18ca83fd" providerId="ADAL" clId="{5E99DA6D-C081-1747-931B-329AB655914B}" dt="2025-07-16T16:31:20.819" v="4264" actId="2696"/>
        <pc:sldMkLst>
          <pc:docMk/>
          <pc:sldMk cId="3603746179" sldId="1042653225"/>
        </pc:sldMkLst>
        <pc:spChg chg="del">
          <ac:chgData name="Scowen, Paul A. (GSFC-6670)" userId="76f81758-cabf-4764-9852-91ae18ca83fd" providerId="ADAL" clId="{5E99DA6D-C081-1747-931B-329AB655914B}" dt="2025-07-16T16:20:10.673" v="4175" actId="478"/>
          <ac:spMkLst>
            <pc:docMk/>
            <pc:sldMk cId="3603746179" sldId="1042653225"/>
            <ac:spMk id="3" creationId="{71A6C5AD-0950-7188-0CF7-738464A18F58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8" creationId="{A22450C4-88E5-382D-B17E-0C237EF72C8C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9" creationId="{3286C097-DE44-D65E-66A2-11C64A1462DC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0" creationId="{514155CA-8F7B-B903-0189-1A78EED23E88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2" creationId="{1DA4481A-BB76-DC4B-DEE8-23AF6CDEF0B8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3" creationId="{E00A6F25-070A-6635-33E3-E76875BCC605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4" creationId="{ED1A87EF-4E44-A11F-C985-521D45833A46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5" creationId="{340F901F-86D5-6CB2-29A8-B216272D1453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6" creationId="{C34DAEB4-270C-5AFC-3F38-C36E4C32DD00}"/>
          </ac:spMkLst>
        </pc:spChg>
        <pc:spChg chg="add del mod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7" creationId="{72EF11D4-2A72-281D-A1EF-374BAF7E6052}"/>
          </ac:spMkLst>
        </pc:spChg>
        <pc:spChg chg="del">
          <ac:chgData name="Scowen, Paul A. (GSFC-6670)" userId="76f81758-cabf-4764-9852-91ae18ca83fd" providerId="ADAL" clId="{5E99DA6D-C081-1747-931B-329AB655914B}" dt="2025-07-16T16:20:28.706" v="4177" actId="478"/>
          <ac:spMkLst>
            <pc:docMk/>
            <pc:sldMk cId="3603746179" sldId="1042653225"/>
            <ac:spMk id="18" creationId="{DB009888-022B-9295-F62C-34DE198A3EED}"/>
          </ac:spMkLst>
        </pc:spChg>
        <pc:spChg chg="mod">
          <ac:chgData name="Scowen, Paul A. (GSFC-6670)" userId="76f81758-cabf-4764-9852-91ae18ca83fd" providerId="ADAL" clId="{5E99DA6D-C081-1747-931B-329AB655914B}" dt="2025-07-16T16:20:12.760" v="4176"/>
          <ac:spMkLst>
            <pc:docMk/>
            <pc:sldMk cId="3603746179" sldId="1042653225"/>
            <ac:spMk id="21" creationId="{7061EADC-4F4D-DD0A-1DB5-38FE5167B369}"/>
          </ac:spMkLst>
        </pc:spChg>
      </pc:sldChg>
      <pc:sldMasterChg chg="delSp mod modSldLayout">
        <pc:chgData name="Scowen, Paul A. (GSFC-6670)" userId="76f81758-cabf-4764-9852-91ae18ca83fd" providerId="ADAL" clId="{5E99DA6D-C081-1747-931B-329AB655914B}" dt="2025-06-27T15:54:33.845" v="3" actId="478"/>
        <pc:sldMasterMkLst>
          <pc:docMk/>
          <pc:sldMasterMk cId="0" sldId="2147483669"/>
        </pc:sldMasterMkLst>
        <pc:sldLayoutChg chg="delSp mod">
          <pc:chgData name="Scowen, Paul A. (GSFC-6670)" userId="76f81758-cabf-4764-9852-91ae18ca83fd" providerId="ADAL" clId="{5E99DA6D-C081-1747-931B-329AB655914B}" dt="2025-06-27T15:54:33.845" v="3" actId="478"/>
          <pc:sldLayoutMkLst>
            <pc:docMk/>
            <pc:sldMasterMk cId="0" sldId="2147483669"/>
            <pc:sldLayoutMk cId="0" sldId="214748364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Alternate title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BB60ED-41FE-2F48-AD42-3DE401E25D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341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International: Instruments, components, members of instrument study teams</a:t>
            </a:r>
          </a:p>
          <a:p>
            <a:r>
              <a:rPr lang="en-US" dirty="0"/>
              <a:t>ESA could do its own instrument study </a:t>
            </a:r>
          </a:p>
          <a:p>
            <a:r>
              <a:rPr lang="en-US" dirty="0"/>
              <a:t>We want to go out with a call a year from now for instrument studies.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3DE08F-2E8D-404D-8E3F-F2CE8FB936D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745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6CAA8E-672B-A39C-6728-7729C100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18D8D-CCCA-69B2-EE17-5EA9FA8A09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CA0552-187F-831D-9D2B-DA90643657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461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F8BC0A-DE5C-2546-82FD-DA7A68F4E6C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623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Science-focused ”bento box”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BB60ED-41FE-2F48-AD42-3DE401E25D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50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BB60ED-41FE-2F48-AD42-3DE401E25D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691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LUVOIR-B simulation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BB60ED-41FE-2F48-AD42-3DE401E25D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3848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" name="Google Shape;869;g350f97f437a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0" name="Google Shape;870;g350f97f437a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5">
          <a:extLst>
            <a:ext uri="{FF2B5EF4-FFF2-40B4-BE49-F238E27FC236}">
              <a16:creationId xmlns:a16="http://schemas.microsoft.com/office/drawing/2014/main" id="{4211E078-F9A1-E113-7241-FAED00CAE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Google Shape;1026;g351721f1cea_2_11:notes">
            <a:extLst>
              <a:ext uri="{FF2B5EF4-FFF2-40B4-BE49-F238E27FC236}">
                <a16:creationId xmlns:a16="http://schemas.microsoft.com/office/drawing/2014/main" id="{E40EE432-AB97-265F-B7AC-FC4CBD623D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7" name="Google Shape;1027;g351721f1cea_2_11:notes">
            <a:extLst>
              <a:ext uri="{FF2B5EF4-FFF2-40B4-BE49-F238E27FC236}">
                <a16:creationId xmlns:a16="http://schemas.microsoft.com/office/drawing/2014/main" id="{791760F1-F1BA-1D42-5414-C1E51260EA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3632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2"/>
          <p:cNvPicPr preferRelativeResize="0"/>
          <p:nvPr/>
        </p:nvPicPr>
        <p:blipFill rotWithShape="1">
          <a:blip r:embed="rId2">
            <a:alphaModFix amt="90000"/>
          </a:blip>
          <a:srcRect l="12" r="11"/>
          <a:stretch/>
        </p:blipFill>
        <p:spPr>
          <a:xfrm>
            <a:off x="1143" y="1"/>
            <a:ext cx="9141714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457200" y="685800"/>
            <a:ext cx="8229600" cy="85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68575" rIns="117550" bIns="68575" anchor="ctr" anchorCtr="0">
            <a:sp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100"/>
              <a:buFont typeface="Avenir"/>
              <a:buNone/>
              <a:defRPr sz="4100" b="0" i="0">
                <a:latin typeface="Avenir"/>
                <a:ea typeface="Avenir"/>
                <a:cs typeface="Avenir"/>
                <a:sym typeface="Aveni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457200" y="2537460"/>
            <a:ext cx="8229600" cy="6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68575" rIns="117550" bIns="68575" anchor="t" anchorCtr="0">
            <a:sp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Font typeface="Arial Narrow"/>
              <a:buNone/>
              <a:defRPr sz="2700" i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lvl="5" algn="ctr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lvl="6" algn="ctr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lvl="7" algn="ctr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lvl="8" algn="ctr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None/>
              <a:defRPr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dt" idx="10"/>
          </p:nvPr>
        </p:nvSpPr>
        <p:spPr>
          <a:xfrm>
            <a:off x="116586" y="4869180"/>
            <a:ext cx="2133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>
                <a:latin typeface="Avenir"/>
                <a:ea typeface="Avenir"/>
                <a:cs typeface="Avenir"/>
                <a:sym typeface="Avenir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ftr" idx="11"/>
          </p:nvPr>
        </p:nvSpPr>
        <p:spPr>
          <a:xfrm>
            <a:off x="3124200" y="4869180"/>
            <a:ext cx="2895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>
                <a:latin typeface="Avenir"/>
                <a:ea typeface="Avenir"/>
                <a:cs typeface="Avenir"/>
                <a:sym typeface="Avenir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pic>
        <p:nvPicPr>
          <p:cNvPr id="17" name="Google Shape;17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000" y="4114800"/>
            <a:ext cx="2057398" cy="85923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L="0" marR="0" lvl="1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marL="0" marR="0" lvl="2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marL="0" marR="0" lvl="3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marL="0" marR="0" lvl="4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marL="0" marR="0" lvl="5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marL="0" marR="0" lvl="6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marL="0" marR="0" lvl="7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marL="0" marR="0" lvl="8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116586" y="137160"/>
            <a:ext cx="89154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6575" tIns="58775" rIns="117550" bIns="58775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Font typeface="Avenir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 dirty="0"/>
          </a:p>
        </p:txBody>
      </p:sp>
      <p:sp>
        <p:nvSpPr>
          <p:cNvPr id="21" name="Google Shape;21;p3"/>
          <p:cNvSpPr txBox="1">
            <a:spLocks noGrp="1"/>
          </p:cNvSpPr>
          <p:nvPr>
            <p:ph type="body" idx="1"/>
          </p:nvPr>
        </p:nvSpPr>
        <p:spPr>
          <a:xfrm>
            <a:off x="114300" y="822960"/>
            <a:ext cx="8915400" cy="384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t" anchorCtr="0">
            <a:noAutofit/>
          </a:bodyPr>
          <a:lstStyle>
            <a:lvl1pPr marL="457200" lvl="0" indent="-228600" algn="l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/>
            </a:lvl1pPr>
            <a:lvl2pPr marL="914400" lvl="1" indent="-342900" algn="l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–"/>
              <a:defRPr sz="1800"/>
            </a:lvl2pPr>
            <a:lvl3pPr marL="1371600" lvl="2" indent="-342900" algn="l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Char char="–"/>
              <a:defRPr sz="1500"/>
            </a:lvl4pPr>
            <a:lvl5pPr marL="2286000" lvl="4" indent="-323850" algn="l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Char char="»"/>
              <a:defRPr sz="1500"/>
            </a:lvl5pPr>
            <a:lvl6pPr marL="2743200" lvl="5" indent="-317500" algn="l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dt" idx="10"/>
          </p:nvPr>
        </p:nvSpPr>
        <p:spPr>
          <a:xfrm>
            <a:off x="116586" y="4869180"/>
            <a:ext cx="2133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9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ftr" idx="11"/>
          </p:nvPr>
        </p:nvSpPr>
        <p:spPr>
          <a:xfrm>
            <a:off x="3124200" y="4869180"/>
            <a:ext cx="2895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9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L="0" lvl="1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marL="0" lvl="2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marL="0" lvl="3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marL="0" lvl="4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marL="0" lvl="5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marL="0" lvl="6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marL="0" lvl="7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marL="0" lvl="8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>
            <a:spLocks noGrp="1"/>
          </p:cNvSpPr>
          <p:nvPr>
            <p:ph type="title"/>
          </p:nvPr>
        </p:nvSpPr>
        <p:spPr>
          <a:xfrm>
            <a:off x="114300" y="137160"/>
            <a:ext cx="89154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116586" y="4869180"/>
            <a:ext cx="2133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9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3124200" y="4869180"/>
            <a:ext cx="2895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900"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L="0" lvl="1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marL="0" lvl="2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marL="0" lvl="3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marL="0" lvl="4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marL="0" lvl="5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marL="0" lvl="6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marL="0" lvl="7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marL="0" lvl="8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fld id="{FC5AB607-D34E-634E-987F-653065AAB71A}" type="datetimeFigureOut">
              <a:rPr lang="en-US" smtClean="0"/>
              <a:t>7/17/2025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811D2C31-3F25-6248-B07A-BBB99328C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4300" y="137160"/>
            <a:ext cx="89154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Font typeface="Arial Narrow"/>
              <a:buNone/>
              <a:defRPr sz="2700" i="0" u="none" strike="noStrike" cap="small">
                <a:solidFill>
                  <a:schemeClr val="lt2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Arial Narrow"/>
              <a:buNone/>
              <a:defRPr sz="1400"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4300" y="822960"/>
            <a:ext cx="8915400" cy="384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t" anchorCtr="0">
            <a:noAutofit/>
          </a:bodyPr>
          <a:lstStyle>
            <a:lvl1pPr marL="457200" marR="0" lvl="0" indent="-228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 Narrow"/>
              <a:buNone/>
              <a:defRPr sz="20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 marL="914400" marR="0" lvl="1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–"/>
              <a:defRPr sz="18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 marL="1371600" marR="0" lvl="2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•"/>
              <a:defRPr sz="18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 marL="1828800" marR="0" lvl="3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–"/>
              <a:defRPr sz="15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 marL="2286000" marR="0" lvl="4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»"/>
              <a:defRPr sz="15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marL="2743200" marR="0" lvl="5" indent="-304800" algn="l" rtl="0">
              <a:lnSpc>
                <a:spcPct val="115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Char char="•"/>
              <a:defRPr sz="12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marL="3200400" marR="0" lvl="6" indent="-304800" algn="l" rtl="0">
              <a:lnSpc>
                <a:spcPct val="115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Char char="•"/>
              <a:defRPr sz="12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marL="3657600" marR="0" lvl="7" indent="-304800" algn="l" rtl="0">
              <a:lnSpc>
                <a:spcPct val="115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Char char="•"/>
              <a:defRPr sz="12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marL="4114800" marR="0" lvl="8" indent="-304800" algn="l" rtl="0">
              <a:lnSpc>
                <a:spcPct val="115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 Narrow"/>
              <a:buChar char="•"/>
              <a:defRPr sz="120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endParaRPr dirty="0"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116586" y="4869180"/>
            <a:ext cx="2133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chemeClr val="accent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4869180"/>
            <a:ext cx="2895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A6B0BB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70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tif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media" Target="../media/media2.mov"/><Relationship Id="rId7" Type="http://schemas.openxmlformats.org/officeDocument/2006/relationships/image" Target="../media/image31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2.mo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ti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t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4.t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5.t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8.png"/><Relationship Id="rId5" Type="http://schemas.openxmlformats.org/officeDocument/2006/relationships/image" Target="../media/image47.jpeg"/><Relationship Id="rId4" Type="http://schemas.openxmlformats.org/officeDocument/2006/relationships/image" Target="../media/image4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ti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t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png"/><Relationship Id="rId4" Type="http://schemas.openxmlformats.org/officeDocument/2006/relationships/image" Target="../media/image8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5A8D82-4094-C95B-2992-D6D593A019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" y="0"/>
            <a:ext cx="9141714" cy="51435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45D7F46-E7F1-442F-702D-D9687D761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946" y="3308244"/>
            <a:ext cx="8229600" cy="1135685"/>
          </a:xfrm>
        </p:spPr>
        <p:txBody>
          <a:bodyPr/>
          <a:lstStyle/>
          <a:p>
            <a:pPr algn="l"/>
            <a:r>
              <a:rPr lang="en-US" sz="1350" i="1" dirty="0"/>
              <a:t>Paul Scowen (GSFC), UVI Instrument Scientist, HWO Technology Maturation Project Office</a:t>
            </a:r>
          </a:p>
          <a:p>
            <a:pPr algn="l"/>
            <a:r>
              <a:rPr lang="en-US" sz="1350" i="1" dirty="0"/>
              <a:t>With content from:  Breann Sitarski (GSFC), Deputy Architect; Matt </a:t>
            </a:r>
            <a:r>
              <a:rPr lang="en-US" sz="1350" i="1" dirty="0" err="1"/>
              <a:t>Bolcar</a:t>
            </a:r>
            <a:r>
              <a:rPr lang="en-US" sz="1350" i="1" dirty="0"/>
              <a:t> (GSFC), Chief Technologist</a:t>
            </a:r>
          </a:p>
          <a:p>
            <a:pPr algn="l"/>
            <a:endParaRPr lang="en-US" sz="1350" i="1" dirty="0"/>
          </a:p>
          <a:p>
            <a:pPr algn="l"/>
            <a:r>
              <a:rPr lang="en-US" sz="1350" i="1" dirty="0"/>
              <a:t>July 28,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747EE-4E0D-170B-3D7A-6B2111F3977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58000" y="4114801"/>
            <a:ext cx="2057400" cy="85922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D7D1E5C4-6F62-F86A-E367-AFD6E2E70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535765"/>
            <a:ext cx="8229600" cy="2409880"/>
          </a:xfrm>
        </p:spPr>
        <p:txBody>
          <a:bodyPr>
            <a:spAutoFit/>
          </a:bodyPr>
          <a:lstStyle/>
          <a:p>
            <a:r>
              <a:rPr lang="en-US" dirty="0"/>
              <a:t>Towards the HWO Greater Instrument Complement - Science Drivers and Capabilities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913832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2D6839DB-1E3B-8737-5E0F-2D991E874487}"/>
              </a:ext>
            </a:extLst>
          </p:cNvPr>
          <p:cNvSpPr txBox="1"/>
          <p:nvPr/>
        </p:nvSpPr>
        <p:spPr>
          <a:xfrm>
            <a:off x="6963937" y="690816"/>
            <a:ext cx="2057400" cy="3968605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no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UV Multi-Object Spectrograph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D6D6FE-2F03-F7EA-051B-AACB5B8A007C}"/>
              </a:ext>
            </a:extLst>
          </p:cNvPr>
          <p:cNvSpPr txBox="1"/>
          <p:nvPr/>
        </p:nvSpPr>
        <p:spPr>
          <a:xfrm>
            <a:off x="4686300" y="682457"/>
            <a:ext cx="2125980" cy="39809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no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High-Resolution Imager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22F769-319D-DDBB-57B6-38A5616F041F}"/>
              </a:ext>
            </a:extLst>
          </p:cNvPr>
          <p:cNvSpPr txBox="1"/>
          <p:nvPr/>
        </p:nvSpPr>
        <p:spPr>
          <a:xfrm>
            <a:off x="2400300" y="682457"/>
            <a:ext cx="2057400" cy="39809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no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Coronagraph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AC0DAF-DB32-2A12-4E98-D369596AFC81}"/>
              </a:ext>
            </a:extLst>
          </p:cNvPr>
          <p:cNvSpPr txBox="1"/>
          <p:nvPr/>
        </p:nvSpPr>
        <p:spPr>
          <a:xfrm>
            <a:off x="114300" y="891540"/>
            <a:ext cx="2057400" cy="260604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no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Telescope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2" name="Table 31">
                <a:extLst>
                  <a:ext uri="{FF2B5EF4-FFF2-40B4-BE49-F238E27FC236}">
                    <a16:creationId xmlns:a16="http://schemas.microsoft.com/office/drawing/2014/main" id="{E23E6BB0-78D2-5548-9E10-09DF08E602D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6963937" y="1410907"/>
              <a:ext cx="2057400" cy="204978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896815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60585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48006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UV/Vis multi-object spectroscopy and FUV imaging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~90 – 700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874218422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Field-of-View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4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0" i="0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en-US" sz="1400" b="0" i="0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′</m:t>
                                  </m:r>
                                </m:sup>
                              </m:sSup>
                              <m:r>
                                <a:rPr lang="en-US" sz="1400" b="0" i="0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× 2′</m:t>
                              </m:r>
                            </m:oMath>
                          </a14:m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 </a:t>
                          </a: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ea typeface="Helvetica Neue" panose="02000503000000020004" pitchFamily="2" charset="0"/>
                              <a:cs typeface="Helvetica Neue" panose="02000503000000020004" pitchFamily="2" charset="0"/>
                            </a:rPr>
                            <a:t>Apertures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</a:t>
                          </a:r>
                          <a14:m>
                            <m:oMath xmlns:m="http://schemas.openxmlformats.org/officeDocument/2006/math">
                              <m:r>
                                <a:rPr lang="en-US" sz="1400" b="0" i="0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840 × 420</m:t>
                              </m:r>
                            </m:oMath>
                          </a14:m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993513767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US" sz="1400" b="0" i="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  <m:r>
                                  <a:rPr lang="en-US" sz="1400" b="0" i="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 (</m:t>
                                </m:r>
                                <m:f>
                                  <m:fPr>
                                    <m:type m:val="lin"/>
                                    <m:ctrlPr>
                                      <a:rPr lang="en-US" sz="1400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m:rPr>
                                        <m:sty m:val="p"/>
                                      </m:rP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λ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l-GR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Δλ</m:t>
                                    </m:r>
                                    <m: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~500–60,000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3566276301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2" name="Table 31">
                <a:extLst>
                  <a:ext uri="{FF2B5EF4-FFF2-40B4-BE49-F238E27FC236}">
                    <a16:creationId xmlns:a16="http://schemas.microsoft.com/office/drawing/2014/main" id="{E23E6BB0-78D2-5548-9E10-09DF08E602D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6963937" y="1410907"/>
              <a:ext cx="2057400" cy="162306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896815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60585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49530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UV/Vis multi-object spectroscopy and FUV imaging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~90 – 700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874218422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Field-of-View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3"/>
                          <a:stretch>
                            <a:fillRect l="-78261" t="-273913" r="-2174" b="-37826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r>
                            <a:rPr lang="en-US" sz="1400" b="0" i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ea typeface="Helvetica Neue" panose="02000503000000020004" pitchFamily="2" charset="0"/>
                              <a:cs typeface="Helvetica Neue" panose="02000503000000020004" pitchFamily="2" charset="0"/>
                            </a:rPr>
                            <a:t>Apertures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3"/>
                          <a:stretch>
                            <a:fillRect l="-78261" t="-390909" r="-2174" b="-2954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93513767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3"/>
                          <a:stretch>
                            <a:fillRect l="-1408" t="-490909" r="-132394" b="-1954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~500–60,000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3566276301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9" name="Table 28">
                <a:extLst>
                  <a:ext uri="{FF2B5EF4-FFF2-40B4-BE49-F238E27FC236}">
                    <a16:creationId xmlns:a16="http://schemas.microsoft.com/office/drawing/2014/main" id="{E68FE43E-C4AD-E446-9195-F285847EF8D7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4686301" y="1303020"/>
              <a:ext cx="2125979" cy="183642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926708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99271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27432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UV/Vis and NIR imaging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480060"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~200–2200 (TBD)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2472354776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Field-of-View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1400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1400" b="0" i="0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en-US" sz="1400" b="0" i="0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′</m:t>
                                  </m:r>
                                </m:sup>
                              </m:sSup>
                              <m:r>
                                <a:rPr lang="en-US" sz="1400" b="0" i="0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× 2′</m:t>
                              </m:r>
                            </m:oMath>
                          </a14:m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274320">
                    <a:tc gridSpan="2"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60+ science filters &amp; </a:t>
                          </a:r>
                          <a:r>
                            <a:rPr lang="en-US" sz="1400" b="0" i="0" dirty="0" err="1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grism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100" dirty="0">
                            <a:solidFill>
                              <a:schemeClr val="tx1"/>
                            </a:solidFill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566276301"/>
                      </a:ext>
                    </a:extLst>
                  </a:tr>
                  <a:tr h="274320">
                    <a:tc gridSpan="2"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High-precision astrometry?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1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63836425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9" name="Table 28">
                <a:extLst>
                  <a:ext uri="{FF2B5EF4-FFF2-40B4-BE49-F238E27FC236}">
                    <a16:creationId xmlns:a16="http://schemas.microsoft.com/office/drawing/2014/main" id="{E68FE43E-C4AD-E446-9195-F285847EF8D7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4686301" y="1303020"/>
              <a:ext cx="2125979" cy="162306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926708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99271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28194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UV/Vis and NIR imaging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495300"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~200–2200 (TBD)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2472354776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Field-of-View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4"/>
                          <a:stretch>
                            <a:fillRect l="-77895" t="-290909" r="-2105" b="-22727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281940">
                    <a:tc gridSpan="2">
                      <a:txBody>
                        <a:bodyPr/>
                        <a:lstStyle/>
                        <a:p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60+ science filters &amp; </a:t>
                          </a:r>
                          <a:r>
                            <a:rPr lang="en-US" sz="1400" b="0" i="0" dirty="0" err="1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grism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100" dirty="0">
                            <a:solidFill>
                              <a:schemeClr val="tx1"/>
                            </a:solidFill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566276301"/>
                      </a:ext>
                    </a:extLst>
                  </a:tr>
                  <a:tr h="281940">
                    <a:tc gridSpan="2"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</a:rPr>
                            <a:t>High-precision astrometry?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1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638364254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3" name="Table 22">
                <a:extLst>
                  <a:ext uri="{FF2B5EF4-FFF2-40B4-BE49-F238E27FC236}">
                    <a16:creationId xmlns:a16="http://schemas.microsoft.com/office/drawing/2014/main" id="{8588A620-8661-064D-B01E-92F07D3F77F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400300" y="1304597"/>
              <a:ext cx="2057401" cy="176784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896816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60585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480060">
                    <a:tc gridSpan="2">
                      <a:txBody>
                        <a:bodyPr/>
                        <a:lstStyle/>
                        <a:p>
                          <a:pPr algn="ctr"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High-contrast imaging and imaging spectroscopy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~450 - 1700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3598565506"/>
                      </a:ext>
                    </a:extLst>
                  </a:tr>
                  <a:tr h="27432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Contrast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en-US" sz="1400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≲</m:t>
                                </m:r>
                                <m:r>
                                  <a:rPr lang="en-US" sz="1400" b="0" i="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1 × </m:t>
                                </m:r>
                                <m:sSup>
                                  <m:sSupPr>
                                    <m:ctrlPr>
                                      <a:rPr lang="en-US" sz="1400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−10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48006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US" sz="1400" b="0" i="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  <m:r>
                                  <a:rPr lang="en-US" sz="1400" b="0" i="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 (</m:t>
                                </m:r>
                                <m:f>
                                  <m:fPr>
                                    <m:type m:val="lin"/>
                                    <m:ctrlPr>
                                      <a:rPr lang="en-US" sz="1400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m:rPr>
                                        <m:sty m:val="p"/>
                                      </m:rP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λ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l-GR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Δλ</m:t>
                                    </m:r>
                                    <m:r>
                                      <a:rPr lang="en-US" sz="1400" b="0" i="0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Vis: ~140</a:t>
                          </a:r>
                        </a:p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NIR: ~40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90943683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3" name="Table 22">
                <a:extLst>
                  <a:ext uri="{FF2B5EF4-FFF2-40B4-BE49-F238E27FC236}">
                    <a16:creationId xmlns:a16="http://schemas.microsoft.com/office/drawing/2014/main" id="{8588A620-8661-064D-B01E-92F07D3F77F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400300" y="1304597"/>
              <a:ext cx="2057401" cy="1554480"/>
            </p:xfrm>
            <a:graphic>
              <a:graphicData uri="http://schemas.openxmlformats.org/drawingml/2006/table">
                <a:tbl>
                  <a:tblPr firstRow="1" bandRow="1">
                    <a:tableStyleId>{8799B23B-EC83-4686-B30A-512413B5E67A}</a:tableStyleId>
                  </a:tblPr>
                  <a:tblGrid>
                    <a:gridCol w="896816">
                      <a:extLst>
                        <a:ext uri="{9D8B030D-6E8A-4147-A177-3AD203B41FA5}">
                          <a16:colId xmlns:a16="http://schemas.microsoft.com/office/drawing/2014/main" val="975106463"/>
                        </a:ext>
                      </a:extLst>
                    </a:gridCol>
                    <a:gridCol w="1160585">
                      <a:extLst>
                        <a:ext uri="{9D8B030D-6E8A-4147-A177-3AD203B41FA5}">
                          <a16:colId xmlns:a16="http://schemas.microsoft.com/office/drawing/2014/main" val="4047768592"/>
                        </a:ext>
                      </a:extLst>
                    </a:gridCol>
                  </a:tblGrid>
                  <a:tr h="495300">
                    <a:tc gridSpan="2">
                      <a:txBody>
                        <a:bodyPr/>
                        <a:lstStyle/>
                        <a:p>
                          <a:pPr algn="ctr"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High-contrast imaging and imaging spectroscopy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 hMerge="1">
                      <a:txBody>
                        <a:bodyPr/>
                        <a:lstStyle/>
                        <a:p>
                          <a:endParaRPr lang="en-US" sz="1200" dirty="0">
                            <a:latin typeface="Helvetica Neue" panose="02000503000000020004" pitchFamily="2" charset="0"/>
                            <a:ea typeface="Helvetica Neue" panose="02000503000000020004" pitchFamily="2" charset="0"/>
                            <a:cs typeface="Helvetica Neue" panose="02000503000000020004" pitchFamily="2" charset="0"/>
                          </a:endParaRPr>
                        </a:p>
                      </a:txBody>
                      <a:tcPr marL="45720" marR="45720"/>
                    </a:tc>
                    <a:extLst>
                      <a:ext uri="{0D108BD9-81ED-4DB2-BD59-A6C34878D82A}">
                        <a16:rowId xmlns:a16="http://schemas.microsoft.com/office/drawing/2014/main" val="3927039251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Bandpass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317255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~450 - 1700 nm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3598565506"/>
                      </a:ext>
                    </a:extLst>
                  </a:tr>
                  <a:tr h="28194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Contrast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5"/>
                          <a:stretch>
                            <a:fillRect l="-78261" t="-290909" r="-1087" b="-2954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03719425"/>
                      </a:ext>
                    </a:extLst>
                  </a:tr>
                  <a:tr h="4953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34290" marR="34290" marT="34290" marB="34290">
                        <a:blipFill>
                          <a:blip r:embed="rId5"/>
                          <a:stretch>
                            <a:fillRect l="-1408" t="-215000" r="-130986" b="-625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Vis: ~140</a:t>
                          </a:r>
                        </a:p>
                        <a:p>
                          <a:pPr>
                            <a:lnSpc>
                              <a:spcPct val="100000"/>
                            </a:lnSpc>
                          </a:pPr>
                          <a:r>
                            <a:rPr lang="en-US" sz="1400" b="0" i="0" dirty="0">
                              <a:solidFill>
                                <a:schemeClr val="bg1"/>
                              </a:solidFill>
                              <a:latin typeface="Avenir Next Condensed" panose="020B0506020202020204" pitchFamily="34" charset="0"/>
                              <a:cs typeface="Cordia New" panose="020B0304020202020204" pitchFamily="34" charset="-34"/>
                            </a:rPr>
                            <a:t>NIR: ~40</a:t>
                          </a:r>
                          <a:endParaRPr lang="en-US" sz="1400" b="0" i="0" dirty="0">
                            <a:solidFill>
                              <a:schemeClr val="bg1"/>
                            </a:solidFill>
                            <a:latin typeface="Avenir Next Condensed" panose="020B0506020202020204" pitchFamily="34" charset="0"/>
                            <a:ea typeface="Helvetica Neue" panose="02000503000000020004" pitchFamily="2" charset="0"/>
                            <a:cs typeface="Cordia New" panose="020B0304020202020204" pitchFamily="34" charset="-34"/>
                          </a:endParaRPr>
                        </a:p>
                      </a:txBody>
                      <a:tcPr marL="34290" marR="34290" marT="34290" marB="34290"/>
                    </a:tc>
                    <a:extLst>
                      <a:ext uri="{0D108BD9-81ED-4DB2-BD59-A6C34878D82A}">
                        <a16:rowId xmlns:a16="http://schemas.microsoft.com/office/drawing/2014/main" val="909436835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13" name="Picture 12">
            <a:extLst>
              <a:ext uri="{FF2B5EF4-FFF2-40B4-BE49-F238E27FC236}">
                <a16:creationId xmlns:a16="http://schemas.microsoft.com/office/drawing/2014/main" id="{A97F4375-80E6-E72A-8885-B979524B70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2606040" y="2916626"/>
            <a:ext cx="1645920" cy="16459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5C8967-5DB0-644F-96A1-9310FD883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36" y="-108222"/>
            <a:ext cx="8915400" cy="685800"/>
          </a:xfrm>
        </p:spPr>
        <p:txBody>
          <a:bodyPr>
            <a:normAutofit/>
          </a:bodyPr>
          <a:lstStyle/>
          <a:p>
            <a:r>
              <a:rPr lang="en-US" dirty="0"/>
              <a:t>EAC 1-3 Preliminary specs &amp; candidate instruments</a:t>
            </a:r>
          </a:p>
        </p:txBody>
      </p: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4B22C016-365B-5D46-995E-8468C7FAA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03055" y="4869180"/>
            <a:ext cx="2126645" cy="205740"/>
          </a:xfrm>
          <a:prstGeom prst="rect">
            <a:avLst/>
          </a:prstGeom>
        </p:spPr>
        <p:txBody>
          <a:bodyPr spcFirstLastPara="1" vert="horz" wrap="square" lIns="117560" tIns="58780" rIns="117560" bIns="58780" rtlCol="0" anchor="ctr" anchorCtr="0">
            <a:noAutofit/>
          </a:bodyPr>
          <a:lstStyle>
            <a:defPPr>
              <a:defRPr lang="en-US"/>
            </a:defPPr>
            <a:lvl1pPr marL="0" algn="r" defTabSz="685800" rtl="0" eaLnBrk="1" latinLnBrk="0" hangingPunct="1">
              <a:defRPr sz="900" b="0" i="0" kern="1200">
                <a:solidFill>
                  <a:srgbClr val="A6B0BB"/>
                </a:solidFill>
                <a:latin typeface="Avenir Next Condensed Medium" panose="020B0506020202020204" pitchFamily="34" charset="0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6A95EF-46E9-E94C-A6B2-19ACABAF55FF}" type="slidenum">
              <a:rPr lang="en-US" smtClean="0"/>
              <a:pPr/>
              <a:t>2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8428C75-92A1-7848-9859-87E94393E26E}"/>
              </a:ext>
            </a:extLst>
          </p:cNvPr>
          <p:cNvGraphicFramePr>
            <a:graphicFrameLocks noGrp="1"/>
          </p:cNvGraphicFramePr>
          <p:nvPr/>
        </p:nvGraphicFramePr>
        <p:xfrm>
          <a:off x="114299" y="1304597"/>
          <a:ext cx="2057401" cy="5638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896816">
                  <a:extLst>
                    <a:ext uri="{9D8B030D-6E8A-4147-A177-3AD203B41FA5}">
                      <a16:colId xmlns:a16="http://schemas.microsoft.com/office/drawing/2014/main" val="975106463"/>
                    </a:ext>
                  </a:extLst>
                </a:gridCol>
                <a:gridCol w="1160585">
                  <a:extLst>
                    <a:ext uri="{9D8B030D-6E8A-4147-A177-3AD203B41FA5}">
                      <a16:colId xmlns:a16="http://schemas.microsoft.com/office/drawing/2014/main" val="4047768592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400" b="0" i="0" dirty="0">
                          <a:solidFill>
                            <a:schemeClr val="bg1"/>
                          </a:solidFill>
                          <a:latin typeface="Avenir Next Condensed" panose="020B0506020202020204" pitchFamily="34" charset="0"/>
                          <a:cs typeface="Cordia New" panose="020B0304020202020204" pitchFamily="34" charset="-34"/>
                        </a:rPr>
                        <a:t>Diameter</a:t>
                      </a:r>
                      <a:endParaRPr lang="en-US" sz="1400" b="0" i="0" dirty="0">
                        <a:solidFill>
                          <a:schemeClr val="bg1"/>
                        </a:solidFill>
                        <a:latin typeface="Avenir Next Condensed" panose="020B0506020202020204" pitchFamily="34" charset="0"/>
                        <a:ea typeface="Helvetica Neue" panose="02000503000000020004" pitchFamily="2" charset="0"/>
                        <a:cs typeface="Cordia New" panose="020B0304020202020204" pitchFamily="34" charset="-34"/>
                      </a:endParaRPr>
                    </a:p>
                  </a:txBody>
                  <a:tcPr marL="34290" marR="34290" marT="34290" marB="3429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400" b="0" i="0" dirty="0">
                          <a:solidFill>
                            <a:schemeClr val="bg1"/>
                          </a:solidFill>
                          <a:latin typeface="Avenir Next Condensed" panose="020B0506020202020204" pitchFamily="34" charset="0"/>
                          <a:ea typeface="Helvetica Neue" panose="02000503000000020004" pitchFamily="2" charset="0"/>
                          <a:cs typeface="Cordia New" panose="020B0304020202020204" pitchFamily="34" charset="-34"/>
                        </a:rPr>
                        <a:t>~6-8 m (inner)</a:t>
                      </a:r>
                    </a:p>
                  </a:txBody>
                  <a:tcPr marL="34290" marR="34290" marT="34290" marB="34290"/>
                </a:tc>
                <a:extLst>
                  <a:ext uri="{0D108BD9-81ED-4DB2-BD59-A6C34878D82A}">
                    <a16:rowId xmlns:a16="http://schemas.microsoft.com/office/drawing/2014/main" val="1403719425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400" b="0" i="0" dirty="0">
                          <a:solidFill>
                            <a:schemeClr val="bg1"/>
                          </a:solidFill>
                          <a:latin typeface="Avenir Next Condensed" panose="020B0506020202020204" pitchFamily="34" charset="0"/>
                          <a:cs typeface="Cordia New" panose="020B0304020202020204" pitchFamily="34" charset="-34"/>
                        </a:rPr>
                        <a:t>Bandpass</a:t>
                      </a:r>
                      <a:endParaRPr lang="en-US" sz="1400" b="0" i="0" dirty="0">
                        <a:solidFill>
                          <a:schemeClr val="bg1"/>
                        </a:solidFill>
                        <a:latin typeface="Avenir Next Condensed" panose="020B0506020202020204" pitchFamily="34" charset="0"/>
                        <a:ea typeface="Helvetica Neue" panose="02000503000000020004" pitchFamily="2" charset="0"/>
                        <a:cs typeface="Cordia New" panose="020B0304020202020204" pitchFamily="34" charset="-34"/>
                      </a:endParaRPr>
                    </a:p>
                  </a:txBody>
                  <a:tcPr marL="34290" marR="3429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31725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dirty="0">
                          <a:solidFill>
                            <a:schemeClr val="bg1"/>
                          </a:solidFill>
                          <a:latin typeface="Avenir Next Condensed" panose="020B0506020202020204" pitchFamily="34" charset="0"/>
                          <a:cs typeface="Cordia New" panose="020B0304020202020204" pitchFamily="34" charset="-34"/>
                        </a:rPr>
                        <a:t>~100–2500 nm</a:t>
                      </a:r>
                      <a:endParaRPr lang="en-US" sz="1400" b="0" i="0" dirty="0">
                        <a:solidFill>
                          <a:schemeClr val="bg1"/>
                        </a:solidFill>
                        <a:latin typeface="Avenir Next Condensed" panose="020B0506020202020204" pitchFamily="34" charset="0"/>
                        <a:ea typeface="Helvetica Neue" panose="02000503000000020004" pitchFamily="2" charset="0"/>
                        <a:cs typeface="Cordia New" panose="020B0304020202020204" pitchFamily="34" charset="-34"/>
                      </a:endParaRPr>
                    </a:p>
                  </a:txBody>
                  <a:tcPr marL="34290" marR="34290" marT="34290" marB="34290"/>
                </a:tc>
                <a:extLst>
                  <a:ext uri="{0D108BD9-81ED-4DB2-BD59-A6C34878D82A}">
                    <a16:rowId xmlns:a16="http://schemas.microsoft.com/office/drawing/2014/main" val="64579988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B4318D59-2F7D-168F-294A-E8AF11CB6403}"/>
              </a:ext>
            </a:extLst>
          </p:cNvPr>
          <p:cNvSpPr txBox="1"/>
          <p:nvPr/>
        </p:nvSpPr>
        <p:spPr>
          <a:xfrm>
            <a:off x="114299" y="3669349"/>
            <a:ext cx="2057400" cy="1177245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sp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Other Possible Instrument(s)</a:t>
            </a:r>
          </a:p>
          <a:p>
            <a:pPr algn="ctr"/>
            <a:r>
              <a:rPr lang="en-US" sz="1050" dirty="0">
                <a:solidFill>
                  <a:schemeClr val="tx1"/>
                </a:solidFill>
                <a:latin typeface="Avenir Next Condensed Medium" panose="020B0506020202020204" pitchFamily="34" charset="0"/>
                <a:cs typeface="Helvetica Light"/>
              </a:rPr>
              <a:t>Ma </a:t>
            </a:r>
            <a:r>
              <a:rPr lang="en-US" sz="1050" dirty="0">
                <a:solidFill>
                  <a:schemeClr val="bg1"/>
                </a:solidFill>
                <a:latin typeface="Avenir Next Condensed Medium" panose="020B0506020202020204" pitchFamily="34" charset="0"/>
                <a:cs typeface="Helvetica Light"/>
              </a:rPr>
              <a:t>include NUV coronagraph, NUV </a:t>
            </a:r>
            <a:r>
              <a:rPr lang="en-US" sz="1050" dirty="0" err="1">
                <a:solidFill>
                  <a:schemeClr val="bg1"/>
                </a:solidFill>
                <a:latin typeface="Avenir Next Condensed Medium" panose="020B0506020202020204" pitchFamily="34" charset="0"/>
                <a:cs typeface="Helvetica Light"/>
              </a:rPr>
              <a:t>starshade</a:t>
            </a:r>
            <a:r>
              <a:rPr lang="en-US" sz="1050" dirty="0">
                <a:solidFill>
                  <a:schemeClr val="bg1"/>
                </a:solidFill>
                <a:latin typeface="Avenir Next Condensed Medium" panose="020B0506020202020204" pitchFamily="34" charset="0"/>
                <a:cs typeface="Helvetica Light"/>
              </a:rPr>
              <a:t>, UV/VIS IFS, Spectropolarimeter  </a:t>
            </a:r>
          </a:p>
        </p:txBody>
      </p:sp>
      <p:pic>
        <p:nvPicPr>
          <p:cNvPr id="8" name="Picture 7" descr="A close-up of a moon&#10;&#10;Description automatically generated">
            <a:extLst>
              <a:ext uri="{FF2B5EF4-FFF2-40B4-BE49-F238E27FC236}">
                <a16:creationId xmlns:a16="http://schemas.microsoft.com/office/drawing/2014/main" id="{1568E12D-9B9A-499E-80E5-DF24E710F6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6167" y="3202335"/>
            <a:ext cx="1204457" cy="1300814"/>
          </a:xfrm>
          <a:prstGeom prst="rect">
            <a:avLst/>
          </a:prstGeom>
        </p:spPr>
      </p:pic>
      <p:pic>
        <p:nvPicPr>
          <p:cNvPr id="9" name="Picture 8" descr="A spiral galaxy in space&#10;&#10;Description automatically generated">
            <a:extLst>
              <a:ext uri="{FF2B5EF4-FFF2-40B4-BE49-F238E27FC236}">
                <a16:creationId xmlns:a16="http://schemas.microsoft.com/office/drawing/2014/main" id="{664D95EE-CFD1-6AFB-714D-A958E9D3D8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200000">
            <a:off x="7359482" y="3245684"/>
            <a:ext cx="1123016" cy="16181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9F1795-755A-A4A3-E5F5-2904AD8969FE}"/>
              </a:ext>
            </a:extLst>
          </p:cNvPr>
          <p:cNvSpPr txBox="1"/>
          <p:nvPr/>
        </p:nvSpPr>
        <p:spPr>
          <a:xfrm>
            <a:off x="2400300" y="4702912"/>
            <a:ext cx="4809782" cy="415498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tIns="68580" bIns="68580" rtlCol="0" anchor="t" anchorCtr="0">
            <a:spAutoFit/>
          </a:bodyPr>
          <a:lstStyle/>
          <a:p>
            <a:pPr algn="ctr"/>
            <a:r>
              <a:rPr lang="en-US" sz="1800" dirty="0">
                <a:solidFill>
                  <a:schemeClr val="accent6"/>
                </a:solidFill>
                <a:latin typeface="Avenir Next Condensed Medium" panose="020B0506020202020204" pitchFamily="34" charset="0"/>
                <a:cs typeface="Helvetica Light"/>
              </a:rPr>
              <a:t>International contributions will be considered.</a:t>
            </a:r>
            <a:endParaRPr lang="en-US" sz="1800" dirty="0">
              <a:solidFill>
                <a:schemeClr val="tx1"/>
              </a:solidFill>
              <a:latin typeface="Avenir Next Condensed Medium" panose="020B0506020202020204" pitchFamily="34" charset="0"/>
              <a:cs typeface="Helvetica Ligh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474C38-4496-03CB-DF68-B0DE6F25B40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3160" t="21266" r="19834" b="15207"/>
          <a:stretch/>
        </p:blipFill>
        <p:spPr>
          <a:xfrm>
            <a:off x="283312" y="2021889"/>
            <a:ext cx="1719377" cy="130703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4A44EF2-04DE-8225-149A-A060FE6A54D7}"/>
              </a:ext>
            </a:extLst>
          </p:cNvPr>
          <p:cNvSpPr/>
          <p:nvPr/>
        </p:nvSpPr>
        <p:spPr>
          <a:xfrm>
            <a:off x="4686300" y="690816"/>
            <a:ext cx="2125980" cy="397262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EBA295-5CAC-24E3-B08F-DF2F59AD04D9}"/>
              </a:ext>
            </a:extLst>
          </p:cNvPr>
          <p:cNvSpPr/>
          <p:nvPr/>
        </p:nvSpPr>
        <p:spPr>
          <a:xfrm>
            <a:off x="6972300" y="690816"/>
            <a:ext cx="2057400" cy="397262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783580-24A9-BF1F-4FEE-21E7AAE9C5AB}"/>
              </a:ext>
            </a:extLst>
          </p:cNvPr>
          <p:cNvSpPr/>
          <p:nvPr/>
        </p:nvSpPr>
        <p:spPr>
          <a:xfrm>
            <a:off x="114299" y="3669349"/>
            <a:ext cx="2057401" cy="117724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74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C8BEC-C2D9-8F7F-9816-BD6A1E415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planet earth taken from the outer space">
            <a:extLst>
              <a:ext uri="{FF2B5EF4-FFF2-40B4-BE49-F238E27FC236}">
                <a16:creationId xmlns:a16="http://schemas.microsoft.com/office/drawing/2014/main" id="{0E986D61-FF9F-48B8-DB7B-5F1A39630A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86" r="23010" b="5065"/>
          <a:stretch/>
        </p:blipFill>
        <p:spPr>
          <a:xfrm>
            <a:off x="2642616" y="1027"/>
            <a:ext cx="6501384" cy="51434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796F05-7552-893B-BBE5-51E42ACDD80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3000"/>
          </a:blip>
          <a:srcRect r="31572"/>
          <a:stretch/>
        </p:blipFill>
        <p:spPr>
          <a:xfrm>
            <a:off x="0" y="75470"/>
            <a:ext cx="5143500" cy="50131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0AA4A3D-6425-ABCF-2694-DD30FCC81E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0274" y="706705"/>
            <a:ext cx="4328476" cy="21558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89C49DD-686C-551D-B64C-15CDA13DEC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4410" y="2646393"/>
            <a:ext cx="4580204" cy="21621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C7CB87-14D9-E46B-A484-552CEBDCCB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669" y="652387"/>
            <a:ext cx="3263832" cy="3988011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E06294-214A-4E95-6D96-378A365DCF42}"/>
              </a:ext>
            </a:extLst>
          </p:cNvPr>
          <p:cNvSpPr txBox="1"/>
          <p:nvPr/>
        </p:nvSpPr>
        <p:spPr>
          <a:xfrm>
            <a:off x="1001836" y="225924"/>
            <a:ext cx="7518709" cy="10262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/>
          <a:p>
            <a:pPr algn="ctr">
              <a:lnSpc>
                <a:spcPts val="2250"/>
              </a:lnSpc>
            </a:pPr>
            <a:r>
              <a:rPr lang="en-US" sz="2100" dirty="0">
                <a:solidFill>
                  <a:schemeClr val="bg1">
                    <a:lumMod val="85000"/>
                  </a:schemeClr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An HWO “Science Book” </a:t>
            </a:r>
            <a:r>
              <a:rPr lang="en-US" sz="2100" dirty="0">
                <a:solidFill>
                  <a:schemeClr val="bg1">
                    <a:lumMod val="85000"/>
                  </a:schemeClr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  <a:sym typeface="Wingdings" pitchFamily="2" charset="2"/>
              </a:rPr>
              <a:t> Observatory &amp; Instrument Design</a:t>
            </a:r>
            <a:endParaRPr lang="en-US" sz="1500" dirty="0">
              <a:solidFill>
                <a:schemeClr val="bg1">
                  <a:lumMod val="85000"/>
                </a:schemeClr>
              </a:solidFill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>
              <a:lnSpc>
                <a:spcPts val="2250"/>
              </a:lnSpc>
            </a:pPr>
            <a:endParaRPr lang="en-US" sz="1500" dirty="0">
              <a:solidFill>
                <a:schemeClr val="bg1">
                  <a:lumMod val="85000"/>
                </a:schemeClr>
              </a:solidFill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714A56-C937-37DB-855D-7AE2BDDF29A0}"/>
              </a:ext>
            </a:extLst>
          </p:cNvPr>
          <p:cNvSpPr/>
          <p:nvPr/>
        </p:nvSpPr>
        <p:spPr>
          <a:xfrm rot="21305519">
            <a:off x="1561603" y="3291844"/>
            <a:ext cx="1991084" cy="628218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88A7FD-E0CD-DE00-37BB-6642375C33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9749" y="2733550"/>
            <a:ext cx="2230958" cy="223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62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A96640-06DF-8959-C51C-8560C22C33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313" b="13688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Google Shape;552;p60">
            <a:extLst>
              <a:ext uri="{FF2B5EF4-FFF2-40B4-BE49-F238E27FC236}">
                <a16:creationId xmlns:a16="http://schemas.microsoft.com/office/drawing/2014/main" id="{542DED90-5393-4EC1-574F-19B7924A86FF}"/>
              </a:ext>
            </a:extLst>
          </p:cNvPr>
          <p:cNvSpPr txBox="1"/>
          <p:nvPr/>
        </p:nvSpPr>
        <p:spPr>
          <a:xfrm>
            <a:off x="297180" y="480060"/>
            <a:ext cx="8503920" cy="7571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13" tIns="45713" rIns="45713" bIns="45713" anchor="t" anchorCtr="0">
            <a:spAutoFit/>
          </a:bodyPr>
          <a:lstStyle/>
          <a:p>
            <a:pPr defTabSz="457189">
              <a:lnSpc>
                <a:spcPct val="120000"/>
              </a:lnSpc>
            </a:pPr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  <a:t>“The pursuit of science, and scientific excellence, is inseparable from the humans who animate it” </a:t>
            </a:r>
            <a:b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</a:br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  <a:t> 	– </a:t>
            </a:r>
            <a:r>
              <a:rPr lang="en-US" sz="1650" i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  <a:t>Astro2020 Decadal Survey Report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9E6B47-DECA-B06F-026B-69174B8A78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44" b="38688"/>
          <a:stretch/>
        </p:blipFill>
        <p:spPr>
          <a:xfrm>
            <a:off x="0" y="1712119"/>
            <a:ext cx="9144000" cy="1719263"/>
          </a:xfrm>
          <a:prstGeom prst="rect">
            <a:avLst/>
          </a:prstGeom>
          <a:ln w="38100">
            <a:solidFill>
              <a:srgbClr val="000000"/>
            </a:solidFill>
          </a:ln>
        </p:spPr>
      </p:pic>
      <p:sp>
        <p:nvSpPr>
          <p:cNvPr id="7" name="Google Shape;552;p60">
            <a:extLst>
              <a:ext uri="{FF2B5EF4-FFF2-40B4-BE49-F238E27FC236}">
                <a16:creationId xmlns:a16="http://schemas.microsoft.com/office/drawing/2014/main" id="{93332B80-DFA8-008F-0643-FFA9E716347A}"/>
              </a:ext>
            </a:extLst>
          </p:cNvPr>
          <p:cNvSpPr txBox="1"/>
          <p:nvPr/>
        </p:nvSpPr>
        <p:spPr>
          <a:xfrm>
            <a:off x="5299002" y="4183380"/>
            <a:ext cx="3502099" cy="6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13" tIns="45713" rIns="45713" bIns="45713" anchor="t" anchorCtr="0">
            <a:spAutoFit/>
          </a:bodyPr>
          <a:lstStyle/>
          <a:p>
            <a:pPr algn="r" defTabSz="457189"/>
            <a:r>
              <a:rPr lang="en-US" sz="1650" i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  <a:t>Habitable Worlds Observatory </a:t>
            </a:r>
            <a:br>
              <a:rPr lang="en-US" sz="1650" i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</a:br>
            <a:r>
              <a:rPr lang="en-US" sz="1650" i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  <a:ea typeface="Calibri"/>
                <a:cs typeface="Arial" panose="020B0604020202020204" pitchFamily="34" charset="0"/>
                <a:sym typeface="Calibri"/>
              </a:rPr>
              <a:t>Fall 2024 Face-to-Face Meeting, Rochester NY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5DC4EC-7D3C-B7DF-39BE-0D68B780E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A79D0-120E-B747-9C56-B01AB9DA56D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44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8721-FCA5-3E36-D420-A0BC1EC50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HWO Working Groups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314EEB-79DB-3D52-233F-A181BEFFC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DCDDA-5207-CC42-8967-7AF65C0F6E3E}" type="slidenum">
              <a:rPr lang="en-US" smtClean="0"/>
              <a:t>5</a:t>
            </a:fld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F16D339-3EA9-8FC5-C786-8A6344EFE798}"/>
              </a:ext>
            </a:extLst>
          </p:cNvPr>
          <p:cNvGrpSpPr/>
          <p:nvPr/>
        </p:nvGrpSpPr>
        <p:grpSpPr>
          <a:xfrm>
            <a:off x="114300" y="891540"/>
            <a:ext cx="8915400" cy="3634740"/>
            <a:chOff x="152400" y="1188720"/>
            <a:chExt cx="11887200" cy="484632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A5D92A-7512-E3C3-207A-60ABCCF9DF12}"/>
                </a:ext>
              </a:extLst>
            </p:cNvPr>
            <p:cNvSpPr/>
            <p:nvPr/>
          </p:nvSpPr>
          <p:spPr>
            <a:xfrm>
              <a:off x="152400" y="1188720"/>
              <a:ext cx="11887200" cy="4846320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alpha val="40000"/>
                  </a:schemeClr>
                </a:gs>
                <a:gs pos="83000">
                  <a:schemeClr val="accent3">
                    <a:alpha val="4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tIns="68580" rtlCol="0" anchor="t"/>
            <a:lstStyle/>
            <a:p>
              <a:pPr algn="ctr"/>
              <a:endParaRPr lang="en-US" sz="1800" b="1" dirty="0">
                <a:solidFill>
                  <a:schemeClr val="tx1"/>
                </a:solidFill>
                <a:latin typeface="Avenir Next Condensed Demi Bold" panose="020B0506020202020204" pitchFamily="34" charset="0"/>
              </a:endParaRP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C4DCFFA7-46C5-E96D-1417-A8D945266DB3}"/>
                </a:ext>
              </a:extLst>
            </p:cNvPr>
            <p:cNvGrpSpPr/>
            <p:nvPr/>
          </p:nvGrpSpPr>
          <p:grpSpPr>
            <a:xfrm>
              <a:off x="1021080" y="1275696"/>
              <a:ext cx="10372898" cy="492443"/>
              <a:chOff x="1097280" y="1214626"/>
              <a:chExt cx="10372898" cy="492443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AC4EE4A-5181-CCCB-8852-55BF74A2346A}"/>
                  </a:ext>
                </a:extLst>
              </p:cNvPr>
              <p:cNvSpPr txBox="1"/>
              <p:nvPr/>
            </p:nvSpPr>
            <p:spPr>
              <a:xfrm>
                <a:off x="1097280" y="1214626"/>
                <a:ext cx="139245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800" b="1" dirty="0">
                    <a:solidFill>
                      <a:schemeClr val="accent6">
                        <a:lumMod val="40000"/>
                        <a:lumOff val="60000"/>
                      </a:schemeClr>
                    </a:solidFill>
                    <a:latin typeface="Avenir Next Condensed Demi Bold" panose="020B0506020202020204" pitchFamily="34" charset="0"/>
                  </a:rPr>
                  <a:t>Science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FF3C2D46-EC2C-9BE6-0FCF-69E6C9BA9515}"/>
                  </a:ext>
                </a:extLst>
              </p:cNvPr>
              <p:cNvSpPr txBox="1"/>
              <p:nvPr/>
            </p:nvSpPr>
            <p:spPr>
              <a:xfrm>
                <a:off x="4936447" y="1214626"/>
                <a:ext cx="282071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800" b="1" dirty="0">
                    <a:solidFill>
                      <a:schemeClr val="bg1"/>
                    </a:solidFill>
                    <a:latin typeface="Avenir Next Condensed Demi Bold" panose="020B0506020202020204" pitchFamily="34" charset="0"/>
                  </a:rPr>
                  <a:t>Joint &amp; Community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A831A2F-3757-940D-B740-581E18032BAA}"/>
                  </a:ext>
                </a:extLst>
              </p:cNvPr>
              <p:cNvSpPr txBox="1"/>
              <p:nvPr/>
            </p:nvSpPr>
            <p:spPr>
              <a:xfrm>
                <a:off x="10057955" y="1214626"/>
                <a:ext cx="141222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800" b="1" dirty="0">
                    <a:solidFill>
                      <a:schemeClr val="accent3">
                        <a:lumMod val="40000"/>
                        <a:lumOff val="60000"/>
                      </a:schemeClr>
                    </a:solidFill>
                    <a:latin typeface="Avenir Next Condensed Demi Bold" panose="020B0506020202020204" pitchFamily="34" charset="0"/>
                  </a:rPr>
                  <a:t>Technical</a:t>
                </a: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128B705-6203-F08B-7063-7EB9C2FC84EE}"/>
                </a:ext>
              </a:extLst>
            </p:cNvPr>
            <p:cNvGrpSpPr/>
            <p:nvPr/>
          </p:nvGrpSpPr>
          <p:grpSpPr>
            <a:xfrm>
              <a:off x="447570" y="1857703"/>
              <a:ext cx="11345268" cy="3998735"/>
              <a:chOff x="456302" y="2299485"/>
              <a:chExt cx="11345268" cy="3998735"/>
            </a:xfrm>
          </p:grpSpPr>
          <p:sp>
            <p:nvSpPr>
              <p:cNvPr id="30" name="Rounded Rectangle 29">
                <a:extLst>
                  <a:ext uri="{FF2B5EF4-FFF2-40B4-BE49-F238E27FC236}">
                    <a16:creationId xmlns:a16="http://schemas.microsoft.com/office/drawing/2014/main" id="{B8995ABD-B31A-6421-72F0-C969BE62292C}"/>
                  </a:ext>
                </a:extLst>
              </p:cNvPr>
              <p:cNvSpPr/>
              <p:nvPr/>
            </p:nvSpPr>
            <p:spPr>
              <a:xfrm>
                <a:off x="5054517" y="2452718"/>
                <a:ext cx="2103120" cy="646985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Mentoring &amp; Internships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Beaton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Scannapieco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31" name="Rounded Rectangle 30">
                <a:extLst>
                  <a:ext uri="{FF2B5EF4-FFF2-40B4-BE49-F238E27FC236}">
                    <a16:creationId xmlns:a16="http://schemas.microsoft.com/office/drawing/2014/main" id="{61D8AC66-DD0C-D12A-4954-BA03285E809D}"/>
                  </a:ext>
                </a:extLst>
              </p:cNvPr>
              <p:cNvSpPr/>
              <p:nvPr/>
            </p:nvSpPr>
            <p:spPr>
              <a:xfrm>
                <a:off x="456302" y="2299485"/>
                <a:ext cx="2103120" cy="646985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Galaxy Growth</a:t>
                </a: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Ravindranath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Postman</a:t>
                </a:r>
              </a:p>
            </p:txBody>
          </p:sp>
          <p:sp>
            <p:nvSpPr>
              <p:cNvPr id="32" name="Rounded Rectangle 31">
                <a:extLst>
                  <a:ext uri="{FF2B5EF4-FFF2-40B4-BE49-F238E27FC236}">
                    <a16:creationId xmlns:a16="http://schemas.microsoft.com/office/drawing/2014/main" id="{F57574ED-461C-6474-A06A-D0F34174E4E5}"/>
                  </a:ext>
                </a:extLst>
              </p:cNvPr>
              <p:cNvSpPr/>
              <p:nvPr/>
            </p:nvSpPr>
            <p:spPr>
              <a:xfrm>
                <a:off x="2892569" y="2299485"/>
                <a:ext cx="1828800" cy="646985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Living Worlds</a:t>
                </a: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Arney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Parenteau</a:t>
                </a:r>
              </a:p>
            </p:txBody>
          </p:sp>
          <p:sp>
            <p:nvSpPr>
              <p:cNvPr id="33" name="Rounded Rectangle 32">
                <a:extLst>
                  <a:ext uri="{FF2B5EF4-FFF2-40B4-BE49-F238E27FC236}">
                    <a16:creationId xmlns:a16="http://schemas.microsoft.com/office/drawing/2014/main" id="{65257E30-711D-A9C2-5256-FEC0541FD24D}"/>
                  </a:ext>
                </a:extLst>
              </p:cNvPr>
              <p:cNvSpPr/>
              <p:nvPr/>
            </p:nvSpPr>
            <p:spPr>
              <a:xfrm>
                <a:off x="456302" y="3240800"/>
                <a:ext cx="2103120" cy="1021556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Evolution of the Elements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Lee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Scowen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34" name="Rounded Rectangle 33">
                <a:extLst>
                  <a:ext uri="{FF2B5EF4-FFF2-40B4-BE49-F238E27FC236}">
                    <a16:creationId xmlns:a16="http://schemas.microsoft.com/office/drawing/2014/main" id="{87AABC32-6210-576B-8784-622008C0A667}"/>
                  </a:ext>
                </a:extLst>
              </p:cNvPr>
              <p:cNvSpPr/>
              <p:nvPr/>
            </p:nvSpPr>
            <p:spPr>
              <a:xfrm>
                <a:off x="2892569" y="3134550"/>
                <a:ext cx="1828800" cy="1024128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Solar Systems in Context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Robinson &amp; Shkolnik</a:t>
                </a:r>
              </a:p>
            </p:txBody>
          </p:sp>
          <p:sp>
            <p:nvSpPr>
              <p:cNvPr id="36" name="Rounded Rectangle 35">
                <a:extLst>
                  <a:ext uri="{FF2B5EF4-FFF2-40B4-BE49-F238E27FC236}">
                    <a16:creationId xmlns:a16="http://schemas.microsoft.com/office/drawing/2014/main" id="{4C0E17B8-B8F4-AFC2-1746-F6E59D906BE4}"/>
                  </a:ext>
                </a:extLst>
              </p:cNvPr>
              <p:cNvSpPr/>
              <p:nvPr/>
            </p:nvSpPr>
            <p:spPr>
              <a:xfrm>
                <a:off x="5054517" y="5242612"/>
                <a:ext cx="210312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Synergies for Future Missions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Gaskin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Oschmann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38" name="Rounded Rectangle 37">
                <a:extLst>
                  <a:ext uri="{FF2B5EF4-FFF2-40B4-BE49-F238E27FC236}">
                    <a16:creationId xmlns:a16="http://schemas.microsoft.com/office/drawing/2014/main" id="{0B0D8A8A-89D0-6323-E333-8674C4D50940}"/>
                  </a:ext>
                </a:extLst>
              </p:cNvPr>
              <p:cNvSpPr/>
              <p:nvPr/>
            </p:nvSpPr>
            <p:spPr>
              <a:xfrm>
                <a:off x="7512310" y="5242613"/>
                <a:ext cx="182880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Science Case Simulation</a:t>
                </a: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Batalha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Osten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39" name="Rounded Rectangle 38">
                <a:extLst>
                  <a:ext uri="{FF2B5EF4-FFF2-40B4-BE49-F238E27FC236}">
                    <a16:creationId xmlns:a16="http://schemas.microsoft.com/office/drawing/2014/main" id="{36625FD0-836E-A621-752E-037B9511D39E}"/>
                  </a:ext>
                </a:extLst>
              </p:cNvPr>
              <p:cNvSpPr/>
              <p:nvPr/>
            </p:nvSpPr>
            <p:spPr>
              <a:xfrm>
                <a:off x="7488095" y="3788074"/>
                <a:ext cx="182880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Science Data Simulation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Greene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Tumlinson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40" name="Rounded Rectangle 39">
                <a:extLst>
                  <a:ext uri="{FF2B5EF4-FFF2-40B4-BE49-F238E27FC236}">
                    <a16:creationId xmlns:a16="http://schemas.microsoft.com/office/drawing/2014/main" id="{59BE2A31-B6AA-F79C-39CF-4397F28EA817}"/>
                  </a:ext>
                </a:extLst>
              </p:cNvPr>
              <p:cNvSpPr/>
              <p:nvPr/>
            </p:nvSpPr>
            <p:spPr>
              <a:xfrm>
                <a:off x="7490783" y="2333537"/>
                <a:ext cx="201168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Science-Engineering Interface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Morrissey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Sitarski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41" name="Rounded Rectangle 40">
                <a:extLst>
                  <a:ext uri="{FF2B5EF4-FFF2-40B4-BE49-F238E27FC236}">
                    <a16:creationId xmlns:a16="http://schemas.microsoft.com/office/drawing/2014/main" id="{E752D108-8416-000F-F0B7-DBE674F33474}"/>
                  </a:ext>
                </a:extLst>
              </p:cNvPr>
              <p:cNvSpPr/>
              <p:nvPr/>
            </p:nvSpPr>
            <p:spPr>
              <a:xfrm>
                <a:off x="9972770" y="2333537"/>
                <a:ext cx="182880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Post-Processing &amp; </a:t>
                </a:r>
                <a:r>
                  <a:rPr lang="en-US" sz="1050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ConOps</a:t>
                </a:r>
                <a:endParaRPr lang="en-US" sz="1050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Mawet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McElwain</a:t>
                </a:r>
              </a:p>
            </p:txBody>
          </p:sp>
          <p:sp>
            <p:nvSpPr>
              <p:cNvPr id="43" name="Rounded Rectangle 42">
                <a:extLst>
                  <a:ext uri="{FF2B5EF4-FFF2-40B4-BE49-F238E27FC236}">
                    <a16:creationId xmlns:a16="http://schemas.microsoft.com/office/drawing/2014/main" id="{06A0EE8E-34B1-F412-044B-73FB1CC631C1}"/>
                  </a:ext>
                </a:extLst>
              </p:cNvPr>
              <p:cNvSpPr/>
              <p:nvPr/>
            </p:nvSpPr>
            <p:spPr>
              <a:xfrm>
                <a:off x="9698450" y="3941308"/>
                <a:ext cx="210312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Integrated Modeling Standards &amp; New Methods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Levine &amp; Liu</a:t>
                </a:r>
              </a:p>
            </p:txBody>
          </p:sp>
          <p:sp>
            <p:nvSpPr>
              <p:cNvPr id="44" name="Rounded Rectangle 43">
                <a:extLst>
                  <a:ext uri="{FF2B5EF4-FFF2-40B4-BE49-F238E27FC236}">
                    <a16:creationId xmlns:a16="http://schemas.microsoft.com/office/drawing/2014/main" id="{1ED4C299-4D76-FDA1-3DFD-DB0B7E153D6D}"/>
                  </a:ext>
                </a:extLst>
              </p:cNvPr>
              <p:cNvSpPr/>
              <p:nvPr/>
            </p:nvSpPr>
            <p:spPr>
              <a:xfrm>
                <a:off x="5054517" y="3788076"/>
                <a:ext cx="2103120" cy="885349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Artificial Intelligence &amp; Machine Learning</a:t>
                </a: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Ansdell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Dean</a:t>
                </a:r>
              </a:p>
            </p:txBody>
          </p:sp>
          <p:sp>
            <p:nvSpPr>
              <p:cNvPr id="45" name="Rounded Rectangle 44">
                <a:extLst>
                  <a:ext uri="{FF2B5EF4-FFF2-40B4-BE49-F238E27FC236}">
                    <a16:creationId xmlns:a16="http://schemas.microsoft.com/office/drawing/2014/main" id="{A003C9F0-F48E-2C1C-EBB7-FD06D55CACA3}"/>
                  </a:ext>
                </a:extLst>
              </p:cNvPr>
              <p:cNvSpPr/>
              <p:nvPr/>
            </p:nvSpPr>
            <p:spPr>
              <a:xfrm>
                <a:off x="456303" y="4556685"/>
                <a:ext cx="4310787" cy="646985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Ground-Based Astronomy in the 2030s/2040s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Lopez-Morales &amp; Miyazaki</a:t>
                </a:r>
              </a:p>
            </p:txBody>
          </p:sp>
          <p:sp>
            <p:nvSpPr>
              <p:cNvPr id="46" name="Rounded Rectangle 45">
                <a:extLst>
                  <a:ext uri="{FF2B5EF4-FFF2-40B4-BE49-F238E27FC236}">
                    <a16:creationId xmlns:a16="http://schemas.microsoft.com/office/drawing/2014/main" id="{18010134-9A52-6EA5-52C7-C8D16677C759}"/>
                  </a:ext>
                </a:extLst>
              </p:cNvPr>
              <p:cNvSpPr/>
              <p:nvPr/>
            </p:nvSpPr>
            <p:spPr>
              <a:xfrm>
                <a:off x="456302" y="5515026"/>
                <a:ext cx="4310787" cy="646985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Space-Based Astronomy in the 2030s/2040s</a:t>
                </a:r>
              </a:p>
              <a:p>
                <a:pPr algn="ctr"/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Kataria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Petre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  <p:sp>
            <p:nvSpPr>
              <p:cNvPr id="47" name="Rounded Rectangle 46">
                <a:extLst>
                  <a:ext uri="{FF2B5EF4-FFF2-40B4-BE49-F238E27FC236}">
                    <a16:creationId xmlns:a16="http://schemas.microsoft.com/office/drawing/2014/main" id="{AF3F7770-76F1-CFD9-4A5F-68AA7F4D8B4A}"/>
                  </a:ext>
                </a:extLst>
              </p:cNvPr>
              <p:cNvSpPr/>
              <p:nvPr/>
            </p:nvSpPr>
            <p:spPr>
              <a:xfrm>
                <a:off x="9698450" y="5378820"/>
                <a:ext cx="2103120" cy="919400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pAutoFit/>
              </a:bodyPr>
              <a:lstStyle/>
              <a:p>
                <a:pPr algn="ctr"/>
                <a:r>
                  <a:rPr lang="en-US" sz="1050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Servicing</a:t>
                </a:r>
              </a:p>
              <a:p>
                <a:pPr algn="ctr"/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Van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Campen</a:t>
                </a:r>
                <a:r>
                  <a:rPr lang="en-US" sz="1200" i="1" dirty="0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 &amp; </a:t>
                </a:r>
                <a:r>
                  <a:rPr lang="en-US" sz="1200" i="1" dirty="0" err="1">
                    <a:solidFill>
                      <a:schemeClr val="tx1"/>
                    </a:solidFill>
                    <a:latin typeface="Avenir Next Condensed Medium" panose="020B0506020202020204" pitchFamily="34" charset="0"/>
                  </a:rPr>
                  <a:t>Grunsfeld</a:t>
                </a:r>
                <a:endParaRPr lang="en-US" sz="1200" i="1" dirty="0">
                  <a:solidFill>
                    <a:schemeClr val="tx1"/>
                  </a:solidFill>
                  <a:latin typeface="Avenir Next Condensed Medium" panose="020B0506020202020204" pitchFamily="34" charset="0"/>
                </a:endParaRP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E811AB4-A4EC-93F6-3470-DA617F096AB0}"/>
              </a:ext>
            </a:extLst>
          </p:cNvPr>
          <p:cNvSpPr txBox="1"/>
          <p:nvPr/>
        </p:nvSpPr>
        <p:spPr>
          <a:xfrm>
            <a:off x="2398969" y="4663440"/>
            <a:ext cx="4346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Working groups include international participants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C3AAE6-5D8D-A910-4546-04CB4031497D}"/>
              </a:ext>
            </a:extLst>
          </p:cNvPr>
          <p:cNvSpPr/>
          <p:nvPr/>
        </p:nvSpPr>
        <p:spPr>
          <a:xfrm>
            <a:off x="257268" y="1342748"/>
            <a:ext cx="3387917" cy="160626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0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434370-00D1-0B1F-A90A-59652209A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6</a:t>
            </a:fld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14DA1B5-BCF1-475F-B7C0-831BE8CB1588}"/>
              </a:ext>
            </a:extLst>
          </p:cNvPr>
          <p:cNvGrpSpPr/>
          <p:nvPr/>
        </p:nvGrpSpPr>
        <p:grpSpPr>
          <a:xfrm>
            <a:off x="2371725" y="1907483"/>
            <a:ext cx="4407843" cy="1337310"/>
            <a:chOff x="3251761" y="2435782"/>
            <a:chExt cx="5877124" cy="1783080"/>
          </a:xfrm>
        </p:grpSpPr>
        <p:sp>
          <p:nvSpPr>
            <p:cNvPr id="5" name="Rounded Rectangle">
              <a:extLst>
                <a:ext uri="{FF2B5EF4-FFF2-40B4-BE49-F238E27FC236}">
                  <a16:creationId xmlns:a16="http://schemas.microsoft.com/office/drawing/2014/main" id="{9E763EED-3A21-E4DF-0B56-1497E87C1476}"/>
                </a:ext>
              </a:extLst>
            </p:cNvPr>
            <p:cNvSpPr/>
            <p:nvPr/>
          </p:nvSpPr>
          <p:spPr>
            <a:xfrm>
              <a:off x="3251761" y="2435782"/>
              <a:ext cx="5877124" cy="1783080"/>
            </a:xfrm>
            <a:prstGeom prst="roundRect">
              <a:avLst>
                <a:gd name="adj" fmla="val 11551"/>
              </a:avLst>
            </a:prstGeom>
            <a:solidFill>
              <a:srgbClr val="000000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>
                <a:defRPr sz="3200" b="0"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200"/>
            </a:p>
          </p:txBody>
        </p:sp>
        <p:pic>
          <p:nvPicPr>
            <p:cNvPr id="6" name="Image" descr="Image">
              <a:extLst>
                <a:ext uri="{FF2B5EF4-FFF2-40B4-BE49-F238E27FC236}">
                  <a16:creationId xmlns:a16="http://schemas.microsoft.com/office/drawing/2014/main" id="{9227D8DC-2268-3A38-79F7-DFAEEF73A1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r="9769"/>
            <a:stretch>
              <a:fillRect/>
            </a:stretch>
          </p:blipFill>
          <p:spPr>
            <a:xfrm>
              <a:off x="4023103" y="2663092"/>
              <a:ext cx="4321671" cy="1328460"/>
            </a:xfrm>
            <a:prstGeom prst="rect">
              <a:avLst/>
            </a:prstGeom>
            <a:ln w="12700">
              <a:miter lim="400000"/>
            </a:ln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5EDBE30B-0927-A90E-449D-611FE5F6EA86}"/>
              </a:ext>
            </a:extLst>
          </p:cNvPr>
          <p:cNvGrpSpPr/>
          <p:nvPr/>
        </p:nvGrpSpPr>
        <p:grpSpPr>
          <a:xfrm>
            <a:off x="137160" y="1907483"/>
            <a:ext cx="8869680" cy="1337310"/>
            <a:chOff x="182880" y="2543310"/>
            <a:chExt cx="11826240" cy="1783080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475DB159-D965-804B-6F7A-7E1DF5CA0938}"/>
                </a:ext>
              </a:extLst>
            </p:cNvPr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2880" y="2543310"/>
              <a:ext cx="2852928" cy="1783080"/>
            </a:xfrm>
            <a:prstGeom prst="rect">
              <a:avLst/>
            </a:prstGeom>
          </p:spPr>
        </p:pic>
        <p:sp>
          <p:nvSpPr>
            <p:cNvPr id="25" name="How many black holes are in the Milky Way?">
              <a:extLst>
                <a:ext uri="{FF2B5EF4-FFF2-40B4-BE49-F238E27FC236}">
                  <a16:creationId xmlns:a16="http://schemas.microsoft.com/office/drawing/2014/main" id="{A85EAD9F-1747-A665-E655-8DD2F0C201F9}"/>
                </a:ext>
              </a:extLst>
            </p:cNvPr>
            <p:cNvSpPr txBox="1"/>
            <p:nvPr/>
          </p:nvSpPr>
          <p:spPr>
            <a:xfrm>
              <a:off x="182880" y="2910842"/>
              <a:ext cx="2852928" cy="1048016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/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How many black holes are in the Milky Way?</a:t>
              </a:r>
            </a:p>
          </p:txBody>
        </p:sp>
        <p:pic>
          <p:nvPicPr>
            <p:cNvPr id="27" name="Image" descr="Image">
              <a:extLst>
                <a:ext uri="{FF2B5EF4-FFF2-40B4-BE49-F238E27FC236}">
                  <a16:creationId xmlns:a16="http://schemas.microsoft.com/office/drawing/2014/main" id="{D94071DE-3C38-78F0-106A-B44E1863371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336" r="9532"/>
            <a:stretch>
              <a:fillRect/>
            </a:stretch>
          </p:blipFill>
          <p:spPr>
            <a:xfrm rot="5400000">
              <a:off x="9692788" y="2008386"/>
              <a:ext cx="1779736" cy="28529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072" y="0"/>
                  </a:moveTo>
                  <a:cubicBezTo>
                    <a:pt x="3645" y="0"/>
                    <a:pt x="2743" y="5"/>
                    <a:pt x="2154" y="159"/>
                  </a:cubicBezTo>
                  <a:cubicBezTo>
                    <a:pt x="1272" y="359"/>
                    <a:pt x="578" y="792"/>
                    <a:pt x="257" y="1343"/>
                  </a:cubicBezTo>
                  <a:cubicBezTo>
                    <a:pt x="1" y="1724"/>
                    <a:pt x="0" y="2298"/>
                    <a:pt x="0" y="3252"/>
                  </a:cubicBezTo>
                  <a:lnTo>
                    <a:pt x="0" y="18348"/>
                  </a:lnTo>
                  <a:cubicBezTo>
                    <a:pt x="0" y="19302"/>
                    <a:pt x="1" y="19876"/>
                    <a:pt x="257" y="20257"/>
                  </a:cubicBezTo>
                  <a:cubicBezTo>
                    <a:pt x="578" y="20808"/>
                    <a:pt x="1272" y="21241"/>
                    <a:pt x="2154" y="21441"/>
                  </a:cubicBezTo>
                  <a:cubicBezTo>
                    <a:pt x="2745" y="21595"/>
                    <a:pt x="3648" y="21600"/>
                    <a:pt x="5082" y="21600"/>
                  </a:cubicBezTo>
                  <a:lnTo>
                    <a:pt x="16518" y="21600"/>
                  </a:lnTo>
                  <a:cubicBezTo>
                    <a:pt x="17952" y="21600"/>
                    <a:pt x="18855" y="21595"/>
                    <a:pt x="19446" y="21441"/>
                  </a:cubicBezTo>
                  <a:cubicBezTo>
                    <a:pt x="20328" y="21241"/>
                    <a:pt x="21022" y="20808"/>
                    <a:pt x="21343" y="20257"/>
                  </a:cubicBezTo>
                  <a:cubicBezTo>
                    <a:pt x="21599" y="19876"/>
                    <a:pt x="21600" y="19302"/>
                    <a:pt x="21600" y="18348"/>
                  </a:cubicBezTo>
                  <a:lnTo>
                    <a:pt x="21600" y="3252"/>
                  </a:lnTo>
                  <a:cubicBezTo>
                    <a:pt x="21600" y="2298"/>
                    <a:pt x="21599" y="1724"/>
                    <a:pt x="21343" y="1343"/>
                  </a:cubicBezTo>
                  <a:cubicBezTo>
                    <a:pt x="21022" y="792"/>
                    <a:pt x="20328" y="359"/>
                    <a:pt x="19446" y="159"/>
                  </a:cubicBezTo>
                  <a:cubicBezTo>
                    <a:pt x="18857" y="5"/>
                    <a:pt x="17955" y="0"/>
                    <a:pt x="16528" y="0"/>
                  </a:cubicBezTo>
                  <a:lnTo>
                    <a:pt x="5072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  <p:sp>
          <p:nvSpPr>
            <p:cNvPr id="28" name="Are there habitable   icy worlds in the    outer solar system?">
              <a:extLst>
                <a:ext uri="{FF2B5EF4-FFF2-40B4-BE49-F238E27FC236}">
                  <a16:creationId xmlns:a16="http://schemas.microsoft.com/office/drawing/2014/main" id="{A19F386F-D5EB-CD8C-9540-30BDD00B3F67}"/>
                </a:ext>
              </a:extLst>
            </p:cNvPr>
            <p:cNvSpPr txBox="1"/>
            <p:nvPr/>
          </p:nvSpPr>
          <p:spPr>
            <a:xfrm>
              <a:off x="9156192" y="2910842"/>
              <a:ext cx="2852928" cy="104801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68580" tIns="19050" rIns="68580" bIns="19050" numCol="1" anchor="ctr">
              <a:no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Are there habitable   icy worlds in the    outer solar system?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AF72DF6-0D00-6F82-B2F6-0F5CCB408D18}"/>
              </a:ext>
            </a:extLst>
          </p:cNvPr>
          <p:cNvGrpSpPr/>
          <p:nvPr/>
        </p:nvGrpSpPr>
        <p:grpSpPr>
          <a:xfrm>
            <a:off x="137160" y="342900"/>
            <a:ext cx="8869680" cy="1339677"/>
            <a:chOff x="182880" y="457200"/>
            <a:chExt cx="11826240" cy="1786236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C0D580D5-AAC7-131A-505B-A184DA5BA73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156192" y="458778"/>
              <a:ext cx="2852928" cy="1783080"/>
            </a:xfrm>
            <a:prstGeom prst="rect">
              <a:avLst/>
            </a:prstGeom>
          </p:spPr>
        </p:pic>
        <p:sp>
          <p:nvSpPr>
            <p:cNvPr id="12" name="how are heavy elements  recycled by galaxies?">
              <a:extLst>
                <a:ext uri="{FF2B5EF4-FFF2-40B4-BE49-F238E27FC236}">
                  <a16:creationId xmlns:a16="http://schemas.microsoft.com/office/drawing/2014/main" id="{072F7ECC-09E2-1512-FE46-05C8D511312B}"/>
                </a:ext>
              </a:extLst>
            </p:cNvPr>
            <p:cNvSpPr txBox="1"/>
            <p:nvPr/>
          </p:nvSpPr>
          <p:spPr>
            <a:xfrm>
              <a:off x="9156192" y="816839"/>
              <a:ext cx="2852928" cy="106695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68580" tIns="19050" rIns="68580" bIns="19050" numCol="1" anchor="ctr">
              <a:sp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50800" dir="2160000" rotWithShape="0">
                      <a:srgbClr val="6C6C6C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lang="en-US"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</a:t>
              </a:r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ow are heavy elements recycled by galaxies?</a:t>
              </a:r>
            </a:p>
          </p:txBody>
        </p:sp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2756B306-EE33-3CED-289E-EE4FDCC940D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82880" y="460356"/>
              <a:ext cx="2852928" cy="1779924"/>
            </a:xfrm>
            <a:prstGeom prst="rect">
              <a:avLst/>
            </a:prstGeom>
          </p:spPr>
        </p:pic>
        <p:sp>
          <p:nvSpPr>
            <p:cNvPr id="15" name="What is the mass of the dark matter particle?">
              <a:extLst>
                <a:ext uri="{FF2B5EF4-FFF2-40B4-BE49-F238E27FC236}">
                  <a16:creationId xmlns:a16="http://schemas.microsoft.com/office/drawing/2014/main" id="{B01E7A52-B457-2294-05A8-29A703507CF7}"/>
                </a:ext>
              </a:extLst>
            </p:cNvPr>
            <p:cNvSpPr txBox="1"/>
            <p:nvPr/>
          </p:nvSpPr>
          <p:spPr>
            <a:xfrm>
              <a:off x="182880" y="816839"/>
              <a:ext cx="2852928" cy="106695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>
              <a:sp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What is the mass of the dark matter particle?</a:t>
              </a:r>
            </a:p>
          </p:txBody>
        </p:sp>
        <p:pic>
          <p:nvPicPr>
            <p:cNvPr id="19" name="pasted-movie.png" descr="pasted-movie.png">
              <a:extLst>
                <a:ext uri="{FF2B5EF4-FFF2-40B4-BE49-F238E27FC236}">
                  <a16:creationId xmlns:a16="http://schemas.microsoft.com/office/drawing/2014/main" id="{E1020138-D5EC-B43C-A178-D1F1BB9C0D0E}"/>
                </a:ext>
              </a:extLst>
            </p:cNvPr>
            <p:cNvPicPr>
              <a:picLocks/>
            </p:cNvPicPr>
            <p:nvPr/>
          </p:nvPicPr>
          <p:blipFill>
            <a:blip r:embed="rId8"/>
            <a:srcRect l="69295" t="37440" r="10872" b="46516"/>
            <a:stretch>
              <a:fillRect/>
            </a:stretch>
          </p:blipFill>
          <p:spPr>
            <a:xfrm>
              <a:off x="6165088" y="459433"/>
              <a:ext cx="2852928" cy="17817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091" y="0"/>
                  </a:moveTo>
                  <a:cubicBezTo>
                    <a:pt x="2184" y="0"/>
                    <a:pt x="1640" y="0"/>
                    <a:pt x="1277" y="243"/>
                  </a:cubicBezTo>
                  <a:cubicBezTo>
                    <a:pt x="754" y="548"/>
                    <a:pt x="342" y="1209"/>
                    <a:pt x="152" y="2047"/>
                  </a:cubicBezTo>
                  <a:cubicBezTo>
                    <a:pt x="0" y="2629"/>
                    <a:pt x="0" y="3500"/>
                    <a:pt x="0" y="4953"/>
                  </a:cubicBezTo>
                  <a:lnTo>
                    <a:pt x="0" y="16647"/>
                  </a:lnTo>
                  <a:cubicBezTo>
                    <a:pt x="0" y="18100"/>
                    <a:pt x="0" y="18974"/>
                    <a:pt x="152" y="19555"/>
                  </a:cubicBezTo>
                  <a:cubicBezTo>
                    <a:pt x="342" y="20393"/>
                    <a:pt x="754" y="21052"/>
                    <a:pt x="1277" y="21357"/>
                  </a:cubicBezTo>
                  <a:cubicBezTo>
                    <a:pt x="1640" y="21600"/>
                    <a:pt x="2184" y="21600"/>
                    <a:pt x="3091" y="21600"/>
                  </a:cubicBezTo>
                  <a:lnTo>
                    <a:pt x="18509" y="21600"/>
                  </a:lnTo>
                  <a:cubicBezTo>
                    <a:pt x="19416" y="21600"/>
                    <a:pt x="19960" y="21600"/>
                    <a:pt x="20323" y="21357"/>
                  </a:cubicBezTo>
                  <a:cubicBezTo>
                    <a:pt x="20846" y="21052"/>
                    <a:pt x="21258" y="20393"/>
                    <a:pt x="21448" y="19555"/>
                  </a:cubicBezTo>
                  <a:cubicBezTo>
                    <a:pt x="21600" y="18974"/>
                    <a:pt x="21600" y="18100"/>
                    <a:pt x="21600" y="16647"/>
                  </a:cubicBezTo>
                  <a:lnTo>
                    <a:pt x="21600" y="4953"/>
                  </a:lnTo>
                  <a:cubicBezTo>
                    <a:pt x="21600" y="3500"/>
                    <a:pt x="21600" y="2629"/>
                    <a:pt x="21448" y="2047"/>
                  </a:cubicBezTo>
                  <a:cubicBezTo>
                    <a:pt x="21258" y="1209"/>
                    <a:pt x="20846" y="548"/>
                    <a:pt x="20323" y="243"/>
                  </a:cubicBezTo>
                  <a:cubicBezTo>
                    <a:pt x="19960" y="0"/>
                    <a:pt x="19416" y="0"/>
                    <a:pt x="18509" y="0"/>
                  </a:cubicBezTo>
                  <a:lnTo>
                    <a:pt x="3091" y="0"/>
                  </a:lnTo>
                  <a:close/>
                </a:path>
              </a:pathLst>
            </a:custGeom>
            <a:ln w="12700">
              <a:miter lim="400000"/>
            </a:ln>
          </p:spPr>
        </p:pic>
        <p:sp>
          <p:nvSpPr>
            <p:cNvPr id="20" name="why do massive galaxies stop forming stars?">
              <a:extLst>
                <a:ext uri="{FF2B5EF4-FFF2-40B4-BE49-F238E27FC236}">
                  <a16:creationId xmlns:a16="http://schemas.microsoft.com/office/drawing/2014/main" id="{3FADD372-3337-2A0C-BD0C-3A4B5524B0A8}"/>
                </a:ext>
              </a:extLst>
            </p:cNvPr>
            <p:cNvSpPr txBox="1"/>
            <p:nvPr/>
          </p:nvSpPr>
          <p:spPr>
            <a:xfrm>
              <a:off x="6165088" y="816839"/>
              <a:ext cx="2852928" cy="106695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>
              <a:sp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lang="en-US"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W</a:t>
              </a:r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hy do massive galaxies stop forming stars?</a:t>
              </a:r>
            </a:p>
          </p:txBody>
        </p:sp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963D1AB6-B8E3-1A91-20A4-0287362C158E}"/>
                </a:ext>
              </a:extLst>
            </p:cNvPr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173984" y="457200"/>
              <a:ext cx="2852928" cy="1786236"/>
            </a:xfrm>
            <a:prstGeom prst="rect">
              <a:avLst/>
            </a:prstGeom>
          </p:spPr>
        </p:pic>
        <p:sp>
          <p:nvSpPr>
            <p:cNvPr id="31" name="How does star formation propagate within galaxies?">
              <a:extLst>
                <a:ext uri="{FF2B5EF4-FFF2-40B4-BE49-F238E27FC236}">
                  <a16:creationId xmlns:a16="http://schemas.microsoft.com/office/drawing/2014/main" id="{FC38AB79-0F6D-B499-1BAA-4E102A92A0DD}"/>
                </a:ext>
              </a:extLst>
            </p:cNvPr>
            <p:cNvSpPr txBox="1"/>
            <p:nvPr/>
          </p:nvSpPr>
          <p:spPr>
            <a:xfrm>
              <a:off x="3173984" y="647561"/>
              <a:ext cx="2852928" cy="1405513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>
              <a:sp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How does star formation propagate within galaxies?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C6D7BF9-8107-9DA8-423A-D2E7A4E3F012}"/>
              </a:ext>
            </a:extLst>
          </p:cNvPr>
          <p:cNvGrpSpPr/>
          <p:nvPr/>
        </p:nvGrpSpPr>
        <p:grpSpPr>
          <a:xfrm>
            <a:off x="137160" y="3530623"/>
            <a:ext cx="8867394" cy="1337310"/>
            <a:chOff x="182880" y="4707497"/>
            <a:chExt cx="11823192" cy="1783080"/>
          </a:xfrm>
        </p:grpSpPr>
        <p:pic>
          <p:nvPicPr>
            <p:cNvPr id="8" name="AD_4nXfks9sIfGE2X-GbV6FXsabSTiT6bo5iDw3hxfxt6p7T0PNv9B6zNgCDmN7VSMgbTx_a9LDAYfWZeZx5bvoF1zfcnNWtWL-qIrz2fnkZ3_dqifZkqZ-7UpeYkkVXMdaIZrgYqxFPNiL3t-RSVwqX93-sGNQR.png" descr="AD_4nXfks9sIfGE2X-GbV6FXsabSTiT6bo5iDw3hxfxt6p7T0PNv9B6zNgCDmN7VSMgbTx_a9LDAYfWZeZx5bvoF1zfcnNWtWL-qIrz2fnkZ3_dqifZkqZ-7UpeYkkVXMdaIZrgYqxFPNiL3t-RSVwqX93-sGNQR.png">
              <a:extLst>
                <a:ext uri="{FF2B5EF4-FFF2-40B4-BE49-F238E27FC236}">
                  <a16:creationId xmlns:a16="http://schemas.microsoft.com/office/drawing/2014/main" id="{ECC1CA03-ADE4-30B0-D5D8-27D12FACAD6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alphaModFix amt="80603"/>
            </a:blip>
            <a:srcRect l="9482" t="22030" r="14727" b="27502"/>
            <a:stretch>
              <a:fillRect/>
            </a:stretch>
          </p:blipFill>
          <p:spPr>
            <a:xfrm>
              <a:off x="9153144" y="4707497"/>
              <a:ext cx="2852928" cy="178152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99" extrusionOk="0">
                  <a:moveTo>
                    <a:pt x="3290" y="0"/>
                  </a:moveTo>
                  <a:cubicBezTo>
                    <a:pt x="2325" y="0"/>
                    <a:pt x="1745" y="1"/>
                    <a:pt x="1359" y="259"/>
                  </a:cubicBezTo>
                  <a:cubicBezTo>
                    <a:pt x="802" y="583"/>
                    <a:pt x="364" y="1285"/>
                    <a:pt x="162" y="2176"/>
                  </a:cubicBezTo>
                  <a:cubicBezTo>
                    <a:pt x="1" y="2794"/>
                    <a:pt x="0" y="3722"/>
                    <a:pt x="0" y="5268"/>
                  </a:cubicBezTo>
                  <a:lnTo>
                    <a:pt x="0" y="16333"/>
                  </a:lnTo>
                  <a:cubicBezTo>
                    <a:pt x="0" y="17879"/>
                    <a:pt x="1" y="18805"/>
                    <a:pt x="162" y="19423"/>
                  </a:cubicBezTo>
                  <a:cubicBezTo>
                    <a:pt x="364" y="20314"/>
                    <a:pt x="802" y="21018"/>
                    <a:pt x="1359" y="21342"/>
                  </a:cubicBezTo>
                  <a:cubicBezTo>
                    <a:pt x="1745" y="21600"/>
                    <a:pt x="2325" y="21599"/>
                    <a:pt x="3290" y="21599"/>
                  </a:cubicBezTo>
                  <a:lnTo>
                    <a:pt x="18310" y="21599"/>
                  </a:lnTo>
                  <a:cubicBezTo>
                    <a:pt x="19275" y="21599"/>
                    <a:pt x="19855" y="21600"/>
                    <a:pt x="20241" y="21342"/>
                  </a:cubicBezTo>
                  <a:cubicBezTo>
                    <a:pt x="20798" y="21018"/>
                    <a:pt x="21236" y="20314"/>
                    <a:pt x="21438" y="19423"/>
                  </a:cubicBezTo>
                  <a:cubicBezTo>
                    <a:pt x="21599" y="18805"/>
                    <a:pt x="21600" y="17879"/>
                    <a:pt x="21600" y="16333"/>
                  </a:cubicBezTo>
                  <a:lnTo>
                    <a:pt x="21600" y="5268"/>
                  </a:lnTo>
                  <a:cubicBezTo>
                    <a:pt x="21600" y="3722"/>
                    <a:pt x="21599" y="2794"/>
                    <a:pt x="21438" y="2176"/>
                  </a:cubicBezTo>
                  <a:cubicBezTo>
                    <a:pt x="21236" y="1285"/>
                    <a:pt x="20798" y="583"/>
                    <a:pt x="20241" y="259"/>
                  </a:cubicBezTo>
                  <a:cubicBezTo>
                    <a:pt x="19855" y="1"/>
                    <a:pt x="19275" y="0"/>
                    <a:pt x="18310" y="0"/>
                  </a:cubicBezTo>
                  <a:lnTo>
                    <a:pt x="3290" y="0"/>
                  </a:lnTo>
                  <a:close/>
                </a:path>
              </a:pathLst>
            </a:custGeom>
            <a:ln w="12700">
              <a:miter lim="400000"/>
            </a:ln>
          </p:spPr>
        </p:pic>
        <p:sp>
          <p:nvSpPr>
            <p:cNvPr id="9" name="how do the most massive black holes form?">
              <a:extLst>
                <a:ext uri="{FF2B5EF4-FFF2-40B4-BE49-F238E27FC236}">
                  <a16:creationId xmlns:a16="http://schemas.microsoft.com/office/drawing/2014/main" id="{291B28E6-8BCF-4CA8-AF69-2156C298ED68}"/>
                </a:ext>
              </a:extLst>
            </p:cNvPr>
            <p:cNvSpPr txBox="1"/>
            <p:nvPr/>
          </p:nvSpPr>
          <p:spPr>
            <a:xfrm>
              <a:off x="9153144" y="5076856"/>
              <a:ext cx="2852928" cy="1048015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/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lang="en-US"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</a:t>
              </a:r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ow do the most massive black holes form?</a:t>
              </a:r>
            </a:p>
          </p:txBody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E4FD7932-DFD0-02C3-7177-FCDD280C0386}"/>
                </a:ext>
              </a:extLst>
            </p:cNvPr>
            <p:cNvPicPr>
              <a:picLocks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82880" y="4707497"/>
              <a:ext cx="2852928" cy="1783080"/>
            </a:xfrm>
            <a:prstGeom prst="rect">
              <a:avLst/>
            </a:prstGeom>
          </p:spPr>
        </p:pic>
        <p:sp>
          <p:nvSpPr>
            <p:cNvPr id="18" name="where are the smallest galaxies?">
              <a:extLst>
                <a:ext uri="{FF2B5EF4-FFF2-40B4-BE49-F238E27FC236}">
                  <a16:creationId xmlns:a16="http://schemas.microsoft.com/office/drawing/2014/main" id="{B4B72962-A949-C0F5-764E-97004558FDAD}"/>
                </a:ext>
              </a:extLst>
            </p:cNvPr>
            <p:cNvSpPr txBox="1"/>
            <p:nvPr/>
          </p:nvSpPr>
          <p:spPr>
            <a:xfrm>
              <a:off x="182880" y="4798666"/>
              <a:ext cx="2852928" cy="67710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0" rIns="68580" bIns="0" anchor="ctr">
              <a:spAutoFit/>
            </a:bodyPr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lang="en-US"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W</a:t>
              </a:r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here are the smallest galaxies?</a:t>
              </a:r>
            </a:p>
          </p:txBody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BB9CC46E-CD1A-643F-FC4C-1DF454DE617D}"/>
                </a:ext>
              </a:extLst>
            </p:cNvPr>
            <p:cNvPicPr>
              <a:picLocks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172968" y="4707497"/>
              <a:ext cx="2852928" cy="1783080"/>
            </a:xfrm>
            <a:prstGeom prst="rect">
              <a:avLst/>
            </a:prstGeom>
          </p:spPr>
        </p:pic>
        <p:sp>
          <p:nvSpPr>
            <p:cNvPr id="22" name="how do the most chemically primitive stars live and die?">
              <a:extLst>
                <a:ext uri="{FF2B5EF4-FFF2-40B4-BE49-F238E27FC236}">
                  <a16:creationId xmlns:a16="http://schemas.microsoft.com/office/drawing/2014/main" id="{6804F74D-AA0E-9903-A4D4-98A1E2AED071}"/>
                </a:ext>
              </a:extLst>
            </p:cNvPr>
            <p:cNvSpPr txBox="1"/>
            <p:nvPr/>
          </p:nvSpPr>
          <p:spPr>
            <a:xfrm>
              <a:off x="3172968" y="5075030"/>
              <a:ext cx="2852928" cy="1048015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68580" tIns="19050" rIns="68580" bIns="19050" anchor="ctr"/>
            <a:lstStyle>
              <a:lvl1pPr>
                <a:spcBef>
                  <a:spcPts val="1500"/>
                </a:spcBef>
                <a:defRPr sz="3900" b="0">
                  <a:effectLst>
                    <a:outerShdw blurRad="12700" dist="38100" dir="1800000" rotWithShape="0">
                      <a:srgbClr val="000000"/>
                    </a:outerShdw>
                  </a:effectLst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lang="en-US"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H</a:t>
              </a:r>
              <a:r>
                <a:rPr sz="1650" b="1" dirty="0">
                  <a:solidFill>
                    <a:schemeClr val="bg1"/>
                  </a:solidFill>
                  <a:latin typeface="Avenir Next Demi Bold" panose="020B0503020202020204" pitchFamily="34" charset="0"/>
                </a:rPr>
                <a:t>ow do the most chemically primitive stars live and die?</a:t>
              </a:r>
            </a:p>
          </p:txBody>
        </p:sp>
        <p:sp>
          <p:nvSpPr>
            <p:cNvPr id="33" name="Rounded Rectangle">
              <a:extLst>
                <a:ext uri="{FF2B5EF4-FFF2-40B4-BE49-F238E27FC236}">
                  <a16:creationId xmlns:a16="http://schemas.microsoft.com/office/drawing/2014/main" id="{0A16AE36-E41C-8E42-BB76-3F3AFCBFAB6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63056" y="4707497"/>
              <a:ext cx="2852928" cy="1781495"/>
            </a:xfrm>
            <a:prstGeom prst="roundRect">
              <a:avLst>
                <a:gd name="adj" fmla="val 15992"/>
              </a:avLst>
            </a:prstGeom>
            <a:solidFill>
              <a:schemeClr val="bg1">
                <a:lumMod val="85000"/>
                <a:lumOff val="15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19050" tIns="19050" rIns="19050" bIns="19050" numCol="1" anchor="ctr">
              <a:noAutofit/>
            </a:bodyPr>
            <a:lstStyle/>
            <a:p>
              <a:pPr>
                <a:defRPr sz="3200" b="0"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200"/>
            </a:p>
          </p:txBody>
        </p:sp>
        <p:sp>
          <p:nvSpPr>
            <p:cNvPr id="34" name="Your idea here!">
              <a:extLst>
                <a:ext uri="{FF2B5EF4-FFF2-40B4-BE49-F238E27FC236}">
                  <a16:creationId xmlns:a16="http://schemas.microsoft.com/office/drawing/2014/main" id="{F9805506-4651-3EE6-4CC6-35C950A9C4D8}"/>
                </a:ext>
              </a:extLst>
            </p:cNvPr>
            <p:cNvSpPr txBox="1"/>
            <p:nvPr/>
          </p:nvSpPr>
          <p:spPr>
            <a:xfrm>
              <a:off x="6163056" y="5110938"/>
              <a:ext cx="2852928" cy="97747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68580" tIns="19050" rIns="68580" bIns="19050" numCol="1" anchor="ctr">
              <a:noAutofit/>
            </a:bodyPr>
            <a:lstStyle>
              <a:lvl1pPr>
                <a:spcBef>
                  <a:spcPts val="1500"/>
                </a:spcBef>
                <a:defRPr sz="4400" b="0">
                  <a:latin typeface="Futura PT Book"/>
                  <a:ea typeface="Futura PT Book"/>
                  <a:cs typeface="Futura PT Book"/>
                  <a:sym typeface="Futura PT Book"/>
                </a:defRPr>
              </a:lvl1pPr>
            </a:lstStyle>
            <a:p>
              <a:pPr algn="ctr"/>
              <a:r>
                <a:rPr sz="165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Demi Bold" panose="020B0503020202020204" pitchFamily="34" charset="0"/>
                </a:rPr>
                <a:t>Your idea here!</a:t>
              </a:r>
            </a:p>
          </p:txBody>
        </p:sp>
      </p:grpSp>
      <p:sp>
        <p:nvSpPr>
          <p:cNvPr id="7" name="Answering Transformative Astrophysics Questions">
            <a:extLst>
              <a:ext uri="{FF2B5EF4-FFF2-40B4-BE49-F238E27FC236}">
                <a16:creationId xmlns:a16="http://schemas.microsoft.com/office/drawing/2014/main" id="{E237091F-AA5A-BBBA-62FB-AA8BAF021AEF}"/>
              </a:ext>
            </a:extLst>
          </p:cNvPr>
          <p:cNvSpPr txBox="1"/>
          <p:nvPr/>
        </p:nvSpPr>
        <p:spPr>
          <a:xfrm>
            <a:off x="1761656" y="3154681"/>
            <a:ext cx="5620689" cy="269304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9050" tIns="19050" rIns="19050" bIns="19050" anchor="ctr">
            <a:spAutoFit/>
          </a:bodyPr>
          <a:lstStyle>
            <a:lvl1pPr>
              <a:spcBef>
                <a:spcPts val="1500"/>
              </a:spcBef>
              <a:defRPr sz="3900" b="0">
                <a:latin typeface="Futura PT Book"/>
                <a:ea typeface="Futura PT Book"/>
                <a:cs typeface="Futura PT Book"/>
                <a:sym typeface="Futura PT Book"/>
              </a:defRPr>
            </a:lvl1pPr>
          </a:lstStyle>
          <a:p>
            <a:pPr algn="ctr"/>
            <a:r>
              <a:rPr sz="1500" b="1" dirty="0">
                <a:solidFill>
                  <a:schemeClr val="accent6"/>
                </a:solidFill>
                <a:latin typeface="Avenir Next Demi Bold" panose="020B0503020202020204" pitchFamily="34" charset="0"/>
              </a:rPr>
              <a:t>Answering Transformative Astrophysics Questions</a:t>
            </a:r>
          </a:p>
        </p:txBody>
      </p:sp>
    </p:spTree>
    <p:extLst>
      <p:ext uri="{BB962C8B-B14F-4D97-AF65-F5344CB8AC3E}">
        <p14:creationId xmlns:p14="http://schemas.microsoft.com/office/powerpoint/2010/main" val="356631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m12_mr_gas_r50_trim">
            <a:hlinkClick r:id="" action="ppaction://media"/>
            <a:extLst>
              <a:ext uri="{FF2B5EF4-FFF2-40B4-BE49-F238E27FC236}">
                <a16:creationId xmlns:a16="http://schemas.microsoft.com/office/drawing/2014/main" id="{59A00D01-913F-3D13-B081-1D2C46342B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68938" y="960120"/>
            <a:ext cx="3771900" cy="3771900"/>
          </a:xfrm>
          <a:prstGeom prst="rect">
            <a:avLst/>
          </a:prstGeom>
        </p:spPr>
      </p:pic>
      <p:pic>
        <p:nvPicPr>
          <p:cNvPr id="26" name="m12_mr_star_r50_trim">
            <a:hlinkClick r:id="" action="ppaction://media"/>
            <a:extLst>
              <a:ext uri="{FF2B5EF4-FFF2-40B4-BE49-F238E27FC236}">
                <a16:creationId xmlns:a16="http://schemas.microsoft.com/office/drawing/2014/main" id="{E1336680-990D-0848-F388-6FFA42DB71C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03161" y="960120"/>
            <a:ext cx="3771900" cy="3771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712F64-4EC8-BB1E-6B54-5821C1F89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cycles of matter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27A496E-A639-2D35-885E-D7F798A79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4C43C-3459-0D44-846A-9F2CD13E10E8}" type="slidenum">
              <a:rPr lang="en-US" smtClean="0"/>
              <a:pPr/>
              <a:t>7</a:t>
            </a:fld>
            <a:endParaRPr lang="en-US" dirty="0"/>
          </a:p>
        </p:txBody>
      </p:sp>
      <p:grpSp>
        <p:nvGrpSpPr>
          <p:cNvPr id="13" name="Group 710">
            <a:extLst>
              <a:ext uri="{FF2B5EF4-FFF2-40B4-BE49-F238E27FC236}">
                <a16:creationId xmlns:a16="http://schemas.microsoft.com/office/drawing/2014/main" id="{1D00AE09-1F29-212C-E383-51F3CEAAC1D3}"/>
              </a:ext>
            </a:extLst>
          </p:cNvPr>
          <p:cNvGrpSpPr/>
          <p:nvPr/>
        </p:nvGrpSpPr>
        <p:grpSpPr>
          <a:xfrm>
            <a:off x="4398876" y="1314057"/>
            <a:ext cx="346249" cy="3064027"/>
            <a:chOff x="0" y="-52622"/>
            <a:chExt cx="474897" cy="4202469"/>
          </a:xfrm>
        </p:grpSpPr>
        <p:grpSp>
          <p:nvGrpSpPr>
            <p:cNvPr id="14" name="Group 705">
              <a:extLst>
                <a:ext uri="{FF2B5EF4-FFF2-40B4-BE49-F238E27FC236}">
                  <a16:creationId xmlns:a16="http://schemas.microsoft.com/office/drawing/2014/main" id="{CFD29E39-824F-AF1F-AA33-38004ED305E2}"/>
                </a:ext>
              </a:extLst>
            </p:cNvPr>
            <p:cNvGrpSpPr/>
            <p:nvPr/>
          </p:nvGrpSpPr>
          <p:grpSpPr>
            <a:xfrm>
              <a:off x="126093" y="276577"/>
              <a:ext cx="300391" cy="3552209"/>
              <a:chOff x="0" y="0"/>
              <a:chExt cx="300390" cy="3552207"/>
            </a:xfrm>
          </p:grpSpPr>
          <p:sp>
            <p:nvSpPr>
              <p:cNvPr id="19" name="Shape 703">
                <a:extLst>
                  <a:ext uri="{FF2B5EF4-FFF2-40B4-BE49-F238E27FC236}">
                    <a16:creationId xmlns:a16="http://schemas.microsoft.com/office/drawing/2014/main" id="{74EF509F-F699-3F1B-ACD3-B92DF3B36DEF}"/>
                  </a:ext>
                </a:extLst>
              </p:cNvPr>
              <p:cNvSpPr/>
              <p:nvPr/>
            </p:nvSpPr>
            <p:spPr>
              <a:xfrm>
                <a:off x="0" y="1778000"/>
                <a:ext cx="300391" cy="1774208"/>
              </a:xfrm>
              <a:prstGeom prst="rect">
                <a:avLst/>
              </a:prstGeom>
              <a:gradFill flip="none" rotWithShape="1">
                <a:gsLst>
                  <a:gs pos="0">
                    <a:srgbClr val="00F900"/>
                  </a:gs>
                  <a:gs pos="100000">
                    <a:srgbClr val="FF40FF"/>
                  </a:gs>
                </a:gsLst>
                <a:lin ang="54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38100" tIns="38100" rIns="38100" bIns="38100" numCol="1" anchor="ctr">
                <a:noAutofit/>
              </a:bodyPr>
              <a:lstStyle/>
              <a:p>
                <a:pPr algn="ctr" defTabSz="438150">
                  <a:defRPr sz="3000">
                    <a:solidFill>
                      <a:srgbClr val="0433FF"/>
                    </a:solidFill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</a:defRPr>
                </a:pPr>
                <a:endParaRPr sz="2250" b="1">
                  <a:latin typeface="Avenir Next Condensed Demi Bold" panose="020B0506020202020204" pitchFamily="34" charset="0"/>
                </a:endParaRPr>
              </a:p>
            </p:txBody>
          </p:sp>
          <p:sp>
            <p:nvSpPr>
              <p:cNvPr id="20" name="Shape 704">
                <a:extLst>
                  <a:ext uri="{FF2B5EF4-FFF2-40B4-BE49-F238E27FC236}">
                    <a16:creationId xmlns:a16="http://schemas.microsoft.com/office/drawing/2014/main" id="{6F5DA488-E5DD-D67F-09EF-903E80251410}"/>
                  </a:ext>
                </a:extLst>
              </p:cNvPr>
              <p:cNvSpPr/>
              <p:nvPr/>
            </p:nvSpPr>
            <p:spPr>
              <a:xfrm>
                <a:off x="0" y="0"/>
                <a:ext cx="300391" cy="1774208"/>
              </a:xfrm>
              <a:prstGeom prst="rect">
                <a:avLst/>
              </a:prstGeom>
              <a:gradFill flip="none" rotWithShape="1">
                <a:gsLst>
                  <a:gs pos="0">
                    <a:srgbClr val="FF2600"/>
                  </a:gs>
                  <a:gs pos="100000">
                    <a:srgbClr val="00F900"/>
                  </a:gs>
                </a:gsLst>
                <a:lin ang="54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38100" tIns="38100" rIns="38100" bIns="38100" numCol="1" anchor="ctr">
                <a:noAutofit/>
              </a:bodyPr>
              <a:lstStyle/>
              <a:p>
                <a:pPr algn="ctr" defTabSz="438150">
                  <a:defRPr sz="3000">
                    <a:solidFill>
                      <a:srgbClr val="0433FF"/>
                    </a:solidFill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</a:defRPr>
                </a:pPr>
                <a:endParaRPr sz="2250" b="1">
                  <a:latin typeface="Avenir Next Condensed Demi Bold" panose="020B0506020202020204" pitchFamily="34" charset="0"/>
                </a:endParaRPr>
              </a:p>
            </p:txBody>
          </p:sp>
        </p:grpSp>
        <p:sp>
          <p:nvSpPr>
            <p:cNvPr id="15" name="Shape 706">
              <a:extLst>
                <a:ext uri="{FF2B5EF4-FFF2-40B4-BE49-F238E27FC236}">
                  <a16:creationId xmlns:a16="http://schemas.microsoft.com/office/drawing/2014/main" id="{3BE83248-2EBD-E08C-A5AA-88AAAC66EBC1}"/>
                </a:ext>
              </a:extLst>
            </p:cNvPr>
            <p:cNvSpPr/>
            <p:nvPr/>
          </p:nvSpPr>
          <p:spPr>
            <a:xfrm>
              <a:off x="0" y="3806866"/>
              <a:ext cx="474897" cy="3429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ctr">
              <a:spAutoFit/>
            </a:bodyPr>
            <a:lstStyle/>
            <a:p>
              <a:pPr>
                <a:defRPr sz="1500"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10</a:t>
              </a:r>
              <a:r>
                <a:rPr sz="1125" b="1" baseline="31999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3</a:t>
              </a: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K</a:t>
              </a:r>
            </a:p>
          </p:txBody>
        </p:sp>
        <p:sp>
          <p:nvSpPr>
            <p:cNvPr id="16" name="Shape 707">
              <a:extLst>
                <a:ext uri="{FF2B5EF4-FFF2-40B4-BE49-F238E27FC236}">
                  <a16:creationId xmlns:a16="http://schemas.microsoft.com/office/drawing/2014/main" id="{35697900-A5FE-856D-BDB4-641B6603B288}"/>
                </a:ext>
              </a:extLst>
            </p:cNvPr>
            <p:cNvSpPr/>
            <p:nvPr/>
          </p:nvSpPr>
          <p:spPr>
            <a:xfrm>
              <a:off x="0" y="-52622"/>
              <a:ext cx="474897" cy="3429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ctr">
              <a:spAutoFit/>
            </a:bodyPr>
            <a:lstStyle/>
            <a:p>
              <a:pPr>
                <a:defRPr sz="1500"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10</a:t>
              </a:r>
              <a:r>
                <a:rPr sz="1125" b="1" baseline="31999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6</a:t>
              </a: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K</a:t>
              </a:r>
            </a:p>
          </p:txBody>
        </p:sp>
        <p:sp>
          <p:nvSpPr>
            <p:cNvPr id="17" name="Shape 708">
              <a:extLst>
                <a:ext uri="{FF2B5EF4-FFF2-40B4-BE49-F238E27FC236}">
                  <a16:creationId xmlns:a16="http://schemas.microsoft.com/office/drawing/2014/main" id="{5140B1BA-4DA9-0C01-AAB3-CCFFBBB17467}"/>
                </a:ext>
              </a:extLst>
            </p:cNvPr>
            <p:cNvSpPr/>
            <p:nvPr/>
          </p:nvSpPr>
          <p:spPr>
            <a:xfrm>
              <a:off x="0" y="2477430"/>
              <a:ext cx="474897" cy="3429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ctr">
              <a:spAutoFit/>
            </a:bodyPr>
            <a:lstStyle/>
            <a:p>
              <a:pPr>
                <a:defRPr sz="1500"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10</a:t>
              </a:r>
              <a:r>
                <a:rPr sz="1125" b="1" baseline="31999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4</a:t>
              </a: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K</a:t>
              </a:r>
            </a:p>
          </p:txBody>
        </p:sp>
        <p:sp>
          <p:nvSpPr>
            <p:cNvPr id="18" name="Shape 709">
              <a:extLst>
                <a:ext uri="{FF2B5EF4-FFF2-40B4-BE49-F238E27FC236}">
                  <a16:creationId xmlns:a16="http://schemas.microsoft.com/office/drawing/2014/main" id="{16EFB11F-ADE9-E847-9926-C0AE9663B433}"/>
                </a:ext>
              </a:extLst>
            </p:cNvPr>
            <p:cNvSpPr/>
            <p:nvPr/>
          </p:nvSpPr>
          <p:spPr>
            <a:xfrm>
              <a:off x="0" y="1258228"/>
              <a:ext cx="474897" cy="3429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none" lIns="38100" tIns="38100" rIns="38100" bIns="38100" numCol="1" anchor="ctr">
              <a:spAutoFit/>
            </a:bodyPr>
            <a:lstStyle/>
            <a:p>
              <a:pPr>
                <a:defRPr sz="1500"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10</a:t>
              </a:r>
              <a:r>
                <a:rPr sz="1125" b="1" baseline="31999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5</a:t>
              </a:r>
              <a:r>
                <a:rPr sz="1125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K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87C5054-EDC4-4DAB-4331-B0129DA6BE91}"/>
              </a:ext>
            </a:extLst>
          </p:cNvPr>
          <p:cNvSpPr txBox="1"/>
          <p:nvPr/>
        </p:nvSpPr>
        <p:spPr>
          <a:xfrm>
            <a:off x="403161" y="960120"/>
            <a:ext cx="3771900" cy="738664"/>
          </a:xfrm>
          <a:prstGeom prst="rect">
            <a:avLst/>
          </a:prstGeom>
          <a:noFill/>
        </p:spPr>
        <p:txBody>
          <a:bodyPr wrap="square" tIns="137160" rIns="205740" rtlCol="0">
            <a:spAutoFit/>
          </a:bodyPr>
          <a:lstStyle/>
          <a:p>
            <a:pPr algn="r"/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Avenir Next" charset="0"/>
                <a:cs typeface="Avenir Next Demi Bold"/>
              </a:rPr>
              <a:t>Stars and Dust</a:t>
            </a:r>
          </a:p>
          <a:p>
            <a:pPr algn="r"/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Avenir Next" charset="0"/>
                <a:cs typeface="Avenir Next Demi Bold"/>
              </a:rPr>
              <a:t>Optical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71B646-F6C5-96AB-E471-F0A824CB92FA}"/>
              </a:ext>
            </a:extLst>
          </p:cNvPr>
          <p:cNvSpPr txBox="1"/>
          <p:nvPr/>
        </p:nvSpPr>
        <p:spPr>
          <a:xfrm>
            <a:off x="4968938" y="960120"/>
            <a:ext cx="3771900" cy="1015663"/>
          </a:xfrm>
          <a:prstGeom prst="rect">
            <a:avLst/>
          </a:prstGeom>
          <a:noFill/>
        </p:spPr>
        <p:txBody>
          <a:bodyPr wrap="square" tIns="137160" rIns="205740" rtlCol="0">
            <a:spAutoFit/>
          </a:bodyPr>
          <a:lstStyle/>
          <a:p>
            <a:pPr algn="r"/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Avenir Next" charset="0"/>
                <a:cs typeface="Avenir Next Demi Bold"/>
              </a:rPr>
              <a:t>Gas</a:t>
            </a:r>
          </a:p>
          <a:p>
            <a:pPr algn="r"/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Avenir Next" charset="0"/>
                <a:cs typeface="Avenir Next Demi Bold"/>
              </a:rPr>
              <a:t>Red = X-ray</a:t>
            </a:r>
          </a:p>
          <a:p>
            <a:pPr algn="r"/>
            <a:r>
              <a:rPr lang="en-US" sz="18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Demi Bold" panose="020B0506020202020204" pitchFamily="34" charset="0"/>
                <a:ea typeface="Avenir Next" charset="0"/>
                <a:cs typeface="Avenir Next Demi Bold"/>
              </a:rPr>
              <a:t>Green = Far-UV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36400C-7410-103D-C3CE-AC1F9D0E062F}"/>
              </a:ext>
            </a:extLst>
          </p:cNvPr>
          <p:cNvSpPr txBox="1"/>
          <p:nvPr/>
        </p:nvSpPr>
        <p:spPr>
          <a:xfrm>
            <a:off x="7256137" y="298636"/>
            <a:ext cx="1484702" cy="5816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120000"/>
              </a:lnSpc>
            </a:pPr>
            <a:r>
              <a:rPr lang="en-US" sz="1500" dirty="0" err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</a:rPr>
              <a:t>Illustris</a:t>
            </a:r>
            <a:r>
              <a:rPr lang="en-US" sz="15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</a:rPr>
              <a:t> simulation</a:t>
            </a:r>
          </a:p>
          <a:p>
            <a:pPr algn="r">
              <a:lnSpc>
                <a:spcPct val="120000"/>
              </a:lnSpc>
            </a:pPr>
            <a:r>
              <a:rPr lang="en-US" sz="12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</a:rPr>
              <a:t>Credit: Snyder (STScI)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33838E-7931-09AA-19A9-1C80C14F0FEF}"/>
              </a:ext>
            </a:extLst>
          </p:cNvPr>
          <p:cNvSpPr txBox="1"/>
          <p:nvPr/>
        </p:nvSpPr>
        <p:spPr>
          <a:xfrm>
            <a:off x="4949635" y="4732020"/>
            <a:ext cx="3767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by Jessica Werk, Tuesday, 10:50am</a:t>
            </a:r>
          </a:p>
        </p:txBody>
      </p:sp>
    </p:spTree>
    <p:extLst>
      <p:ext uri="{BB962C8B-B14F-4D97-AF65-F5344CB8AC3E}">
        <p14:creationId xmlns:p14="http://schemas.microsoft.com/office/powerpoint/2010/main" val="182303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9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3886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video>
              <p:cMediaNode vol="80000">
                <p:cTn id="10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E7D2208-9B92-92EB-49A0-F5ABA7CB22A6}"/>
              </a:ext>
            </a:extLst>
          </p:cNvPr>
          <p:cNvGrpSpPr/>
          <p:nvPr/>
        </p:nvGrpSpPr>
        <p:grpSpPr>
          <a:xfrm>
            <a:off x="5776541" y="1139502"/>
            <a:ext cx="2400300" cy="1756737"/>
            <a:chOff x="7617753" y="1019859"/>
            <a:chExt cx="3200400" cy="2342316"/>
          </a:xfrm>
        </p:grpSpPr>
        <p:pic>
          <p:nvPicPr>
            <p:cNvPr id="415" name="Image" descr="Image"/>
            <p:cNvPicPr>
              <a:picLocks noChangeAspect="1"/>
            </p:cNvPicPr>
            <p:nvPr/>
          </p:nvPicPr>
          <p:blipFill>
            <a:blip r:embed="rId2"/>
            <a:srcRect t="7951" b="863"/>
            <a:stretch>
              <a:fillRect/>
            </a:stretch>
          </p:blipFill>
          <p:spPr>
            <a:xfrm>
              <a:off x="7617753" y="1019859"/>
              <a:ext cx="3200400" cy="2342316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6" name="Tumlinson, Peeples, &amp; Werk (ARA&amp;A, 2017)">
              <a:extLst>
                <a:ext uri="{FF2B5EF4-FFF2-40B4-BE49-F238E27FC236}">
                  <a16:creationId xmlns:a16="http://schemas.microsoft.com/office/drawing/2014/main" id="{20D23277-2960-08CC-64DB-33F3BD226BB2}"/>
                </a:ext>
              </a:extLst>
            </p:cNvPr>
            <p:cNvSpPr txBox="1"/>
            <p:nvPr/>
          </p:nvSpPr>
          <p:spPr>
            <a:xfrm>
              <a:off x="7715864" y="1123291"/>
              <a:ext cx="2073217" cy="287259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38100" tIns="38100" rIns="38100" bIns="38100" anchor="ctr">
              <a:spAutoFit/>
            </a:bodyPr>
            <a:lstStyle>
              <a:lvl1pPr>
                <a:defRPr sz="1500">
                  <a:solidFill>
                    <a:schemeClr val="accent1">
                      <a:hueOff val="118245"/>
                      <a:lumOff val="-11372"/>
                    </a:schemeClr>
                  </a:solidFill>
                </a:defRPr>
              </a:lvl1pPr>
            </a:lstStyle>
            <a:p>
              <a:r>
                <a:rPr sz="900" dirty="0">
                  <a:solidFill>
                    <a:schemeClr val="tx1"/>
                  </a:solidFill>
                  <a:latin typeface="Avenir Next Condensed Medium" panose="020B0506020202020204" pitchFamily="34" charset="0"/>
                </a:rPr>
                <a:t>Tumlinson, </a:t>
              </a:r>
              <a:r>
                <a:rPr sz="900" dirty="0" err="1">
                  <a:solidFill>
                    <a:schemeClr val="tx1"/>
                  </a:solidFill>
                  <a:latin typeface="Avenir Next Condensed Medium" panose="020B0506020202020204" pitchFamily="34" charset="0"/>
                </a:rPr>
                <a:t>Peeples</a:t>
              </a:r>
              <a:r>
                <a:rPr sz="900" dirty="0">
                  <a:solidFill>
                    <a:schemeClr val="tx1"/>
                  </a:solidFill>
                  <a:latin typeface="Avenir Next Condensed Medium" panose="020B0506020202020204" pitchFamily="34" charset="0"/>
                </a:rPr>
                <a:t>, &amp; Werk (2017)</a:t>
              </a:r>
            </a:p>
          </p:txBody>
        </p:sp>
      </p:grpSp>
      <p:sp>
        <p:nvSpPr>
          <p:cNvPr id="1409" name="most heavy elements (C, O, Fe) made in galaxies are ejected from the disk.…"/>
          <p:cNvSpPr txBox="1"/>
          <p:nvPr/>
        </p:nvSpPr>
        <p:spPr>
          <a:xfrm>
            <a:off x="206638" y="754380"/>
            <a:ext cx="5792141" cy="17801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9050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M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ost heavy elements (C, O, Fe) made in galaxies are ejected from the disk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G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alaxies like our own drive a massive recycling flow through the </a:t>
            </a:r>
            <a:r>
              <a:rPr sz="1650" dirty="0" err="1">
                <a:solidFill>
                  <a:schemeClr val="bg1"/>
                </a:solidFill>
                <a:latin typeface="Avenir Next Condensed Medium" panose="020B0506020202020204" pitchFamily="34" charset="0"/>
              </a:rPr>
              <a:t>Circumgalactic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Medium, taking up to a billion years to return to the disk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Understanding the energetics, timescale, and content of these flows is critical to “Unveiling the Drivers of Galaxy Growth” (Astro2020)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AF749-B067-FE23-66D8-341700DAD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Mapping galactic outflows and recycling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2D49319-C363-BFF2-AFA6-794FDC83D713}"/>
              </a:ext>
            </a:extLst>
          </p:cNvPr>
          <p:cNvGrpSpPr/>
          <p:nvPr/>
        </p:nvGrpSpPr>
        <p:grpSpPr>
          <a:xfrm>
            <a:off x="114300" y="2751083"/>
            <a:ext cx="7132320" cy="2263140"/>
            <a:chOff x="152400" y="3657600"/>
            <a:chExt cx="9509760" cy="3017520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313C26A-4B2A-359A-F47F-C48A57AA8DD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57198" y="3657600"/>
              <a:ext cx="8369319" cy="3017520"/>
              <a:chOff x="80635" y="2482133"/>
              <a:chExt cx="9144398" cy="3296971"/>
            </a:xfrm>
          </p:grpSpPr>
          <p:pic>
            <p:nvPicPr>
              <p:cNvPr id="423" name="hs-2015-02-b-large_web.png" descr="hs-2015-02-b-large_web.png"/>
              <p:cNvPicPr>
                <a:picLocks noChangeAspect="1"/>
              </p:cNvPicPr>
              <p:nvPr/>
            </p:nvPicPr>
            <p:blipFill>
              <a:blip r:embed="rId3"/>
              <a:srcRect t="437"/>
              <a:stretch>
                <a:fillRect/>
              </a:stretch>
            </p:blipFill>
            <p:spPr>
              <a:xfrm rot="11263576">
                <a:off x="80635" y="2482133"/>
                <a:ext cx="9144398" cy="324726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588" extrusionOk="0">
                    <a:moveTo>
                      <a:pt x="17329" y="2"/>
                    </a:moveTo>
                    <a:cubicBezTo>
                      <a:pt x="17258" y="-12"/>
                      <a:pt x="17161" y="51"/>
                      <a:pt x="17037" y="190"/>
                    </a:cubicBezTo>
                    <a:cubicBezTo>
                      <a:pt x="16948" y="289"/>
                      <a:pt x="16811" y="438"/>
                      <a:pt x="16731" y="520"/>
                    </a:cubicBezTo>
                    <a:cubicBezTo>
                      <a:pt x="16549" y="710"/>
                      <a:pt x="16506" y="789"/>
                      <a:pt x="16506" y="936"/>
                    </a:cubicBezTo>
                    <a:cubicBezTo>
                      <a:pt x="16506" y="1053"/>
                      <a:pt x="16571" y="1456"/>
                      <a:pt x="16613" y="1598"/>
                    </a:cubicBezTo>
                    <a:cubicBezTo>
                      <a:pt x="16631" y="1661"/>
                      <a:pt x="16625" y="1691"/>
                      <a:pt x="16575" y="1777"/>
                    </a:cubicBezTo>
                    <a:cubicBezTo>
                      <a:pt x="16542" y="1834"/>
                      <a:pt x="16479" y="1918"/>
                      <a:pt x="16434" y="1965"/>
                    </a:cubicBezTo>
                    <a:cubicBezTo>
                      <a:pt x="16324" y="2078"/>
                      <a:pt x="16282" y="2193"/>
                      <a:pt x="16304" y="2317"/>
                    </a:cubicBezTo>
                    <a:cubicBezTo>
                      <a:pt x="16382" y="2739"/>
                      <a:pt x="16384" y="2724"/>
                      <a:pt x="16233" y="2910"/>
                    </a:cubicBezTo>
                    <a:lnTo>
                      <a:pt x="16130" y="3037"/>
                    </a:lnTo>
                    <a:lnTo>
                      <a:pt x="16102" y="2917"/>
                    </a:lnTo>
                    <a:cubicBezTo>
                      <a:pt x="16087" y="2851"/>
                      <a:pt x="16073" y="2745"/>
                      <a:pt x="16073" y="2681"/>
                    </a:cubicBezTo>
                    <a:cubicBezTo>
                      <a:pt x="16072" y="2617"/>
                      <a:pt x="16056" y="2497"/>
                      <a:pt x="16037" y="2413"/>
                    </a:cubicBezTo>
                    <a:cubicBezTo>
                      <a:pt x="16018" y="2330"/>
                      <a:pt x="15994" y="2209"/>
                      <a:pt x="15985" y="2147"/>
                    </a:cubicBezTo>
                    <a:cubicBezTo>
                      <a:pt x="15969" y="2045"/>
                      <a:pt x="15954" y="2033"/>
                      <a:pt x="15850" y="2033"/>
                    </a:cubicBezTo>
                    <a:cubicBezTo>
                      <a:pt x="15784" y="2033"/>
                      <a:pt x="15701" y="2069"/>
                      <a:pt x="15660" y="2115"/>
                    </a:cubicBezTo>
                    <a:cubicBezTo>
                      <a:pt x="15603" y="2180"/>
                      <a:pt x="15582" y="2184"/>
                      <a:pt x="15561" y="2135"/>
                    </a:cubicBezTo>
                    <a:cubicBezTo>
                      <a:pt x="15531" y="2064"/>
                      <a:pt x="15480" y="1793"/>
                      <a:pt x="15480" y="1703"/>
                    </a:cubicBezTo>
                    <a:cubicBezTo>
                      <a:pt x="15480" y="1608"/>
                      <a:pt x="15420" y="1479"/>
                      <a:pt x="15362" y="1450"/>
                    </a:cubicBezTo>
                    <a:cubicBezTo>
                      <a:pt x="15329" y="1434"/>
                      <a:pt x="15264" y="1471"/>
                      <a:pt x="15192" y="1545"/>
                    </a:cubicBezTo>
                    <a:cubicBezTo>
                      <a:pt x="14909" y="1839"/>
                      <a:pt x="14820" y="1937"/>
                      <a:pt x="14778" y="2000"/>
                    </a:cubicBezTo>
                    <a:cubicBezTo>
                      <a:pt x="14753" y="2037"/>
                      <a:pt x="14683" y="2119"/>
                      <a:pt x="14621" y="2182"/>
                    </a:cubicBezTo>
                    <a:cubicBezTo>
                      <a:pt x="14475" y="2332"/>
                      <a:pt x="14461" y="2383"/>
                      <a:pt x="14507" y="2598"/>
                    </a:cubicBezTo>
                    <a:cubicBezTo>
                      <a:pt x="14576" y="2925"/>
                      <a:pt x="14601" y="3091"/>
                      <a:pt x="14595" y="3180"/>
                    </a:cubicBezTo>
                    <a:cubicBezTo>
                      <a:pt x="14586" y="3307"/>
                      <a:pt x="14205" y="3775"/>
                      <a:pt x="14173" y="3698"/>
                    </a:cubicBezTo>
                    <a:cubicBezTo>
                      <a:pt x="14144" y="3631"/>
                      <a:pt x="14094" y="3359"/>
                      <a:pt x="14094" y="3269"/>
                    </a:cubicBezTo>
                    <a:cubicBezTo>
                      <a:pt x="14094" y="3234"/>
                      <a:pt x="14073" y="3158"/>
                      <a:pt x="14046" y="3100"/>
                    </a:cubicBezTo>
                    <a:cubicBezTo>
                      <a:pt x="13990" y="2976"/>
                      <a:pt x="13886" y="2965"/>
                      <a:pt x="13779" y="3073"/>
                    </a:cubicBezTo>
                    <a:cubicBezTo>
                      <a:pt x="13740" y="3113"/>
                      <a:pt x="13694" y="3146"/>
                      <a:pt x="13677" y="3147"/>
                    </a:cubicBezTo>
                    <a:cubicBezTo>
                      <a:pt x="13647" y="3147"/>
                      <a:pt x="13590" y="2892"/>
                      <a:pt x="13590" y="2759"/>
                    </a:cubicBezTo>
                    <a:cubicBezTo>
                      <a:pt x="13590" y="2721"/>
                      <a:pt x="13582" y="2691"/>
                      <a:pt x="13572" y="2691"/>
                    </a:cubicBezTo>
                    <a:cubicBezTo>
                      <a:pt x="13561" y="2691"/>
                      <a:pt x="13546" y="2636"/>
                      <a:pt x="13536" y="2567"/>
                    </a:cubicBezTo>
                    <a:cubicBezTo>
                      <a:pt x="13500" y="2297"/>
                      <a:pt x="13365" y="2349"/>
                      <a:pt x="13014" y="2771"/>
                    </a:cubicBezTo>
                    <a:cubicBezTo>
                      <a:pt x="12939" y="2860"/>
                      <a:pt x="12856" y="2918"/>
                      <a:pt x="12783" y="2929"/>
                    </a:cubicBezTo>
                    <a:cubicBezTo>
                      <a:pt x="12721" y="2938"/>
                      <a:pt x="12641" y="2980"/>
                      <a:pt x="12606" y="3021"/>
                    </a:cubicBezTo>
                    <a:cubicBezTo>
                      <a:pt x="12520" y="3122"/>
                      <a:pt x="12457" y="3117"/>
                      <a:pt x="12445" y="3008"/>
                    </a:cubicBezTo>
                    <a:cubicBezTo>
                      <a:pt x="12439" y="2959"/>
                      <a:pt x="12417" y="2819"/>
                      <a:pt x="12396" y="2698"/>
                    </a:cubicBezTo>
                    <a:cubicBezTo>
                      <a:pt x="12338" y="2361"/>
                      <a:pt x="12262" y="2313"/>
                      <a:pt x="12075" y="2495"/>
                    </a:cubicBezTo>
                    <a:lnTo>
                      <a:pt x="11965" y="2603"/>
                    </a:lnTo>
                    <a:lnTo>
                      <a:pt x="11935" y="2491"/>
                    </a:lnTo>
                    <a:cubicBezTo>
                      <a:pt x="11918" y="2430"/>
                      <a:pt x="11889" y="2278"/>
                      <a:pt x="11870" y="2155"/>
                    </a:cubicBezTo>
                    <a:cubicBezTo>
                      <a:pt x="11841" y="1967"/>
                      <a:pt x="11824" y="1921"/>
                      <a:pt x="11766" y="1876"/>
                    </a:cubicBezTo>
                    <a:cubicBezTo>
                      <a:pt x="11669" y="1802"/>
                      <a:pt x="11596" y="1849"/>
                      <a:pt x="11367" y="2131"/>
                    </a:cubicBezTo>
                    <a:cubicBezTo>
                      <a:pt x="11215" y="2318"/>
                      <a:pt x="11165" y="2360"/>
                      <a:pt x="11151" y="2312"/>
                    </a:cubicBezTo>
                    <a:cubicBezTo>
                      <a:pt x="11141" y="2277"/>
                      <a:pt x="11069" y="2052"/>
                      <a:pt x="10991" y="1812"/>
                    </a:cubicBezTo>
                    <a:cubicBezTo>
                      <a:pt x="10799" y="1220"/>
                      <a:pt x="10707" y="1155"/>
                      <a:pt x="10534" y="1487"/>
                    </a:cubicBezTo>
                    <a:cubicBezTo>
                      <a:pt x="10448" y="1651"/>
                      <a:pt x="10452" y="1653"/>
                      <a:pt x="10335" y="1351"/>
                    </a:cubicBezTo>
                    <a:cubicBezTo>
                      <a:pt x="10282" y="1212"/>
                      <a:pt x="10264" y="1197"/>
                      <a:pt x="10162" y="1197"/>
                    </a:cubicBezTo>
                    <a:cubicBezTo>
                      <a:pt x="10062" y="1197"/>
                      <a:pt x="10036" y="1217"/>
                      <a:pt x="9966" y="1356"/>
                    </a:cubicBezTo>
                    <a:lnTo>
                      <a:pt x="9886" y="1517"/>
                    </a:lnTo>
                    <a:lnTo>
                      <a:pt x="9795" y="1236"/>
                    </a:lnTo>
                    <a:lnTo>
                      <a:pt x="9704" y="955"/>
                    </a:lnTo>
                    <a:lnTo>
                      <a:pt x="9607" y="978"/>
                    </a:lnTo>
                    <a:cubicBezTo>
                      <a:pt x="9529" y="996"/>
                      <a:pt x="9489" y="1043"/>
                      <a:pt x="9405" y="1213"/>
                    </a:cubicBezTo>
                    <a:cubicBezTo>
                      <a:pt x="9347" y="1329"/>
                      <a:pt x="9292" y="1425"/>
                      <a:pt x="9281" y="1425"/>
                    </a:cubicBezTo>
                    <a:cubicBezTo>
                      <a:pt x="9271" y="1425"/>
                      <a:pt x="9245" y="1364"/>
                      <a:pt x="9224" y="1290"/>
                    </a:cubicBezTo>
                    <a:cubicBezTo>
                      <a:pt x="9193" y="1180"/>
                      <a:pt x="9167" y="1152"/>
                      <a:pt x="9083" y="1132"/>
                    </a:cubicBezTo>
                    <a:cubicBezTo>
                      <a:pt x="8987" y="1110"/>
                      <a:pt x="8974" y="1120"/>
                      <a:pt x="8881" y="1300"/>
                    </a:cubicBezTo>
                    <a:lnTo>
                      <a:pt x="8782" y="1491"/>
                    </a:lnTo>
                    <a:lnTo>
                      <a:pt x="8692" y="1243"/>
                    </a:lnTo>
                    <a:cubicBezTo>
                      <a:pt x="8605" y="1002"/>
                      <a:pt x="8599" y="994"/>
                      <a:pt x="8500" y="998"/>
                    </a:cubicBezTo>
                    <a:cubicBezTo>
                      <a:pt x="8414" y="1000"/>
                      <a:pt x="8383" y="1028"/>
                      <a:pt x="8311" y="1166"/>
                    </a:cubicBezTo>
                    <a:lnTo>
                      <a:pt x="8225" y="1333"/>
                    </a:lnTo>
                    <a:lnTo>
                      <a:pt x="8162" y="1199"/>
                    </a:lnTo>
                    <a:cubicBezTo>
                      <a:pt x="8128" y="1126"/>
                      <a:pt x="8100" y="1035"/>
                      <a:pt x="8100" y="998"/>
                    </a:cubicBezTo>
                    <a:cubicBezTo>
                      <a:pt x="8100" y="894"/>
                      <a:pt x="7969" y="767"/>
                      <a:pt x="7897" y="800"/>
                    </a:cubicBezTo>
                    <a:cubicBezTo>
                      <a:pt x="7862" y="815"/>
                      <a:pt x="7811" y="888"/>
                      <a:pt x="7783" y="962"/>
                    </a:cubicBezTo>
                    <a:cubicBezTo>
                      <a:pt x="7755" y="1035"/>
                      <a:pt x="7699" y="1159"/>
                      <a:pt x="7660" y="1236"/>
                    </a:cubicBezTo>
                    <a:cubicBezTo>
                      <a:pt x="7620" y="1314"/>
                      <a:pt x="7548" y="1455"/>
                      <a:pt x="7502" y="1549"/>
                    </a:cubicBezTo>
                    <a:cubicBezTo>
                      <a:pt x="7455" y="1643"/>
                      <a:pt x="7374" y="1759"/>
                      <a:pt x="7322" y="1806"/>
                    </a:cubicBezTo>
                    <a:cubicBezTo>
                      <a:pt x="7269" y="1853"/>
                      <a:pt x="7197" y="1945"/>
                      <a:pt x="7160" y="2012"/>
                    </a:cubicBezTo>
                    <a:cubicBezTo>
                      <a:pt x="7123" y="2079"/>
                      <a:pt x="7086" y="2133"/>
                      <a:pt x="7078" y="2133"/>
                    </a:cubicBezTo>
                    <a:cubicBezTo>
                      <a:pt x="7070" y="2133"/>
                      <a:pt x="7029" y="2032"/>
                      <a:pt x="6987" y="1909"/>
                    </a:cubicBezTo>
                    <a:cubicBezTo>
                      <a:pt x="6871" y="1567"/>
                      <a:pt x="6749" y="1540"/>
                      <a:pt x="6613" y="1829"/>
                    </a:cubicBezTo>
                    <a:cubicBezTo>
                      <a:pt x="6575" y="1911"/>
                      <a:pt x="6534" y="1980"/>
                      <a:pt x="6524" y="1980"/>
                    </a:cubicBezTo>
                    <a:cubicBezTo>
                      <a:pt x="6504" y="1982"/>
                      <a:pt x="6419" y="1767"/>
                      <a:pt x="6368" y="1586"/>
                    </a:cubicBezTo>
                    <a:cubicBezTo>
                      <a:pt x="6343" y="1500"/>
                      <a:pt x="6317" y="1475"/>
                      <a:pt x="6249" y="1475"/>
                    </a:cubicBezTo>
                    <a:cubicBezTo>
                      <a:pt x="6173" y="1475"/>
                      <a:pt x="6144" y="1509"/>
                      <a:pt x="6028" y="1735"/>
                    </a:cubicBezTo>
                    <a:cubicBezTo>
                      <a:pt x="5955" y="1878"/>
                      <a:pt x="5874" y="2047"/>
                      <a:pt x="5850" y="2110"/>
                    </a:cubicBezTo>
                    <a:cubicBezTo>
                      <a:pt x="5790" y="2261"/>
                      <a:pt x="5711" y="2370"/>
                      <a:pt x="5629" y="2413"/>
                    </a:cubicBezTo>
                    <a:cubicBezTo>
                      <a:pt x="5593" y="2432"/>
                      <a:pt x="5526" y="2515"/>
                      <a:pt x="5481" y="2595"/>
                    </a:cubicBezTo>
                    <a:cubicBezTo>
                      <a:pt x="5436" y="2676"/>
                      <a:pt x="5391" y="2742"/>
                      <a:pt x="5381" y="2742"/>
                    </a:cubicBezTo>
                    <a:cubicBezTo>
                      <a:pt x="5371" y="2742"/>
                      <a:pt x="5327" y="2634"/>
                      <a:pt x="5284" y="2501"/>
                    </a:cubicBezTo>
                    <a:cubicBezTo>
                      <a:pt x="5206" y="2267"/>
                      <a:pt x="5201" y="2260"/>
                      <a:pt x="5097" y="2260"/>
                    </a:cubicBezTo>
                    <a:cubicBezTo>
                      <a:pt x="5001" y="2260"/>
                      <a:pt x="4984" y="2279"/>
                      <a:pt x="4909" y="2451"/>
                    </a:cubicBezTo>
                    <a:lnTo>
                      <a:pt x="4827" y="2641"/>
                    </a:lnTo>
                    <a:lnTo>
                      <a:pt x="4737" y="2385"/>
                    </a:lnTo>
                    <a:cubicBezTo>
                      <a:pt x="4590" y="1966"/>
                      <a:pt x="4481" y="1998"/>
                      <a:pt x="4257" y="2524"/>
                    </a:cubicBezTo>
                    <a:cubicBezTo>
                      <a:pt x="4150" y="2776"/>
                      <a:pt x="4047" y="2948"/>
                      <a:pt x="3960" y="3019"/>
                    </a:cubicBezTo>
                    <a:cubicBezTo>
                      <a:pt x="3935" y="3039"/>
                      <a:pt x="3860" y="3125"/>
                      <a:pt x="3793" y="3210"/>
                    </a:cubicBezTo>
                    <a:lnTo>
                      <a:pt x="3672" y="3364"/>
                    </a:lnTo>
                    <a:lnTo>
                      <a:pt x="3583" y="3129"/>
                    </a:lnTo>
                    <a:cubicBezTo>
                      <a:pt x="3502" y="2916"/>
                      <a:pt x="3485" y="2893"/>
                      <a:pt x="3406" y="2893"/>
                    </a:cubicBezTo>
                    <a:cubicBezTo>
                      <a:pt x="3335" y="2893"/>
                      <a:pt x="3302" y="2927"/>
                      <a:pt x="3230" y="3071"/>
                    </a:cubicBezTo>
                    <a:cubicBezTo>
                      <a:pt x="3181" y="3169"/>
                      <a:pt x="3134" y="3248"/>
                      <a:pt x="3126" y="3248"/>
                    </a:cubicBezTo>
                    <a:cubicBezTo>
                      <a:pt x="3118" y="3248"/>
                      <a:pt x="3076" y="3140"/>
                      <a:pt x="3034" y="3008"/>
                    </a:cubicBezTo>
                    <a:cubicBezTo>
                      <a:pt x="2958" y="2774"/>
                      <a:pt x="2954" y="2769"/>
                      <a:pt x="2851" y="2769"/>
                    </a:cubicBezTo>
                    <a:cubicBezTo>
                      <a:pt x="2755" y="2770"/>
                      <a:pt x="2735" y="2790"/>
                      <a:pt x="2643" y="2983"/>
                    </a:cubicBezTo>
                    <a:cubicBezTo>
                      <a:pt x="2586" y="3100"/>
                      <a:pt x="2536" y="3220"/>
                      <a:pt x="2529" y="3248"/>
                    </a:cubicBezTo>
                    <a:cubicBezTo>
                      <a:pt x="2522" y="3280"/>
                      <a:pt x="2495" y="3252"/>
                      <a:pt x="2460" y="3177"/>
                    </a:cubicBezTo>
                    <a:cubicBezTo>
                      <a:pt x="2429" y="3109"/>
                      <a:pt x="2381" y="3038"/>
                      <a:pt x="2353" y="3019"/>
                    </a:cubicBezTo>
                    <a:cubicBezTo>
                      <a:pt x="2286" y="2971"/>
                      <a:pt x="2140" y="3078"/>
                      <a:pt x="2069" y="3226"/>
                    </a:cubicBezTo>
                    <a:lnTo>
                      <a:pt x="2010" y="3348"/>
                    </a:lnTo>
                    <a:lnTo>
                      <a:pt x="1926" y="3127"/>
                    </a:lnTo>
                    <a:cubicBezTo>
                      <a:pt x="1796" y="2785"/>
                      <a:pt x="1675" y="2762"/>
                      <a:pt x="1543" y="3054"/>
                    </a:cubicBezTo>
                    <a:cubicBezTo>
                      <a:pt x="1462" y="3233"/>
                      <a:pt x="1421" y="3215"/>
                      <a:pt x="1369" y="2976"/>
                    </a:cubicBezTo>
                    <a:cubicBezTo>
                      <a:pt x="1308" y="2697"/>
                      <a:pt x="1189" y="2613"/>
                      <a:pt x="1072" y="2768"/>
                    </a:cubicBezTo>
                    <a:cubicBezTo>
                      <a:pt x="1041" y="2810"/>
                      <a:pt x="947" y="2999"/>
                      <a:pt x="865" y="3186"/>
                    </a:cubicBezTo>
                    <a:cubicBezTo>
                      <a:pt x="782" y="3374"/>
                      <a:pt x="662" y="3634"/>
                      <a:pt x="598" y="3765"/>
                    </a:cubicBezTo>
                    <a:cubicBezTo>
                      <a:pt x="534" y="3897"/>
                      <a:pt x="469" y="4052"/>
                      <a:pt x="455" y="4111"/>
                    </a:cubicBezTo>
                    <a:cubicBezTo>
                      <a:pt x="430" y="4208"/>
                      <a:pt x="432" y="4230"/>
                      <a:pt x="471" y="4352"/>
                    </a:cubicBezTo>
                    <a:cubicBezTo>
                      <a:pt x="494" y="4426"/>
                      <a:pt x="522" y="4510"/>
                      <a:pt x="532" y="4538"/>
                    </a:cubicBezTo>
                    <a:cubicBezTo>
                      <a:pt x="543" y="4567"/>
                      <a:pt x="571" y="4668"/>
                      <a:pt x="594" y="4763"/>
                    </a:cubicBezTo>
                    <a:lnTo>
                      <a:pt x="636" y="4935"/>
                    </a:lnTo>
                    <a:lnTo>
                      <a:pt x="592" y="5042"/>
                    </a:lnTo>
                    <a:cubicBezTo>
                      <a:pt x="568" y="5101"/>
                      <a:pt x="508" y="5245"/>
                      <a:pt x="458" y="5363"/>
                    </a:cubicBezTo>
                    <a:lnTo>
                      <a:pt x="369" y="5577"/>
                    </a:lnTo>
                    <a:lnTo>
                      <a:pt x="481" y="5896"/>
                    </a:lnTo>
                    <a:cubicBezTo>
                      <a:pt x="543" y="6071"/>
                      <a:pt x="594" y="6242"/>
                      <a:pt x="594" y="6274"/>
                    </a:cubicBezTo>
                    <a:cubicBezTo>
                      <a:pt x="594" y="6307"/>
                      <a:pt x="537" y="6462"/>
                      <a:pt x="468" y="6617"/>
                    </a:cubicBezTo>
                    <a:cubicBezTo>
                      <a:pt x="398" y="6773"/>
                      <a:pt x="342" y="6919"/>
                      <a:pt x="342" y="6941"/>
                    </a:cubicBezTo>
                    <a:cubicBezTo>
                      <a:pt x="342" y="6963"/>
                      <a:pt x="398" y="7165"/>
                      <a:pt x="468" y="7389"/>
                    </a:cubicBezTo>
                    <a:cubicBezTo>
                      <a:pt x="537" y="7613"/>
                      <a:pt x="594" y="7811"/>
                      <a:pt x="594" y="7828"/>
                    </a:cubicBezTo>
                    <a:cubicBezTo>
                      <a:pt x="594" y="7846"/>
                      <a:pt x="537" y="7964"/>
                      <a:pt x="468" y="8090"/>
                    </a:cubicBezTo>
                    <a:cubicBezTo>
                      <a:pt x="391" y="8229"/>
                      <a:pt x="342" y="8353"/>
                      <a:pt x="343" y="8405"/>
                    </a:cubicBezTo>
                    <a:cubicBezTo>
                      <a:pt x="343" y="8452"/>
                      <a:pt x="391" y="8639"/>
                      <a:pt x="450" y="8821"/>
                    </a:cubicBezTo>
                    <a:lnTo>
                      <a:pt x="556" y="9150"/>
                    </a:lnTo>
                    <a:lnTo>
                      <a:pt x="500" y="9294"/>
                    </a:lnTo>
                    <a:cubicBezTo>
                      <a:pt x="469" y="9374"/>
                      <a:pt x="413" y="9497"/>
                      <a:pt x="375" y="9567"/>
                    </a:cubicBezTo>
                    <a:cubicBezTo>
                      <a:pt x="283" y="9738"/>
                      <a:pt x="286" y="9859"/>
                      <a:pt x="387" y="10138"/>
                    </a:cubicBezTo>
                    <a:cubicBezTo>
                      <a:pt x="506" y="10469"/>
                      <a:pt x="500" y="10578"/>
                      <a:pt x="342" y="10902"/>
                    </a:cubicBezTo>
                    <a:cubicBezTo>
                      <a:pt x="272" y="11044"/>
                      <a:pt x="216" y="11175"/>
                      <a:pt x="216" y="11195"/>
                    </a:cubicBezTo>
                    <a:cubicBezTo>
                      <a:pt x="216" y="11215"/>
                      <a:pt x="252" y="11332"/>
                      <a:pt x="297" y="11455"/>
                    </a:cubicBezTo>
                    <a:cubicBezTo>
                      <a:pt x="341" y="11578"/>
                      <a:pt x="378" y="11726"/>
                      <a:pt x="378" y="11783"/>
                    </a:cubicBezTo>
                    <a:cubicBezTo>
                      <a:pt x="378" y="11853"/>
                      <a:pt x="339" y="11967"/>
                      <a:pt x="260" y="12128"/>
                    </a:cubicBezTo>
                    <a:cubicBezTo>
                      <a:pt x="195" y="12260"/>
                      <a:pt x="138" y="12400"/>
                      <a:pt x="133" y="12442"/>
                    </a:cubicBezTo>
                    <a:cubicBezTo>
                      <a:pt x="126" y="12489"/>
                      <a:pt x="163" y="12634"/>
                      <a:pt x="232" y="12835"/>
                    </a:cubicBezTo>
                    <a:cubicBezTo>
                      <a:pt x="292" y="13009"/>
                      <a:pt x="342" y="13168"/>
                      <a:pt x="342" y="13190"/>
                    </a:cubicBezTo>
                    <a:cubicBezTo>
                      <a:pt x="342" y="13211"/>
                      <a:pt x="294" y="13326"/>
                      <a:pt x="235" y="13444"/>
                    </a:cubicBezTo>
                    <a:cubicBezTo>
                      <a:pt x="97" y="13725"/>
                      <a:pt x="84" y="13786"/>
                      <a:pt x="120" y="13988"/>
                    </a:cubicBezTo>
                    <a:cubicBezTo>
                      <a:pt x="135" y="14076"/>
                      <a:pt x="159" y="14160"/>
                      <a:pt x="172" y="14174"/>
                    </a:cubicBezTo>
                    <a:cubicBezTo>
                      <a:pt x="184" y="14188"/>
                      <a:pt x="216" y="14287"/>
                      <a:pt x="241" y="14396"/>
                    </a:cubicBezTo>
                    <a:lnTo>
                      <a:pt x="287" y="14592"/>
                    </a:lnTo>
                    <a:lnTo>
                      <a:pt x="238" y="14717"/>
                    </a:lnTo>
                    <a:cubicBezTo>
                      <a:pt x="211" y="14787"/>
                      <a:pt x="158" y="14920"/>
                      <a:pt x="120" y="15013"/>
                    </a:cubicBezTo>
                    <a:lnTo>
                      <a:pt x="51" y="15182"/>
                    </a:lnTo>
                    <a:lnTo>
                      <a:pt x="171" y="15560"/>
                    </a:lnTo>
                    <a:cubicBezTo>
                      <a:pt x="237" y="15769"/>
                      <a:pt x="303" y="15958"/>
                      <a:pt x="317" y="15980"/>
                    </a:cubicBezTo>
                    <a:cubicBezTo>
                      <a:pt x="354" y="16039"/>
                      <a:pt x="347" y="16155"/>
                      <a:pt x="304" y="16220"/>
                    </a:cubicBezTo>
                    <a:cubicBezTo>
                      <a:pt x="246" y="16308"/>
                      <a:pt x="126" y="16627"/>
                      <a:pt x="126" y="16695"/>
                    </a:cubicBezTo>
                    <a:cubicBezTo>
                      <a:pt x="126" y="16728"/>
                      <a:pt x="174" y="16900"/>
                      <a:pt x="234" y="17075"/>
                    </a:cubicBezTo>
                    <a:cubicBezTo>
                      <a:pt x="293" y="17250"/>
                      <a:pt x="342" y="17414"/>
                      <a:pt x="342" y="17438"/>
                    </a:cubicBezTo>
                    <a:cubicBezTo>
                      <a:pt x="342" y="17462"/>
                      <a:pt x="324" y="17510"/>
                      <a:pt x="301" y="17546"/>
                    </a:cubicBezTo>
                    <a:cubicBezTo>
                      <a:pt x="187" y="17729"/>
                      <a:pt x="90" y="17967"/>
                      <a:pt x="90" y="18064"/>
                    </a:cubicBezTo>
                    <a:cubicBezTo>
                      <a:pt x="90" y="18122"/>
                      <a:pt x="127" y="18294"/>
                      <a:pt x="171" y="18447"/>
                    </a:cubicBezTo>
                    <a:cubicBezTo>
                      <a:pt x="216" y="18600"/>
                      <a:pt x="252" y="18763"/>
                      <a:pt x="252" y="18810"/>
                    </a:cubicBezTo>
                    <a:cubicBezTo>
                      <a:pt x="252" y="18856"/>
                      <a:pt x="226" y="18941"/>
                      <a:pt x="194" y="18997"/>
                    </a:cubicBezTo>
                    <a:cubicBezTo>
                      <a:pt x="161" y="19053"/>
                      <a:pt x="104" y="19188"/>
                      <a:pt x="67" y="19296"/>
                    </a:cubicBezTo>
                    <a:lnTo>
                      <a:pt x="0" y="19489"/>
                    </a:lnTo>
                    <a:lnTo>
                      <a:pt x="0" y="19497"/>
                    </a:lnTo>
                    <a:lnTo>
                      <a:pt x="40" y="19616"/>
                    </a:lnTo>
                    <a:cubicBezTo>
                      <a:pt x="63" y="19683"/>
                      <a:pt x="103" y="19819"/>
                      <a:pt x="128" y="19916"/>
                    </a:cubicBezTo>
                    <a:cubicBezTo>
                      <a:pt x="154" y="20014"/>
                      <a:pt x="222" y="20243"/>
                      <a:pt x="281" y="20426"/>
                    </a:cubicBezTo>
                    <a:cubicBezTo>
                      <a:pt x="339" y="20609"/>
                      <a:pt x="417" y="20854"/>
                      <a:pt x="453" y="20971"/>
                    </a:cubicBezTo>
                    <a:cubicBezTo>
                      <a:pt x="515" y="21167"/>
                      <a:pt x="526" y="21183"/>
                      <a:pt x="610" y="21183"/>
                    </a:cubicBezTo>
                    <a:cubicBezTo>
                      <a:pt x="690" y="21183"/>
                      <a:pt x="711" y="21159"/>
                      <a:pt x="774" y="21000"/>
                    </a:cubicBezTo>
                    <a:lnTo>
                      <a:pt x="846" y="20816"/>
                    </a:lnTo>
                    <a:lnTo>
                      <a:pt x="928" y="21073"/>
                    </a:lnTo>
                    <a:cubicBezTo>
                      <a:pt x="1049" y="21452"/>
                      <a:pt x="1191" y="21491"/>
                      <a:pt x="1311" y="21182"/>
                    </a:cubicBezTo>
                    <a:cubicBezTo>
                      <a:pt x="1344" y="21098"/>
                      <a:pt x="1382" y="21030"/>
                      <a:pt x="1396" y="21030"/>
                    </a:cubicBezTo>
                    <a:cubicBezTo>
                      <a:pt x="1411" y="21030"/>
                      <a:pt x="1444" y="21119"/>
                      <a:pt x="1471" y="21226"/>
                    </a:cubicBezTo>
                    <a:cubicBezTo>
                      <a:pt x="1498" y="21334"/>
                      <a:pt x="1541" y="21458"/>
                      <a:pt x="1566" y="21501"/>
                    </a:cubicBezTo>
                    <a:cubicBezTo>
                      <a:pt x="1591" y="21544"/>
                      <a:pt x="1643" y="21580"/>
                      <a:pt x="1683" y="21583"/>
                    </a:cubicBezTo>
                    <a:cubicBezTo>
                      <a:pt x="1744" y="21586"/>
                      <a:pt x="1776" y="21543"/>
                      <a:pt x="1897" y="21286"/>
                    </a:cubicBezTo>
                    <a:lnTo>
                      <a:pt x="2039" y="20984"/>
                    </a:lnTo>
                    <a:lnTo>
                      <a:pt x="2089" y="21134"/>
                    </a:lnTo>
                    <a:cubicBezTo>
                      <a:pt x="2132" y="21264"/>
                      <a:pt x="2151" y="21283"/>
                      <a:pt x="2234" y="21283"/>
                    </a:cubicBezTo>
                    <a:cubicBezTo>
                      <a:pt x="2328" y="21283"/>
                      <a:pt x="2361" y="21246"/>
                      <a:pt x="2477" y="21005"/>
                    </a:cubicBezTo>
                    <a:cubicBezTo>
                      <a:pt x="2513" y="20930"/>
                      <a:pt x="2517" y="20936"/>
                      <a:pt x="2562" y="21129"/>
                    </a:cubicBezTo>
                    <a:cubicBezTo>
                      <a:pt x="2588" y="21240"/>
                      <a:pt x="2610" y="21347"/>
                      <a:pt x="2610" y="21364"/>
                    </a:cubicBezTo>
                    <a:cubicBezTo>
                      <a:pt x="2610" y="21461"/>
                      <a:pt x="2699" y="21585"/>
                      <a:pt x="2770" y="21587"/>
                    </a:cubicBezTo>
                    <a:cubicBezTo>
                      <a:pt x="2835" y="21588"/>
                      <a:pt x="2868" y="21548"/>
                      <a:pt x="2965" y="21353"/>
                    </a:cubicBezTo>
                    <a:lnTo>
                      <a:pt x="3082" y="21118"/>
                    </a:lnTo>
                    <a:lnTo>
                      <a:pt x="3154" y="21353"/>
                    </a:lnTo>
                    <a:cubicBezTo>
                      <a:pt x="3222" y="21579"/>
                      <a:pt x="3228" y="21588"/>
                      <a:pt x="3323" y="21588"/>
                    </a:cubicBezTo>
                    <a:cubicBezTo>
                      <a:pt x="3402" y="21588"/>
                      <a:pt x="3436" y="21560"/>
                      <a:pt x="3489" y="21451"/>
                    </a:cubicBezTo>
                    <a:cubicBezTo>
                      <a:pt x="3525" y="21376"/>
                      <a:pt x="3565" y="21281"/>
                      <a:pt x="3577" y="21241"/>
                    </a:cubicBezTo>
                    <a:cubicBezTo>
                      <a:pt x="3589" y="21201"/>
                      <a:pt x="3618" y="21131"/>
                      <a:pt x="3642" y="21087"/>
                    </a:cubicBezTo>
                    <a:cubicBezTo>
                      <a:pt x="3665" y="21042"/>
                      <a:pt x="3722" y="20935"/>
                      <a:pt x="3768" y="20848"/>
                    </a:cubicBezTo>
                    <a:cubicBezTo>
                      <a:pt x="3817" y="20755"/>
                      <a:pt x="3886" y="20676"/>
                      <a:pt x="3936" y="20657"/>
                    </a:cubicBezTo>
                    <a:cubicBezTo>
                      <a:pt x="3994" y="20634"/>
                      <a:pt x="4056" y="20557"/>
                      <a:pt x="4127" y="20416"/>
                    </a:cubicBezTo>
                    <a:cubicBezTo>
                      <a:pt x="4185" y="20302"/>
                      <a:pt x="4236" y="20221"/>
                      <a:pt x="4242" y="20236"/>
                    </a:cubicBezTo>
                    <a:cubicBezTo>
                      <a:pt x="4247" y="20250"/>
                      <a:pt x="4265" y="20338"/>
                      <a:pt x="4282" y="20431"/>
                    </a:cubicBezTo>
                    <a:cubicBezTo>
                      <a:pt x="4353" y="20810"/>
                      <a:pt x="4548" y="20886"/>
                      <a:pt x="4670" y="20583"/>
                    </a:cubicBezTo>
                    <a:cubicBezTo>
                      <a:pt x="4706" y="20495"/>
                      <a:pt x="4746" y="20423"/>
                      <a:pt x="4758" y="20423"/>
                    </a:cubicBezTo>
                    <a:cubicBezTo>
                      <a:pt x="4771" y="20423"/>
                      <a:pt x="4812" y="20514"/>
                      <a:pt x="4851" y="20625"/>
                    </a:cubicBezTo>
                    <a:cubicBezTo>
                      <a:pt x="4989" y="21024"/>
                      <a:pt x="5098" y="21004"/>
                      <a:pt x="5301" y="20543"/>
                    </a:cubicBezTo>
                    <a:cubicBezTo>
                      <a:pt x="5494" y="20105"/>
                      <a:pt x="5555" y="20005"/>
                      <a:pt x="5656" y="19960"/>
                    </a:cubicBezTo>
                    <a:cubicBezTo>
                      <a:pt x="5713" y="19935"/>
                      <a:pt x="5779" y="19858"/>
                      <a:pt x="5825" y="19765"/>
                    </a:cubicBezTo>
                    <a:cubicBezTo>
                      <a:pt x="5867" y="19680"/>
                      <a:pt x="5908" y="19612"/>
                      <a:pt x="5917" y="19612"/>
                    </a:cubicBezTo>
                    <a:cubicBezTo>
                      <a:pt x="5926" y="19612"/>
                      <a:pt x="5957" y="19702"/>
                      <a:pt x="5986" y="19812"/>
                    </a:cubicBezTo>
                    <a:cubicBezTo>
                      <a:pt x="6047" y="20042"/>
                      <a:pt x="6113" y="20137"/>
                      <a:pt x="6206" y="20128"/>
                    </a:cubicBezTo>
                    <a:cubicBezTo>
                      <a:pt x="6262" y="20122"/>
                      <a:pt x="6316" y="20042"/>
                      <a:pt x="6436" y="19791"/>
                    </a:cubicBezTo>
                    <a:cubicBezTo>
                      <a:pt x="6453" y="19757"/>
                      <a:pt x="6485" y="19811"/>
                      <a:pt x="6550" y="19981"/>
                    </a:cubicBezTo>
                    <a:cubicBezTo>
                      <a:pt x="6635" y="20206"/>
                      <a:pt x="6646" y="20220"/>
                      <a:pt x="6741" y="20220"/>
                    </a:cubicBezTo>
                    <a:cubicBezTo>
                      <a:pt x="6831" y="20220"/>
                      <a:pt x="6852" y="20199"/>
                      <a:pt x="6942" y="20005"/>
                    </a:cubicBezTo>
                    <a:cubicBezTo>
                      <a:pt x="7176" y="19506"/>
                      <a:pt x="7250" y="19377"/>
                      <a:pt x="7335" y="19316"/>
                    </a:cubicBezTo>
                    <a:cubicBezTo>
                      <a:pt x="7384" y="19281"/>
                      <a:pt x="7463" y="19184"/>
                      <a:pt x="7510" y="19103"/>
                    </a:cubicBezTo>
                    <a:cubicBezTo>
                      <a:pt x="7558" y="19021"/>
                      <a:pt x="7602" y="18953"/>
                      <a:pt x="7608" y="18953"/>
                    </a:cubicBezTo>
                    <a:cubicBezTo>
                      <a:pt x="7614" y="18953"/>
                      <a:pt x="7658" y="19056"/>
                      <a:pt x="7706" y="19182"/>
                    </a:cubicBezTo>
                    <a:cubicBezTo>
                      <a:pt x="7786" y="19393"/>
                      <a:pt x="7800" y="19410"/>
                      <a:pt x="7889" y="19410"/>
                    </a:cubicBezTo>
                    <a:cubicBezTo>
                      <a:pt x="7971" y="19410"/>
                      <a:pt x="7999" y="19382"/>
                      <a:pt x="8074" y="19233"/>
                    </a:cubicBezTo>
                    <a:lnTo>
                      <a:pt x="8162" y="19056"/>
                    </a:lnTo>
                    <a:lnTo>
                      <a:pt x="8244" y="19282"/>
                    </a:lnTo>
                    <a:cubicBezTo>
                      <a:pt x="8377" y="19650"/>
                      <a:pt x="8502" y="19653"/>
                      <a:pt x="8662" y="19290"/>
                    </a:cubicBezTo>
                    <a:cubicBezTo>
                      <a:pt x="8785" y="19009"/>
                      <a:pt x="8832" y="18943"/>
                      <a:pt x="9025" y="18770"/>
                    </a:cubicBezTo>
                    <a:lnTo>
                      <a:pt x="9185" y="18626"/>
                    </a:lnTo>
                    <a:lnTo>
                      <a:pt x="9232" y="18802"/>
                    </a:lnTo>
                    <a:cubicBezTo>
                      <a:pt x="9326" y="19153"/>
                      <a:pt x="9353" y="19207"/>
                      <a:pt x="9438" y="19207"/>
                    </a:cubicBezTo>
                    <a:cubicBezTo>
                      <a:pt x="9482" y="19207"/>
                      <a:pt x="9553" y="19161"/>
                      <a:pt x="9596" y="19105"/>
                    </a:cubicBezTo>
                    <a:lnTo>
                      <a:pt x="9675" y="19004"/>
                    </a:lnTo>
                    <a:lnTo>
                      <a:pt x="9734" y="19190"/>
                    </a:lnTo>
                    <a:cubicBezTo>
                      <a:pt x="9766" y="19292"/>
                      <a:pt x="9792" y="19412"/>
                      <a:pt x="9793" y="19456"/>
                    </a:cubicBezTo>
                    <a:cubicBezTo>
                      <a:pt x="9795" y="19730"/>
                      <a:pt x="9938" y="19838"/>
                      <a:pt x="10101" y="19687"/>
                    </a:cubicBezTo>
                    <a:cubicBezTo>
                      <a:pt x="10154" y="19638"/>
                      <a:pt x="10206" y="19588"/>
                      <a:pt x="10217" y="19576"/>
                    </a:cubicBezTo>
                    <a:cubicBezTo>
                      <a:pt x="10237" y="19555"/>
                      <a:pt x="10332" y="20028"/>
                      <a:pt x="10332" y="20149"/>
                    </a:cubicBezTo>
                    <a:cubicBezTo>
                      <a:pt x="10332" y="20225"/>
                      <a:pt x="10427" y="20322"/>
                      <a:pt x="10501" y="20320"/>
                    </a:cubicBezTo>
                    <a:cubicBezTo>
                      <a:pt x="10532" y="20319"/>
                      <a:pt x="10614" y="20249"/>
                      <a:pt x="10683" y="20163"/>
                    </a:cubicBezTo>
                    <a:cubicBezTo>
                      <a:pt x="10915" y="19877"/>
                      <a:pt x="10988" y="19815"/>
                      <a:pt x="11090" y="19815"/>
                    </a:cubicBezTo>
                    <a:cubicBezTo>
                      <a:pt x="11146" y="19815"/>
                      <a:pt x="11226" y="19780"/>
                      <a:pt x="11268" y="19738"/>
                    </a:cubicBezTo>
                    <a:cubicBezTo>
                      <a:pt x="11368" y="19639"/>
                      <a:pt x="11411" y="19643"/>
                      <a:pt x="11425" y="19752"/>
                    </a:cubicBezTo>
                    <a:cubicBezTo>
                      <a:pt x="11431" y="19800"/>
                      <a:pt x="11455" y="19911"/>
                      <a:pt x="11478" y="19997"/>
                    </a:cubicBezTo>
                    <a:cubicBezTo>
                      <a:pt x="11501" y="20083"/>
                      <a:pt x="11520" y="20178"/>
                      <a:pt x="11520" y="20209"/>
                    </a:cubicBezTo>
                    <a:cubicBezTo>
                      <a:pt x="11520" y="20240"/>
                      <a:pt x="11553" y="20292"/>
                      <a:pt x="11594" y="20323"/>
                    </a:cubicBezTo>
                    <a:cubicBezTo>
                      <a:pt x="11656" y="20370"/>
                      <a:pt x="11687" y="20362"/>
                      <a:pt x="11788" y="20275"/>
                    </a:cubicBezTo>
                    <a:lnTo>
                      <a:pt x="11907" y="20172"/>
                    </a:lnTo>
                    <a:lnTo>
                      <a:pt x="11939" y="20285"/>
                    </a:lnTo>
                    <a:cubicBezTo>
                      <a:pt x="11957" y="20346"/>
                      <a:pt x="11987" y="20492"/>
                      <a:pt x="12006" y="20608"/>
                    </a:cubicBezTo>
                    <a:cubicBezTo>
                      <a:pt x="12033" y="20768"/>
                      <a:pt x="12057" y="20833"/>
                      <a:pt x="12107" y="20880"/>
                    </a:cubicBezTo>
                    <a:cubicBezTo>
                      <a:pt x="12194" y="20961"/>
                      <a:pt x="12265" y="20921"/>
                      <a:pt x="12433" y="20697"/>
                    </a:cubicBezTo>
                    <a:cubicBezTo>
                      <a:pt x="12510" y="20594"/>
                      <a:pt x="12614" y="20469"/>
                      <a:pt x="12663" y="20419"/>
                    </a:cubicBezTo>
                    <a:cubicBezTo>
                      <a:pt x="12772" y="20309"/>
                      <a:pt x="12943" y="20106"/>
                      <a:pt x="12973" y="20051"/>
                    </a:cubicBezTo>
                    <a:cubicBezTo>
                      <a:pt x="13011" y="19984"/>
                      <a:pt x="12999" y="19718"/>
                      <a:pt x="12951" y="19540"/>
                    </a:cubicBezTo>
                    <a:cubicBezTo>
                      <a:pt x="12882" y="19286"/>
                      <a:pt x="12891" y="19130"/>
                      <a:pt x="12981" y="19000"/>
                    </a:cubicBezTo>
                    <a:cubicBezTo>
                      <a:pt x="13095" y="18836"/>
                      <a:pt x="13272" y="18660"/>
                      <a:pt x="13297" y="18686"/>
                    </a:cubicBezTo>
                    <a:cubicBezTo>
                      <a:pt x="13310" y="18698"/>
                      <a:pt x="13344" y="18852"/>
                      <a:pt x="13374" y="19027"/>
                    </a:cubicBezTo>
                    <a:cubicBezTo>
                      <a:pt x="13411" y="19244"/>
                      <a:pt x="13441" y="19356"/>
                      <a:pt x="13468" y="19377"/>
                    </a:cubicBezTo>
                    <a:cubicBezTo>
                      <a:pt x="13546" y="19435"/>
                      <a:pt x="13654" y="19406"/>
                      <a:pt x="13732" y="19306"/>
                    </a:cubicBezTo>
                    <a:cubicBezTo>
                      <a:pt x="13807" y="19211"/>
                      <a:pt x="13814" y="19210"/>
                      <a:pt x="13845" y="19290"/>
                    </a:cubicBezTo>
                    <a:cubicBezTo>
                      <a:pt x="13863" y="19336"/>
                      <a:pt x="13878" y="19424"/>
                      <a:pt x="13878" y="19486"/>
                    </a:cubicBezTo>
                    <a:cubicBezTo>
                      <a:pt x="13878" y="19548"/>
                      <a:pt x="13890" y="19628"/>
                      <a:pt x="13905" y="19663"/>
                    </a:cubicBezTo>
                    <a:cubicBezTo>
                      <a:pt x="13920" y="19698"/>
                      <a:pt x="13932" y="19756"/>
                      <a:pt x="13932" y="19794"/>
                    </a:cubicBezTo>
                    <a:cubicBezTo>
                      <a:pt x="13932" y="20015"/>
                      <a:pt x="14118" y="20023"/>
                      <a:pt x="14286" y="19810"/>
                    </a:cubicBezTo>
                    <a:cubicBezTo>
                      <a:pt x="14354" y="19724"/>
                      <a:pt x="14458" y="19601"/>
                      <a:pt x="14517" y="19535"/>
                    </a:cubicBezTo>
                    <a:cubicBezTo>
                      <a:pt x="14874" y="19142"/>
                      <a:pt x="14983" y="18977"/>
                      <a:pt x="14927" y="18918"/>
                    </a:cubicBezTo>
                    <a:cubicBezTo>
                      <a:pt x="14914" y="18905"/>
                      <a:pt x="14891" y="18810"/>
                      <a:pt x="14876" y="18708"/>
                    </a:cubicBezTo>
                    <a:cubicBezTo>
                      <a:pt x="14860" y="18606"/>
                      <a:pt x="14840" y="18483"/>
                      <a:pt x="14831" y="18435"/>
                    </a:cubicBezTo>
                    <a:cubicBezTo>
                      <a:pt x="14807" y="18310"/>
                      <a:pt x="14810" y="18113"/>
                      <a:pt x="14837" y="18052"/>
                    </a:cubicBezTo>
                    <a:cubicBezTo>
                      <a:pt x="14849" y="18024"/>
                      <a:pt x="14895" y="17973"/>
                      <a:pt x="14940" y="17940"/>
                    </a:cubicBezTo>
                    <a:cubicBezTo>
                      <a:pt x="15065" y="17848"/>
                      <a:pt x="15102" y="17763"/>
                      <a:pt x="15102" y="17560"/>
                    </a:cubicBezTo>
                    <a:cubicBezTo>
                      <a:pt x="15102" y="17402"/>
                      <a:pt x="15110" y="17376"/>
                      <a:pt x="15185" y="17279"/>
                    </a:cubicBezTo>
                    <a:cubicBezTo>
                      <a:pt x="15270" y="17170"/>
                      <a:pt x="15318" y="17177"/>
                      <a:pt x="15318" y="17298"/>
                    </a:cubicBezTo>
                    <a:cubicBezTo>
                      <a:pt x="15318" y="17384"/>
                      <a:pt x="15361" y="17621"/>
                      <a:pt x="15405" y="17781"/>
                    </a:cubicBezTo>
                    <a:cubicBezTo>
                      <a:pt x="15457" y="17968"/>
                      <a:pt x="15577" y="17985"/>
                      <a:pt x="15704" y="17822"/>
                    </a:cubicBezTo>
                    <a:cubicBezTo>
                      <a:pt x="15796" y="17703"/>
                      <a:pt x="15807" y="17698"/>
                      <a:pt x="15815" y="17777"/>
                    </a:cubicBezTo>
                    <a:cubicBezTo>
                      <a:pt x="15821" y="17824"/>
                      <a:pt x="15832" y="17904"/>
                      <a:pt x="15841" y="17952"/>
                    </a:cubicBezTo>
                    <a:cubicBezTo>
                      <a:pt x="15850" y="18001"/>
                      <a:pt x="15858" y="18075"/>
                      <a:pt x="15858" y="18117"/>
                    </a:cubicBezTo>
                    <a:cubicBezTo>
                      <a:pt x="15858" y="18159"/>
                      <a:pt x="15866" y="18194"/>
                      <a:pt x="15876" y="18194"/>
                    </a:cubicBezTo>
                    <a:cubicBezTo>
                      <a:pt x="15886" y="18194"/>
                      <a:pt x="15903" y="18251"/>
                      <a:pt x="15912" y="18320"/>
                    </a:cubicBezTo>
                    <a:cubicBezTo>
                      <a:pt x="15924" y="18409"/>
                      <a:pt x="15944" y="18450"/>
                      <a:pt x="15979" y="18456"/>
                    </a:cubicBezTo>
                    <a:cubicBezTo>
                      <a:pt x="16078" y="18474"/>
                      <a:pt x="16173" y="18436"/>
                      <a:pt x="16226" y="18360"/>
                    </a:cubicBezTo>
                    <a:cubicBezTo>
                      <a:pt x="16369" y="18150"/>
                      <a:pt x="16968" y="17569"/>
                      <a:pt x="17002" y="17605"/>
                    </a:cubicBezTo>
                    <a:cubicBezTo>
                      <a:pt x="17016" y="17620"/>
                      <a:pt x="17042" y="17729"/>
                      <a:pt x="17062" y="17849"/>
                    </a:cubicBezTo>
                    <a:cubicBezTo>
                      <a:pt x="17081" y="17969"/>
                      <a:pt x="17114" y="18118"/>
                      <a:pt x="17135" y="18180"/>
                    </a:cubicBezTo>
                    <a:cubicBezTo>
                      <a:pt x="17191" y="18348"/>
                      <a:pt x="17311" y="18349"/>
                      <a:pt x="17440" y="18183"/>
                    </a:cubicBezTo>
                    <a:lnTo>
                      <a:pt x="17520" y="18081"/>
                    </a:lnTo>
                    <a:lnTo>
                      <a:pt x="17553" y="18201"/>
                    </a:lnTo>
                    <a:cubicBezTo>
                      <a:pt x="17570" y="18267"/>
                      <a:pt x="17586" y="18357"/>
                      <a:pt x="17586" y="18402"/>
                    </a:cubicBezTo>
                    <a:cubicBezTo>
                      <a:pt x="17586" y="18447"/>
                      <a:pt x="17598" y="18514"/>
                      <a:pt x="17613" y="18548"/>
                    </a:cubicBezTo>
                    <a:cubicBezTo>
                      <a:pt x="17628" y="18583"/>
                      <a:pt x="17640" y="18642"/>
                      <a:pt x="17640" y="18679"/>
                    </a:cubicBezTo>
                    <a:cubicBezTo>
                      <a:pt x="17640" y="18744"/>
                      <a:pt x="17743" y="18851"/>
                      <a:pt x="17806" y="18852"/>
                    </a:cubicBezTo>
                    <a:cubicBezTo>
                      <a:pt x="17822" y="18852"/>
                      <a:pt x="17903" y="18774"/>
                      <a:pt x="17986" y="18679"/>
                    </a:cubicBezTo>
                    <a:cubicBezTo>
                      <a:pt x="18068" y="18584"/>
                      <a:pt x="18188" y="18447"/>
                      <a:pt x="18252" y="18374"/>
                    </a:cubicBezTo>
                    <a:cubicBezTo>
                      <a:pt x="18366" y="18246"/>
                      <a:pt x="18449" y="18145"/>
                      <a:pt x="18540" y="18022"/>
                    </a:cubicBezTo>
                    <a:cubicBezTo>
                      <a:pt x="18599" y="17943"/>
                      <a:pt x="18608" y="17708"/>
                      <a:pt x="18561" y="17471"/>
                    </a:cubicBezTo>
                    <a:cubicBezTo>
                      <a:pt x="18491" y="17119"/>
                      <a:pt x="18497" y="17075"/>
                      <a:pt x="18653" y="16864"/>
                    </a:cubicBezTo>
                    <a:cubicBezTo>
                      <a:pt x="18786" y="16683"/>
                      <a:pt x="18792" y="16669"/>
                      <a:pt x="18781" y="16535"/>
                    </a:cubicBezTo>
                    <a:cubicBezTo>
                      <a:pt x="18775" y="16458"/>
                      <a:pt x="18762" y="16373"/>
                      <a:pt x="18754" y="16347"/>
                    </a:cubicBezTo>
                    <a:cubicBezTo>
                      <a:pt x="18745" y="16320"/>
                      <a:pt x="18738" y="16260"/>
                      <a:pt x="18738" y="16213"/>
                    </a:cubicBezTo>
                    <a:cubicBezTo>
                      <a:pt x="18738" y="16167"/>
                      <a:pt x="18726" y="16100"/>
                      <a:pt x="18711" y="16066"/>
                    </a:cubicBezTo>
                    <a:cubicBezTo>
                      <a:pt x="18675" y="15981"/>
                      <a:pt x="18677" y="15795"/>
                      <a:pt x="18715" y="15700"/>
                    </a:cubicBezTo>
                    <a:cubicBezTo>
                      <a:pt x="18733" y="15658"/>
                      <a:pt x="18779" y="15594"/>
                      <a:pt x="18819" y="15559"/>
                    </a:cubicBezTo>
                    <a:cubicBezTo>
                      <a:pt x="18950" y="15443"/>
                      <a:pt x="18990" y="15351"/>
                      <a:pt x="18990" y="15169"/>
                    </a:cubicBezTo>
                    <a:cubicBezTo>
                      <a:pt x="18990" y="15026"/>
                      <a:pt x="19000" y="14989"/>
                      <a:pt x="19063" y="14898"/>
                    </a:cubicBezTo>
                    <a:cubicBezTo>
                      <a:pt x="19104" y="14840"/>
                      <a:pt x="19145" y="14800"/>
                      <a:pt x="19155" y="14810"/>
                    </a:cubicBezTo>
                    <a:cubicBezTo>
                      <a:pt x="19165" y="14819"/>
                      <a:pt x="19200" y="14964"/>
                      <a:pt x="19232" y="15130"/>
                    </a:cubicBezTo>
                    <a:cubicBezTo>
                      <a:pt x="19278" y="15361"/>
                      <a:pt x="19306" y="15448"/>
                      <a:pt x="19352" y="15494"/>
                    </a:cubicBezTo>
                    <a:cubicBezTo>
                      <a:pt x="19421" y="15564"/>
                      <a:pt x="19532" y="15533"/>
                      <a:pt x="19608" y="15423"/>
                    </a:cubicBezTo>
                    <a:cubicBezTo>
                      <a:pt x="19663" y="15344"/>
                      <a:pt x="19710" y="15365"/>
                      <a:pt x="19711" y="15469"/>
                    </a:cubicBezTo>
                    <a:cubicBezTo>
                      <a:pt x="19711" y="15505"/>
                      <a:pt x="19727" y="15591"/>
                      <a:pt x="19746" y="15661"/>
                    </a:cubicBezTo>
                    <a:cubicBezTo>
                      <a:pt x="19766" y="15730"/>
                      <a:pt x="19782" y="15828"/>
                      <a:pt x="19782" y="15877"/>
                    </a:cubicBezTo>
                    <a:cubicBezTo>
                      <a:pt x="19783" y="16076"/>
                      <a:pt x="20013" y="16138"/>
                      <a:pt x="20125" y="15969"/>
                    </a:cubicBezTo>
                    <a:cubicBezTo>
                      <a:pt x="20160" y="15917"/>
                      <a:pt x="20228" y="15836"/>
                      <a:pt x="20277" y="15790"/>
                    </a:cubicBezTo>
                    <a:cubicBezTo>
                      <a:pt x="20430" y="15643"/>
                      <a:pt x="20707" y="15306"/>
                      <a:pt x="20751" y="15213"/>
                    </a:cubicBezTo>
                    <a:lnTo>
                      <a:pt x="20792" y="15124"/>
                    </a:lnTo>
                    <a:lnTo>
                      <a:pt x="20757" y="14923"/>
                    </a:lnTo>
                    <a:cubicBezTo>
                      <a:pt x="20737" y="14813"/>
                      <a:pt x="20717" y="14689"/>
                      <a:pt x="20711" y="14648"/>
                    </a:cubicBezTo>
                    <a:cubicBezTo>
                      <a:pt x="20705" y="14606"/>
                      <a:pt x="20691" y="14534"/>
                      <a:pt x="20679" y="14489"/>
                    </a:cubicBezTo>
                    <a:cubicBezTo>
                      <a:pt x="20645" y="14355"/>
                      <a:pt x="20676" y="14244"/>
                      <a:pt x="20785" y="14104"/>
                    </a:cubicBezTo>
                    <a:cubicBezTo>
                      <a:pt x="20915" y="13938"/>
                      <a:pt x="20981" y="13758"/>
                      <a:pt x="20950" y="13653"/>
                    </a:cubicBezTo>
                    <a:cubicBezTo>
                      <a:pt x="20917" y="13541"/>
                      <a:pt x="20844" y="13119"/>
                      <a:pt x="20844" y="13041"/>
                    </a:cubicBezTo>
                    <a:cubicBezTo>
                      <a:pt x="20844" y="12976"/>
                      <a:pt x="21009" y="12724"/>
                      <a:pt x="21053" y="12723"/>
                    </a:cubicBezTo>
                    <a:cubicBezTo>
                      <a:pt x="21064" y="12723"/>
                      <a:pt x="21087" y="12678"/>
                      <a:pt x="21104" y="12625"/>
                    </a:cubicBezTo>
                    <a:cubicBezTo>
                      <a:pt x="21136" y="12526"/>
                      <a:pt x="21136" y="12529"/>
                      <a:pt x="21076" y="12215"/>
                    </a:cubicBezTo>
                    <a:cubicBezTo>
                      <a:pt x="21005" y="11841"/>
                      <a:pt x="20968" y="11605"/>
                      <a:pt x="20976" y="11570"/>
                    </a:cubicBezTo>
                    <a:cubicBezTo>
                      <a:pt x="20981" y="11546"/>
                      <a:pt x="21024" y="11476"/>
                      <a:pt x="21072" y="11413"/>
                    </a:cubicBezTo>
                    <a:cubicBezTo>
                      <a:pt x="21243" y="11187"/>
                      <a:pt x="21249" y="11176"/>
                      <a:pt x="21255" y="11036"/>
                    </a:cubicBezTo>
                    <a:cubicBezTo>
                      <a:pt x="21258" y="10951"/>
                      <a:pt x="21244" y="10835"/>
                      <a:pt x="21219" y="10735"/>
                    </a:cubicBezTo>
                    <a:cubicBezTo>
                      <a:pt x="21161" y="10509"/>
                      <a:pt x="21131" y="10337"/>
                      <a:pt x="21140" y="10294"/>
                    </a:cubicBezTo>
                    <a:cubicBezTo>
                      <a:pt x="21145" y="10274"/>
                      <a:pt x="21205" y="10196"/>
                      <a:pt x="21273" y="10120"/>
                    </a:cubicBezTo>
                    <a:cubicBezTo>
                      <a:pt x="21342" y="10044"/>
                      <a:pt x="21411" y="9941"/>
                      <a:pt x="21428" y="9890"/>
                    </a:cubicBezTo>
                    <a:cubicBezTo>
                      <a:pt x="21457" y="9799"/>
                      <a:pt x="21453" y="9718"/>
                      <a:pt x="21405" y="9480"/>
                    </a:cubicBezTo>
                    <a:cubicBezTo>
                      <a:pt x="21321" y="9063"/>
                      <a:pt x="21325" y="9023"/>
                      <a:pt x="21470" y="8789"/>
                    </a:cubicBezTo>
                    <a:cubicBezTo>
                      <a:pt x="21555" y="8651"/>
                      <a:pt x="21596" y="8533"/>
                      <a:pt x="21600" y="8429"/>
                    </a:cubicBezTo>
                    <a:lnTo>
                      <a:pt x="21600" y="8387"/>
                    </a:lnTo>
                    <a:cubicBezTo>
                      <a:pt x="21598" y="8356"/>
                      <a:pt x="21593" y="8326"/>
                      <a:pt x="21584" y="8298"/>
                    </a:cubicBezTo>
                    <a:cubicBezTo>
                      <a:pt x="21573" y="8268"/>
                      <a:pt x="21564" y="8205"/>
                      <a:pt x="21564" y="8158"/>
                    </a:cubicBezTo>
                    <a:cubicBezTo>
                      <a:pt x="21564" y="8112"/>
                      <a:pt x="21552" y="8045"/>
                      <a:pt x="21537" y="8011"/>
                    </a:cubicBezTo>
                    <a:cubicBezTo>
                      <a:pt x="21522" y="7976"/>
                      <a:pt x="21510" y="7905"/>
                      <a:pt x="21510" y="7852"/>
                    </a:cubicBezTo>
                    <a:cubicBezTo>
                      <a:pt x="21510" y="7800"/>
                      <a:pt x="21503" y="7716"/>
                      <a:pt x="21494" y="7668"/>
                    </a:cubicBezTo>
                    <a:cubicBezTo>
                      <a:pt x="21485" y="7619"/>
                      <a:pt x="21464" y="7500"/>
                      <a:pt x="21448" y="7402"/>
                    </a:cubicBezTo>
                    <a:cubicBezTo>
                      <a:pt x="21432" y="7305"/>
                      <a:pt x="21412" y="7191"/>
                      <a:pt x="21403" y="7149"/>
                    </a:cubicBezTo>
                    <a:cubicBezTo>
                      <a:pt x="21394" y="7107"/>
                      <a:pt x="21374" y="6993"/>
                      <a:pt x="21359" y="6896"/>
                    </a:cubicBezTo>
                    <a:cubicBezTo>
                      <a:pt x="21343" y="6798"/>
                      <a:pt x="21319" y="6676"/>
                      <a:pt x="21305" y="6625"/>
                    </a:cubicBezTo>
                    <a:cubicBezTo>
                      <a:pt x="21265" y="6481"/>
                      <a:pt x="21157" y="6466"/>
                      <a:pt x="21035" y="6586"/>
                    </a:cubicBezTo>
                    <a:cubicBezTo>
                      <a:pt x="20977" y="6643"/>
                      <a:pt x="20923" y="6679"/>
                      <a:pt x="20914" y="6665"/>
                    </a:cubicBezTo>
                    <a:cubicBezTo>
                      <a:pt x="20906" y="6651"/>
                      <a:pt x="20885" y="6556"/>
                      <a:pt x="20868" y="6456"/>
                    </a:cubicBezTo>
                    <a:cubicBezTo>
                      <a:pt x="20851" y="6357"/>
                      <a:pt x="20816" y="6208"/>
                      <a:pt x="20790" y="6127"/>
                    </a:cubicBezTo>
                    <a:cubicBezTo>
                      <a:pt x="20732" y="5948"/>
                      <a:pt x="20645" y="5927"/>
                      <a:pt x="20505" y="6058"/>
                    </a:cubicBezTo>
                    <a:cubicBezTo>
                      <a:pt x="20410" y="6147"/>
                      <a:pt x="20376" y="6132"/>
                      <a:pt x="20376" y="6005"/>
                    </a:cubicBezTo>
                    <a:cubicBezTo>
                      <a:pt x="20376" y="5848"/>
                      <a:pt x="20247" y="5376"/>
                      <a:pt x="20204" y="5376"/>
                    </a:cubicBezTo>
                    <a:cubicBezTo>
                      <a:pt x="20192" y="5376"/>
                      <a:pt x="20173" y="5344"/>
                      <a:pt x="20161" y="5304"/>
                    </a:cubicBezTo>
                    <a:cubicBezTo>
                      <a:pt x="20143" y="5243"/>
                      <a:pt x="20156" y="5206"/>
                      <a:pt x="20235" y="5094"/>
                    </a:cubicBezTo>
                    <a:cubicBezTo>
                      <a:pt x="20364" y="4911"/>
                      <a:pt x="20378" y="4878"/>
                      <a:pt x="20359" y="4777"/>
                    </a:cubicBezTo>
                    <a:cubicBezTo>
                      <a:pt x="20350" y="4731"/>
                      <a:pt x="20338" y="4658"/>
                      <a:pt x="20333" y="4616"/>
                    </a:cubicBezTo>
                    <a:cubicBezTo>
                      <a:pt x="20327" y="4574"/>
                      <a:pt x="20316" y="4506"/>
                      <a:pt x="20307" y="4464"/>
                    </a:cubicBezTo>
                    <a:cubicBezTo>
                      <a:pt x="20227" y="4065"/>
                      <a:pt x="20230" y="4034"/>
                      <a:pt x="20366" y="3851"/>
                    </a:cubicBezTo>
                    <a:cubicBezTo>
                      <a:pt x="20429" y="3765"/>
                      <a:pt x="20495" y="3651"/>
                      <a:pt x="20513" y="3598"/>
                    </a:cubicBezTo>
                    <a:cubicBezTo>
                      <a:pt x="20542" y="3506"/>
                      <a:pt x="20542" y="3491"/>
                      <a:pt x="20506" y="3286"/>
                    </a:cubicBezTo>
                    <a:cubicBezTo>
                      <a:pt x="20486" y="3168"/>
                      <a:pt x="20465" y="3037"/>
                      <a:pt x="20459" y="2995"/>
                    </a:cubicBezTo>
                    <a:cubicBezTo>
                      <a:pt x="20448" y="2918"/>
                      <a:pt x="20429" y="2829"/>
                      <a:pt x="20371" y="2582"/>
                    </a:cubicBezTo>
                    <a:cubicBezTo>
                      <a:pt x="20354" y="2508"/>
                      <a:pt x="20340" y="2398"/>
                      <a:pt x="20340" y="2338"/>
                    </a:cubicBezTo>
                    <a:cubicBezTo>
                      <a:pt x="20340" y="2278"/>
                      <a:pt x="20320" y="2154"/>
                      <a:pt x="20295" y="2062"/>
                    </a:cubicBezTo>
                    <a:cubicBezTo>
                      <a:pt x="20270" y="1971"/>
                      <a:pt x="20250" y="1863"/>
                      <a:pt x="20250" y="1822"/>
                    </a:cubicBezTo>
                    <a:cubicBezTo>
                      <a:pt x="20250" y="1781"/>
                      <a:pt x="20234" y="1698"/>
                      <a:pt x="20213" y="1637"/>
                    </a:cubicBezTo>
                    <a:cubicBezTo>
                      <a:pt x="20184" y="1547"/>
                      <a:pt x="20156" y="1527"/>
                      <a:pt x="20069" y="1527"/>
                    </a:cubicBezTo>
                    <a:cubicBezTo>
                      <a:pt x="20009" y="1527"/>
                      <a:pt x="19932" y="1560"/>
                      <a:pt x="19897" y="1602"/>
                    </a:cubicBezTo>
                    <a:cubicBezTo>
                      <a:pt x="19861" y="1643"/>
                      <a:pt x="19826" y="1666"/>
                      <a:pt x="19817" y="1652"/>
                    </a:cubicBezTo>
                    <a:cubicBezTo>
                      <a:pt x="19799" y="1620"/>
                      <a:pt x="19747" y="1328"/>
                      <a:pt x="19746" y="1252"/>
                    </a:cubicBezTo>
                    <a:cubicBezTo>
                      <a:pt x="19744" y="1135"/>
                      <a:pt x="19673" y="962"/>
                      <a:pt x="19615" y="936"/>
                    </a:cubicBezTo>
                    <a:cubicBezTo>
                      <a:pt x="19552" y="907"/>
                      <a:pt x="19477" y="954"/>
                      <a:pt x="19365" y="1090"/>
                    </a:cubicBezTo>
                    <a:lnTo>
                      <a:pt x="19299" y="1170"/>
                    </a:lnTo>
                    <a:lnTo>
                      <a:pt x="19270" y="1011"/>
                    </a:lnTo>
                    <a:cubicBezTo>
                      <a:pt x="19255" y="923"/>
                      <a:pt x="19242" y="815"/>
                      <a:pt x="19242" y="769"/>
                    </a:cubicBezTo>
                    <a:cubicBezTo>
                      <a:pt x="19242" y="724"/>
                      <a:pt x="19218" y="614"/>
                      <a:pt x="19189" y="524"/>
                    </a:cubicBezTo>
                    <a:cubicBezTo>
                      <a:pt x="19149" y="400"/>
                      <a:pt x="19121" y="360"/>
                      <a:pt x="19074" y="360"/>
                    </a:cubicBezTo>
                    <a:cubicBezTo>
                      <a:pt x="19009" y="360"/>
                      <a:pt x="18689" y="655"/>
                      <a:pt x="18573" y="821"/>
                    </a:cubicBezTo>
                    <a:cubicBezTo>
                      <a:pt x="18537" y="874"/>
                      <a:pt x="18439" y="972"/>
                      <a:pt x="18357" y="1040"/>
                    </a:cubicBezTo>
                    <a:cubicBezTo>
                      <a:pt x="18274" y="1107"/>
                      <a:pt x="18184" y="1187"/>
                      <a:pt x="18156" y="1218"/>
                    </a:cubicBezTo>
                    <a:cubicBezTo>
                      <a:pt x="18128" y="1248"/>
                      <a:pt x="18098" y="1262"/>
                      <a:pt x="18090" y="1247"/>
                    </a:cubicBezTo>
                    <a:cubicBezTo>
                      <a:pt x="18069" y="1211"/>
                      <a:pt x="18018" y="920"/>
                      <a:pt x="18018" y="839"/>
                    </a:cubicBezTo>
                    <a:cubicBezTo>
                      <a:pt x="18018" y="804"/>
                      <a:pt x="17993" y="716"/>
                      <a:pt x="17963" y="644"/>
                    </a:cubicBezTo>
                    <a:cubicBezTo>
                      <a:pt x="17895" y="485"/>
                      <a:pt x="17801" y="474"/>
                      <a:pt x="17663" y="608"/>
                    </a:cubicBezTo>
                    <a:lnTo>
                      <a:pt x="17568" y="699"/>
                    </a:lnTo>
                    <a:lnTo>
                      <a:pt x="17541" y="582"/>
                    </a:lnTo>
                    <a:cubicBezTo>
                      <a:pt x="17526" y="518"/>
                      <a:pt x="17514" y="442"/>
                      <a:pt x="17514" y="413"/>
                    </a:cubicBezTo>
                    <a:cubicBezTo>
                      <a:pt x="17514" y="384"/>
                      <a:pt x="17506" y="360"/>
                      <a:pt x="17495" y="360"/>
                    </a:cubicBezTo>
                    <a:cubicBezTo>
                      <a:pt x="17485" y="360"/>
                      <a:pt x="17472" y="321"/>
                      <a:pt x="17466" y="272"/>
                    </a:cubicBezTo>
                    <a:cubicBezTo>
                      <a:pt x="17445" y="105"/>
                      <a:pt x="17400" y="15"/>
                      <a:pt x="17329" y="2"/>
                    </a:cubicBezTo>
                    <a:close/>
                  </a:path>
                </a:pathLst>
              </a:custGeom>
              <a:ln w="12700">
                <a:miter lim="400000"/>
              </a:ln>
            </p:spPr>
          </p:pic>
          <p:grpSp>
            <p:nvGrpSpPr>
              <p:cNvPr id="428" name="Group"/>
              <p:cNvGrpSpPr/>
              <p:nvPr/>
            </p:nvGrpSpPr>
            <p:grpSpPr>
              <a:xfrm rot="1770000">
                <a:off x="1106596" y="3113368"/>
                <a:ext cx="223849" cy="210403"/>
                <a:chOff x="0" y="-6"/>
                <a:chExt cx="447695" cy="420805"/>
              </a:xfrm>
            </p:grpSpPr>
            <p:sp>
              <p:nvSpPr>
                <p:cNvPr id="4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33" name="Group"/>
              <p:cNvGrpSpPr/>
              <p:nvPr/>
            </p:nvGrpSpPr>
            <p:grpSpPr>
              <a:xfrm rot="1770000">
                <a:off x="375876" y="3439426"/>
                <a:ext cx="223849" cy="210403"/>
                <a:chOff x="0" y="-6"/>
                <a:chExt cx="447695" cy="420805"/>
              </a:xfrm>
            </p:grpSpPr>
            <p:sp>
              <p:nvSpPr>
                <p:cNvPr id="4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38" name="Group"/>
              <p:cNvGrpSpPr/>
              <p:nvPr/>
            </p:nvGrpSpPr>
            <p:grpSpPr>
              <a:xfrm rot="1770000">
                <a:off x="789667" y="3673537"/>
                <a:ext cx="223848" cy="210404"/>
                <a:chOff x="0" y="-6"/>
                <a:chExt cx="447695" cy="420805"/>
              </a:xfrm>
            </p:grpSpPr>
            <p:sp>
              <p:nvSpPr>
                <p:cNvPr id="4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43" name="Group"/>
              <p:cNvGrpSpPr/>
              <p:nvPr/>
            </p:nvGrpSpPr>
            <p:grpSpPr>
              <a:xfrm rot="1770000">
                <a:off x="689205" y="3370205"/>
                <a:ext cx="223849" cy="210404"/>
                <a:chOff x="0" y="-6"/>
                <a:chExt cx="447695" cy="420805"/>
              </a:xfrm>
            </p:grpSpPr>
            <p:sp>
              <p:nvSpPr>
                <p:cNvPr id="4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48" name="Group"/>
              <p:cNvGrpSpPr/>
              <p:nvPr/>
            </p:nvGrpSpPr>
            <p:grpSpPr>
              <a:xfrm rot="1770000">
                <a:off x="372276" y="3930375"/>
                <a:ext cx="223849" cy="210403"/>
                <a:chOff x="0" y="-6"/>
                <a:chExt cx="447695" cy="420805"/>
              </a:xfrm>
            </p:grpSpPr>
            <p:sp>
              <p:nvSpPr>
                <p:cNvPr id="4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53" name="Group"/>
              <p:cNvGrpSpPr/>
              <p:nvPr/>
            </p:nvGrpSpPr>
            <p:grpSpPr>
              <a:xfrm rot="1769789">
                <a:off x="1063915" y="3717475"/>
                <a:ext cx="223849" cy="210404"/>
                <a:chOff x="0" y="-6"/>
                <a:chExt cx="447695" cy="420805"/>
              </a:xfrm>
            </p:grpSpPr>
            <p:sp>
              <p:nvSpPr>
                <p:cNvPr id="4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58" name="Group"/>
              <p:cNvGrpSpPr/>
              <p:nvPr/>
            </p:nvGrpSpPr>
            <p:grpSpPr>
              <a:xfrm rot="1769789">
                <a:off x="1271608" y="3834966"/>
                <a:ext cx="223849" cy="210403"/>
                <a:chOff x="0" y="-6"/>
                <a:chExt cx="447695" cy="420805"/>
              </a:xfrm>
            </p:grpSpPr>
            <p:sp>
              <p:nvSpPr>
                <p:cNvPr id="4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63" name="Group"/>
              <p:cNvGrpSpPr/>
              <p:nvPr/>
            </p:nvGrpSpPr>
            <p:grpSpPr>
              <a:xfrm rot="1769789">
                <a:off x="1372089" y="4138291"/>
                <a:ext cx="223849" cy="210404"/>
                <a:chOff x="0" y="-6"/>
                <a:chExt cx="447695" cy="420805"/>
              </a:xfrm>
            </p:grpSpPr>
            <p:sp>
              <p:nvSpPr>
                <p:cNvPr id="4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68" name="Group"/>
              <p:cNvGrpSpPr/>
              <p:nvPr/>
            </p:nvGrpSpPr>
            <p:grpSpPr>
              <a:xfrm rot="1769789">
                <a:off x="852652" y="4090935"/>
                <a:ext cx="223849" cy="210403"/>
                <a:chOff x="0" y="-6"/>
                <a:chExt cx="447695" cy="420805"/>
              </a:xfrm>
            </p:grpSpPr>
            <p:sp>
              <p:nvSpPr>
                <p:cNvPr id="4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73" name="Group"/>
              <p:cNvGrpSpPr/>
              <p:nvPr/>
            </p:nvGrpSpPr>
            <p:grpSpPr>
              <a:xfrm rot="1769789">
                <a:off x="1060345" y="4208426"/>
                <a:ext cx="223849" cy="210403"/>
                <a:chOff x="0" y="-6"/>
                <a:chExt cx="447695" cy="420805"/>
              </a:xfrm>
            </p:grpSpPr>
            <p:sp>
              <p:nvSpPr>
                <p:cNvPr id="4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78" name="Group"/>
              <p:cNvGrpSpPr/>
              <p:nvPr/>
            </p:nvGrpSpPr>
            <p:grpSpPr>
              <a:xfrm rot="1769789">
                <a:off x="849082" y="4581885"/>
                <a:ext cx="223849" cy="210404"/>
                <a:chOff x="0" y="-6"/>
                <a:chExt cx="447695" cy="420805"/>
              </a:xfrm>
            </p:grpSpPr>
            <p:sp>
              <p:nvSpPr>
                <p:cNvPr id="4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83" name="Group"/>
              <p:cNvGrpSpPr/>
              <p:nvPr/>
            </p:nvGrpSpPr>
            <p:grpSpPr>
              <a:xfrm rot="1769789">
                <a:off x="743451" y="4768615"/>
                <a:ext cx="223849" cy="210403"/>
                <a:chOff x="0" y="-6"/>
                <a:chExt cx="447695" cy="420805"/>
              </a:xfrm>
            </p:grpSpPr>
            <p:sp>
              <p:nvSpPr>
                <p:cNvPr id="4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88" name="Group"/>
              <p:cNvGrpSpPr/>
              <p:nvPr/>
            </p:nvGrpSpPr>
            <p:grpSpPr>
              <a:xfrm rot="1769789">
                <a:off x="949563" y="4885210"/>
                <a:ext cx="223849" cy="210404"/>
                <a:chOff x="0" y="-6"/>
                <a:chExt cx="447695" cy="420805"/>
              </a:xfrm>
            </p:grpSpPr>
            <p:sp>
              <p:nvSpPr>
                <p:cNvPr id="4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93" name="Group"/>
              <p:cNvGrpSpPr/>
              <p:nvPr/>
            </p:nvGrpSpPr>
            <p:grpSpPr>
              <a:xfrm rot="1770000">
                <a:off x="1903961" y="2692881"/>
                <a:ext cx="223849" cy="210403"/>
                <a:chOff x="0" y="-6"/>
                <a:chExt cx="447695" cy="420805"/>
              </a:xfrm>
            </p:grpSpPr>
            <p:sp>
              <p:nvSpPr>
                <p:cNvPr id="4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498" name="Group"/>
              <p:cNvGrpSpPr/>
              <p:nvPr/>
            </p:nvGrpSpPr>
            <p:grpSpPr>
              <a:xfrm rot="1770000">
                <a:off x="1590632" y="2762101"/>
                <a:ext cx="223849" cy="210404"/>
                <a:chOff x="0" y="-6"/>
                <a:chExt cx="447695" cy="420805"/>
              </a:xfrm>
            </p:grpSpPr>
            <p:sp>
              <p:nvSpPr>
                <p:cNvPr id="4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4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03" name="Group"/>
              <p:cNvGrpSpPr/>
              <p:nvPr/>
            </p:nvGrpSpPr>
            <p:grpSpPr>
              <a:xfrm rot="1770000">
                <a:off x="1793137" y="3369659"/>
                <a:ext cx="223849" cy="210404"/>
                <a:chOff x="0" y="-6"/>
                <a:chExt cx="447695" cy="420805"/>
              </a:xfrm>
            </p:grpSpPr>
            <p:sp>
              <p:nvSpPr>
                <p:cNvPr id="4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08" name="Group"/>
              <p:cNvGrpSpPr/>
              <p:nvPr/>
            </p:nvGrpSpPr>
            <p:grpSpPr>
              <a:xfrm rot="1770000">
                <a:off x="1484989" y="2948824"/>
                <a:ext cx="223848" cy="210403"/>
                <a:chOff x="0" y="-6"/>
                <a:chExt cx="447695" cy="420805"/>
              </a:xfrm>
            </p:grpSpPr>
            <p:sp>
              <p:nvSpPr>
                <p:cNvPr id="5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13" name="Group"/>
              <p:cNvGrpSpPr/>
              <p:nvPr/>
            </p:nvGrpSpPr>
            <p:grpSpPr>
              <a:xfrm rot="1770000">
                <a:off x="1273703" y="3322271"/>
                <a:ext cx="223849" cy="210404"/>
                <a:chOff x="0" y="-6"/>
                <a:chExt cx="447695" cy="420805"/>
              </a:xfrm>
            </p:grpSpPr>
            <p:sp>
              <p:nvSpPr>
                <p:cNvPr id="5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18" name="Group"/>
              <p:cNvGrpSpPr/>
              <p:nvPr/>
            </p:nvGrpSpPr>
            <p:grpSpPr>
              <a:xfrm rot="1770000">
                <a:off x="1481390" y="3439774"/>
                <a:ext cx="223849" cy="210404"/>
                <a:chOff x="0" y="-6"/>
                <a:chExt cx="447695" cy="420805"/>
              </a:xfrm>
            </p:grpSpPr>
            <p:sp>
              <p:nvSpPr>
                <p:cNvPr id="5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23" name="Group"/>
              <p:cNvGrpSpPr/>
              <p:nvPr/>
            </p:nvGrpSpPr>
            <p:grpSpPr>
              <a:xfrm rot="1770000">
                <a:off x="1168060" y="3508994"/>
                <a:ext cx="223849" cy="210404"/>
                <a:chOff x="0" y="-6"/>
                <a:chExt cx="447695" cy="420805"/>
              </a:xfrm>
            </p:grpSpPr>
            <p:sp>
              <p:nvSpPr>
                <p:cNvPr id="5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28" name="Group"/>
              <p:cNvGrpSpPr/>
              <p:nvPr/>
            </p:nvGrpSpPr>
            <p:grpSpPr>
              <a:xfrm rot="1769789">
                <a:off x="1796770" y="3884176"/>
                <a:ext cx="223849" cy="210404"/>
                <a:chOff x="0" y="-6"/>
                <a:chExt cx="447695" cy="420805"/>
              </a:xfrm>
            </p:grpSpPr>
            <p:sp>
              <p:nvSpPr>
                <p:cNvPr id="5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33" name="Group"/>
              <p:cNvGrpSpPr/>
              <p:nvPr/>
            </p:nvGrpSpPr>
            <p:grpSpPr>
              <a:xfrm rot="1769789">
                <a:off x="2210576" y="4118263"/>
                <a:ext cx="223849" cy="210404"/>
                <a:chOff x="0" y="-6"/>
                <a:chExt cx="447695" cy="420805"/>
              </a:xfrm>
            </p:grpSpPr>
            <p:sp>
              <p:nvSpPr>
                <p:cNvPr id="5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38" name="Group"/>
              <p:cNvGrpSpPr/>
              <p:nvPr/>
            </p:nvGrpSpPr>
            <p:grpSpPr>
              <a:xfrm rot="1769789">
                <a:off x="1691138" y="4070906"/>
                <a:ext cx="223849" cy="210403"/>
                <a:chOff x="0" y="-6"/>
                <a:chExt cx="447695" cy="420805"/>
              </a:xfrm>
            </p:grpSpPr>
            <p:sp>
              <p:nvSpPr>
                <p:cNvPr id="5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43" name="Group"/>
              <p:cNvGrpSpPr/>
              <p:nvPr/>
            </p:nvGrpSpPr>
            <p:grpSpPr>
              <a:xfrm rot="1769789">
                <a:off x="1898832" y="4188397"/>
                <a:ext cx="223848" cy="210403"/>
                <a:chOff x="0" y="-6"/>
                <a:chExt cx="447695" cy="420805"/>
              </a:xfrm>
            </p:grpSpPr>
            <p:sp>
              <p:nvSpPr>
                <p:cNvPr id="5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48" name="Group"/>
              <p:cNvGrpSpPr/>
              <p:nvPr/>
            </p:nvGrpSpPr>
            <p:grpSpPr>
              <a:xfrm rot="1769789">
                <a:off x="1687569" y="4561856"/>
                <a:ext cx="223849" cy="210404"/>
                <a:chOff x="0" y="-6"/>
                <a:chExt cx="447695" cy="420805"/>
              </a:xfrm>
            </p:grpSpPr>
            <p:sp>
              <p:nvSpPr>
                <p:cNvPr id="5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53" name="Group"/>
              <p:cNvGrpSpPr/>
              <p:nvPr/>
            </p:nvGrpSpPr>
            <p:grpSpPr>
              <a:xfrm rot="1769789">
                <a:off x="1999313" y="4491722"/>
                <a:ext cx="223848" cy="210404"/>
                <a:chOff x="0" y="-6"/>
                <a:chExt cx="447695" cy="420805"/>
              </a:xfrm>
            </p:grpSpPr>
            <p:sp>
              <p:nvSpPr>
                <p:cNvPr id="5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58" name="Group"/>
              <p:cNvGrpSpPr/>
              <p:nvPr/>
            </p:nvGrpSpPr>
            <p:grpSpPr>
              <a:xfrm rot="1769789">
                <a:off x="1374244" y="4631095"/>
                <a:ext cx="223849" cy="210403"/>
                <a:chOff x="0" y="-6"/>
                <a:chExt cx="447695" cy="420805"/>
              </a:xfrm>
            </p:grpSpPr>
            <p:sp>
              <p:nvSpPr>
                <p:cNvPr id="5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63" name="Group"/>
              <p:cNvGrpSpPr/>
              <p:nvPr/>
            </p:nvGrpSpPr>
            <p:grpSpPr>
              <a:xfrm rot="1769789">
                <a:off x="1581938" y="4748586"/>
                <a:ext cx="223849" cy="210403"/>
                <a:chOff x="0" y="-6"/>
                <a:chExt cx="447695" cy="420805"/>
              </a:xfrm>
            </p:grpSpPr>
            <p:sp>
              <p:nvSpPr>
                <p:cNvPr id="5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68" name="Group"/>
              <p:cNvGrpSpPr/>
              <p:nvPr/>
            </p:nvGrpSpPr>
            <p:grpSpPr>
              <a:xfrm rot="1769789">
                <a:off x="1476306" y="4935315"/>
                <a:ext cx="223849" cy="210404"/>
                <a:chOff x="0" y="-6"/>
                <a:chExt cx="447695" cy="420805"/>
              </a:xfrm>
            </p:grpSpPr>
            <p:sp>
              <p:nvSpPr>
                <p:cNvPr id="5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73" name="Group"/>
              <p:cNvGrpSpPr/>
              <p:nvPr/>
            </p:nvGrpSpPr>
            <p:grpSpPr>
              <a:xfrm rot="1769789">
                <a:off x="1682418" y="5051911"/>
                <a:ext cx="223849" cy="210404"/>
                <a:chOff x="0" y="-6"/>
                <a:chExt cx="447695" cy="420805"/>
              </a:xfrm>
            </p:grpSpPr>
            <p:sp>
              <p:nvSpPr>
                <p:cNvPr id="5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78" name="Group"/>
              <p:cNvGrpSpPr/>
              <p:nvPr/>
            </p:nvGrpSpPr>
            <p:grpSpPr>
              <a:xfrm rot="1769789">
                <a:off x="2632070" y="2859625"/>
                <a:ext cx="223849" cy="210403"/>
                <a:chOff x="0" y="-6"/>
                <a:chExt cx="447695" cy="420805"/>
              </a:xfrm>
            </p:grpSpPr>
            <p:sp>
              <p:nvSpPr>
                <p:cNvPr id="5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83" name="Group"/>
              <p:cNvGrpSpPr/>
              <p:nvPr/>
            </p:nvGrpSpPr>
            <p:grpSpPr>
              <a:xfrm rot="1769789">
                <a:off x="2526439" y="3046355"/>
                <a:ext cx="223849" cy="210404"/>
                <a:chOff x="0" y="-6"/>
                <a:chExt cx="447695" cy="420805"/>
              </a:xfrm>
            </p:grpSpPr>
            <p:sp>
              <p:nvSpPr>
                <p:cNvPr id="5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588" name="Group"/>
              <p:cNvGrpSpPr/>
              <p:nvPr/>
            </p:nvGrpSpPr>
            <p:grpSpPr>
              <a:xfrm rot="1769789">
                <a:off x="2732551" y="3162951"/>
                <a:ext cx="223849" cy="210404"/>
                <a:chOff x="0" y="-6"/>
                <a:chExt cx="447695" cy="420805"/>
              </a:xfrm>
            </p:grpSpPr>
            <p:sp>
              <p:nvSpPr>
                <p:cNvPr id="5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5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04" name="Group"/>
              <p:cNvGrpSpPr/>
              <p:nvPr/>
            </p:nvGrpSpPr>
            <p:grpSpPr>
              <a:xfrm rot="1769789">
                <a:off x="2076671" y="3419367"/>
                <a:ext cx="699276" cy="210404"/>
                <a:chOff x="0" y="-6"/>
                <a:chExt cx="1398551" cy="420805"/>
              </a:xfrm>
            </p:grpSpPr>
            <p:grpSp>
              <p:nvGrpSpPr>
                <p:cNvPr id="593" name="Group"/>
                <p:cNvGrpSpPr/>
                <p:nvPr/>
              </p:nvGrpSpPr>
              <p:grpSpPr>
                <a:xfrm rot="21600000">
                  <a:off x="-1" y="-7"/>
                  <a:ext cx="447697" cy="420807"/>
                  <a:chOff x="0" y="-6"/>
                  <a:chExt cx="447695" cy="420805"/>
                </a:xfrm>
              </p:grpSpPr>
              <p:sp>
                <p:nvSpPr>
                  <p:cNvPr id="589" name="Square"/>
                  <p:cNvSpPr/>
                  <p:nvPr/>
                </p:nvSpPr>
                <p:spPr>
                  <a:xfrm rot="21598239">
                    <a:off x="52" y="49"/>
                    <a:ext cx="217418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0" name="Square"/>
                  <p:cNvSpPr/>
                  <p:nvPr/>
                </p:nvSpPr>
                <p:spPr>
                  <a:xfrm rot="21598239">
                    <a:off x="230225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1" name="Square"/>
                  <p:cNvSpPr/>
                  <p:nvPr/>
                </p:nvSpPr>
                <p:spPr>
                  <a:xfrm rot="21598239">
                    <a:off x="227935" y="49"/>
                    <a:ext cx="217418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2" name="Square"/>
                  <p:cNvSpPr/>
                  <p:nvPr/>
                </p:nvSpPr>
                <p:spPr>
                  <a:xfrm rot="21598239">
                    <a:off x="2342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</p:grpSp>
            <p:grpSp>
              <p:nvGrpSpPr>
                <p:cNvPr id="598" name="Group"/>
                <p:cNvGrpSpPr/>
                <p:nvPr/>
              </p:nvGrpSpPr>
              <p:grpSpPr>
                <a:xfrm rot="21600000">
                  <a:off x="477244" y="-7"/>
                  <a:ext cx="447697" cy="420807"/>
                  <a:chOff x="0" y="-6"/>
                  <a:chExt cx="447695" cy="420805"/>
                </a:xfrm>
              </p:grpSpPr>
              <p:sp>
                <p:nvSpPr>
                  <p:cNvPr id="594" name="Square"/>
                  <p:cNvSpPr/>
                  <p:nvPr/>
                </p:nvSpPr>
                <p:spPr>
                  <a:xfrm rot="21598239">
                    <a:off x="52" y="49"/>
                    <a:ext cx="217418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5" name="Square"/>
                  <p:cNvSpPr/>
                  <p:nvPr/>
                </p:nvSpPr>
                <p:spPr>
                  <a:xfrm rot="21598239">
                    <a:off x="230225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6" name="Square"/>
                  <p:cNvSpPr/>
                  <p:nvPr/>
                </p:nvSpPr>
                <p:spPr>
                  <a:xfrm rot="21598239">
                    <a:off x="227934" y="49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597" name="Square"/>
                  <p:cNvSpPr/>
                  <p:nvPr/>
                </p:nvSpPr>
                <p:spPr>
                  <a:xfrm rot="21598239">
                    <a:off x="2342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</p:grpSp>
            <p:grpSp>
              <p:nvGrpSpPr>
                <p:cNvPr id="603" name="Group"/>
                <p:cNvGrpSpPr/>
                <p:nvPr/>
              </p:nvGrpSpPr>
              <p:grpSpPr>
                <a:xfrm rot="21600000">
                  <a:off x="950855" y="-7"/>
                  <a:ext cx="447697" cy="420807"/>
                  <a:chOff x="0" y="-6"/>
                  <a:chExt cx="447695" cy="420805"/>
                </a:xfrm>
              </p:grpSpPr>
              <p:sp>
                <p:nvSpPr>
                  <p:cNvPr id="599" name="Square"/>
                  <p:cNvSpPr/>
                  <p:nvPr/>
                </p:nvSpPr>
                <p:spPr>
                  <a:xfrm rot="21598239">
                    <a:off x="52" y="49"/>
                    <a:ext cx="217418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600" name="Square"/>
                  <p:cNvSpPr/>
                  <p:nvPr/>
                </p:nvSpPr>
                <p:spPr>
                  <a:xfrm rot="21598239">
                    <a:off x="230225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601" name="Square"/>
                  <p:cNvSpPr/>
                  <p:nvPr/>
                </p:nvSpPr>
                <p:spPr>
                  <a:xfrm rot="21598239">
                    <a:off x="227934" y="49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  <p:sp>
                <p:nvSpPr>
                  <p:cNvPr id="602" name="Square"/>
                  <p:cNvSpPr/>
                  <p:nvPr/>
                </p:nvSpPr>
                <p:spPr>
                  <a:xfrm rot="21598239">
                    <a:off x="2342" y="215990"/>
                    <a:ext cx="217419" cy="204754"/>
                  </a:xfrm>
                  <a:prstGeom prst="rect">
                    <a:avLst/>
                  </a:prstGeom>
                  <a:solidFill>
                    <a:srgbClr val="7BDB45">
                      <a:alpha val="30197"/>
                    </a:srgbClr>
                  </a:solidFill>
                  <a:ln w="12700" cap="flat">
                    <a:noFill/>
                    <a:miter lim="400000"/>
                  </a:ln>
                  <a:effectLst/>
                </p:spPr>
                <p:txBody>
                  <a:bodyPr wrap="square" lIns="34290" tIns="34290" rIns="34290" bIns="34290" numCol="1" anchor="ctr">
                    <a:noAutofit/>
                  </a:bodyPr>
                  <a:lstStyle/>
                  <a:p>
                    <a:pPr defTabSz="308073">
                      <a:defRPr sz="4000" b="0">
                        <a:effectLst>
                          <a:outerShdw blurRad="38100" dist="12700" dir="5400000" rotWithShape="0">
                            <a:srgbClr val="000000">
                              <a:alpha val="50000"/>
                            </a:srgbClr>
                          </a:outerShdw>
                        </a:effectLst>
                        <a:latin typeface="Avenir Next Medium"/>
                        <a:ea typeface="Avenir Next Medium"/>
                        <a:cs typeface="Avenir Next Medium"/>
                        <a:sym typeface="Avenir Next Medium"/>
                      </a:defRPr>
                    </a:pPr>
                    <a:endParaRPr sz="1500"/>
                  </a:p>
                </p:txBody>
              </p:sp>
            </p:grpSp>
          </p:grpSp>
          <p:grpSp>
            <p:nvGrpSpPr>
              <p:cNvPr id="609" name="Group"/>
              <p:cNvGrpSpPr/>
              <p:nvPr/>
            </p:nvGrpSpPr>
            <p:grpSpPr>
              <a:xfrm rot="1769789">
                <a:off x="2213114" y="3115594"/>
                <a:ext cx="223849" cy="210404"/>
                <a:chOff x="0" y="-6"/>
                <a:chExt cx="447695" cy="420805"/>
              </a:xfrm>
            </p:grpSpPr>
            <p:sp>
              <p:nvSpPr>
                <p:cNvPr id="60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0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07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0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14" name="Group"/>
              <p:cNvGrpSpPr/>
              <p:nvPr/>
            </p:nvGrpSpPr>
            <p:grpSpPr>
              <a:xfrm rot="1769789">
                <a:off x="2103913" y="3793274"/>
                <a:ext cx="223848" cy="210404"/>
                <a:chOff x="0" y="-6"/>
                <a:chExt cx="447695" cy="420805"/>
              </a:xfrm>
            </p:grpSpPr>
            <p:sp>
              <p:nvSpPr>
                <p:cNvPr id="61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2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19" name="Group"/>
              <p:cNvGrpSpPr/>
              <p:nvPr/>
            </p:nvGrpSpPr>
            <p:grpSpPr>
              <a:xfrm rot="1769789">
                <a:off x="3507918" y="2756127"/>
                <a:ext cx="223849" cy="210403"/>
                <a:chOff x="0" y="-6"/>
                <a:chExt cx="447695" cy="420805"/>
              </a:xfrm>
            </p:grpSpPr>
            <p:sp>
              <p:nvSpPr>
                <p:cNvPr id="61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7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1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24" name="Group"/>
              <p:cNvGrpSpPr/>
              <p:nvPr/>
            </p:nvGrpSpPr>
            <p:grpSpPr>
              <a:xfrm rot="1769789">
                <a:off x="3194593" y="2825366"/>
                <a:ext cx="223849" cy="210403"/>
                <a:chOff x="0" y="-6"/>
                <a:chExt cx="447695" cy="420805"/>
              </a:xfrm>
            </p:grpSpPr>
            <p:sp>
              <p:nvSpPr>
                <p:cNvPr id="62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2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29" name="Group"/>
              <p:cNvGrpSpPr/>
              <p:nvPr/>
            </p:nvGrpSpPr>
            <p:grpSpPr>
              <a:xfrm rot="1769789">
                <a:off x="3402287" y="2942857"/>
                <a:ext cx="223849" cy="210404"/>
                <a:chOff x="0" y="-6"/>
                <a:chExt cx="447695" cy="420805"/>
              </a:xfrm>
            </p:grpSpPr>
            <p:sp>
              <p:nvSpPr>
                <p:cNvPr id="62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7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2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34" name="Group"/>
              <p:cNvGrpSpPr/>
              <p:nvPr/>
            </p:nvGrpSpPr>
            <p:grpSpPr>
              <a:xfrm rot="1769789">
                <a:off x="3502768" y="3246182"/>
                <a:ext cx="223848" cy="210404"/>
                <a:chOff x="0" y="-6"/>
                <a:chExt cx="447695" cy="420805"/>
              </a:xfrm>
            </p:grpSpPr>
            <p:sp>
              <p:nvSpPr>
                <p:cNvPr id="63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2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39" name="Group"/>
              <p:cNvGrpSpPr/>
              <p:nvPr/>
            </p:nvGrpSpPr>
            <p:grpSpPr>
              <a:xfrm rot="1769789">
                <a:off x="2877699" y="3385555"/>
                <a:ext cx="223849" cy="210404"/>
                <a:chOff x="0" y="-6"/>
                <a:chExt cx="447695" cy="420805"/>
              </a:xfrm>
            </p:grpSpPr>
            <p:sp>
              <p:nvSpPr>
                <p:cNvPr id="63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7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3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44" name="Group"/>
              <p:cNvGrpSpPr/>
              <p:nvPr/>
            </p:nvGrpSpPr>
            <p:grpSpPr>
              <a:xfrm rot="1769789">
                <a:off x="3085392" y="3503046"/>
                <a:ext cx="223849" cy="210404"/>
                <a:chOff x="0" y="-6"/>
                <a:chExt cx="447695" cy="420805"/>
              </a:xfrm>
            </p:grpSpPr>
            <p:sp>
              <p:nvSpPr>
                <p:cNvPr id="64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2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49" name="Group"/>
              <p:cNvGrpSpPr/>
              <p:nvPr/>
            </p:nvGrpSpPr>
            <p:grpSpPr>
              <a:xfrm rot="1769789">
                <a:off x="3185873" y="3806371"/>
                <a:ext cx="223849" cy="210404"/>
                <a:chOff x="0" y="-6"/>
                <a:chExt cx="447695" cy="420805"/>
              </a:xfrm>
            </p:grpSpPr>
            <p:sp>
              <p:nvSpPr>
                <p:cNvPr id="64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7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4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54" name="Group"/>
              <p:cNvGrpSpPr/>
              <p:nvPr/>
            </p:nvGrpSpPr>
            <p:grpSpPr>
              <a:xfrm rot="1769789">
                <a:off x="2885149" y="3894727"/>
                <a:ext cx="223848" cy="210404"/>
                <a:chOff x="0" y="-6"/>
                <a:chExt cx="447695" cy="420805"/>
              </a:xfrm>
            </p:grpSpPr>
            <p:sp>
              <p:nvSpPr>
                <p:cNvPr id="65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2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59" name="Group"/>
              <p:cNvGrpSpPr/>
              <p:nvPr/>
            </p:nvGrpSpPr>
            <p:grpSpPr>
              <a:xfrm rot="1769789">
                <a:off x="3091261" y="4011322"/>
                <a:ext cx="223848" cy="210404"/>
                <a:chOff x="0" y="-6"/>
                <a:chExt cx="447695" cy="420805"/>
              </a:xfrm>
            </p:grpSpPr>
            <p:sp>
              <p:nvSpPr>
                <p:cNvPr id="655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6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7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58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64" name="Group"/>
              <p:cNvGrpSpPr/>
              <p:nvPr/>
            </p:nvGrpSpPr>
            <p:grpSpPr>
              <a:xfrm rot="1769789">
                <a:off x="2571823" y="3963966"/>
                <a:ext cx="223849" cy="210403"/>
                <a:chOff x="0" y="-6"/>
                <a:chExt cx="447695" cy="420805"/>
              </a:xfrm>
            </p:grpSpPr>
            <p:sp>
              <p:nvSpPr>
                <p:cNvPr id="660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61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62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63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sp>
            <p:nvSpPr>
              <p:cNvPr id="665" name="Square"/>
              <p:cNvSpPr/>
              <p:nvPr/>
            </p:nvSpPr>
            <p:spPr>
              <a:xfrm rot="1768028">
                <a:off x="2813583" y="4060149"/>
                <a:ext cx="108709" cy="102377"/>
              </a:xfrm>
              <a:prstGeom prst="rect">
                <a:avLst/>
              </a:prstGeom>
              <a:solidFill>
                <a:srgbClr val="7BDB45">
                  <a:alpha val="30197"/>
                </a:srgbClr>
              </a:solidFill>
              <a:ln w="12700">
                <a:miter lim="400000"/>
              </a:ln>
            </p:spPr>
            <p:txBody>
              <a:bodyPr tIns="34290" bIns="34290" anchor="ctr"/>
              <a:lstStyle/>
              <a:p>
                <a:pPr defTabSz="308073">
                  <a:defRPr sz="4000" b="0"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  <a:latin typeface="Avenir Next Medium"/>
                    <a:ea typeface="Avenir Next Medium"/>
                    <a:cs typeface="Avenir Next Medium"/>
                    <a:sym typeface="Avenir Next Medium"/>
                  </a:defRPr>
                </a:pPr>
                <a:endParaRPr sz="1500"/>
              </a:p>
            </p:txBody>
          </p:sp>
          <p:sp>
            <p:nvSpPr>
              <p:cNvPr id="666" name="Square"/>
              <p:cNvSpPr/>
              <p:nvPr/>
            </p:nvSpPr>
            <p:spPr>
              <a:xfrm rot="1768028">
                <a:off x="2860591" y="4210790"/>
                <a:ext cx="108709" cy="102377"/>
              </a:xfrm>
              <a:prstGeom prst="rect">
                <a:avLst/>
              </a:prstGeom>
              <a:solidFill>
                <a:srgbClr val="7BDB45">
                  <a:alpha val="30197"/>
                </a:srgbClr>
              </a:solidFill>
              <a:ln w="12700">
                <a:miter lim="400000"/>
              </a:ln>
            </p:spPr>
            <p:txBody>
              <a:bodyPr tIns="34290" bIns="34290" anchor="ctr"/>
              <a:lstStyle/>
              <a:p>
                <a:pPr defTabSz="308073">
                  <a:defRPr sz="4000" b="0"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  <a:latin typeface="Avenir Next Medium"/>
                    <a:ea typeface="Avenir Next Medium"/>
                    <a:cs typeface="Avenir Next Medium"/>
                    <a:sym typeface="Avenir Next Medium"/>
                  </a:defRPr>
                </a:pPr>
                <a:endParaRPr sz="1500"/>
              </a:p>
            </p:txBody>
          </p:sp>
          <p:sp>
            <p:nvSpPr>
              <p:cNvPr id="667" name="Square"/>
              <p:cNvSpPr/>
              <p:nvPr/>
            </p:nvSpPr>
            <p:spPr>
              <a:xfrm rot="1768028">
                <a:off x="2912755" y="4116250"/>
                <a:ext cx="108710" cy="102377"/>
              </a:xfrm>
              <a:prstGeom prst="rect">
                <a:avLst/>
              </a:prstGeom>
              <a:solidFill>
                <a:srgbClr val="7BDB45">
                  <a:alpha val="30197"/>
                </a:srgbClr>
              </a:solidFill>
              <a:ln w="12700">
                <a:miter lim="400000"/>
              </a:ln>
            </p:spPr>
            <p:txBody>
              <a:bodyPr tIns="34290" bIns="34290" anchor="ctr"/>
              <a:lstStyle/>
              <a:p>
                <a:pPr defTabSz="308073">
                  <a:defRPr sz="4000" b="0"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  <a:latin typeface="Avenir Next Medium"/>
                    <a:ea typeface="Avenir Next Medium"/>
                    <a:cs typeface="Avenir Next Medium"/>
                    <a:sym typeface="Avenir Next Medium"/>
                  </a:defRPr>
                </a:pPr>
                <a:endParaRPr sz="1500"/>
              </a:p>
            </p:txBody>
          </p:sp>
          <p:sp>
            <p:nvSpPr>
              <p:cNvPr id="668" name="Square"/>
              <p:cNvSpPr/>
              <p:nvPr/>
            </p:nvSpPr>
            <p:spPr>
              <a:xfrm rot="1768028">
                <a:off x="2761418" y="4154689"/>
                <a:ext cx="108710" cy="102377"/>
              </a:xfrm>
              <a:prstGeom prst="rect">
                <a:avLst/>
              </a:prstGeom>
              <a:solidFill>
                <a:srgbClr val="7BDB45">
                  <a:alpha val="30197"/>
                </a:srgbClr>
              </a:solidFill>
              <a:ln w="12700">
                <a:miter lim="400000"/>
              </a:ln>
            </p:spPr>
            <p:txBody>
              <a:bodyPr tIns="34290" bIns="34290" anchor="ctr"/>
              <a:lstStyle/>
              <a:p>
                <a:pPr defTabSz="308073">
                  <a:defRPr sz="4000" b="0"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  <a:latin typeface="Avenir Next Medium"/>
                    <a:ea typeface="Avenir Next Medium"/>
                    <a:cs typeface="Avenir Next Medium"/>
                    <a:sym typeface="Avenir Next Medium"/>
                  </a:defRPr>
                </a:pPr>
                <a:endParaRPr sz="1500"/>
              </a:p>
            </p:txBody>
          </p:sp>
          <p:grpSp>
            <p:nvGrpSpPr>
              <p:cNvPr id="673" name="Group"/>
              <p:cNvGrpSpPr/>
              <p:nvPr/>
            </p:nvGrpSpPr>
            <p:grpSpPr>
              <a:xfrm rot="1769789">
                <a:off x="2360560" y="4337425"/>
                <a:ext cx="223849" cy="210403"/>
                <a:chOff x="0" y="-6"/>
                <a:chExt cx="447695" cy="420805"/>
              </a:xfrm>
            </p:grpSpPr>
            <p:sp>
              <p:nvSpPr>
                <p:cNvPr id="6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78" name="Group"/>
              <p:cNvGrpSpPr/>
              <p:nvPr/>
            </p:nvGrpSpPr>
            <p:grpSpPr>
              <a:xfrm rot="1769789">
                <a:off x="2466192" y="4150695"/>
                <a:ext cx="223849" cy="210404"/>
                <a:chOff x="0" y="-6"/>
                <a:chExt cx="447695" cy="420805"/>
              </a:xfrm>
            </p:grpSpPr>
            <p:sp>
              <p:nvSpPr>
                <p:cNvPr id="6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83" name="Group"/>
              <p:cNvGrpSpPr/>
              <p:nvPr/>
            </p:nvGrpSpPr>
            <p:grpSpPr>
              <a:xfrm rot="1769789">
                <a:off x="2254929" y="4524155"/>
                <a:ext cx="223848" cy="210404"/>
                <a:chOff x="0" y="-6"/>
                <a:chExt cx="447695" cy="420805"/>
              </a:xfrm>
            </p:grpSpPr>
            <p:sp>
              <p:nvSpPr>
                <p:cNvPr id="6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88" name="Group"/>
              <p:cNvGrpSpPr/>
              <p:nvPr/>
            </p:nvGrpSpPr>
            <p:grpSpPr>
              <a:xfrm rot="1769789">
                <a:off x="2462623" y="4641646"/>
                <a:ext cx="223848" cy="210403"/>
                <a:chOff x="0" y="-6"/>
                <a:chExt cx="447695" cy="420805"/>
              </a:xfrm>
            </p:grpSpPr>
            <p:sp>
              <p:nvSpPr>
                <p:cNvPr id="6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93" name="Group"/>
              <p:cNvGrpSpPr/>
              <p:nvPr/>
            </p:nvGrpSpPr>
            <p:grpSpPr>
              <a:xfrm rot="1769789">
                <a:off x="2668735" y="4758241"/>
                <a:ext cx="223848" cy="210404"/>
                <a:chOff x="0" y="-6"/>
                <a:chExt cx="447695" cy="420805"/>
              </a:xfrm>
            </p:grpSpPr>
            <p:sp>
              <p:nvSpPr>
                <p:cNvPr id="6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698" name="Group"/>
              <p:cNvGrpSpPr/>
              <p:nvPr/>
            </p:nvGrpSpPr>
            <p:grpSpPr>
              <a:xfrm rot="1769789">
                <a:off x="2149297" y="4710884"/>
                <a:ext cx="223849" cy="210404"/>
                <a:chOff x="0" y="-6"/>
                <a:chExt cx="447695" cy="420805"/>
              </a:xfrm>
            </p:grpSpPr>
            <p:sp>
              <p:nvSpPr>
                <p:cNvPr id="6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6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03" name="Group"/>
              <p:cNvGrpSpPr/>
              <p:nvPr/>
            </p:nvGrpSpPr>
            <p:grpSpPr>
              <a:xfrm rot="1769789">
                <a:off x="2563103" y="4944971"/>
                <a:ext cx="223848" cy="210404"/>
                <a:chOff x="0" y="-6"/>
                <a:chExt cx="447695" cy="420805"/>
              </a:xfrm>
            </p:grpSpPr>
            <p:sp>
              <p:nvSpPr>
                <p:cNvPr id="6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08" name="Group"/>
              <p:cNvGrpSpPr/>
              <p:nvPr/>
            </p:nvGrpSpPr>
            <p:grpSpPr>
              <a:xfrm rot="1769789">
                <a:off x="3495233" y="3758364"/>
                <a:ext cx="223849" cy="210404"/>
                <a:chOff x="0" y="-6"/>
                <a:chExt cx="447695" cy="420805"/>
              </a:xfrm>
            </p:grpSpPr>
            <p:sp>
              <p:nvSpPr>
                <p:cNvPr id="7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13" name="Group"/>
              <p:cNvGrpSpPr/>
              <p:nvPr/>
            </p:nvGrpSpPr>
            <p:grpSpPr>
              <a:xfrm rot="1769789">
                <a:off x="3702927" y="3875855"/>
                <a:ext cx="223848" cy="210404"/>
                <a:chOff x="0" y="-6"/>
                <a:chExt cx="447695" cy="420805"/>
              </a:xfrm>
            </p:grpSpPr>
            <p:sp>
              <p:nvSpPr>
                <p:cNvPr id="7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18" name="Group"/>
              <p:cNvGrpSpPr/>
              <p:nvPr/>
            </p:nvGrpSpPr>
            <p:grpSpPr>
              <a:xfrm rot="1769789">
                <a:off x="3909039" y="3992451"/>
                <a:ext cx="223849" cy="210404"/>
                <a:chOff x="0" y="-6"/>
                <a:chExt cx="447695" cy="420805"/>
              </a:xfrm>
            </p:grpSpPr>
            <p:sp>
              <p:nvSpPr>
                <p:cNvPr id="7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23" name="Group"/>
              <p:cNvGrpSpPr/>
              <p:nvPr/>
            </p:nvGrpSpPr>
            <p:grpSpPr>
              <a:xfrm rot="1769789">
                <a:off x="3389602" y="3945094"/>
                <a:ext cx="223849" cy="210404"/>
                <a:chOff x="0" y="-6"/>
                <a:chExt cx="447695" cy="420805"/>
              </a:xfrm>
            </p:grpSpPr>
            <p:sp>
              <p:nvSpPr>
                <p:cNvPr id="7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28" name="Group"/>
              <p:cNvGrpSpPr/>
              <p:nvPr/>
            </p:nvGrpSpPr>
            <p:grpSpPr>
              <a:xfrm rot="1769789">
                <a:off x="3597296" y="4062584"/>
                <a:ext cx="223848" cy="210404"/>
                <a:chOff x="0" y="-6"/>
                <a:chExt cx="447695" cy="420805"/>
              </a:xfrm>
            </p:grpSpPr>
            <p:sp>
              <p:nvSpPr>
                <p:cNvPr id="7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33" name="Group"/>
              <p:cNvGrpSpPr/>
              <p:nvPr/>
            </p:nvGrpSpPr>
            <p:grpSpPr>
              <a:xfrm rot="1769789">
                <a:off x="3386032" y="4436044"/>
                <a:ext cx="223849" cy="210404"/>
                <a:chOff x="0" y="-6"/>
                <a:chExt cx="447695" cy="420805"/>
              </a:xfrm>
            </p:grpSpPr>
            <p:sp>
              <p:nvSpPr>
                <p:cNvPr id="7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38" name="Group"/>
              <p:cNvGrpSpPr/>
              <p:nvPr/>
            </p:nvGrpSpPr>
            <p:grpSpPr>
              <a:xfrm rot="1769789">
                <a:off x="3592144" y="4552640"/>
                <a:ext cx="223849" cy="210404"/>
                <a:chOff x="0" y="-6"/>
                <a:chExt cx="447695" cy="420805"/>
              </a:xfrm>
            </p:grpSpPr>
            <p:sp>
              <p:nvSpPr>
                <p:cNvPr id="7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43" name="Group"/>
              <p:cNvGrpSpPr/>
              <p:nvPr/>
            </p:nvGrpSpPr>
            <p:grpSpPr>
              <a:xfrm rot="1769789">
                <a:off x="3508451" y="4257723"/>
                <a:ext cx="223848" cy="210404"/>
                <a:chOff x="0" y="-6"/>
                <a:chExt cx="447695" cy="420805"/>
              </a:xfrm>
            </p:grpSpPr>
            <p:sp>
              <p:nvSpPr>
                <p:cNvPr id="7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48" name="Group"/>
              <p:cNvGrpSpPr/>
              <p:nvPr/>
            </p:nvGrpSpPr>
            <p:grpSpPr>
              <a:xfrm rot="1769789">
                <a:off x="3072707" y="4505283"/>
                <a:ext cx="223849" cy="210404"/>
                <a:chOff x="0" y="-6"/>
                <a:chExt cx="447695" cy="420805"/>
              </a:xfrm>
            </p:grpSpPr>
            <p:sp>
              <p:nvSpPr>
                <p:cNvPr id="7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53" name="Group"/>
              <p:cNvGrpSpPr/>
              <p:nvPr/>
            </p:nvGrpSpPr>
            <p:grpSpPr>
              <a:xfrm rot="1769789">
                <a:off x="3486513" y="4739369"/>
                <a:ext cx="223848" cy="210404"/>
                <a:chOff x="0" y="-6"/>
                <a:chExt cx="447695" cy="420805"/>
              </a:xfrm>
            </p:grpSpPr>
            <p:sp>
              <p:nvSpPr>
                <p:cNvPr id="7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58" name="Group"/>
              <p:cNvGrpSpPr/>
              <p:nvPr/>
            </p:nvGrpSpPr>
            <p:grpSpPr>
              <a:xfrm rot="1769789">
                <a:off x="2967076" y="4692013"/>
                <a:ext cx="223849" cy="210404"/>
                <a:chOff x="0" y="-6"/>
                <a:chExt cx="447695" cy="420805"/>
              </a:xfrm>
            </p:grpSpPr>
            <p:sp>
              <p:nvSpPr>
                <p:cNvPr id="7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63" name="Group"/>
              <p:cNvGrpSpPr/>
              <p:nvPr/>
            </p:nvGrpSpPr>
            <p:grpSpPr>
              <a:xfrm rot="1769789">
                <a:off x="4127439" y="2613474"/>
                <a:ext cx="223849" cy="210404"/>
                <a:chOff x="0" y="-6"/>
                <a:chExt cx="447695" cy="420805"/>
              </a:xfrm>
            </p:grpSpPr>
            <p:sp>
              <p:nvSpPr>
                <p:cNvPr id="7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68" name="Group"/>
              <p:cNvGrpSpPr/>
              <p:nvPr/>
            </p:nvGrpSpPr>
            <p:grpSpPr>
              <a:xfrm rot="1769789">
                <a:off x="4335133" y="2730965"/>
                <a:ext cx="223848" cy="210404"/>
                <a:chOff x="0" y="-6"/>
                <a:chExt cx="447695" cy="420805"/>
              </a:xfrm>
            </p:grpSpPr>
            <p:sp>
              <p:nvSpPr>
                <p:cNvPr id="7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73" name="Group"/>
              <p:cNvGrpSpPr/>
              <p:nvPr/>
            </p:nvGrpSpPr>
            <p:grpSpPr>
              <a:xfrm rot="1769789">
                <a:off x="4541245" y="2847561"/>
                <a:ext cx="223849" cy="210403"/>
                <a:chOff x="0" y="-6"/>
                <a:chExt cx="447695" cy="420805"/>
              </a:xfrm>
            </p:grpSpPr>
            <p:sp>
              <p:nvSpPr>
                <p:cNvPr id="7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78" name="Group"/>
              <p:cNvGrpSpPr/>
              <p:nvPr/>
            </p:nvGrpSpPr>
            <p:grpSpPr>
              <a:xfrm rot="1769789">
                <a:off x="4435613" y="3034290"/>
                <a:ext cx="223849" cy="210404"/>
                <a:chOff x="0" y="-6"/>
                <a:chExt cx="447695" cy="420805"/>
              </a:xfrm>
            </p:grpSpPr>
            <p:sp>
              <p:nvSpPr>
                <p:cNvPr id="7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83" name="Group"/>
              <p:cNvGrpSpPr/>
              <p:nvPr/>
            </p:nvGrpSpPr>
            <p:grpSpPr>
              <a:xfrm rot="1769789">
                <a:off x="3810545" y="3173663"/>
                <a:ext cx="223849" cy="210404"/>
                <a:chOff x="0" y="-6"/>
                <a:chExt cx="447695" cy="420805"/>
              </a:xfrm>
            </p:grpSpPr>
            <p:sp>
              <p:nvSpPr>
                <p:cNvPr id="7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88" name="Group"/>
              <p:cNvGrpSpPr/>
              <p:nvPr/>
            </p:nvGrpSpPr>
            <p:grpSpPr>
              <a:xfrm rot="1769789">
                <a:off x="4224350" y="3407750"/>
                <a:ext cx="223849" cy="210403"/>
                <a:chOff x="0" y="-6"/>
                <a:chExt cx="447695" cy="420805"/>
              </a:xfrm>
            </p:grpSpPr>
            <p:sp>
              <p:nvSpPr>
                <p:cNvPr id="7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93" name="Group"/>
              <p:cNvGrpSpPr/>
              <p:nvPr/>
            </p:nvGrpSpPr>
            <p:grpSpPr>
              <a:xfrm rot="1769789">
                <a:off x="3916176" y="2986934"/>
                <a:ext cx="223849" cy="210403"/>
                <a:chOff x="0" y="-6"/>
                <a:chExt cx="447695" cy="420805"/>
              </a:xfrm>
            </p:grpSpPr>
            <p:sp>
              <p:nvSpPr>
                <p:cNvPr id="7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798" name="Group"/>
              <p:cNvGrpSpPr/>
              <p:nvPr/>
            </p:nvGrpSpPr>
            <p:grpSpPr>
              <a:xfrm rot="1769789">
                <a:off x="4123870" y="3104424"/>
                <a:ext cx="223849" cy="210403"/>
                <a:chOff x="0" y="-6"/>
                <a:chExt cx="447695" cy="420805"/>
              </a:xfrm>
            </p:grpSpPr>
            <p:sp>
              <p:nvSpPr>
                <p:cNvPr id="7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7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03" name="Group"/>
              <p:cNvGrpSpPr/>
              <p:nvPr/>
            </p:nvGrpSpPr>
            <p:grpSpPr>
              <a:xfrm rot="1769789">
                <a:off x="3704913" y="3360393"/>
                <a:ext cx="223849" cy="210404"/>
                <a:chOff x="0" y="-6"/>
                <a:chExt cx="447695" cy="420805"/>
              </a:xfrm>
            </p:grpSpPr>
            <p:sp>
              <p:nvSpPr>
                <p:cNvPr id="7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08" name="Group"/>
              <p:cNvGrpSpPr/>
              <p:nvPr/>
            </p:nvGrpSpPr>
            <p:grpSpPr>
              <a:xfrm rot="1769789">
                <a:off x="3912607" y="3477884"/>
                <a:ext cx="223849" cy="210404"/>
                <a:chOff x="0" y="-6"/>
                <a:chExt cx="447695" cy="420805"/>
              </a:xfrm>
            </p:grpSpPr>
            <p:sp>
              <p:nvSpPr>
                <p:cNvPr id="8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13" name="Group"/>
              <p:cNvGrpSpPr/>
              <p:nvPr/>
            </p:nvGrpSpPr>
            <p:grpSpPr>
              <a:xfrm rot="1769789">
                <a:off x="3599282" y="3547122"/>
                <a:ext cx="223849" cy="210404"/>
                <a:chOff x="0" y="-6"/>
                <a:chExt cx="447695" cy="420805"/>
              </a:xfrm>
            </p:grpSpPr>
            <p:sp>
              <p:nvSpPr>
                <p:cNvPr id="8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18" name="Group"/>
              <p:cNvGrpSpPr/>
              <p:nvPr/>
            </p:nvGrpSpPr>
            <p:grpSpPr>
              <a:xfrm rot="1769789">
                <a:off x="5263092" y="3058296"/>
                <a:ext cx="223849" cy="210404"/>
                <a:chOff x="0" y="-6"/>
                <a:chExt cx="447695" cy="420805"/>
              </a:xfrm>
            </p:grpSpPr>
            <p:sp>
              <p:nvSpPr>
                <p:cNvPr id="8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23" name="Group"/>
              <p:cNvGrpSpPr/>
              <p:nvPr/>
            </p:nvGrpSpPr>
            <p:grpSpPr>
              <a:xfrm rot="1769789">
                <a:off x="4532392" y="3384399"/>
                <a:ext cx="223849" cy="210404"/>
                <a:chOff x="0" y="-6"/>
                <a:chExt cx="447695" cy="420805"/>
              </a:xfrm>
            </p:grpSpPr>
            <p:sp>
              <p:nvSpPr>
                <p:cNvPr id="8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28" name="Group"/>
              <p:cNvGrpSpPr/>
              <p:nvPr/>
            </p:nvGrpSpPr>
            <p:grpSpPr>
              <a:xfrm rot="1769789">
                <a:off x="4740085" y="3501889"/>
                <a:ext cx="223849" cy="210404"/>
                <a:chOff x="0" y="-6"/>
                <a:chExt cx="447695" cy="420805"/>
              </a:xfrm>
            </p:grpSpPr>
            <p:sp>
              <p:nvSpPr>
                <p:cNvPr id="8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33" name="Group"/>
              <p:cNvGrpSpPr/>
              <p:nvPr/>
            </p:nvGrpSpPr>
            <p:grpSpPr>
              <a:xfrm rot="1769789">
                <a:off x="4946197" y="3618485"/>
                <a:ext cx="223849" cy="210404"/>
                <a:chOff x="0" y="-6"/>
                <a:chExt cx="447695" cy="420805"/>
              </a:xfrm>
            </p:grpSpPr>
            <p:sp>
              <p:nvSpPr>
                <p:cNvPr id="8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38" name="Group"/>
              <p:cNvGrpSpPr/>
              <p:nvPr/>
            </p:nvGrpSpPr>
            <p:grpSpPr>
              <a:xfrm rot="1769789">
                <a:off x="4426760" y="3571128"/>
                <a:ext cx="223849" cy="210404"/>
                <a:chOff x="0" y="-6"/>
                <a:chExt cx="447695" cy="420805"/>
              </a:xfrm>
            </p:grpSpPr>
            <p:sp>
              <p:nvSpPr>
                <p:cNvPr id="8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43" name="Group"/>
              <p:cNvGrpSpPr/>
              <p:nvPr/>
            </p:nvGrpSpPr>
            <p:grpSpPr>
              <a:xfrm rot="1769789">
                <a:off x="4321129" y="3757858"/>
                <a:ext cx="223849" cy="210403"/>
                <a:chOff x="0" y="-6"/>
                <a:chExt cx="447695" cy="420805"/>
              </a:xfrm>
            </p:grpSpPr>
            <p:sp>
              <p:nvSpPr>
                <p:cNvPr id="8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48" name="Group"/>
              <p:cNvGrpSpPr/>
              <p:nvPr/>
            </p:nvGrpSpPr>
            <p:grpSpPr>
              <a:xfrm rot="1769789">
                <a:off x="4528822" y="3875349"/>
                <a:ext cx="223849" cy="210403"/>
                <a:chOff x="0" y="-6"/>
                <a:chExt cx="447695" cy="420805"/>
              </a:xfrm>
            </p:grpSpPr>
            <p:sp>
              <p:nvSpPr>
                <p:cNvPr id="8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53" name="Group"/>
              <p:cNvGrpSpPr/>
              <p:nvPr/>
            </p:nvGrpSpPr>
            <p:grpSpPr>
              <a:xfrm rot="1769789">
                <a:off x="4734935" y="3991945"/>
                <a:ext cx="223848" cy="210403"/>
                <a:chOff x="0" y="-6"/>
                <a:chExt cx="447695" cy="420805"/>
              </a:xfrm>
            </p:grpSpPr>
            <p:sp>
              <p:nvSpPr>
                <p:cNvPr id="8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58" name="Group"/>
              <p:cNvGrpSpPr/>
              <p:nvPr/>
            </p:nvGrpSpPr>
            <p:grpSpPr>
              <a:xfrm rot="1769789">
                <a:off x="4404330" y="4089735"/>
                <a:ext cx="223849" cy="210404"/>
                <a:chOff x="0" y="-6"/>
                <a:chExt cx="447695" cy="420805"/>
              </a:xfrm>
            </p:grpSpPr>
            <p:sp>
              <p:nvSpPr>
                <p:cNvPr id="8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63" name="Group"/>
              <p:cNvGrpSpPr/>
              <p:nvPr/>
            </p:nvGrpSpPr>
            <p:grpSpPr>
              <a:xfrm rot="1769789">
                <a:off x="4091005" y="4158975"/>
                <a:ext cx="223848" cy="210404"/>
                <a:chOff x="0" y="-6"/>
                <a:chExt cx="447695" cy="420805"/>
              </a:xfrm>
            </p:grpSpPr>
            <p:sp>
              <p:nvSpPr>
                <p:cNvPr id="8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68" name="Group"/>
              <p:cNvGrpSpPr/>
              <p:nvPr/>
            </p:nvGrpSpPr>
            <p:grpSpPr>
              <a:xfrm rot="1769789">
                <a:off x="4504810" y="4393061"/>
                <a:ext cx="223849" cy="210403"/>
                <a:chOff x="0" y="-6"/>
                <a:chExt cx="447695" cy="420805"/>
              </a:xfrm>
            </p:grpSpPr>
            <p:sp>
              <p:nvSpPr>
                <p:cNvPr id="8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73" name="Group"/>
              <p:cNvGrpSpPr/>
              <p:nvPr/>
            </p:nvGrpSpPr>
            <p:grpSpPr>
              <a:xfrm rot="1769789">
                <a:off x="4087435" y="4649925"/>
                <a:ext cx="223849" cy="210403"/>
                <a:chOff x="0" y="-6"/>
                <a:chExt cx="447695" cy="420805"/>
              </a:xfrm>
            </p:grpSpPr>
            <p:sp>
              <p:nvSpPr>
                <p:cNvPr id="8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78" name="Group"/>
              <p:cNvGrpSpPr/>
              <p:nvPr/>
            </p:nvGrpSpPr>
            <p:grpSpPr>
              <a:xfrm rot="1769789">
                <a:off x="3985373" y="4345704"/>
                <a:ext cx="223849" cy="210404"/>
                <a:chOff x="0" y="-6"/>
                <a:chExt cx="447695" cy="420805"/>
              </a:xfrm>
            </p:grpSpPr>
            <p:sp>
              <p:nvSpPr>
                <p:cNvPr id="8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83" name="Group"/>
              <p:cNvGrpSpPr/>
              <p:nvPr/>
            </p:nvGrpSpPr>
            <p:grpSpPr>
              <a:xfrm rot="1769789">
                <a:off x="4193067" y="4463195"/>
                <a:ext cx="223849" cy="210404"/>
                <a:chOff x="0" y="-6"/>
                <a:chExt cx="447695" cy="420805"/>
              </a:xfrm>
            </p:grpSpPr>
            <p:sp>
              <p:nvSpPr>
                <p:cNvPr id="8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88" name="Group"/>
              <p:cNvGrpSpPr/>
              <p:nvPr/>
            </p:nvGrpSpPr>
            <p:grpSpPr>
              <a:xfrm rot="1769789">
                <a:off x="3774110" y="4719164"/>
                <a:ext cx="223849" cy="210404"/>
                <a:chOff x="0" y="-6"/>
                <a:chExt cx="447695" cy="420805"/>
              </a:xfrm>
            </p:grpSpPr>
            <p:sp>
              <p:nvSpPr>
                <p:cNvPr id="8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93" name="Group"/>
              <p:cNvGrpSpPr/>
              <p:nvPr/>
            </p:nvGrpSpPr>
            <p:grpSpPr>
              <a:xfrm rot="1769789">
                <a:off x="3981804" y="4836654"/>
                <a:ext cx="223849" cy="210404"/>
                <a:chOff x="0" y="-6"/>
                <a:chExt cx="447695" cy="420805"/>
              </a:xfrm>
            </p:grpSpPr>
            <p:sp>
              <p:nvSpPr>
                <p:cNvPr id="8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898" name="Group"/>
              <p:cNvGrpSpPr/>
              <p:nvPr/>
            </p:nvGrpSpPr>
            <p:grpSpPr>
              <a:xfrm rot="1769789">
                <a:off x="4187916" y="4953250"/>
                <a:ext cx="223848" cy="210404"/>
                <a:chOff x="0" y="-6"/>
                <a:chExt cx="447695" cy="420805"/>
              </a:xfrm>
            </p:grpSpPr>
            <p:sp>
              <p:nvSpPr>
                <p:cNvPr id="8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8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03" name="Group"/>
              <p:cNvGrpSpPr/>
              <p:nvPr/>
            </p:nvGrpSpPr>
            <p:grpSpPr>
              <a:xfrm rot="1769789">
                <a:off x="3876172" y="5023384"/>
                <a:ext cx="223849" cy="210404"/>
                <a:chOff x="0" y="-6"/>
                <a:chExt cx="447695" cy="420805"/>
              </a:xfrm>
            </p:grpSpPr>
            <p:sp>
              <p:nvSpPr>
                <p:cNvPr id="8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08" name="Group"/>
              <p:cNvGrpSpPr/>
              <p:nvPr/>
            </p:nvGrpSpPr>
            <p:grpSpPr>
              <a:xfrm rot="1769789">
                <a:off x="5512945" y="3094706"/>
                <a:ext cx="223849" cy="210403"/>
                <a:chOff x="0" y="-6"/>
                <a:chExt cx="447695" cy="420805"/>
              </a:xfrm>
            </p:grpSpPr>
            <p:sp>
              <p:nvSpPr>
                <p:cNvPr id="9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13" name="Group"/>
              <p:cNvGrpSpPr/>
              <p:nvPr/>
            </p:nvGrpSpPr>
            <p:grpSpPr>
              <a:xfrm rot="1769789">
                <a:off x="5720639" y="3212196"/>
                <a:ext cx="223849" cy="210404"/>
                <a:chOff x="0" y="-6"/>
                <a:chExt cx="447695" cy="420805"/>
              </a:xfrm>
            </p:grpSpPr>
            <p:sp>
              <p:nvSpPr>
                <p:cNvPr id="9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18" name="Group"/>
              <p:cNvGrpSpPr/>
              <p:nvPr/>
            </p:nvGrpSpPr>
            <p:grpSpPr>
              <a:xfrm rot="1769789">
                <a:off x="5926751" y="3328792"/>
                <a:ext cx="223848" cy="210403"/>
                <a:chOff x="0" y="-6"/>
                <a:chExt cx="447695" cy="420805"/>
              </a:xfrm>
            </p:grpSpPr>
            <p:sp>
              <p:nvSpPr>
                <p:cNvPr id="9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23" name="Group"/>
              <p:cNvGrpSpPr/>
              <p:nvPr/>
            </p:nvGrpSpPr>
            <p:grpSpPr>
              <a:xfrm rot="1769789">
                <a:off x="5407314" y="3281435"/>
                <a:ext cx="223849" cy="210404"/>
                <a:chOff x="0" y="-6"/>
                <a:chExt cx="447695" cy="420805"/>
              </a:xfrm>
            </p:grpSpPr>
            <p:sp>
              <p:nvSpPr>
                <p:cNvPr id="9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28" name="Group"/>
              <p:cNvGrpSpPr/>
              <p:nvPr/>
            </p:nvGrpSpPr>
            <p:grpSpPr>
              <a:xfrm rot="1769789">
                <a:off x="5615008" y="3398926"/>
                <a:ext cx="223848" cy="210404"/>
                <a:chOff x="0" y="-6"/>
                <a:chExt cx="447695" cy="420805"/>
              </a:xfrm>
            </p:grpSpPr>
            <p:sp>
              <p:nvSpPr>
                <p:cNvPr id="9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33" name="Group"/>
              <p:cNvGrpSpPr/>
              <p:nvPr/>
            </p:nvGrpSpPr>
            <p:grpSpPr>
              <a:xfrm rot="1769789">
                <a:off x="5821119" y="3515522"/>
                <a:ext cx="223849" cy="210404"/>
                <a:chOff x="0" y="-6"/>
                <a:chExt cx="447695" cy="420805"/>
              </a:xfrm>
            </p:grpSpPr>
            <p:sp>
              <p:nvSpPr>
                <p:cNvPr id="9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38" name="Group"/>
              <p:cNvGrpSpPr/>
              <p:nvPr/>
            </p:nvGrpSpPr>
            <p:grpSpPr>
              <a:xfrm rot="1769789">
                <a:off x="5196051" y="3654895"/>
                <a:ext cx="223849" cy="210403"/>
                <a:chOff x="0" y="-6"/>
                <a:chExt cx="447695" cy="420805"/>
              </a:xfrm>
            </p:grpSpPr>
            <p:sp>
              <p:nvSpPr>
                <p:cNvPr id="9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43" name="Group"/>
              <p:cNvGrpSpPr/>
              <p:nvPr/>
            </p:nvGrpSpPr>
            <p:grpSpPr>
              <a:xfrm rot="1769789">
                <a:off x="5403745" y="3772385"/>
                <a:ext cx="223848" cy="210403"/>
                <a:chOff x="0" y="-6"/>
                <a:chExt cx="447695" cy="420805"/>
              </a:xfrm>
            </p:grpSpPr>
            <p:sp>
              <p:nvSpPr>
                <p:cNvPr id="9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48" name="Group"/>
              <p:cNvGrpSpPr/>
              <p:nvPr/>
            </p:nvGrpSpPr>
            <p:grpSpPr>
              <a:xfrm rot="1769789">
                <a:off x="5609856" y="3888981"/>
                <a:ext cx="223849" cy="210403"/>
                <a:chOff x="0" y="-6"/>
                <a:chExt cx="447695" cy="420805"/>
              </a:xfrm>
            </p:grpSpPr>
            <p:sp>
              <p:nvSpPr>
                <p:cNvPr id="9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53" name="Group"/>
              <p:cNvGrpSpPr/>
              <p:nvPr/>
            </p:nvGrpSpPr>
            <p:grpSpPr>
              <a:xfrm rot="1769789">
                <a:off x="5301682" y="3468165"/>
                <a:ext cx="223849" cy="210404"/>
                <a:chOff x="0" y="-6"/>
                <a:chExt cx="447695" cy="420805"/>
              </a:xfrm>
            </p:grpSpPr>
            <p:sp>
              <p:nvSpPr>
                <p:cNvPr id="9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58" name="Group"/>
              <p:cNvGrpSpPr/>
              <p:nvPr/>
            </p:nvGrpSpPr>
            <p:grpSpPr>
              <a:xfrm rot="1769789">
                <a:off x="5715488" y="3702251"/>
                <a:ext cx="223849" cy="210404"/>
                <a:chOff x="0" y="-6"/>
                <a:chExt cx="447695" cy="420805"/>
              </a:xfrm>
            </p:grpSpPr>
            <p:sp>
              <p:nvSpPr>
                <p:cNvPr id="9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63" name="Group"/>
              <p:cNvGrpSpPr/>
              <p:nvPr/>
            </p:nvGrpSpPr>
            <p:grpSpPr>
              <a:xfrm rot="1769789">
                <a:off x="4984788" y="4028354"/>
                <a:ext cx="223849" cy="210404"/>
                <a:chOff x="0" y="-6"/>
                <a:chExt cx="447695" cy="420805"/>
              </a:xfrm>
            </p:grpSpPr>
            <p:sp>
              <p:nvSpPr>
                <p:cNvPr id="9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68" name="Group"/>
              <p:cNvGrpSpPr/>
              <p:nvPr/>
            </p:nvGrpSpPr>
            <p:grpSpPr>
              <a:xfrm rot="1769789">
                <a:off x="5398594" y="4262440"/>
                <a:ext cx="223849" cy="210404"/>
                <a:chOff x="0" y="-6"/>
                <a:chExt cx="447695" cy="420805"/>
              </a:xfrm>
            </p:grpSpPr>
            <p:sp>
              <p:nvSpPr>
                <p:cNvPr id="9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73" name="Group"/>
              <p:cNvGrpSpPr/>
              <p:nvPr/>
            </p:nvGrpSpPr>
            <p:grpSpPr>
              <a:xfrm rot="1769789">
                <a:off x="4877594" y="4239596"/>
                <a:ext cx="223849" cy="210404"/>
                <a:chOff x="0" y="-6"/>
                <a:chExt cx="447695" cy="420805"/>
              </a:xfrm>
            </p:grpSpPr>
            <p:sp>
              <p:nvSpPr>
                <p:cNvPr id="9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78" name="Group"/>
              <p:cNvGrpSpPr/>
              <p:nvPr/>
            </p:nvGrpSpPr>
            <p:grpSpPr>
              <a:xfrm rot="1769789">
                <a:off x="5085288" y="4357086"/>
                <a:ext cx="223848" cy="210404"/>
                <a:chOff x="0" y="-6"/>
                <a:chExt cx="447695" cy="420805"/>
              </a:xfrm>
            </p:grpSpPr>
            <p:sp>
              <p:nvSpPr>
                <p:cNvPr id="9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83" name="Group"/>
              <p:cNvGrpSpPr/>
              <p:nvPr/>
            </p:nvGrpSpPr>
            <p:grpSpPr>
              <a:xfrm rot="1769789">
                <a:off x="5291399" y="4473682"/>
                <a:ext cx="223849" cy="210404"/>
                <a:chOff x="0" y="-6"/>
                <a:chExt cx="447695" cy="420805"/>
              </a:xfrm>
            </p:grpSpPr>
            <p:sp>
              <p:nvSpPr>
                <p:cNvPr id="9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88" name="Group"/>
              <p:cNvGrpSpPr/>
              <p:nvPr/>
            </p:nvGrpSpPr>
            <p:grpSpPr>
              <a:xfrm rot="1769789">
                <a:off x="4780429" y="4383992"/>
                <a:ext cx="223849" cy="210404"/>
                <a:chOff x="0" y="-6"/>
                <a:chExt cx="447695" cy="420805"/>
              </a:xfrm>
            </p:grpSpPr>
            <p:sp>
              <p:nvSpPr>
                <p:cNvPr id="9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93" name="Group"/>
              <p:cNvGrpSpPr/>
              <p:nvPr/>
            </p:nvGrpSpPr>
            <p:grpSpPr>
              <a:xfrm rot="1769789">
                <a:off x="5185768" y="4660412"/>
                <a:ext cx="223849" cy="210404"/>
                <a:chOff x="0" y="-6"/>
                <a:chExt cx="447695" cy="420805"/>
              </a:xfrm>
            </p:grpSpPr>
            <p:sp>
              <p:nvSpPr>
                <p:cNvPr id="9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998" name="Group"/>
              <p:cNvGrpSpPr/>
              <p:nvPr/>
            </p:nvGrpSpPr>
            <p:grpSpPr>
              <a:xfrm rot="1769789">
                <a:off x="4666331" y="4613055"/>
                <a:ext cx="223849" cy="210403"/>
                <a:chOff x="0" y="-6"/>
                <a:chExt cx="447695" cy="420805"/>
              </a:xfrm>
            </p:grpSpPr>
            <p:sp>
              <p:nvSpPr>
                <p:cNvPr id="9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9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03" name="Group"/>
              <p:cNvGrpSpPr/>
              <p:nvPr/>
            </p:nvGrpSpPr>
            <p:grpSpPr>
              <a:xfrm rot="1769789">
                <a:off x="4874025" y="4730546"/>
                <a:ext cx="223848" cy="210403"/>
                <a:chOff x="0" y="-6"/>
                <a:chExt cx="447695" cy="420805"/>
              </a:xfrm>
            </p:grpSpPr>
            <p:sp>
              <p:nvSpPr>
                <p:cNvPr id="9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08" name="Group"/>
              <p:cNvGrpSpPr/>
              <p:nvPr/>
            </p:nvGrpSpPr>
            <p:grpSpPr>
              <a:xfrm rot="1769789">
                <a:off x="4455068" y="4986514"/>
                <a:ext cx="223849" cy="210404"/>
                <a:chOff x="0" y="-6"/>
                <a:chExt cx="447695" cy="420805"/>
              </a:xfrm>
            </p:grpSpPr>
            <p:sp>
              <p:nvSpPr>
                <p:cNvPr id="10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13" name="Group"/>
              <p:cNvGrpSpPr/>
              <p:nvPr/>
            </p:nvGrpSpPr>
            <p:grpSpPr>
              <a:xfrm rot="1769789">
                <a:off x="4662762" y="5104005"/>
                <a:ext cx="223848" cy="210404"/>
                <a:chOff x="0" y="-6"/>
                <a:chExt cx="447695" cy="420805"/>
              </a:xfrm>
            </p:grpSpPr>
            <p:sp>
              <p:nvSpPr>
                <p:cNvPr id="10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18" name="Group"/>
              <p:cNvGrpSpPr/>
              <p:nvPr/>
            </p:nvGrpSpPr>
            <p:grpSpPr>
              <a:xfrm rot="1769789">
                <a:off x="4868873" y="5220601"/>
                <a:ext cx="223849" cy="210404"/>
                <a:chOff x="0" y="-6"/>
                <a:chExt cx="447695" cy="420805"/>
              </a:xfrm>
            </p:grpSpPr>
            <p:sp>
              <p:nvSpPr>
                <p:cNvPr id="10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23" name="Group"/>
              <p:cNvGrpSpPr/>
              <p:nvPr/>
            </p:nvGrpSpPr>
            <p:grpSpPr>
              <a:xfrm rot="883553">
                <a:off x="6291724" y="3427764"/>
                <a:ext cx="223849" cy="210404"/>
                <a:chOff x="0" y="-6"/>
                <a:chExt cx="447695" cy="420805"/>
              </a:xfrm>
            </p:grpSpPr>
            <p:sp>
              <p:nvSpPr>
                <p:cNvPr id="10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28" name="Group"/>
              <p:cNvGrpSpPr/>
              <p:nvPr/>
            </p:nvGrpSpPr>
            <p:grpSpPr>
              <a:xfrm rot="883553">
                <a:off x="6182656" y="3842744"/>
                <a:ext cx="223849" cy="210403"/>
                <a:chOff x="0" y="-6"/>
                <a:chExt cx="447695" cy="420805"/>
              </a:xfrm>
            </p:grpSpPr>
            <p:sp>
              <p:nvSpPr>
                <p:cNvPr id="10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33" name="Group"/>
              <p:cNvGrpSpPr/>
              <p:nvPr/>
            </p:nvGrpSpPr>
            <p:grpSpPr>
              <a:xfrm rot="883553">
                <a:off x="6237191" y="3635254"/>
                <a:ext cx="223848" cy="210404"/>
                <a:chOff x="0" y="-6"/>
                <a:chExt cx="447695" cy="420805"/>
              </a:xfrm>
            </p:grpSpPr>
            <p:sp>
              <p:nvSpPr>
                <p:cNvPr id="10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38" name="Group"/>
              <p:cNvGrpSpPr/>
              <p:nvPr/>
            </p:nvGrpSpPr>
            <p:grpSpPr>
              <a:xfrm rot="883553">
                <a:off x="5899095" y="3990038"/>
                <a:ext cx="223849" cy="210404"/>
                <a:chOff x="0" y="-6"/>
                <a:chExt cx="447695" cy="420805"/>
              </a:xfrm>
            </p:grpSpPr>
            <p:sp>
              <p:nvSpPr>
                <p:cNvPr id="10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43" name="Group"/>
              <p:cNvGrpSpPr/>
              <p:nvPr/>
            </p:nvGrpSpPr>
            <p:grpSpPr>
              <a:xfrm rot="883553">
                <a:off x="6128122" y="4050233"/>
                <a:ext cx="223848" cy="210404"/>
                <a:chOff x="0" y="-6"/>
                <a:chExt cx="447695" cy="420805"/>
              </a:xfrm>
            </p:grpSpPr>
            <p:sp>
              <p:nvSpPr>
                <p:cNvPr id="10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48" name="Group"/>
              <p:cNvGrpSpPr/>
              <p:nvPr/>
            </p:nvGrpSpPr>
            <p:grpSpPr>
              <a:xfrm rot="883553">
                <a:off x="5613776" y="4136872"/>
                <a:ext cx="223849" cy="210404"/>
                <a:chOff x="0" y="-6"/>
                <a:chExt cx="447695" cy="420805"/>
              </a:xfrm>
            </p:grpSpPr>
            <p:sp>
              <p:nvSpPr>
                <p:cNvPr id="10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53" name="Group"/>
              <p:cNvGrpSpPr/>
              <p:nvPr/>
            </p:nvGrpSpPr>
            <p:grpSpPr>
              <a:xfrm rot="883553">
                <a:off x="5844561" y="4197529"/>
                <a:ext cx="223848" cy="210403"/>
                <a:chOff x="0" y="-6"/>
                <a:chExt cx="447695" cy="420805"/>
              </a:xfrm>
            </p:grpSpPr>
            <p:sp>
              <p:nvSpPr>
                <p:cNvPr id="10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58" name="Group"/>
              <p:cNvGrpSpPr/>
              <p:nvPr/>
            </p:nvGrpSpPr>
            <p:grpSpPr>
              <a:xfrm rot="883553">
                <a:off x="6073588" y="4257723"/>
                <a:ext cx="223849" cy="210404"/>
                <a:chOff x="0" y="-6"/>
                <a:chExt cx="447695" cy="420805"/>
              </a:xfrm>
            </p:grpSpPr>
            <p:sp>
              <p:nvSpPr>
                <p:cNvPr id="10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63" name="Group"/>
              <p:cNvGrpSpPr/>
              <p:nvPr/>
            </p:nvGrpSpPr>
            <p:grpSpPr>
              <a:xfrm rot="759333">
                <a:off x="5515902" y="4329849"/>
                <a:ext cx="223849" cy="210403"/>
                <a:chOff x="0" y="-6"/>
                <a:chExt cx="447695" cy="420805"/>
              </a:xfrm>
            </p:grpSpPr>
            <p:sp>
              <p:nvSpPr>
                <p:cNvPr id="10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68" name="Group"/>
              <p:cNvGrpSpPr/>
              <p:nvPr/>
            </p:nvGrpSpPr>
            <p:grpSpPr>
              <a:xfrm rot="759333">
                <a:off x="5748727" y="4382129"/>
                <a:ext cx="223849" cy="210404"/>
                <a:chOff x="0" y="-6"/>
                <a:chExt cx="447695" cy="420805"/>
              </a:xfrm>
            </p:grpSpPr>
            <p:sp>
              <p:nvSpPr>
                <p:cNvPr id="10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73" name="Group"/>
              <p:cNvGrpSpPr/>
              <p:nvPr/>
            </p:nvGrpSpPr>
            <p:grpSpPr>
              <a:xfrm rot="759333">
                <a:off x="5979779" y="4434010"/>
                <a:ext cx="223849" cy="210404"/>
                <a:chOff x="0" y="-6"/>
                <a:chExt cx="447695" cy="420805"/>
              </a:xfrm>
            </p:grpSpPr>
            <p:sp>
              <p:nvSpPr>
                <p:cNvPr id="10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78" name="Group"/>
              <p:cNvGrpSpPr/>
              <p:nvPr/>
            </p:nvGrpSpPr>
            <p:grpSpPr>
              <a:xfrm rot="759333">
                <a:off x="5932777" y="4643335"/>
                <a:ext cx="223848" cy="210403"/>
                <a:chOff x="0" y="-6"/>
                <a:chExt cx="447695" cy="420805"/>
              </a:xfrm>
            </p:grpSpPr>
            <p:sp>
              <p:nvSpPr>
                <p:cNvPr id="10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83" name="Group"/>
              <p:cNvGrpSpPr/>
              <p:nvPr/>
            </p:nvGrpSpPr>
            <p:grpSpPr>
              <a:xfrm rot="759333">
                <a:off x="5374894" y="4957822"/>
                <a:ext cx="223848" cy="210404"/>
                <a:chOff x="0" y="-6"/>
                <a:chExt cx="447695" cy="420805"/>
              </a:xfrm>
            </p:grpSpPr>
            <p:sp>
              <p:nvSpPr>
                <p:cNvPr id="10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88" name="Group"/>
              <p:cNvGrpSpPr/>
              <p:nvPr/>
            </p:nvGrpSpPr>
            <p:grpSpPr>
              <a:xfrm rot="759333">
                <a:off x="5607719" y="5010102"/>
                <a:ext cx="223849" cy="210404"/>
                <a:chOff x="0" y="-6"/>
                <a:chExt cx="447695" cy="420805"/>
              </a:xfrm>
            </p:grpSpPr>
            <p:sp>
              <p:nvSpPr>
                <p:cNvPr id="10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93" name="Group"/>
              <p:cNvGrpSpPr/>
              <p:nvPr/>
            </p:nvGrpSpPr>
            <p:grpSpPr>
              <a:xfrm rot="759333">
                <a:off x="5421897" y="4748498"/>
                <a:ext cx="223849" cy="210404"/>
                <a:chOff x="0" y="-6"/>
                <a:chExt cx="447695" cy="420805"/>
              </a:xfrm>
            </p:grpSpPr>
            <p:sp>
              <p:nvSpPr>
                <p:cNvPr id="10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098" name="Group"/>
              <p:cNvGrpSpPr/>
              <p:nvPr/>
            </p:nvGrpSpPr>
            <p:grpSpPr>
              <a:xfrm rot="759333">
                <a:off x="5560717" y="5219427"/>
                <a:ext cx="223849" cy="210403"/>
                <a:chOff x="0" y="-6"/>
                <a:chExt cx="447695" cy="420805"/>
              </a:xfrm>
            </p:grpSpPr>
            <p:sp>
              <p:nvSpPr>
                <p:cNvPr id="10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0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03" name="Group"/>
              <p:cNvGrpSpPr/>
              <p:nvPr/>
            </p:nvGrpSpPr>
            <p:grpSpPr>
              <a:xfrm rot="759333">
                <a:off x="5513714" y="5428751"/>
                <a:ext cx="223849" cy="210404"/>
                <a:chOff x="0" y="-6"/>
                <a:chExt cx="447695" cy="420805"/>
              </a:xfrm>
            </p:grpSpPr>
            <p:sp>
              <p:nvSpPr>
                <p:cNvPr id="10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08" name="Group"/>
              <p:cNvGrpSpPr/>
              <p:nvPr/>
            </p:nvGrpSpPr>
            <p:grpSpPr>
              <a:xfrm rot="759333">
                <a:off x="6110364" y="4295251"/>
                <a:ext cx="223849" cy="210404"/>
                <a:chOff x="0" y="-6"/>
                <a:chExt cx="447695" cy="420805"/>
              </a:xfrm>
            </p:grpSpPr>
            <p:sp>
              <p:nvSpPr>
                <p:cNvPr id="11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13" name="Group"/>
              <p:cNvGrpSpPr/>
              <p:nvPr/>
            </p:nvGrpSpPr>
            <p:grpSpPr>
              <a:xfrm rot="759333">
                <a:off x="6343190" y="4347531"/>
                <a:ext cx="223848" cy="210403"/>
                <a:chOff x="0" y="-6"/>
                <a:chExt cx="447695" cy="420805"/>
              </a:xfrm>
            </p:grpSpPr>
            <p:sp>
              <p:nvSpPr>
                <p:cNvPr id="11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18" name="Group"/>
              <p:cNvGrpSpPr/>
              <p:nvPr/>
            </p:nvGrpSpPr>
            <p:grpSpPr>
              <a:xfrm rot="759333">
                <a:off x="6574241" y="4399412"/>
                <a:ext cx="223849" cy="210404"/>
                <a:chOff x="0" y="-6"/>
                <a:chExt cx="447695" cy="420805"/>
              </a:xfrm>
            </p:grpSpPr>
            <p:sp>
              <p:nvSpPr>
                <p:cNvPr id="11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23" name="Group"/>
              <p:cNvGrpSpPr/>
              <p:nvPr/>
            </p:nvGrpSpPr>
            <p:grpSpPr>
              <a:xfrm rot="759333">
                <a:off x="6063362" y="4504575"/>
                <a:ext cx="223849" cy="210404"/>
                <a:chOff x="0" y="-6"/>
                <a:chExt cx="447695" cy="420805"/>
              </a:xfrm>
            </p:grpSpPr>
            <p:sp>
              <p:nvSpPr>
                <p:cNvPr id="11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28" name="Group"/>
              <p:cNvGrpSpPr/>
              <p:nvPr/>
            </p:nvGrpSpPr>
            <p:grpSpPr>
              <a:xfrm rot="759333">
                <a:off x="6296187" y="4556855"/>
                <a:ext cx="223848" cy="210403"/>
                <a:chOff x="0" y="-6"/>
                <a:chExt cx="447695" cy="420805"/>
              </a:xfrm>
            </p:grpSpPr>
            <p:sp>
              <p:nvSpPr>
                <p:cNvPr id="11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33" name="Group"/>
              <p:cNvGrpSpPr/>
              <p:nvPr/>
            </p:nvGrpSpPr>
            <p:grpSpPr>
              <a:xfrm rot="759333">
                <a:off x="5969356" y="4923224"/>
                <a:ext cx="223849" cy="210403"/>
                <a:chOff x="0" y="-6"/>
                <a:chExt cx="447695" cy="420805"/>
              </a:xfrm>
            </p:grpSpPr>
            <p:sp>
              <p:nvSpPr>
                <p:cNvPr id="11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38" name="Group"/>
              <p:cNvGrpSpPr/>
              <p:nvPr/>
            </p:nvGrpSpPr>
            <p:grpSpPr>
              <a:xfrm rot="759333">
                <a:off x="6433234" y="5027385"/>
                <a:ext cx="223848" cy="210404"/>
                <a:chOff x="0" y="-6"/>
                <a:chExt cx="447695" cy="420805"/>
              </a:xfrm>
            </p:grpSpPr>
            <p:sp>
              <p:nvSpPr>
                <p:cNvPr id="11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43" name="Group"/>
              <p:cNvGrpSpPr/>
              <p:nvPr/>
            </p:nvGrpSpPr>
            <p:grpSpPr>
              <a:xfrm rot="759333">
                <a:off x="6249184" y="4766179"/>
                <a:ext cx="223848" cy="210404"/>
                <a:chOff x="0" y="-6"/>
                <a:chExt cx="447695" cy="420805"/>
              </a:xfrm>
            </p:grpSpPr>
            <p:sp>
              <p:nvSpPr>
                <p:cNvPr id="11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48" name="Group"/>
              <p:cNvGrpSpPr/>
              <p:nvPr/>
            </p:nvGrpSpPr>
            <p:grpSpPr>
              <a:xfrm rot="759333">
                <a:off x="6480236" y="4818061"/>
                <a:ext cx="223849" cy="210404"/>
                <a:chOff x="0" y="-6"/>
                <a:chExt cx="447695" cy="420805"/>
              </a:xfrm>
            </p:grpSpPr>
            <p:sp>
              <p:nvSpPr>
                <p:cNvPr id="11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53" name="Group"/>
              <p:cNvGrpSpPr/>
              <p:nvPr/>
            </p:nvGrpSpPr>
            <p:grpSpPr>
              <a:xfrm rot="759333">
                <a:off x="5922354" y="5132549"/>
                <a:ext cx="223849" cy="210403"/>
                <a:chOff x="0" y="-6"/>
                <a:chExt cx="447695" cy="420805"/>
              </a:xfrm>
            </p:grpSpPr>
            <p:sp>
              <p:nvSpPr>
                <p:cNvPr id="11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58" name="Group"/>
              <p:cNvGrpSpPr/>
              <p:nvPr/>
            </p:nvGrpSpPr>
            <p:grpSpPr>
              <a:xfrm rot="759333">
                <a:off x="5899095" y="5345686"/>
                <a:ext cx="223849" cy="210404"/>
                <a:chOff x="0" y="-6"/>
                <a:chExt cx="447695" cy="420805"/>
              </a:xfrm>
            </p:grpSpPr>
            <p:sp>
              <p:nvSpPr>
                <p:cNvPr id="11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63" name="Group"/>
              <p:cNvGrpSpPr/>
              <p:nvPr/>
            </p:nvGrpSpPr>
            <p:grpSpPr>
              <a:xfrm rot="759333">
                <a:off x="6108176" y="5394153"/>
                <a:ext cx="223849" cy="210404"/>
                <a:chOff x="0" y="-6"/>
                <a:chExt cx="447695" cy="420805"/>
              </a:xfrm>
            </p:grpSpPr>
            <p:sp>
              <p:nvSpPr>
                <p:cNvPr id="11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68" name="Group"/>
              <p:cNvGrpSpPr/>
              <p:nvPr/>
            </p:nvGrpSpPr>
            <p:grpSpPr>
              <a:xfrm rot="759333">
                <a:off x="6339228" y="5446034"/>
                <a:ext cx="223848" cy="210404"/>
                <a:chOff x="0" y="-6"/>
                <a:chExt cx="447695" cy="420805"/>
              </a:xfrm>
            </p:grpSpPr>
            <p:sp>
              <p:nvSpPr>
                <p:cNvPr id="11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73" name="Group"/>
              <p:cNvGrpSpPr/>
              <p:nvPr/>
            </p:nvGrpSpPr>
            <p:grpSpPr>
              <a:xfrm rot="759333">
                <a:off x="6841592" y="3157017"/>
                <a:ext cx="223849" cy="210404"/>
                <a:chOff x="0" y="-6"/>
                <a:chExt cx="447695" cy="420805"/>
              </a:xfrm>
            </p:grpSpPr>
            <p:sp>
              <p:nvSpPr>
                <p:cNvPr id="11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78" name="Group"/>
              <p:cNvGrpSpPr/>
              <p:nvPr/>
            </p:nvGrpSpPr>
            <p:grpSpPr>
              <a:xfrm rot="759333">
                <a:off x="6563537" y="3314460"/>
                <a:ext cx="223849" cy="210404"/>
                <a:chOff x="0" y="-6"/>
                <a:chExt cx="447695" cy="420805"/>
              </a:xfrm>
            </p:grpSpPr>
            <p:sp>
              <p:nvSpPr>
                <p:cNvPr id="11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83" name="Group"/>
              <p:cNvGrpSpPr/>
              <p:nvPr/>
            </p:nvGrpSpPr>
            <p:grpSpPr>
              <a:xfrm rot="759333">
                <a:off x="6794589" y="3366342"/>
                <a:ext cx="223848" cy="210403"/>
                <a:chOff x="0" y="-6"/>
                <a:chExt cx="447695" cy="420805"/>
              </a:xfrm>
            </p:grpSpPr>
            <p:sp>
              <p:nvSpPr>
                <p:cNvPr id="11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88" name="Group"/>
              <p:cNvGrpSpPr/>
              <p:nvPr/>
            </p:nvGrpSpPr>
            <p:grpSpPr>
              <a:xfrm rot="759333">
                <a:off x="6469532" y="3733110"/>
                <a:ext cx="223849" cy="210403"/>
                <a:chOff x="0" y="-6"/>
                <a:chExt cx="447695" cy="420805"/>
              </a:xfrm>
            </p:grpSpPr>
            <p:sp>
              <p:nvSpPr>
                <p:cNvPr id="11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93" name="Group"/>
              <p:cNvGrpSpPr/>
              <p:nvPr/>
            </p:nvGrpSpPr>
            <p:grpSpPr>
              <a:xfrm rot="759333">
                <a:off x="6700584" y="3784991"/>
                <a:ext cx="223848" cy="210404"/>
                <a:chOff x="0" y="-6"/>
                <a:chExt cx="447695" cy="420805"/>
              </a:xfrm>
            </p:grpSpPr>
            <p:sp>
              <p:nvSpPr>
                <p:cNvPr id="11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198" name="Group"/>
              <p:cNvGrpSpPr/>
              <p:nvPr/>
            </p:nvGrpSpPr>
            <p:grpSpPr>
              <a:xfrm rot="759333">
                <a:off x="6747587" y="3575666"/>
                <a:ext cx="223848" cy="210404"/>
                <a:chOff x="0" y="-6"/>
                <a:chExt cx="447695" cy="420805"/>
              </a:xfrm>
            </p:grpSpPr>
            <p:sp>
              <p:nvSpPr>
                <p:cNvPr id="11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1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03" name="Group"/>
              <p:cNvGrpSpPr/>
              <p:nvPr/>
            </p:nvGrpSpPr>
            <p:grpSpPr>
              <a:xfrm rot="759333">
                <a:off x="6422529" y="3942434"/>
                <a:ext cx="223849" cy="210403"/>
                <a:chOff x="0" y="-6"/>
                <a:chExt cx="447695" cy="420805"/>
              </a:xfrm>
            </p:grpSpPr>
            <p:sp>
              <p:nvSpPr>
                <p:cNvPr id="11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08" name="Group"/>
              <p:cNvGrpSpPr/>
              <p:nvPr/>
            </p:nvGrpSpPr>
            <p:grpSpPr>
              <a:xfrm rot="759333">
                <a:off x="6653581" y="3994315"/>
                <a:ext cx="223849" cy="210404"/>
                <a:chOff x="0" y="-6"/>
                <a:chExt cx="447695" cy="420805"/>
              </a:xfrm>
            </p:grpSpPr>
            <p:sp>
              <p:nvSpPr>
                <p:cNvPr id="12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13" name="Group"/>
              <p:cNvGrpSpPr/>
              <p:nvPr/>
            </p:nvGrpSpPr>
            <p:grpSpPr>
              <a:xfrm rot="759333">
                <a:off x="6606578" y="4203640"/>
                <a:ext cx="223848" cy="210404"/>
                <a:chOff x="0" y="-6"/>
                <a:chExt cx="447695" cy="420805"/>
              </a:xfrm>
            </p:grpSpPr>
            <p:sp>
              <p:nvSpPr>
                <p:cNvPr id="12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18" name="Group"/>
              <p:cNvGrpSpPr/>
              <p:nvPr/>
            </p:nvGrpSpPr>
            <p:grpSpPr>
              <a:xfrm rot="759333">
                <a:off x="7568157" y="3147582"/>
                <a:ext cx="223849" cy="210403"/>
                <a:chOff x="0" y="-6"/>
                <a:chExt cx="447695" cy="420805"/>
              </a:xfrm>
            </p:grpSpPr>
            <p:sp>
              <p:nvSpPr>
                <p:cNvPr id="12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23" name="Group"/>
              <p:cNvGrpSpPr/>
              <p:nvPr/>
            </p:nvGrpSpPr>
            <p:grpSpPr>
              <a:xfrm rot="759333">
                <a:off x="7057277" y="3252745"/>
                <a:ext cx="223849" cy="210404"/>
                <a:chOff x="0" y="-6"/>
                <a:chExt cx="447695" cy="420805"/>
              </a:xfrm>
            </p:grpSpPr>
            <p:sp>
              <p:nvSpPr>
                <p:cNvPr id="12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28" name="Group"/>
              <p:cNvGrpSpPr/>
              <p:nvPr/>
            </p:nvGrpSpPr>
            <p:grpSpPr>
              <a:xfrm rot="759333">
                <a:off x="7521155" y="3356906"/>
                <a:ext cx="223849" cy="210404"/>
                <a:chOff x="0" y="-6"/>
                <a:chExt cx="447695" cy="420805"/>
              </a:xfrm>
            </p:grpSpPr>
            <p:sp>
              <p:nvSpPr>
                <p:cNvPr id="12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33" name="Group"/>
              <p:cNvGrpSpPr/>
              <p:nvPr/>
            </p:nvGrpSpPr>
            <p:grpSpPr>
              <a:xfrm rot="759333">
                <a:off x="6963272" y="3671394"/>
                <a:ext cx="223849" cy="210404"/>
                <a:chOff x="0" y="-6"/>
                <a:chExt cx="447695" cy="420805"/>
              </a:xfrm>
            </p:grpSpPr>
            <p:sp>
              <p:nvSpPr>
                <p:cNvPr id="12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38" name="Group"/>
              <p:cNvGrpSpPr/>
              <p:nvPr/>
            </p:nvGrpSpPr>
            <p:grpSpPr>
              <a:xfrm rot="759333">
                <a:off x="7196097" y="3723673"/>
                <a:ext cx="223849" cy="210404"/>
                <a:chOff x="0" y="-6"/>
                <a:chExt cx="447695" cy="420805"/>
              </a:xfrm>
            </p:grpSpPr>
            <p:sp>
              <p:nvSpPr>
                <p:cNvPr id="12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43" name="Group"/>
              <p:cNvGrpSpPr/>
              <p:nvPr/>
            </p:nvGrpSpPr>
            <p:grpSpPr>
              <a:xfrm rot="759333">
                <a:off x="7427149" y="3775555"/>
                <a:ext cx="223849" cy="210403"/>
                <a:chOff x="0" y="-6"/>
                <a:chExt cx="447695" cy="420805"/>
              </a:xfrm>
            </p:grpSpPr>
            <p:sp>
              <p:nvSpPr>
                <p:cNvPr id="12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48" name="Group"/>
              <p:cNvGrpSpPr/>
              <p:nvPr/>
            </p:nvGrpSpPr>
            <p:grpSpPr>
              <a:xfrm rot="759333">
                <a:off x="7035674" y="3436669"/>
                <a:ext cx="223849" cy="210403"/>
                <a:chOff x="0" y="-6"/>
                <a:chExt cx="447695" cy="420805"/>
              </a:xfrm>
            </p:grpSpPr>
            <p:sp>
              <p:nvSpPr>
                <p:cNvPr id="12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53" name="Group"/>
              <p:cNvGrpSpPr/>
              <p:nvPr/>
            </p:nvGrpSpPr>
            <p:grpSpPr>
              <a:xfrm rot="759333">
                <a:off x="7474152" y="3566231"/>
                <a:ext cx="223848" cy="210403"/>
                <a:chOff x="0" y="-6"/>
                <a:chExt cx="447695" cy="420805"/>
              </a:xfrm>
            </p:grpSpPr>
            <p:sp>
              <p:nvSpPr>
                <p:cNvPr id="12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58" name="Group"/>
              <p:cNvGrpSpPr/>
              <p:nvPr/>
            </p:nvGrpSpPr>
            <p:grpSpPr>
              <a:xfrm rot="759333">
                <a:off x="6916269" y="3880718"/>
                <a:ext cx="223849" cy="210404"/>
                <a:chOff x="0" y="-6"/>
                <a:chExt cx="447695" cy="420805"/>
              </a:xfrm>
            </p:grpSpPr>
            <p:sp>
              <p:nvSpPr>
                <p:cNvPr id="12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63" name="Group"/>
              <p:cNvGrpSpPr/>
              <p:nvPr/>
            </p:nvGrpSpPr>
            <p:grpSpPr>
              <a:xfrm rot="759333">
                <a:off x="7149095" y="3932998"/>
                <a:ext cx="223848" cy="210404"/>
                <a:chOff x="0" y="-6"/>
                <a:chExt cx="447695" cy="420805"/>
              </a:xfrm>
            </p:grpSpPr>
            <p:sp>
              <p:nvSpPr>
                <p:cNvPr id="12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68" name="Group"/>
              <p:cNvGrpSpPr/>
              <p:nvPr/>
            </p:nvGrpSpPr>
            <p:grpSpPr>
              <a:xfrm rot="759333">
                <a:off x="7102092" y="4142323"/>
                <a:ext cx="223848" cy="210403"/>
                <a:chOff x="0" y="-6"/>
                <a:chExt cx="447695" cy="420805"/>
              </a:xfrm>
            </p:grpSpPr>
            <p:sp>
              <p:nvSpPr>
                <p:cNvPr id="12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73" name="Group"/>
              <p:cNvGrpSpPr/>
              <p:nvPr/>
            </p:nvGrpSpPr>
            <p:grpSpPr>
              <a:xfrm rot="759333">
                <a:off x="6818057" y="4292106"/>
                <a:ext cx="223849" cy="210404"/>
                <a:chOff x="0" y="-6"/>
                <a:chExt cx="447695" cy="420805"/>
              </a:xfrm>
            </p:grpSpPr>
            <p:sp>
              <p:nvSpPr>
                <p:cNvPr id="12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78" name="Group"/>
              <p:cNvGrpSpPr/>
              <p:nvPr/>
            </p:nvGrpSpPr>
            <p:grpSpPr>
              <a:xfrm rot="759333">
                <a:off x="7050882" y="4344385"/>
                <a:ext cx="223848" cy="210403"/>
                <a:chOff x="0" y="-6"/>
                <a:chExt cx="447695" cy="420805"/>
              </a:xfrm>
            </p:grpSpPr>
            <p:sp>
              <p:nvSpPr>
                <p:cNvPr id="12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83" name="Group"/>
              <p:cNvGrpSpPr/>
              <p:nvPr/>
            </p:nvGrpSpPr>
            <p:grpSpPr>
              <a:xfrm rot="759333">
                <a:off x="7281935" y="4396267"/>
                <a:ext cx="223848" cy="210404"/>
                <a:chOff x="0" y="-6"/>
                <a:chExt cx="447695" cy="420805"/>
              </a:xfrm>
            </p:grpSpPr>
            <p:sp>
              <p:nvSpPr>
                <p:cNvPr id="12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88" name="Group"/>
              <p:cNvGrpSpPr/>
              <p:nvPr/>
            </p:nvGrpSpPr>
            <p:grpSpPr>
              <a:xfrm rot="759333">
                <a:off x="6771054" y="4501430"/>
                <a:ext cx="223849" cy="210403"/>
                <a:chOff x="0" y="-6"/>
                <a:chExt cx="447695" cy="420805"/>
              </a:xfrm>
            </p:grpSpPr>
            <p:sp>
              <p:nvSpPr>
                <p:cNvPr id="12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93" name="Group"/>
              <p:cNvGrpSpPr/>
              <p:nvPr/>
            </p:nvGrpSpPr>
            <p:grpSpPr>
              <a:xfrm rot="759333">
                <a:off x="7234932" y="4605591"/>
                <a:ext cx="223848" cy="210404"/>
                <a:chOff x="0" y="-6"/>
                <a:chExt cx="447695" cy="420805"/>
              </a:xfrm>
            </p:grpSpPr>
            <p:sp>
              <p:nvSpPr>
                <p:cNvPr id="12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298" name="Group"/>
              <p:cNvGrpSpPr/>
              <p:nvPr/>
            </p:nvGrpSpPr>
            <p:grpSpPr>
              <a:xfrm rot="759333">
                <a:off x="6677049" y="4920079"/>
                <a:ext cx="223848" cy="210404"/>
                <a:chOff x="0" y="-6"/>
                <a:chExt cx="447695" cy="420805"/>
              </a:xfrm>
            </p:grpSpPr>
            <p:sp>
              <p:nvSpPr>
                <p:cNvPr id="12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2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03" name="Group"/>
              <p:cNvGrpSpPr/>
              <p:nvPr/>
            </p:nvGrpSpPr>
            <p:grpSpPr>
              <a:xfrm rot="759333">
                <a:off x="7140926" y="5024240"/>
                <a:ext cx="223848" cy="210403"/>
                <a:chOff x="0" y="-6"/>
                <a:chExt cx="447695" cy="420805"/>
              </a:xfrm>
            </p:grpSpPr>
            <p:sp>
              <p:nvSpPr>
                <p:cNvPr id="12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08" name="Group"/>
              <p:cNvGrpSpPr/>
              <p:nvPr/>
            </p:nvGrpSpPr>
            <p:grpSpPr>
              <a:xfrm rot="759333">
                <a:off x="6724052" y="4710755"/>
                <a:ext cx="223849" cy="210403"/>
                <a:chOff x="0" y="-6"/>
                <a:chExt cx="447695" cy="420805"/>
              </a:xfrm>
            </p:grpSpPr>
            <p:sp>
              <p:nvSpPr>
                <p:cNvPr id="13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13" name="Group"/>
              <p:cNvGrpSpPr/>
              <p:nvPr/>
            </p:nvGrpSpPr>
            <p:grpSpPr>
              <a:xfrm rot="759333">
                <a:off x="6956877" y="4763034"/>
                <a:ext cx="223849" cy="210404"/>
                <a:chOff x="0" y="-6"/>
                <a:chExt cx="447695" cy="420805"/>
              </a:xfrm>
            </p:grpSpPr>
            <p:sp>
              <p:nvSpPr>
                <p:cNvPr id="130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18" name="Group"/>
              <p:cNvGrpSpPr/>
              <p:nvPr/>
            </p:nvGrpSpPr>
            <p:grpSpPr>
              <a:xfrm rot="759333">
                <a:off x="7187929" y="4814916"/>
                <a:ext cx="223849" cy="210403"/>
                <a:chOff x="0" y="-6"/>
                <a:chExt cx="447695" cy="420805"/>
              </a:xfrm>
            </p:grpSpPr>
            <p:sp>
              <p:nvSpPr>
                <p:cNvPr id="131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1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23" name="Group"/>
              <p:cNvGrpSpPr/>
              <p:nvPr/>
            </p:nvGrpSpPr>
            <p:grpSpPr>
              <a:xfrm rot="759333">
                <a:off x="6630046" y="5129403"/>
                <a:ext cx="223849" cy="210404"/>
                <a:chOff x="0" y="-6"/>
                <a:chExt cx="447695" cy="420805"/>
              </a:xfrm>
            </p:grpSpPr>
            <p:sp>
              <p:nvSpPr>
                <p:cNvPr id="131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28" name="Group"/>
              <p:cNvGrpSpPr/>
              <p:nvPr/>
            </p:nvGrpSpPr>
            <p:grpSpPr>
              <a:xfrm rot="759333">
                <a:off x="6862872" y="5181683"/>
                <a:ext cx="223849" cy="210404"/>
                <a:chOff x="0" y="-6"/>
                <a:chExt cx="447695" cy="420805"/>
              </a:xfrm>
            </p:grpSpPr>
            <p:sp>
              <p:nvSpPr>
                <p:cNvPr id="132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2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33" name="Group"/>
              <p:cNvGrpSpPr/>
              <p:nvPr/>
            </p:nvGrpSpPr>
            <p:grpSpPr>
              <a:xfrm rot="759333">
                <a:off x="7093924" y="5233565"/>
                <a:ext cx="223848" cy="210403"/>
                <a:chOff x="0" y="-6"/>
                <a:chExt cx="447695" cy="420805"/>
              </a:xfrm>
            </p:grpSpPr>
            <p:sp>
              <p:nvSpPr>
                <p:cNvPr id="132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38" name="Group"/>
              <p:cNvGrpSpPr/>
              <p:nvPr/>
            </p:nvGrpSpPr>
            <p:grpSpPr>
              <a:xfrm rot="759333">
                <a:off x="7046921" y="5442889"/>
                <a:ext cx="223848" cy="210404"/>
                <a:chOff x="0" y="-6"/>
                <a:chExt cx="447695" cy="420805"/>
              </a:xfrm>
            </p:grpSpPr>
            <p:sp>
              <p:nvSpPr>
                <p:cNvPr id="133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3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43" name="Group"/>
              <p:cNvGrpSpPr/>
              <p:nvPr/>
            </p:nvGrpSpPr>
            <p:grpSpPr>
              <a:xfrm rot="759333">
                <a:off x="7547768" y="4317268"/>
                <a:ext cx="223849" cy="210403"/>
                <a:chOff x="0" y="-6"/>
                <a:chExt cx="447695" cy="420805"/>
              </a:xfrm>
            </p:grpSpPr>
            <p:sp>
              <p:nvSpPr>
                <p:cNvPr id="133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1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48" name="Group"/>
              <p:cNvGrpSpPr/>
              <p:nvPr/>
            </p:nvGrpSpPr>
            <p:grpSpPr>
              <a:xfrm rot="759333">
                <a:off x="7780593" y="4369547"/>
                <a:ext cx="223848" cy="210404"/>
                <a:chOff x="0" y="-6"/>
                <a:chExt cx="447695" cy="420805"/>
              </a:xfrm>
            </p:grpSpPr>
            <p:sp>
              <p:nvSpPr>
                <p:cNvPr id="134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4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53" name="Group"/>
              <p:cNvGrpSpPr/>
              <p:nvPr/>
            </p:nvGrpSpPr>
            <p:grpSpPr>
              <a:xfrm rot="759333">
                <a:off x="8011645" y="4421429"/>
                <a:ext cx="223848" cy="210404"/>
                <a:chOff x="0" y="-6"/>
                <a:chExt cx="447695" cy="420805"/>
              </a:xfrm>
            </p:grpSpPr>
            <p:sp>
              <p:nvSpPr>
                <p:cNvPr id="134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58" name="Group"/>
              <p:cNvGrpSpPr/>
              <p:nvPr/>
            </p:nvGrpSpPr>
            <p:grpSpPr>
              <a:xfrm rot="759333">
                <a:off x="7964643" y="4630754"/>
                <a:ext cx="223848" cy="210403"/>
                <a:chOff x="0" y="-6"/>
                <a:chExt cx="447695" cy="420805"/>
              </a:xfrm>
            </p:grpSpPr>
            <p:sp>
              <p:nvSpPr>
                <p:cNvPr id="135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5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63" name="Group"/>
              <p:cNvGrpSpPr/>
              <p:nvPr/>
            </p:nvGrpSpPr>
            <p:grpSpPr>
              <a:xfrm rot="759333">
                <a:off x="7870637" y="5049402"/>
                <a:ext cx="223848" cy="210404"/>
                <a:chOff x="0" y="-6"/>
                <a:chExt cx="447695" cy="420805"/>
              </a:xfrm>
            </p:grpSpPr>
            <p:sp>
              <p:nvSpPr>
                <p:cNvPr id="135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68" name="Group"/>
              <p:cNvGrpSpPr/>
              <p:nvPr/>
            </p:nvGrpSpPr>
            <p:grpSpPr>
              <a:xfrm rot="759333">
                <a:off x="7453762" y="4735917"/>
                <a:ext cx="223849" cy="210404"/>
                <a:chOff x="0" y="-6"/>
                <a:chExt cx="447695" cy="420805"/>
              </a:xfrm>
            </p:grpSpPr>
            <p:sp>
              <p:nvSpPr>
                <p:cNvPr id="136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6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73" name="Group"/>
              <p:cNvGrpSpPr/>
              <p:nvPr/>
            </p:nvGrpSpPr>
            <p:grpSpPr>
              <a:xfrm rot="759333">
                <a:off x="7686587" y="4788196"/>
                <a:ext cx="223849" cy="210404"/>
                <a:chOff x="0" y="-6"/>
                <a:chExt cx="447695" cy="420805"/>
              </a:xfrm>
            </p:grpSpPr>
            <p:sp>
              <p:nvSpPr>
                <p:cNvPr id="136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78" name="Group"/>
              <p:cNvGrpSpPr/>
              <p:nvPr/>
            </p:nvGrpSpPr>
            <p:grpSpPr>
              <a:xfrm rot="759333">
                <a:off x="7312754" y="5363890"/>
                <a:ext cx="223849" cy="210404"/>
                <a:chOff x="0" y="-6"/>
                <a:chExt cx="447695" cy="420805"/>
              </a:xfrm>
            </p:grpSpPr>
            <p:sp>
              <p:nvSpPr>
                <p:cNvPr id="137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7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83" name="Group"/>
              <p:cNvGrpSpPr/>
              <p:nvPr/>
            </p:nvGrpSpPr>
            <p:grpSpPr>
              <a:xfrm rot="759333">
                <a:off x="7776632" y="5468051"/>
                <a:ext cx="223848" cy="210404"/>
                <a:chOff x="0" y="-6"/>
                <a:chExt cx="447695" cy="420805"/>
              </a:xfrm>
            </p:grpSpPr>
            <p:sp>
              <p:nvSpPr>
                <p:cNvPr id="137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88" name="Group"/>
              <p:cNvGrpSpPr/>
              <p:nvPr/>
            </p:nvGrpSpPr>
            <p:grpSpPr>
              <a:xfrm rot="759333">
                <a:off x="8419161" y="4679522"/>
                <a:ext cx="223849" cy="210403"/>
                <a:chOff x="0" y="-6"/>
                <a:chExt cx="447695" cy="420805"/>
              </a:xfrm>
            </p:grpSpPr>
            <p:sp>
              <p:nvSpPr>
                <p:cNvPr id="138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8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93" name="Group"/>
              <p:cNvGrpSpPr/>
              <p:nvPr/>
            </p:nvGrpSpPr>
            <p:grpSpPr>
              <a:xfrm rot="759333">
                <a:off x="8603211" y="4940727"/>
                <a:ext cx="223848" cy="210404"/>
                <a:chOff x="0" y="-6"/>
                <a:chExt cx="447695" cy="420805"/>
              </a:xfrm>
            </p:grpSpPr>
            <p:sp>
              <p:nvSpPr>
                <p:cNvPr id="138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398" name="Group"/>
              <p:cNvGrpSpPr/>
              <p:nvPr/>
            </p:nvGrpSpPr>
            <p:grpSpPr>
              <a:xfrm rot="759333">
                <a:off x="8045328" y="5255215"/>
                <a:ext cx="223849" cy="210403"/>
                <a:chOff x="0" y="-6"/>
                <a:chExt cx="447695" cy="420805"/>
              </a:xfrm>
            </p:grpSpPr>
            <p:sp>
              <p:nvSpPr>
                <p:cNvPr id="139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6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39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403" name="Group"/>
              <p:cNvGrpSpPr/>
              <p:nvPr/>
            </p:nvGrpSpPr>
            <p:grpSpPr>
              <a:xfrm rot="759333">
                <a:off x="8278154" y="5307495"/>
                <a:ext cx="223848" cy="210404"/>
                <a:chOff x="0" y="-6"/>
                <a:chExt cx="447695" cy="420805"/>
              </a:xfrm>
            </p:grpSpPr>
            <p:sp>
              <p:nvSpPr>
                <p:cNvPr id="1399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0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1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2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408" name="Group"/>
              <p:cNvGrpSpPr/>
              <p:nvPr/>
            </p:nvGrpSpPr>
            <p:grpSpPr>
              <a:xfrm rot="759333">
                <a:off x="8462203" y="5568701"/>
                <a:ext cx="223849" cy="210403"/>
                <a:chOff x="0" y="-6"/>
                <a:chExt cx="447695" cy="420805"/>
              </a:xfrm>
            </p:grpSpPr>
            <p:sp>
              <p:nvSpPr>
                <p:cNvPr id="1404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5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6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07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421" name="Group"/>
              <p:cNvGrpSpPr/>
              <p:nvPr/>
            </p:nvGrpSpPr>
            <p:grpSpPr>
              <a:xfrm rot="1769789">
                <a:off x="4749312" y="3016400"/>
                <a:ext cx="223848" cy="210404"/>
                <a:chOff x="0" y="-6"/>
                <a:chExt cx="447695" cy="420805"/>
              </a:xfrm>
            </p:grpSpPr>
            <p:sp>
              <p:nvSpPr>
                <p:cNvPr id="1417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18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19" name="Square"/>
                <p:cNvSpPr/>
                <p:nvPr/>
              </p:nvSpPr>
              <p:spPr>
                <a:xfrm rot="21598239">
                  <a:off x="227935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20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grpSp>
            <p:nvGrpSpPr>
              <p:cNvPr id="1426" name="Group"/>
              <p:cNvGrpSpPr/>
              <p:nvPr/>
            </p:nvGrpSpPr>
            <p:grpSpPr>
              <a:xfrm rot="1769789">
                <a:off x="4957006" y="3133891"/>
                <a:ext cx="223848" cy="210404"/>
                <a:chOff x="0" y="-6"/>
                <a:chExt cx="447695" cy="420805"/>
              </a:xfrm>
            </p:grpSpPr>
            <p:sp>
              <p:nvSpPr>
                <p:cNvPr id="1422" name="Square"/>
                <p:cNvSpPr/>
                <p:nvPr/>
              </p:nvSpPr>
              <p:spPr>
                <a:xfrm rot="21598239">
                  <a:off x="52" y="49"/>
                  <a:ext cx="217418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23" name="Square"/>
                <p:cNvSpPr/>
                <p:nvPr/>
              </p:nvSpPr>
              <p:spPr>
                <a:xfrm rot="21598239">
                  <a:off x="230225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24" name="Square"/>
                <p:cNvSpPr/>
                <p:nvPr/>
              </p:nvSpPr>
              <p:spPr>
                <a:xfrm rot="21598239">
                  <a:off x="227934" y="49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25" name="Square"/>
                <p:cNvSpPr/>
                <p:nvPr/>
              </p:nvSpPr>
              <p:spPr>
                <a:xfrm rot="21598239">
                  <a:off x="2342" y="215990"/>
                  <a:ext cx="217419" cy="20475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53AC8B5-6D99-B749-8BF0-DDF7EB864A56}"/>
                </a:ext>
              </a:extLst>
            </p:cNvPr>
            <p:cNvGrpSpPr/>
            <p:nvPr/>
          </p:nvGrpSpPr>
          <p:grpSpPr>
            <a:xfrm>
              <a:off x="323720" y="3678621"/>
              <a:ext cx="4888167" cy="482182"/>
              <a:chOff x="167312" y="2926017"/>
              <a:chExt cx="4888167" cy="482182"/>
            </a:xfrm>
          </p:grpSpPr>
          <p:grpSp>
            <p:nvGrpSpPr>
              <p:cNvPr id="1414" name="Group"/>
              <p:cNvGrpSpPr>
                <a:grpSpLocks noChangeAspect="1"/>
              </p:cNvGrpSpPr>
              <p:nvPr/>
            </p:nvGrpSpPr>
            <p:grpSpPr>
              <a:xfrm rot="21600000">
                <a:off x="167312" y="2938561"/>
                <a:ext cx="491922" cy="457074"/>
                <a:chOff x="148" y="-6463693"/>
                <a:chExt cx="1281889" cy="1191088"/>
              </a:xfrm>
            </p:grpSpPr>
            <p:sp>
              <p:nvSpPr>
                <p:cNvPr id="1410" name="Square"/>
                <p:cNvSpPr/>
                <p:nvPr/>
              </p:nvSpPr>
              <p:spPr>
                <a:xfrm rot="21598239">
                  <a:off x="148" y="-6463693"/>
                  <a:ext cx="622680" cy="579684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11" name="Square"/>
                <p:cNvSpPr/>
                <p:nvPr/>
              </p:nvSpPr>
              <p:spPr>
                <a:xfrm rot="21598239">
                  <a:off x="659357" y="-5852287"/>
                  <a:ext cx="622680" cy="579682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12" name="Square"/>
                <p:cNvSpPr/>
                <p:nvPr/>
              </p:nvSpPr>
              <p:spPr>
                <a:xfrm rot="21598239">
                  <a:off x="652796" y="-6463630"/>
                  <a:ext cx="622680" cy="579682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  <p:sp>
              <p:nvSpPr>
                <p:cNvPr id="1413" name="Square"/>
                <p:cNvSpPr/>
                <p:nvPr/>
              </p:nvSpPr>
              <p:spPr>
                <a:xfrm rot="21598239">
                  <a:off x="6707" y="-5852287"/>
                  <a:ext cx="622680" cy="579682"/>
                </a:xfrm>
                <a:prstGeom prst="rect">
                  <a:avLst/>
                </a:prstGeom>
                <a:solidFill>
                  <a:srgbClr val="7BDB45">
                    <a:alpha val="30197"/>
                  </a:srgbClr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34290" tIns="34290" rIns="34290" bIns="34290" numCol="1" anchor="ctr">
                  <a:noAutofit/>
                </a:bodyPr>
                <a:lstStyle/>
                <a:p>
                  <a:pPr defTabSz="308073">
                    <a:defRPr sz="4000" b="0">
                      <a:effectLst>
                        <a:outerShdw blurRad="38100" dist="12700" dir="5400000" rotWithShape="0">
                          <a:srgbClr val="000000">
                            <a:alpha val="50000"/>
                          </a:srgbClr>
                        </a:outerShdw>
                      </a:effectLst>
                      <a:latin typeface="Avenir Next Medium"/>
                      <a:ea typeface="Avenir Next Medium"/>
                      <a:cs typeface="Avenir Next Medium"/>
                      <a:sym typeface="Avenir Next Medium"/>
                    </a:defRPr>
                  </a:pPr>
                  <a:endParaRPr sz="1500"/>
                </a:p>
              </p:txBody>
            </p:sp>
          </p:grpSp>
          <p:sp>
            <p:nvSpPr>
              <p:cNvPr id="1416" name="one footprint of the UV instrument, mapping inflow outflow regions of the Andromeda galaxy"/>
              <p:cNvSpPr txBox="1"/>
              <p:nvPr/>
            </p:nvSpPr>
            <p:spPr>
              <a:xfrm>
                <a:off x="738415" y="2926017"/>
                <a:ext cx="4317064" cy="482182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19050" tIns="19050" rIns="19050" bIns="19050" anchor="ctr">
                <a:spAutoFit/>
              </a:bodyPr>
              <a:lstStyle/>
              <a:p>
                <a:pPr algn="l">
                  <a:defRPr b="0">
                    <a:latin typeface="Futura PT Book"/>
                    <a:ea typeface="Futura PT Book"/>
                    <a:cs typeface="Futura PT Book"/>
                    <a:sym typeface="Futura PT Book"/>
                  </a:defRPr>
                </a:pPr>
                <a:r>
                  <a:rPr sz="1050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Medium" panose="020B0506020202020204" pitchFamily="34" charset="0"/>
                  </a:rPr>
                  <a:t>one footprint of the UV instrument, mapping inflow outflow regions of the Andromeda galaxy </a:t>
                </a:r>
              </a:p>
            </p:txBody>
          </p:sp>
        </p:grpSp>
        <p:sp>
          <p:nvSpPr>
            <p:cNvPr id="421" name="HWO will deploy a multi-object UV spectrograph that can dissect nearby galaxies into hundreds of individual pieces, mapping galactic gas flows 250x faster than Hubble."/>
            <p:cNvSpPr txBox="1"/>
            <p:nvPr/>
          </p:nvSpPr>
          <p:spPr>
            <a:xfrm>
              <a:off x="152400" y="5169979"/>
              <a:ext cx="9509760" cy="789960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lIns="116586" tIns="19050" rIns="19050" bIns="19050" anchor="ctr">
              <a:spAutoFit/>
            </a:bodyPr>
            <a:lstStyle/>
            <a:p>
              <a:pPr algn="l">
                <a:defRPr sz="4200" b="0">
                  <a:latin typeface="Futura PT Book"/>
                  <a:ea typeface="Futura PT Book"/>
                  <a:cs typeface="Futura PT Book"/>
                  <a:sym typeface="Futura PT Book"/>
                </a:defRPr>
              </a:pPr>
              <a:r>
                <a:rPr sz="18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HWO </a:t>
              </a:r>
              <a:r>
                <a:rPr lang="en-US" sz="18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can</a:t>
              </a:r>
              <a:r>
                <a:rPr sz="18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 deploy a multi-object UV spectrograph that can dissect nearby galaxies into hundreds of individual pieces, </a:t>
              </a:r>
              <a:r>
                <a:rPr sz="1800" u="sng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mapping galactic gas flows 250x faster than Hubble</a:t>
              </a:r>
              <a:endParaRPr sz="1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45E600D-5573-1049-71DD-D38D5595825C}"/>
              </a:ext>
            </a:extLst>
          </p:cNvPr>
          <p:cNvGrpSpPr/>
          <p:nvPr/>
        </p:nvGrpSpPr>
        <p:grpSpPr>
          <a:xfrm>
            <a:off x="7405037" y="137160"/>
            <a:ext cx="1733173" cy="4681465"/>
            <a:chOff x="9875520" y="182880"/>
            <a:chExt cx="2310897" cy="6241953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89E951D-EF49-5A49-76B1-10544F3FB1FB}"/>
                </a:ext>
              </a:extLst>
            </p:cNvPr>
            <p:cNvGrpSpPr/>
            <p:nvPr/>
          </p:nvGrpSpPr>
          <p:grpSpPr>
            <a:xfrm>
              <a:off x="9875520" y="5252336"/>
              <a:ext cx="761479" cy="1172497"/>
              <a:chOff x="10148875" y="5290941"/>
              <a:chExt cx="761479" cy="1172497"/>
            </a:xfrm>
          </p:grpSpPr>
          <p:pic>
            <p:nvPicPr>
              <p:cNvPr id="417" name="Hubble_Space_Telescope_spacecraft_model.png" descr="Hubble_Space_Telescope_spacecraft_model.png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148875" y="5825572"/>
                <a:ext cx="761479" cy="637866"/>
              </a:xfrm>
              <a:prstGeom prst="rect">
                <a:avLst/>
              </a:prstGeom>
              <a:ln w="12700">
                <a:miter lim="400000"/>
              </a:ln>
              <a:effectLst>
                <a:outerShdw blurRad="63500" dist="46623" dir="5400000" rotWithShape="0">
                  <a:srgbClr val="FFFFFF">
                    <a:alpha val="62252"/>
                  </a:srgbClr>
                </a:outerShdw>
              </a:effectLst>
            </p:spPr>
          </p:pic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CF02F6E2-83CB-F501-0BBA-F536FAAF07A5}"/>
                  </a:ext>
                </a:extLst>
              </p:cNvPr>
              <p:cNvGrpSpPr/>
              <p:nvPr/>
            </p:nvGrpSpPr>
            <p:grpSpPr>
              <a:xfrm>
                <a:off x="10212114" y="5290941"/>
                <a:ext cx="635001" cy="346377"/>
                <a:chOff x="10364197" y="5290941"/>
                <a:chExt cx="635001" cy="346377"/>
              </a:xfrm>
            </p:grpSpPr>
            <p:sp>
              <p:nvSpPr>
                <p:cNvPr id="416" name="Rectangle"/>
                <p:cNvSpPr/>
                <p:nvPr/>
              </p:nvSpPr>
              <p:spPr>
                <a:xfrm rot="16219006">
                  <a:off x="10508509" y="5146629"/>
                  <a:ext cx="346377" cy="635001"/>
                </a:xfrm>
                <a:prstGeom prst="rect">
                  <a:avLst/>
                </a:prstGeom>
                <a:solidFill>
                  <a:srgbClr val="009EF8"/>
                </a:solidFill>
                <a:ln w="12700">
                  <a:miter lim="400000"/>
                </a:ln>
              </p:spPr>
              <p:txBody>
                <a:bodyPr lIns="19050" tIns="19050" rIns="19050" bIns="19050" anchor="ctr"/>
                <a:lstStyle/>
                <a:p>
                  <a:pPr>
                    <a:defRPr sz="3200" b="0">
                      <a:latin typeface="+mn-lt"/>
                      <a:ea typeface="+mn-ea"/>
                      <a:cs typeface="+mn-cs"/>
                      <a:sym typeface="Helvetica Neue Medium"/>
                    </a:defRPr>
                  </a:pPr>
                  <a:endParaRPr sz="1200"/>
                </a:p>
              </p:txBody>
            </p:sp>
            <p:sp>
              <p:nvSpPr>
                <p:cNvPr id="422" name="1x"/>
                <p:cNvSpPr txBox="1"/>
                <p:nvPr/>
              </p:nvSpPr>
              <p:spPr>
                <a:xfrm>
                  <a:off x="10547846" y="5315370"/>
                  <a:ext cx="267168" cy="297517"/>
                </a:xfrm>
                <a:prstGeom prst="rect">
                  <a:avLst/>
                </a:prstGeom>
                <a:ln w="12700">
                  <a:miter lim="400000"/>
                </a:ln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none" lIns="19050" tIns="19050" rIns="19050" bIns="19050" anchor="ctr">
                  <a:spAutoFit/>
                </a:bodyPr>
                <a:lstStyle>
                  <a:lvl1pPr>
                    <a:defRPr sz="3200"/>
                  </a:lvl1pPr>
                </a:lstStyle>
                <a:p>
                  <a:r>
                    <a:rPr sz="1200" dirty="0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</a:rPr>
                    <a:t>1x</a:t>
                  </a:r>
                </a:p>
              </p:txBody>
            </p:sp>
          </p:grp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0FA1E5F-CA74-7D0E-DEED-F40297FBEED0}"/>
                </a:ext>
              </a:extLst>
            </p:cNvPr>
            <p:cNvGrpSpPr/>
            <p:nvPr/>
          </p:nvGrpSpPr>
          <p:grpSpPr>
            <a:xfrm>
              <a:off x="10515600" y="182880"/>
              <a:ext cx="1670817" cy="6218166"/>
              <a:chOff x="10515600" y="258552"/>
              <a:chExt cx="1670817" cy="6218166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1582F64D-0800-B5C2-DEE2-04C7D3EAE91D}"/>
                  </a:ext>
                </a:extLst>
              </p:cNvPr>
              <p:cNvGrpSpPr/>
              <p:nvPr/>
            </p:nvGrpSpPr>
            <p:grpSpPr>
              <a:xfrm>
                <a:off x="11136259" y="258552"/>
                <a:ext cx="513187" cy="5411600"/>
                <a:chOff x="11230851" y="258552"/>
                <a:chExt cx="513187" cy="5411600"/>
              </a:xfrm>
            </p:grpSpPr>
            <p:sp>
              <p:nvSpPr>
                <p:cNvPr id="418" name="Rectangle"/>
                <p:cNvSpPr/>
                <p:nvPr/>
              </p:nvSpPr>
              <p:spPr>
                <a:xfrm rot="16200190">
                  <a:off x="8781645" y="2707758"/>
                  <a:ext cx="5411600" cy="513187"/>
                </a:xfrm>
                <a:prstGeom prst="rect">
                  <a:avLst/>
                </a:prstGeom>
                <a:solidFill>
                  <a:srgbClr val="1DB100"/>
                </a:solidFill>
                <a:ln w="12700">
                  <a:miter lim="400000"/>
                </a:ln>
              </p:spPr>
              <p:txBody>
                <a:bodyPr lIns="19050" tIns="19050" rIns="19050" bIns="19050" anchor="ctr"/>
                <a:lstStyle/>
                <a:p>
                  <a:pPr>
                    <a:defRPr sz="3200" b="0">
                      <a:latin typeface="+mn-lt"/>
                      <a:ea typeface="+mn-ea"/>
                      <a:cs typeface="+mn-cs"/>
                      <a:sym typeface="Helvetica Neue Medium"/>
                    </a:defRPr>
                  </a:pPr>
                  <a:endParaRPr sz="1200"/>
                </a:p>
              </p:txBody>
            </p:sp>
            <p:sp>
              <p:nvSpPr>
                <p:cNvPr id="419" name="250x"/>
                <p:cNvSpPr txBox="1"/>
                <p:nvPr/>
              </p:nvSpPr>
              <p:spPr>
                <a:xfrm>
                  <a:off x="11272643" y="268848"/>
                  <a:ext cx="427468" cy="297517"/>
                </a:xfrm>
                <a:prstGeom prst="rect">
                  <a:avLst/>
                </a:prstGeom>
                <a:ln w="12700">
                  <a:miter lim="400000"/>
                </a:ln>
                <a:effectLst/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wrap="none" lIns="19050" tIns="19050" rIns="19050" bIns="19050" anchor="ctr">
                  <a:spAutoFit/>
                </a:bodyPr>
                <a:lstStyle>
                  <a:lvl1pPr>
                    <a:defRPr sz="3200"/>
                  </a:lvl1pPr>
                </a:lstStyle>
                <a:p>
                  <a:r>
                    <a:rPr sz="1200" dirty="0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Avenir Next Condensed Medium" panose="020B0506020202020204" pitchFamily="34" charset="0"/>
                    </a:rPr>
                    <a:t>250x</a:t>
                  </a:r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B2518682-03B3-25F8-6757-FF5902B08F69}"/>
                  </a:ext>
                </a:extLst>
              </p:cNvPr>
              <p:cNvGrpSpPr/>
              <p:nvPr/>
            </p:nvGrpSpPr>
            <p:grpSpPr>
              <a:xfrm>
                <a:off x="10515600" y="5303520"/>
                <a:ext cx="1670817" cy="1173198"/>
                <a:chOff x="10515600" y="5303520"/>
                <a:chExt cx="1670817" cy="1173198"/>
              </a:xfrm>
            </p:grpSpPr>
            <p:pic>
              <p:nvPicPr>
                <p:cNvPr id="420" name="HWO_EAC_Mirrors_Stills_00000.png" descr="HWO_EAC_Mirrors_Stills_00000.png"/>
                <p:cNvPicPr>
                  <a:picLocks noChangeAspect="1"/>
                </p:cNvPicPr>
                <p:nvPr/>
              </p:nvPicPr>
              <p:blipFill>
                <a:blip r:embed="rId5"/>
                <a:srcRect l="64139" t="25742" b="27402"/>
                <a:stretch>
                  <a:fillRect/>
                </a:stretch>
              </p:blipFill>
              <p:spPr>
                <a:xfrm rot="875717" flipH="1">
                  <a:off x="10515600" y="5303520"/>
                  <a:ext cx="1596264" cy="1173198"/>
                </a:xfrm>
                <a:prstGeom prst="rect">
                  <a:avLst/>
                </a:prstGeom>
                <a:ln w="12700">
                  <a:miter lim="400000"/>
                </a:ln>
                <a:effectLst>
                  <a:outerShdw blurRad="63500" dist="46623" dir="5400000" rotWithShape="0">
                    <a:srgbClr val="FFFFFF">
                      <a:alpha val="62252"/>
                    </a:srgbClr>
                  </a:outerShdw>
                </a:effectLst>
              </p:spPr>
            </p:pic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8A98C3C6-F3B3-92A4-6A4B-EF1E26CBC2D4}"/>
                    </a:ext>
                  </a:extLst>
                </p:cNvPr>
                <p:cNvSpPr/>
                <p:nvPr/>
              </p:nvSpPr>
              <p:spPr>
                <a:xfrm>
                  <a:off x="11876693" y="5694095"/>
                  <a:ext cx="309724" cy="269823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050" dirty="0"/>
                </a:p>
              </p:txBody>
            </p:sp>
          </p:grpSp>
        </p:grpSp>
      </p:grp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1583458-56C8-C1A3-9C6B-C9BB037A2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A190A0-141F-823C-965F-AA6B4D323D1C}"/>
              </a:ext>
            </a:extLst>
          </p:cNvPr>
          <p:cNvSpPr txBox="1"/>
          <p:nvPr/>
        </p:nvSpPr>
        <p:spPr>
          <a:xfrm>
            <a:off x="2374032" y="4542732"/>
            <a:ext cx="62071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Joe Burchett, Tuesday, 2:15pm – Cosmic Origins Parallel Session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B697395-AECD-C27D-C8E8-49B511F133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l="30557" t="59241"/>
          <a:stretch/>
        </p:blipFill>
        <p:spPr>
          <a:xfrm flipV="1"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F09CB6-DB58-5F46-A0AB-260421692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building blocks of galaxies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7604F6-B11D-EA02-3632-FF6112BC2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9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5EEAF72-6DEA-179F-E7FF-BFAFDBF61975}"/>
              </a:ext>
            </a:extLst>
          </p:cNvPr>
          <p:cNvGrpSpPr/>
          <p:nvPr/>
        </p:nvGrpSpPr>
        <p:grpSpPr>
          <a:xfrm>
            <a:off x="596646" y="1097280"/>
            <a:ext cx="3429000" cy="3429000"/>
            <a:chOff x="1280160" y="2286000"/>
            <a:chExt cx="4572000" cy="4572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CE5AD41-0036-D5F1-A21C-D1330D05D9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80160" y="2286000"/>
              <a:ext cx="4572000" cy="4572000"/>
            </a:xfrm>
            <a:prstGeom prst="rect">
              <a:avLst/>
            </a:prstGeom>
            <a:ln w="15875">
              <a:solidFill>
                <a:schemeClr val="tx1"/>
              </a:solidFill>
            </a:ln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E905F7F-B253-C469-FF88-6015A3A99E27}"/>
                </a:ext>
              </a:extLst>
            </p:cNvPr>
            <p:cNvSpPr/>
            <p:nvPr/>
          </p:nvSpPr>
          <p:spPr>
            <a:xfrm>
              <a:off x="2957875" y="2468880"/>
              <a:ext cx="1216573" cy="55399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1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  <a:ea typeface="Helvetica Light" charset="0"/>
                  <a:cs typeface="Helvetica Light" charset="0"/>
                </a:rPr>
                <a:t>Hubble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7FE853-49CD-9385-EF0A-C8199F6BB3B9}"/>
              </a:ext>
            </a:extLst>
          </p:cNvPr>
          <p:cNvSpPr txBox="1"/>
          <p:nvPr/>
        </p:nvSpPr>
        <p:spPr>
          <a:xfrm>
            <a:off x="2072226" y="4662652"/>
            <a:ext cx="4999548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1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venir Next Condensed Medium" panose="020B0506020202020204" pitchFamily="34" charset="0"/>
                <a:ea typeface="Helvetica Light" charset="0"/>
                <a:cs typeface="Helvetica Light" charset="0"/>
              </a:rPr>
              <a:t>Low-mass dwarf galaxy at redshift = 2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B7D3834-642B-97D6-490B-BE0C0D6268C1}"/>
              </a:ext>
            </a:extLst>
          </p:cNvPr>
          <p:cNvGrpSpPr/>
          <p:nvPr/>
        </p:nvGrpSpPr>
        <p:grpSpPr>
          <a:xfrm>
            <a:off x="5116068" y="1097280"/>
            <a:ext cx="3429000" cy="3429000"/>
            <a:chOff x="6568440" y="2286000"/>
            <a:chExt cx="4572000" cy="4572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47EF87B-4389-D0FE-F168-DAC864F23DB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568440" y="2286000"/>
              <a:ext cx="4572000" cy="45720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7229349-0EB3-DCEA-2E30-B352E532E768}"/>
                </a:ext>
              </a:extLst>
            </p:cNvPr>
            <p:cNvSpPr/>
            <p:nvPr/>
          </p:nvSpPr>
          <p:spPr>
            <a:xfrm>
              <a:off x="8389355" y="2467829"/>
              <a:ext cx="930171" cy="55399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1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  <a:ea typeface="Helvetica Light" charset="0"/>
                  <a:cs typeface="Helvetica Light" charset="0"/>
                </a:rPr>
                <a:t>HWO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6AD0727-DD64-A729-7E56-6C755B06BA45}"/>
                </a:ext>
              </a:extLst>
            </p:cNvPr>
            <p:cNvSpPr txBox="1"/>
            <p:nvPr/>
          </p:nvSpPr>
          <p:spPr>
            <a:xfrm>
              <a:off x="8338871" y="6036091"/>
              <a:ext cx="2558821" cy="7755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>
                <a:lnSpc>
                  <a:spcPct val="120000"/>
                </a:lnSpc>
              </a:pPr>
              <a:r>
                <a:rPr lang="en-US" sz="15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Preliminary simulation</a:t>
              </a:r>
            </a:p>
            <a:p>
              <a:pPr algn="r">
                <a:lnSpc>
                  <a:spcPct val="120000"/>
                </a:lnSpc>
              </a:pPr>
              <a:r>
                <a:rPr lang="en-US" sz="12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Medium" panose="020B0506020202020204" pitchFamily="34" charset="0"/>
                </a:rPr>
                <a:t>Credit: Postman, Snyder (STScI)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24E1FD8-455D-7B4B-6888-106BBBADAB6B}"/>
              </a:ext>
            </a:extLst>
          </p:cNvPr>
          <p:cNvSpPr txBox="1"/>
          <p:nvPr/>
        </p:nvSpPr>
        <p:spPr>
          <a:xfrm>
            <a:off x="5122861" y="121619"/>
            <a:ext cx="39565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by Yuichi </a:t>
            </a:r>
            <a:r>
              <a:rPr lang="en-US" dirty="0" err="1">
                <a:solidFill>
                  <a:schemeClr val="bg1"/>
                </a:solidFill>
              </a:rPr>
              <a:t>Harikane</a:t>
            </a:r>
            <a:r>
              <a:rPr lang="en-US" dirty="0">
                <a:solidFill>
                  <a:schemeClr val="bg1"/>
                </a:solidFill>
              </a:rPr>
              <a:t>, Monday, 11:20am</a:t>
            </a:r>
          </a:p>
        </p:txBody>
      </p:sp>
    </p:spTree>
    <p:extLst>
      <p:ext uri="{BB962C8B-B14F-4D97-AF65-F5344CB8AC3E}">
        <p14:creationId xmlns:p14="http://schemas.microsoft.com/office/powerpoint/2010/main" val="110397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E1F9360-940E-D50E-7CEE-0D79DD7E7551}"/>
              </a:ext>
            </a:extLst>
          </p:cNvPr>
          <p:cNvGrpSpPr/>
          <p:nvPr/>
        </p:nvGrpSpPr>
        <p:grpSpPr>
          <a:xfrm>
            <a:off x="116586" y="2811780"/>
            <a:ext cx="4422291" cy="2147624"/>
            <a:chOff x="155448" y="3749040"/>
            <a:chExt cx="5896388" cy="286349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EACB4C3-6530-4F36-7F3B-3FB30E0F5B10}"/>
                </a:ext>
              </a:extLst>
            </p:cNvPr>
            <p:cNvGrpSpPr/>
            <p:nvPr/>
          </p:nvGrpSpPr>
          <p:grpSpPr>
            <a:xfrm>
              <a:off x="155448" y="3749040"/>
              <a:ext cx="5896388" cy="2863498"/>
              <a:chOff x="259710" y="3630168"/>
              <a:chExt cx="5896388" cy="2863498"/>
            </a:xfrm>
          </p:grpSpPr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2B14A9D9-2F5C-1715-7325-18E2AA11AA63}"/>
                  </a:ext>
                </a:extLst>
              </p:cNvPr>
              <p:cNvGrpSpPr/>
              <p:nvPr/>
            </p:nvGrpSpPr>
            <p:grpSpPr>
              <a:xfrm>
                <a:off x="259710" y="3630168"/>
                <a:ext cx="5896388" cy="2863498"/>
                <a:chOff x="259710" y="3632148"/>
                <a:chExt cx="5896388" cy="2863498"/>
              </a:xfrm>
            </p:grpSpPr>
            <p:pic>
              <p:nvPicPr>
                <p:cNvPr id="405" name="AD_4nXeIeo1mBrcL2P3tSTXq81nqmD6ce4kHmQzaqpkEcI9NfKOUsTyhJZFnw_P99LExf2JzECdm2IT8ynUzx-gdNp9zPXTfnJRawJ37MwcmFVbfqokOMVJUxDqPBQT2ufxw7tP-XzIhnVe9E1mhKlACM29XYakf.png" descr="AD_4nXeIeo1mBrcL2P3tSTXq81nqmD6ce4kHmQzaqpkEcI9NfKOUsTyhJZFnw_P99LExf2JzECdm2IT8ynUzx-gdNp9zPXTfnJRawJ37MwcmFVbfqokOMVJUxDqPBQT2ufxw7tP-XzIhnVe9E1mhKlACM29XYakf.png"/>
                <p:cNvPicPr>
                  <a:picLocks noChangeAspect="1"/>
                </p:cNvPicPr>
                <p:nvPr/>
              </p:nvPicPr>
              <p:blipFill>
                <a:blip r:embed="rId2"/>
                <a:srcRect l="13393" t="11156" r="16500" b="14454"/>
                <a:stretch>
                  <a:fillRect/>
                </a:stretch>
              </p:blipFill>
              <p:spPr>
                <a:xfrm>
                  <a:off x="3293629" y="3632615"/>
                  <a:ext cx="2862469" cy="2862564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19679" h="20595" extrusionOk="0">
                      <a:moveTo>
                        <a:pt x="9839" y="0"/>
                      </a:moveTo>
                      <a:cubicBezTo>
                        <a:pt x="7321" y="0"/>
                        <a:pt x="4803" y="1006"/>
                        <a:pt x="2882" y="3017"/>
                      </a:cubicBezTo>
                      <a:cubicBezTo>
                        <a:pt x="-961" y="7038"/>
                        <a:pt x="-961" y="13557"/>
                        <a:pt x="2882" y="17579"/>
                      </a:cubicBezTo>
                      <a:cubicBezTo>
                        <a:pt x="6724" y="21600"/>
                        <a:pt x="12954" y="21600"/>
                        <a:pt x="16796" y="17579"/>
                      </a:cubicBezTo>
                      <a:cubicBezTo>
                        <a:pt x="20639" y="13557"/>
                        <a:pt x="20639" y="7038"/>
                        <a:pt x="16796" y="3017"/>
                      </a:cubicBezTo>
                      <a:cubicBezTo>
                        <a:pt x="14875" y="1006"/>
                        <a:pt x="12357" y="0"/>
                        <a:pt x="9839" y="0"/>
                      </a:cubicBezTo>
                      <a:close/>
                    </a:path>
                  </a:pathLst>
                </a:custGeom>
                <a:ln w="12700">
                  <a:miter lim="400000"/>
                </a:ln>
              </p:spPr>
            </p:pic>
            <p:pic>
              <p:nvPicPr>
                <p:cNvPr id="404" name="AD_4nXfks9sIfGE2X-GbV6FXsabSTiT6bo5iDw3hxfxt6p7T0PNv9B6zNgCDmN7VSMgbTx_a9LDAYfWZeZx5bvoF1zfcnNWtWL-qIrz2fnkZ3_dqifZkqZ-7UpeYkkVXMdaIZrgYqxFPNiL3t-RSVwqX93-sGNQR.png" descr="AD_4nXfks9sIfGE2X-GbV6FXsabSTiT6bo5iDw3hxfxt6p7T0PNv9B6zNgCDmN7VSMgbTx_a9LDAYfWZeZx5bvoF1zfcnNWtWL-qIrz2fnkZ3_dqifZkqZ-7UpeYkkVXMdaIZrgYqxFPNiL3t-RSVwqX93-sGNQR.png"/>
                <p:cNvPicPr>
                  <a:picLocks noChangeAspect="1"/>
                </p:cNvPicPr>
                <p:nvPr/>
              </p:nvPicPr>
              <p:blipFill>
                <a:blip r:embed="rId3"/>
                <a:srcRect l="13845" t="11282" r="16022" b="13934"/>
                <a:stretch>
                  <a:fillRect/>
                </a:stretch>
              </p:blipFill>
              <p:spPr>
                <a:xfrm>
                  <a:off x="259710" y="3632148"/>
                  <a:ext cx="2863543" cy="286349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19679" h="20595" extrusionOk="0">
                      <a:moveTo>
                        <a:pt x="9839" y="0"/>
                      </a:moveTo>
                      <a:cubicBezTo>
                        <a:pt x="7321" y="0"/>
                        <a:pt x="4803" y="1005"/>
                        <a:pt x="2881" y="3016"/>
                      </a:cubicBezTo>
                      <a:cubicBezTo>
                        <a:pt x="-961" y="7037"/>
                        <a:pt x="-961" y="13557"/>
                        <a:pt x="2881" y="17579"/>
                      </a:cubicBezTo>
                      <a:cubicBezTo>
                        <a:pt x="6724" y="21600"/>
                        <a:pt x="12954" y="21600"/>
                        <a:pt x="16797" y="17579"/>
                      </a:cubicBezTo>
                      <a:cubicBezTo>
                        <a:pt x="20639" y="13557"/>
                        <a:pt x="20639" y="7037"/>
                        <a:pt x="16797" y="3016"/>
                      </a:cubicBezTo>
                      <a:cubicBezTo>
                        <a:pt x="14875" y="1005"/>
                        <a:pt x="12357" y="0"/>
                        <a:pt x="9839" y="0"/>
                      </a:cubicBezTo>
                      <a:close/>
                    </a:path>
                  </a:pathLst>
                </a:custGeom>
                <a:ln w="12700">
                  <a:miter lim="400000"/>
                </a:ln>
              </p:spPr>
            </p:pic>
            <p:sp>
              <p:nvSpPr>
                <p:cNvPr id="407" name="single 108 M☉"/>
                <p:cNvSpPr txBox="1"/>
                <p:nvPr/>
              </p:nvSpPr>
              <p:spPr>
                <a:xfrm>
                  <a:off x="838603" y="5935549"/>
                  <a:ext cx="1705757" cy="506622"/>
                </a:xfrm>
                <a:prstGeom prst="rect">
                  <a:avLst/>
                </a:prstGeom>
                <a:ln w="12700">
                  <a:miter lim="400000"/>
                </a:ln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lIns="19050" tIns="19050" rIns="19050" bIns="19050" anchor="ctr"/>
                <a:lstStyle/>
                <a:p>
                  <a:pPr algn="ctr">
                    <a:spcBef>
                      <a:spcPts val="563"/>
                    </a:spcBef>
                    <a:defRPr sz="3900" b="0">
                      <a:effectLst>
                        <a:outerShdw blurRad="12700" dist="38100" dir="1800000" rotWithShape="0">
                          <a:srgbClr val="000000"/>
                        </a:outerShdw>
                      </a:effectLst>
                      <a:latin typeface="Futura PT Book"/>
                      <a:ea typeface="Futura PT Book"/>
                      <a:cs typeface="Futura PT Book"/>
                      <a:sym typeface="Futura PT Book"/>
                    </a:defRPr>
                  </a:pPr>
                  <a:r>
                    <a:rPr sz="1500" b="1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single 10</a:t>
                  </a:r>
                  <a:r>
                    <a:rPr sz="1500" b="1" baseline="31999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8</a:t>
                  </a:r>
                  <a:r>
                    <a:rPr sz="1500" b="1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 M</a:t>
                  </a:r>
                  <a:r>
                    <a:rPr sz="1500" b="1" baseline="-5999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☉</a:t>
                  </a:r>
                </a:p>
              </p:txBody>
            </p:sp>
            <p:sp>
              <p:nvSpPr>
                <p:cNvPr id="408" name="binary 108 M☉ BHs"/>
                <p:cNvSpPr txBox="1"/>
                <p:nvPr/>
              </p:nvSpPr>
              <p:spPr>
                <a:xfrm>
                  <a:off x="3601553" y="5935549"/>
                  <a:ext cx="2246621" cy="506622"/>
                </a:xfrm>
                <a:prstGeom prst="rect">
                  <a:avLst/>
                </a:prstGeom>
                <a:ln w="12700">
                  <a:miter lim="400000"/>
                </a:ln>
                <a:extLst>
                  <a:ext uri="{C572A759-6A51-4108-AA02-DFA0A04FC94B}">
  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  </a:ext>
                </a:extLst>
              </p:spPr>
              <p:txBody>
                <a:bodyPr lIns="19050" tIns="19050" rIns="19050" bIns="19050" anchor="ctr"/>
                <a:lstStyle/>
                <a:p>
                  <a:pPr algn="ctr">
                    <a:spcBef>
                      <a:spcPts val="563"/>
                    </a:spcBef>
                    <a:defRPr sz="3900" b="0">
                      <a:effectLst>
                        <a:outerShdw blurRad="12700" dist="38100" dir="1800000" rotWithShape="0">
                          <a:srgbClr val="000000"/>
                        </a:outerShdw>
                      </a:effectLst>
                      <a:latin typeface="Futura PT Book"/>
                      <a:ea typeface="Futura PT Book"/>
                      <a:cs typeface="Futura PT Book"/>
                      <a:sym typeface="Futura PT Book"/>
                    </a:defRPr>
                  </a:pPr>
                  <a:r>
                    <a:rPr sz="1500" b="1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binary 10</a:t>
                  </a:r>
                  <a:r>
                    <a:rPr sz="1500" b="1" baseline="31999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8</a:t>
                  </a:r>
                  <a:r>
                    <a:rPr sz="1500" b="1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 M</a:t>
                  </a:r>
                  <a:r>
                    <a:rPr sz="1500" b="1" baseline="-5999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☉ </a:t>
                  </a:r>
                  <a:r>
                    <a:rPr sz="1500" b="1" dirty="0">
                      <a:solidFill>
                        <a:schemeClr val="bg1"/>
                      </a:solidFill>
                      <a:latin typeface="Avenir Next Condensed Demi Bold" panose="020B0506020202020204" pitchFamily="34" charset="0"/>
                    </a:rPr>
                    <a:t>BHs</a:t>
                  </a:r>
                </a:p>
              </p:txBody>
            </p:sp>
          </p:grpSp>
          <p:sp>
            <p:nvSpPr>
              <p:cNvPr id="406" name="stimulated strong lenses at HWO resolution"/>
              <p:cNvSpPr txBox="1"/>
              <p:nvPr/>
            </p:nvSpPr>
            <p:spPr>
              <a:xfrm>
                <a:off x="544768" y="3673680"/>
                <a:ext cx="5326273" cy="506621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19050" tIns="19050" rIns="19050" bIns="19050" anchor="ctr"/>
              <a:lstStyle>
                <a:lvl1pPr>
                  <a:spcBef>
                    <a:spcPts val="1500"/>
                  </a:spcBef>
                  <a:defRPr sz="3900" b="0">
                    <a:effectLst>
                      <a:outerShdw blurRad="12700" dist="38100" dir="1800000" rotWithShape="0">
                        <a:srgbClr val="000000"/>
                      </a:outerShdw>
                    </a:effectLst>
                    <a:latin typeface="Futura PT Book"/>
                    <a:ea typeface="Futura PT Book"/>
                    <a:cs typeface="Futura PT Book"/>
                    <a:sym typeface="Futura PT Book"/>
                  </a:defRPr>
                </a:lvl1pPr>
              </a:lstStyle>
              <a:p>
                <a:pPr algn="ctr"/>
                <a:r>
                  <a:rPr sz="1500" dirty="0">
                    <a:solidFill>
                      <a:schemeClr val="bg1"/>
                    </a:solidFill>
                    <a:latin typeface="Avenir Next Condensed Medium" panose="020B0506020202020204" pitchFamily="34" charset="0"/>
                  </a:rPr>
                  <a:t>stimulated strong lenses at HWO resolution </a:t>
                </a:r>
              </a:p>
            </p:txBody>
          </p:sp>
        </p:grpSp>
        <p:sp>
          <p:nvSpPr>
            <p:cNvPr id="409" name="Line"/>
            <p:cNvSpPr/>
            <p:nvPr/>
          </p:nvSpPr>
          <p:spPr>
            <a:xfrm flipH="1">
              <a:off x="4743616" y="5259468"/>
              <a:ext cx="205152" cy="504346"/>
            </a:xfrm>
            <a:prstGeom prst="line">
              <a:avLst/>
            </a:prstGeom>
            <a:ln w="63500">
              <a:solidFill>
                <a:schemeClr val="accent4"/>
              </a:solidFill>
              <a:miter lim="400000"/>
              <a:tailEnd type="triangle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sp>
          <p:nvSpPr>
            <p:cNvPr id="410" name="Line"/>
            <p:cNvSpPr/>
            <p:nvPr/>
          </p:nvSpPr>
          <p:spPr>
            <a:xfrm flipH="1">
              <a:off x="1672103" y="5259468"/>
              <a:ext cx="205152" cy="504346"/>
            </a:xfrm>
            <a:prstGeom prst="line">
              <a:avLst/>
            </a:prstGeom>
            <a:ln w="63500">
              <a:solidFill>
                <a:schemeClr val="accent4"/>
              </a:solidFill>
              <a:miter lim="400000"/>
              <a:tailEnd type="triangle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</p:grpSp>
      <p:sp>
        <p:nvSpPr>
          <p:cNvPr id="411" name="Only HWO:…"/>
          <p:cNvSpPr txBox="1"/>
          <p:nvPr/>
        </p:nvSpPr>
        <p:spPr>
          <a:xfrm>
            <a:off x="4769820" y="2345570"/>
            <a:ext cx="4261819" cy="26941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9050" tIns="19050" rIns="19050" bIns="19050" anchor="ctr">
            <a:spAutoFit/>
          </a:bodyPr>
          <a:lstStyle/>
          <a:p>
            <a:pPr algn="ctr">
              <a:lnSpc>
                <a:spcPct val="120000"/>
              </a:lnSpc>
              <a:spcBef>
                <a:spcPts val="900"/>
              </a:spcBef>
              <a:defRPr sz="5900" b="0" u="sng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b="1" dirty="0">
                <a:solidFill>
                  <a:schemeClr val="bg1"/>
                </a:solidFill>
                <a:latin typeface="Avenir Next Condensed Demi Bold" panose="020B0506020202020204" pitchFamily="34" charset="0"/>
              </a:rPr>
              <a:t>HWO </a:t>
            </a:r>
          </a:p>
          <a:p>
            <a:pPr>
              <a:lnSpc>
                <a:spcPct val="120000"/>
              </a:lnSpc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constrain the timescales of SMBH mergers 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with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1000 strong lenses discovered in Roman 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and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other all-sky surveys </a:t>
            </a:r>
          </a:p>
          <a:p>
            <a:pPr lvl="2"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as optical imaging resolution and PSF stability sufficient to sample ~1000 systems in ~100 hours</a:t>
            </a:r>
          </a:p>
          <a:p>
            <a:pPr lvl="2"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Hubble lacks the resolution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,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and JWST lacks the sensitivity to perform these observations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D8BCEC5-7EB2-DBBD-C374-436C95EC9010}"/>
              </a:ext>
            </a:extLst>
          </p:cNvPr>
          <p:cNvGrpSpPr/>
          <p:nvPr/>
        </p:nvGrpSpPr>
        <p:grpSpPr>
          <a:xfrm>
            <a:off x="5966460" y="655844"/>
            <a:ext cx="2877132" cy="1618387"/>
            <a:chOff x="8211950" y="245929"/>
            <a:chExt cx="3836176" cy="2157849"/>
          </a:xfrm>
        </p:grpSpPr>
        <p:pic>
          <p:nvPicPr>
            <p:cNvPr id="402" name="Image" descr="Image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211950" y="245929"/>
              <a:ext cx="3836176" cy="2157849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412" name="NASA Vis Studio render of merging supermassive black holes"/>
            <p:cNvSpPr txBox="1"/>
            <p:nvPr/>
          </p:nvSpPr>
          <p:spPr>
            <a:xfrm>
              <a:off x="8528105" y="2072553"/>
              <a:ext cx="3203869" cy="235963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>
              <a:lvl1pPr>
                <a:defRPr sz="1800"/>
              </a:lvl1pPr>
            </a:lstStyle>
            <a:p>
              <a:pPr algn="ctr"/>
              <a:r>
                <a:rPr sz="900" b="1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Demi Bold" panose="020B0506020202020204" pitchFamily="34" charset="0"/>
                </a:rPr>
                <a:t>NASA </a:t>
              </a:r>
              <a:r>
                <a:rPr lang="en-US" sz="900" b="1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Demi Bold" panose="020B0506020202020204" pitchFamily="34" charset="0"/>
                </a:rPr>
                <a:t>SVS </a:t>
              </a:r>
              <a:r>
                <a:rPr sz="900" b="1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Demi Bold" panose="020B0506020202020204" pitchFamily="34" charset="0"/>
                </a:rPr>
                <a:t>render of merging supermassive black holes</a:t>
              </a: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74D1D89B-7E4C-C489-3B2B-F11B4216C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Timing the mergers of the largest black holes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A9169B6-029F-590A-22D2-8CBB5F6C7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>
                <a:solidFill>
                  <a:schemeClr val="bg1"/>
                </a:solidFill>
              </a:rPr>
              <a:t>10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03" name="the largest black holes in the centers of galaxies form in galaxy mergers.…"/>
          <p:cNvSpPr txBox="1"/>
          <p:nvPr/>
        </p:nvSpPr>
        <p:spPr>
          <a:xfrm>
            <a:off x="116585" y="754380"/>
            <a:ext cx="5760720" cy="17801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he largest black holes in the centers of galaxies form in galaxy mergers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he massive black holes can take much longer to merge than the galaxies containing them, up to a billion years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binary black hole in a galaxy acting as a gravitational lens imprints subtle features into the image of the background galaxy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5EFB27F-81A4-DD83-BBA0-2CDBA25582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50" r="22022" b="30979"/>
          <a:stretch/>
        </p:blipFill>
        <p:spPr>
          <a:xfrm>
            <a:off x="5164270" y="2194560"/>
            <a:ext cx="3865430" cy="294894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3C2023C-4612-F0DD-CBE9-0F7EC4690160}"/>
              </a:ext>
            </a:extLst>
          </p:cNvPr>
          <p:cNvGrpSpPr>
            <a:grpSpLocks noChangeAspect="1"/>
          </p:cNvGrpSpPr>
          <p:nvPr/>
        </p:nvGrpSpPr>
        <p:grpSpPr>
          <a:xfrm>
            <a:off x="6377940" y="754380"/>
            <a:ext cx="2476734" cy="1371600"/>
            <a:chOff x="8109162" y="113372"/>
            <a:chExt cx="3797660" cy="2103120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8ADF31B-0B96-5E67-5814-789B8A046D8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109162" y="113372"/>
              <a:ext cx="1871965" cy="2103120"/>
              <a:chOff x="8109162" y="115417"/>
              <a:chExt cx="1864159" cy="2094350"/>
            </a:xfrm>
          </p:grpSpPr>
          <p:pic>
            <p:nvPicPr>
              <p:cNvPr id="10" name="Image" descr="Image">
                <a:extLst>
                  <a:ext uri="{FF2B5EF4-FFF2-40B4-BE49-F238E27FC236}">
                    <a16:creationId xmlns:a16="http://schemas.microsoft.com/office/drawing/2014/main" id="{0A7FDF67-00AC-B172-A466-11B87FDA4C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rcRect l="12108" r="14771"/>
              <a:stretch>
                <a:fillRect/>
              </a:stretch>
            </p:blipFill>
            <p:spPr>
              <a:xfrm rot="16200000">
                <a:off x="7994067" y="230512"/>
                <a:ext cx="2094350" cy="1864159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1" name="Star Forming">
                <a:extLst>
                  <a:ext uri="{FF2B5EF4-FFF2-40B4-BE49-F238E27FC236}">
                    <a16:creationId xmlns:a16="http://schemas.microsoft.com/office/drawing/2014/main" id="{EE51F94F-B3EB-B8A6-CF8C-848E390AFB1A}"/>
                  </a:ext>
                </a:extLst>
              </p:cNvPr>
              <p:cNvSpPr txBox="1"/>
              <p:nvPr/>
            </p:nvSpPr>
            <p:spPr>
              <a:xfrm>
                <a:off x="8142165" y="158155"/>
                <a:ext cx="1798155" cy="384776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68580" tIns="19050" rIns="19050" bIns="19050" anchor="ctr">
                <a:spAutoFit/>
              </a:bodyPr>
              <a:lstStyle>
                <a:lvl1pPr defTabSz="2438338">
                  <a:lnSpc>
                    <a:spcPct val="90000"/>
                  </a:lnSpc>
                  <a:defRPr sz="4000">
                    <a:solidFill>
                      <a:schemeClr val="accent1">
                        <a:lumOff val="13529"/>
                      </a:schemeClr>
                    </a:solidFill>
                    <a:effectLst>
                      <a:outerShdw blurRad="12700" dist="63500" dir="18900000" rotWithShape="0">
                        <a:srgbClr val="000000"/>
                      </a:outerShdw>
                    </a:effectLst>
                    <a:latin typeface="Garamond"/>
                    <a:ea typeface="Garamond"/>
                    <a:cs typeface="Garamond"/>
                    <a:sym typeface="Garamond"/>
                  </a:defRPr>
                </a:lvl1pPr>
              </a:lstStyle>
              <a:p>
                <a:pPr algn="r"/>
                <a:r>
                  <a:rPr sz="150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Star Forming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BE0523A-991D-C537-3D95-B8750DA58D99}"/>
                </a:ext>
              </a:extLst>
            </p:cNvPr>
            <p:cNvGrpSpPr/>
            <p:nvPr/>
          </p:nvGrpSpPr>
          <p:grpSpPr>
            <a:xfrm>
              <a:off x="10046869" y="113372"/>
              <a:ext cx="1859953" cy="2098457"/>
              <a:chOff x="10046869" y="113372"/>
              <a:chExt cx="1859953" cy="2098457"/>
            </a:xfrm>
          </p:grpSpPr>
          <p:pic>
            <p:nvPicPr>
              <p:cNvPr id="13" name="Image" descr="Image">
                <a:extLst>
                  <a:ext uri="{FF2B5EF4-FFF2-40B4-BE49-F238E27FC236}">
                    <a16:creationId xmlns:a16="http://schemas.microsoft.com/office/drawing/2014/main" id="{BF7CC1AB-8D44-6BC2-54F3-AABC50CDDE0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22275" t="16232" r="14318" b="26538"/>
              <a:stretch>
                <a:fillRect/>
              </a:stretch>
            </p:blipFill>
            <p:spPr>
              <a:xfrm>
                <a:off x="10046869" y="113372"/>
                <a:ext cx="1859953" cy="2098457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4" name="Quenched">
                <a:extLst>
                  <a:ext uri="{FF2B5EF4-FFF2-40B4-BE49-F238E27FC236}">
                    <a16:creationId xmlns:a16="http://schemas.microsoft.com/office/drawing/2014/main" id="{8C980F58-2F04-F43E-ED99-3C48D8F78AFB}"/>
                  </a:ext>
                </a:extLst>
              </p:cNvPr>
              <p:cNvSpPr txBox="1"/>
              <p:nvPr/>
            </p:nvSpPr>
            <p:spPr>
              <a:xfrm>
                <a:off x="10077769" y="157549"/>
                <a:ext cx="1798155" cy="386388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lIns="68580" tIns="19050" rIns="19050" bIns="19050" anchor="ctr">
                <a:spAutoFit/>
              </a:bodyPr>
              <a:lstStyle>
                <a:lvl1pPr defTabSz="2438338">
                  <a:lnSpc>
                    <a:spcPct val="90000"/>
                  </a:lnSpc>
                  <a:defRPr sz="4000" b="0">
                    <a:solidFill>
                      <a:schemeClr val="accent5"/>
                    </a:solidFill>
                    <a:effectLst>
                      <a:outerShdw blurRad="12700" dist="63500" dir="18900000" rotWithShape="0">
                        <a:srgbClr val="000000"/>
                      </a:outerShdw>
                    </a:effectLst>
                    <a:latin typeface="Garamond"/>
                    <a:ea typeface="Garamond"/>
                    <a:cs typeface="Garamond"/>
                    <a:sym typeface="Garamond"/>
                  </a:defRPr>
                </a:lvl1pPr>
              </a:lstStyle>
              <a:p>
                <a:pPr algn="r"/>
                <a:r>
                  <a:rPr sz="150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Quenched</a:t>
                </a: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D23745-394E-336A-B774-97F20BA45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do massive galaxies stop forming stars?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B51945B-1E90-4C26-E45B-907BEEF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>
                <a:solidFill>
                  <a:schemeClr val="bg1"/>
                </a:solidFill>
              </a:rPr>
              <a:t>11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he most massive galaxies are “quenched” - they have ceased to form stars.…">
            <a:extLst>
              <a:ext uri="{FF2B5EF4-FFF2-40B4-BE49-F238E27FC236}">
                <a16:creationId xmlns:a16="http://schemas.microsoft.com/office/drawing/2014/main" id="{DF0ED1A9-9C5D-BF5F-2003-174CC58CF26A}"/>
              </a:ext>
            </a:extLst>
          </p:cNvPr>
          <p:cNvSpPr txBox="1"/>
          <p:nvPr/>
        </p:nvSpPr>
        <p:spPr>
          <a:xfrm>
            <a:off x="114299" y="754380"/>
            <a:ext cx="6377940" cy="14754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The most massive galaxies are “quenched” 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–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they have ceased to form stars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HWO will address this complex multi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-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factor question from many angles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One potential causal factor is that the galaxies lose or destroy the external fuel source drawn from their ‘</a:t>
            </a:r>
            <a:r>
              <a:rPr sz="1650" dirty="0" err="1">
                <a:solidFill>
                  <a:schemeClr val="bg1"/>
                </a:solidFill>
                <a:latin typeface="Avenir Next Condensed Medium" panose="020B0506020202020204" pitchFamily="34" charset="0"/>
              </a:rPr>
              <a:t>Circumgalactic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Medium’ or CGM </a:t>
            </a:r>
          </a:p>
        </p:txBody>
      </p:sp>
      <p:sp>
        <p:nvSpPr>
          <p:cNvPr id="7" name="Astronomers can view the extremely diffuse gas in the CGM by using a background source -  a distant quasar - to observe absorption.">
            <a:extLst>
              <a:ext uri="{FF2B5EF4-FFF2-40B4-BE49-F238E27FC236}">
                <a16:creationId xmlns:a16="http://schemas.microsoft.com/office/drawing/2014/main" id="{C2FE0955-01FA-598F-901C-59F034F42A82}"/>
              </a:ext>
            </a:extLst>
          </p:cNvPr>
          <p:cNvSpPr txBox="1"/>
          <p:nvPr/>
        </p:nvSpPr>
        <p:spPr>
          <a:xfrm>
            <a:off x="114299" y="2353772"/>
            <a:ext cx="5608584" cy="5463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16586" tIns="19050" rIns="19050" bIns="19050" anchor="ctr">
            <a:spAutoFit/>
          </a:bodyPr>
          <a:lstStyle>
            <a:lvl1pPr marL="228600" indent="-228600" algn="l">
              <a:spcBef>
                <a:spcPts val="1500"/>
              </a:spcBef>
              <a:buSzPct val="100000"/>
              <a:buChar char="•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lvl1pPr>
          </a:lstStyle>
          <a:p>
            <a:pPr marL="0" indent="0">
              <a:buNone/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Astronomers can view the extremely diffuse gas in the CGM by using a background source 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–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 a distant quasar 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–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to observe absorption </a:t>
            </a:r>
          </a:p>
        </p:txBody>
      </p:sp>
      <p:sp>
        <p:nvSpPr>
          <p:cNvPr id="8" name="Only HWO:…">
            <a:extLst>
              <a:ext uri="{FF2B5EF4-FFF2-40B4-BE49-F238E27FC236}">
                <a16:creationId xmlns:a16="http://schemas.microsoft.com/office/drawing/2014/main" id="{FFD3F782-395B-3AE9-1C23-2CBAD708C46B}"/>
              </a:ext>
            </a:extLst>
          </p:cNvPr>
          <p:cNvSpPr txBox="1"/>
          <p:nvPr/>
        </p:nvSpPr>
        <p:spPr>
          <a:xfrm>
            <a:off x="114299" y="3128044"/>
            <a:ext cx="4662111" cy="16646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defRPr sz="5900" b="0" u="sng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HWO </a:t>
            </a:r>
          </a:p>
          <a:p>
            <a:pPr>
              <a:lnSpc>
                <a:spcPct val="120000"/>
              </a:lnSpc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reach enough distant sources to observe the CGM of more than 100 galaxies while their quenching is underway </a:t>
            </a:r>
          </a:p>
          <a:p>
            <a:pPr lvl="2"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HST is severely limited by its size and JWST does not observe UV wavelengths where the gas appears </a:t>
            </a:r>
          </a:p>
        </p:txBody>
      </p:sp>
    </p:spTree>
    <p:extLst>
      <p:ext uri="{BB962C8B-B14F-4D97-AF65-F5344CB8AC3E}">
        <p14:creationId xmlns:p14="http://schemas.microsoft.com/office/powerpoint/2010/main" val="222145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1A496D6-EE6A-773B-EA82-07CF18BE7C6F}"/>
              </a:ext>
            </a:extLst>
          </p:cNvPr>
          <p:cNvGrpSpPr/>
          <p:nvPr/>
        </p:nvGrpSpPr>
        <p:grpSpPr>
          <a:xfrm>
            <a:off x="7711736" y="205740"/>
            <a:ext cx="1124136" cy="1976043"/>
            <a:chOff x="10397728" y="46296"/>
            <a:chExt cx="1498848" cy="2634724"/>
          </a:xfrm>
        </p:grpSpPr>
        <p:pic>
          <p:nvPicPr>
            <p:cNvPr id="1461" name="Image" descr="Imag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6196880">
              <a:off x="9861498" y="645942"/>
              <a:ext cx="2603420" cy="1466736"/>
            </a:xfrm>
            <a:prstGeom prst="rect">
              <a:avLst/>
            </a:prstGeom>
            <a:ln w="12700">
              <a:miter lim="400000"/>
            </a:ln>
          </p:spPr>
        </p:pic>
        <p:pic>
          <p:nvPicPr>
            <p:cNvPr id="1462" name="hs-2015-02-b-large_web.png" descr="hs-2015-02-b-large_web.png"/>
            <p:cNvPicPr>
              <a:picLocks noChangeAspect="1"/>
            </p:cNvPicPr>
            <p:nvPr/>
          </p:nvPicPr>
          <p:blipFill>
            <a:blip r:embed="rId3"/>
            <a:srcRect t="432" b="2"/>
            <a:stretch>
              <a:fillRect/>
            </a:stretch>
          </p:blipFill>
          <p:spPr>
            <a:xfrm rot="14687455">
              <a:off x="9892664" y="551360"/>
              <a:ext cx="1567188" cy="5570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73" h="21587" extrusionOk="0">
                  <a:moveTo>
                    <a:pt x="17304" y="2"/>
                  </a:moveTo>
                  <a:cubicBezTo>
                    <a:pt x="17234" y="-12"/>
                    <a:pt x="17139" y="55"/>
                    <a:pt x="17015" y="194"/>
                  </a:cubicBezTo>
                  <a:cubicBezTo>
                    <a:pt x="16926" y="293"/>
                    <a:pt x="16788" y="442"/>
                    <a:pt x="16709" y="524"/>
                  </a:cubicBezTo>
                  <a:cubicBezTo>
                    <a:pt x="16527" y="714"/>
                    <a:pt x="16485" y="793"/>
                    <a:pt x="16485" y="940"/>
                  </a:cubicBezTo>
                  <a:cubicBezTo>
                    <a:pt x="16485" y="1057"/>
                    <a:pt x="16550" y="1459"/>
                    <a:pt x="16591" y="1601"/>
                  </a:cubicBezTo>
                  <a:cubicBezTo>
                    <a:pt x="16610" y="1665"/>
                    <a:pt x="16603" y="1691"/>
                    <a:pt x="16553" y="1778"/>
                  </a:cubicBezTo>
                  <a:cubicBezTo>
                    <a:pt x="16520" y="1835"/>
                    <a:pt x="16456" y="1916"/>
                    <a:pt x="16411" y="1962"/>
                  </a:cubicBezTo>
                  <a:cubicBezTo>
                    <a:pt x="16301" y="2076"/>
                    <a:pt x="16260" y="2193"/>
                    <a:pt x="16283" y="2316"/>
                  </a:cubicBezTo>
                  <a:cubicBezTo>
                    <a:pt x="16360" y="2739"/>
                    <a:pt x="16363" y="2721"/>
                    <a:pt x="16212" y="2908"/>
                  </a:cubicBezTo>
                  <a:lnTo>
                    <a:pt x="16108" y="3039"/>
                  </a:lnTo>
                  <a:lnTo>
                    <a:pt x="16081" y="2916"/>
                  </a:lnTo>
                  <a:cubicBezTo>
                    <a:pt x="16065" y="2850"/>
                    <a:pt x="16051" y="2741"/>
                    <a:pt x="16051" y="2678"/>
                  </a:cubicBezTo>
                  <a:cubicBezTo>
                    <a:pt x="16050" y="2614"/>
                    <a:pt x="16034" y="2500"/>
                    <a:pt x="16015" y="2416"/>
                  </a:cubicBezTo>
                  <a:cubicBezTo>
                    <a:pt x="15996" y="2333"/>
                    <a:pt x="15973" y="2210"/>
                    <a:pt x="15963" y="2147"/>
                  </a:cubicBezTo>
                  <a:cubicBezTo>
                    <a:pt x="15947" y="2046"/>
                    <a:pt x="15933" y="2032"/>
                    <a:pt x="15829" y="2032"/>
                  </a:cubicBezTo>
                  <a:cubicBezTo>
                    <a:pt x="15764" y="2032"/>
                    <a:pt x="15679" y="2070"/>
                    <a:pt x="15638" y="2116"/>
                  </a:cubicBezTo>
                  <a:cubicBezTo>
                    <a:pt x="15581" y="2181"/>
                    <a:pt x="15561" y="2181"/>
                    <a:pt x="15540" y="2132"/>
                  </a:cubicBezTo>
                  <a:cubicBezTo>
                    <a:pt x="15510" y="2061"/>
                    <a:pt x="15458" y="1791"/>
                    <a:pt x="15458" y="1701"/>
                  </a:cubicBezTo>
                  <a:cubicBezTo>
                    <a:pt x="15458" y="1606"/>
                    <a:pt x="15398" y="1484"/>
                    <a:pt x="15341" y="1455"/>
                  </a:cubicBezTo>
                  <a:cubicBezTo>
                    <a:pt x="15308" y="1439"/>
                    <a:pt x="15243" y="1473"/>
                    <a:pt x="15171" y="1547"/>
                  </a:cubicBezTo>
                  <a:cubicBezTo>
                    <a:pt x="14889" y="1841"/>
                    <a:pt x="14801" y="1938"/>
                    <a:pt x="14759" y="2001"/>
                  </a:cubicBezTo>
                  <a:cubicBezTo>
                    <a:pt x="14734" y="2038"/>
                    <a:pt x="14662" y="2122"/>
                    <a:pt x="14600" y="2185"/>
                  </a:cubicBezTo>
                  <a:cubicBezTo>
                    <a:pt x="14454" y="2336"/>
                    <a:pt x="14443" y="2385"/>
                    <a:pt x="14488" y="2601"/>
                  </a:cubicBezTo>
                  <a:cubicBezTo>
                    <a:pt x="14558" y="2928"/>
                    <a:pt x="14582" y="3088"/>
                    <a:pt x="14576" y="3177"/>
                  </a:cubicBezTo>
                  <a:cubicBezTo>
                    <a:pt x="14567" y="3305"/>
                    <a:pt x="14185" y="3777"/>
                    <a:pt x="14153" y="3700"/>
                  </a:cubicBezTo>
                  <a:cubicBezTo>
                    <a:pt x="14124" y="3634"/>
                    <a:pt x="14076" y="3359"/>
                    <a:pt x="14076" y="3270"/>
                  </a:cubicBezTo>
                  <a:cubicBezTo>
                    <a:pt x="14076" y="3234"/>
                    <a:pt x="14053" y="3158"/>
                    <a:pt x="14027" y="3101"/>
                  </a:cubicBezTo>
                  <a:cubicBezTo>
                    <a:pt x="13971" y="2976"/>
                    <a:pt x="13865" y="2970"/>
                    <a:pt x="13759" y="3077"/>
                  </a:cubicBezTo>
                  <a:cubicBezTo>
                    <a:pt x="13720" y="3118"/>
                    <a:pt x="13675" y="3146"/>
                    <a:pt x="13658" y="3147"/>
                  </a:cubicBezTo>
                  <a:cubicBezTo>
                    <a:pt x="13629" y="3147"/>
                    <a:pt x="13571" y="2895"/>
                    <a:pt x="13571" y="2762"/>
                  </a:cubicBezTo>
                  <a:cubicBezTo>
                    <a:pt x="13571" y="2725"/>
                    <a:pt x="13565" y="2693"/>
                    <a:pt x="13554" y="2693"/>
                  </a:cubicBezTo>
                  <a:cubicBezTo>
                    <a:pt x="13544" y="2693"/>
                    <a:pt x="13528" y="2638"/>
                    <a:pt x="13519" y="2570"/>
                  </a:cubicBezTo>
                  <a:cubicBezTo>
                    <a:pt x="13482" y="2299"/>
                    <a:pt x="13348" y="2348"/>
                    <a:pt x="12997" y="2770"/>
                  </a:cubicBezTo>
                  <a:cubicBezTo>
                    <a:pt x="12923" y="2860"/>
                    <a:pt x="12838" y="2920"/>
                    <a:pt x="12765" y="2931"/>
                  </a:cubicBezTo>
                  <a:cubicBezTo>
                    <a:pt x="12703" y="2941"/>
                    <a:pt x="12623" y="2982"/>
                    <a:pt x="12588" y="3024"/>
                  </a:cubicBezTo>
                  <a:cubicBezTo>
                    <a:pt x="12502" y="3125"/>
                    <a:pt x="12442" y="3118"/>
                    <a:pt x="12429" y="3008"/>
                  </a:cubicBezTo>
                  <a:cubicBezTo>
                    <a:pt x="12424" y="2959"/>
                    <a:pt x="12401" y="2822"/>
                    <a:pt x="12380" y="2701"/>
                  </a:cubicBezTo>
                  <a:cubicBezTo>
                    <a:pt x="12322" y="2364"/>
                    <a:pt x="12247" y="2311"/>
                    <a:pt x="12061" y="2493"/>
                  </a:cubicBezTo>
                  <a:lnTo>
                    <a:pt x="11949" y="2601"/>
                  </a:lnTo>
                  <a:lnTo>
                    <a:pt x="11918" y="2493"/>
                  </a:lnTo>
                  <a:cubicBezTo>
                    <a:pt x="11902" y="2432"/>
                    <a:pt x="11872" y="2279"/>
                    <a:pt x="11853" y="2155"/>
                  </a:cubicBezTo>
                  <a:cubicBezTo>
                    <a:pt x="11824" y="1967"/>
                    <a:pt x="11807" y="1922"/>
                    <a:pt x="11749" y="1878"/>
                  </a:cubicBezTo>
                  <a:cubicBezTo>
                    <a:pt x="11653" y="1804"/>
                    <a:pt x="11582" y="1850"/>
                    <a:pt x="11353" y="2132"/>
                  </a:cubicBezTo>
                  <a:cubicBezTo>
                    <a:pt x="11201" y="2319"/>
                    <a:pt x="11151" y="2364"/>
                    <a:pt x="11137" y="2316"/>
                  </a:cubicBezTo>
                  <a:cubicBezTo>
                    <a:pt x="11127" y="2282"/>
                    <a:pt x="11054" y="2057"/>
                    <a:pt x="10976" y="1816"/>
                  </a:cubicBezTo>
                  <a:cubicBezTo>
                    <a:pt x="10785" y="1225"/>
                    <a:pt x="10693" y="1154"/>
                    <a:pt x="10520" y="1486"/>
                  </a:cubicBezTo>
                  <a:cubicBezTo>
                    <a:pt x="10435" y="1649"/>
                    <a:pt x="10437" y="1657"/>
                    <a:pt x="10321" y="1355"/>
                  </a:cubicBezTo>
                  <a:cubicBezTo>
                    <a:pt x="10268" y="1216"/>
                    <a:pt x="10251" y="1201"/>
                    <a:pt x="10149" y="1201"/>
                  </a:cubicBezTo>
                  <a:cubicBezTo>
                    <a:pt x="10049" y="1201"/>
                    <a:pt x="10022" y="1216"/>
                    <a:pt x="9952" y="1355"/>
                  </a:cubicBezTo>
                  <a:lnTo>
                    <a:pt x="9873" y="1516"/>
                  </a:lnTo>
                  <a:lnTo>
                    <a:pt x="9783" y="1240"/>
                  </a:lnTo>
                  <a:lnTo>
                    <a:pt x="9693" y="955"/>
                  </a:lnTo>
                  <a:lnTo>
                    <a:pt x="9594" y="978"/>
                  </a:lnTo>
                  <a:cubicBezTo>
                    <a:pt x="9517" y="996"/>
                    <a:pt x="9476" y="1047"/>
                    <a:pt x="9392" y="1217"/>
                  </a:cubicBezTo>
                  <a:cubicBezTo>
                    <a:pt x="9334" y="1333"/>
                    <a:pt x="9280" y="1424"/>
                    <a:pt x="9269" y="1424"/>
                  </a:cubicBezTo>
                  <a:cubicBezTo>
                    <a:pt x="9259" y="1424"/>
                    <a:pt x="9233" y="1367"/>
                    <a:pt x="9212" y="1293"/>
                  </a:cubicBezTo>
                  <a:cubicBezTo>
                    <a:pt x="9181" y="1183"/>
                    <a:pt x="9157" y="1152"/>
                    <a:pt x="9073" y="1132"/>
                  </a:cubicBezTo>
                  <a:cubicBezTo>
                    <a:pt x="8977" y="1109"/>
                    <a:pt x="8963" y="1122"/>
                    <a:pt x="8871" y="1301"/>
                  </a:cubicBezTo>
                  <a:lnTo>
                    <a:pt x="8770" y="1493"/>
                  </a:lnTo>
                  <a:lnTo>
                    <a:pt x="8682" y="1247"/>
                  </a:lnTo>
                  <a:cubicBezTo>
                    <a:pt x="8595" y="1007"/>
                    <a:pt x="8588" y="998"/>
                    <a:pt x="8488" y="1001"/>
                  </a:cubicBezTo>
                  <a:cubicBezTo>
                    <a:pt x="8403" y="1004"/>
                    <a:pt x="8371" y="1032"/>
                    <a:pt x="8300" y="1170"/>
                  </a:cubicBezTo>
                  <a:lnTo>
                    <a:pt x="8215" y="1332"/>
                  </a:lnTo>
                  <a:lnTo>
                    <a:pt x="8152" y="1201"/>
                  </a:lnTo>
                  <a:cubicBezTo>
                    <a:pt x="8118" y="1127"/>
                    <a:pt x="8090" y="1039"/>
                    <a:pt x="8090" y="1001"/>
                  </a:cubicBezTo>
                  <a:cubicBezTo>
                    <a:pt x="8090" y="898"/>
                    <a:pt x="7960" y="768"/>
                    <a:pt x="7887" y="801"/>
                  </a:cubicBezTo>
                  <a:cubicBezTo>
                    <a:pt x="7853" y="817"/>
                    <a:pt x="7801" y="889"/>
                    <a:pt x="7773" y="963"/>
                  </a:cubicBezTo>
                  <a:cubicBezTo>
                    <a:pt x="7745" y="1036"/>
                    <a:pt x="7690" y="1162"/>
                    <a:pt x="7650" y="1240"/>
                  </a:cubicBezTo>
                  <a:cubicBezTo>
                    <a:pt x="7610" y="1317"/>
                    <a:pt x="7538" y="1453"/>
                    <a:pt x="7491" y="1547"/>
                  </a:cubicBezTo>
                  <a:cubicBezTo>
                    <a:pt x="7445" y="1641"/>
                    <a:pt x="7366" y="1762"/>
                    <a:pt x="7314" y="1809"/>
                  </a:cubicBezTo>
                  <a:cubicBezTo>
                    <a:pt x="7262" y="1856"/>
                    <a:pt x="7187" y="1950"/>
                    <a:pt x="7150" y="2016"/>
                  </a:cubicBezTo>
                  <a:cubicBezTo>
                    <a:pt x="7113" y="2083"/>
                    <a:pt x="7076" y="2132"/>
                    <a:pt x="7068" y="2132"/>
                  </a:cubicBezTo>
                  <a:cubicBezTo>
                    <a:pt x="7060" y="2132"/>
                    <a:pt x="7020" y="2032"/>
                    <a:pt x="6978" y="1909"/>
                  </a:cubicBezTo>
                  <a:cubicBezTo>
                    <a:pt x="6862" y="1566"/>
                    <a:pt x="6742" y="1543"/>
                    <a:pt x="6607" y="1832"/>
                  </a:cubicBezTo>
                  <a:cubicBezTo>
                    <a:pt x="6568" y="1914"/>
                    <a:pt x="6527" y="1985"/>
                    <a:pt x="6516" y="1986"/>
                  </a:cubicBezTo>
                  <a:cubicBezTo>
                    <a:pt x="6497" y="1987"/>
                    <a:pt x="6412" y="1767"/>
                    <a:pt x="6361" y="1586"/>
                  </a:cubicBezTo>
                  <a:cubicBezTo>
                    <a:pt x="6336" y="1500"/>
                    <a:pt x="6309" y="1478"/>
                    <a:pt x="6241" y="1478"/>
                  </a:cubicBezTo>
                  <a:cubicBezTo>
                    <a:pt x="6165" y="1478"/>
                    <a:pt x="6138" y="1514"/>
                    <a:pt x="6022" y="1739"/>
                  </a:cubicBezTo>
                  <a:cubicBezTo>
                    <a:pt x="5949" y="1883"/>
                    <a:pt x="5867" y="2046"/>
                    <a:pt x="5842" y="2109"/>
                  </a:cubicBezTo>
                  <a:cubicBezTo>
                    <a:pt x="5782" y="2260"/>
                    <a:pt x="5704" y="2373"/>
                    <a:pt x="5623" y="2416"/>
                  </a:cubicBezTo>
                  <a:cubicBezTo>
                    <a:pt x="5587" y="2435"/>
                    <a:pt x="5518" y="2512"/>
                    <a:pt x="5473" y="2593"/>
                  </a:cubicBezTo>
                  <a:cubicBezTo>
                    <a:pt x="5428" y="2674"/>
                    <a:pt x="5385" y="2739"/>
                    <a:pt x="5375" y="2739"/>
                  </a:cubicBezTo>
                  <a:cubicBezTo>
                    <a:pt x="5365" y="2739"/>
                    <a:pt x="5320" y="2633"/>
                    <a:pt x="5276" y="2501"/>
                  </a:cubicBezTo>
                  <a:cubicBezTo>
                    <a:pt x="5199" y="2266"/>
                    <a:pt x="5194" y="2262"/>
                    <a:pt x="5091" y="2262"/>
                  </a:cubicBezTo>
                  <a:cubicBezTo>
                    <a:pt x="4995" y="2262"/>
                    <a:pt x="4977" y="2282"/>
                    <a:pt x="4902" y="2455"/>
                  </a:cubicBezTo>
                  <a:lnTo>
                    <a:pt x="4820" y="2639"/>
                  </a:lnTo>
                  <a:lnTo>
                    <a:pt x="4730" y="2385"/>
                  </a:lnTo>
                  <a:cubicBezTo>
                    <a:pt x="4584" y="1966"/>
                    <a:pt x="4476" y="1998"/>
                    <a:pt x="4252" y="2524"/>
                  </a:cubicBezTo>
                  <a:cubicBezTo>
                    <a:pt x="4145" y="2776"/>
                    <a:pt x="4041" y="2953"/>
                    <a:pt x="3955" y="3024"/>
                  </a:cubicBezTo>
                  <a:cubicBezTo>
                    <a:pt x="3930" y="3044"/>
                    <a:pt x="3857" y="3123"/>
                    <a:pt x="3791" y="3208"/>
                  </a:cubicBezTo>
                  <a:lnTo>
                    <a:pt x="3668" y="3362"/>
                  </a:lnTo>
                  <a:lnTo>
                    <a:pt x="3578" y="3131"/>
                  </a:lnTo>
                  <a:cubicBezTo>
                    <a:pt x="3497" y="2918"/>
                    <a:pt x="3482" y="2893"/>
                    <a:pt x="3403" y="2893"/>
                  </a:cubicBezTo>
                  <a:cubicBezTo>
                    <a:pt x="3332" y="2893"/>
                    <a:pt x="3297" y="2926"/>
                    <a:pt x="3225" y="3070"/>
                  </a:cubicBezTo>
                  <a:cubicBezTo>
                    <a:pt x="3177" y="3167"/>
                    <a:pt x="3130" y="3247"/>
                    <a:pt x="3122" y="3247"/>
                  </a:cubicBezTo>
                  <a:cubicBezTo>
                    <a:pt x="3113" y="3247"/>
                    <a:pt x="3074" y="3140"/>
                    <a:pt x="3032" y="3008"/>
                  </a:cubicBezTo>
                  <a:cubicBezTo>
                    <a:pt x="2956" y="2774"/>
                    <a:pt x="2952" y="2770"/>
                    <a:pt x="2849" y="2770"/>
                  </a:cubicBezTo>
                  <a:cubicBezTo>
                    <a:pt x="2753" y="2770"/>
                    <a:pt x="2734" y="2792"/>
                    <a:pt x="2641" y="2985"/>
                  </a:cubicBezTo>
                  <a:cubicBezTo>
                    <a:pt x="2585" y="3102"/>
                    <a:pt x="2533" y="3218"/>
                    <a:pt x="2526" y="3247"/>
                  </a:cubicBezTo>
                  <a:cubicBezTo>
                    <a:pt x="2519" y="3278"/>
                    <a:pt x="2493" y="3252"/>
                    <a:pt x="2458" y="3177"/>
                  </a:cubicBezTo>
                  <a:cubicBezTo>
                    <a:pt x="2426" y="3110"/>
                    <a:pt x="2378" y="3043"/>
                    <a:pt x="2351" y="3024"/>
                  </a:cubicBezTo>
                  <a:cubicBezTo>
                    <a:pt x="2284" y="2976"/>
                    <a:pt x="2138" y="3076"/>
                    <a:pt x="2067" y="3224"/>
                  </a:cubicBezTo>
                  <a:lnTo>
                    <a:pt x="2007" y="3347"/>
                  </a:lnTo>
                  <a:lnTo>
                    <a:pt x="1925" y="3131"/>
                  </a:lnTo>
                  <a:cubicBezTo>
                    <a:pt x="1796" y="2790"/>
                    <a:pt x="1675" y="2763"/>
                    <a:pt x="1543" y="3054"/>
                  </a:cubicBezTo>
                  <a:cubicBezTo>
                    <a:pt x="1463" y="3233"/>
                    <a:pt x="1421" y="3216"/>
                    <a:pt x="1368" y="2977"/>
                  </a:cubicBezTo>
                  <a:cubicBezTo>
                    <a:pt x="1307" y="2698"/>
                    <a:pt x="1189" y="2615"/>
                    <a:pt x="1073" y="2770"/>
                  </a:cubicBezTo>
                  <a:cubicBezTo>
                    <a:pt x="1042" y="2812"/>
                    <a:pt x="948" y="2998"/>
                    <a:pt x="866" y="3185"/>
                  </a:cubicBezTo>
                  <a:cubicBezTo>
                    <a:pt x="783" y="3373"/>
                    <a:pt x="662" y="3638"/>
                    <a:pt x="598" y="3770"/>
                  </a:cubicBezTo>
                  <a:cubicBezTo>
                    <a:pt x="534" y="3901"/>
                    <a:pt x="471" y="4057"/>
                    <a:pt x="456" y="4116"/>
                  </a:cubicBezTo>
                  <a:cubicBezTo>
                    <a:pt x="432" y="4213"/>
                    <a:pt x="434" y="4232"/>
                    <a:pt x="472" y="4354"/>
                  </a:cubicBezTo>
                  <a:cubicBezTo>
                    <a:pt x="496" y="4428"/>
                    <a:pt x="522" y="4510"/>
                    <a:pt x="533" y="4538"/>
                  </a:cubicBezTo>
                  <a:cubicBezTo>
                    <a:pt x="543" y="4567"/>
                    <a:pt x="572" y="4667"/>
                    <a:pt x="595" y="4762"/>
                  </a:cubicBezTo>
                  <a:lnTo>
                    <a:pt x="636" y="4938"/>
                  </a:lnTo>
                  <a:lnTo>
                    <a:pt x="593" y="5046"/>
                  </a:lnTo>
                  <a:cubicBezTo>
                    <a:pt x="568" y="5105"/>
                    <a:pt x="508" y="5244"/>
                    <a:pt x="459" y="5361"/>
                  </a:cubicBezTo>
                  <a:lnTo>
                    <a:pt x="369" y="5577"/>
                  </a:lnTo>
                  <a:lnTo>
                    <a:pt x="483" y="5900"/>
                  </a:lnTo>
                  <a:cubicBezTo>
                    <a:pt x="545" y="6075"/>
                    <a:pt x="595" y="6243"/>
                    <a:pt x="595" y="6276"/>
                  </a:cubicBezTo>
                  <a:cubicBezTo>
                    <a:pt x="595" y="6309"/>
                    <a:pt x="539" y="6459"/>
                    <a:pt x="470" y="6615"/>
                  </a:cubicBezTo>
                  <a:cubicBezTo>
                    <a:pt x="401" y="6770"/>
                    <a:pt x="344" y="6916"/>
                    <a:pt x="344" y="6938"/>
                  </a:cubicBezTo>
                  <a:cubicBezTo>
                    <a:pt x="344" y="6960"/>
                    <a:pt x="401" y="7167"/>
                    <a:pt x="470" y="7391"/>
                  </a:cubicBezTo>
                  <a:cubicBezTo>
                    <a:pt x="539" y="7616"/>
                    <a:pt x="595" y="7812"/>
                    <a:pt x="595" y="7830"/>
                  </a:cubicBezTo>
                  <a:cubicBezTo>
                    <a:pt x="595" y="7847"/>
                    <a:pt x="539" y="7965"/>
                    <a:pt x="470" y="8091"/>
                  </a:cubicBezTo>
                  <a:cubicBezTo>
                    <a:pt x="393" y="8230"/>
                    <a:pt x="344" y="8354"/>
                    <a:pt x="344" y="8406"/>
                  </a:cubicBezTo>
                  <a:cubicBezTo>
                    <a:pt x="345" y="8454"/>
                    <a:pt x="392" y="8641"/>
                    <a:pt x="451" y="8822"/>
                  </a:cubicBezTo>
                  <a:lnTo>
                    <a:pt x="557" y="9152"/>
                  </a:lnTo>
                  <a:lnTo>
                    <a:pt x="500" y="9298"/>
                  </a:lnTo>
                  <a:cubicBezTo>
                    <a:pt x="469" y="9378"/>
                    <a:pt x="415" y="9497"/>
                    <a:pt x="377" y="9568"/>
                  </a:cubicBezTo>
                  <a:cubicBezTo>
                    <a:pt x="285" y="9738"/>
                    <a:pt x="287" y="9858"/>
                    <a:pt x="388" y="10137"/>
                  </a:cubicBezTo>
                  <a:cubicBezTo>
                    <a:pt x="507" y="10467"/>
                    <a:pt x="502" y="10582"/>
                    <a:pt x="344" y="10906"/>
                  </a:cubicBezTo>
                  <a:cubicBezTo>
                    <a:pt x="275" y="11047"/>
                    <a:pt x="216" y="11178"/>
                    <a:pt x="216" y="11198"/>
                  </a:cubicBezTo>
                  <a:cubicBezTo>
                    <a:pt x="216" y="11218"/>
                    <a:pt x="253" y="11336"/>
                    <a:pt x="298" y="11459"/>
                  </a:cubicBezTo>
                  <a:cubicBezTo>
                    <a:pt x="342" y="11582"/>
                    <a:pt x="380" y="11725"/>
                    <a:pt x="380" y="11782"/>
                  </a:cubicBezTo>
                  <a:cubicBezTo>
                    <a:pt x="380" y="11852"/>
                    <a:pt x="341" y="11967"/>
                    <a:pt x="262" y="12128"/>
                  </a:cubicBezTo>
                  <a:cubicBezTo>
                    <a:pt x="198" y="12260"/>
                    <a:pt x="139" y="12402"/>
                    <a:pt x="134" y="12444"/>
                  </a:cubicBezTo>
                  <a:cubicBezTo>
                    <a:pt x="127" y="12491"/>
                    <a:pt x="163" y="12635"/>
                    <a:pt x="232" y="12836"/>
                  </a:cubicBezTo>
                  <a:cubicBezTo>
                    <a:pt x="292" y="13010"/>
                    <a:pt x="344" y="13168"/>
                    <a:pt x="344" y="13189"/>
                  </a:cubicBezTo>
                  <a:cubicBezTo>
                    <a:pt x="344" y="13211"/>
                    <a:pt x="296" y="13325"/>
                    <a:pt x="238" y="13443"/>
                  </a:cubicBezTo>
                  <a:cubicBezTo>
                    <a:pt x="99" y="13724"/>
                    <a:pt x="84" y="13787"/>
                    <a:pt x="120" y="13989"/>
                  </a:cubicBezTo>
                  <a:cubicBezTo>
                    <a:pt x="136" y="14077"/>
                    <a:pt x="159" y="14160"/>
                    <a:pt x="172" y="14174"/>
                  </a:cubicBezTo>
                  <a:cubicBezTo>
                    <a:pt x="185" y="14188"/>
                    <a:pt x="218" y="14289"/>
                    <a:pt x="243" y="14397"/>
                  </a:cubicBezTo>
                  <a:lnTo>
                    <a:pt x="289" y="14589"/>
                  </a:lnTo>
                  <a:lnTo>
                    <a:pt x="240" y="14720"/>
                  </a:lnTo>
                  <a:cubicBezTo>
                    <a:pt x="213" y="14789"/>
                    <a:pt x="158" y="14919"/>
                    <a:pt x="120" y="15012"/>
                  </a:cubicBezTo>
                  <a:lnTo>
                    <a:pt x="52" y="15181"/>
                  </a:lnTo>
                  <a:lnTo>
                    <a:pt x="172" y="15558"/>
                  </a:lnTo>
                  <a:cubicBezTo>
                    <a:pt x="238" y="15766"/>
                    <a:pt x="303" y="15959"/>
                    <a:pt x="317" y="15981"/>
                  </a:cubicBezTo>
                  <a:cubicBezTo>
                    <a:pt x="354" y="16040"/>
                    <a:pt x="349" y="16154"/>
                    <a:pt x="306" y="16219"/>
                  </a:cubicBezTo>
                  <a:cubicBezTo>
                    <a:pt x="248" y="16307"/>
                    <a:pt x="128" y="16628"/>
                    <a:pt x="128" y="16696"/>
                  </a:cubicBezTo>
                  <a:cubicBezTo>
                    <a:pt x="128" y="16729"/>
                    <a:pt x="176" y="16898"/>
                    <a:pt x="235" y="17073"/>
                  </a:cubicBezTo>
                  <a:cubicBezTo>
                    <a:pt x="294" y="17248"/>
                    <a:pt x="344" y="17410"/>
                    <a:pt x="344" y="17434"/>
                  </a:cubicBezTo>
                  <a:cubicBezTo>
                    <a:pt x="344" y="17458"/>
                    <a:pt x="325" y="17514"/>
                    <a:pt x="303" y="17549"/>
                  </a:cubicBezTo>
                  <a:cubicBezTo>
                    <a:pt x="189" y="17733"/>
                    <a:pt x="90" y="17968"/>
                    <a:pt x="90" y="18065"/>
                  </a:cubicBezTo>
                  <a:cubicBezTo>
                    <a:pt x="90" y="18122"/>
                    <a:pt x="128" y="18296"/>
                    <a:pt x="172" y="18449"/>
                  </a:cubicBezTo>
                  <a:cubicBezTo>
                    <a:pt x="217" y="18602"/>
                    <a:pt x="254" y="18764"/>
                    <a:pt x="254" y="18811"/>
                  </a:cubicBezTo>
                  <a:cubicBezTo>
                    <a:pt x="254" y="18857"/>
                    <a:pt x="226" y="18939"/>
                    <a:pt x="194" y="18995"/>
                  </a:cubicBezTo>
                  <a:cubicBezTo>
                    <a:pt x="162" y="19051"/>
                    <a:pt x="106" y="19187"/>
                    <a:pt x="68" y="19295"/>
                  </a:cubicBezTo>
                  <a:lnTo>
                    <a:pt x="0" y="19495"/>
                  </a:lnTo>
                  <a:lnTo>
                    <a:pt x="41" y="19618"/>
                  </a:lnTo>
                  <a:cubicBezTo>
                    <a:pt x="64" y="19686"/>
                    <a:pt x="103" y="19820"/>
                    <a:pt x="128" y="19918"/>
                  </a:cubicBezTo>
                  <a:cubicBezTo>
                    <a:pt x="154" y="20015"/>
                    <a:pt x="223" y="20242"/>
                    <a:pt x="281" y="20425"/>
                  </a:cubicBezTo>
                  <a:cubicBezTo>
                    <a:pt x="340" y="20609"/>
                    <a:pt x="417" y="20855"/>
                    <a:pt x="453" y="20971"/>
                  </a:cubicBezTo>
                  <a:cubicBezTo>
                    <a:pt x="515" y="21167"/>
                    <a:pt x="527" y="21179"/>
                    <a:pt x="612" y="21179"/>
                  </a:cubicBezTo>
                  <a:cubicBezTo>
                    <a:pt x="691" y="21179"/>
                    <a:pt x="710" y="21162"/>
                    <a:pt x="773" y="21002"/>
                  </a:cubicBezTo>
                  <a:lnTo>
                    <a:pt x="847" y="20818"/>
                  </a:lnTo>
                  <a:lnTo>
                    <a:pt x="929" y="21071"/>
                  </a:lnTo>
                  <a:cubicBezTo>
                    <a:pt x="1049" y="21449"/>
                    <a:pt x="1191" y="21489"/>
                    <a:pt x="1311" y="21179"/>
                  </a:cubicBezTo>
                  <a:cubicBezTo>
                    <a:pt x="1343" y="21096"/>
                    <a:pt x="1381" y="21033"/>
                    <a:pt x="1396" y="21033"/>
                  </a:cubicBezTo>
                  <a:cubicBezTo>
                    <a:pt x="1410" y="21033"/>
                    <a:pt x="1445" y="21117"/>
                    <a:pt x="1472" y="21225"/>
                  </a:cubicBezTo>
                  <a:cubicBezTo>
                    <a:pt x="1499" y="21333"/>
                    <a:pt x="1540" y="21459"/>
                    <a:pt x="1565" y="21502"/>
                  </a:cubicBezTo>
                  <a:cubicBezTo>
                    <a:pt x="1590" y="21545"/>
                    <a:pt x="1643" y="21576"/>
                    <a:pt x="1682" y="21579"/>
                  </a:cubicBezTo>
                  <a:cubicBezTo>
                    <a:pt x="1744" y="21583"/>
                    <a:pt x="1775" y="21543"/>
                    <a:pt x="1895" y="21287"/>
                  </a:cubicBezTo>
                  <a:lnTo>
                    <a:pt x="2037" y="20987"/>
                  </a:lnTo>
                  <a:lnTo>
                    <a:pt x="2087" y="21133"/>
                  </a:lnTo>
                  <a:cubicBezTo>
                    <a:pt x="2130" y="21263"/>
                    <a:pt x="2151" y="21287"/>
                    <a:pt x="2234" y="21287"/>
                  </a:cubicBezTo>
                  <a:cubicBezTo>
                    <a:pt x="2327" y="21287"/>
                    <a:pt x="2358" y="21243"/>
                    <a:pt x="2474" y="21002"/>
                  </a:cubicBezTo>
                  <a:cubicBezTo>
                    <a:pt x="2510" y="20928"/>
                    <a:pt x="2514" y="20933"/>
                    <a:pt x="2559" y="21125"/>
                  </a:cubicBezTo>
                  <a:cubicBezTo>
                    <a:pt x="2585" y="21237"/>
                    <a:pt x="2608" y="21347"/>
                    <a:pt x="2608" y="21364"/>
                  </a:cubicBezTo>
                  <a:cubicBezTo>
                    <a:pt x="2608" y="21461"/>
                    <a:pt x="2696" y="21585"/>
                    <a:pt x="2767" y="21587"/>
                  </a:cubicBezTo>
                  <a:cubicBezTo>
                    <a:pt x="2832" y="21588"/>
                    <a:pt x="2866" y="21551"/>
                    <a:pt x="2963" y="21356"/>
                  </a:cubicBezTo>
                  <a:lnTo>
                    <a:pt x="3078" y="21118"/>
                  </a:lnTo>
                  <a:lnTo>
                    <a:pt x="3149" y="21356"/>
                  </a:lnTo>
                  <a:cubicBezTo>
                    <a:pt x="3218" y="21582"/>
                    <a:pt x="3226" y="21587"/>
                    <a:pt x="3321" y="21587"/>
                  </a:cubicBezTo>
                  <a:cubicBezTo>
                    <a:pt x="3400" y="21587"/>
                    <a:pt x="3432" y="21557"/>
                    <a:pt x="3485" y="21448"/>
                  </a:cubicBezTo>
                  <a:cubicBezTo>
                    <a:pt x="3521" y="21373"/>
                    <a:pt x="3560" y="21281"/>
                    <a:pt x="3572" y="21241"/>
                  </a:cubicBezTo>
                  <a:cubicBezTo>
                    <a:pt x="3584" y="21200"/>
                    <a:pt x="3614" y="21132"/>
                    <a:pt x="3638" y="21087"/>
                  </a:cubicBezTo>
                  <a:cubicBezTo>
                    <a:pt x="3661" y="21042"/>
                    <a:pt x="3718" y="20935"/>
                    <a:pt x="3763" y="20848"/>
                  </a:cubicBezTo>
                  <a:cubicBezTo>
                    <a:pt x="3812" y="20756"/>
                    <a:pt x="3883" y="20676"/>
                    <a:pt x="3933" y="20656"/>
                  </a:cubicBezTo>
                  <a:cubicBezTo>
                    <a:pt x="3991" y="20634"/>
                    <a:pt x="4050" y="20559"/>
                    <a:pt x="4121" y="20418"/>
                  </a:cubicBezTo>
                  <a:cubicBezTo>
                    <a:pt x="4179" y="20304"/>
                    <a:pt x="4231" y="20219"/>
                    <a:pt x="4236" y="20233"/>
                  </a:cubicBezTo>
                  <a:cubicBezTo>
                    <a:pt x="4241" y="20248"/>
                    <a:pt x="4260" y="20340"/>
                    <a:pt x="4277" y="20433"/>
                  </a:cubicBezTo>
                  <a:cubicBezTo>
                    <a:pt x="4348" y="20812"/>
                    <a:pt x="4542" y="20882"/>
                    <a:pt x="4665" y="20579"/>
                  </a:cubicBezTo>
                  <a:cubicBezTo>
                    <a:pt x="4700" y="20491"/>
                    <a:pt x="4740" y="20425"/>
                    <a:pt x="4752" y="20425"/>
                  </a:cubicBezTo>
                  <a:cubicBezTo>
                    <a:pt x="4765" y="20425"/>
                    <a:pt x="4806" y="20514"/>
                    <a:pt x="4845" y="20625"/>
                  </a:cubicBezTo>
                  <a:cubicBezTo>
                    <a:pt x="4983" y="21025"/>
                    <a:pt x="5093" y="21001"/>
                    <a:pt x="5296" y="20541"/>
                  </a:cubicBezTo>
                  <a:cubicBezTo>
                    <a:pt x="5489" y="20102"/>
                    <a:pt x="5550" y="20001"/>
                    <a:pt x="5651" y="19956"/>
                  </a:cubicBezTo>
                  <a:cubicBezTo>
                    <a:pt x="5707" y="19931"/>
                    <a:pt x="5771" y="19858"/>
                    <a:pt x="5817" y="19764"/>
                  </a:cubicBezTo>
                  <a:cubicBezTo>
                    <a:pt x="5859" y="19680"/>
                    <a:pt x="5901" y="19610"/>
                    <a:pt x="5910" y="19610"/>
                  </a:cubicBezTo>
                  <a:cubicBezTo>
                    <a:pt x="5919" y="19610"/>
                    <a:pt x="5949" y="19700"/>
                    <a:pt x="5978" y="19810"/>
                  </a:cubicBezTo>
                  <a:cubicBezTo>
                    <a:pt x="6039" y="20040"/>
                    <a:pt x="6105" y="20135"/>
                    <a:pt x="6197" y="20126"/>
                  </a:cubicBezTo>
                  <a:cubicBezTo>
                    <a:pt x="6253" y="20120"/>
                    <a:pt x="6309" y="20046"/>
                    <a:pt x="6429" y="19795"/>
                  </a:cubicBezTo>
                  <a:cubicBezTo>
                    <a:pt x="6445" y="19761"/>
                    <a:pt x="6477" y="19810"/>
                    <a:pt x="6541" y="19979"/>
                  </a:cubicBezTo>
                  <a:cubicBezTo>
                    <a:pt x="6626" y="20204"/>
                    <a:pt x="6637" y="20218"/>
                    <a:pt x="6732" y="20218"/>
                  </a:cubicBezTo>
                  <a:cubicBezTo>
                    <a:pt x="6822" y="20218"/>
                    <a:pt x="6844" y="20196"/>
                    <a:pt x="6934" y="20003"/>
                  </a:cubicBezTo>
                  <a:cubicBezTo>
                    <a:pt x="7168" y="19504"/>
                    <a:pt x="7240" y="19379"/>
                    <a:pt x="7325" y="19318"/>
                  </a:cubicBezTo>
                  <a:cubicBezTo>
                    <a:pt x="7374" y="19283"/>
                    <a:pt x="7455" y="19185"/>
                    <a:pt x="7502" y="19103"/>
                  </a:cubicBezTo>
                  <a:cubicBezTo>
                    <a:pt x="7550" y="19021"/>
                    <a:pt x="7592" y="18957"/>
                    <a:pt x="7598" y="18957"/>
                  </a:cubicBezTo>
                  <a:cubicBezTo>
                    <a:pt x="7604" y="18957"/>
                    <a:pt x="7649" y="19054"/>
                    <a:pt x="7696" y="19180"/>
                  </a:cubicBezTo>
                  <a:cubicBezTo>
                    <a:pt x="7776" y="19391"/>
                    <a:pt x="7790" y="19410"/>
                    <a:pt x="7879" y="19410"/>
                  </a:cubicBezTo>
                  <a:cubicBezTo>
                    <a:pt x="7961" y="19410"/>
                    <a:pt x="7991" y="19382"/>
                    <a:pt x="8065" y="19234"/>
                  </a:cubicBezTo>
                  <a:lnTo>
                    <a:pt x="8152" y="19057"/>
                  </a:lnTo>
                  <a:lnTo>
                    <a:pt x="8234" y="19280"/>
                  </a:lnTo>
                  <a:cubicBezTo>
                    <a:pt x="8367" y="19648"/>
                    <a:pt x="8490" y="19650"/>
                    <a:pt x="8649" y="19287"/>
                  </a:cubicBezTo>
                  <a:cubicBezTo>
                    <a:pt x="8773" y="19006"/>
                    <a:pt x="8820" y="18945"/>
                    <a:pt x="9013" y="18772"/>
                  </a:cubicBezTo>
                  <a:lnTo>
                    <a:pt x="9174" y="18626"/>
                  </a:lnTo>
                  <a:lnTo>
                    <a:pt x="9220" y="18803"/>
                  </a:lnTo>
                  <a:cubicBezTo>
                    <a:pt x="9314" y="19154"/>
                    <a:pt x="9340" y="19203"/>
                    <a:pt x="9425" y="19203"/>
                  </a:cubicBezTo>
                  <a:cubicBezTo>
                    <a:pt x="9469" y="19203"/>
                    <a:pt x="9540" y="19159"/>
                    <a:pt x="9583" y="19103"/>
                  </a:cubicBezTo>
                  <a:lnTo>
                    <a:pt x="9663" y="19003"/>
                  </a:lnTo>
                  <a:lnTo>
                    <a:pt x="9720" y="19187"/>
                  </a:lnTo>
                  <a:cubicBezTo>
                    <a:pt x="9752" y="19290"/>
                    <a:pt x="9780" y="19412"/>
                    <a:pt x="9780" y="19457"/>
                  </a:cubicBezTo>
                  <a:cubicBezTo>
                    <a:pt x="9782" y="19731"/>
                    <a:pt x="9926" y="19838"/>
                    <a:pt x="10089" y="19687"/>
                  </a:cubicBezTo>
                  <a:cubicBezTo>
                    <a:pt x="10142" y="19638"/>
                    <a:pt x="10192" y="19591"/>
                    <a:pt x="10203" y="19580"/>
                  </a:cubicBezTo>
                  <a:cubicBezTo>
                    <a:pt x="10223" y="19559"/>
                    <a:pt x="10318" y="20028"/>
                    <a:pt x="10318" y="20149"/>
                  </a:cubicBezTo>
                  <a:cubicBezTo>
                    <a:pt x="10318" y="20225"/>
                    <a:pt x="10414" y="20320"/>
                    <a:pt x="10487" y="20318"/>
                  </a:cubicBezTo>
                  <a:cubicBezTo>
                    <a:pt x="10518" y="20317"/>
                    <a:pt x="10601" y="20250"/>
                    <a:pt x="10670" y="20164"/>
                  </a:cubicBezTo>
                  <a:cubicBezTo>
                    <a:pt x="10902" y="19878"/>
                    <a:pt x="10972" y="19818"/>
                    <a:pt x="11075" y="19818"/>
                  </a:cubicBezTo>
                  <a:cubicBezTo>
                    <a:pt x="11130" y="19818"/>
                    <a:pt x="11210" y="19783"/>
                    <a:pt x="11252" y="19741"/>
                  </a:cubicBezTo>
                  <a:cubicBezTo>
                    <a:pt x="11352" y="19642"/>
                    <a:pt x="11396" y="19640"/>
                    <a:pt x="11411" y="19749"/>
                  </a:cubicBezTo>
                  <a:cubicBezTo>
                    <a:pt x="11417" y="19798"/>
                    <a:pt x="11439" y="19909"/>
                    <a:pt x="11462" y="19995"/>
                  </a:cubicBezTo>
                  <a:cubicBezTo>
                    <a:pt x="11485" y="20081"/>
                    <a:pt x="11506" y="20179"/>
                    <a:pt x="11506" y="20210"/>
                  </a:cubicBezTo>
                  <a:cubicBezTo>
                    <a:pt x="11506" y="20241"/>
                    <a:pt x="11539" y="20295"/>
                    <a:pt x="11580" y="20325"/>
                  </a:cubicBezTo>
                  <a:cubicBezTo>
                    <a:pt x="11642" y="20372"/>
                    <a:pt x="11671" y="20358"/>
                    <a:pt x="11771" y="20272"/>
                  </a:cubicBezTo>
                  <a:lnTo>
                    <a:pt x="11891" y="20172"/>
                  </a:lnTo>
                  <a:lnTo>
                    <a:pt x="11924" y="20287"/>
                  </a:lnTo>
                  <a:cubicBezTo>
                    <a:pt x="11942" y="20349"/>
                    <a:pt x="11970" y="20494"/>
                    <a:pt x="11990" y="20610"/>
                  </a:cubicBezTo>
                  <a:cubicBezTo>
                    <a:pt x="12016" y="20771"/>
                    <a:pt x="12041" y="20833"/>
                    <a:pt x="12091" y="20879"/>
                  </a:cubicBezTo>
                  <a:cubicBezTo>
                    <a:pt x="12178" y="20960"/>
                    <a:pt x="12249" y="20918"/>
                    <a:pt x="12416" y="20695"/>
                  </a:cubicBezTo>
                  <a:cubicBezTo>
                    <a:pt x="12493" y="20591"/>
                    <a:pt x="12596" y="20468"/>
                    <a:pt x="12645" y="20418"/>
                  </a:cubicBezTo>
                  <a:cubicBezTo>
                    <a:pt x="12754" y="20307"/>
                    <a:pt x="12925" y="20104"/>
                    <a:pt x="12956" y="20049"/>
                  </a:cubicBezTo>
                  <a:cubicBezTo>
                    <a:pt x="12994" y="19982"/>
                    <a:pt x="12982" y="19718"/>
                    <a:pt x="12934" y="19541"/>
                  </a:cubicBezTo>
                  <a:cubicBezTo>
                    <a:pt x="12865" y="19286"/>
                    <a:pt x="12874" y="19125"/>
                    <a:pt x="12965" y="18995"/>
                  </a:cubicBezTo>
                  <a:cubicBezTo>
                    <a:pt x="13078" y="18832"/>
                    <a:pt x="13253" y="18662"/>
                    <a:pt x="13279" y="18688"/>
                  </a:cubicBezTo>
                  <a:cubicBezTo>
                    <a:pt x="13291" y="18700"/>
                    <a:pt x="13325" y="18850"/>
                    <a:pt x="13355" y="19026"/>
                  </a:cubicBezTo>
                  <a:cubicBezTo>
                    <a:pt x="13392" y="19243"/>
                    <a:pt x="13423" y="19359"/>
                    <a:pt x="13451" y="19380"/>
                  </a:cubicBezTo>
                  <a:cubicBezTo>
                    <a:pt x="13528" y="19438"/>
                    <a:pt x="13634" y="19403"/>
                    <a:pt x="13713" y="19303"/>
                  </a:cubicBezTo>
                  <a:cubicBezTo>
                    <a:pt x="13787" y="19208"/>
                    <a:pt x="13796" y="19208"/>
                    <a:pt x="13828" y="19287"/>
                  </a:cubicBezTo>
                  <a:cubicBezTo>
                    <a:pt x="13846" y="19334"/>
                    <a:pt x="13860" y="19425"/>
                    <a:pt x="13860" y="19487"/>
                  </a:cubicBezTo>
                  <a:cubicBezTo>
                    <a:pt x="13860" y="19549"/>
                    <a:pt x="13873" y="19629"/>
                    <a:pt x="13888" y="19664"/>
                  </a:cubicBezTo>
                  <a:cubicBezTo>
                    <a:pt x="13902" y="19699"/>
                    <a:pt x="13912" y="19757"/>
                    <a:pt x="13912" y="19795"/>
                  </a:cubicBezTo>
                  <a:cubicBezTo>
                    <a:pt x="13912" y="20016"/>
                    <a:pt x="14100" y="20023"/>
                    <a:pt x="14267" y="19810"/>
                  </a:cubicBezTo>
                  <a:cubicBezTo>
                    <a:pt x="14335" y="19724"/>
                    <a:pt x="14437" y="19599"/>
                    <a:pt x="14497" y="19533"/>
                  </a:cubicBezTo>
                  <a:cubicBezTo>
                    <a:pt x="14853" y="19141"/>
                    <a:pt x="14963" y="18978"/>
                    <a:pt x="14906" y="18918"/>
                  </a:cubicBezTo>
                  <a:cubicBezTo>
                    <a:pt x="14894" y="18905"/>
                    <a:pt x="14870" y="18813"/>
                    <a:pt x="14854" y="18711"/>
                  </a:cubicBezTo>
                  <a:cubicBezTo>
                    <a:pt x="14839" y="18608"/>
                    <a:pt x="14820" y="18482"/>
                    <a:pt x="14811" y="18434"/>
                  </a:cubicBezTo>
                  <a:cubicBezTo>
                    <a:pt x="14787" y="18309"/>
                    <a:pt x="14790" y="18110"/>
                    <a:pt x="14816" y="18049"/>
                  </a:cubicBezTo>
                  <a:cubicBezTo>
                    <a:pt x="14829" y="18021"/>
                    <a:pt x="14875" y="17975"/>
                    <a:pt x="14920" y="17942"/>
                  </a:cubicBezTo>
                  <a:cubicBezTo>
                    <a:pt x="15045" y="17849"/>
                    <a:pt x="15081" y="17760"/>
                    <a:pt x="15081" y="17557"/>
                  </a:cubicBezTo>
                  <a:cubicBezTo>
                    <a:pt x="15081" y="17399"/>
                    <a:pt x="15088" y="17377"/>
                    <a:pt x="15163" y="17280"/>
                  </a:cubicBezTo>
                  <a:cubicBezTo>
                    <a:pt x="15248" y="17171"/>
                    <a:pt x="15297" y="17174"/>
                    <a:pt x="15297" y="17296"/>
                  </a:cubicBezTo>
                  <a:cubicBezTo>
                    <a:pt x="15297" y="17382"/>
                    <a:pt x="15340" y="17621"/>
                    <a:pt x="15384" y="17780"/>
                  </a:cubicBezTo>
                  <a:cubicBezTo>
                    <a:pt x="15436" y="17968"/>
                    <a:pt x="15555" y="17982"/>
                    <a:pt x="15682" y="17819"/>
                  </a:cubicBezTo>
                  <a:cubicBezTo>
                    <a:pt x="15774" y="17700"/>
                    <a:pt x="15785" y="17701"/>
                    <a:pt x="15794" y="17780"/>
                  </a:cubicBezTo>
                  <a:cubicBezTo>
                    <a:pt x="15799" y="17828"/>
                    <a:pt x="15812" y="17901"/>
                    <a:pt x="15821" y="17949"/>
                  </a:cubicBezTo>
                  <a:cubicBezTo>
                    <a:pt x="15830" y="17998"/>
                    <a:pt x="15838" y="18076"/>
                    <a:pt x="15838" y="18119"/>
                  </a:cubicBezTo>
                  <a:cubicBezTo>
                    <a:pt x="15838" y="18161"/>
                    <a:pt x="15844" y="18195"/>
                    <a:pt x="15854" y="18195"/>
                  </a:cubicBezTo>
                  <a:cubicBezTo>
                    <a:pt x="15864" y="18195"/>
                    <a:pt x="15880" y="18249"/>
                    <a:pt x="15890" y="18318"/>
                  </a:cubicBezTo>
                  <a:cubicBezTo>
                    <a:pt x="15902" y="18408"/>
                    <a:pt x="15923" y="18451"/>
                    <a:pt x="15958" y="18457"/>
                  </a:cubicBezTo>
                  <a:cubicBezTo>
                    <a:pt x="16056" y="18474"/>
                    <a:pt x="16151" y="18433"/>
                    <a:pt x="16204" y="18357"/>
                  </a:cubicBezTo>
                  <a:cubicBezTo>
                    <a:pt x="16347" y="18148"/>
                    <a:pt x="16945" y="17567"/>
                    <a:pt x="16979" y="17603"/>
                  </a:cubicBezTo>
                  <a:cubicBezTo>
                    <a:pt x="16993" y="17618"/>
                    <a:pt x="17020" y="17730"/>
                    <a:pt x="17039" y="17849"/>
                  </a:cubicBezTo>
                  <a:cubicBezTo>
                    <a:pt x="17059" y="17969"/>
                    <a:pt x="17092" y="18117"/>
                    <a:pt x="17113" y="18180"/>
                  </a:cubicBezTo>
                  <a:cubicBezTo>
                    <a:pt x="17169" y="18347"/>
                    <a:pt x="17287" y="18346"/>
                    <a:pt x="17416" y="18180"/>
                  </a:cubicBezTo>
                  <a:lnTo>
                    <a:pt x="17495" y="18080"/>
                  </a:lnTo>
                  <a:lnTo>
                    <a:pt x="17528" y="18203"/>
                  </a:lnTo>
                  <a:cubicBezTo>
                    <a:pt x="17546" y="18269"/>
                    <a:pt x="17561" y="18358"/>
                    <a:pt x="17561" y="18403"/>
                  </a:cubicBezTo>
                  <a:cubicBezTo>
                    <a:pt x="17561" y="18448"/>
                    <a:pt x="17573" y="18514"/>
                    <a:pt x="17588" y="18549"/>
                  </a:cubicBezTo>
                  <a:cubicBezTo>
                    <a:pt x="17603" y="18584"/>
                    <a:pt x="17616" y="18643"/>
                    <a:pt x="17616" y="18680"/>
                  </a:cubicBezTo>
                  <a:cubicBezTo>
                    <a:pt x="17616" y="18745"/>
                    <a:pt x="17720" y="18848"/>
                    <a:pt x="17782" y="18849"/>
                  </a:cubicBezTo>
                  <a:cubicBezTo>
                    <a:pt x="17799" y="18849"/>
                    <a:pt x="17880" y="18775"/>
                    <a:pt x="17962" y="18680"/>
                  </a:cubicBezTo>
                  <a:cubicBezTo>
                    <a:pt x="18045" y="18585"/>
                    <a:pt x="18163" y="18445"/>
                    <a:pt x="18227" y="18372"/>
                  </a:cubicBezTo>
                  <a:cubicBezTo>
                    <a:pt x="18341" y="18244"/>
                    <a:pt x="18423" y="18141"/>
                    <a:pt x="18514" y="18019"/>
                  </a:cubicBezTo>
                  <a:cubicBezTo>
                    <a:pt x="18573" y="17939"/>
                    <a:pt x="18583" y="17710"/>
                    <a:pt x="18536" y="17473"/>
                  </a:cubicBezTo>
                  <a:cubicBezTo>
                    <a:pt x="18466" y="17121"/>
                    <a:pt x="18473" y="17076"/>
                    <a:pt x="18629" y="16865"/>
                  </a:cubicBezTo>
                  <a:cubicBezTo>
                    <a:pt x="18762" y="16685"/>
                    <a:pt x="18766" y="16668"/>
                    <a:pt x="18754" y="16534"/>
                  </a:cubicBezTo>
                  <a:cubicBezTo>
                    <a:pt x="18748" y="16458"/>
                    <a:pt x="18736" y="16376"/>
                    <a:pt x="18727" y="16350"/>
                  </a:cubicBezTo>
                  <a:cubicBezTo>
                    <a:pt x="18719" y="16323"/>
                    <a:pt x="18713" y="16258"/>
                    <a:pt x="18713" y="16211"/>
                  </a:cubicBezTo>
                  <a:cubicBezTo>
                    <a:pt x="18713" y="16165"/>
                    <a:pt x="18701" y="16100"/>
                    <a:pt x="18686" y="16065"/>
                  </a:cubicBezTo>
                  <a:cubicBezTo>
                    <a:pt x="18650" y="15980"/>
                    <a:pt x="18650" y="15791"/>
                    <a:pt x="18689" y="15696"/>
                  </a:cubicBezTo>
                  <a:cubicBezTo>
                    <a:pt x="18706" y="15654"/>
                    <a:pt x="18753" y="15593"/>
                    <a:pt x="18793" y="15558"/>
                  </a:cubicBezTo>
                  <a:cubicBezTo>
                    <a:pt x="18923" y="15442"/>
                    <a:pt x="18965" y="15349"/>
                    <a:pt x="18965" y="15166"/>
                  </a:cubicBezTo>
                  <a:cubicBezTo>
                    <a:pt x="18965" y="15023"/>
                    <a:pt x="18975" y="14987"/>
                    <a:pt x="19038" y="14897"/>
                  </a:cubicBezTo>
                  <a:cubicBezTo>
                    <a:pt x="19079" y="14839"/>
                    <a:pt x="19119" y="14803"/>
                    <a:pt x="19129" y="14812"/>
                  </a:cubicBezTo>
                  <a:cubicBezTo>
                    <a:pt x="19139" y="14821"/>
                    <a:pt x="19173" y="14961"/>
                    <a:pt x="19205" y="15127"/>
                  </a:cubicBezTo>
                  <a:cubicBezTo>
                    <a:pt x="19250" y="15358"/>
                    <a:pt x="19279" y="15449"/>
                    <a:pt x="19325" y="15496"/>
                  </a:cubicBezTo>
                  <a:cubicBezTo>
                    <a:pt x="19394" y="15566"/>
                    <a:pt x="19506" y="15529"/>
                    <a:pt x="19582" y="15419"/>
                  </a:cubicBezTo>
                  <a:cubicBezTo>
                    <a:pt x="19637" y="15340"/>
                    <a:pt x="19682" y="15361"/>
                    <a:pt x="19683" y="15466"/>
                  </a:cubicBezTo>
                  <a:cubicBezTo>
                    <a:pt x="19683" y="15501"/>
                    <a:pt x="19699" y="15588"/>
                    <a:pt x="19719" y="15658"/>
                  </a:cubicBezTo>
                  <a:cubicBezTo>
                    <a:pt x="19738" y="15727"/>
                    <a:pt x="19754" y="15824"/>
                    <a:pt x="19754" y="15873"/>
                  </a:cubicBezTo>
                  <a:cubicBezTo>
                    <a:pt x="19755" y="16072"/>
                    <a:pt x="19987" y="16142"/>
                    <a:pt x="20098" y="15973"/>
                  </a:cubicBezTo>
                  <a:cubicBezTo>
                    <a:pt x="20133" y="15920"/>
                    <a:pt x="20200" y="15835"/>
                    <a:pt x="20248" y="15789"/>
                  </a:cubicBezTo>
                  <a:cubicBezTo>
                    <a:pt x="20401" y="15642"/>
                    <a:pt x="20680" y="15305"/>
                    <a:pt x="20724" y="15212"/>
                  </a:cubicBezTo>
                  <a:lnTo>
                    <a:pt x="20765" y="15127"/>
                  </a:lnTo>
                  <a:lnTo>
                    <a:pt x="20729" y="14920"/>
                  </a:lnTo>
                  <a:cubicBezTo>
                    <a:pt x="20709" y="14810"/>
                    <a:pt x="20688" y="14692"/>
                    <a:pt x="20683" y="14650"/>
                  </a:cubicBezTo>
                  <a:cubicBezTo>
                    <a:pt x="20677" y="14609"/>
                    <a:pt x="20661" y="14534"/>
                    <a:pt x="20650" y="14489"/>
                  </a:cubicBezTo>
                  <a:cubicBezTo>
                    <a:pt x="20616" y="14355"/>
                    <a:pt x="20647" y="14245"/>
                    <a:pt x="20756" y="14105"/>
                  </a:cubicBezTo>
                  <a:cubicBezTo>
                    <a:pt x="20886" y="13939"/>
                    <a:pt x="20951" y="13756"/>
                    <a:pt x="20920" y="13651"/>
                  </a:cubicBezTo>
                  <a:cubicBezTo>
                    <a:pt x="20887" y="13539"/>
                    <a:pt x="20816" y="13122"/>
                    <a:pt x="20816" y="13043"/>
                  </a:cubicBezTo>
                  <a:cubicBezTo>
                    <a:pt x="20816" y="12978"/>
                    <a:pt x="20981" y="12721"/>
                    <a:pt x="21024" y="12720"/>
                  </a:cubicBezTo>
                  <a:cubicBezTo>
                    <a:pt x="21035" y="12720"/>
                    <a:pt x="21059" y="12681"/>
                    <a:pt x="21076" y="12628"/>
                  </a:cubicBezTo>
                  <a:cubicBezTo>
                    <a:pt x="21108" y="12528"/>
                    <a:pt x="21105" y="12526"/>
                    <a:pt x="21046" y="12213"/>
                  </a:cubicBezTo>
                  <a:cubicBezTo>
                    <a:pt x="20975" y="11839"/>
                    <a:pt x="20940" y="11602"/>
                    <a:pt x="20947" y="11567"/>
                  </a:cubicBezTo>
                  <a:cubicBezTo>
                    <a:pt x="20953" y="11544"/>
                    <a:pt x="20995" y="11476"/>
                    <a:pt x="21043" y="11413"/>
                  </a:cubicBezTo>
                  <a:cubicBezTo>
                    <a:pt x="21214" y="11188"/>
                    <a:pt x="21220" y="11177"/>
                    <a:pt x="21226" y="11036"/>
                  </a:cubicBezTo>
                  <a:cubicBezTo>
                    <a:pt x="21230" y="10952"/>
                    <a:pt x="21216" y="10836"/>
                    <a:pt x="21191" y="10736"/>
                  </a:cubicBezTo>
                  <a:cubicBezTo>
                    <a:pt x="21133" y="10510"/>
                    <a:pt x="21102" y="10341"/>
                    <a:pt x="21111" y="10298"/>
                  </a:cubicBezTo>
                  <a:cubicBezTo>
                    <a:pt x="21116" y="10278"/>
                    <a:pt x="21177" y="10197"/>
                    <a:pt x="21245" y="10121"/>
                  </a:cubicBezTo>
                  <a:cubicBezTo>
                    <a:pt x="21314" y="10045"/>
                    <a:pt x="21382" y="9941"/>
                    <a:pt x="21398" y="9891"/>
                  </a:cubicBezTo>
                  <a:cubicBezTo>
                    <a:pt x="21428" y="9799"/>
                    <a:pt x="21424" y="9721"/>
                    <a:pt x="21376" y="9483"/>
                  </a:cubicBezTo>
                  <a:cubicBezTo>
                    <a:pt x="21293" y="9066"/>
                    <a:pt x="21295" y="9025"/>
                    <a:pt x="21439" y="8791"/>
                  </a:cubicBezTo>
                  <a:cubicBezTo>
                    <a:pt x="21562" y="8592"/>
                    <a:pt x="21600" y="8429"/>
                    <a:pt x="21554" y="8299"/>
                  </a:cubicBezTo>
                  <a:cubicBezTo>
                    <a:pt x="21543" y="8269"/>
                    <a:pt x="21535" y="8207"/>
                    <a:pt x="21535" y="8160"/>
                  </a:cubicBezTo>
                  <a:cubicBezTo>
                    <a:pt x="21535" y="8114"/>
                    <a:pt x="21522" y="8049"/>
                    <a:pt x="21507" y="8014"/>
                  </a:cubicBezTo>
                  <a:cubicBezTo>
                    <a:pt x="21493" y="7980"/>
                    <a:pt x="21480" y="7905"/>
                    <a:pt x="21480" y="7853"/>
                  </a:cubicBezTo>
                  <a:cubicBezTo>
                    <a:pt x="21480" y="7800"/>
                    <a:pt x="21473" y="7717"/>
                    <a:pt x="21464" y="7668"/>
                  </a:cubicBezTo>
                  <a:cubicBezTo>
                    <a:pt x="21455" y="7620"/>
                    <a:pt x="21436" y="7504"/>
                    <a:pt x="21420" y="7407"/>
                  </a:cubicBezTo>
                  <a:cubicBezTo>
                    <a:pt x="21404" y="7309"/>
                    <a:pt x="21382" y="7195"/>
                    <a:pt x="21374" y="7153"/>
                  </a:cubicBezTo>
                  <a:cubicBezTo>
                    <a:pt x="21365" y="7111"/>
                    <a:pt x="21345" y="6997"/>
                    <a:pt x="21330" y="6899"/>
                  </a:cubicBezTo>
                  <a:cubicBezTo>
                    <a:pt x="21314" y="6802"/>
                    <a:pt x="21289" y="6681"/>
                    <a:pt x="21275" y="6630"/>
                  </a:cubicBezTo>
                  <a:cubicBezTo>
                    <a:pt x="21235" y="6486"/>
                    <a:pt x="21129" y="6464"/>
                    <a:pt x="21008" y="6584"/>
                  </a:cubicBezTo>
                  <a:cubicBezTo>
                    <a:pt x="20949" y="6642"/>
                    <a:pt x="20893" y="6683"/>
                    <a:pt x="20885" y="6669"/>
                  </a:cubicBezTo>
                  <a:cubicBezTo>
                    <a:pt x="20876" y="6654"/>
                    <a:pt x="20858" y="6561"/>
                    <a:pt x="20841" y="6461"/>
                  </a:cubicBezTo>
                  <a:cubicBezTo>
                    <a:pt x="20824" y="6361"/>
                    <a:pt x="20788" y="6212"/>
                    <a:pt x="20762" y="6130"/>
                  </a:cubicBezTo>
                  <a:cubicBezTo>
                    <a:pt x="20704" y="5952"/>
                    <a:pt x="20615" y="5930"/>
                    <a:pt x="20475" y="6061"/>
                  </a:cubicBezTo>
                  <a:cubicBezTo>
                    <a:pt x="20381" y="6150"/>
                    <a:pt x="20349" y="6134"/>
                    <a:pt x="20349" y="6007"/>
                  </a:cubicBezTo>
                  <a:cubicBezTo>
                    <a:pt x="20349" y="5850"/>
                    <a:pt x="20220" y="5377"/>
                    <a:pt x="20177" y="5377"/>
                  </a:cubicBezTo>
                  <a:cubicBezTo>
                    <a:pt x="20166" y="5377"/>
                    <a:pt x="20145" y="5348"/>
                    <a:pt x="20134" y="5307"/>
                  </a:cubicBezTo>
                  <a:cubicBezTo>
                    <a:pt x="20116" y="5247"/>
                    <a:pt x="20128" y="5204"/>
                    <a:pt x="20207" y="5092"/>
                  </a:cubicBezTo>
                  <a:cubicBezTo>
                    <a:pt x="20337" y="4909"/>
                    <a:pt x="20349" y="4878"/>
                    <a:pt x="20330" y="4777"/>
                  </a:cubicBezTo>
                  <a:cubicBezTo>
                    <a:pt x="20322" y="4731"/>
                    <a:pt x="20311" y="4657"/>
                    <a:pt x="20306" y="4615"/>
                  </a:cubicBezTo>
                  <a:cubicBezTo>
                    <a:pt x="20300" y="4574"/>
                    <a:pt x="20287" y="4503"/>
                    <a:pt x="20278" y="4462"/>
                  </a:cubicBezTo>
                  <a:cubicBezTo>
                    <a:pt x="20198" y="4062"/>
                    <a:pt x="20202" y="4037"/>
                    <a:pt x="20338" y="3854"/>
                  </a:cubicBezTo>
                  <a:cubicBezTo>
                    <a:pt x="20402" y="3769"/>
                    <a:pt x="20466" y="3654"/>
                    <a:pt x="20483" y="3600"/>
                  </a:cubicBezTo>
                  <a:cubicBezTo>
                    <a:pt x="20513" y="3508"/>
                    <a:pt x="20513" y="3489"/>
                    <a:pt x="20478" y="3285"/>
                  </a:cubicBezTo>
                  <a:cubicBezTo>
                    <a:pt x="20457" y="3167"/>
                    <a:pt x="20437" y="3035"/>
                    <a:pt x="20431" y="2993"/>
                  </a:cubicBezTo>
                  <a:cubicBezTo>
                    <a:pt x="20421" y="2916"/>
                    <a:pt x="20402" y="2832"/>
                    <a:pt x="20344" y="2585"/>
                  </a:cubicBezTo>
                  <a:cubicBezTo>
                    <a:pt x="20327" y="2511"/>
                    <a:pt x="20311" y="2399"/>
                    <a:pt x="20311" y="2339"/>
                  </a:cubicBezTo>
                  <a:cubicBezTo>
                    <a:pt x="20311" y="2279"/>
                    <a:pt x="20292" y="2154"/>
                    <a:pt x="20267" y="2062"/>
                  </a:cubicBezTo>
                  <a:cubicBezTo>
                    <a:pt x="20243" y="1971"/>
                    <a:pt x="20221" y="1865"/>
                    <a:pt x="20221" y="1824"/>
                  </a:cubicBezTo>
                  <a:cubicBezTo>
                    <a:pt x="20221" y="1783"/>
                    <a:pt x="20206" y="1700"/>
                    <a:pt x="20186" y="1639"/>
                  </a:cubicBezTo>
                  <a:cubicBezTo>
                    <a:pt x="20156" y="1549"/>
                    <a:pt x="20128" y="1524"/>
                    <a:pt x="20041" y="1524"/>
                  </a:cubicBezTo>
                  <a:cubicBezTo>
                    <a:pt x="19982" y="1524"/>
                    <a:pt x="19904" y="1559"/>
                    <a:pt x="19869" y="1601"/>
                  </a:cubicBezTo>
                  <a:cubicBezTo>
                    <a:pt x="19833" y="1643"/>
                    <a:pt x="19798" y="1669"/>
                    <a:pt x="19790" y="1655"/>
                  </a:cubicBezTo>
                  <a:cubicBezTo>
                    <a:pt x="19771" y="1623"/>
                    <a:pt x="19719" y="1330"/>
                    <a:pt x="19719" y="1255"/>
                  </a:cubicBezTo>
                  <a:cubicBezTo>
                    <a:pt x="19717" y="1138"/>
                    <a:pt x="19645" y="966"/>
                    <a:pt x="19587" y="940"/>
                  </a:cubicBezTo>
                  <a:cubicBezTo>
                    <a:pt x="19525" y="911"/>
                    <a:pt x="19451" y="957"/>
                    <a:pt x="19339" y="1094"/>
                  </a:cubicBezTo>
                  <a:lnTo>
                    <a:pt x="19273" y="1170"/>
                  </a:lnTo>
                  <a:lnTo>
                    <a:pt x="19243" y="1009"/>
                  </a:lnTo>
                  <a:cubicBezTo>
                    <a:pt x="19228" y="921"/>
                    <a:pt x="19216" y="816"/>
                    <a:pt x="19216" y="771"/>
                  </a:cubicBezTo>
                  <a:cubicBezTo>
                    <a:pt x="19216" y="725"/>
                    <a:pt x="19193" y="614"/>
                    <a:pt x="19164" y="524"/>
                  </a:cubicBezTo>
                  <a:cubicBezTo>
                    <a:pt x="19124" y="401"/>
                    <a:pt x="19094" y="363"/>
                    <a:pt x="19047" y="363"/>
                  </a:cubicBezTo>
                  <a:cubicBezTo>
                    <a:pt x="18982" y="363"/>
                    <a:pt x="18662" y="659"/>
                    <a:pt x="18547" y="824"/>
                  </a:cubicBezTo>
                  <a:cubicBezTo>
                    <a:pt x="18510" y="877"/>
                    <a:pt x="18413" y="972"/>
                    <a:pt x="18331" y="1040"/>
                  </a:cubicBezTo>
                  <a:cubicBezTo>
                    <a:pt x="18249" y="1107"/>
                    <a:pt x="18160" y="1186"/>
                    <a:pt x="18132" y="1217"/>
                  </a:cubicBezTo>
                  <a:cubicBezTo>
                    <a:pt x="18104" y="1247"/>
                    <a:pt x="18075" y="1262"/>
                    <a:pt x="18066" y="1247"/>
                  </a:cubicBezTo>
                  <a:cubicBezTo>
                    <a:pt x="18046" y="1212"/>
                    <a:pt x="17992" y="920"/>
                    <a:pt x="17992" y="840"/>
                  </a:cubicBezTo>
                  <a:cubicBezTo>
                    <a:pt x="17992" y="805"/>
                    <a:pt x="17968" y="720"/>
                    <a:pt x="17938" y="648"/>
                  </a:cubicBezTo>
                  <a:cubicBezTo>
                    <a:pt x="17871" y="488"/>
                    <a:pt x="17778" y="475"/>
                    <a:pt x="17640" y="609"/>
                  </a:cubicBezTo>
                  <a:lnTo>
                    <a:pt x="17545" y="701"/>
                  </a:lnTo>
                  <a:lnTo>
                    <a:pt x="17517" y="586"/>
                  </a:lnTo>
                  <a:cubicBezTo>
                    <a:pt x="17502" y="522"/>
                    <a:pt x="17490" y="446"/>
                    <a:pt x="17490" y="417"/>
                  </a:cubicBezTo>
                  <a:cubicBezTo>
                    <a:pt x="17490" y="388"/>
                    <a:pt x="17481" y="363"/>
                    <a:pt x="17471" y="363"/>
                  </a:cubicBezTo>
                  <a:cubicBezTo>
                    <a:pt x="17461" y="363"/>
                    <a:pt x="17447" y="319"/>
                    <a:pt x="17441" y="271"/>
                  </a:cubicBezTo>
                  <a:cubicBezTo>
                    <a:pt x="17420" y="104"/>
                    <a:pt x="17375" y="15"/>
                    <a:pt x="17304" y="2"/>
                  </a:cubicBezTo>
                  <a:close/>
                </a:path>
              </a:pathLst>
            </a:custGeom>
            <a:ln w="12700">
              <a:miter lim="400000"/>
            </a:ln>
          </p:spPr>
        </p:pic>
      </p:grpSp>
      <p:sp>
        <p:nvSpPr>
          <p:cNvPr id="1468" name="normal galaxies assemble their disks over more than 10 billion years…"/>
          <p:cNvSpPr txBox="1"/>
          <p:nvPr/>
        </p:nvSpPr>
        <p:spPr>
          <a:xfrm>
            <a:off x="116586" y="754381"/>
            <a:ext cx="7425407" cy="973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N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ormal galaxies assemble their disks over more than 10 billion years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he remaining stellar populations can be read by astronomers to map the history of star formation in detail in a kind of “fossil record” going back 10 billion years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C0FE4-2BF1-D681-F275-155A7F8A1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star formation propagate within galaxies?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2BBAADA-00A5-69F1-3A02-EC52652AA85B}"/>
              </a:ext>
            </a:extLst>
          </p:cNvPr>
          <p:cNvGrpSpPr>
            <a:grpSpLocks noChangeAspect="1"/>
          </p:cNvGrpSpPr>
          <p:nvPr/>
        </p:nvGrpSpPr>
        <p:grpSpPr>
          <a:xfrm>
            <a:off x="6060900" y="1850079"/>
            <a:ext cx="2958632" cy="2743200"/>
            <a:chOff x="7600456" y="2410781"/>
            <a:chExt cx="4418156" cy="4096449"/>
          </a:xfrm>
        </p:grpSpPr>
        <p:pic>
          <p:nvPicPr>
            <p:cNvPr id="1460" name="z4mbinrate.gif" descr="z4mbinrate.gif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7620964" y="2442312"/>
              <a:ext cx="4388912" cy="3985770"/>
            </a:xfrm>
            <a:prstGeom prst="rect">
              <a:avLst/>
            </a:prstGeom>
            <a:ln w="12700">
              <a:miter lim="400000"/>
            </a:ln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E55B02D-F3DD-7D35-B3EE-464AF1CCD1AF}"/>
                </a:ext>
              </a:extLst>
            </p:cNvPr>
            <p:cNvGrpSpPr/>
            <p:nvPr/>
          </p:nvGrpSpPr>
          <p:grpSpPr>
            <a:xfrm>
              <a:off x="7600456" y="2410781"/>
              <a:ext cx="4418156" cy="4096449"/>
              <a:chOff x="7600456" y="2410781"/>
              <a:chExt cx="4418156" cy="4096449"/>
            </a:xfrm>
          </p:grpSpPr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C704D4E8-D145-0A65-3264-878234830003}"/>
                  </a:ext>
                </a:extLst>
              </p:cNvPr>
              <p:cNvSpPr/>
              <p:nvPr/>
            </p:nvSpPr>
            <p:spPr>
              <a:xfrm>
                <a:off x="7600456" y="2410781"/>
                <a:ext cx="444540" cy="409644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50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1A1F8F19-B90C-2D4A-72F7-44182A7439E5}"/>
                  </a:ext>
                </a:extLst>
              </p:cNvPr>
              <p:cNvSpPr/>
              <p:nvPr/>
            </p:nvSpPr>
            <p:spPr>
              <a:xfrm>
                <a:off x="10985750" y="2410781"/>
                <a:ext cx="1032862" cy="409644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50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D859A78E-042B-7F69-60E7-B1D7B9F40C8F}"/>
                  </a:ext>
                </a:extLst>
              </p:cNvPr>
              <p:cNvSpPr/>
              <p:nvPr/>
            </p:nvSpPr>
            <p:spPr>
              <a:xfrm>
                <a:off x="8034487" y="2410781"/>
                <a:ext cx="2963034" cy="1222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50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A3C1EE30-F0BC-E9B8-0B28-7CCAC29779AE}"/>
                  </a:ext>
                </a:extLst>
              </p:cNvPr>
              <p:cNvSpPr/>
              <p:nvPr/>
            </p:nvSpPr>
            <p:spPr>
              <a:xfrm>
                <a:off x="8016577" y="6161204"/>
                <a:ext cx="2980944" cy="298410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5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D5119-BA46-8438-F3BC-0223824C1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12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2C9393-2268-C597-799D-9B122B98FBC6}"/>
              </a:ext>
            </a:extLst>
          </p:cNvPr>
          <p:cNvSpPr txBox="1"/>
          <p:nvPr/>
        </p:nvSpPr>
        <p:spPr>
          <a:xfrm>
            <a:off x="116585" y="1783080"/>
            <a:ext cx="5765106" cy="634789"/>
          </a:xfrm>
          <a:prstGeom prst="rect">
            <a:avLst/>
          </a:prstGeom>
          <a:noFill/>
        </p:spPr>
        <p:txBody>
          <a:bodyPr wrap="square" lIns="116586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But these maps must be resolved to see individual stars. Currently only possible within the Local Group surrounding the Milky Way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5CB1157-5D8A-6E77-97B4-EF66EEF98B97}"/>
              </a:ext>
            </a:extLst>
          </p:cNvPr>
          <p:cNvGrpSpPr/>
          <p:nvPr/>
        </p:nvGrpSpPr>
        <p:grpSpPr>
          <a:xfrm>
            <a:off x="3559989" y="2571750"/>
            <a:ext cx="3318180" cy="2411449"/>
            <a:chOff x="4746652" y="3429000"/>
            <a:chExt cx="4424241" cy="3215265"/>
          </a:xfrm>
        </p:grpSpPr>
        <p:grpSp>
          <p:nvGrpSpPr>
            <p:cNvPr id="1473" name="Group"/>
            <p:cNvGrpSpPr/>
            <p:nvPr/>
          </p:nvGrpSpPr>
          <p:grpSpPr>
            <a:xfrm>
              <a:off x="4746652" y="3429000"/>
              <a:ext cx="2998835" cy="2998811"/>
              <a:chOff x="-46" y="0"/>
              <a:chExt cx="5997667" cy="5997621"/>
            </a:xfrm>
          </p:grpSpPr>
          <p:pic>
            <p:nvPicPr>
              <p:cNvPr id="1469" name="image21.jpg" descr="image21.jpg"/>
              <p:cNvPicPr>
                <a:picLocks noChangeAspect="1"/>
              </p:cNvPicPr>
              <p:nvPr/>
            </p:nvPicPr>
            <p:blipFill>
              <a:blip r:embed="rId5"/>
              <a:srcRect l="2829" t="2896" r="2830" b="2896"/>
              <a:stretch>
                <a:fillRect/>
              </a:stretch>
            </p:blipFill>
            <p:spPr>
              <a:xfrm>
                <a:off x="-46" y="0"/>
                <a:ext cx="5997667" cy="599762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679" h="20595" extrusionOk="0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</a:path>
                </a:pathLst>
              </a:custGeom>
              <a:ln w="12700" cap="flat">
                <a:noFill/>
                <a:miter lim="400000"/>
              </a:ln>
              <a:effectLst/>
            </p:spPr>
          </p:pic>
          <p:sp>
            <p:nvSpPr>
              <p:cNvPr id="1470" name="HST"/>
              <p:cNvSpPr txBox="1"/>
              <p:nvPr/>
            </p:nvSpPr>
            <p:spPr>
              <a:xfrm>
                <a:off x="2655380" y="2754125"/>
                <a:ext cx="686821" cy="44798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0320" tIns="20320" rIns="20320" bIns="20320" numCol="1" anchor="t">
                <a:spAutoFit/>
              </a:bodyPr>
              <a:lstStyle/>
              <a:p>
                <a:pPr defTabSz="243840">
                  <a:defRPr sz="1100">
                    <a:solidFill>
                      <a:srgbClr val="FFFF00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  <a:r>
                  <a:rPr sz="413">
                    <a:solidFill>
                      <a:schemeClr val="bg1"/>
                    </a:solidFill>
                  </a:rPr>
                  <a:t> </a:t>
                </a:r>
                <a:r>
                  <a:rPr sz="825">
                    <a:solidFill>
                      <a:schemeClr val="bg1"/>
                    </a:solidFill>
                    <a:effectLst>
                      <a:outerShdw blurRad="50800" dist="38100" dir="2700000" rotWithShape="0">
                        <a:srgbClr val="000000">
                          <a:alpha val="40000"/>
                        </a:srgbClr>
                      </a:outerShdw>
                    </a:effectLst>
                    <a:latin typeface="Avenir Next Regular"/>
                    <a:ea typeface="Avenir Next Regular"/>
                    <a:cs typeface="Avenir Next Regular"/>
                    <a:sym typeface="Avenir Next Regular"/>
                  </a:rPr>
                  <a:t>HST</a:t>
                </a:r>
              </a:p>
            </p:txBody>
          </p:sp>
          <p:sp>
            <p:nvSpPr>
              <p:cNvPr id="1471" name="JWST"/>
              <p:cNvSpPr txBox="1"/>
              <p:nvPr/>
            </p:nvSpPr>
            <p:spPr>
              <a:xfrm>
                <a:off x="2578830" y="3732096"/>
                <a:ext cx="985824" cy="44798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0320" tIns="20320" rIns="20320" bIns="20320" numCol="1" anchor="t">
                <a:spAutoFit/>
              </a:bodyPr>
              <a:lstStyle>
                <a:lvl1pPr algn="l" defTabSz="650240">
                  <a:defRPr sz="2200">
                    <a:solidFill>
                      <a:srgbClr val="E54E4E"/>
                    </a:solidFill>
                    <a:effectLst>
                      <a:outerShdw blurRad="50800" dist="38100" dir="2700000" rotWithShape="0">
                        <a:srgbClr val="000000">
                          <a:alpha val="40000"/>
                        </a:srgbClr>
                      </a:outerShdw>
                    </a:effectLst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lvl1pPr>
              </a:lstStyle>
              <a:p>
                <a:r>
                  <a:rPr sz="825">
                    <a:solidFill>
                      <a:schemeClr val="bg1"/>
                    </a:solidFill>
                  </a:rPr>
                  <a:t>JWST</a:t>
                </a:r>
              </a:p>
            </p:txBody>
          </p:sp>
          <p:sp>
            <p:nvSpPr>
              <p:cNvPr id="1472" name="HWO"/>
              <p:cNvSpPr txBox="1"/>
              <p:nvPr/>
            </p:nvSpPr>
            <p:spPr>
              <a:xfrm>
                <a:off x="2143964" y="4569389"/>
                <a:ext cx="1709647" cy="58665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0320" tIns="20320" rIns="20320" bIns="20320" numCol="1" anchor="t">
                <a:spAutoFit/>
              </a:bodyPr>
              <a:lstStyle>
                <a:lvl1pPr defTabSz="650240">
                  <a:defRPr sz="3100">
                    <a:solidFill>
                      <a:srgbClr val="63B737"/>
                    </a:solidFill>
                    <a:effectLst>
                      <a:outerShdw blurRad="50800" dist="38100" dir="2700000" rotWithShape="0">
                        <a:srgbClr val="000000">
                          <a:alpha val="40000"/>
                        </a:srgbClr>
                      </a:outerShdw>
                    </a:effectLst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lvl1pPr>
              </a:lstStyle>
              <a:p>
                <a:r>
                  <a:rPr sz="1163">
                    <a:solidFill>
                      <a:schemeClr val="bg1"/>
                    </a:solidFill>
                  </a:rPr>
                  <a:t>HWO</a:t>
                </a:r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8FD6500-C92A-6F6D-D47C-38C93416F8FD}"/>
                </a:ext>
              </a:extLst>
            </p:cNvPr>
            <p:cNvGrpSpPr/>
            <p:nvPr/>
          </p:nvGrpSpPr>
          <p:grpSpPr>
            <a:xfrm>
              <a:off x="7441357" y="5952614"/>
              <a:ext cx="1729536" cy="691651"/>
              <a:chOff x="4792953" y="5986757"/>
              <a:chExt cx="1729536" cy="691651"/>
            </a:xfrm>
          </p:grpSpPr>
          <p:pic>
            <p:nvPicPr>
              <p:cNvPr id="1474" name="spiral.jpg" descr="spiral.jpg"/>
              <p:cNvPicPr>
                <a:picLocks noChangeAspect="1"/>
              </p:cNvPicPr>
              <p:nvPr/>
            </p:nvPicPr>
            <p:blipFill>
              <a:blip r:embed="rId6"/>
              <a:srcRect l="10788" t="2436" r="10813" b="2452"/>
              <a:stretch>
                <a:fillRect/>
              </a:stretch>
            </p:blipFill>
            <p:spPr>
              <a:xfrm rot="3642164">
                <a:off x="4861949" y="6169950"/>
                <a:ext cx="204570" cy="3109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332" h="19907" extrusionOk="0">
                    <a:moveTo>
                      <a:pt x="18653" y="209"/>
                    </a:moveTo>
                    <a:cubicBezTo>
                      <a:pt x="17219" y="-309"/>
                      <a:pt x="14941" y="125"/>
                      <a:pt x="12191" y="1634"/>
                    </a:cubicBezTo>
                    <a:cubicBezTo>
                      <a:pt x="6691" y="4650"/>
                      <a:pt x="1330" y="10814"/>
                      <a:pt x="207" y="15411"/>
                    </a:cubicBezTo>
                    <a:cubicBezTo>
                      <a:pt x="-916" y="20008"/>
                      <a:pt x="2638" y="21291"/>
                      <a:pt x="8138" y="18274"/>
                    </a:cubicBezTo>
                    <a:cubicBezTo>
                      <a:pt x="13638" y="15257"/>
                      <a:pt x="19000" y="9094"/>
                      <a:pt x="20123" y="4497"/>
                    </a:cubicBezTo>
                    <a:cubicBezTo>
                      <a:pt x="20684" y="2198"/>
                      <a:pt x="20087" y="727"/>
                      <a:pt x="18653" y="209"/>
                    </a:cubicBezTo>
                    <a:close/>
                  </a:path>
                </a:pathLst>
              </a:custGeom>
              <a:ln w="12700">
                <a:miter lim="400000"/>
              </a:ln>
            </p:spPr>
          </p:pic>
          <p:sp>
            <p:nvSpPr>
              <p:cNvPr id="1475" name="Large Spiral Galaxy"/>
              <p:cNvSpPr txBox="1"/>
              <p:nvPr/>
            </p:nvSpPr>
            <p:spPr>
              <a:xfrm>
                <a:off x="5195800" y="6213514"/>
                <a:ext cx="1164251" cy="250325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24384" tIns="24384" rIns="24384" bIns="24384">
                <a:spAutoFit/>
              </a:bodyPr>
              <a:lstStyle>
                <a:lvl1pPr algn="l" defTabSz="1300413">
                  <a:defRPr sz="1800" b="0"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lvl1pPr>
              </a:lstStyle>
              <a:p>
                <a:r>
                  <a:rPr sz="900" b="1" dirty="0">
                    <a:solidFill>
                      <a:schemeClr val="bg1"/>
                    </a:solidFill>
                    <a:latin typeface="Avenir Next Condensed Demi Bold" panose="020B0506020202020204" pitchFamily="34" charset="0"/>
                  </a:rPr>
                  <a:t>Large Spiral Galaxy</a:t>
                </a:r>
              </a:p>
            </p:txBody>
          </p:sp>
          <p:sp>
            <p:nvSpPr>
              <p:cNvPr id="1476" name="Circle"/>
              <p:cNvSpPr/>
              <p:nvPr/>
            </p:nvSpPr>
            <p:spPr>
              <a:xfrm>
                <a:off x="4931526" y="6507231"/>
                <a:ext cx="65476" cy="65477"/>
              </a:xfrm>
              <a:prstGeom prst="ellipse">
                <a:avLst/>
              </a:prstGeom>
              <a:solidFill>
                <a:srgbClr val="476F22"/>
              </a:solidFill>
              <a:ln w="12700">
                <a:miter lim="400000"/>
              </a:ln>
            </p:spPr>
            <p:txBody>
              <a:bodyPr lIns="24384" tIns="24384" rIns="24384" bIns="24384"/>
              <a:lstStyle/>
              <a:p>
                <a:pPr defTabSz="487655">
                  <a:defRPr sz="3400" b="0">
                    <a:solidFill>
                      <a:srgbClr val="000000"/>
                    </a:solidFill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pPr>
                <a:endParaRPr sz="900" b="1">
                  <a:solidFill>
                    <a:schemeClr val="bg1"/>
                  </a:solidFill>
                  <a:latin typeface="Avenir Next Condensed Demi Bold" panose="020B0506020202020204" pitchFamily="34" charset="0"/>
                </a:endParaRPr>
              </a:p>
            </p:txBody>
          </p:sp>
          <p:sp>
            <p:nvSpPr>
              <p:cNvPr id="1477" name="Dwarf Galaxy"/>
              <p:cNvSpPr txBox="1"/>
              <p:nvPr/>
            </p:nvSpPr>
            <p:spPr>
              <a:xfrm>
                <a:off x="5195800" y="6428083"/>
                <a:ext cx="822276" cy="250325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24384" tIns="24384" rIns="24384" bIns="24384">
                <a:spAutoFit/>
              </a:bodyPr>
              <a:lstStyle>
                <a:lvl1pPr algn="l" defTabSz="1300413">
                  <a:defRPr sz="1800" b="0"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lvl1pPr>
              </a:lstStyle>
              <a:p>
                <a:r>
                  <a:rPr sz="900" b="1" dirty="0">
                    <a:solidFill>
                      <a:schemeClr val="bg1"/>
                    </a:solidFill>
                    <a:latin typeface="Avenir Next Condensed Demi Bold" panose="020B0506020202020204" pitchFamily="34" charset="0"/>
                  </a:rPr>
                  <a:t>Dwarf Galaxy</a:t>
                </a:r>
              </a:p>
            </p:txBody>
          </p:sp>
          <p:sp>
            <p:nvSpPr>
              <p:cNvPr id="1478" name="Large Elliptical Galaxy"/>
              <p:cNvSpPr txBox="1"/>
              <p:nvPr/>
            </p:nvSpPr>
            <p:spPr>
              <a:xfrm>
                <a:off x="5195800" y="5986757"/>
                <a:ext cx="1326689" cy="250325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24384" tIns="24384" rIns="24384" bIns="24384">
                <a:spAutoFit/>
              </a:bodyPr>
              <a:lstStyle>
                <a:lvl1pPr algn="l" defTabSz="1300413">
                  <a:defRPr sz="1800" b="0"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lvl1pPr>
              </a:lstStyle>
              <a:p>
                <a:r>
                  <a:rPr sz="900" b="1" dirty="0">
                    <a:solidFill>
                      <a:schemeClr val="bg1"/>
                    </a:solidFill>
                    <a:latin typeface="Avenir Next Condensed Demi Bold" panose="020B0506020202020204" pitchFamily="34" charset="0"/>
                  </a:rPr>
                  <a:t>Large Elliptical Galaxy</a:t>
                </a:r>
              </a:p>
            </p:txBody>
          </p:sp>
          <p:sp>
            <p:nvSpPr>
              <p:cNvPr id="1479" name="Oval"/>
              <p:cNvSpPr/>
              <p:nvPr/>
            </p:nvSpPr>
            <p:spPr>
              <a:xfrm>
                <a:off x="4792953" y="6016564"/>
                <a:ext cx="342622" cy="164161"/>
              </a:xfrm>
              <a:prstGeom prst="ellipse">
                <a:avLst/>
              </a:prstGeom>
              <a:gradFill>
                <a:gsLst>
                  <a:gs pos="0">
                    <a:srgbClr val="FFA800"/>
                  </a:gs>
                  <a:gs pos="100000">
                    <a:srgbClr val="FF6600"/>
                  </a:gs>
                </a:gsLst>
                <a:path path="circle">
                  <a:fillToRect l="37721" t="-19636" r="62278" b="119636"/>
                </a:path>
              </a:gradFill>
              <a:ln w="12700">
                <a:solidFill>
                  <a:srgbClr val="FFFFFF"/>
                </a:solidFill>
              </a:ln>
            </p:spPr>
            <p:txBody>
              <a:bodyPr lIns="24384" tIns="24384" rIns="24384" bIns="24384"/>
              <a:lstStyle/>
              <a:p>
                <a:pPr defTabSz="487655">
                  <a:defRPr sz="3400" b="0">
                    <a:solidFill>
                      <a:srgbClr val="000000"/>
                    </a:solidFill>
                    <a:latin typeface="Avenir Next Regular"/>
                    <a:ea typeface="Avenir Next Regular"/>
                    <a:cs typeface="Avenir Next Regular"/>
                    <a:sym typeface="Avenir Next Regular"/>
                  </a:defRPr>
                </a:pPr>
                <a:endParaRPr sz="900" b="1">
                  <a:solidFill>
                    <a:schemeClr val="bg1"/>
                  </a:solidFill>
                  <a:latin typeface="Avenir Next Condensed Demi Bold" panose="020B0506020202020204" pitchFamily="34" charset="0"/>
                </a:endParaRPr>
              </a:p>
            </p:txBody>
          </p:sp>
        </p:grpSp>
      </p:grpSp>
      <p:sp>
        <p:nvSpPr>
          <p:cNvPr id="1480" name="Only HWO:…"/>
          <p:cNvSpPr txBox="1"/>
          <p:nvPr/>
        </p:nvSpPr>
        <p:spPr>
          <a:xfrm>
            <a:off x="116587" y="2537461"/>
            <a:ext cx="4183380" cy="23121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defRPr sz="5900" b="0" u="sng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500" b="1" dirty="0">
                <a:solidFill>
                  <a:schemeClr val="bg1"/>
                </a:solidFill>
                <a:latin typeface="Avenir Next Condensed Demi Bold" panose="020B0506020202020204" pitchFamily="34" charset="0"/>
              </a:rPr>
              <a:t>HWO </a:t>
            </a:r>
          </a:p>
          <a:p>
            <a:pPr>
              <a:lnSpc>
                <a:spcPct val="120000"/>
              </a:lnSpc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as the resolution and sensitivity to map star formation in hundreds of local dwarf galaxies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map spirals beyond Andromeda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reach the nearest giant elliptical galaxy</a:t>
            </a:r>
            <a:endParaRPr lang="en-US" sz="1500" dirty="0">
              <a:solidFill>
                <a:schemeClr val="bg1"/>
              </a:solidFill>
              <a:latin typeface="Avenir Next Condensed Medium" panose="020B0506020202020204" pitchFamily="34" charset="0"/>
            </a:endParaRP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Hubble lacks the sensitivity, and JWST lacks the optical-band resolution to perform these observations </a:t>
            </a:r>
            <a:r>
              <a:rPr sz="150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1" name="Massive stars produce most of the common heavy element (C, N, O).…"/>
          <p:cNvSpPr txBox="1"/>
          <p:nvPr/>
        </p:nvSpPr>
        <p:spPr>
          <a:xfrm>
            <a:off x="115344" y="754381"/>
            <a:ext cx="5692140" cy="2084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1905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Massive stars produce most common heavy element</a:t>
            </a: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s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 (C, N, O)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Early in cosmic history, these massive stars may have lived and died in a manner very different from today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The metal-poor galaxy I Zwicky 18 is one of the few places in the local Universe where we can observe individual massive stars that are chemically primitive</a:t>
            </a:r>
          </a:p>
        </p:txBody>
      </p:sp>
      <p:sp>
        <p:nvSpPr>
          <p:cNvPr id="1441" name="Only HWO:…"/>
          <p:cNvSpPr txBox="1"/>
          <p:nvPr/>
        </p:nvSpPr>
        <p:spPr>
          <a:xfrm>
            <a:off x="110821" y="2750639"/>
            <a:ext cx="5514038" cy="22869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19050" rIns="19050" bIns="19050" anchor="ctr">
            <a:spAutoFit/>
          </a:bodyPr>
          <a:lstStyle/>
          <a:p>
            <a:pPr algn="ctr">
              <a:lnSpc>
                <a:spcPct val="120000"/>
              </a:lnSpc>
              <a:spcBef>
                <a:spcPts val="450"/>
              </a:spcBef>
              <a:defRPr sz="5900" b="0" u="sng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b="1" dirty="0">
                <a:solidFill>
                  <a:schemeClr val="bg1"/>
                </a:solidFill>
                <a:latin typeface="Avenir Next Condensed Demi Bold" panose="020B0506020202020204" pitchFamily="34" charset="0"/>
              </a:rPr>
              <a:t>HWO </a:t>
            </a:r>
          </a:p>
          <a:p>
            <a:pPr>
              <a:lnSpc>
                <a:spcPct val="120000"/>
              </a:lnSpc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resolve massive, clustered  stars at UV wavelengths where they emit most of their radiation </a:t>
            </a:r>
          </a:p>
          <a:p>
            <a:pPr lvl="2">
              <a:lnSpc>
                <a:spcPct val="120000"/>
              </a:lnSpc>
              <a:spcBef>
                <a:spcPts val="45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M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easure temperature, mass, metal content, and age for these unique stellar populations</a:t>
            </a:r>
          </a:p>
          <a:p>
            <a:pPr lvl="2">
              <a:lnSpc>
                <a:spcPct val="120000"/>
              </a:lnSpc>
              <a:spcBef>
                <a:spcPts val="45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ubble lacks the resolution and JWST &amp; Roman lack the UV sensitivity to perform these observations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F0D04F-9CC2-224E-EFE6-140EBD79A7B7}"/>
              </a:ext>
            </a:extLst>
          </p:cNvPr>
          <p:cNvGrpSpPr/>
          <p:nvPr/>
        </p:nvGrpSpPr>
        <p:grpSpPr>
          <a:xfrm>
            <a:off x="5922379" y="137160"/>
            <a:ext cx="3106277" cy="2743200"/>
            <a:chOff x="7896505" y="182880"/>
            <a:chExt cx="4141702" cy="3657600"/>
          </a:xfrm>
        </p:grpSpPr>
        <p:pic>
          <p:nvPicPr>
            <p:cNvPr id="1428" name="Image" descr="Image"/>
            <p:cNvPicPr>
              <a:picLocks noChangeAspect="1"/>
            </p:cNvPicPr>
            <p:nvPr/>
          </p:nvPicPr>
          <p:blipFill>
            <a:blip r:embed="rId2"/>
            <a:srcRect l="21641" t="12651" r="22721"/>
            <a:stretch>
              <a:fillRect/>
            </a:stretch>
          </p:blipFill>
          <p:spPr>
            <a:xfrm>
              <a:off x="7896505" y="182880"/>
              <a:ext cx="4141702" cy="3657600"/>
            </a:xfrm>
            <a:prstGeom prst="rect">
              <a:avLst/>
            </a:prstGeom>
            <a:ln>
              <a:solidFill>
                <a:srgbClr val="A9A9A9"/>
              </a:solidFill>
              <a:miter lim="400000"/>
            </a:ln>
          </p:spPr>
        </p:pic>
        <p:sp>
          <p:nvSpPr>
            <p:cNvPr id="1433" name="Image of I Zw 18 from HST"/>
            <p:cNvSpPr txBox="1"/>
            <p:nvPr/>
          </p:nvSpPr>
          <p:spPr>
            <a:xfrm>
              <a:off x="8049564" y="311027"/>
              <a:ext cx="1818874" cy="266740"/>
            </a:xfrm>
            <a:prstGeom prst="rect">
              <a:avLst/>
            </a:prstGeom>
            <a:ln w="12700">
              <a:miter lim="4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>
              <a:lvl1pPr>
                <a:defRPr sz="2300"/>
              </a:lvl1pPr>
            </a:lstStyle>
            <a:p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Image of I </a:t>
              </a:r>
              <a:r>
                <a:rPr sz="1050" b="1" dirty="0" err="1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Zw</a:t>
              </a:r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 18 from HST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CC10EB-154F-4078-AEED-6BA66A3BA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most chemically primitive stars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9E9C7B3-8ABC-E61D-E052-53D2E16DB755}"/>
              </a:ext>
            </a:extLst>
          </p:cNvPr>
          <p:cNvGrpSpPr/>
          <p:nvPr/>
        </p:nvGrpSpPr>
        <p:grpSpPr>
          <a:xfrm>
            <a:off x="5669118" y="1668243"/>
            <a:ext cx="3313877" cy="3288658"/>
            <a:chOff x="7558823" y="2224323"/>
            <a:chExt cx="4418503" cy="4384877"/>
          </a:xfrm>
        </p:grpSpPr>
        <p:sp>
          <p:nvSpPr>
            <p:cNvPr id="1437" name="Square"/>
            <p:cNvSpPr/>
            <p:nvPr/>
          </p:nvSpPr>
          <p:spPr>
            <a:xfrm>
              <a:off x="9243732" y="2224323"/>
              <a:ext cx="80043" cy="80043"/>
            </a:xfrm>
            <a:prstGeom prst="rect">
              <a:avLst/>
            </a:prstGeom>
            <a:solidFill>
              <a:schemeClr val="accent6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>
                <a:defRPr sz="3200" b="0"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200">
                <a:solidFill>
                  <a:schemeClr val="bg1"/>
                </a:solidFill>
              </a:endParaRPr>
            </a:p>
          </p:txBody>
        </p:sp>
        <p:sp>
          <p:nvSpPr>
            <p:cNvPr id="1442" name="The center of I Zw 18 as seen by"/>
            <p:cNvSpPr txBox="1"/>
            <p:nvPr/>
          </p:nvSpPr>
          <p:spPr>
            <a:xfrm>
              <a:off x="8321966" y="4142480"/>
              <a:ext cx="2165123" cy="266740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/>
            <a:p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The center of I </a:t>
              </a:r>
              <a:r>
                <a:rPr sz="1050" b="1" dirty="0" err="1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Zw</a:t>
              </a:r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 18 as seen by</a:t>
              </a:r>
            </a:p>
          </p:txBody>
        </p:sp>
        <p:sp>
          <p:nvSpPr>
            <p:cNvPr id="1443" name="Line"/>
            <p:cNvSpPr/>
            <p:nvPr/>
          </p:nvSpPr>
          <p:spPr>
            <a:xfrm flipV="1">
              <a:off x="7576275" y="2304364"/>
              <a:ext cx="1665899" cy="2232712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5DAA842-4841-CC37-AC9B-C7448227BCFB}"/>
                </a:ext>
              </a:extLst>
            </p:cNvPr>
            <p:cNvGrpSpPr/>
            <p:nvPr/>
          </p:nvGrpSpPr>
          <p:grpSpPr>
            <a:xfrm>
              <a:off x="7558823" y="4503325"/>
              <a:ext cx="2078706" cy="2105786"/>
              <a:chOff x="7642903" y="4503325"/>
              <a:chExt cx="2078706" cy="2105786"/>
            </a:xfrm>
          </p:grpSpPr>
          <p:pic>
            <p:nvPicPr>
              <p:cNvPr id="1429" name="AD_4nXfADHMda8ou4V5hDkDBs_NHr5s5vUJ2tHdpkf4oOs06HFSOsN1i7Ny4wly0cnTrvvCTwFY6GQPAj4NwQyk6Jsy1qAtP93w27SZYLBrfq9FeSZAuM3ryAr69wQ4N7jh3bYvU2Vb_2OFVMRze6lukVv4oG9Yc.png" descr="AD_4nXfADHMda8ou4V5hDkDBs_NHr5s5vUJ2tHdpkf4oOs06HFSOsN1i7Ny4wly0cnTrvvCTwFY6GQPAj4NwQyk6Jsy1qAtP93w27SZYLBrfq9FeSZAuM3ryAr69wQ4N7jh3bYvU2Vb_2OFVMRze6lukVv4oG9Yc.png"/>
              <p:cNvPicPr>
                <a:picLocks noChangeAspect="1"/>
              </p:cNvPicPr>
              <p:nvPr/>
            </p:nvPicPr>
            <p:blipFill>
              <a:blip r:embed="rId3"/>
              <a:srcRect l="2206" t="74558" r="75636" b="2979"/>
              <a:stretch>
                <a:fillRect/>
              </a:stretch>
            </p:blipFill>
            <p:spPr>
              <a:xfrm>
                <a:off x="7643503" y="4503326"/>
                <a:ext cx="2077211" cy="2105785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434" name="Square"/>
              <p:cNvSpPr/>
              <p:nvPr/>
            </p:nvSpPr>
            <p:spPr>
              <a:xfrm>
                <a:off x="7649845" y="5884483"/>
                <a:ext cx="677124" cy="724628"/>
              </a:xfrm>
              <a:prstGeom prst="rect">
                <a:avLst/>
              </a:prstGeom>
              <a:solidFill>
                <a:srgbClr val="35213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35" name="Rectangle"/>
              <p:cNvSpPr/>
              <p:nvPr/>
            </p:nvSpPr>
            <p:spPr>
              <a:xfrm>
                <a:off x="8326230" y="5884483"/>
                <a:ext cx="708158" cy="724628"/>
              </a:xfrm>
              <a:prstGeom prst="rect">
                <a:avLst/>
              </a:prstGeom>
              <a:solidFill>
                <a:srgbClr val="46466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36" name="Rectangle"/>
              <p:cNvSpPr/>
              <p:nvPr/>
            </p:nvSpPr>
            <p:spPr>
              <a:xfrm>
                <a:off x="9031927" y="5884483"/>
                <a:ext cx="685913" cy="724628"/>
              </a:xfrm>
              <a:prstGeom prst="rect">
                <a:avLst/>
              </a:prstGeom>
              <a:solidFill>
                <a:srgbClr val="35213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38" name="Rectangle"/>
              <p:cNvSpPr/>
              <p:nvPr/>
            </p:nvSpPr>
            <p:spPr>
              <a:xfrm>
                <a:off x="7642903" y="4503325"/>
                <a:ext cx="685800" cy="640080"/>
              </a:xfrm>
              <a:prstGeom prst="rect">
                <a:avLst/>
              </a:prstGeom>
              <a:solidFill>
                <a:srgbClr val="46466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39" name="Rectangle"/>
              <p:cNvSpPr/>
              <p:nvPr/>
            </p:nvSpPr>
            <p:spPr>
              <a:xfrm>
                <a:off x="8331408" y="4503325"/>
                <a:ext cx="704088" cy="694944"/>
              </a:xfrm>
              <a:prstGeom prst="rect">
                <a:avLst/>
              </a:prstGeom>
              <a:solidFill>
                <a:srgbClr val="EDE5B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40" name="Rectangle"/>
              <p:cNvSpPr/>
              <p:nvPr/>
            </p:nvSpPr>
            <p:spPr>
              <a:xfrm>
                <a:off x="9035809" y="4503325"/>
                <a:ext cx="685800" cy="684562"/>
              </a:xfrm>
              <a:prstGeom prst="rect">
                <a:avLst/>
              </a:prstGeom>
              <a:solidFill>
                <a:srgbClr val="677F8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1445" name="Hubble"/>
              <p:cNvSpPr txBox="1"/>
              <p:nvPr/>
            </p:nvSpPr>
            <p:spPr>
              <a:xfrm>
                <a:off x="8405687" y="6010891"/>
                <a:ext cx="553571" cy="266740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19050" tIns="19050" rIns="19050" bIns="19050" anchor="ctr">
                <a:spAutoFit/>
              </a:bodyPr>
              <a:lstStyle/>
              <a:p>
                <a:pPr algn="ctr"/>
                <a:r>
                  <a:rPr sz="105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Hubble</a:t>
                </a:r>
              </a:p>
            </p:txBody>
          </p:sp>
        </p:grpSp>
        <p:sp>
          <p:nvSpPr>
            <p:cNvPr id="1444" name="Line"/>
            <p:cNvSpPr/>
            <p:nvPr/>
          </p:nvSpPr>
          <p:spPr>
            <a:xfrm flipH="1" flipV="1">
              <a:off x="9323772" y="2304363"/>
              <a:ext cx="2625421" cy="2249271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1F962F5-D546-441E-42B6-295B8C41D8FD}"/>
                </a:ext>
              </a:extLst>
            </p:cNvPr>
            <p:cNvGrpSpPr/>
            <p:nvPr/>
          </p:nvGrpSpPr>
          <p:grpSpPr>
            <a:xfrm>
              <a:off x="9869070" y="4503326"/>
              <a:ext cx="2108256" cy="2105874"/>
              <a:chOff x="9942640" y="4503326"/>
              <a:chExt cx="2108256" cy="2105874"/>
            </a:xfrm>
          </p:grpSpPr>
          <p:pic>
            <p:nvPicPr>
              <p:cNvPr id="1432" name="AD_4nXfADHMda8ou4V5hDkDBs_NHr5s5vUJ2tHdpkf4oOs06HFSOsN1i7Ny4wly0cnTrvvCTwFY6GQPAj4NwQyk6Jsy1qAtP93w27SZYLBrfq9FeSZAuM3ryAr69wQ4N7jh3bYvU2Vb_2OFVMRze6lukVv4oG9Yc.png" descr="AD_4nXfADHMda8ou4V5hDkDBs_NHr5s5vUJ2tHdpkf4oOs06HFSOsN1i7Ny4wly0cnTrvvCTwFY6GQPAj4NwQyk6Jsy1qAtP93w27SZYLBrfq9FeSZAuM3ryAr69wQ4N7jh3bYvU2Vb_2OFVMRze6lukVv4oG9Yc.png"/>
              <p:cNvPicPr>
                <a:picLocks noChangeAspect="1"/>
              </p:cNvPicPr>
              <p:nvPr/>
            </p:nvPicPr>
            <p:blipFill>
              <a:blip r:embed="rId4"/>
              <a:srcRect l="75371" t="74483" r="2140" b="3054"/>
              <a:stretch>
                <a:fillRect/>
              </a:stretch>
            </p:blipFill>
            <p:spPr>
              <a:xfrm>
                <a:off x="9942640" y="4503326"/>
                <a:ext cx="2108256" cy="2105874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446" name="HWO @ 8 m"/>
              <p:cNvSpPr txBox="1"/>
              <p:nvPr/>
            </p:nvSpPr>
            <p:spPr>
              <a:xfrm>
                <a:off x="10572507" y="6010892"/>
                <a:ext cx="848524" cy="266740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19050" tIns="19050" rIns="19050" bIns="19050" anchor="ctr">
                <a:spAutoFit/>
              </a:bodyPr>
              <a:lstStyle/>
              <a:p>
                <a:pPr algn="ctr"/>
                <a:r>
                  <a:rPr sz="105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HWO @ 8 m</a:t>
                </a:r>
              </a:p>
            </p:txBody>
          </p:sp>
        </p:grpSp>
      </p:grp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DEFBA22-932F-84DF-0FB1-B957BB8CE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13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85FA2C-6827-599D-255E-B429CDA5DD98}"/>
              </a:ext>
            </a:extLst>
          </p:cNvPr>
          <p:cNvSpPr txBox="1"/>
          <p:nvPr/>
        </p:nvSpPr>
        <p:spPr>
          <a:xfrm>
            <a:off x="3836917" y="4800349"/>
            <a:ext cx="39260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by Peter </a:t>
            </a:r>
            <a:r>
              <a:rPr lang="en-US" dirty="0" err="1">
                <a:solidFill>
                  <a:schemeClr val="bg1"/>
                </a:solidFill>
              </a:rPr>
              <a:t>Senchyna</a:t>
            </a:r>
            <a:r>
              <a:rPr lang="en-US" dirty="0">
                <a:solidFill>
                  <a:schemeClr val="bg1"/>
                </a:solidFill>
              </a:rPr>
              <a:t>, Monday, 11:40am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1" name="Dark Matter makes up about 1/3 of the cosmos, but we do not know what it is.…"/>
          <p:cNvSpPr txBox="1"/>
          <p:nvPr/>
        </p:nvSpPr>
        <p:spPr>
          <a:xfrm>
            <a:off x="116586" y="754380"/>
            <a:ext cx="6134877" cy="1760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116586" tIns="0" rIns="19050" bIns="19050" anchor="ctr">
            <a:spAutoFit/>
          </a:bodyPr>
          <a:lstStyle/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Dark Matter makes up about 1/3 of the cosmos, but we do not know what it is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S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tructure formation theory holds that all galaxies live in ‘halos’ of dark matter, but the smallest halos are sensitive to the mass/energy of the DM particle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W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e can constrain the energy of the DM particle by counting the smallest satellites of Milky-Way-like galaxies </a:t>
            </a:r>
          </a:p>
        </p:txBody>
      </p:sp>
      <p:sp>
        <p:nvSpPr>
          <p:cNvPr id="1454" name="Only HWO:…"/>
          <p:cNvSpPr txBox="1"/>
          <p:nvPr/>
        </p:nvSpPr>
        <p:spPr>
          <a:xfrm>
            <a:off x="116586" y="2568991"/>
            <a:ext cx="4248312" cy="19693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116586" tIns="19050" rIns="19050" bIns="19050" anchor="ctr">
            <a:spAutoFit/>
          </a:bodyPr>
          <a:lstStyle/>
          <a:p>
            <a:pPr algn="ctr">
              <a:lnSpc>
                <a:spcPct val="120000"/>
              </a:lnSpc>
              <a:defRPr sz="5900" b="0" u="sng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sz="1650" b="1" dirty="0">
                <a:solidFill>
                  <a:schemeClr val="bg1"/>
                </a:solidFill>
                <a:latin typeface="Avenir Next Condensed Demi Bold" panose="020B0506020202020204" pitchFamily="34" charset="0"/>
              </a:rPr>
              <a:t>HWO </a:t>
            </a:r>
          </a:p>
          <a:p>
            <a:pPr>
              <a:lnSpc>
                <a:spcPct val="120000"/>
              </a:lnSpc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detect the smallest galactic satellites of nearby large galaxies by counting individual stars </a:t>
            </a:r>
          </a:p>
          <a:p>
            <a:pPr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C</a:t>
            </a:r>
            <a:r>
              <a:rPr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an build a sample of 500-1000 of these “ultra-faint” satellites for cosmologically useful constraints on the DM particle mass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423F7A-B2CB-4F94-5FCF-64AED016EA7C}"/>
              </a:ext>
            </a:extLst>
          </p:cNvPr>
          <p:cNvGrpSpPr/>
          <p:nvPr/>
        </p:nvGrpSpPr>
        <p:grpSpPr>
          <a:xfrm>
            <a:off x="6490643" y="137160"/>
            <a:ext cx="2359298" cy="2364222"/>
            <a:chOff x="8654190" y="182880"/>
            <a:chExt cx="3145731" cy="3152296"/>
          </a:xfrm>
        </p:grpSpPr>
        <p:pic>
          <p:nvPicPr>
            <p:cNvPr id="1448" name="Image" descr="Image"/>
            <p:cNvPicPr>
              <a:picLocks noChangeAspect="1"/>
            </p:cNvPicPr>
            <p:nvPr/>
          </p:nvPicPr>
          <p:blipFill>
            <a:blip r:embed="rId2"/>
            <a:srcRect l="16878" t="8252" r="53368" b="67650"/>
            <a:stretch>
              <a:fillRect/>
            </a:stretch>
          </p:blipFill>
          <p:spPr>
            <a:xfrm>
              <a:off x="8654190" y="182880"/>
              <a:ext cx="3145731" cy="3152296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452" name="Cold Dark Matter = many satellites"/>
            <p:cNvSpPr txBox="1"/>
            <p:nvPr/>
          </p:nvSpPr>
          <p:spPr>
            <a:xfrm>
              <a:off x="9019459" y="1005840"/>
              <a:ext cx="2415191" cy="266740"/>
            </a:xfrm>
            <a:prstGeom prst="rect">
              <a:avLst/>
            </a:prstGeom>
            <a:noFill/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/>
            <a:p>
              <a:pPr algn="ctr"/>
              <a:r>
                <a:rPr sz="1050" b="1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Demi Bold" panose="020B0506020202020204" pitchFamily="34" charset="0"/>
                </a:rPr>
                <a:t>Cold Dark Matter = many satellites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90B8F846-2871-1EF2-E515-786AF4329AF6}"/>
              </a:ext>
            </a:extLst>
          </p:cNvPr>
          <p:cNvGrpSpPr/>
          <p:nvPr/>
        </p:nvGrpSpPr>
        <p:grpSpPr>
          <a:xfrm>
            <a:off x="6490717" y="2610451"/>
            <a:ext cx="2359298" cy="2364222"/>
            <a:chOff x="8654289" y="3480601"/>
            <a:chExt cx="3145731" cy="3152296"/>
          </a:xfrm>
        </p:grpSpPr>
        <p:pic>
          <p:nvPicPr>
            <p:cNvPr id="1450" name="Image" descr="Image"/>
            <p:cNvPicPr>
              <a:picLocks noChangeAspect="1"/>
            </p:cNvPicPr>
            <p:nvPr/>
          </p:nvPicPr>
          <p:blipFill>
            <a:blip r:embed="rId2"/>
            <a:srcRect l="16758" t="65628" r="53488" b="10274"/>
            <a:stretch>
              <a:fillRect/>
            </a:stretch>
          </p:blipFill>
          <p:spPr>
            <a:xfrm>
              <a:off x="8654289" y="3480601"/>
              <a:ext cx="3145731" cy="3152296"/>
            </a:xfrm>
            <a:prstGeom prst="rect">
              <a:avLst/>
            </a:prstGeom>
            <a:ln w="12700">
              <a:miter lim="400000"/>
            </a:ln>
          </p:spPr>
        </p:pic>
        <p:sp>
          <p:nvSpPr>
            <p:cNvPr id="1453" name="Warm Dark Matter = fewer satellites"/>
            <p:cNvSpPr txBox="1"/>
            <p:nvPr/>
          </p:nvSpPr>
          <p:spPr>
            <a:xfrm>
              <a:off x="8974182" y="4109673"/>
              <a:ext cx="2515647" cy="266740"/>
            </a:xfrm>
            <a:prstGeom prst="rect">
              <a:avLst/>
            </a:prstGeom>
            <a:noFill/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/>
            <a:p>
              <a:r>
                <a:rPr sz="1050" b="1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venir Next Condensed Demi Bold" panose="020B0506020202020204" pitchFamily="34" charset="0"/>
                </a:rPr>
                <a:t>Warm Dark Matter = fewer satellites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93DF173-C146-F858-9778-736031E094E4}"/>
              </a:ext>
            </a:extLst>
          </p:cNvPr>
          <p:cNvGrpSpPr/>
          <p:nvPr/>
        </p:nvGrpSpPr>
        <p:grpSpPr>
          <a:xfrm>
            <a:off x="4505034" y="1717896"/>
            <a:ext cx="2678576" cy="2589253"/>
            <a:chOff x="6006711" y="2290528"/>
            <a:chExt cx="3571435" cy="3452337"/>
          </a:xfrm>
        </p:grpSpPr>
        <p:sp>
          <p:nvSpPr>
            <p:cNvPr id="1457" name="Line"/>
            <p:cNvSpPr/>
            <p:nvPr/>
          </p:nvSpPr>
          <p:spPr>
            <a:xfrm flipV="1">
              <a:off x="8357389" y="2290528"/>
              <a:ext cx="1220757" cy="1082298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  <a:tailEnd type="triangle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sp>
          <p:nvSpPr>
            <p:cNvPr id="1458" name="Line"/>
            <p:cNvSpPr/>
            <p:nvPr/>
          </p:nvSpPr>
          <p:spPr>
            <a:xfrm>
              <a:off x="8255633" y="4700133"/>
              <a:ext cx="1220757" cy="703061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  <a:tailEnd type="triangle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C0AB73B-F6DA-4674-1011-E67514D17582}"/>
                </a:ext>
              </a:extLst>
            </p:cNvPr>
            <p:cNvGrpSpPr/>
            <p:nvPr/>
          </p:nvGrpSpPr>
          <p:grpSpPr>
            <a:xfrm>
              <a:off x="6006711" y="3359350"/>
              <a:ext cx="2364753" cy="2383515"/>
              <a:chOff x="5933142" y="2739242"/>
              <a:chExt cx="2364753" cy="2383515"/>
            </a:xfrm>
          </p:grpSpPr>
          <p:pic>
            <p:nvPicPr>
              <p:cNvPr id="1455" name="Image" descr="Image"/>
              <p:cNvPicPr>
                <a:picLocks noChangeAspect="1"/>
              </p:cNvPicPr>
              <p:nvPr/>
            </p:nvPicPr>
            <p:blipFill>
              <a:blip r:embed="rId3"/>
              <a:srcRect l="34763" t="55120" r="37590" b="22358"/>
              <a:stretch>
                <a:fillRect/>
              </a:stretch>
            </p:blipFill>
            <p:spPr>
              <a:xfrm>
                <a:off x="5933142" y="2739242"/>
                <a:ext cx="2364753" cy="2383515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456" name="A typical “ultra-faint” satellite"/>
              <p:cNvSpPr txBox="1"/>
              <p:nvPr/>
            </p:nvSpPr>
            <p:spPr>
              <a:xfrm>
                <a:off x="6085205" y="2831953"/>
                <a:ext cx="2045432" cy="266740"/>
              </a:xfrm>
              <a:prstGeom prst="rect">
                <a:avLst/>
              </a:prstGeom>
              <a:solidFill>
                <a:srgbClr val="000000"/>
              </a:solid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19050" tIns="19050" rIns="19050" bIns="19050" anchor="ctr">
                <a:spAutoFit/>
              </a:bodyPr>
              <a:lstStyle>
                <a:lvl1pPr>
                  <a:defRPr sz="2500"/>
                </a:lvl1pPr>
              </a:lstStyle>
              <a:p>
                <a:r>
                  <a:rPr sz="1050" b="1" dirty="0">
                    <a:solidFill>
                      <a:schemeClr val="bg1"/>
                    </a:solidFill>
                    <a:latin typeface="Avenir Next Condensed Demi Bold" panose="020B0506020202020204" pitchFamily="34" charset="0"/>
                  </a:rPr>
                  <a:t>A typical “ultra-faint” satellite</a:t>
                </a:r>
              </a:p>
            </p:txBody>
          </p:sp>
        </p:grp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9FCCC0B-3BAC-A53E-57A7-7E874C242B6F}"/>
              </a:ext>
            </a:extLst>
          </p:cNvPr>
          <p:cNvSpPr txBox="1"/>
          <p:nvPr/>
        </p:nvSpPr>
        <p:spPr>
          <a:xfrm>
            <a:off x="116587" y="4594860"/>
            <a:ext cx="9007406" cy="384336"/>
          </a:xfrm>
          <a:prstGeom prst="rect">
            <a:avLst/>
          </a:prstGeom>
          <a:noFill/>
        </p:spPr>
        <p:txBody>
          <a:bodyPr wrap="square" lIns="116586">
            <a:spAutoFit/>
          </a:bodyPr>
          <a:lstStyle/>
          <a:p>
            <a:pPr lvl="2">
              <a:lnSpc>
                <a:spcPct val="120000"/>
              </a:lnSpc>
              <a:spcBef>
                <a:spcPts val="900"/>
              </a:spcBef>
              <a:buSzPct val="100000"/>
              <a:defRPr sz="3900" b="0">
                <a:effectLst>
                  <a:outerShdw blurRad="12700" dist="38100" dir="1800000" rotWithShape="0">
                    <a:srgbClr val="000000"/>
                  </a:outerShdw>
                </a:effectLst>
                <a:latin typeface="Futura PT Book"/>
                <a:ea typeface="Futura PT Book"/>
                <a:cs typeface="Futura PT Book"/>
                <a:sym typeface="Futura PT Book"/>
              </a:defRPr>
            </a:pPr>
            <a:r>
              <a:rPr lang="en-US" sz="1650" dirty="0">
                <a:solidFill>
                  <a:schemeClr val="bg1"/>
                </a:solidFill>
                <a:latin typeface="Avenir Next Condensed Medium" panose="020B0506020202020204" pitchFamily="34" charset="0"/>
              </a:rPr>
              <a:t>Hubble lacks the sensitivity, and JWST lacks the optical-band resolution to perform these observations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EF704C-E7B6-4CE3-7785-6921156BA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264C2-1847-8A4C-8B30-3B8FC675CC26}" type="slidenum">
              <a:rPr lang="en-US" smtClean="0"/>
              <a:t>14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ABDF2-979D-4661-2EAC-6C292D190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mass of the dark matter particle?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A3B8D0-89D8-22BF-937B-BDF89BB442F8}"/>
              </a:ext>
            </a:extLst>
          </p:cNvPr>
          <p:cNvSpPr txBox="1"/>
          <p:nvPr/>
        </p:nvSpPr>
        <p:spPr>
          <a:xfrm>
            <a:off x="4814983" y="4300948"/>
            <a:ext cx="41761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by Jessica Doppel, Wednesday, 11:30am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3" name="Google Shape;873;p77"/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</p:spPr>
        <p:txBody>
          <a:bodyPr spcFirstLastPara="1" wrap="square" lIns="117550" tIns="58775" rIns="117550" bIns="5877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pic>
        <p:nvPicPr>
          <p:cNvPr id="3" name="Picture 2" descr="A close up of the moon&#10;&#10;AI-generated content may be incorrect.">
            <a:extLst>
              <a:ext uri="{FF2B5EF4-FFF2-40B4-BE49-F238E27FC236}">
                <a16:creationId xmlns:a16="http://schemas.microsoft.com/office/drawing/2014/main" id="{DB397EF2-EC45-7702-AD97-B009D46845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006" y="629749"/>
            <a:ext cx="4445231" cy="444523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3BD23B-956D-7519-016A-64EF9E86E742}"/>
              </a:ext>
            </a:extLst>
          </p:cNvPr>
          <p:cNvSpPr>
            <a:spLocks noChangeAspect="1"/>
          </p:cNvSpPr>
          <p:nvPr/>
        </p:nvSpPr>
        <p:spPr>
          <a:xfrm>
            <a:off x="3017398" y="1807177"/>
            <a:ext cx="758952" cy="76119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i="1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7A098FC-8832-B916-652D-AEB0C632C16F}"/>
              </a:ext>
            </a:extLst>
          </p:cNvPr>
          <p:cNvGrpSpPr/>
          <p:nvPr/>
        </p:nvGrpSpPr>
        <p:grpSpPr>
          <a:xfrm>
            <a:off x="5922379" y="137160"/>
            <a:ext cx="3106277" cy="2743200"/>
            <a:chOff x="7896505" y="182880"/>
            <a:chExt cx="4141702" cy="3657600"/>
          </a:xfrm>
        </p:grpSpPr>
        <p:pic>
          <p:nvPicPr>
            <p:cNvPr id="7" name="Image" descr="Image">
              <a:extLst>
                <a:ext uri="{FF2B5EF4-FFF2-40B4-BE49-F238E27FC236}">
                  <a16:creationId xmlns:a16="http://schemas.microsoft.com/office/drawing/2014/main" id="{382682C2-362F-F901-DE4C-123B523DE8B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1641" t="12651" r="22721"/>
            <a:stretch>
              <a:fillRect/>
            </a:stretch>
          </p:blipFill>
          <p:spPr>
            <a:xfrm>
              <a:off x="7896505" y="182880"/>
              <a:ext cx="4141702" cy="3657600"/>
            </a:xfrm>
            <a:prstGeom prst="rect">
              <a:avLst/>
            </a:prstGeom>
            <a:ln>
              <a:solidFill>
                <a:srgbClr val="A9A9A9"/>
              </a:solidFill>
              <a:miter lim="400000"/>
            </a:ln>
          </p:spPr>
        </p:pic>
        <p:sp>
          <p:nvSpPr>
            <p:cNvPr id="8" name="Image of I Zw 18 from HST">
              <a:extLst>
                <a:ext uri="{FF2B5EF4-FFF2-40B4-BE49-F238E27FC236}">
                  <a16:creationId xmlns:a16="http://schemas.microsoft.com/office/drawing/2014/main" id="{CF3B2AC4-0695-C4AD-7361-AD0E3CE16E0C}"/>
                </a:ext>
              </a:extLst>
            </p:cNvPr>
            <p:cNvSpPr txBox="1"/>
            <p:nvPr/>
          </p:nvSpPr>
          <p:spPr>
            <a:xfrm>
              <a:off x="8049564" y="311027"/>
              <a:ext cx="1818874" cy="266740"/>
            </a:xfrm>
            <a:prstGeom prst="rect">
              <a:avLst/>
            </a:prstGeom>
            <a:ln w="12700">
              <a:miter lim="4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>
              <a:lvl1pPr>
                <a:defRPr sz="2300"/>
              </a:lvl1pPr>
            </a:lstStyle>
            <a:p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Image of I </a:t>
              </a:r>
              <a:r>
                <a:rPr sz="1050" b="1" dirty="0" err="1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Zw</a:t>
              </a:r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 18 from HST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52119DF-AE94-D723-8F8E-BA5156CD99E6}"/>
              </a:ext>
            </a:extLst>
          </p:cNvPr>
          <p:cNvGrpSpPr/>
          <p:nvPr/>
        </p:nvGrpSpPr>
        <p:grpSpPr>
          <a:xfrm>
            <a:off x="5669118" y="1668243"/>
            <a:ext cx="3313877" cy="3288658"/>
            <a:chOff x="7558823" y="2224323"/>
            <a:chExt cx="4418503" cy="4384877"/>
          </a:xfrm>
        </p:grpSpPr>
        <p:sp>
          <p:nvSpPr>
            <p:cNvPr id="10" name="Square">
              <a:extLst>
                <a:ext uri="{FF2B5EF4-FFF2-40B4-BE49-F238E27FC236}">
                  <a16:creationId xmlns:a16="http://schemas.microsoft.com/office/drawing/2014/main" id="{6E2AF328-629A-D36E-EFE0-6FB5C1064697}"/>
                </a:ext>
              </a:extLst>
            </p:cNvPr>
            <p:cNvSpPr/>
            <p:nvPr/>
          </p:nvSpPr>
          <p:spPr>
            <a:xfrm>
              <a:off x="9243732" y="2224323"/>
              <a:ext cx="80043" cy="80043"/>
            </a:xfrm>
            <a:prstGeom prst="rect">
              <a:avLst/>
            </a:prstGeom>
            <a:solidFill>
              <a:schemeClr val="accent6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>
                <a:defRPr sz="3200" b="0"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200">
                <a:solidFill>
                  <a:schemeClr val="bg1"/>
                </a:solidFill>
              </a:endParaRPr>
            </a:p>
          </p:txBody>
        </p:sp>
        <p:sp>
          <p:nvSpPr>
            <p:cNvPr id="11" name="The center of I Zw 18 as seen by">
              <a:extLst>
                <a:ext uri="{FF2B5EF4-FFF2-40B4-BE49-F238E27FC236}">
                  <a16:creationId xmlns:a16="http://schemas.microsoft.com/office/drawing/2014/main" id="{13CA8682-4558-22A3-2E01-853C05F29E87}"/>
                </a:ext>
              </a:extLst>
            </p:cNvPr>
            <p:cNvSpPr txBox="1"/>
            <p:nvPr/>
          </p:nvSpPr>
          <p:spPr>
            <a:xfrm>
              <a:off x="8321966" y="4142480"/>
              <a:ext cx="2165123" cy="266740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19050" tIns="19050" rIns="19050" bIns="19050" anchor="ctr">
              <a:spAutoFit/>
            </a:bodyPr>
            <a:lstStyle/>
            <a:p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The center of I </a:t>
              </a:r>
              <a:r>
                <a:rPr sz="1050" b="1" dirty="0" err="1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Zw</a:t>
              </a:r>
              <a:r>
                <a:rPr sz="1050" b="1" dirty="0">
                  <a:solidFill>
                    <a:schemeClr val="bg1"/>
                  </a:solidFill>
                  <a:latin typeface="Avenir Next Condensed Demi Bold" panose="020B0506020202020204" pitchFamily="34" charset="0"/>
                </a:rPr>
                <a:t> 18 as seen by</a:t>
              </a:r>
            </a:p>
          </p:txBody>
        </p:sp>
        <p:sp>
          <p:nvSpPr>
            <p:cNvPr id="12" name="Line">
              <a:extLst>
                <a:ext uri="{FF2B5EF4-FFF2-40B4-BE49-F238E27FC236}">
                  <a16:creationId xmlns:a16="http://schemas.microsoft.com/office/drawing/2014/main" id="{EBB2A179-1E9B-24C7-8056-A96960632DB3}"/>
                </a:ext>
              </a:extLst>
            </p:cNvPr>
            <p:cNvSpPr/>
            <p:nvPr/>
          </p:nvSpPr>
          <p:spPr>
            <a:xfrm flipV="1">
              <a:off x="7576275" y="2304364"/>
              <a:ext cx="1665899" cy="2232712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1503660-ADD1-682F-8BE4-49FB36805C6A}"/>
                </a:ext>
              </a:extLst>
            </p:cNvPr>
            <p:cNvGrpSpPr/>
            <p:nvPr/>
          </p:nvGrpSpPr>
          <p:grpSpPr>
            <a:xfrm>
              <a:off x="7558823" y="4503325"/>
              <a:ext cx="2078706" cy="2105786"/>
              <a:chOff x="7642903" y="4503325"/>
              <a:chExt cx="2078706" cy="2105786"/>
            </a:xfrm>
          </p:grpSpPr>
          <p:pic>
            <p:nvPicPr>
              <p:cNvPr id="18" name="AD_4nXfADHMda8ou4V5hDkDBs_NHr5s5vUJ2tHdpkf4oOs06HFSOsN1i7Ny4wly0cnTrvvCTwFY6GQPAj4NwQyk6Jsy1qAtP93w27SZYLBrfq9FeSZAuM3ryAr69wQ4N7jh3bYvU2Vb_2OFVMRze6lukVv4oG9Yc.png" descr="AD_4nXfADHMda8ou4V5hDkDBs_NHr5s5vUJ2tHdpkf4oOs06HFSOsN1i7Ny4wly0cnTrvvCTwFY6GQPAj4NwQyk6Jsy1qAtP93w27SZYLBrfq9FeSZAuM3ryAr69wQ4N7jh3bYvU2Vb_2OFVMRze6lukVv4oG9Yc.png">
                <a:extLst>
                  <a:ext uri="{FF2B5EF4-FFF2-40B4-BE49-F238E27FC236}">
                    <a16:creationId xmlns:a16="http://schemas.microsoft.com/office/drawing/2014/main" id="{012BB40A-DB56-A6A3-D139-468AAC9A68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2206" t="74558" r="75636" b="2979"/>
              <a:stretch>
                <a:fillRect/>
              </a:stretch>
            </p:blipFill>
            <p:spPr>
              <a:xfrm>
                <a:off x="7643503" y="4503326"/>
                <a:ext cx="2077211" cy="2105785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9" name="Square">
                <a:extLst>
                  <a:ext uri="{FF2B5EF4-FFF2-40B4-BE49-F238E27FC236}">
                    <a16:creationId xmlns:a16="http://schemas.microsoft.com/office/drawing/2014/main" id="{E92504F3-51F7-23A1-66F5-B9B719FA9195}"/>
                  </a:ext>
                </a:extLst>
              </p:cNvPr>
              <p:cNvSpPr/>
              <p:nvPr/>
            </p:nvSpPr>
            <p:spPr>
              <a:xfrm>
                <a:off x="7649845" y="5884483"/>
                <a:ext cx="677124" cy="724628"/>
              </a:xfrm>
              <a:prstGeom prst="rect">
                <a:avLst/>
              </a:prstGeom>
              <a:solidFill>
                <a:srgbClr val="35213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0" name="Rectangle">
                <a:extLst>
                  <a:ext uri="{FF2B5EF4-FFF2-40B4-BE49-F238E27FC236}">
                    <a16:creationId xmlns:a16="http://schemas.microsoft.com/office/drawing/2014/main" id="{CAA25647-89B0-8C2D-623A-048C7336BD57}"/>
                  </a:ext>
                </a:extLst>
              </p:cNvPr>
              <p:cNvSpPr/>
              <p:nvPr/>
            </p:nvSpPr>
            <p:spPr>
              <a:xfrm>
                <a:off x="8326230" y="5884483"/>
                <a:ext cx="708158" cy="724628"/>
              </a:xfrm>
              <a:prstGeom prst="rect">
                <a:avLst/>
              </a:prstGeom>
              <a:solidFill>
                <a:srgbClr val="46466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1" name="Rectangle">
                <a:extLst>
                  <a:ext uri="{FF2B5EF4-FFF2-40B4-BE49-F238E27FC236}">
                    <a16:creationId xmlns:a16="http://schemas.microsoft.com/office/drawing/2014/main" id="{A02BCAD0-32F2-F735-4C70-3857363437BA}"/>
                  </a:ext>
                </a:extLst>
              </p:cNvPr>
              <p:cNvSpPr/>
              <p:nvPr/>
            </p:nvSpPr>
            <p:spPr>
              <a:xfrm>
                <a:off x="9031927" y="5884483"/>
                <a:ext cx="685913" cy="724628"/>
              </a:xfrm>
              <a:prstGeom prst="rect">
                <a:avLst/>
              </a:prstGeom>
              <a:solidFill>
                <a:srgbClr val="35213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Rectangle">
                <a:extLst>
                  <a:ext uri="{FF2B5EF4-FFF2-40B4-BE49-F238E27FC236}">
                    <a16:creationId xmlns:a16="http://schemas.microsoft.com/office/drawing/2014/main" id="{263BF577-2417-0B2F-DF2C-3109248DA117}"/>
                  </a:ext>
                </a:extLst>
              </p:cNvPr>
              <p:cNvSpPr/>
              <p:nvPr/>
            </p:nvSpPr>
            <p:spPr>
              <a:xfrm>
                <a:off x="7642903" y="4503325"/>
                <a:ext cx="685800" cy="640080"/>
              </a:xfrm>
              <a:prstGeom prst="rect">
                <a:avLst/>
              </a:prstGeom>
              <a:solidFill>
                <a:srgbClr val="46466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Rectangle">
                <a:extLst>
                  <a:ext uri="{FF2B5EF4-FFF2-40B4-BE49-F238E27FC236}">
                    <a16:creationId xmlns:a16="http://schemas.microsoft.com/office/drawing/2014/main" id="{A06A2146-5E2C-F7EE-B7D0-269FC0FB1CC4}"/>
                  </a:ext>
                </a:extLst>
              </p:cNvPr>
              <p:cNvSpPr/>
              <p:nvPr/>
            </p:nvSpPr>
            <p:spPr>
              <a:xfrm>
                <a:off x="8331408" y="4503325"/>
                <a:ext cx="704088" cy="694944"/>
              </a:xfrm>
              <a:prstGeom prst="rect">
                <a:avLst/>
              </a:prstGeom>
              <a:solidFill>
                <a:srgbClr val="EDE5BF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4" name="Rectangle">
                <a:extLst>
                  <a:ext uri="{FF2B5EF4-FFF2-40B4-BE49-F238E27FC236}">
                    <a16:creationId xmlns:a16="http://schemas.microsoft.com/office/drawing/2014/main" id="{0358D79F-B7DB-2A9D-4469-386D91028E83}"/>
                  </a:ext>
                </a:extLst>
              </p:cNvPr>
              <p:cNvSpPr/>
              <p:nvPr/>
            </p:nvSpPr>
            <p:spPr>
              <a:xfrm>
                <a:off x="9035809" y="4503325"/>
                <a:ext cx="685800" cy="684562"/>
              </a:xfrm>
              <a:prstGeom prst="rect">
                <a:avLst/>
              </a:prstGeom>
              <a:solidFill>
                <a:srgbClr val="677F81"/>
              </a:solidFill>
              <a:ln w="12700">
                <a:miter lim="400000"/>
              </a:ln>
            </p:spPr>
            <p:txBody>
              <a:bodyPr lIns="19050" tIns="19050" rIns="19050" bIns="19050" anchor="ctr"/>
              <a:lstStyle/>
              <a:p>
                <a:pPr>
                  <a:defRPr sz="3200" b="0">
                    <a:latin typeface="+mn-lt"/>
                    <a:ea typeface="+mn-ea"/>
                    <a:cs typeface="+mn-cs"/>
                    <a:sym typeface="Helvetica Neue Medium"/>
                  </a:defRPr>
                </a:pPr>
                <a:endParaRPr sz="1200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Hubble">
                <a:extLst>
                  <a:ext uri="{FF2B5EF4-FFF2-40B4-BE49-F238E27FC236}">
                    <a16:creationId xmlns:a16="http://schemas.microsoft.com/office/drawing/2014/main" id="{6DA0A76D-850D-CECE-67D7-DF18AC83CA8F}"/>
                  </a:ext>
                </a:extLst>
              </p:cNvPr>
              <p:cNvSpPr txBox="1"/>
              <p:nvPr/>
            </p:nvSpPr>
            <p:spPr>
              <a:xfrm>
                <a:off x="8405687" y="6010891"/>
                <a:ext cx="553571" cy="266740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19050" tIns="19050" rIns="19050" bIns="19050" anchor="ctr">
                <a:spAutoFit/>
              </a:bodyPr>
              <a:lstStyle/>
              <a:p>
                <a:pPr algn="ctr"/>
                <a:r>
                  <a:rPr sz="105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Hubble</a:t>
                </a:r>
              </a:p>
            </p:txBody>
          </p:sp>
        </p:grpSp>
        <p:sp>
          <p:nvSpPr>
            <p:cNvPr id="14" name="Line">
              <a:extLst>
                <a:ext uri="{FF2B5EF4-FFF2-40B4-BE49-F238E27FC236}">
                  <a16:creationId xmlns:a16="http://schemas.microsoft.com/office/drawing/2014/main" id="{6E27E988-661C-F425-943F-BB0989313DCA}"/>
                </a:ext>
              </a:extLst>
            </p:cNvPr>
            <p:cNvSpPr/>
            <p:nvPr/>
          </p:nvSpPr>
          <p:spPr>
            <a:xfrm flipH="1" flipV="1">
              <a:off x="9323772" y="2304363"/>
              <a:ext cx="2625421" cy="2249271"/>
            </a:xfrm>
            <a:prstGeom prst="line">
              <a:avLst/>
            </a:prstGeom>
            <a:ln w="25400">
              <a:solidFill>
                <a:srgbClr val="FFFFFF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endParaRPr sz="675">
                <a:solidFill>
                  <a:schemeClr val="bg1"/>
                </a:solidFill>
              </a:endParaRPr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24CCF05-84C4-AABB-8920-F9B09D54B6DF}"/>
                </a:ext>
              </a:extLst>
            </p:cNvPr>
            <p:cNvGrpSpPr/>
            <p:nvPr/>
          </p:nvGrpSpPr>
          <p:grpSpPr>
            <a:xfrm>
              <a:off x="9869070" y="4503326"/>
              <a:ext cx="2108256" cy="2105874"/>
              <a:chOff x="9942640" y="4503326"/>
              <a:chExt cx="2108256" cy="2105874"/>
            </a:xfrm>
          </p:grpSpPr>
          <p:pic>
            <p:nvPicPr>
              <p:cNvPr id="16" name="AD_4nXfADHMda8ou4V5hDkDBs_NHr5s5vUJ2tHdpkf4oOs06HFSOsN1i7Ny4wly0cnTrvvCTwFY6GQPAj4NwQyk6Jsy1qAtP93w27SZYLBrfq9FeSZAuM3ryAr69wQ4N7jh3bYvU2Vb_2OFVMRze6lukVv4oG9Yc.png" descr="AD_4nXfADHMda8ou4V5hDkDBs_NHr5s5vUJ2tHdpkf4oOs06HFSOsN1i7Ny4wly0cnTrvvCTwFY6GQPAj4NwQyk6Jsy1qAtP93w27SZYLBrfq9FeSZAuM3ryAr69wQ4N7jh3bYvU2Vb_2OFVMRze6lukVv4oG9Yc.png">
                <a:extLst>
                  <a:ext uri="{FF2B5EF4-FFF2-40B4-BE49-F238E27FC236}">
                    <a16:creationId xmlns:a16="http://schemas.microsoft.com/office/drawing/2014/main" id="{66F4E006-7131-5FBC-82E2-DE1273880B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rcRect l="75371" t="74483" r="2140" b="3054"/>
              <a:stretch>
                <a:fillRect/>
              </a:stretch>
            </p:blipFill>
            <p:spPr>
              <a:xfrm>
                <a:off x="9942640" y="4503326"/>
                <a:ext cx="2108256" cy="2105874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17" name="HWO @ 8 m">
                <a:extLst>
                  <a:ext uri="{FF2B5EF4-FFF2-40B4-BE49-F238E27FC236}">
                    <a16:creationId xmlns:a16="http://schemas.microsoft.com/office/drawing/2014/main" id="{C3C50E8D-101C-0894-0F8C-54A231B6ADAA}"/>
                  </a:ext>
                </a:extLst>
              </p:cNvPr>
              <p:cNvSpPr txBox="1"/>
              <p:nvPr/>
            </p:nvSpPr>
            <p:spPr>
              <a:xfrm>
                <a:off x="10572507" y="6010892"/>
                <a:ext cx="848524" cy="266740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none" lIns="19050" tIns="19050" rIns="19050" bIns="19050" anchor="ctr">
                <a:spAutoFit/>
              </a:bodyPr>
              <a:lstStyle/>
              <a:p>
                <a:pPr algn="ctr"/>
                <a:r>
                  <a:rPr sz="1050" b="1" dirty="0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Avenir Next Condensed Demi Bold" panose="020B0506020202020204" pitchFamily="34" charset="0"/>
                  </a:rPr>
                  <a:t>HWO @ 8 m</a:t>
                </a:r>
              </a:p>
            </p:txBody>
          </p:sp>
        </p:grpSp>
      </p:grpSp>
      <p:sp>
        <p:nvSpPr>
          <p:cNvPr id="872" name="Google Shape;872;p77"/>
          <p:cNvSpPr txBox="1">
            <a:spLocks noGrp="1"/>
          </p:cNvSpPr>
          <p:nvPr>
            <p:ph type="title"/>
          </p:nvPr>
        </p:nvSpPr>
        <p:spPr>
          <a:xfrm>
            <a:off x="114300" y="137160"/>
            <a:ext cx="8915400" cy="685800"/>
          </a:xfrm>
          <a:prstGeom prst="rect">
            <a:avLst/>
          </a:prstGeom>
        </p:spPr>
        <p:txBody>
          <a:bodyPr spcFirstLastPara="1" wrap="square" lIns="117550" tIns="58775" rIns="117550" bIns="58775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VIS / NIR Imaging Needs – Field of View </a:t>
            </a:r>
            <a:br>
              <a:rPr lang="en" dirty="0"/>
            </a:br>
            <a:r>
              <a:rPr lang="en" dirty="0"/>
              <a:t>and Spatial Resolution</a:t>
            </a:r>
            <a:endParaRPr dirty="0"/>
          </a:p>
        </p:txBody>
      </p:sp>
      <p:sp>
        <p:nvSpPr>
          <p:cNvPr id="875" name="Google Shape;875;p77"/>
          <p:cNvSpPr txBox="1"/>
          <p:nvPr/>
        </p:nvSpPr>
        <p:spPr>
          <a:xfrm>
            <a:off x="161005" y="3609224"/>
            <a:ext cx="4730698" cy="1465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9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Largest desired </a:t>
            </a:r>
            <a:r>
              <a:rPr lang="en" sz="1900" dirty="0" err="1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FoV</a:t>
            </a:r>
            <a:r>
              <a:rPr lang="en" sz="19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 = 6’ x 6’. </a:t>
            </a: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High resolution imaging over these </a:t>
            </a:r>
            <a:r>
              <a:rPr lang="en-US" sz="1800" dirty="0" err="1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FoVs</a:t>
            </a:r>
            <a:r>
              <a:rPr lang="en-US" sz="18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 will be hard or impossible with the ELTs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C69C9-A976-A58D-202E-015C397EC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dirty="0"/>
              <a:t>Wavelength Range Needs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6DBB99-8B31-7962-C278-93419B30F3C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  <p:pic>
        <p:nvPicPr>
          <p:cNvPr id="1026" name="Picture 2" descr="Wavelength ranges of electromagnetic radiation">
            <a:extLst>
              <a:ext uri="{FF2B5EF4-FFF2-40B4-BE49-F238E27FC236}">
                <a16:creationId xmlns:a16="http://schemas.microsoft.com/office/drawing/2014/main" id="{E14D2563-E7E2-8CC5-01D2-F776D6D41E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80" b="38212"/>
          <a:stretch>
            <a:fillRect/>
          </a:stretch>
        </p:blipFill>
        <p:spPr bwMode="auto">
          <a:xfrm>
            <a:off x="665181" y="1333948"/>
            <a:ext cx="7620000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Google Shape;890;p79">
            <a:extLst>
              <a:ext uri="{FF2B5EF4-FFF2-40B4-BE49-F238E27FC236}">
                <a16:creationId xmlns:a16="http://schemas.microsoft.com/office/drawing/2014/main" id="{9FA70D5C-E138-77E5-3CCB-E3CE57344062}"/>
              </a:ext>
            </a:extLst>
          </p:cNvPr>
          <p:cNvSpPr txBox="1"/>
          <p:nvPr/>
        </p:nvSpPr>
        <p:spPr>
          <a:xfrm>
            <a:off x="381163" y="3170284"/>
            <a:ext cx="8188036" cy="1698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Most did not consider telescope temperature</a:t>
            </a:r>
            <a:endParaRPr sz="1800" dirty="0">
              <a:solidFill>
                <a:schemeClr val="lt1"/>
              </a:solidFill>
              <a:latin typeface="Arial Narrow"/>
              <a:ea typeface="Arial Narrow"/>
              <a:cs typeface="Arial Narrow"/>
              <a:sym typeface="Arial Narrow"/>
            </a:endParaRPr>
          </a:p>
          <a:p>
            <a:pPr marL="457200" lvl="0" indent="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5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But many transiting planet host stars &amp; Solar System targets are bright and could probably be observed longward of ~1.7 um in background limited mode</a:t>
            </a:r>
            <a:endParaRPr sz="1500" dirty="0">
              <a:solidFill>
                <a:schemeClr val="lt1"/>
              </a:solidFill>
              <a:latin typeface="Arial Narrow"/>
              <a:ea typeface="Arial Narrow"/>
              <a:cs typeface="Arial Narrow"/>
              <a:sym typeface="Arial Narrow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rPr>
              <a:t>All these observations will be hard or impossible with the ground-based ELTs</a:t>
            </a:r>
            <a:endParaRPr sz="1800" dirty="0">
              <a:solidFill>
                <a:schemeClr val="lt1"/>
              </a:solidFill>
              <a:latin typeface="Arial Narrow"/>
              <a:ea typeface="Arial Narrow"/>
              <a:cs typeface="Arial Narrow"/>
              <a:sym typeface="Arial Narrow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C44734-A5CB-8A73-CE22-F5215FEC25E9}"/>
              </a:ext>
            </a:extLst>
          </p:cNvPr>
          <p:cNvSpPr/>
          <p:nvPr/>
        </p:nvSpPr>
        <p:spPr>
          <a:xfrm>
            <a:off x="7074131" y="1333948"/>
            <a:ext cx="1211050" cy="5779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883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D92B7F-B563-A791-DFF6-DF758029D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Multi-Object Spectrograph Design Basics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6ED304-5528-4ADA-A5DE-6CD926B5544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/>
          </a:p>
        </p:txBody>
      </p:sp>
      <p:pic>
        <p:nvPicPr>
          <p:cNvPr id="7" name="Picture 6" descr="Graphical user interface&#10;&#10;AI-generated content may be incorrect.">
            <a:extLst>
              <a:ext uri="{FF2B5EF4-FFF2-40B4-BE49-F238E27FC236}">
                <a16:creationId xmlns:a16="http://schemas.microsoft.com/office/drawing/2014/main" id="{E939B18E-F546-76A1-E457-7ABE4A5F2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768" y="798404"/>
            <a:ext cx="5326463" cy="4149120"/>
          </a:xfrm>
          <a:prstGeom prst="rect">
            <a:avLst/>
          </a:prstGeom>
        </p:spPr>
      </p:pic>
      <p:pic>
        <p:nvPicPr>
          <p:cNvPr id="9" name="Picture 8" descr="A picture containing text, indoor, shelf&#10;&#10;AI-generated content may be incorrect.">
            <a:extLst>
              <a:ext uri="{FF2B5EF4-FFF2-40B4-BE49-F238E27FC236}">
                <a16:creationId xmlns:a16="http://schemas.microsoft.com/office/drawing/2014/main" id="{0B20F700-9A51-A1DC-0615-9235E7F82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91" y="724525"/>
            <a:ext cx="8256616" cy="441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17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8">
          <a:extLst>
            <a:ext uri="{FF2B5EF4-FFF2-40B4-BE49-F238E27FC236}">
              <a16:creationId xmlns:a16="http://schemas.microsoft.com/office/drawing/2014/main" id="{BD4D20F6-2498-47C0-ED2D-052FF3EA0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89">
            <a:extLst>
              <a:ext uri="{FF2B5EF4-FFF2-40B4-BE49-F238E27FC236}">
                <a16:creationId xmlns:a16="http://schemas.microsoft.com/office/drawing/2014/main" id="{66555866-613C-DE63-72C4-3F44A82BBB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586" y="137160"/>
            <a:ext cx="8915400" cy="685800"/>
          </a:xfrm>
          <a:prstGeom prst="rect">
            <a:avLst/>
          </a:prstGeom>
        </p:spPr>
        <p:txBody>
          <a:bodyPr spcFirstLastPara="1" wrap="square" lIns="116575" tIns="58775" rIns="117550" bIns="58775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UV MOS Needs – Wavelength Range, Spectral Resolution, &amp; </a:t>
            </a:r>
            <a:r>
              <a:rPr lang="en" dirty="0" err="1"/>
              <a:t>FoV</a:t>
            </a:r>
            <a:endParaRPr dirty="0"/>
          </a:p>
        </p:txBody>
      </p:sp>
      <p:sp>
        <p:nvSpPr>
          <p:cNvPr id="1031" name="Google Shape;1031;p89">
            <a:extLst>
              <a:ext uri="{FF2B5EF4-FFF2-40B4-BE49-F238E27FC236}">
                <a16:creationId xmlns:a16="http://schemas.microsoft.com/office/drawing/2014/main" id="{575C2CBB-9234-3E92-9F7E-F6ED151077D3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6903055" y="4869180"/>
            <a:ext cx="2126700" cy="205800"/>
          </a:xfrm>
          <a:prstGeom prst="rect">
            <a:avLst/>
          </a:prstGeom>
        </p:spPr>
        <p:txBody>
          <a:bodyPr spcFirstLastPara="1" wrap="square" lIns="117550" tIns="58775" rIns="117550" bIns="5877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  <p:sp>
        <p:nvSpPr>
          <p:cNvPr id="5" name="Google Shape;1030;p89">
            <a:extLst>
              <a:ext uri="{FF2B5EF4-FFF2-40B4-BE49-F238E27FC236}">
                <a16:creationId xmlns:a16="http://schemas.microsoft.com/office/drawing/2014/main" id="{01F0B9BA-BC82-2133-397A-BC3CE9FFB87D}"/>
              </a:ext>
            </a:extLst>
          </p:cNvPr>
          <p:cNvSpPr txBox="1">
            <a:spLocks/>
          </p:cNvSpPr>
          <p:nvPr/>
        </p:nvSpPr>
        <p:spPr>
          <a:xfrm>
            <a:off x="5885203" y="913431"/>
            <a:ext cx="3142211" cy="2036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Arial Narrow"/>
              <a:buNone/>
              <a:defRPr sz="21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 marL="914400" marR="0" lvl="1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–"/>
              <a:defRPr sz="18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 marL="1371600" marR="0" lvl="2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•"/>
              <a:defRPr sz="18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 marL="1828800" marR="0" lvl="3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–"/>
              <a:defRPr sz="15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 marL="2286000" marR="0" lvl="4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»"/>
              <a:defRPr sz="15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pPr marL="0" indent="0">
              <a:spcBef>
                <a:spcPts val="12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US" sz="1900" dirty="0"/>
              <a:t>Similar Field of View to HRI</a:t>
            </a:r>
          </a:p>
          <a:p>
            <a:pPr marL="0" indent="0">
              <a:spcBef>
                <a:spcPts val="12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US" sz="1900" dirty="0"/>
              <a:t>Wavelength range: </a:t>
            </a:r>
            <a:r>
              <a:rPr lang="en-US" sz="1900" dirty="0">
                <a:solidFill>
                  <a:schemeClr val="accent6"/>
                </a:solidFill>
              </a:rPr>
              <a:t>100 - 700 nm</a:t>
            </a:r>
          </a:p>
          <a:p>
            <a:pPr marL="0" indent="0">
              <a:spcBef>
                <a:spcPts val="1200"/>
              </a:spcBef>
              <a:buClr>
                <a:schemeClr val="dk1"/>
              </a:buClr>
              <a:buSzPts val="1100"/>
              <a:buFont typeface="Arial"/>
              <a:buNone/>
            </a:pPr>
            <a:r>
              <a:rPr lang="en-US" sz="1900" dirty="0"/>
              <a:t>Requested spectral resolution:</a:t>
            </a:r>
          </a:p>
          <a:p>
            <a:pPr indent="0">
              <a:spcBef>
                <a:spcPts val="600"/>
              </a:spcBef>
            </a:pPr>
            <a:r>
              <a:rPr lang="en-US" sz="1900" dirty="0">
                <a:solidFill>
                  <a:schemeClr val="accent6"/>
                </a:solidFill>
              </a:rPr>
              <a:t>R = 1,000 to 100,000 </a:t>
            </a:r>
            <a:endParaRPr lang="en-US" sz="1900" dirty="0"/>
          </a:p>
        </p:txBody>
      </p:sp>
      <p:pic>
        <p:nvPicPr>
          <p:cNvPr id="9" name="Picture 8" descr="Chart, histogram&#10;&#10;AI-generated content may be incorrect.">
            <a:extLst>
              <a:ext uri="{FF2B5EF4-FFF2-40B4-BE49-F238E27FC236}">
                <a16:creationId xmlns:a16="http://schemas.microsoft.com/office/drawing/2014/main" id="{774CCB52-37AB-1318-4692-C4D926D1F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6006"/>
            <a:ext cx="5562600" cy="2578100"/>
          </a:xfrm>
          <a:prstGeom prst="rect">
            <a:avLst/>
          </a:prstGeom>
        </p:spPr>
      </p:pic>
      <p:pic>
        <p:nvPicPr>
          <p:cNvPr id="11" name="Picture 10" descr="Diagram&#10;&#10;AI-generated content may be incorrect.">
            <a:extLst>
              <a:ext uri="{FF2B5EF4-FFF2-40B4-BE49-F238E27FC236}">
                <a16:creationId xmlns:a16="http://schemas.microsoft.com/office/drawing/2014/main" id="{A3FE7637-D8B9-CAAD-0AAD-28009BEA8B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230" y="1276339"/>
            <a:ext cx="5428093" cy="3031479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A055D6F0-C158-BC82-A2DC-9CA243608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86" y="1276339"/>
            <a:ext cx="5250568" cy="311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10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DEE4E-CEA4-5A65-EA6D-16A51B3F6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87E785-52DB-381D-2804-47677CE8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744" y="494607"/>
            <a:ext cx="2462645" cy="685800"/>
          </a:xfrm>
        </p:spPr>
        <p:txBody>
          <a:bodyPr>
            <a:normAutofit fontScale="90000"/>
          </a:bodyPr>
          <a:lstStyle/>
          <a:p>
            <a:r>
              <a:rPr lang="en-US" dirty="0"/>
              <a:t>Integral Field Spectrograph Design Basics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E9D54-3249-91B0-59F0-A19545FE63F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  <p:pic>
        <p:nvPicPr>
          <p:cNvPr id="3" name="Picture 2" descr="A picture containing text, printer&#10;&#10;AI-generated content may be incorrect.">
            <a:extLst>
              <a:ext uri="{FF2B5EF4-FFF2-40B4-BE49-F238E27FC236}">
                <a16:creationId xmlns:a16="http://schemas.microsoft.com/office/drawing/2014/main" id="{4F492E6F-7677-4C43-7A5D-5C373D4E06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9" t="1778" r="3530" b="2221"/>
          <a:stretch>
            <a:fillRect/>
          </a:stretch>
        </p:blipFill>
        <p:spPr>
          <a:xfrm>
            <a:off x="3300153" y="68520"/>
            <a:ext cx="4206240" cy="49377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7DCD47-540B-3BFF-4927-63A009DC1F49}"/>
              </a:ext>
            </a:extLst>
          </p:cNvPr>
          <p:cNvSpPr txBox="1"/>
          <p:nvPr/>
        </p:nvSpPr>
        <p:spPr>
          <a:xfrm>
            <a:off x="7371530" y="4561403"/>
            <a:ext cx="12586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Fleming et al.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56FA8C-A4C8-DC2A-64CC-E3C34DF37C70}"/>
              </a:ext>
            </a:extLst>
          </p:cNvPr>
          <p:cNvSpPr txBox="1"/>
          <p:nvPr/>
        </p:nvSpPr>
        <p:spPr>
          <a:xfrm>
            <a:off x="-406346" y="2740678"/>
            <a:ext cx="408790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>
              <a:spcBef>
                <a:spcPts val="600"/>
              </a:spcBef>
            </a:pPr>
            <a:r>
              <a:rPr lang="en-US" dirty="0">
                <a:solidFill>
                  <a:schemeClr val="bg1"/>
                </a:solidFill>
              </a:rPr>
              <a:t>Spatial resolution: ~ 20 mas</a:t>
            </a:r>
          </a:p>
          <a:p>
            <a:pPr marL="457200" lvl="0">
              <a:spcBef>
                <a:spcPts val="600"/>
              </a:spcBef>
            </a:pPr>
            <a:r>
              <a:rPr lang="en-US" dirty="0">
                <a:solidFill>
                  <a:schemeClr val="bg1"/>
                </a:solidFill>
              </a:rPr>
              <a:t>Much smaller Field of View: ~ 5 x 5 arcsec ~ 100x smaller than HRI and MOS</a:t>
            </a:r>
          </a:p>
          <a:p>
            <a:pPr marL="457200" lvl="0">
              <a:spcBef>
                <a:spcPts val="600"/>
              </a:spcBef>
            </a:pPr>
            <a:r>
              <a:rPr lang="en-US" dirty="0">
                <a:solidFill>
                  <a:schemeClr val="bg1"/>
                </a:solidFill>
              </a:rPr>
              <a:t>Modest Spectral Resolution:  ~ 5,000</a:t>
            </a:r>
          </a:p>
          <a:p>
            <a:pPr marL="457200" lvl="0">
              <a:spcBef>
                <a:spcPts val="600"/>
              </a:spcBef>
              <a:buClr>
                <a:schemeClr val="dk1"/>
              </a:buClr>
              <a:buSzPts val="1100"/>
            </a:pPr>
            <a:r>
              <a:rPr lang="en-US" dirty="0">
                <a:solidFill>
                  <a:schemeClr val="bg1"/>
                </a:solidFill>
              </a:rPr>
              <a:t>Wavelength Range: 100 – 1100 nm (far ultraviolet to near infrared)</a:t>
            </a:r>
          </a:p>
          <a:p>
            <a:pPr marL="460375" lvl="0" indent="-452438">
              <a:spcBef>
                <a:spcPts val="600"/>
              </a:spcBef>
              <a:buClr>
                <a:schemeClr val="dk1"/>
              </a:buClr>
              <a:buSzPts val="1100"/>
            </a:pPr>
            <a:r>
              <a:rPr lang="en-US" dirty="0">
                <a:solidFill>
                  <a:schemeClr val="bg1"/>
                </a:solidFill>
              </a:rPr>
              <a:t>	Challenge:  number of spectra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1C4881-BE40-F8EA-C472-64D671F41BB0}"/>
              </a:ext>
            </a:extLst>
          </p:cNvPr>
          <p:cNvSpPr txBox="1"/>
          <p:nvPr/>
        </p:nvSpPr>
        <p:spPr>
          <a:xfrm>
            <a:off x="104073" y="4698503"/>
            <a:ext cx="38058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See talk by Brian Fleming, Tuesday, 11:25am</a:t>
            </a:r>
          </a:p>
        </p:txBody>
      </p:sp>
    </p:spTree>
    <p:extLst>
      <p:ext uri="{BB962C8B-B14F-4D97-AF65-F5344CB8AC3E}">
        <p14:creationId xmlns:p14="http://schemas.microsoft.com/office/powerpoint/2010/main" val="396862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6225F-C361-1BA9-478D-9260F34213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7CA95-200A-5E89-7061-1D6C60566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3030D-6D0D-DC14-E4FB-416791C84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0758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Far ultraviolet Detectors: Microchannel Plates 100-250nm with very low noise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6FF37E-B0ED-A8EF-3B5D-0E4630857E4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  <p:pic>
        <p:nvPicPr>
          <p:cNvPr id="15" name="Picture 14" descr="Diagram&#10;&#10;AI-generated content may be incorrect.">
            <a:extLst>
              <a:ext uri="{FF2B5EF4-FFF2-40B4-BE49-F238E27FC236}">
                <a16:creationId xmlns:a16="http://schemas.microsoft.com/office/drawing/2014/main" id="{B6ED0B63-74D2-BECB-C2CF-1477C5661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7901" y="877420"/>
            <a:ext cx="4843082" cy="399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500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FE78C-6AC7-9940-80ED-F923B5096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3C5FC-AFBF-EFE4-84CA-48D77EBCD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A7871D-1C58-797A-A523-54360E8B9E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NUV-optical Detectors: options include UV-CMOS, UV-EMCCD, </a:t>
            </a:r>
            <a:r>
              <a:rPr lang="en-US" sz="1800" dirty="0" err="1"/>
              <a:t>SiC</a:t>
            </a:r>
            <a:r>
              <a:rPr lang="en-US" sz="1800" dirty="0"/>
              <a:t>, bi-alkali MCPs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14638-5748-9DEB-CB89-DB14569E12B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194C8D6-E9D7-8BF2-7947-419FF01A3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12" y="1167036"/>
            <a:ext cx="5701250" cy="315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530749C3-08B5-EE7D-BC7C-0B1C89A20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578" y="1051560"/>
            <a:ext cx="5952121" cy="326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6A337B-C1E5-9B37-76D6-2A2F6077112E}"/>
              </a:ext>
            </a:extLst>
          </p:cNvPr>
          <p:cNvSpPr txBox="1"/>
          <p:nvPr/>
        </p:nvSpPr>
        <p:spPr>
          <a:xfrm>
            <a:off x="7701302" y="4395251"/>
            <a:ext cx="12490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Hamden et al</a:t>
            </a:r>
          </a:p>
        </p:txBody>
      </p:sp>
      <p:pic>
        <p:nvPicPr>
          <p:cNvPr id="4102" name="Picture 6" descr="figure 1">
            <a:extLst>
              <a:ext uri="{FF2B5EF4-FFF2-40B4-BE49-F238E27FC236}">
                <a16:creationId xmlns:a16="http://schemas.microsoft.com/office/drawing/2014/main" id="{24EFD43F-B84B-0B9C-7309-DFA1BF690D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578" y="938436"/>
            <a:ext cx="6017511" cy="338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78C45D-21FD-7A9B-C61B-97AD95586669}"/>
              </a:ext>
            </a:extLst>
          </p:cNvPr>
          <p:cNvSpPr txBox="1"/>
          <p:nvPr/>
        </p:nvSpPr>
        <p:spPr>
          <a:xfrm>
            <a:off x="7701302" y="4395251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Romijn et al</a:t>
            </a:r>
          </a:p>
        </p:txBody>
      </p:sp>
    </p:spTree>
    <p:extLst>
      <p:ext uri="{BB962C8B-B14F-4D97-AF65-F5344CB8AC3E}">
        <p14:creationId xmlns:p14="http://schemas.microsoft.com/office/powerpoint/2010/main" val="261265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DDB57-E15C-1E13-A087-CEEF444B8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89B6E-C16C-E84C-7353-3E03EABF2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E38B3-940D-08ED-C5E3-60B4498FB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IR Detectors:  options include H4RG and Leonardo LM-APDs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4CAE6B-18E6-58BB-3AFB-774F84935C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  <p:pic>
        <p:nvPicPr>
          <p:cNvPr id="10" name="Picture 9" descr="A picture containing indoor&#10;&#10;AI-generated content may be incorrect.">
            <a:extLst>
              <a:ext uri="{FF2B5EF4-FFF2-40B4-BE49-F238E27FC236}">
                <a16:creationId xmlns:a16="http://schemas.microsoft.com/office/drawing/2014/main" id="{A59BF37C-BEAA-F6B7-DC47-F6F11DE622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700" y="801445"/>
            <a:ext cx="4701811" cy="4089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6766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57BA6-FDB6-36A6-50CB-A4FBD647A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7AE9-D015-E089-E429-46D826B2E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4E7FD-2664-2AFD-B2AA-AD42779B6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UV Mirror Coatings:  options include various forms of protected </a:t>
            </a:r>
            <a:r>
              <a:rPr lang="en-US" sz="1800" dirty="0" err="1"/>
              <a:t>LiF</a:t>
            </a:r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A119E-CA9B-4E0C-F644-0BBE872B44F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  <p:pic>
        <p:nvPicPr>
          <p:cNvPr id="6" name="Picture 5" descr="A picture containing indoor&#10;&#10;AI-generated content may be incorrect.">
            <a:extLst>
              <a:ext uri="{FF2B5EF4-FFF2-40B4-BE49-F238E27FC236}">
                <a16:creationId xmlns:a16="http://schemas.microsoft.com/office/drawing/2014/main" id="{61D3954C-3114-F303-BE6A-BA78D834D6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786" y="822960"/>
            <a:ext cx="5114509" cy="3840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385312-AD1E-042D-AA25-BDDD3C9ADD45}"/>
              </a:ext>
            </a:extLst>
          </p:cNvPr>
          <p:cNvSpPr txBox="1"/>
          <p:nvPr/>
        </p:nvSpPr>
        <p:spPr>
          <a:xfrm>
            <a:off x="6644686" y="4715291"/>
            <a:ext cx="19106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Quijada and Fleming</a:t>
            </a:r>
          </a:p>
        </p:txBody>
      </p:sp>
    </p:spTree>
    <p:extLst>
      <p:ext uri="{BB962C8B-B14F-4D97-AF65-F5344CB8AC3E}">
        <p14:creationId xmlns:p14="http://schemas.microsoft.com/office/powerpoint/2010/main" val="6959449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7C17E-47EA-D623-6DD3-76DBEFAD2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DA7E7-F784-8F07-2FBD-5AEAA2F61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F8728-5F4A-0411-EE44-25F6FD7AEE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Multi-object Selection Technologies:  both MSA and MMDs being considered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2E97D-6B67-FBBA-D28C-51511E8D57F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1C9CF7-0E4A-D0C8-DE98-A1A25D8D607B}"/>
              </a:ext>
            </a:extLst>
          </p:cNvPr>
          <p:cNvSpPr txBox="1"/>
          <p:nvPr/>
        </p:nvSpPr>
        <p:spPr>
          <a:xfrm>
            <a:off x="7491575" y="4480640"/>
            <a:ext cx="13512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Kutyrev</a:t>
            </a:r>
            <a:r>
              <a:rPr lang="en-US" dirty="0">
                <a:solidFill>
                  <a:schemeClr val="bg1"/>
                </a:solidFill>
              </a:rPr>
              <a:t> et al</a:t>
            </a:r>
          </a:p>
        </p:txBody>
      </p:sp>
      <p:pic>
        <p:nvPicPr>
          <p:cNvPr id="8" name="Picture 7" descr="Diagram&#10;&#10;AI-generated content may be incorrect.">
            <a:extLst>
              <a:ext uri="{FF2B5EF4-FFF2-40B4-BE49-F238E27FC236}">
                <a16:creationId xmlns:a16="http://schemas.microsoft.com/office/drawing/2014/main" id="{373E7A9E-F51A-5513-0F60-83C05A251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578" y="976848"/>
            <a:ext cx="5877276" cy="34230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DC18C38-BF46-1435-AFE1-D2E28556C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6918" y="976848"/>
            <a:ext cx="4639011" cy="34670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C4077C-550F-2750-5350-CD175AECB9CD}"/>
              </a:ext>
            </a:extLst>
          </p:cNvPr>
          <p:cNvSpPr txBox="1"/>
          <p:nvPr/>
        </p:nvSpPr>
        <p:spPr>
          <a:xfrm>
            <a:off x="6679740" y="4478126"/>
            <a:ext cx="13512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Robberto</a:t>
            </a:r>
            <a:r>
              <a:rPr lang="en-US" dirty="0">
                <a:solidFill>
                  <a:schemeClr val="bg1"/>
                </a:solidFill>
              </a:rPr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130034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2238D-8F24-250A-EEAB-8D7B7D8E0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C09E5-0B83-981D-8860-10750244A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DB68E-FA3B-A67E-A786-39E6C1B26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Low scatter UV diffraction gratings from several groups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7FC2D8-425F-68E1-7DDD-75D91F655A4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F8DAF9-7F18-F1DC-BCE5-D89FB45F9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472" y="2092363"/>
            <a:ext cx="5559552" cy="2098548"/>
          </a:xfrm>
          <a:prstGeom prst="rect">
            <a:avLst/>
          </a:prstGeom>
        </p:spPr>
      </p:pic>
      <p:pic>
        <p:nvPicPr>
          <p:cNvPr id="6" name="Picture 5" descr="A hand holding a phone&#10;&#10;Description automatically generated">
            <a:extLst>
              <a:ext uri="{FF2B5EF4-FFF2-40B4-BE49-F238E27FC236}">
                <a16:creationId xmlns:a16="http://schemas.microsoft.com/office/drawing/2014/main" id="{B6A1DFD4-9CFF-6A5F-C06A-2A5E6E6663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5084" y="880110"/>
            <a:ext cx="2555444" cy="39319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109ACF-5936-349C-38F1-98A86AD0D234}"/>
              </a:ext>
            </a:extLst>
          </p:cNvPr>
          <p:cNvSpPr txBox="1"/>
          <p:nvPr/>
        </p:nvSpPr>
        <p:spPr>
          <a:xfrm>
            <a:off x="4572000" y="4355783"/>
            <a:ext cx="14382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McEntaffer</a:t>
            </a:r>
            <a:r>
              <a:rPr lang="en-US" dirty="0">
                <a:solidFill>
                  <a:schemeClr val="bg1"/>
                </a:solidFill>
              </a:rPr>
              <a:t> et al</a:t>
            </a:r>
          </a:p>
        </p:txBody>
      </p:sp>
    </p:spTree>
    <p:extLst>
      <p:ext uri="{BB962C8B-B14F-4D97-AF65-F5344CB8AC3E}">
        <p14:creationId xmlns:p14="http://schemas.microsoft.com/office/powerpoint/2010/main" val="11689397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F86BC-114F-ABA7-26D7-3A60EA1EFD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A7B48-C888-1BDB-3EB3-60A4640CC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8F694-AE01-D833-75B6-6124B41A36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910125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UV reflection and transmission filters for imaging in the FUV and NUV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33152-69EA-AA37-90EA-837C62200B1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C043A2-8710-0C59-0B93-71E5BFB449AE}"/>
              </a:ext>
            </a:extLst>
          </p:cNvPr>
          <p:cNvSpPr txBox="1"/>
          <p:nvPr/>
        </p:nvSpPr>
        <p:spPr>
          <a:xfrm>
            <a:off x="4116763" y="4305949"/>
            <a:ext cx="17844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Larruquert</a:t>
            </a:r>
            <a:r>
              <a:rPr lang="en-US" dirty="0">
                <a:solidFill>
                  <a:schemeClr val="bg1"/>
                </a:solidFill>
              </a:rPr>
              <a:t> &amp; France</a:t>
            </a:r>
          </a:p>
        </p:txBody>
      </p:sp>
      <p:pic>
        <p:nvPicPr>
          <p:cNvPr id="8" name="Picture 7" descr="Chart, line chart&#10;&#10;AI-generated content may be incorrect.">
            <a:extLst>
              <a:ext uri="{FF2B5EF4-FFF2-40B4-BE49-F238E27FC236}">
                <a16:creationId xmlns:a16="http://schemas.microsoft.com/office/drawing/2014/main" id="{6CC58303-253E-7304-645E-4828319A9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72" y="1654030"/>
            <a:ext cx="5342581" cy="2602086"/>
          </a:xfrm>
          <a:prstGeom prst="rect">
            <a:avLst/>
          </a:prstGeom>
        </p:spPr>
      </p:pic>
      <p:pic>
        <p:nvPicPr>
          <p:cNvPr id="11" name="Picture 10" descr="Chart, histogram&#10;&#10;AI-generated content may be incorrect.">
            <a:extLst>
              <a:ext uri="{FF2B5EF4-FFF2-40B4-BE49-F238E27FC236}">
                <a16:creationId xmlns:a16="http://schemas.microsoft.com/office/drawing/2014/main" id="{D323419B-D0E2-93CC-E794-AE217860E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887" y="675394"/>
            <a:ext cx="2129987" cy="2168434"/>
          </a:xfrm>
          <a:prstGeom prst="rect">
            <a:avLst/>
          </a:prstGeom>
        </p:spPr>
      </p:pic>
      <p:pic>
        <p:nvPicPr>
          <p:cNvPr id="13" name="Picture 12" descr="A picture containing chart&#10;&#10;AI-generated content may be incorrect.">
            <a:extLst>
              <a:ext uri="{FF2B5EF4-FFF2-40B4-BE49-F238E27FC236}">
                <a16:creationId xmlns:a16="http://schemas.microsoft.com/office/drawing/2014/main" id="{B34AC5AC-D7C7-CFFA-3C5C-7F70523D70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0225" y="2888617"/>
            <a:ext cx="2737313" cy="2172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7699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D4AF9-6E54-8A4D-DF49-525308489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A2BC6-D3B8-97B9-582B-9669B49A1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Necessary Technologies Are Already in Development (TRL 3+)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D5CBD8-0618-593D-024F-93E300EFD6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86023" y="822960"/>
            <a:ext cx="3263601" cy="3840600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800" dirty="0"/>
              <a:t>Reflective image slicers: recent advances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FEF958-1F91-5A07-E4F3-03B84893321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  <p:pic>
        <p:nvPicPr>
          <p:cNvPr id="8" name="Picture 7" descr="A picture containing indoor, silver&#10;&#10;AI-generated content may be incorrect.">
            <a:extLst>
              <a:ext uri="{FF2B5EF4-FFF2-40B4-BE49-F238E27FC236}">
                <a16:creationId xmlns:a16="http://schemas.microsoft.com/office/drawing/2014/main" id="{D306227C-893A-004F-5541-842B52039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1506" y="1521124"/>
            <a:ext cx="2675208" cy="23779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9157B7-4F02-FBDB-82A5-449D7A8DF8B4}"/>
              </a:ext>
            </a:extLst>
          </p:cNvPr>
          <p:cNvSpPr txBox="1"/>
          <p:nvPr/>
        </p:nvSpPr>
        <p:spPr>
          <a:xfrm>
            <a:off x="8197327" y="3922468"/>
            <a:ext cx="9466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Shore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31C2FFE2-2F1B-16EC-B94D-AA30AA70C1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86" y="3053006"/>
            <a:ext cx="5712311" cy="161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96933FD-28C2-D82E-1CF5-93C3D18A66FC}"/>
              </a:ext>
            </a:extLst>
          </p:cNvPr>
          <p:cNvSpPr txBox="1"/>
          <p:nvPr/>
        </p:nvSpPr>
        <p:spPr>
          <a:xfrm>
            <a:off x="4418174" y="4715291"/>
            <a:ext cx="14985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Suematsu et al</a:t>
            </a:r>
          </a:p>
        </p:txBody>
      </p:sp>
      <p:pic>
        <p:nvPicPr>
          <p:cNvPr id="10244" name="Picture 4" descr="View of one echelette mirrors developed by Winlight Optics for CNES. Only few mirrors are visible. ">
            <a:extLst>
              <a:ext uri="{FF2B5EF4-FFF2-40B4-BE49-F238E27FC236}">
                <a16:creationId xmlns:a16="http://schemas.microsoft.com/office/drawing/2014/main" id="{948AAFEC-DBBA-4F32-CE6B-736D4881C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495" y="783161"/>
            <a:ext cx="2675208" cy="192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9F49F1-7CF6-0D96-5BD2-3872AEEC86E3}"/>
              </a:ext>
            </a:extLst>
          </p:cNvPr>
          <p:cNvSpPr txBox="1"/>
          <p:nvPr/>
        </p:nvSpPr>
        <p:spPr>
          <a:xfrm>
            <a:off x="5828897" y="783161"/>
            <a:ext cx="9466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CNES</a:t>
            </a:r>
          </a:p>
        </p:txBody>
      </p:sp>
    </p:spTree>
    <p:extLst>
      <p:ext uri="{BB962C8B-B14F-4D97-AF65-F5344CB8AC3E}">
        <p14:creationId xmlns:p14="http://schemas.microsoft.com/office/powerpoint/2010/main" val="23641650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E821C-95E2-F86B-9BD0-C72BE2D01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57895-235B-A773-B586-E3D3D563D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" y="714891"/>
            <a:ext cx="4457699" cy="1903615"/>
          </a:xfrm>
        </p:spPr>
        <p:txBody>
          <a:bodyPr/>
          <a:lstStyle/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A community of 100’s of scientists have defined an ambitious and world-class suite of transformational astrophysics instruments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Capabilities cover the FUV to the IR from 100 to 1700nm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Wide fields of view – up to 6 arcmin square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Spectral resolutions as high as 100k, and as low as several hundred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65ABD8-8517-1668-EA84-8E4E1F81CAA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5E8A44D-F7CC-F4A2-1D93-1E751A43AE7B}"/>
              </a:ext>
            </a:extLst>
          </p:cNvPr>
          <p:cNvSpPr txBox="1">
            <a:spLocks/>
          </p:cNvSpPr>
          <p:nvPr/>
        </p:nvSpPr>
        <p:spPr>
          <a:xfrm>
            <a:off x="4271115" y="665013"/>
            <a:ext cx="4640129" cy="19036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7550" tIns="58775" rIns="117550" bIns="587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286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Arial Narrow"/>
              <a:buNone/>
              <a:defRPr sz="21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1pPr>
            <a:lvl2pPr marL="914400" marR="0" lvl="1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–"/>
              <a:defRPr sz="18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2pPr>
            <a:lvl3pPr marL="1371600" marR="0" lvl="2" indent="-34290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Narrow"/>
              <a:buChar char="•"/>
              <a:defRPr sz="18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3pPr>
            <a:lvl4pPr marL="1828800" marR="0" lvl="3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–"/>
              <a:defRPr sz="15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4pPr>
            <a:lvl5pPr marL="2286000" marR="0" lvl="4" indent="-323850" algn="l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 Narrow"/>
              <a:buChar char="»"/>
              <a:defRPr sz="15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 Narrow"/>
              <a:buChar char="•"/>
              <a:defRPr sz="1200" b="0" i="0" u="none" strike="noStrike" cap="none">
                <a:solidFill>
                  <a:schemeClr val="lt1"/>
                </a:solidFill>
                <a:latin typeface="Arial Narrow"/>
                <a:ea typeface="Arial Narrow"/>
                <a:cs typeface="Arial Narrow"/>
                <a:sym typeface="Arial Narrow"/>
              </a:defRPr>
            </a:lvl9pPr>
          </a:lstStyle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Integral field spectroscopy over modest fields with modest spectral resolution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The necessary technology Maturation Plan to guide investments has been delivered to NASA HQ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Goal is to advance all key technologies to TRL 5 before MCR</a:t>
            </a:r>
          </a:p>
          <a:p>
            <a:pPr marL="571500" indent="-342900">
              <a:buFont typeface="Arial" panose="020B0604020202020204" pitchFamily="34" charset="0"/>
              <a:buChar char="•"/>
            </a:pPr>
            <a:r>
              <a:rPr lang="en-US" sz="1200" dirty="0"/>
              <a:t>These instruments are defined by, and will enable, the Decadal prioritized science portfolio for HWO Astrophysics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51A7A8-084A-D7BF-19C6-DCA5FBC6C638}"/>
              </a:ext>
            </a:extLst>
          </p:cNvPr>
          <p:cNvSpPr/>
          <p:nvPr/>
        </p:nvSpPr>
        <p:spPr>
          <a:xfrm>
            <a:off x="513256" y="2493818"/>
            <a:ext cx="8179724" cy="25811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57BA59-77D1-2627-C1E9-D132A9955B0D}"/>
              </a:ext>
            </a:extLst>
          </p:cNvPr>
          <p:cNvSpPr txBox="1"/>
          <p:nvPr/>
        </p:nvSpPr>
        <p:spPr>
          <a:xfrm>
            <a:off x="2224073" y="2672533"/>
            <a:ext cx="9258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EAC-1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EE88BF6-003C-0CED-E1E4-C3FFE328B04E}"/>
              </a:ext>
            </a:extLst>
          </p:cNvPr>
          <p:cNvGrpSpPr/>
          <p:nvPr/>
        </p:nvGrpSpPr>
        <p:grpSpPr>
          <a:xfrm>
            <a:off x="3102807" y="2585289"/>
            <a:ext cx="2730339" cy="2453849"/>
            <a:chOff x="3903217" y="646007"/>
            <a:chExt cx="4529172" cy="4070522"/>
          </a:xfrm>
        </p:grpSpPr>
        <p:pic>
          <p:nvPicPr>
            <p:cNvPr id="14" name="Picture 13" descr="Chart, radar chart&#10;&#10;AI-generated content may be incorrect.">
              <a:extLst>
                <a:ext uri="{FF2B5EF4-FFF2-40B4-BE49-F238E27FC236}">
                  <a16:creationId xmlns:a16="http://schemas.microsoft.com/office/drawing/2014/main" id="{51F77CA6-FB78-9F29-5B7C-4DCF43348B5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03217" y="646007"/>
              <a:ext cx="4529172" cy="4070522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3D93681-BBAA-9563-0E70-45F24D2DC6B0}"/>
                </a:ext>
              </a:extLst>
            </p:cNvPr>
            <p:cNvSpPr/>
            <p:nvPr/>
          </p:nvSpPr>
          <p:spPr>
            <a:xfrm>
              <a:off x="4275438" y="4349578"/>
              <a:ext cx="1334530" cy="36695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B47395C-B2E4-A861-4ED6-0F567B1B7D40}"/>
              </a:ext>
            </a:extLst>
          </p:cNvPr>
          <p:cNvSpPr txBox="1"/>
          <p:nvPr/>
        </p:nvSpPr>
        <p:spPr>
          <a:xfrm>
            <a:off x="5150377" y="2672533"/>
            <a:ext cx="10476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EAC-2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680C2E-5C65-1164-E10A-18C3776D32AE}"/>
              </a:ext>
            </a:extLst>
          </p:cNvPr>
          <p:cNvSpPr txBox="1"/>
          <p:nvPr/>
        </p:nvSpPr>
        <p:spPr>
          <a:xfrm>
            <a:off x="7442570" y="2672533"/>
            <a:ext cx="10476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EAC-3</a:t>
            </a: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936B7DEC-A8F1-F67E-380F-FF7BE05DC3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68276" y="2539536"/>
            <a:ext cx="806985" cy="23889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5E0378-B37C-34A6-B42B-1AE9AD0B38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9094" y="2585289"/>
            <a:ext cx="927773" cy="2387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44229"/>
      </p:ext>
    </p:extLst>
  </p:cSld>
  <p:clrMapOvr>
    <a:masterClrMapping/>
  </p:clrMapOvr>
</p:sld>
</file>

<file path=ppt/theme/theme1.xml><?xml version="1.0" encoding="utf-8"?>
<a:theme xmlns:a="http://schemas.openxmlformats.org/drawingml/2006/main" name="HWO_dark_2">
  <a:themeElements>
    <a:clrScheme name="HWO 1">
      <a:dk1>
        <a:srgbClr val="000000"/>
      </a:dk1>
      <a:lt1>
        <a:srgbClr val="FFFFFF"/>
      </a:lt1>
      <a:dk2>
        <a:srgbClr val="1D1B4D"/>
      </a:dk2>
      <a:lt2>
        <a:srgbClr val="BAD8FF"/>
      </a:lt2>
      <a:accent1>
        <a:srgbClr val="A6B0BB"/>
      </a:accent1>
      <a:accent2>
        <a:srgbClr val="B7B7B7"/>
      </a:accent2>
      <a:accent3>
        <a:srgbClr val="66A0FF"/>
      </a:accent3>
      <a:accent4>
        <a:srgbClr val="F59B09"/>
      </a:accent4>
      <a:accent5>
        <a:srgbClr val="0648FF"/>
      </a:accent5>
      <a:accent6>
        <a:srgbClr val="13D5BE"/>
      </a:accent6>
      <a:hlink>
        <a:srgbClr val="66A0FF"/>
      </a:hlink>
      <a:folHlink>
        <a:srgbClr val="0648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7005d458-45be-48ae-8140-d43da96dd17b}" enabled="0" method="" siteId="{7005d458-45be-48ae-8140-d43da96dd17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14240</TotalTime>
  <Words>1935</Words>
  <Application>Microsoft Office PowerPoint</Application>
  <PresentationFormat>On-screen Show (16:9)</PresentationFormat>
  <Paragraphs>283</Paragraphs>
  <Slides>28</Slides>
  <Notes>9</Notes>
  <HiddenSlides>5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Avenir Next Condensed Demi Bold</vt:lpstr>
      <vt:lpstr>Avenir Next Regular</vt:lpstr>
      <vt:lpstr>Avenir Next Demi Bold</vt:lpstr>
      <vt:lpstr>Malgun Gothic Semilight</vt:lpstr>
      <vt:lpstr>Arial Narrow</vt:lpstr>
      <vt:lpstr>Avenir Next Condensed Medium</vt:lpstr>
      <vt:lpstr>Avenir Next Condensed</vt:lpstr>
      <vt:lpstr>Avenir</vt:lpstr>
      <vt:lpstr>Cambria Math</vt:lpstr>
      <vt:lpstr>Arial</vt:lpstr>
      <vt:lpstr>HWO_dark_2</vt:lpstr>
      <vt:lpstr>Towards the HWO Greater Instrument Complement - Science Drivers and Capabilities</vt:lpstr>
      <vt:lpstr>EAC 1-3 Preliminary specs &amp; candidate instruments</vt:lpstr>
      <vt:lpstr>PowerPoint Presentation</vt:lpstr>
      <vt:lpstr>PowerPoint Presentation</vt:lpstr>
      <vt:lpstr>HWO Working Groups</vt:lpstr>
      <vt:lpstr>PowerPoint Presentation</vt:lpstr>
      <vt:lpstr>The cycles of matter</vt:lpstr>
      <vt:lpstr>Mapping galactic outflows and recycling</vt:lpstr>
      <vt:lpstr>The building blocks of galaxies</vt:lpstr>
      <vt:lpstr>Timing the mergers of the largest black holes</vt:lpstr>
      <vt:lpstr>Why do massive galaxies stop forming stars?</vt:lpstr>
      <vt:lpstr>How does star formation propagate within galaxies?</vt:lpstr>
      <vt:lpstr>The most chemically primitive stars</vt:lpstr>
      <vt:lpstr>What is the mass of the dark matter particle?</vt:lpstr>
      <vt:lpstr>VIS / NIR Imaging Needs – Field of View  and Spatial Resolution</vt:lpstr>
      <vt:lpstr>Wavelength Range Needs</vt:lpstr>
      <vt:lpstr>Multi-Object Spectrograph Design Basics</vt:lpstr>
      <vt:lpstr>UV MOS Needs – Wavelength Range, Spectral Resolution, &amp; FoV</vt:lpstr>
      <vt:lpstr>Integral Field Spectrograph Design Basics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Necessary Technologies Are Already in Development (TRL 3+)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Towards the HWO Greater Instrument Complement - Science Drivers and Capabilities</dc:title>
  <cp:lastModifiedBy>Mrowczynski, Kayla (GSFC-660.0)[ASRC FEDERAL SYSTEM SOLUTIONS]</cp:lastModifiedBy>
  <cp:revision>9</cp:revision>
  <dcterms:modified xsi:type="dcterms:W3CDTF">2025-07-17T15:40:01Z</dcterms:modified>
</cp:coreProperties>
</file>