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85" r:id="rId2"/>
  </p:sldIdLst>
  <p:sldSz cx="38404800" cy="29260800"/>
  <p:notesSz cx="6858000" cy="9144000"/>
  <p:embeddedFontLst>
    <p:embeddedFont>
      <p:font typeface="Book Antiqua" panose="02040602050305030304" pitchFamily="18"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Lucida Sans" panose="020B0602030504020204" pitchFamily="34" charset="77"/>
      <p:regular r:id="rId12"/>
      <p:bold r:id="rId13"/>
      <p:italic r:id="rId14"/>
      <p:boldItalic r:id="rId15"/>
    </p:embeddedFont>
    <p:embeddedFont>
      <p:font typeface="Noto Sans Symbols"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KIplCUe84vnOLoeMyAoc8exesv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A43DCE-98E6-4166-0F05-F80F6544CFF2}" name="Tanisha Arora" initials="TA" userId="S::tarora4@mywvm.wvm.edu::24266503-3146-418e-a423-6d5f127849fb" providerId="AD"/>
  <p188:author id="{579C8BFE-19B5-A12C-42C8-52B5971D2FAC}" name="Paradis, Carlos V. (ARC-TI)[KBR Wyle Services, LLC]" initials="CP" userId="S::cvparadi@ndc.nasa.gov::71333edf-f127-4d0f-8c9c-9118668162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ya Chhibber" initials="" lastIdx="7" clrIdx="0"/>
  <p:cmAuthor id="1" name="Jarome Cervantes" initials="" lastIdx="6" clrIdx="1"/>
  <p:cmAuthor id="2" name="Carlos Andrade" initials=""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8D8"/>
    <a:srgbClr val="A5A5A5"/>
    <a:srgbClr val="A4001D"/>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D32CB5-E6EE-4311-8529-B71CB56A46E0}">
  <a:tblStyle styleId="{F5D32CB5-E6EE-4311-8529-B71CB56A46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2F7DB7-A411-459E-916A-DC79F5767C4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87"/>
    <p:restoredTop sz="93061" autoAdjust="0"/>
  </p:normalViewPr>
  <p:slideViewPr>
    <p:cSldViewPr snapToGrid="0">
      <p:cViewPr>
        <p:scale>
          <a:sx n="45" d="100"/>
          <a:sy n="45" d="100"/>
        </p:scale>
        <p:origin x="744" y="-2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51" Type="http://schemas.openxmlformats.org/officeDocument/2006/relationships/theme" Target="theme/theme1.xml"/><Relationship Id="rId3"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3" Type="http://schemas.microsoft.com/office/2018/10/relationships/authors" Target="authors.xml"/><Relationship Id="rId5" Type="http://schemas.openxmlformats.org/officeDocument/2006/relationships/font" Target="fonts/font2.fntdata"/><Relationship Id="rId15"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4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4"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4"/>
        <p:cNvGrpSpPr/>
        <p:nvPr/>
      </p:nvGrpSpPr>
      <p:grpSpPr>
        <a:xfrm>
          <a:off x="0" y="0"/>
          <a:ext cx="0" cy="0"/>
          <a:chOff x="0" y="0"/>
          <a:chExt cx="0" cy="0"/>
        </a:xfrm>
      </p:grpSpPr>
      <p:sp>
        <p:nvSpPr>
          <p:cNvPr id="8085" name="Google Shape;8085;g344d4b5e9c3_27_1194: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6" name="Google Shape;8086;g344d4b5e9c3_27_1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g36efc1848ec_2_18"/>
          <p:cNvSpPr txBox="1">
            <a:spLocks noGrp="1"/>
          </p:cNvSpPr>
          <p:nvPr>
            <p:ph type="ctrTitle"/>
          </p:nvPr>
        </p:nvSpPr>
        <p:spPr>
          <a:xfrm>
            <a:off x="1772526" y="5852160"/>
            <a:ext cx="34564200" cy="7803000"/>
          </a:xfrm>
          <a:prstGeom prst="rect">
            <a:avLst/>
          </a:prstGeom>
          <a:noFill/>
          <a:ln>
            <a:noFill/>
          </a:ln>
        </p:spPr>
        <p:txBody>
          <a:bodyPr spcFirstLastPara="1" wrap="square" lIns="189275" tIns="0" rIns="189275" bIns="0" anchor="b" anchorCtr="0">
            <a:normAutofit/>
          </a:bodyPr>
          <a:lstStyle>
            <a:lvl1pPr lvl="0" algn="ctr">
              <a:lnSpc>
                <a:spcPct val="100000"/>
              </a:lnSpc>
              <a:spcBef>
                <a:spcPts val="0"/>
              </a:spcBef>
              <a:spcAft>
                <a:spcPts val="0"/>
              </a:spcAft>
              <a:buSzPts val="1378"/>
              <a:buNone/>
              <a:defRPr sz="19891" b="1" cap="none">
                <a:solidFill>
                  <a:srgbClr val="EAD594"/>
                </a:solidFill>
              </a:defRPr>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06" name="Google Shape;106;g36efc1848ec_2_18"/>
          <p:cNvSpPr txBox="1">
            <a:spLocks noGrp="1"/>
          </p:cNvSpPr>
          <p:nvPr>
            <p:ph type="subTitle" idx="1"/>
          </p:nvPr>
        </p:nvSpPr>
        <p:spPr>
          <a:xfrm>
            <a:off x="5760720" y="14215245"/>
            <a:ext cx="26883300" cy="7477800"/>
          </a:xfrm>
          <a:prstGeom prst="rect">
            <a:avLst/>
          </a:prstGeom>
          <a:noFill/>
          <a:ln>
            <a:noFill/>
          </a:ln>
        </p:spPr>
        <p:txBody>
          <a:bodyPr spcFirstLastPara="1" wrap="square" lIns="378525" tIns="189275" rIns="378525" bIns="189275" anchor="t" anchorCtr="0">
            <a:noAutofit/>
          </a:bodyPr>
          <a:lstStyle>
            <a:lvl1pPr lvl="0" algn="ctr">
              <a:lnSpc>
                <a:spcPct val="100000"/>
              </a:lnSpc>
              <a:spcBef>
                <a:spcPts val="2325"/>
              </a:spcBef>
              <a:spcAft>
                <a:spcPts val="0"/>
              </a:spcAft>
              <a:buSzPts val="7492"/>
              <a:buNone/>
              <a:defRPr sz="11538">
                <a:solidFill>
                  <a:schemeClr val="lt1"/>
                </a:solidFill>
              </a:defRPr>
            </a:lvl1pPr>
            <a:lvl2pPr lvl="1" algn="ctr">
              <a:lnSpc>
                <a:spcPct val="100000"/>
              </a:lnSpc>
              <a:spcBef>
                <a:spcPts val="344"/>
              </a:spcBef>
              <a:spcAft>
                <a:spcPts val="0"/>
              </a:spcAft>
              <a:buSzPts val="1378"/>
              <a:buNone/>
              <a:defRPr sz="9902"/>
            </a:lvl2pPr>
            <a:lvl3pPr lvl="2" algn="ctr">
              <a:lnSpc>
                <a:spcPct val="100000"/>
              </a:lnSpc>
              <a:spcBef>
                <a:spcPts val="344"/>
              </a:spcBef>
              <a:spcAft>
                <a:spcPts val="0"/>
              </a:spcAft>
              <a:buSzPts val="1636"/>
              <a:buNone/>
              <a:defRPr sz="9127"/>
            </a:lvl3pPr>
            <a:lvl4pPr lvl="3" algn="ctr">
              <a:lnSpc>
                <a:spcPct val="100000"/>
              </a:lnSpc>
              <a:spcBef>
                <a:spcPts val="344"/>
              </a:spcBef>
              <a:spcAft>
                <a:spcPts val="0"/>
              </a:spcAft>
              <a:buSzPts val="1722"/>
              <a:buNone/>
              <a:defRPr sz="8352"/>
            </a:lvl4pPr>
            <a:lvl5pPr lvl="4" algn="ctr">
              <a:lnSpc>
                <a:spcPct val="100000"/>
              </a:lnSpc>
              <a:spcBef>
                <a:spcPts val="344"/>
              </a:spcBef>
              <a:spcAft>
                <a:spcPts val="0"/>
              </a:spcAft>
              <a:buSzPts val="1722"/>
              <a:buNone/>
              <a:defRPr sz="8352"/>
            </a:lvl5pPr>
            <a:lvl6pPr lvl="5" algn="ctr">
              <a:lnSpc>
                <a:spcPct val="100000"/>
              </a:lnSpc>
              <a:spcBef>
                <a:spcPts val="344"/>
              </a:spcBef>
              <a:spcAft>
                <a:spcPts val="0"/>
              </a:spcAft>
              <a:buSzPts val="1722"/>
              <a:buNone/>
              <a:defRPr sz="7405"/>
            </a:lvl6pPr>
            <a:lvl7pPr lvl="6" algn="ctr">
              <a:lnSpc>
                <a:spcPct val="100000"/>
              </a:lnSpc>
              <a:spcBef>
                <a:spcPts val="344"/>
              </a:spcBef>
              <a:spcAft>
                <a:spcPts val="0"/>
              </a:spcAft>
              <a:buSzPts val="1722"/>
              <a:buNone/>
              <a:defRPr sz="6630"/>
            </a:lvl7pPr>
            <a:lvl8pPr lvl="7" algn="ctr">
              <a:lnSpc>
                <a:spcPct val="100000"/>
              </a:lnSpc>
              <a:spcBef>
                <a:spcPts val="344"/>
              </a:spcBef>
              <a:spcAft>
                <a:spcPts val="0"/>
              </a:spcAft>
              <a:buSzPts val="1722"/>
              <a:buNone/>
              <a:defRPr sz="5769"/>
            </a:lvl8pPr>
            <a:lvl9pPr lvl="8" algn="ctr">
              <a:lnSpc>
                <a:spcPct val="100000"/>
              </a:lnSpc>
              <a:spcBef>
                <a:spcPts val="344"/>
              </a:spcBef>
              <a:spcAft>
                <a:spcPts val="0"/>
              </a:spcAft>
              <a:buSzPts val="1722"/>
              <a:buNone/>
              <a:defRPr sz="5769"/>
            </a:lvl9pPr>
          </a:lstStyle>
          <a:p>
            <a:endParaRPr/>
          </a:p>
        </p:txBody>
      </p:sp>
      <p:sp>
        <p:nvSpPr>
          <p:cNvPr id="107" name="Google Shape;107;g36efc1848ec_2_18"/>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08" name="Google Shape;108;g36efc1848ec_2_18"/>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09" name="Google Shape;109;g36efc1848ec_2_18"/>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g36efc1848ec_2_74"/>
          <p:cNvSpPr txBox="1">
            <a:spLocks noGrp="1"/>
          </p:cNvSpPr>
          <p:nvPr>
            <p:ph type="title"/>
          </p:nvPr>
        </p:nvSpPr>
        <p:spPr>
          <a:xfrm>
            <a:off x="1920875" y="1171575"/>
            <a:ext cx="34563000" cy="4876800"/>
          </a:xfrm>
          <a:prstGeom prst="rect">
            <a:avLst/>
          </a:prstGeom>
          <a:noFill/>
          <a:ln>
            <a:noFill/>
          </a:ln>
        </p:spPr>
        <p:txBody>
          <a:bodyPr spcFirstLastPara="1" wrap="square" lIns="378525" tIns="189275" rIns="378525" bIns="189275" anchor="ctr" anchorCtr="0">
            <a:normAutofit/>
          </a:bodyPr>
          <a:lstStyle>
            <a:lvl1pPr lvl="0" algn="ctr">
              <a:lnSpc>
                <a:spcPct val="100000"/>
              </a:lnSpc>
              <a:spcBef>
                <a:spcPts val="0"/>
              </a:spcBef>
              <a:spcAft>
                <a:spcPts val="0"/>
              </a:spcAft>
              <a:buSzPts val="1378"/>
              <a:buNone/>
              <a:defRPr sz="16963"/>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62" name="Google Shape;162;g36efc1848ec_2_74"/>
          <p:cNvSpPr txBox="1">
            <a:spLocks noGrp="1"/>
          </p:cNvSpPr>
          <p:nvPr>
            <p:ph type="body" idx="1"/>
          </p:nvPr>
        </p:nvSpPr>
        <p:spPr>
          <a:xfrm>
            <a:off x="1920240" y="6827522"/>
            <a:ext cx="16962000" cy="19310700"/>
          </a:xfrm>
          <a:prstGeom prst="rect">
            <a:avLst/>
          </a:prstGeom>
          <a:noFill/>
          <a:ln>
            <a:noFill/>
          </a:ln>
        </p:spPr>
        <p:txBody>
          <a:bodyPr spcFirstLastPara="1" wrap="square" lIns="378525" tIns="189275" rIns="378525" bIns="189275" anchor="t" anchorCtr="0">
            <a:noAutofit/>
          </a:bodyPr>
          <a:lstStyle>
            <a:lvl1pPr marL="457200" lvl="0" indent="-671512" algn="l">
              <a:lnSpc>
                <a:spcPct val="100000"/>
              </a:lnSpc>
              <a:spcBef>
                <a:spcPts val="2153"/>
              </a:spcBef>
              <a:spcAft>
                <a:spcPts val="0"/>
              </a:spcAft>
              <a:buSzPts val="6975"/>
              <a:buChar char="▣"/>
              <a:defRPr sz="10763"/>
            </a:lvl1pPr>
            <a:lvl2pPr marL="914400" lvl="1" indent="-731660" algn="l">
              <a:lnSpc>
                <a:spcPct val="100000"/>
              </a:lnSpc>
              <a:spcBef>
                <a:spcPts val="1981"/>
              </a:spcBef>
              <a:spcAft>
                <a:spcPts val="0"/>
              </a:spcAft>
              <a:buSzPts val="7922"/>
              <a:buChar char="◼"/>
              <a:defRPr sz="9902"/>
            </a:lvl2pPr>
            <a:lvl3pPr marL="1371600" lvl="2" indent="-731660" algn="l">
              <a:lnSpc>
                <a:spcPct val="100000"/>
              </a:lnSpc>
              <a:spcBef>
                <a:spcPts val="1636"/>
              </a:spcBef>
              <a:spcAft>
                <a:spcPts val="0"/>
              </a:spcAft>
              <a:buSzPts val="7922"/>
              <a:buChar char="?"/>
              <a:defRPr sz="8352"/>
            </a:lvl3pPr>
            <a:lvl4pPr marL="1828800" lvl="3" indent="-698853" algn="l">
              <a:lnSpc>
                <a:spcPct val="100000"/>
              </a:lnSpc>
              <a:spcBef>
                <a:spcPts val="1464"/>
              </a:spcBef>
              <a:spcAft>
                <a:spcPts val="0"/>
              </a:spcAft>
              <a:buSzPts val="7406"/>
              <a:buChar char="?"/>
              <a:defRPr sz="7405"/>
            </a:lvl4pPr>
            <a:lvl5pPr marL="2286000" lvl="4" indent="-698853" algn="l">
              <a:lnSpc>
                <a:spcPct val="100000"/>
              </a:lnSpc>
              <a:spcBef>
                <a:spcPts val="1464"/>
              </a:spcBef>
              <a:spcAft>
                <a:spcPts val="0"/>
              </a:spcAft>
              <a:buSzPts val="7406"/>
              <a:buChar char="■"/>
              <a:defRPr sz="7405"/>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63" name="Google Shape;163;g36efc1848ec_2_74"/>
          <p:cNvSpPr txBox="1">
            <a:spLocks noGrp="1"/>
          </p:cNvSpPr>
          <p:nvPr>
            <p:ph type="body" idx="2"/>
          </p:nvPr>
        </p:nvSpPr>
        <p:spPr>
          <a:xfrm>
            <a:off x="19522440" y="6827522"/>
            <a:ext cx="16962000" cy="19310700"/>
          </a:xfrm>
          <a:prstGeom prst="rect">
            <a:avLst/>
          </a:prstGeom>
          <a:noFill/>
          <a:ln>
            <a:noFill/>
          </a:ln>
        </p:spPr>
        <p:txBody>
          <a:bodyPr spcFirstLastPara="1" wrap="square" lIns="378525" tIns="189275" rIns="378525" bIns="189275" anchor="t" anchorCtr="0">
            <a:noAutofit/>
          </a:bodyPr>
          <a:lstStyle>
            <a:lvl1pPr marL="457200" lvl="0" indent="-671512" algn="l">
              <a:lnSpc>
                <a:spcPct val="100000"/>
              </a:lnSpc>
              <a:spcBef>
                <a:spcPts val="2153"/>
              </a:spcBef>
              <a:spcAft>
                <a:spcPts val="0"/>
              </a:spcAft>
              <a:buSzPts val="6975"/>
              <a:buChar char="▣"/>
              <a:defRPr sz="10763"/>
            </a:lvl1pPr>
            <a:lvl2pPr marL="914400" lvl="1" indent="-731660" algn="l">
              <a:lnSpc>
                <a:spcPct val="100000"/>
              </a:lnSpc>
              <a:spcBef>
                <a:spcPts val="1981"/>
              </a:spcBef>
              <a:spcAft>
                <a:spcPts val="0"/>
              </a:spcAft>
              <a:buSzPts val="7922"/>
              <a:buChar char="◼"/>
              <a:defRPr sz="9902"/>
            </a:lvl2pPr>
            <a:lvl3pPr marL="1371600" lvl="2" indent="-731660" algn="l">
              <a:lnSpc>
                <a:spcPct val="100000"/>
              </a:lnSpc>
              <a:spcBef>
                <a:spcPts val="1636"/>
              </a:spcBef>
              <a:spcAft>
                <a:spcPts val="0"/>
              </a:spcAft>
              <a:buSzPts val="7922"/>
              <a:buChar char="?"/>
              <a:defRPr sz="8352"/>
            </a:lvl3pPr>
            <a:lvl4pPr marL="1828800" lvl="3" indent="-698853" algn="l">
              <a:lnSpc>
                <a:spcPct val="100000"/>
              </a:lnSpc>
              <a:spcBef>
                <a:spcPts val="1464"/>
              </a:spcBef>
              <a:spcAft>
                <a:spcPts val="0"/>
              </a:spcAft>
              <a:buSzPts val="7406"/>
              <a:buChar char="?"/>
              <a:defRPr sz="7405"/>
            </a:lvl4pPr>
            <a:lvl5pPr marL="2286000" lvl="4" indent="-698853" algn="l">
              <a:lnSpc>
                <a:spcPct val="100000"/>
              </a:lnSpc>
              <a:spcBef>
                <a:spcPts val="1464"/>
              </a:spcBef>
              <a:spcAft>
                <a:spcPts val="0"/>
              </a:spcAft>
              <a:buSzPts val="7406"/>
              <a:buChar char="■"/>
              <a:defRPr sz="7405"/>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64" name="Google Shape;164;g36efc1848ec_2_74"/>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65" name="Google Shape;165;g36efc1848ec_2_74"/>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66" name="Google Shape;166;g36efc1848ec_2_74"/>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g36efc1848ec_2_24"/>
          <p:cNvSpPr txBox="1">
            <a:spLocks noGrp="1"/>
          </p:cNvSpPr>
          <p:nvPr>
            <p:ph type="title"/>
          </p:nvPr>
        </p:nvSpPr>
        <p:spPr>
          <a:xfrm>
            <a:off x="1920875" y="1171575"/>
            <a:ext cx="34563000" cy="4876800"/>
          </a:xfrm>
          <a:prstGeom prst="rect">
            <a:avLst/>
          </a:prstGeom>
          <a:noFill/>
          <a:ln>
            <a:noFill/>
          </a:ln>
        </p:spPr>
        <p:txBody>
          <a:bodyPr spcFirstLastPara="1" wrap="square" lIns="378525" tIns="189275" rIns="378525" bIns="189275" anchor="ctr" anchorCtr="0">
            <a:normAutofit/>
          </a:bodyPr>
          <a:lstStyle>
            <a:lvl1pPr lvl="0" algn="ctr">
              <a:lnSpc>
                <a:spcPct val="100000"/>
              </a:lnSpc>
              <a:spcBef>
                <a:spcPts val="0"/>
              </a:spcBef>
              <a:spcAft>
                <a:spcPts val="0"/>
              </a:spcAft>
              <a:buSzPts val="1378"/>
              <a:buNone/>
              <a:defRPr sz="16963"/>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12" name="Google Shape;112;g36efc1848ec_2_24"/>
          <p:cNvSpPr txBox="1">
            <a:spLocks noGrp="1"/>
          </p:cNvSpPr>
          <p:nvPr>
            <p:ph type="body" idx="1"/>
          </p:nvPr>
        </p:nvSpPr>
        <p:spPr>
          <a:xfrm>
            <a:off x="1920875" y="6827837"/>
            <a:ext cx="34563000" cy="20091300"/>
          </a:xfrm>
          <a:prstGeom prst="rect">
            <a:avLst/>
          </a:prstGeom>
          <a:noFill/>
          <a:ln>
            <a:noFill/>
          </a:ln>
        </p:spPr>
        <p:txBody>
          <a:bodyPr spcFirstLastPara="1" wrap="square" lIns="378525" tIns="189275" rIns="378525" bIns="189275" anchor="t" anchorCtr="0">
            <a:noAutofit/>
          </a:bodyPr>
          <a:lstStyle>
            <a:lvl1pPr marL="457200" lvl="0" indent="-299684" algn="l">
              <a:lnSpc>
                <a:spcPct val="100000"/>
              </a:lnSpc>
              <a:spcBef>
                <a:spcPts val="344"/>
              </a:spcBef>
              <a:spcAft>
                <a:spcPts val="0"/>
              </a:spcAft>
              <a:buSzPts val="1119"/>
              <a:buChar char="▣"/>
              <a:defRPr sz="11538"/>
            </a:lvl1pPr>
            <a:lvl2pPr marL="914400" lvl="1" indent="-316089" algn="l">
              <a:lnSpc>
                <a:spcPct val="100000"/>
              </a:lnSpc>
              <a:spcBef>
                <a:spcPts val="344"/>
              </a:spcBef>
              <a:spcAft>
                <a:spcPts val="0"/>
              </a:spcAft>
              <a:buSzPts val="1378"/>
              <a:buChar char="◼"/>
              <a:defRPr sz="9902"/>
            </a:lvl2pPr>
            <a:lvl3pPr marL="1371600" lvl="2" indent="-332492" algn="l">
              <a:lnSpc>
                <a:spcPct val="100000"/>
              </a:lnSpc>
              <a:spcBef>
                <a:spcPts val="344"/>
              </a:spcBef>
              <a:spcAft>
                <a:spcPts val="0"/>
              </a:spcAft>
              <a:buSzPts val="1636"/>
              <a:buChar char="?"/>
              <a:defRPr sz="9127"/>
            </a:lvl3pPr>
            <a:lvl4pPr marL="1828800" lvl="3" indent="-337960" algn="l">
              <a:lnSpc>
                <a:spcPct val="100000"/>
              </a:lnSpc>
              <a:spcBef>
                <a:spcPts val="344"/>
              </a:spcBef>
              <a:spcAft>
                <a:spcPts val="0"/>
              </a:spcAft>
              <a:buSzPts val="1722"/>
              <a:buChar char="?"/>
              <a:defRPr sz="8352"/>
            </a:lvl4pPr>
            <a:lvl5pPr marL="2286000" lvl="4" indent="-337960" algn="l">
              <a:lnSpc>
                <a:spcPct val="100000"/>
              </a:lnSpc>
              <a:spcBef>
                <a:spcPts val="344"/>
              </a:spcBef>
              <a:spcAft>
                <a:spcPts val="0"/>
              </a:spcAft>
              <a:buSzPts val="1722"/>
              <a:buChar char="■"/>
              <a:defRPr sz="8352"/>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13" name="Google Shape;113;g36efc1848ec_2_24"/>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14" name="Google Shape;114;g36efc1848ec_2_24"/>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15" name="Google Shape;115;g36efc1848ec_2_24"/>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g36efc1848ec_2_30"/>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18" name="Google Shape;118;g36efc1848ec_2_30"/>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19" name="Google Shape;119;g36efc1848ec_2_30"/>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g36efc1848ec_2_34"/>
          <p:cNvSpPr txBox="1">
            <a:spLocks noGrp="1"/>
          </p:cNvSpPr>
          <p:nvPr>
            <p:ph type="title"/>
          </p:nvPr>
        </p:nvSpPr>
        <p:spPr>
          <a:xfrm rot="5400000">
            <a:off x="19680659" y="9334491"/>
            <a:ext cx="24966600" cy="8641200"/>
          </a:xfrm>
          <a:prstGeom prst="rect">
            <a:avLst/>
          </a:prstGeom>
          <a:noFill/>
          <a:ln>
            <a:noFill/>
          </a:ln>
        </p:spPr>
        <p:txBody>
          <a:bodyPr spcFirstLastPara="1" wrap="square" lIns="378525" tIns="189275" rIns="378525" bIns="189275" anchor="ctr" anchorCtr="0">
            <a:normAutofit/>
          </a:bodyPr>
          <a:lstStyle>
            <a:lvl1pPr lvl="0" algn="ctr">
              <a:lnSpc>
                <a:spcPct val="100000"/>
              </a:lnSpc>
              <a:spcBef>
                <a:spcPts val="0"/>
              </a:spcBef>
              <a:spcAft>
                <a:spcPts val="0"/>
              </a:spcAft>
              <a:buSzPts val="1378"/>
              <a:buNone/>
              <a:defRPr sz="16963"/>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22" name="Google Shape;122;g36efc1848ec_2_34"/>
          <p:cNvSpPr txBox="1">
            <a:spLocks noGrp="1"/>
          </p:cNvSpPr>
          <p:nvPr>
            <p:ph type="body" idx="1"/>
          </p:nvPr>
        </p:nvSpPr>
        <p:spPr>
          <a:xfrm rot="5400000">
            <a:off x="2078551" y="1013540"/>
            <a:ext cx="24966600" cy="25283100"/>
          </a:xfrm>
          <a:prstGeom prst="rect">
            <a:avLst/>
          </a:prstGeom>
          <a:noFill/>
          <a:ln>
            <a:noFill/>
          </a:ln>
        </p:spPr>
        <p:txBody>
          <a:bodyPr spcFirstLastPara="1" wrap="square" lIns="378525" tIns="189275" rIns="378525" bIns="189275" anchor="t" anchorCtr="0">
            <a:noAutofit/>
          </a:bodyPr>
          <a:lstStyle>
            <a:lvl1pPr marL="457200" lvl="0" indent="-299684" algn="l">
              <a:lnSpc>
                <a:spcPct val="100000"/>
              </a:lnSpc>
              <a:spcBef>
                <a:spcPts val="344"/>
              </a:spcBef>
              <a:spcAft>
                <a:spcPts val="0"/>
              </a:spcAft>
              <a:buSzPts val="1119"/>
              <a:buChar char="▣"/>
              <a:defRPr sz="11538"/>
            </a:lvl1pPr>
            <a:lvl2pPr marL="914400" lvl="1" indent="-316089" algn="l">
              <a:lnSpc>
                <a:spcPct val="100000"/>
              </a:lnSpc>
              <a:spcBef>
                <a:spcPts val="344"/>
              </a:spcBef>
              <a:spcAft>
                <a:spcPts val="0"/>
              </a:spcAft>
              <a:buSzPts val="1378"/>
              <a:buChar char="◼"/>
              <a:defRPr sz="9902"/>
            </a:lvl2pPr>
            <a:lvl3pPr marL="1371600" lvl="2" indent="-332492" algn="l">
              <a:lnSpc>
                <a:spcPct val="100000"/>
              </a:lnSpc>
              <a:spcBef>
                <a:spcPts val="344"/>
              </a:spcBef>
              <a:spcAft>
                <a:spcPts val="0"/>
              </a:spcAft>
              <a:buSzPts val="1636"/>
              <a:buChar char="?"/>
              <a:defRPr sz="9127"/>
            </a:lvl3pPr>
            <a:lvl4pPr marL="1828800" lvl="3" indent="-337960" algn="l">
              <a:lnSpc>
                <a:spcPct val="100000"/>
              </a:lnSpc>
              <a:spcBef>
                <a:spcPts val="344"/>
              </a:spcBef>
              <a:spcAft>
                <a:spcPts val="0"/>
              </a:spcAft>
              <a:buSzPts val="1722"/>
              <a:buChar char="?"/>
              <a:defRPr sz="8352"/>
            </a:lvl4pPr>
            <a:lvl5pPr marL="2286000" lvl="4" indent="-337960" algn="l">
              <a:lnSpc>
                <a:spcPct val="100000"/>
              </a:lnSpc>
              <a:spcBef>
                <a:spcPts val="344"/>
              </a:spcBef>
              <a:spcAft>
                <a:spcPts val="0"/>
              </a:spcAft>
              <a:buSzPts val="1722"/>
              <a:buChar char="■"/>
              <a:defRPr sz="8352"/>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23" name="Google Shape;123;g36efc1848ec_2_34"/>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24" name="Google Shape;124;g36efc1848ec_2_34"/>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25" name="Google Shape;125;g36efc1848ec_2_34"/>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g36efc1848ec_2_40"/>
          <p:cNvSpPr txBox="1">
            <a:spLocks noGrp="1"/>
          </p:cNvSpPr>
          <p:nvPr>
            <p:ph type="title"/>
          </p:nvPr>
        </p:nvSpPr>
        <p:spPr>
          <a:xfrm>
            <a:off x="1920875" y="1171575"/>
            <a:ext cx="34563000" cy="4876800"/>
          </a:xfrm>
          <a:prstGeom prst="rect">
            <a:avLst/>
          </a:prstGeom>
          <a:noFill/>
          <a:ln>
            <a:noFill/>
          </a:ln>
        </p:spPr>
        <p:txBody>
          <a:bodyPr spcFirstLastPara="1" wrap="square" lIns="378525" tIns="189275" rIns="378525" bIns="189275" anchor="ctr" anchorCtr="0">
            <a:normAutofit/>
          </a:bodyPr>
          <a:lstStyle>
            <a:lvl1pPr lvl="0" algn="ctr">
              <a:lnSpc>
                <a:spcPct val="100000"/>
              </a:lnSpc>
              <a:spcBef>
                <a:spcPts val="0"/>
              </a:spcBef>
              <a:spcAft>
                <a:spcPts val="0"/>
              </a:spcAft>
              <a:buSzPts val="1378"/>
              <a:buNone/>
              <a:defRPr sz="16963"/>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28" name="Google Shape;128;g36efc1848ec_2_40"/>
          <p:cNvSpPr txBox="1">
            <a:spLocks noGrp="1"/>
          </p:cNvSpPr>
          <p:nvPr>
            <p:ph type="body" idx="1"/>
          </p:nvPr>
        </p:nvSpPr>
        <p:spPr>
          <a:xfrm rot="5400000">
            <a:off x="9156775" y="-408013"/>
            <a:ext cx="20091300" cy="34563000"/>
          </a:xfrm>
          <a:prstGeom prst="rect">
            <a:avLst/>
          </a:prstGeom>
          <a:noFill/>
          <a:ln>
            <a:noFill/>
          </a:ln>
        </p:spPr>
        <p:txBody>
          <a:bodyPr spcFirstLastPara="1" wrap="square" lIns="378525" tIns="189275" rIns="378525" bIns="189275" anchor="t" anchorCtr="0">
            <a:noAutofit/>
          </a:bodyPr>
          <a:lstStyle>
            <a:lvl1pPr marL="457200" lvl="0" indent="-299684" algn="l">
              <a:lnSpc>
                <a:spcPct val="100000"/>
              </a:lnSpc>
              <a:spcBef>
                <a:spcPts val="344"/>
              </a:spcBef>
              <a:spcAft>
                <a:spcPts val="0"/>
              </a:spcAft>
              <a:buSzPts val="1119"/>
              <a:buChar char="▣"/>
              <a:defRPr sz="11538"/>
            </a:lvl1pPr>
            <a:lvl2pPr marL="914400" lvl="1" indent="-316089" algn="l">
              <a:lnSpc>
                <a:spcPct val="100000"/>
              </a:lnSpc>
              <a:spcBef>
                <a:spcPts val="344"/>
              </a:spcBef>
              <a:spcAft>
                <a:spcPts val="0"/>
              </a:spcAft>
              <a:buSzPts val="1378"/>
              <a:buChar char="◼"/>
              <a:defRPr sz="9902"/>
            </a:lvl2pPr>
            <a:lvl3pPr marL="1371600" lvl="2" indent="-332492" algn="l">
              <a:lnSpc>
                <a:spcPct val="100000"/>
              </a:lnSpc>
              <a:spcBef>
                <a:spcPts val="344"/>
              </a:spcBef>
              <a:spcAft>
                <a:spcPts val="0"/>
              </a:spcAft>
              <a:buSzPts val="1636"/>
              <a:buChar char="?"/>
              <a:defRPr sz="9127"/>
            </a:lvl3pPr>
            <a:lvl4pPr marL="1828800" lvl="3" indent="-337960" algn="l">
              <a:lnSpc>
                <a:spcPct val="100000"/>
              </a:lnSpc>
              <a:spcBef>
                <a:spcPts val="344"/>
              </a:spcBef>
              <a:spcAft>
                <a:spcPts val="0"/>
              </a:spcAft>
              <a:buSzPts val="1722"/>
              <a:buChar char="?"/>
              <a:defRPr sz="8352"/>
            </a:lvl4pPr>
            <a:lvl5pPr marL="2286000" lvl="4" indent="-337960" algn="l">
              <a:lnSpc>
                <a:spcPct val="100000"/>
              </a:lnSpc>
              <a:spcBef>
                <a:spcPts val="344"/>
              </a:spcBef>
              <a:spcAft>
                <a:spcPts val="0"/>
              </a:spcAft>
              <a:buSzPts val="1722"/>
              <a:buChar char="■"/>
              <a:defRPr sz="8352"/>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29" name="Google Shape;129;g36efc1848ec_2_40"/>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30" name="Google Shape;130;g36efc1848ec_2_40"/>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31" name="Google Shape;131;g36efc1848ec_2_40"/>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2"/>
        <p:cNvGrpSpPr/>
        <p:nvPr/>
      </p:nvGrpSpPr>
      <p:grpSpPr>
        <a:xfrm>
          <a:off x="0" y="0"/>
          <a:ext cx="0" cy="0"/>
          <a:chOff x="0" y="0"/>
          <a:chExt cx="0" cy="0"/>
        </a:xfrm>
      </p:grpSpPr>
      <p:sp>
        <p:nvSpPr>
          <p:cNvPr id="133" name="Google Shape;133;g36efc1848ec_2_46"/>
          <p:cNvSpPr txBox="1">
            <a:spLocks noGrp="1"/>
          </p:cNvSpPr>
          <p:nvPr>
            <p:ph type="title"/>
          </p:nvPr>
        </p:nvSpPr>
        <p:spPr>
          <a:xfrm>
            <a:off x="7680960" y="2600960"/>
            <a:ext cx="23043000" cy="2228400"/>
          </a:xfrm>
          <a:prstGeom prst="rect">
            <a:avLst/>
          </a:prstGeom>
          <a:noFill/>
          <a:ln>
            <a:noFill/>
          </a:ln>
        </p:spPr>
        <p:txBody>
          <a:bodyPr spcFirstLastPara="1" wrap="square" lIns="189275" tIns="189275" rIns="189275" bIns="0" anchor="b" anchorCtr="0">
            <a:normAutofit/>
          </a:bodyPr>
          <a:lstStyle>
            <a:lvl1pPr lvl="0" algn="ctr">
              <a:lnSpc>
                <a:spcPct val="100000"/>
              </a:lnSpc>
              <a:spcBef>
                <a:spcPts val="0"/>
              </a:spcBef>
              <a:spcAft>
                <a:spcPts val="0"/>
              </a:spcAft>
              <a:buClr>
                <a:srgbClr val="EAD594"/>
              </a:buClr>
              <a:buSzPts val="8353"/>
              <a:buFont typeface="Lucida Sans"/>
              <a:buNone/>
              <a:defRPr sz="8352" b="1"/>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34" name="Google Shape;134;g36efc1848ec_2_46"/>
          <p:cNvSpPr>
            <a:spLocks noGrp="1"/>
          </p:cNvSpPr>
          <p:nvPr>
            <p:ph type="pic" idx="2"/>
          </p:nvPr>
        </p:nvSpPr>
        <p:spPr>
          <a:xfrm>
            <a:off x="7680960" y="7816427"/>
            <a:ext cx="23043000" cy="16906200"/>
          </a:xfrm>
          <a:prstGeom prst="rect">
            <a:avLst/>
          </a:prstGeom>
          <a:solidFill>
            <a:schemeClr val="dk2"/>
          </a:solidFill>
          <a:ln w="38275" cap="sq" cmpd="sng">
            <a:solidFill>
              <a:srgbClr val="FFFFFF"/>
            </a:solidFill>
            <a:prstDash val="solid"/>
            <a:miter lim="800000"/>
            <a:headEnd type="none" w="sm" len="sm"/>
            <a:tailEnd type="none" w="sm" len="sm"/>
          </a:ln>
          <a:effectLst>
            <a:outerShdw blurRad="164042" dist="196850" dir="2700000" sy="90000">
              <a:srgbClr val="000000">
                <a:alpha val="23921"/>
              </a:srgbClr>
            </a:outerShdw>
          </a:effectLst>
        </p:spPr>
      </p:sp>
      <p:sp>
        <p:nvSpPr>
          <p:cNvPr id="135" name="Google Shape;135;g36efc1848ec_2_46"/>
          <p:cNvSpPr txBox="1">
            <a:spLocks noGrp="1"/>
          </p:cNvSpPr>
          <p:nvPr>
            <p:ph type="body" idx="1"/>
          </p:nvPr>
        </p:nvSpPr>
        <p:spPr>
          <a:xfrm>
            <a:off x="7680960" y="4978291"/>
            <a:ext cx="23043000" cy="2262900"/>
          </a:xfrm>
          <a:prstGeom prst="rect">
            <a:avLst/>
          </a:prstGeom>
          <a:noFill/>
          <a:ln>
            <a:noFill/>
          </a:ln>
        </p:spPr>
        <p:txBody>
          <a:bodyPr spcFirstLastPara="1" wrap="square" lIns="189275" tIns="189275" rIns="189275" bIns="189275" anchor="t" anchorCtr="0">
            <a:noAutofit/>
          </a:bodyPr>
          <a:lstStyle>
            <a:lvl1pPr marL="457200" lvl="0" indent="-228600" algn="ctr">
              <a:lnSpc>
                <a:spcPct val="100000"/>
              </a:lnSpc>
              <a:spcBef>
                <a:spcPts val="1119"/>
              </a:spcBef>
              <a:spcAft>
                <a:spcPts val="0"/>
              </a:spcAft>
              <a:buSzPts val="3789"/>
              <a:buNone/>
              <a:defRPr sz="5769"/>
            </a:lvl1pPr>
            <a:lvl2pPr marL="914400" lvl="1" indent="-480130" algn="l">
              <a:lnSpc>
                <a:spcPct val="100000"/>
              </a:lnSpc>
              <a:spcBef>
                <a:spcPts val="1033"/>
              </a:spcBef>
              <a:spcAft>
                <a:spcPts val="0"/>
              </a:spcAft>
              <a:buSzPts val="3961"/>
              <a:buChar char="◼"/>
              <a:defRPr sz="4994"/>
            </a:lvl2pPr>
            <a:lvl3pPr marL="1371600" lvl="2" indent="-474662" algn="l">
              <a:lnSpc>
                <a:spcPct val="100000"/>
              </a:lnSpc>
              <a:spcBef>
                <a:spcPts val="861"/>
              </a:spcBef>
              <a:spcAft>
                <a:spcPts val="0"/>
              </a:spcAft>
              <a:buSzPts val="3875"/>
              <a:buChar char="?"/>
              <a:defRPr sz="4133"/>
            </a:lvl3pPr>
            <a:lvl4pPr marL="1828800" lvl="3" indent="-463726" algn="l">
              <a:lnSpc>
                <a:spcPct val="100000"/>
              </a:lnSpc>
              <a:spcBef>
                <a:spcPts val="775"/>
              </a:spcBef>
              <a:spcAft>
                <a:spcPts val="0"/>
              </a:spcAft>
              <a:buSzPts val="3703"/>
              <a:buChar char="?"/>
              <a:defRPr sz="3702"/>
            </a:lvl4pPr>
            <a:lvl5pPr marL="2286000" lvl="4" indent="-463726" algn="l">
              <a:lnSpc>
                <a:spcPct val="100000"/>
              </a:lnSpc>
              <a:spcBef>
                <a:spcPts val="775"/>
              </a:spcBef>
              <a:spcAft>
                <a:spcPts val="0"/>
              </a:spcAft>
              <a:buSzPts val="3703"/>
              <a:buChar char="■"/>
              <a:defRPr sz="3702"/>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36" name="Google Shape;136;g36efc1848ec_2_46"/>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37" name="Google Shape;137;g36efc1848ec_2_46"/>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38" name="Google Shape;138;g36efc1848ec_2_46"/>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Google Shape;140;g36efc1848ec_2_53"/>
          <p:cNvSpPr txBox="1">
            <a:spLocks noGrp="1"/>
          </p:cNvSpPr>
          <p:nvPr>
            <p:ph type="title"/>
          </p:nvPr>
        </p:nvSpPr>
        <p:spPr>
          <a:xfrm>
            <a:off x="1920242" y="1165013"/>
            <a:ext cx="12634800" cy="4958100"/>
          </a:xfrm>
          <a:prstGeom prst="rect">
            <a:avLst/>
          </a:prstGeom>
          <a:noFill/>
          <a:ln>
            <a:noFill/>
          </a:ln>
        </p:spPr>
        <p:txBody>
          <a:bodyPr spcFirstLastPara="1" wrap="square" lIns="378525" tIns="189275" rIns="378525" bIns="189275" anchor="b" anchorCtr="0">
            <a:normAutofit/>
          </a:bodyPr>
          <a:lstStyle>
            <a:lvl1pPr lvl="0" algn="l">
              <a:lnSpc>
                <a:spcPct val="100000"/>
              </a:lnSpc>
              <a:spcBef>
                <a:spcPts val="0"/>
              </a:spcBef>
              <a:spcAft>
                <a:spcPts val="0"/>
              </a:spcAft>
              <a:buClr>
                <a:srgbClr val="F4DB8A"/>
              </a:buClr>
              <a:buSzPts val="9128"/>
              <a:buFont typeface="Lucida Sans"/>
              <a:buNone/>
              <a:defRPr sz="9127" b="0">
                <a:solidFill>
                  <a:srgbClr val="F4DB8A"/>
                </a:solidFill>
              </a:defRPr>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41" name="Google Shape;141;g36efc1848ec_2_53"/>
          <p:cNvSpPr txBox="1">
            <a:spLocks noGrp="1"/>
          </p:cNvSpPr>
          <p:nvPr>
            <p:ph type="body" idx="1"/>
          </p:nvPr>
        </p:nvSpPr>
        <p:spPr>
          <a:xfrm>
            <a:off x="1920242" y="6502402"/>
            <a:ext cx="12634800" cy="19636200"/>
          </a:xfrm>
          <a:prstGeom prst="rect">
            <a:avLst/>
          </a:prstGeom>
          <a:noFill/>
          <a:ln>
            <a:noFill/>
          </a:ln>
        </p:spPr>
        <p:txBody>
          <a:bodyPr spcFirstLastPara="1" wrap="square" lIns="378525" tIns="189275" rIns="378525" bIns="189275" anchor="t" anchorCtr="0">
            <a:noAutofit/>
          </a:bodyPr>
          <a:lstStyle>
            <a:lvl1pPr marL="457200" lvl="0" indent="-228600" algn="l">
              <a:lnSpc>
                <a:spcPct val="100000"/>
              </a:lnSpc>
              <a:spcBef>
                <a:spcPts val="1119"/>
              </a:spcBef>
              <a:spcAft>
                <a:spcPts val="0"/>
              </a:spcAft>
              <a:buSzPts val="3789"/>
              <a:buNone/>
              <a:defRPr sz="5769"/>
            </a:lvl1pPr>
            <a:lvl2pPr marL="914400" lvl="1" indent="-228600" algn="l">
              <a:lnSpc>
                <a:spcPct val="100000"/>
              </a:lnSpc>
              <a:spcBef>
                <a:spcPts val="1033"/>
              </a:spcBef>
              <a:spcAft>
                <a:spcPts val="0"/>
              </a:spcAft>
              <a:buSzPts val="3961"/>
              <a:buNone/>
              <a:defRPr sz="4994"/>
            </a:lvl2pPr>
            <a:lvl3pPr marL="1371600" lvl="2" indent="-228600" algn="l">
              <a:lnSpc>
                <a:spcPct val="100000"/>
              </a:lnSpc>
              <a:spcBef>
                <a:spcPts val="861"/>
              </a:spcBef>
              <a:spcAft>
                <a:spcPts val="0"/>
              </a:spcAft>
              <a:buSzPts val="3875"/>
              <a:buNone/>
              <a:defRPr sz="4133"/>
            </a:lvl3pPr>
            <a:lvl4pPr marL="1828800" lvl="3" indent="-228600" algn="l">
              <a:lnSpc>
                <a:spcPct val="100000"/>
              </a:lnSpc>
              <a:spcBef>
                <a:spcPts val="775"/>
              </a:spcBef>
              <a:spcAft>
                <a:spcPts val="0"/>
              </a:spcAft>
              <a:buSzPts val="3703"/>
              <a:buNone/>
              <a:defRPr sz="3702"/>
            </a:lvl4pPr>
            <a:lvl5pPr marL="2286000" lvl="4" indent="-228600" algn="l">
              <a:lnSpc>
                <a:spcPct val="100000"/>
              </a:lnSpc>
              <a:spcBef>
                <a:spcPts val="775"/>
              </a:spcBef>
              <a:spcAft>
                <a:spcPts val="0"/>
              </a:spcAft>
              <a:buSzPts val="3703"/>
              <a:buNone/>
              <a:defRPr sz="3702"/>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42" name="Google Shape;142;g36efc1848ec_2_53"/>
          <p:cNvSpPr txBox="1">
            <a:spLocks noGrp="1"/>
          </p:cNvSpPr>
          <p:nvPr>
            <p:ph type="body" idx="2"/>
          </p:nvPr>
        </p:nvSpPr>
        <p:spPr>
          <a:xfrm>
            <a:off x="15015210" y="1165016"/>
            <a:ext cx="21469500" cy="24973500"/>
          </a:xfrm>
          <a:prstGeom prst="rect">
            <a:avLst/>
          </a:prstGeom>
          <a:noFill/>
          <a:ln>
            <a:noFill/>
          </a:ln>
        </p:spPr>
        <p:txBody>
          <a:bodyPr spcFirstLastPara="1" wrap="square" lIns="378525" tIns="189275" rIns="378525" bIns="189275" anchor="t" anchorCtr="0">
            <a:noAutofit/>
          </a:bodyPr>
          <a:lstStyle>
            <a:lvl1pPr marL="457200" lvl="0" indent="-671512" algn="l">
              <a:lnSpc>
                <a:spcPct val="100000"/>
              </a:lnSpc>
              <a:spcBef>
                <a:spcPts val="2153"/>
              </a:spcBef>
              <a:spcAft>
                <a:spcPts val="0"/>
              </a:spcAft>
              <a:buSzPts val="6975"/>
              <a:buChar char="▣"/>
              <a:defRPr sz="10763"/>
            </a:lvl1pPr>
            <a:lvl2pPr marL="914400" lvl="1" indent="-731660" algn="l">
              <a:lnSpc>
                <a:spcPct val="100000"/>
              </a:lnSpc>
              <a:spcBef>
                <a:spcPts val="1981"/>
              </a:spcBef>
              <a:spcAft>
                <a:spcPts val="0"/>
              </a:spcAft>
              <a:buSzPts val="7922"/>
              <a:buChar char="◼"/>
              <a:defRPr sz="9902"/>
            </a:lvl2pPr>
            <a:lvl3pPr marL="1371600" lvl="2" indent="-775405" algn="l">
              <a:lnSpc>
                <a:spcPct val="100000"/>
              </a:lnSpc>
              <a:spcBef>
                <a:spcPts val="1808"/>
              </a:spcBef>
              <a:spcAft>
                <a:spcPts val="0"/>
              </a:spcAft>
              <a:buSzPts val="8611"/>
              <a:buChar char="?"/>
              <a:defRPr sz="9127"/>
            </a:lvl3pPr>
            <a:lvl4pPr marL="1828800" lvl="3" indent="-759001" algn="l">
              <a:lnSpc>
                <a:spcPct val="100000"/>
              </a:lnSpc>
              <a:spcBef>
                <a:spcPts val="1636"/>
              </a:spcBef>
              <a:spcAft>
                <a:spcPts val="0"/>
              </a:spcAft>
              <a:buSzPts val="8353"/>
              <a:buChar char="?"/>
              <a:defRPr sz="8352"/>
            </a:lvl4pPr>
            <a:lvl5pPr marL="2286000" lvl="4" indent="-698853" algn="l">
              <a:lnSpc>
                <a:spcPct val="100000"/>
              </a:lnSpc>
              <a:spcBef>
                <a:spcPts val="1464"/>
              </a:spcBef>
              <a:spcAft>
                <a:spcPts val="0"/>
              </a:spcAft>
              <a:buSzPts val="7406"/>
              <a:buChar char="■"/>
              <a:defRPr sz="7405"/>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43" name="Google Shape;143;g36efc1848ec_2_53"/>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44" name="Google Shape;144;g36efc1848ec_2_53"/>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45" name="Google Shape;145;g36efc1848ec_2_53"/>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g36efc1848ec_2_60"/>
          <p:cNvSpPr txBox="1">
            <a:spLocks noGrp="1"/>
          </p:cNvSpPr>
          <p:nvPr>
            <p:ph type="title"/>
          </p:nvPr>
        </p:nvSpPr>
        <p:spPr>
          <a:xfrm>
            <a:off x="1920875" y="1171575"/>
            <a:ext cx="34563000" cy="4876800"/>
          </a:xfrm>
          <a:prstGeom prst="rect">
            <a:avLst/>
          </a:prstGeom>
          <a:noFill/>
          <a:ln>
            <a:noFill/>
          </a:ln>
        </p:spPr>
        <p:txBody>
          <a:bodyPr spcFirstLastPara="1" wrap="square" lIns="378525" tIns="189275" rIns="378525" bIns="189275" anchor="ctr" anchorCtr="0">
            <a:normAutofit/>
          </a:bodyPr>
          <a:lstStyle>
            <a:lvl1pPr lvl="0" algn="ctr">
              <a:lnSpc>
                <a:spcPct val="100000"/>
              </a:lnSpc>
              <a:spcBef>
                <a:spcPts val="0"/>
              </a:spcBef>
              <a:spcAft>
                <a:spcPts val="0"/>
              </a:spcAft>
              <a:buSzPts val="1378"/>
              <a:buNone/>
              <a:defRPr sz="16963"/>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48" name="Google Shape;148;g36efc1848ec_2_60"/>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49" name="Google Shape;149;g36efc1848ec_2_60"/>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50" name="Google Shape;150;g36efc1848ec_2_60"/>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g36efc1848ec_2_65"/>
          <p:cNvSpPr txBox="1">
            <a:spLocks noGrp="1"/>
          </p:cNvSpPr>
          <p:nvPr>
            <p:ph type="title"/>
          </p:nvPr>
        </p:nvSpPr>
        <p:spPr>
          <a:xfrm>
            <a:off x="1920240" y="1165013"/>
            <a:ext cx="34564200" cy="4876800"/>
          </a:xfrm>
          <a:prstGeom prst="rect">
            <a:avLst/>
          </a:prstGeom>
          <a:noFill/>
          <a:ln>
            <a:noFill/>
          </a:ln>
        </p:spPr>
        <p:txBody>
          <a:bodyPr spcFirstLastPara="1" wrap="square" lIns="378525" tIns="189275" rIns="378525" bIns="189275" anchor="ctr" anchorCtr="0">
            <a:normAutofit/>
          </a:bodyPr>
          <a:lstStyle>
            <a:lvl1pPr lvl="0" algn="ctr">
              <a:lnSpc>
                <a:spcPct val="100000"/>
              </a:lnSpc>
              <a:spcBef>
                <a:spcPts val="0"/>
              </a:spcBef>
              <a:spcAft>
                <a:spcPts val="0"/>
              </a:spcAft>
              <a:buSzPts val="1378"/>
              <a:buNone/>
              <a:defRPr sz="16963"/>
            </a:lvl1pPr>
            <a:lvl2pPr lvl="1" algn="ctr">
              <a:lnSpc>
                <a:spcPct val="100000"/>
              </a:lnSpc>
              <a:spcBef>
                <a:spcPts val="0"/>
              </a:spcBef>
              <a:spcAft>
                <a:spcPts val="0"/>
              </a:spcAft>
              <a:buSzPts val="1378"/>
              <a:buNone/>
              <a:defRPr sz="16963"/>
            </a:lvl2pPr>
            <a:lvl3pPr lvl="2" algn="ctr">
              <a:lnSpc>
                <a:spcPct val="100000"/>
              </a:lnSpc>
              <a:spcBef>
                <a:spcPts val="0"/>
              </a:spcBef>
              <a:spcAft>
                <a:spcPts val="0"/>
              </a:spcAft>
              <a:buSzPts val="1378"/>
              <a:buNone/>
              <a:defRPr sz="16963"/>
            </a:lvl3pPr>
            <a:lvl4pPr lvl="3" algn="ctr">
              <a:lnSpc>
                <a:spcPct val="100000"/>
              </a:lnSpc>
              <a:spcBef>
                <a:spcPts val="0"/>
              </a:spcBef>
              <a:spcAft>
                <a:spcPts val="0"/>
              </a:spcAft>
              <a:buSzPts val="1378"/>
              <a:buNone/>
              <a:defRPr sz="16963"/>
            </a:lvl4pPr>
            <a:lvl5pPr lvl="4" algn="ctr">
              <a:lnSpc>
                <a:spcPct val="100000"/>
              </a:lnSpc>
              <a:spcBef>
                <a:spcPts val="0"/>
              </a:spcBef>
              <a:spcAft>
                <a:spcPts val="0"/>
              </a:spcAft>
              <a:buSzPts val="1378"/>
              <a:buNone/>
              <a:defRPr sz="16963"/>
            </a:lvl5pPr>
            <a:lvl6pPr lvl="5" algn="ctr">
              <a:lnSpc>
                <a:spcPct val="100000"/>
              </a:lnSpc>
              <a:spcBef>
                <a:spcPts val="0"/>
              </a:spcBef>
              <a:spcAft>
                <a:spcPts val="0"/>
              </a:spcAft>
              <a:buSzPts val="1378"/>
              <a:buNone/>
              <a:defRPr sz="16963"/>
            </a:lvl6pPr>
            <a:lvl7pPr lvl="6" algn="ctr">
              <a:lnSpc>
                <a:spcPct val="100000"/>
              </a:lnSpc>
              <a:spcBef>
                <a:spcPts val="0"/>
              </a:spcBef>
              <a:spcAft>
                <a:spcPts val="0"/>
              </a:spcAft>
              <a:buSzPts val="1378"/>
              <a:buNone/>
              <a:defRPr sz="16963"/>
            </a:lvl7pPr>
            <a:lvl8pPr lvl="7" algn="ctr">
              <a:lnSpc>
                <a:spcPct val="100000"/>
              </a:lnSpc>
              <a:spcBef>
                <a:spcPts val="0"/>
              </a:spcBef>
              <a:spcAft>
                <a:spcPts val="0"/>
              </a:spcAft>
              <a:buSzPts val="1378"/>
              <a:buNone/>
              <a:defRPr sz="16963"/>
            </a:lvl8pPr>
            <a:lvl9pPr lvl="8" algn="ctr">
              <a:lnSpc>
                <a:spcPct val="100000"/>
              </a:lnSpc>
              <a:spcBef>
                <a:spcPts val="0"/>
              </a:spcBef>
              <a:spcAft>
                <a:spcPts val="0"/>
              </a:spcAft>
              <a:buSzPts val="1378"/>
              <a:buNone/>
              <a:defRPr sz="16963"/>
            </a:lvl9pPr>
          </a:lstStyle>
          <a:p>
            <a:endParaRPr/>
          </a:p>
        </p:txBody>
      </p:sp>
      <p:sp>
        <p:nvSpPr>
          <p:cNvPr id="153" name="Google Shape;153;g36efc1848ec_2_65"/>
          <p:cNvSpPr txBox="1">
            <a:spLocks noGrp="1"/>
          </p:cNvSpPr>
          <p:nvPr>
            <p:ph type="body" idx="1"/>
          </p:nvPr>
        </p:nvSpPr>
        <p:spPr>
          <a:xfrm>
            <a:off x="1920240" y="6549813"/>
            <a:ext cx="16968900" cy="3203700"/>
          </a:xfrm>
          <a:prstGeom prst="rect">
            <a:avLst/>
          </a:prstGeom>
          <a:noFill/>
          <a:ln>
            <a:noFill/>
          </a:ln>
        </p:spPr>
        <p:txBody>
          <a:bodyPr spcFirstLastPara="1" wrap="square" lIns="378525" tIns="189275" rIns="378525" bIns="189275" anchor="ctr" anchorCtr="0">
            <a:noAutofit/>
          </a:bodyPr>
          <a:lstStyle>
            <a:lvl1pPr marL="457200" lvl="0" indent="-228600" algn="l">
              <a:lnSpc>
                <a:spcPct val="100000"/>
              </a:lnSpc>
              <a:spcBef>
                <a:spcPts val="1981"/>
              </a:spcBef>
              <a:spcAft>
                <a:spcPts val="0"/>
              </a:spcAft>
              <a:buSzPts val="6458"/>
              <a:buNone/>
              <a:defRPr sz="9902" b="0" cap="none">
                <a:solidFill>
                  <a:schemeClr val="lt1"/>
                </a:solidFill>
              </a:defRPr>
            </a:lvl1pPr>
            <a:lvl2pPr marL="914400" lvl="1" indent="-228600" algn="l">
              <a:lnSpc>
                <a:spcPct val="100000"/>
              </a:lnSpc>
              <a:spcBef>
                <a:spcPts val="1636"/>
              </a:spcBef>
              <a:spcAft>
                <a:spcPts val="0"/>
              </a:spcAft>
              <a:buSzPts val="6631"/>
              <a:buNone/>
              <a:defRPr sz="8352" b="1"/>
            </a:lvl2pPr>
            <a:lvl3pPr marL="1371600" lvl="2" indent="-228600" algn="l">
              <a:lnSpc>
                <a:spcPct val="100000"/>
              </a:lnSpc>
              <a:spcBef>
                <a:spcPts val="1464"/>
              </a:spcBef>
              <a:spcAft>
                <a:spcPts val="0"/>
              </a:spcAft>
              <a:buSzPts val="7061"/>
              <a:buNone/>
              <a:defRPr sz="7405" b="1"/>
            </a:lvl3pPr>
            <a:lvl4pPr marL="1828800" lvl="3" indent="-228600" algn="l">
              <a:lnSpc>
                <a:spcPct val="100000"/>
              </a:lnSpc>
              <a:spcBef>
                <a:spcPts val="1292"/>
              </a:spcBef>
              <a:spcAft>
                <a:spcPts val="0"/>
              </a:spcAft>
              <a:buSzPts val="6631"/>
              <a:buNone/>
              <a:defRPr sz="6630" b="1"/>
            </a:lvl4pPr>
            <a:lvl5pPr marL="2286000" lvl="4" indent="-228600" algn="l">
              <a:lnSpc>
                <a:spcPct val="100000"/>
              </a:lnSpc>
              <a:spcBef>
                <a:spcPts val="1292"/>
              </a:spcBef>
              <a:spcAft>
                <a:spcPts val="0"/>
              </a:spcAft>
              <a:buSzPts val="6631"/>
              <a:buNone/>
              <a:defRPr sz="6630" b="1"/>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54" name="Google Shape;154;g36efc1848ec_2_65"/>
          <p:cNvSpPr txBox="1">
            <a:spLocks noGrp="1"/>
          </p:cNvSpPr>
          <p:nvPr>
            <p:ph type="body" idx="2"/>
          </p:nvPr>
        </p:nvSpPr>
        <p:spPr>
          <a:xfrm>
            <a:off x="19509107" y="6549813"/>
            <a:ext cx="16975500" cy="3203700"/>
          </a:xfrm>
          <a:prstGeom prst="rect">
            <a:avLst/>
          </a:prstGeom>
          <a:noFill/>
          <a:ln>
            <a:noFill/>
          </a:ln>
        </p:spPr>
        <p:txBody>
          <a:bodyPr spcFirstLastPara="1" wrap="square" lIns="378525" tIns="189275" rIns="378525" bIns="189275" anchor="ctr" anchorCtr="0">
            <a:noAutofit/>
          </a:bodyPr>
          <a:lstStyle>
            <a:lvl1pPr marL="457200" lvl="0" indent="-228600" algn="l">
              <a:lnSpc>
                <a:spcPct val="100000"/>
              </a:lnSpc>
              <a:spcBef>
                <a:spcPts val="1981"/>
              </a:spcBef>
              <a:spcAft>
                <a:spcPts val="0"/>
              </a:spcAft>
              <a:buSzPts val="6458"/>
              <a:buNone/>
              <a:defRPr sz="9902" b="0" cap="none">
                <a:solidFill>
                  <a:schemeClr val="lt1"/>
                </a:solidFill>
              </a:defRPr>
            </a:lvl1pPr>
            <a:lvl2pPr marL="914400" lvl="1" indent="-228600" algn="l">
              <a:lnSpc>
                <a:spcPct val="100000"/>
              </a:lnSpc>
              <a:spcBef>
                <a:spcPts val="1636"/>
              </a:spcBef>
              <a:spcAft>
                <a:spcPts val="0"/>
              </a:spcAft>
              <a:buSzPts val="6631"/>
              <a:buNone/>
              <a:defRPr sz="8352" b="1"/>
            </a:lvl2pPr>
            <a:lvl3pPr marL="1371600" lvl="2" indent="-228600" algn="l">
              <a:lnSpc>
                <a:spcPct val="100000"/>
              </a:lnSpc>
              <a:spcBef>
                <a:spcPts val="1464"/>
              </a:spcBef>
              <a:spcAft>
                <a:spcPts val="0"/>
              </a:spcAft>
              <a:buSzPts val="7061"/>
              <a:buNone/>
              <a:defRPr sz="7405" b="1"/>
            </a:lvl3pPr>
            <a:lvl4pPr marL="1828800" lvl="3" indent="-228600" algn="l">
              <a:lnSpc>
                <a:spcPct val="100000"/>
              </a:lnSpc>
              <a:spcBef>
                <a:spcPts val="1292"/>
              </a:spcBef>
              <a:spcAft>
                <a:spcPts val="0"/>
              </a:spcAft>
              <a:buSzPts val="6631"/>
              <a:buNone/>
              <a:defRPr sz="6630" b="1"/>
            </a:lvl4pPr>
            <a:lvl5pPr marL="2286000" lvl="4" indent="-228600" algn="l">
              <a:lnSpc>
                <a:spcPct val="100000"/>
              </a:lnSpc>
              <a:spcBef>
                <a:spcPts val="1292"/>
              </a:spcBef>
              <a:spcAft>
                <a:spcPts val="0"/>
              </a:spcAft>
              <a:buSzPts val="6631"/>
              <a:buNone/>
              <a:defRPr sz="6630" b="1"/>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55" name="Google Shape;155;g36efc1848ec_2_65"/>
          <p:cNvSpPr txBox="1">
            <a:spLocks noGrp="1"/>
          </p:cNvSpPr>
          <p:nvPr>
            <p:ph type="body" idx="3"/>
          </p:nvPr>
        </p:nvSpPr>
        <p:spPr>
          <a:xfrm>
            <a:off x="1920240" y="10078722"/>
            <a:ext cx="16968900" cy="16059900"/>
          </a:xfrm>
          <a:prstGeom prst="rect">
            <a:avLst/>
          </a:prstGeom>
          <a:noFill/>
          <a:ln>
            <a:noFill/>
          </a:ln>
        </p:spPr>
        <p:txBody>
          <a:bodyPr spcFirstLastPara="1" wrap="square" lIns="378525" tIns="189275" rIns="378525" bIns="189275" anchor="t" anchorCtr="0">
            <a:noAutofit/>
          </a:bodyPr>
          <a:lstStyle>
            <a:lvl1pPr marL="457200" lvl="0" indent="-638703" algn="l">
              <a:lnSpc>
                <a:spcPct val="100000"/>
              </a:lnSpc>
              <a:spcBef>
                <a:spcPts val="1981"/>
              </a:spcBef>
              <a:spcAft>
                <a:spcPts val="0"/>
              </a:spcAft>
              <a:buSzPts val="6458"/>
              <a:buChar char="▣"/>
              <a:defRPr sz="9902"/>
            </a:lvl1pPr>
            <a:lvl2pPr marL="914400" lvl="1" indent="-649640" algn="l">
              <a:lnSpc>
                <a:spcPct val="100000"/>
              </a:lnSpc>
              <a:spcBef>
                <a:spcPts val="1636"/>
              </a:spcBef>
              <a:spcAft>
                <a:spcPts val="0"/>
              </a:spcAft>
              <a:buSzPts val="6631"/>
              <a:buChar char="◼"/>
              <a:defRPr sz="8352"/>
            </a:lvl2pPr>
            <a:lvl3pPr marL="1371600" lvl="2" indent="-676980" algn="l">
              <a:lnSpc>
                <a:spcPct val="100000"/>
              </a:lnSpc>
              <a:spcBef>
                <a:spcPts val="1464"/>
              </a:spcBef>
              <a:spcAft>
                <a:spcPts val="0"/>
              </a:spcAft>
              <a:buSzPts val="7061"/>
              <a:buChar char="?"/>
              <a:defRPr sz="7405"/>
            </a:lvl3pPr>
            <a:lvl4pPr marL="1828800" lvl="3" indent="-649640" algn="l">
              <a:lnSpc>
                <a:spcPct val="100000"/>
              </a:lnSpc>
              <a:spcBef>
                <a:spcPts val="1292"/>
              </a:spcBef>
              <a:spcAft>
                <a:spcPts val="0"/>
              </a:spcAft>
              <a:buSzPts val="6631"/>
              <a:buChar char="?"/>
              <a:defRPr sz="6630"/>
            </a:lvl4pPr>
            <a:lvl5pPr marL="2286000" lvl="4" indent="-649640" algn="l">
              <a:lnSpc>
                <a:spcPct val="100000"/>
              </a:lnSpc>
              <a:spcBef>
                <a:spcPts val="1292"/>
              </a:spcBef>
              <a:spcAft>
                <a:spcPts val="0"/>
              </a:spcAft>
              <a:buSzPts val="6631"/>
              <a:buChar char="■"/>
              <a:defRPr sz="6630"/>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56" name="Google Shape;156;g36efc1848ec_2_65"/>
          <p:cNvSpPr txBox="1">
            <a:spLocks noGrp="1"/>
          </p:cNvSpPr>
          <p:nvPr>
            <p:ph type="body" idx="4"/>
          </p:nvPr>
        </p:nvSpPr>
        <p:spPr>
          <a:xfrm>
            <a:off x="19509107" y="10078722"/>
            <a:ext cx="16975500" cy="16059900"/>
          </a:xfrm>
          <a:prstGeom prst="rect">
            <a:avLst/>
          </a:prstGeom>
          <a:noFill/>
          <a:ln>
            <a:noFill/>
          </a:ln>
        </p:spPr>
        <p:txBody>
          <a:bodyPr spcFirstLastPara="1" wrap="square" lIns="378525" tIns="189275" rIns="378525" bIns="189275" anchor="t" anchorCtr="0">
            <a:noAutofit/>
          </a:bodyPr>
          <a:lstStyle>
            <a:lvl1pPr marL="457200" lvl="0" indent="-638703" algn="l">
              <a:lnSpc>
                <a:spcPct val="100000"/>
              </a:lnSpc>
              <a:spcBef>
                <a:spcPts val="1981"/>
              </a:spcBef>
              <a:spcAft>
                <a:spcPts val="0"/>
              </a:spcAft>
              <a:buSzPts val="6458"/>
              <a:buChar char="▣"/>
              <a:defRPr sz="9902"/>
            </a:lvl1pPr>
            <a:lvl2pPr marL="914400" lvl="1" indent="-649640" algn="l">
              <a:lnSpc>
                <a:spcPct val="100000"/>
              </a:lnSpc>
              <a:spcBef>
                <a:spcPts val="1636"/>
              </a:spcBef>
              <a:spcAft>
                <a:spcPts val="0"/>
              </a:spcAft>
              <a:buSzPts val="6631"/>
              <a:buChar char="◼"/>
              <a:defRPr sz="8352"/>
            </a:lvl2pPr>
            <a:lvl3pPr marL="1371600" lvl="2" indent="-676980" algn="l">
              <a:lnSpc>
                <a:spcPct val="100000"/>
              </a:lnSpc>
              <a:spcBef>
                <a:spcPts val="1464"/>
              </a:spcBef>
              <a:spcAft>
                <a:spcPts val="0"/>
              </a:spcAft>
              <a:buSzPts val="7061"/>
              <a:buChar char="?"/>
              <a:defRPr sz="7405"/>
            </a:lvl3pPr>
            <a:lvl4pPr marL="1828800" lvl="3" indent="-649640" algn="l">
              <a:lnSpc>
                <a:spcPct val="100000"/>
              </a:lnSpc>
              <a:spcBef>
                <a:spcPts val="1292"/>
              </a:spcBef>
              <a:spcAft>
                <a:spcPts val="0"/>
              </a:spcAft>
              <a:buSzPts val="6631"/>
              <a:buChar char="?"/>
              <a:defRPr sz="6630"/>
            </a:lvl4pPr>
            <a:lvl5pPr marL="2286000" lvl="4" indent="-649640" algn="l">
              <a:lnSpc>
                <a:spcPct val="100000"/>
              </a:lnSpc>
              <a:spcBef>
                <a:spcPts val="1292"/>
              </a:spcBef>
              <a:spcAft>
                <a:spcPts val="0"/>
              </a:spcAft>
              <a:buSzPts val="6631"/>
              <a:buChar char="■"/>
              <a:defRPr sz="6630"/>
            </a:lvl5pPr>
            <a:lvl6pPr marL="2743200" lvl="5" indent="-337960" algn="l">
              <a:lnSpc>
                <a:spcPct val="100000"/>
              </a:lnSpc>
              <a:spcBef>
                <a:spcPts val="344"/>
              </a:spcBef>
              <a:spcAft>
                <a:spcPts val="0"/>
              </a:spcAft>
              <a:buSzPts val="1722"/>
              <a:buChar char="?"/>
              <a:defRPr sz="7405"/>
            </a:lvl6pPr>
            <a:lvl7pPr marL="3200400" lvl="6" indent="-337960" algn="l">
              <a:lnSpc>
                <a:spcPct val="100000"/>
              </a:lnSpc>
              <a:spcBef>
                <a:spcPts val="344"/>
              </a:spcBef>
              <a:spcAft>
                <a:spcPts val="0"/>
              </a:spcAft>
              <a:buSzPts val="1722"/>
              <a:buChar char="●"/>
              <a:defRPr sz="6630"/>
            </a:lvl7pPr>
            <a:lvl8pPr marL="3657600" lvl="7" indent="-337961" algn="l">
              <a:lnSpc>
                <a:spcPct val="100000"/>
              </a:lnSpc>
              <a:spcBef>
                <a:spcPts val="344"/>
              </a:spcBef>
              <a:spcAft>
                <a:spcPts val="0"/>
              </a:spcAft>
              <a:buSzPts val="1722"/>
              <a:buChar char="●"/>
              <a:defRPr sz="5769"/>
            </a:lvl8pPr>
            <a:lvl9pPr marL="4114800" lvl="8" indent="-337961" algn="l">
              <a:lnSpc>
                <a:spcPct val="100000"/>
              </a:lnSpc>
              <a:spcBef>
                <a:spcPts val="344"/>
              </a:spcBef>
              <a:spcAft>
                <a:spcPts val="0"/>
              </a:spcAft>
              <a:buSzPts val="1722"/>
              <a:buChar char="●"/>
              <a:defRPr sz="5769"/>
            </a:lvl9pPr>
          </a:lstStyle>
          <a:p>
            <a:endParaRPr/>
          </a:p>
        </p:txBody>
      </p:sp>
      <p:sp>
        <p:nvSpPr>
          <p:cNvPr id="157" name="Google Shape;157;g36efc1848ec_2_65"/>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4994">
                <a:solidFill>
                  <a:srgbClr val="BCBCBC"/>
                </a:solidFill>
              </a:defRPr>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58" name="Google Shape;158;g36efc1848ec_2_65"/>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lvl="0" algn="l">
              <a:lnSpc>
                <a:spcPct val="100000"/>
              </a:lnSpc>
              <a:spcBef>
                <a:spcPts val="0"/>
              </a:spcBef>
              <a:spcAft>
                <a:spcPts val="0"/>
              </a:spcAft>
              <a:buSzPts val="1378"/>
              <a:buNone/>
              <a:defRPr sz="2411"/>
            </a:lvl1pPr>
            <a:lvl2pPr lvl="1" algn="l">
              <a:lnSpc>
                <a:spcPct val="100000"/>
              </a:lnSpc>
              <a:spcBef>
                <a:spcPts val="0"/>
              </a:spcBef>
              <a:spcAft>
                <a:spcPts val="0"/>
              </a:spcAft>
              <a:buSzPts val="1378"/>
              <a:buNone/>
              <a:defRPr sz="2411"/>
            </a:lvl2pPr>
            <a:lvl3pPr lvl="2" algn="l">
              <a:lnSpc>
                <a:spcPct val="100000"/>
              </a:lnSpc>
              <a:spcBef>
                <a:spcPts val="0"/>
              </a:spcBef>
              <a:spcAft>
                <a:spcPts val="0"/>
              </a:spcAft>
              <a:buSzPts val="1378"/>
              <a:buNone/>
              <a:defRPr sz="2411"/>
            </a:lvl3pPr>
            <a:lvl4pPr lvl="3" algn="l">
              <a:lnSpc>
                <a:spcPct val="100000"/>
              </a:lnSpc>
              <a:spcBef>
                <a:spcPts val="0"/>
              </a:spcBef>
              <a:spcAft>
                <a:spcPts val="0"/>
              </a:spcAft>
              <a:buSzPts val="1378"/>
              <a:buNone/>
              <a:defRPr sz="2411"/>
            </a:lvl4pPr>
            <a:lvl5pPr lvl="4" algn="l">
              <a:lnSpc>
                <a:spcPct val="100000"/>
              </a:lnSpc>
              <a:spcBef>
                <a:spcPts val="0"/>
              </a:spcBef>
              <a:spcAft>
                <a:spcPts val="0"/>
              </a:spcAft>
              <a:buSzPts val="1378"/>
              <a:buNone/>
              <a:defRPr sz="2411"/>
            </a:lvl5pPr>
            <a:lvl6pPr lvl="5" algn="l">
              <a:lnSpc>
                <a:spcPct val="100000"/>
              </a:lnSpc>
              <a:spcBef>
                <a:spcPts val="0"/>
              </a:spcBef>
              <a:spcAft>
                <a:spcPts val="0"/>
              </a:spcAft>
              <a:buSzPts val="1378"/>
              <a:buNone/>
              <a:defRPr sz="2411"/>
            </a:lvl6pPr>
            <a:lvl7pPr lvl="6" algn="l">
              <a:lnSpc>
                <a:spcPct val="100000"/>
              </a:lnSpc>
              <a:spcBef>
                <a:spcPts val="0"/>
              </a:spcBef>
              <a:spcAft>
                <a:spcPts val="0"/>
              </a:spcAft>
              <a:buSzPts val="1378"/>
              <a:buNone/>
              <a:defRPr sz="2411"/>
            </a:lvl7pPr>
            <a:lvl8pPr lvl="7" algn="l">
              <a:lnSpc>
                <a:spcPct val="100000"/>
              </a:lnSpc>
              <a:spcBef>
                <a:spcPts val="0"/>
              </a:spcBef>
              <a:spcAft>
                <a:spcPts val="0"/>
              </a:spcAft>
              <a:buSzPts val="1378"/>
              <a:buNone/>
              <a:defRPr sz="2411"/>
            </a:lvl8pPr>
            <a:lvl9pPr lvl="8" algn="l">
              <a:lnSpc>
                <a:spcPct val="100000"/>
              </a:lnSpc>
              <a:spcBef>
                <a:spcPts val="0"/>
              </a:spcBef>
              <a:spcAft>
                <a:spcPts val="0"/>
              </a:spcAft>
              <a:buSzPts val="1378"/>
              <a:buNone/>
              <a:defRPr sz="2411"/>
            </a:lvl9pPr>
          </a:lstStyle>
          <a:p>
            <a:endParaRPr/>
          </a:p>
        </p:txBody>
      </p:sp>
      <p:sp>
        <p:nvSpPr>
          <p:cNvPr id="159" name="Google Shape;159;g36efc1848ec_2_65"/>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86"/>
        <p:cNvGrpSpPr/>
        <p:nvPr/>
      </p:nvGrpSpPr>
      <p:grpSpPr>
        <a:xfrm>
          <a:off x="0" y="0"/>
          <a:ext cx="0" cy="0"/>
          <a:chOff x="0" y="0"/>
          <a:chExt cx="0" cy="0"/>
        </a:xfrm>
      </p:grpSpPr>
      <p:sp>
        <p:nvSpPr>
          <p:cNvPr id="87" name="Google Shape;87;g36efc1848ec_2_0"/>
          <p:cNvSpPr txBox="1">
            <a:spLocks noGrp="1"/>
          </p:cNvSpPr>
          <p:nvPr>
            <p:ph type="title"/>
          </p:nvPr>
        </p:nvSpPr>
        <p:spPr>
          <a:xfrm>
            <a:off x="1920875" y="1171575"/>
            <a:ext cx="34563000" cy="4876800"/>
          </a:xfrm>
          <a:prstGeom prst="rect">
            <a:avLst/>
          </a:prstGeom>
          <a:noFill/>
          <a:ln>
            <a:noFill/>
          </a:ln>
        </p:spPr>
        <p:txBody>
          <a:bodyPr spcFirstLastPara="1" wrap="square" lIns="378525" tIns="189275" rIns="378525" bIns="189275" anchor="ctr" anchorCtr="0">
            <a:normAutofit/>
          </a:bodyPr>
          <a:lstStyle>
            <a:lvl1pPr marR="0" lvl="0" algn="ctr" rtl="0">
              <a:lnSpc>
                <a:spcPct val="100000"/>
              </a:lnSpc>
              <a:spcBef>
                <a:spcPts val="0"/>
              </a:spcBef>
              <a:spcAft>
                <a:spcPts val="0"/>
              </a:spcAft>
              <a:buClr>
                <a:srgbClr val="000000"/>
              </a:buClr>
              <a:buSzPts val="1378"/>
              <a:buFont typeface="Arial"/>
              <a:buNone/>
              <a:defRPr sz="16963" b="1" i="0" u="none" strike="noStrike" cap="none">
                <a:solidFill>
                  <a:srgbClr val="EAD594"/>
                </a:solidFill>
                <a:latin typeface="Lucida Sans"/>
                <a:ea typeface="Lucida Sans"/>
                <a:cs typeface="Lucida Sans"/>
                <a:sym typeface="Lucida Sans"/>
              </a:defRPr>
            </a:lvl1pPr>
            <a:lvl2pPr marR="0" lvl="1"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2pPr>
            <a:lvl3pPr marR="0" lvl="2"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3pPr>
            <a:lvl4pPr marR="0" lvl="3"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4pPr>
            <a:lvl5pPr marR="0" lvl="4"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5pPr>
            <a:lvl6pPr marR="0" lvl="5"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6pPr>
            <a:lvl7pPr marR="0" lvl="6"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7pPr>
            <a:lvl8pPr marR="0" lvl="7"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8pPr>
            <a:lvl9pPr marR="0" lvl="8" algn="ctr" rtl="0">
              <a:lnSpc>
                <a:spcPct val="100000"/>
              </a:lnSpc>
              <a:spcBef>
                <a:spcPts val="0"/>
              </a:spcBef>
              <a:spcAft>
                <a:spcPts val="0"/>
              </a:spcAft>
              <a:buClr>
                <a:srgbClr val="000000"/>
              </a:buClr>
              <a:buSzPts val="1378"/>
              <a:buFont typeface="Arial"/>
              <a:buNone/>
              <a:defRPr sz="16963" b="1" i="0" u="none" strike="noStrike" cap="none">
                <a:solidFill>
                  <a:schemeClr val="lt1"/>
                </a:solidFill>
                <a:latin typeface="Lucida Sans"/>
                <a:ea typeface="Lucida Sans"/>
                <a:cs typeface="Lucida Sans"/>
                <a:sym typeface="Lucida Sans"/>
              </a:defRPr>
            </a:lvl9pPr>
          </a:lstStyle>
          <a:p>
            <a:endParaRPr/>
          </a:p>
        </p:txBody>
      </p:sp>
      <p:sp>
        <p:nvSpPr>
          <p:cNvPr id="88" name="Google Shape;88;g36efc1848ec_2_0"/>
          <p:cNvSpPr txBox="1">
            <a:spLocks noGrp="1"/>
          </p:cNvSpPr>
          <p:nvPr>
            <p:ph type="body" idx="1"/>
          </p:nvPr>
        </p:nvSpPr>
        <p:spPr>
          <a:xfrm>
            <a:off x="1920875" y="6827837"/>
            <a:ext cx="34563000" cy="20091300"/>
          </a:xfrm>
          <a:prstGeom prst="rect">
            <a:avLst/>
          </a:prstGeom>
          <a:noFill/>
          <a:ln>
            <a:noFill/>
          </a:ln>
        </p:spPr>
        <p:txBody>
          <a:bodyPr spcFirstLastPara="1" wrap="square" lIns="378525" tIns="189275" rIns="378525" bIns="189275" anchor="t" anchorCtr="0">
            <a:noAutofit/>
          </a:bodyPr>
          <a:lstStyle>
            <a:lvl1pPr marL="457200" marR="0" lvl="0" indent="-704321" algn="l" rtl="0">
              <a:lnSpc>
                <a:spcPct val="100000"/>
              </a:lnSpc>
              <a:spcBef>
                <a:spcPts val="2325"/>
              </a:spcBef>
              <a:spcAft>
                <a:spcPts val="0"/>
              </a:spcAft>
              <a:buClr>
                <a:srgbClr val="F9F9F9"/>
              </a:buClr>
              <a:buSzPts val="7492"/>
              <a:buFont typeface="Noto Sans Symbols"/>
              <a:buChar char="▣"/>
              <a:defRPr sz="11538" b="0" i="0" u="none" strike="noStrike" cap="none">
                <a:solidFill>
                  <a:schemeClr val="lt1"/>
                </a:solidFill>
                <a:latin typeface="Book Antiqua"/>
                <a:ea typeface="Book Antiqua"/>
                <a:cs typeface="Book Antiqua"/>
                <a:sym typeface="Book Antiqua"/>
              </a:defRPr>
            </a:lvl1pPr>
            <a:lvl2pPr marL="914400" marR="0" lvl="1" indent="-731660" algn="l" rtl="0">
              <a:lnSpc>
                <a:spcPct val="100000"/>
              </a:lnSpc>
              <a:spcBef>
                <a:spcPts val="1981"/>
              </a:spcBef>
              <a:spcAft>
                <a:spcPts val="0"/>
              </a:spcAft>
              <a:buClr>
                <a:schemeClr val="lt1"/>
              </a:buClr>
              <a:buSzPts val="7922"/>
              <a:buFont typeface="Noto Sans Symbols"/>
              <a:buChar char="◼"/>
              <a:defRPr sz="9902" b="0" i="0" u="none" strike="noStrike" cap="none">
                <a:solidFill>
                  <a:schemeClr val="lt1"/>
                </a:solidFill>
                <a:latin typeface="Book Antiqua"/>
                <a:ea typeface="Book Antiqua"/>
                <a:cs typeface="Book Antiqua"/>
                <a:sym typeface="Book Antiqua"/>
              </a:defRPr>
            </a:lvl2pPr>
            <a:lvl3pPr marL="1371600" marR="0" lvl="2" indent="-775405" algn="l" rtl="0">
              <a:lnSpc>
                <a:spcPct val="100000"/>
              </a:lnSpc>
              <a:spcBef>
                <a:spcPts val="1808"/>
              </a:spcBef>
              <a:spcAft>
                <a:spcPts val="0"/>
              </a:spcAft>
              <a:buClr>
                <a:schemeClr val="lt1"/>
              </a:buClr>
              <a:buSzPts val="8611"/>
              <a:buFont typeface="Noto Sans Symbols"/>
              <a:buChar char="🢭"/>
              <a:defRPr sz="9127" b="0" i="0" u="none" strike="noStrike" cap="none">
                <a:solidFill>
                  <a:schemeClr val="lt1"/>
                </a:solidFill>
                <a:latin typeface="Book Antiqua"/>
                <a:ea typeface="Book Antiqua"/>
                <a:cs typeface="Book Antiqua"/>
                <a:sym typeface="Book Antiqua"/>
              </a:defRPr>
            </a:lvl3pPr>
            <a:lvl4pPr marL="1828800" marR="0" lvl="3" indent="-759001" algn="l" rtl="0">
              <a:lnSpc>
                <a:spcPct val="100000"/>
              </a:lnSpc>
              <a:spcBef>
                <a:spcPts val="1636"/>
              </a:spcBef>
              <a:spcAft>
                <a:spcPts val="0"/>
              </a:spcAft>
              <a:buClr>
                <a:schemeClr val="lt1"/>
              </a:buClr>
              <a:buSzPts val="8353"/>
              <a:buFont typeface="Noto Sans Symbols"/>
              <a:buChar char="🢝"/>
              <a:defRPr sz="8352" b="0" i="0" u="none" strike="noStrike" cap="none">
                <a:solidFill>
                  <a:schemeClr val="lt1"/>
                </a:solidFill>
                <a:latin typeface="Book Antiqua"/>
                <a:ea typeface="Book Antiqua"/>
                <a:cs typeface="Book Antiqua"/>
                <a:sym typeface="Book Antiqua"/>
              </a:defRPr>
            </a:lvl4pPr>
            <a:lvl5pPr marL="2286000" marR="0" lvl="4" indent="-759001" algn="l" rtl="0">
              <a:lnSpc>
                <a:spcPct val="100000"/>
              </a:lnSpc>
              <a:spcBef>
                <a:spcPts val="1636"/>
              </a:spcBef>
              <a:spcAft>
                <a:spcPts val="0"/>
              </a:spcAft>
              <a:buClr>
                <a:schemeClr val="lt1"/>
              </a:buClr>
              <a:buSzPts val="8353"/>
              <a:buFont typeface="Noto Sans Symbols"/>
              <a:buChar char="■"/>
              <a:defRPr sz="8352" b="0" i="0" u="none" strike="noStrike" cap="none">
                <a:solidFill>
                  <a:schemeClr val="lt1"/>
                </a:solidFill>
                <a:latin typeface="Book Antiqua"/>
                <a:ea typeface="Book Antiqua"/>
                <a:cs typeface="Book Antiqua"/>
                <a:sym typeface="Book Antiqua"/>
              </a:defRPr>
            </a:lvl5pPr>
            <a:lvl6pPr marL="2743200" marR="0" lvl="5" indent="-698853" algn="l" rtl="0">
              <a:lnSpc>
                <a:spcPct val="100000"/>
              </a:lnSpc>
              <a:spcBef>
                <a:spcPts val="1464"/>
              </a:spcBef>
              <a:spcAft>
                <a:spcPts val="0"/>
              </a:spcAft>
              <a:buClr>
                <a:schemeClr val="lt1"/>
              </a:buClr>
              <a:buSzPts val="7406"/>
              <a:buFont typeface="Noto Sans Symbols"/>
              <a:buChar char="🢝"/>
              <a:defRPr sz="7405" b="0" i="0" u="none" strike="noStrike" cap="none">
                <a:solidFill>
                  <a:schemeClr val="lt1"/>
                </a:solidFill>
                <a:latin typeface="Book Antiqua"/>
                <a:ea typeface="Book Antiqua"/>
                <a:cs typeface="Book Antiqua"/>
                <a:sym typeface="Book Antiqua"/>
              </a:defRPr>
            </a:lvl6pPr>
            <a:lvl7pPr marL="3200400" marR="0" lvl="6" indent="-649640" algn="l" rtl="0">
              <a:lnSpc>
                <a:spcPct val="100000"/>
              </a:lnSpc>
              <a:spcBef>
                <a:spcPts val="1292"/>
              </a:spcBef>
              <a:spcAft>
                <a:spcPts val="0"/>
              </a:spcAft>
              <a:buClr>
                <a:schemeClr val="lt1"/>
              </a:buClr>
              <a:buSzPts val="6631"/>
              <a:buFont typeface="Noto Sans Symbols"/>
              <a:buChar char="●"/>
              <a:defRPr sz="6630" b="0" i="0" u="none" strike="noStrike" cap="none">
                <a:solidFill>
                  <a:schemeClr val="lt1"/>
                </a:solidFill>
                <a:latin typeface="Book Antiqua"/>
                <a:ea typeface="Book Antiqua"/>
                <a:cs typeface="Book Antiqua"/>
                <a:sym typeface="Book Antiqua"/>
              </a:defRPr>
            </a:lvl7pPr>
            <a:lvl8pPr marL="3657600" marR="0" lvl="7" indent="-594959" algn="l" rtl="0">
              <a:lnSpc>
                <a:spcPct val="100000"/>
              </a:lnSpc>
              <a:spcBef>
                <a:spcPts val="1119"/>
              </a:spcBef>
              <a:spcAft>
                <a:spcPts val="0"/>
              </a:spcAft>
              <a:buClr>
                <a:schemeClr val="lt1"/>
              </a:buClr>
              <a:buSzPts val="5769"/>
              <a:buFont typeface="Noto Sans Symbols"/>
              <a:buChar char="●"/>
              <a:defRPr sz="5769" b="0" i="0" u="none" strike="noStrike" cap="none">
                <a:solidFill>
                  <a:schemeClr val="lt1"/>
                </a:solidFill>
                <a:latin typeface="Book Antiqua"/>
                <a:ea typeface="Book Antiqua"/>
                <a:cs typeface="Book Antiqua"/>
                <a:sym typeface="Book Antiqua"/>
              </a:defRPr>
            </a:lvl8pPr>
            <a:lvl9pPr marL="4114800" marR="0" lvl="8" indent="-594959" algn="l" rtl="0">
              <a:lnSpc>
                <a:spcPct val="100000"/>
              </a:lnSpc>
              <a:spcBef>
                <a:spcPts val="1119"/>
              </a:spcBef>
              <a:spcAft>
                <a:spcPts val="0"/>
              </a:spcAft>
              <a:buClr>
                <a:schemeClr val="lt1"/>
              </a:buClr>
              <a:buSzPts val="5769"/>
              <a:buFont typeface="Noto Sans Symbols"/>
              <a:buChar char="●"/>
              <a:defRPr sz="5769" b="0" i="0" u="none" strike="noStrike" cap="none">
                <a:solidFill>
                  <a:schemeClr val="lt1"/>
                </a:solidFill>
                <a:latin typeface="Book Antiqua"/>
                <a:ea typeface="Book Antiqua"/>
                <a:cs typeface="Book Antiqua"/>
                <a:sym typeface="Book Antiqua"/>
              </a:defRPr>
            </a:lvl9pPr>
          </a:lstStyle>
          <a:p>
            <a:endParaRPr/>
          </a:p>
        </p:txBody>
      </p:sp>
      <p:sp>
        <p:nvSpPr>
          <p:cNvPr id="89" name="Google Shape;89;g36efc1848ec_2_0"/>
          <p:cNvSpPr txBox="1">
            <a:spLocks noGrp="1"/>
          </p:cNvSpPr>
          <p:nvPr>
            <p:ph type="dt" idx="10"/>
          </p:nvPr>
        </p:nvSpPr>
        <p:spPr>
          <a:xfrm>
            <a:off x="1920875" y="27378025"/>
            <a:ext cx="8959800" cy="1557300"/>
          </a:xfrm>
          <a:prstGeom prst="rect">
            <a:avLst/>
          </a:prstGeom>
          <a:noFill/>
          <a:ln>
            <a:noFill/>
          </a:ln>
        </p:spPr>
        <p:txBody>
          <a:bodyPr spcFirstLastPara="1" wrap="square" lIns="378525" tIns="189275" rIns="378525" bIns="189275" anchor="b" anchorCtr="0">
            <a:noAutofit/>
          </a:bodyPr>
          <a:lstStyle>
            <a:lvl1pPr marR="0" lvl="0" algn="l" rtl="0">
              <a:lnSpc>
                <a:spcPct val="100000"/>
              </a:lnSpc>
              <a:spcBef>
                <a:spcPts val="0"/>
              </a:spcBef>
              <a:spcAft>
                <a:spcPts val="0"/>
              </a:spcAft>
              <a:buClr>
                <a:srgbClr val="000000"/>
              </a:buClr>
              <a:buSzPts val="1378"/>
              <a:buFont typeface="Arial"/>
              <a:buNone/>
              <a:defRPr sz="4994" b="0" i="0" u="none" strike="noStrike" cap="none">
                <a:solidFill>
                  <a:srgbClr val="BCBCBC"/>
                </a:solidFill>
                <a:latin typeface="Arial"/>
                <a:ea typeface="Arial"/>
                <a:cs typeface="Arial"/>
                <a:sym typeface="Arial"/>
              </a:defRPr>
            </a:lvl1pPr>
            <a:lvl2pPr marR="0" lvl="1"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9pPr>
          </a:lstStyle>
          <a:p>
            <a:endParaRPr/>
          </a:p>
        </p:txBody>
      </p:sp>
      <p:sp>
        <p:nvSpPr>
          <p:cNvPr id="90" name="Google Shape;90;g36efc1848ec_2_0"/>
          <p:cNvSpPr txBox="1">
            <a:spLocks noGrp="1"/>
          </p:cNvSpPr>
          <p:nvPr>
            <p:ph type="ftr" idx="11"/>
          </p:nvPr>
        </p:nvSpPr>
        <p:spPr>
          <a:xfrm>
            <a:off x="13122275" y="27378025"/>
            <a:ext cx="12160200" cy="1557300"/>
          </a:xfrm>
          <a:prstGeom prst="rect">
            <a:avLst/>
          </a:prstGeom>
          <a:noFill/>
          <a:ln>
            <a:noFill/>
          </a:ln>
        </p:spPr>
        <p:txBody>
          <a:bodyPr spcFirstLastPara="1" wrap="square" lIns="378525" tIns="189275" rIns="378525" bIns="189275" anchor="b" anchorCtr="0">
            <a:noAutofit/>
          </a:bodyPr>
          <a:lstStyle>
            <a:lvl1pPr marR="0" lvl="0"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378"/>
              <a:buFont typeface="Arial"/>
              <a:buNone/>
              <a:defRPr sz="2411" b="0" i="0" u="none" strike="noStrike" cap="none">
                <a:solidFill>
                  <a:schemeClr val="lt1"/>
                </a:solidFill>
                <a:latin typeface="Arial"/>
                <a:ea typeface="Arial"/>
                <a:cs typeface="Arial"/>
                <a:sym typeface="Arial"/>
              </a:defRPr>
            </a:lvl9pPr>
          </a:lstStyle>
          <a:p>
            <a:endParaRPr/>
          </a:p>
        </p:txBody>
      </p:sp>
      <p:sp>
        <p:nvSpPr>
          <p:cNvPr id="91" name="Google Shape;91;g36efc1848ec_2_0"/>
          <p:cNvSpPr txBox="1">
            <a:spLocks noGrp="1"/>
          </p:cNvSpPr>
          <p:nvPr>
            <p:ph type="sldNum" idx="12"/>
          </p:nvPr>
        </p:nvSpPr>
        <p:spPr>
          <a:xfrm>
            <a:off x="33283525" y="27378025"/>
            <a:ext cx="3200400" cy="1557300"/>
          </a:xfrm>
          <a:prstGeom prst="rect">
            <a:avLst/>
          </a:prstGeom>
          <a:noFill/>
          <a:ln>
            <a:noFill/>
          </a:ln>
        </p:spPr>
        <p:txBody>
          <a:bodyPr spcFirstLastPara="1" wrap="square" lIns="0" tIns="189275" rIns="0" bIns="189275" anchor="b" anchorCtr="0">
            <a:noAutofit/>
          </a:bodyPr>
          <a:lstStyle>
            <a:lvl1pPr marL="0" marR="0" lvl="0"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1pPr>
            <a:lvl2pPr marL="0" marR="0" lvl="1"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2pPr>
            <a:lvl3pPr marL="0" marR="0" lvl="2"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3pPr>
            <a:lvl4pPr marL="0" marR="0" lvl="3"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4pPr>
            <a:lvl5pPr marL="0" marR="0" lvl="4"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5pPr>
            <a:lvl6pPr marL="0" marR="0" lvl="5"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6pPr>
            <a:lvl7pPr marL="0" marR="0" lvl="6"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7pPr>
            <a:lvl8pPr marL="0" marR="0" lvl="7"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8pPr>
            <a:lvl9pPr marL="0" marR="0" lvl="8" indent="0" algn="r" rtl="0">
              <a:lnSpc>
                <a:spcPct val="100000"/>
              </a:lnSpc>
              <a:spcBef>
                <a:spcPts val="0"/>
              </a:spcBef>
              <a:spcAft>
                <a:spcPts val="0"/>
              </a:spcAft>
              <a:buClr>
                <a:srgbClr val="BCBCBC"/>
              </a:buClr>
              <a:buSzPts val="4994"/>
              <a:buFont typeface="Arial"/>
              <a:buNone/>
              <a:defRPr sz="4994" b="0" i="0" u="none" strike="noStrike" cap="none">
                <a:solidFill>
                  <a:srgbClr val="BCBCB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377">
              <a:solidFill>
                <a:srgbClr val="000000"/>
              </a:solidFill>
            </a:endParaRPr>
          </a:p>
        </p:txBody>
      </p:sp>
      <p:sp>
        <p:nvSpPr>
          <p:cNvPr id="92" name="Google Shape;92;g36efc1848ec_2_0"/>
          <p:cNvSpPr txBox="1"/>
          <p:nvPr/>
        </p:nvSpPr>
        <p:spPr>
          <a:xfrm>
            <a:off x="0" y="0"/>
            <a:ext cx="38404800" cy="29260800"/>
          </a:xfrm>
          <a:prstGeom prst="rect">
            <a:avLst/>
          </a:prstGeom>
          <a:solidFill>
            <a:schemeClr val="lt1"/>
          </a:solidFill>
          <a:ln>
            <a:noFill/>
          </a:ln>
        </p:spPr>
        <p:txBody>
          <a:bodyPr spcFirstLastPara="1" wrap="square" lIns="89500" tIns="44725" rIns="89500" bIns="44725" anchor="ctr" anchorCtr="0">
            <a:noAutofit/>
          </a:bodyPr>
          <a:lstStyle/>
          <a:p>
            <a:pPr marL="0" marR="0" lvl="0" indent="0" algn="l" rtl="0">
              <a:lnSpc>
                <a:spcPct val="100000"/>
              </a:lnSpc>
              <a:spcBef>
                <a:spcPts val="0"/>
              </a:spcBef>
              <a:spcAft>
                <a:spcPts val="0"/>
              </a:spcAft>
              <a:buClr>
                <a:srgbClr val="000000"/>
              </a:buClr>
              <a:buSzPts val="2411"/>
              <a:buFont typeface="Arial"/>
              <a:buNone/>
            </a:pPr>
            <a:endParaRPr sz="2411" b="0" i="0" u="none" strike="noStrike" cap="none">
              <a:solidFill>
                <a:schemeClr val="lt1"/>
              </a:solidFill>
              <a:latin typeface="Arial"/>
              <a:ea typeface="Arial"/>
              <a:cs typeface="Arial"/>
              <a:sym typeface="Arial"/>
            </a:endParaRPr>
          </a:p>
        </p:txBody>
      </p:sp>
      <p:sp>
        <p:nvSpPr>
          <p:cNvPr id="93" name="Google Shape;93;g36efc1848ec_2_0"/>
          <p:cNvSpPr txBox="1"/>
          <p:nvPr/>
        </p:nvSpPr>
        <p:spPr>
          <a:xfrm>
            <a:off x="1752600" y="2819400"/>
            <a:ext cx="9245700" cy="6072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chemeClr val="dk1"/>
              </a:buClr>
              <a:buSzPts val="3358"/>
              <a:buFont typeface="Arial"/>
              <a:buNone/>
            </a:pPr>
            <a:r>
              <a:rPr lang="en-US" sz="3358" b="0" i="0" u="none" strike="noStrike" cap="none">
                <a:solidFill>
                  <a:schemeClr val="dk1"/>
                </a:solidFill>
                <a:latin typeface="Arial"/>
                <a:ea typeface="Arial"/>
                <a:cs typeface="Arial"/>
                <a:sym typeface="Arial"/>
              </a:rPr>
              <a:t>National Aeronautics and Space Administration</a:t>
            </a:r>
            <a:endParaRPr sz="1377" b="0" i="0" u="none" strike="noStrike" cap="none">
              <a:solidFill>
                <a:srgbClr val="000000"/>
              </a:solidFill>
              <a:latin typeface="Arial"/>
              <a:ea typeface="Arial"/>
              <a:cs typeface="Arial"/>
              <a:sym typeface="Arial"/>
            </a:endParaRPr>
          </a:p>
        </p:txBody>
      </p:sp>
      <p:pic>
        <p:nvPicPr>
          <p:cNvPr id="94" name="Google Shape;94;g36efc1848ec_2_0" descr="NASA_Logo_PostersSession1"/>
          <p:cNvPicPr preferRelativeResize="0"/>
          <p:nvPr/>
        </p:nvPicPr>
        <p:blipFill rotWithShape="1">
          <a:blip r:embed="rId13">
            <a:alphaModFix/>
          </a:blip>
          <a:srcRect/>
          <a:stretch/>
        </p:blipFill>
        <p:spPr>
          <a:xfrm>
            <a:off x="33985200" y="1524000"/>
            <a:ext cx="2714625" cy="2714625"/>
          </a:xfrm>
          <a:prstGeom prst="rect">
            <a:avLst/>
          </a:prstGeom>
          <a:noFill/>
          <a:ln>
            <a:noFill/>
          </a:ln>
        </p:spPr>
      </p:pic>
      <p:cxnSp>
        <p:nvCxnSpPr>
          <p:cNvPr id="95" name="Google Shape;95;g36efc1848ec_2_0"/>
          <p:cNvCxnSpPr/>
          <p:nvPr/>
        </p:nvCxnSpPr>
        <p:spPr>
          <a:xfrm rot="10800000">
            <a:off x="914400" y="0"/>
            <a:ext cx="0" cy="457200"/>
          </a:xfrm>
          <a:prstGeom prst="straightConnector1">
            <a:avLst/>
          </a:prstGeom>
          <a:noFill/>
          <a:ln w="8200" cap="flat" cmpd="sng">
            <a:solidFill>
              <a:schemeClr val="dk1"/>
            </a:solidFill>
            <a:prstDash val="solid"/>
            <a:miter lim="800000"/>
            <a:headEnd type="none" w="sm" len="sm"/>
            <a:tailEnd type="none" w="sm" len="sm"/>
          </a:ln>
        </p:spPr>
      </p:cxnSp>
      <p:cxnSp>
        <p:nvCxnSpPr>
          <p:cNvPr id="96" name="Google Shape;96;g36efc1848ec_2_0"/>
          <p:cNvCxnSpPr/>
          <p:nvPr/>
        </p:nvCxnSpPr>
        <p:spPr>
          <a:xfrm rot="10800000">
            <a:off x="0" y="914400"/>
            <a:ext cx="457200" cy="0"/>
          </a:xfrm>
          <a:prstGeom prst="straightConnector1">
            <a:avLst/>
          </a:prstGeom>
          <a:noFill/>
          <a:ln w="8200" cap="flat" cmpd="sng">
            <a:solidFill>
              <a:schemeClr val="dk1"/>
            </a:solidFill>
            <a:prstDash val="solid"/>
            <a:miter lim="800000"/>
            <a:headEnd type="none" w="sm" len="sm"/>
            <a:tailEnd type="none" w="sm" len="sm"/>
          </a:ln>
        </p:spPr>
      </p:cxnSp>
      <p:cxnSp>
        <p:nvCxnSpPr>
          <p:cNvPr id="97" name="Google Shape;97;g36efc1848ec_2_0"/>
          <p:cNvCxnSpPr/>
          <p:nvPr/>
        </p:nvCxnSpPr>
        <p:spPr>
          <a:xfrm>
            <a:off x="37490400" y="0"/>
            <a:ext cx="0" cy="457200"/>
          </a:xfrm>
          <a:prstGeom prst="straightConnector1">
            <a:avLst/>
          </a:prstGeom>
          <a:noFill/>
          <a:ln w="8200" cap="flat" cmpd="sng">
            <a:solidFill>
              <a:schemeClr val="dk1"/>
            </a:solidFill>
            <a:prstDash val="solid"/>
            <a:miter lim="800000"/>
            <a:headEnd type="none" w="sm" len="sm"/>
            <a:tailEnd type="none" w="sm" len="sm"/>
          </a:ln>
        </p:spPr>
      </p:cxnSp>
      <p:cxnSp>
        <p:nvCxnSpPr>
          <p:cNvPr id="98" name="Google Shape;98;g36efc1848ec_2_0"/>
          <p:cNvCxnSpPr/>
          <p:nvPr/>
        </p:nvCxnSpPr>
        <p:spPr>
          <a:xfrm rot="10800000">
            <a:off x="37947600" y="914400"/>
            <a:ext cx="457200" cy="0"/>
          </a:xfrm>
          <a:prstGeom prst="straightConnector1">
            <a:avLst/>
          </a:prstGeom>
          <a:noFill/>
          <a:ln w="8200" cap="flat" cmpd="sng">
            <a:solidFill>
              <a:schemeClr val="dk1"/>
            </a:solidFill>
            <a:prstDash val="solid"/>
            <a:miter lim="800000"/>
            <a:headEnd type="none" w="sm" len="sm"/>
            <a:tailEnd type="none" w="sm" len="sm"/>
          </a:ln>
        </p:spPr>
      </p:cxnSp>
      <p:cxnSp>
        <p:nvCxnSpPr>
          <p:cNvPr id="99" name="Google Shape;99;g36efc1848ec_2_0"/>
          <p:cNvCxnSpPr/>
          <p:nvPr/>
        </p:nvCxnSpPr>
        <p:spPr>
          <a:xfrm rot="10800000">
            <a:off x="0" y="28346400"/>
            <a:ext cx="457200" cy="0"/>
          </a:xfrm>
          <a:prstGeom prst="straightConnector1">
            <a:avLst/>
          </a:prstGeom>
          <a:noFill/>
          <a:ln w="8200" cap="flat" cmpd="sng">
            <a:solidFill>
              <a:schemeClr val="dk1"/>
            </a:solidFill>
            <a:prstDash val="solid"/>
            <a:miter lim="800000"/>
            <a:headEnd type="none" w="sm" len="sm"/>
            <a:tailEnd type="none" w="sm" len="sm"/>
          </a:ln>
        </p:spPr>
      </p:cxnSp>
      <p:cxnSp>
        <p:nvCxnSpPr>
          <p:cNvPr id="100" name="Google Shape;100;g36efc1848ec_2_0"/>
          <p:cNvCxnSpPr/>
          <p:nvPr/>
        </p:nvCxnSpPr>
        <p:spPr>
          <a:xfrm>
            <a:off x="914400" y="28803600"/>
            <a:ext cx="0" cy="457200"/>
          </a:xfrm>
          <a:prstGeom prst="straightConnector1">
            <a:avLst/>
          </a:prstGeom>
          <a:noFill/>
          <a:ln w="8200" cap="flat" cmpd="sng">
            <a:solidFill>
              <a:schemeClr val="dk1"/>
            </a:solidFill>
            <a:prstDash val="solid"/>
            <a:miter lim="800000"/>
            <a:headEnd type="none" w="sm" len="sm"/>
            <a:tailEnd type="none" w="sm" len="sm"/>
          </a:ln>
        </p:spPr>
      </p:cxnSp>
      <p:cxnSp>
        <p:nvCxnSpPr>
          <p:cNvPr id="101" name="Google Shape;101;g36efc1848ec_2_0"/>
          <p:cNvCxnSpPr/>
          <p:nvPr/>
        </p:nvCxnSpPr>
        <p:spPr>
          <a:xfrm>
            <a:off x="37947600" y="28346400"/>
            <a:ext cx="457200" cy="0"/>
          </a:xfrm>
          <a:prstGeom prst="straightConnector1">
            <a:avLst/>
          </a:prstGeom>
          <a:noFill/>
          <a:ln w="8200" cap="flat" cmpd="sng">
            <a:solidFill>
              <a:schemeClr val="dk1"/>
            </a:solidFill>
            <a:prstDash val="solid"/>
            <a:miter lim="800000"/>
            <a:headEnd type="none" w="sm" len="sm"/>
            <a:tailEnd type="none" w="sm" len="sm"/>
          </a:ln>
        </p:spPr>
      </p:cxnSp>
      <p:cxnSp>
        <p:nvCxnSpPr>
          <p:cNvPr id="102" name="Google Shape;102;g36efc1848ec_2_0"/>
          <p:cNvCxnSpPr/>
          <p:nvPr/>
        </p:nvCxnSpPr>
        <p:spPr>
          <a:xfrm>
            <a:off x="37490400" y="28803600"/>
            <a:ext cx="0" cy="457200"/>
          </a:xfrm>
          <a:prstGeom prst="straightConnector1">
            <a:avLst/>
          </a:prstGeom>
          <a:noFill/>
          <a:ln w="8200" cap="flat" cmpd="sng">
            <a:solidFill>
              <a:schemeClr val="dk1"/>
            </a:solidFill>
            <a:prstDash val="solid"/>
            <a:miter lim="800000"/>
            <a:headEnd type="none" w="sm" len="sm"/>
            <a:tailEnd type="none" w="sm" len="sm"/>
          </a:ln>
        </p:spPr>
      </p:cxnSp>
      <p:sp>
        <p:nvSpPr>
          <p:cNvPr id="103" name="Google Shape;103;g36efc1848ec_2_0"/>
          <p:cNvSpPr txBox="1"/>
          <p:nvPr/>
        </p:nvSpPr>
        <p:spPr>
          <a:xfrm>
            <a:off x="1905000" y="26700162"/>
            <a:ext cx="3124200" cy="6072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chemeClr val="dk1"/>
              </a:buClr>
              <a:buSzPts val="3358"/>
              <a:buFont typeface="Arial"/>
              <a:buNone/>
            </a:pPr>
            <a:r>
              <a:rPr lang="en-US" sz="3358" b="0" i="0" u="none" strike="noStrike" cap="none">
                <a:solidFill>
                  <a:schemeClr val="dk1"/>
                </a:solidFill>
                <a:latin typeface="Arial"/>
                <a:ea typeface="Arial"/>
                <a:cs typeface="Arial"/>
                <a:sym typeface="Arial"/>
              </a:rPr>
              <a:t>www.nasa.gov</a:t>
            </a:r>
            <a:endParaRPr sz="1377"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87"/>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F67D0CB-F319-A424-0496-F3C4CB0798A8}"/>
              </a:ext>
            </a:extLst>
          </p:cNvPr>
          <p:cNvGraphicFramePr>
            <a:graphicFrameLocks noGrp="1"/>
          </p:cNvGraphicFramePr>
          <p:nvPr>
            <p:extLst>
              <p:ext uri="{D42A27DB-BD31-4B8C-83A1-F6EECF244321}">
                <p14:modId xmlns:p14="http://schemas.microsoft.com/office/powerpoint/2010/main" val="1177755470"/>
              </p:ext>
            </p:extLst>
          </p:nvPr>
        </p:nvGraphicFramePr>
        <p:xfrm>
          <a:off x="17065625" y="21123849"/>
          <a:ext cx="3786415" cy="304800"/>
        </p:xfrm>
        <a:graphic>
          <a:graphicData uri="http://schemas.openxmlformats.org/drawingml/2006/table">
            <a:tbl>
              <a:tblPr firstRow="1" bandRow="1">
                <a:tableStyleId>{F5D32CB5-E6EE-4311-8529-B71CB56A46E0}</a:tableStyleId>
              </a:tblPr>
              <a:tblGrid>
                <a:gridCol w="537447">
                  <a:extLst>
                    <a:ext uri="{9D8B030D-6E8A-4147-A177-3AD203B41FA5}">
                      <a16:colId xmlns:a16="http://schemas.microsoft.com/office/drawing/2014/main" val="3829661576"/>
                    </a:ext>
                  </a:extLst>
                </a:gridCol>
                <a:gridCol w="540662">
                  <a:extLst>
                    <a:ext uri="{9D8B030D-6E8A-4147-A177-3AD203B41FA5}">
                      <a16:colId xmlns:a16="http://schemas.microsoft.com/office/drawing/2014/main" val="1840417727"/>
                    </a:ext>
                  </a:extLst>
                </a:gridCol>
                <a:gridCol w="540663">
                  <a:extLst>
                    <a:ext uri="{9D8B030D-6E8A-4147-A177-3AD203B41FA5}">
                      <a16:colId xmlns:a16="http://schemas.microsoft.com/office/drawing/2014/main" val="2175845488"/>
                    </a:ext>
                  </a:extLst>
                </a:gridCol>
                <a:gridCol w="2167643">
                  <a:extLst>
                    <a:ext uri="{9D8B030D-6E8A-4147-A177-3AD203B41FA5}">
                      <a16:colId xmlns:a16="http://schemas.microsoft.com/office/drawing/2014/main" val="2773065645"/>
                    </a:ext>
                  </a:extLst>
                </a:gridCol>
              </a:tblGrid>
              <a:tr h="220811">
                <a:tc>
                  <a:txBody>
                    <a:bodyPr/>
                    <a:lstStyle/>
                    <a:p>
                      <a:r>
                        <a:rPr lang="en-US" sz="1200" dirty="0"/>
                        <a:t>Pop-</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4892051"/>
                  </a:ext>
                </a:extLst>
              </a:tr>
            </a:tbl>
          </a:graphicData>
        </a:graphic>
      </p:graphicFrame>
      <p:sp>
        <p:nvSpPr>
          <p:cNvPr id="8091" name="Google Shape;8091;g344d4b5e9c3_27_1194"/>
          <p:cNvSpPr/>
          <p:nvPr/>
        </p:nvSpPr>
        <p:spPr>
          <a:xfrm>
            <a:off x="10991088" y="20978813"/>
            <a:ext cx="9985248" cy="579553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088" name="Google Shape;8088;g344d4b5e9c3_27_1194"/>
          <p:cNvSpPr/>
          <p:nvPr/>
        </p:nvSpPr>
        <p:spPr>
          <a:xfrm>
            <a:off x="3293735" y="21399679"/>
            <a:ext cx="358800" cy="377400"/>
          </a:xfrm>
          <a:prstGeom prst="ellipse">
            <a:avLst/>
          </a:prstGeom>
          <a:noFill/>
          <a:ln w="24600" cap="flat" cmpd="sng">
            <a:solidFill>
              <a:srgbClr val="A4001D"/>
            </a:solidFill>
            <a:prstDash val="dashDot"/>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endParaRPr sz="1205">
              <a:latin typeface="Book Antiqua"/>
              <a:ea typeface="Book Antiqua"/>
              <a:cs typeface="Book Antiqua"/>
              <a:sym typeface="Book Antiqua"/>
            </a:endParaRPr>
          </a:p>
        </p:txBody>
      </p:sp>
      <p:sp>
        <p:nvSpPr>
          <p:cNvPr id="8089" name="Google Shape;8089;g344d4b5e9c3_27_1194"/>
          <p:cNvSpPr/>
          <p:nvPr/>
        </p:nvSpPr>
        <p:spPr>
          <a:xfrm>
            <a:off x="26980501" y="14108400"/>
            <a:ext cx="4756799" cy="45186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090" name="Google Shape;8090;g344d4b5e9c3_27_1194"/>
          <p:cNvSpPr/>
          <p:nvPr/>
        </p:nvSpPr>
        <p:spPr>
          <a:xfrm>
            <a:off x="21781008" y="21076763"/>
            <a:ext cx="7351776" cy="56238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092" name="Google Shape;8092;g344d4b5e9c3_27_1194"/>
          <p:cNvSpPr/>
          <p:nvPr/>
        </p:nvSpPr>
        <p:spPr>
          <a:xfrm>
            <a:off x="1225296" y="21024750"/>
            <a:ext cx="8967900" cy="37641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093" name="Google Shape;8093;g344d4b5e9c3_27_1194"/>
          <p:cNvSpPr txBox="1"/>
          <p:nvPr/>
        </p:nvSpPr>
        <p:spPr>
          <a:xfrm>
            <a:off x="30689183" y="5376672"/>
            <a:ext cx="6745200" cy="12834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736"/>
              <a:buFont typeface="Arial"/>
              <a:buNone/>
            </a:pPr>
            <a:r>
              <a:rPr lang="en-US" sz="3875" dirty="0"/>
              <a:t>Charles Werner</a:t>
            </a:r>
            <a:endParaRPr sz="3875"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6"/>
              <a:buFont typeface="Arial"/>
              <a:buNone/>
            </a:pPr>
            <a:r>
              <a:rPr lang="en-US" sz="3875" dirty="0"/>
              <a:t>DRONERESPONDERS</a:t>
            </a:r>
            <a:endParaRPr sz="3875" b="0" i="0" u="none" strike="noStrike" cap="none" dirty="0">
              <a:solidFill>
                <a:srgbClr val="FFFFFF"/>
              </a:solidFill>
              <a:latin typeface="Arial"/>
              <a:ea typeface="Arial"/>
              <a:cs typeface="Arial"/>
              <a:sym typeface="Arial"/>
            </a:endParaRPr>
          </a:p>
        </p:txBody>
      </p:sp>
      <p:sp>
        <p:nvSpPr>
          <p:cNvPr id="8094" name="Google Shape;8094;g344d4b5e9c3_27_1194"/>
          <p:cNvSpPr/>
          <p:nvPr/>
        </p:nvSpPr>
        <p:spPr>
          <a:xfrm>
            <a:off x="30154617" y="21101978"/>
            <a:ext cx="6702900" cy="49209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095" name="Google Shape;8095;g344d4b5e9c3_27_1194"/>
          <p:cNvSpPr/>
          <p:nvPr/>
        </p:nvSpPr>
        <p:spPr>
          <a:xfrm>
            <a:off x="15516862" y="11991612"/>
            <a:ext cx="482584" cy="333903"/>
          </a:xfrm>
          <a:prstGeom prst="irregularSeal1">
            <a:avLst/>
          </a:prstGeom>
          <a:solidFill>
            <a:schemeClr val="lt2"/>
          </a:solidFill>
          <a:ln w="8200" cap="flat" cmpd="sng">
            <a:solidFill>
              <a:schemeClr val="dk2"/>
            </a:solidFill>
            <a:prstDash val="solid"/>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r>
              <a:rPr lang="en-US" sz="1205" dirty="0">
                <a:latin typeface="Book Antiqua"/>
                <a:ea typeface="Book Antiqua"/>
                <a:cs typeface="Book Antiqua"/>
                <a:sym typeface="Book Antiqua"/>
              </a:rPr>
              <a:t>!!</a:t>
            </a:r>
            <a:endParaRPr sz="1205" dirty="0">
              <a:latin typeface="Book Antiqua"/>
              <a:ea typeface="Book Antiqua"/>
              <a:cs typeface="Book Antiqua"/>
              <a:sym typeface="Book Antiqua"/>
            </a:endParaRPr>
          </a:p>
        </p:txBody>
      </p:sp>
      <p:sp>
        <p:nvSpPr>
          <p:cNvPr id="8096" name="Google Shape;8096;g344d4b5e9c3_27_1194"/>
          <p:cNvSpPr/>
          <p:nvPr/>
        </p:nvSpPr>
        <p:spPr>
          <a:xfrm>
            <a:off x="13641323" y="9274489"/>
            <a:ext cx="8421900" cy="72330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097" name="Google Shape;8097;g344d4b5e9c3_27_1194"/>
          <p:cNvSpPr/>
          <p:nvPr/>
        </p:nvSpPr>
        <p:spPr>
          <a:xfrm>
            <a:off x="26980501" y="9252450"/>
            <a:ext cx="4756799" cy="39399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grpSp>
        <p:nvGrpSpPr>
          <p:cNvPr id="8098" name="Google Shape;8098;g344d4b5e9c3_27_1194"/>
          <p:cNvGrpSpPr/>
          <p:nvPr/>
        </p:nvGrpSpPr>
        <p:grpSpPr>
          <a:xfrm>
            <a:off x="2056593" y="21268326"/>
            <a:ext cx="2879950" cy="3231486"/>
            <a:chOff x="26283353" y="11024443"/>
            <a:chExt cx="4180505" cy="3606569"/>
          </a:xfrm>
        </p:grpSpPr>
        <p:grpSp>
          <p:nvGrpSpPr>
            <p:cNvPr id="8099" name="Google Shape;8099;g344d4b5e9c3_27_1194"/>
            <p:cNvGrpSpPr/>
            <p:nvPr/>
          </p:nvGrpSpPr>
          <p:grpSpPr>
            <a:xfrm>
              <a:off x="26283353" y="11024443"/>
              <a:ext cx="4180505" cy="3606569"/>
              <a:chOff x="22275060" y="10364333"/>
              <a:chExt cx="4503884" cy="4266109"/>
            </a:xfrm>
          </p:grpSpPr>
          <p:sp>
            <p:nvSpPr>
              <p:cNvPr id="8100" name="Google Shape;8100;g344d4b5e9c3_27_1194"/>
              <p:cNvSpPr/>
              <p:nvPr/>
            </p:nvSpPr>
            <p:spPr>
              <a:xfrm>
                <a:off x="22275060" y="10364333"/>
                <a:ext cx="4485000" cy="4223700"/>
              </a:xfrm>
              <a:prstGeom prst="rect">
                <a:avLst/>
              </a:prstGeom>
              <a:noFill/>
              <a:ln w="24600" cap="flat" cmpd="sng">
                <a:solidFill>
                  <a:srgbClr val="564E2B"/>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cxnSp>
            <p:nvCxnSpPr>
              <p:cNvPr id="8101" name="Google Shape;8101;g344d4b5e9c3_27_1194"/>
              <p:cNvCxnSpPr/>
              <p:nvPr/>
            </p:nvCxnSpPr>
            <p:spPr>
              <a:xfrm>
                <a:off x="23134320" y="10406742"/>
                <a:ext cx="0" cy="4223700"/>
              </a:xfrm>
              <a:prstGeom prst="straightConnector1">
                <a:avLst/>
              </a:prstGeom>
              <a:noFill/>
              <a:ln w="24600" cap="flat" cmpd="sng">
                <a:solidFill>
                  <a:schemeClr val="dk1"/>
                </a:solidFill>
                <a:prstDash val="solid"/>
                <a:round/>
                <a:headEnd type="none" w="sm" len="sm"/>
                <a:tailEnd type="none" w="sm" len="sm"/>
              </a:ln>
            </p:spPr>
          </p:cxnSp>
          <p:cxnSp>
            <p:nvCxnSpPr>
              <p:cNvPr id="8102" name="Google Shape;8102;g344d4b5e9c3_27_1194"/>
              <p:cNvCxnSpPr/>
              <p:nvPr/>
            </p:nvCxnSpPr>
            <p:spPr>
              <a:xfrm>
                <a:off x="23987760" y="10406742"/>
                <a:ext cx="0" cy="4223700"/>
              </a:xfrm>
              <a:prstGeom prst="straightConnector1">
                <a:avLst/>
              </a:prstGeom>
              <a:noFill/>
              <a:ln w="24600" cap="flat" cmpd="sng">
                <a:solidFill>
                  <a:schemeClr val="dk1"/>
                </a:solidFill>
                <a:prstDash val="solid"/>
                <a:round/>
                <a:headEnd type="none" w="sm" len="sm"/>
                <a:tailEnd type="none" w="sm" len="sm"/>
              </a:ln>
            </p:spPr>
          </p:cxnSp>
          <p:cxnSp>
            <p:nvCxnSpPr>
              <p:cNvPr id="8103" name="Google Shape;8103;g344d4b5e9c3_27_1194"/>
              <p:cNvCxnSpPr/>
              <p:nvPr/>
            </p:nvCxnSpPr>
            <p:spPr>
              <a:xfrm>
                <a:off x="25867360" y="10406742"/>
                <a:ext cx="0" cy="4223700"/>
              </a:xfrm>
              <a:prstGeom prst="straightConnector1">
                <a:avLst/>
              </a:prstGeom>
              <a:noFill/>
              <a:ln w="24600" cap="flat" cmpd="sng">
                <a:solidFill>
                  <a:schemeClr val="dk1"/>
                </a:solidFill>
                <a:prstDash val="solid"/>
                <a:round/>
                <a:headEnd type="none" w="sm" len="sm"/>
                <a:tailEnd type="none" w="sm" len="sm"/>
              </a:ln>
            </p:spPr>
          </p:cxnSp>
          <p:cxnSp>
            <p:nvCxnSpPr>
              <p:cNvPr id="8104" name="Google Shape;8104;g344d4b5e9c3_27_1194"/>
              <p:cNvCxnSpPr/>
              <p:nvPr/>
            </p:nvCxnSpPr>
            <p:spPr>
              <a:xfrm>
                <a:off x="24932640" y="10406742"/>
                <a:ext cx="0" cy="4223700"/>
              </a:xfrm>
              <a:prstGeom prst="straightConnector1">
                <a:avLst/>
              </a:prstGeom>
              <a:noFill/>
              <a:ln w="24600" cap="flat" cmpd="sng">
                <a:solidFill>
                  <a:schemeClr val="dk1"/>
                </a:solidFill>
                <a:prstDash val="solid"/>
                <a:round/>
                <a:headEnd type="none" w="sm" len="sm"/>
                <a:tailEnd type="none" w="sm" len="sm"/>
              </a:ln>
            </p:spPr>
          </p:cxnSp>
          <p:cxnSp>
            <p:nvCxnSpPr>
              <p:cNvPr id="8105" name="Google Shape;8105;g344d4b5e9c3_27_1194"/>
              <p:cNvCxnSpPr/>
              <p:nvPr/>
            </p:nvCxnSpPr>
            <p:spPr>
              <a:xfrm>
                <a:off x="22293944" y="13905216"/>
                <a:ext cx="4485000" cy="0"/>
              </a:xfrm>
              <a:prstGeom prst="straightConnector1">
                <a:avLst/>
              </a:prstGeom>
              <a:noFill/>
              <a:ln w="24600" cap="flat" cmpd="sng">
                <a:solidFill>
                  <a:schemeClr val="dk1"/>
                </a:solidFill>
                <a:prstDash val="solid"/>
                <a:round/>
                <a:headEnd type="none" w="sm" len="sm"/>
                <a:tailEnd type="none" w="sm" len="sm"/>
              </a:ln>
            </p:spPr>
          </p:cxnSp>
          <p:cxnSp>
            <p:nvCxnSpPr>
              <p:cNvPr id="8106" name="Google Shape;8106;g344d4b5e9c3_27_1194"/>
              <p:cNvCxnSpPr/>
              <p:nvPr/>
            </p:nvCxnSpPr>
            <p:spPr>
              <a:xfrm>
                <a:off x="22293944" y="13129622"/>
                <a:ext cx="4485000" cy="0"/>
              </a:xfrm>
              <a:prstGeom prst="straightConnector1">
                <a:avLst/>
              </a:prstGeom>
              <a:noFill/>
              <a:ln w="24600" cap="flat" cmpd="sng">
                <a:solidFill>
                  <a:schemeClr val="dk1"/>
                </a:solidFill>
                <a:prstDash val="solid"/>
                <a:round/>
                <a:headEnd type="none" w="sm" len="sm"/>
                <a:tailEnd type="none" w="sm" len="sm"/>
              </a:ln>
            </p:spPr>
          </p:cxnSp>
          <p:cxnSp>
            <p:nvCxnSpPr>
              <p:cNvPr id="8107" name="Google Shape;8107;g344d4b5e9c3_27_1194"/>
              <p:cNvCxnSpPr/>
              <p:nvPr/>
            </p:nvCxnSpPr>
            <p:spPr>
              <a:xfrm>
                <a:off x="22293944" y="12490993"/>
                <a:ext cx="4485000" cy="0"/>
              </a:xfrm>
              <a:prstGeom prst="straightConnector1">
                <a:avLst/>
              </a:prstGeom>
              <a:noFill/>
              <a:ln w="24600" cap="flat" cmpd="sng">
                <a:solidFill>
                  <a:schemeClr val="dk1"/>
                </a:solidFill>
                <a:prstDash val="solid"/>
                <a:round/>
                <a:headEnd type="none" w="sm" len="sm"/>
                <a:tailEnd type="none" w="sm" len="sm"/>
              </a:ln>
            </p:spPr>
          </p:cxnSp>
          <p:cxnSp>
            <p:nvCxnSpPr>
              <p:cNvPr id="8108" name="Google Shape;8108;g344d4b5e9c3_27_1194"/>
              <p:cNvCxnSpPr/>
              <p:nvPr/>
            </p:nvCxnSpPr>
            <p:spPr>
              <a:xfrm>
                <a:off x="22293944" y="11798662"/>
                <a:ext cx="4485000" cy="0"/>
              </a:xfrm>
              <a:prstGeom prst="straightConnector1">
                <a:avLst/>
              </a:prstGeom>
              <a:noFill/>
              <a:ln w="24600" cap="flat" cmpd="sng">
                <a:solidFill>
                  <a:schemeClr val="dk1"/>
                </a:solidFill>
                <a:prstDash val="solid"/>
                <a:round/>
                <a:headEnd type="none" w="sm" len="sm"/>
                <a:tailEnd type="none" w="sm" len="sm"/>
              </a:ln>
            </p:spPr>
          </p:cxnSp>
          <p:cxnSp>
            <p:nvCxnSpPr>
              <p:cNvPr id="8109" name="Google Shape;8109;g344d4b5e9c3_27_1194"/>
              <p:cNvCxnSpPr/>
              <p:nvPr/>
            </p:nvCxnSpPr>
            <p:spPr>
              <a:xfrm>
                <a:off x="22293944" y="11128102"/>
                <a:ext cx="4485000" cy="0"/>
              </a:xfrm>
              <a:prstGeom prst="straightConnector1">
                <a:avLst/>
              </a:prstGeom>
              <a:noFill/>
              <a:ln w="24600" cap="flat" cmpd="sng">
                <a:solidFill>
                  <a:schemeClr val="dk1"/>
                </a:solidFill>
                <a:prstDash val="solid"/>
                <a:round/>
                <a:headEnd type="none" w="sm" len="sm"/>
                <a:tailEnd type="none" w="sm" len="sm"/>
              </a:ln>
            </p:spPr>
          </p:cxnSp>
        </p:grpSp>
        <p:sp>
          <p:nvSpPr>
            <p:cNvPr id="8110" name="Google Shape;8110;g344d4b5e9c3_27_1194"/>
            <p:cNvSpPr txBox="1"/>
            <p:nvPr/>
          </p:nvSpPr>
          <p:spPr>
            <a:xfrm>
              <a:off x="27216607" y="11136806"/>
              <a:ext cx="440700"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A</a:t>
              </a:r>
              <a:endParaRPr sz="1377" b="0" i="0" u="none" strike="noStrike" cap="none" dirty="0">
                <a:solidFill>
                  <a:srgbClr val="000000"/>
                </a:solidFill>
                <a:latin typeface="Arial"/>
                <a:ea typeface="Arial"/>
                <a:cs typeface="Arial"/>
                <a:sym typeface="Arial"/>
              </a:endParaRPr>
            </a:p>
          </p:txBody>
        </p:sp>
        <p:sp>
          <p:nvSpPr>
            <p:cNvPr id="8111" name="Google Shape;8111;g344d4b5e9c3_27_1194"/>
            <p:cNvSpPr txBox="1"/>
            <p:nvPr/>
          </p:nvSpPr>
          <p:spPr>
            <a:xfrm>
              <a:off x="29780472" y="11139814"/>
              <a:ext cx="476700"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D</a:t>
              </a:r>
              <a:endParaRPr sz="1377" b="0" i="0" u="none" strike="noStrike" cap="none" dirty="0">
                <a:solidFill>
                  <a:srgbClr val="000000"/>
                </a:solidFill>
                <a:latin typeface="Arial"/>
                <a:ea typeface="Arial"/>
                <a:cs typeface="Arial"/>
                <a:sym typeface="Arial"/>
              </a:endParaRPr>
            </a:p>
          </p:txBody>
        </p:sp>
        <p:sp>
          <p:nvSpPr>
            <p:cNvPr id="8112" name="Google Shape;8112;g344d4b5e9c3_27_1194"/>
            <p:cNvSpPr txBox="1"/>
            <p:nvPr/>
          </p:nvSpPr>
          <p:spPr>
            <a:xfrm>
              <a:off x="28090008" y="11137392"/>
              <a:ext cx="402900"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A4001D"/>
                  </a:solidFill>
                  <a:latin typeface="Arial"/>
                  <a:ea typeface="Arial"/>
                  <a:cs typeface="Arial"/>
                  <a:sym typeface="Arial"/>
                </a:rPr>
                <a:t>B</a:t>
              </a:r>
              <a:endParaRPr sz="1377" b="0" i="0" u="none" strike="noStrike" cap="none" dirty="0">
                <a:solidFill>
                  <a:srgbClr val="A4001D"/>
                </a:solidFill>
                <a:latin typeface="Arial"/>
                <a:ea typeface="Arial"/>
                <a:cs typeface="Arial"/>
                <a:sym typeface="Arial"/>
              </a:endParaRPr>
            </a:p>
          </p:txBody>
        </p:sp>
        <p:sp>
          <p:nvSpPr>
            <p:cNvPr id="8113" name="Google Shape;8113;g344d4b5e9c3_27_1194"/>
            <p:cNvSpPr txBox="1"/>
            <p:nvPr/>
          </p:nvSpPr>
          <p:spPr>
            <a:xfrm>
              <a:off x="28915188" y="11137392"/>
              <a:ext cx="459599"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C</a:t>
              </a:r>
              <a:endParaRPr sz="1377" b="0" i="0" u="none" strike="noStrike" cap="none" dirty="0">
                <a:solidFill>
                  <a:srgbClr val="000000"/>
                </a:solidFill>
                <a:latin typeface="Arial"/>
                <a:ea typeface="Arial"/>
                <a:cs typeface="Arial"/>
                <a:sym typeface="Arial"/>
              </a:endParaRPr>
            </a:p>
          </p:txBody>
        </p:sp>
        <p:sp>
          <p:nvSpPr>
            <p:cNvPr id="8114" name="Google Shape;8114;g344d4b5e9c3_27_1194"/>
            <p:cNvSpPr txBox="1"/>
            <p:nvPr/>
          </p:nvSpPr>
          <p:spPr>
            <a:xfrm>
              <a:off x="26445410" y="11726031"/>
              <a:ext cx="468900"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2</a:t>
              </a:r>
              <a:endParaRPr sz="1377" b="0" i="0" u="none" strike="noStrike" cap="none" dirty="0">
                <a:solidFill>
                  <a:srgbClr val="000000"/>
                </a:solidFill>
                <a:latin typeface="Arial"/>
                <a:ea typeface="Arial"/>
                <a:cs typeface="Arial"/>
                <a:sym typeface="Arial"/>
              </a:endParaRPr>
            </a:p>
          </p:txBody>
        </p:sp>
        <p:sp>
          <p:nvSpPr>
            <p:cNvPr id="8115" name="Google Shape;8115;g344d4b5e9c3_27_1194"/>
            <p:cNvSpPr txBox="1"/>
            <p:nvPr/>
          </p:nvSpPr>
          <p:spPr>
            <a:xfrm>
              <a:off x="26443804" y="13497897"/>
              <a:ext cx="381301"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5</a:t>
              </a:r>
              <a:endParaRPr sz="1377" b="0" i="0" u="none" strike="noStrike" cap="none" dirty="0">
                <a:solidFill>
                  <a:srgbClr val="000000"/>
                </a:solidFill>
                <a:latin typeface="Arial"/>
                <a:ea typeface="Arial"/>
                <a:cs typeface="Arial"/>
                <a:sym typeface="Arial"/>
              </a:endParaRPr>
            </a:p>
          </p:txBody>
        </p:sp>
        <p:sp>
          <p:nvSpPr>
            <p:cNvPr id="8116" name="Google Shape;8116;g344d4b5e9c3_27_1194"/>
            <p:cNvSpPr txBox="1"/>
            <p:nvPr/>
          </p:nvSpPr>
          <p:spPr>
            <a:xfrm>
              <a:off x="26443804" y="12317196"/>
              <a:ext cx="380401"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3</a:t>
              </a:r>
              <a:endParaRPr sz="1377" b="0" i="0" u="none" strike="noStrike" cap="none" dirty="0">
                <a:solidFill>
                  <a:srgbClr val="000000"/>
                </a:solidFill>
                <a:latin typeface="Arial"/>
                <a:ea typeface="Arial"/>
                <a:cs typeface="Arial"/>
                <a:sym typeface="Arial"/>
              </a:endParaRPr>
            </a:p>
          </p:txBody>
        </p:sp>
        <p:sp>
          <p:nvSpPr>
            <p:cNvPr id="8117" name="Google Shape;8117;g344d4b5e9c3_27_1194"/>
            <p:cNvSpPr txBox="1"/>
            <p:nvPr/>
          </p:nvSpPr>
          <p:spPr>
            <a:xfrm>
              <a:off x="26443804" y="12871777"/>
              <a:ext cx="342299"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A4001D"/>
                  </a:solidFill>
                  <a:latin typeface="Arial"/>
                  <a:ea typeface="Arial"/>
                  <a:cs typeface="Arial"/>
                  <a:sym typeface="Arial"/>
                </a:rPr>
                <a:t>4</a:t>
              </a:r>
              <a:endParaRPr sz="1377" b="0" i="0" u="none" strike="noStrike" cap="none" dirty="0">
                <a:solidFill>
                  <a:srgbClr val="A4001D"/>
                </a:solidFill>
                <a:latin typeface="Arial"/>
                <a:ea typeface="Arial"/>
                <a:cs typeface="Arial"/>
                <a:sym typeface="Arial"/>
              </a:endParaRPr>
            </a:p>
          </p:txBody>
        </p:sp>
        <p:sp>
          <p:nvSpPr>
            <p:cNvPr id="8118" name="Google Shape;8118;g344d4b5e9c3_27_1194"/>
            <p:cNvSpPr txBox="1"/>
            <p:nvPr/>
          </p:nvSpPr>
          <p:spPr>
            <a:xfrm>
              <a:off x="26462650" y="14098333"/>
              <a:ext cx="381301" cy="4410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1981"/>
                <a:buFont typeface="Arial"/>
                <a:buNone/>
              </a:pPr>
              <a:r>
                <a:rPr lang="en-US" sz="1980" b="1" i="0" u="none" strike="noStrike" cap="none" dirty="0">
                  <a:solidFill>
                    <a:srgbClr val="000000"/>
                  </a:solidFill>
                  <a:latin typeface="Arial"/>
                  <a:ea typeface="Arial"/>
                  <a:cs typeface="Arial"/>
                  <a:sym typeface="Arial"/>
                </a:rPr>
                <a:t>6</a:t>
              </a:r>
              <a:endParaRPr sz="1377" b="0" i="0" u="none" strike="noStrike" cap="none" dirty="0">
                <a:solidFill>
                  <a:srgbClr val="000000"/>
                </a:solidFill>
                <a:latin typeface="Arial"/>
                <a:ea typeface="Arial"/>
                <a:cs typeface="Arial"/>
                <a:sym typeface="Arial"/>
              </a:endParaRPr>
            </a:p>
          </p:txBody>
        </p:sp>
      </p:grpSp>
      <p:sp>
        <p:nvSpPr>
          <p:cNvPr id="8119" name="Google Shape;8119;g344d4b5e9c3_27_1194"/>
          <p:cNvSpPr txBox="1"/>
          <p:nvPr/>
        </p:nvSpPr>
        <p:spPr>
          <a:xfrm>
            <a:off x="5152571" y="21836558"/>
            <a:ext cx="4006800" cy="18798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2325"/>
              <a:buFont typeface="Arial"/>
              <a:buNone/>
            </a:pPr>
            <a:r>
              <a:rPr lang="en-US" sz="2325" i="0" strike="noStrike" cap="none" dirty="0">
                <a:solidFill>
                  <a:schemeClr val="dk1"/>
                </a:solidFill>
              </a:rPr>
              <a:t>SAIL I, II (Low Risk)</a:t>
            </a:r>
            <a:endParaRPr sz="1377" i="0" strike="noStrike" cap="none" dirty="0">
              <a:solidFill>
                <a:schemeClr val="dk1"/>
              </a:solidFill>
            </a:endParaRPr>
          </a:p>
          <a:p>
            <a:pPr marL="0" marR="0" lvl="0" indent="0" algn="l" rtl="0">
              <a:lnSpc>
                <a:spcPct val="100000"/>
              </a:lnSpc>
              <a:spcBef>
                <a:spcPts val="0"/>
              </a:spcBef>
              <a:spcAft>
                <a:spcPts val="0"/>
              </a:spcAft>
              <a:buClr>
                <a:srgbClr val="000000"/>
              </a:buClr>
              <a:buSzPts val="2325"/>
              <a:buFont typeface="Arial"/>
              <a:buNone/>
            </a:pPr>
            <a:endParaRPr sz="2325"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25"/>
              <a:buFont typeface="Arial"/>
              <a:buNone/>
            </a:pPr>
            <a:r>
              <a:rPr lang="en-US" sz="2325" b="1" i="0" strike="noStrike" cap="none" dirty="0">
                <a:solidFill>
                  <a:srgbClr val="A4001D"/>
                </a:solidFill>
                <a:latin typeface="Arial"/>
                <a:ea typeface="Arial"/>
                <a:cs typeface="Arial"/>
                <a:sym typeface="Arial"/>
              </a:rPr>
              <a:t>SAIL III, IV (Medium Risk)</a:t>
            </a:r>
            <a:endParaRPr sz="1377" b="0" i="0" strike="noStrike" cap="none" dirty="0">
              <a:solidFill>
                <a:srgbClr val="A400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25"/>
              <a:buFont typeface="Arial"/>
              <a:buNone/>
            </a:pPr>
            <a:br>
              <a:rPr lang="en-US" sz="2325" i="0" strike="noStrike" cap="none" dirty="0">
                <a:solidFill>
                  <a:schemeClr val="dk1"/>
                </a:solidFill>
              </a:rPr>
            </a:br>
            <a:r>
              <a:rPr lang="en-US" sz="2325" i="0" strike="noStrike" cap="none" dirty="0">
                <a:solidFill>
                  <a:schemeClr val="dk1"/>
                </a:solidFill>
              </a:rPr>
              <a:t>SAIL V, VI (High Risk)</a:t>
            </a:r>
            <a:endParaRPr sz="1377" i="0" strike="noStrike" cap="none" dirty="0">
              <a:solidFill>
                <a:schemeClr val="dk1"/>
              </a:solidFill>
            </a:endParaRPr>
          </a:p>
        </p:txBody>
      </p:sp>
      <p:sp>
        <p:nvSpPr>
          <p:cNvPr id="8120" name="Google Shape;8120;g344d4b5e9c3_27_1194"/>
          <p:cNvSpPr txBox="1"/>
          <p:nvPr/>
        </p:nvSpPr>
        <p:spPr>
          <a:xfrm>
            <a:off x="1256149" y="24985756"/>
            <a:ext cx="8967900" cy="964794"/>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2067"/>
              <a:buFont typeface="Arial"/>
              <a:buNone/>
            </a:pPr>
            <a:r>
              <a:rPr lang="en-US" sz="1894" b="0" i="0" u="none" strike="noStrike" cap="none" dirty="0">
                <a:solidFill>
                  <a:srgbClr val="000000"/>
                </a:solidFill>
                <a:latin typeface="Arial"/>
                <a:ea typeface="Arial"/>
                <a:cs typeface="Arial"/>
                <a:sym typeface="Arial"/>
              </a:rPr>
              <a:t>The SAIL guides safety requirements. It determines the level of safety and evidence needed based on the scores generated by the Air Risk Class and the Ground Risk Class.</a:t>
            </a:r>
            <a:endParaRPr sz="1894" b="0" i="0" u="none" strike="noStrike" cap="none" dirty="0">
              <a:solidFill>
                <a:srgbClr val="000000"/>
              </a:solidFill>
              <a:latin typeface="Arial"/>
              <a:ea typeface="Arial"/>
              <a:cs typeface="Arial"/>
              <a:sym typeface="Arial"/>
            </a:endParaRPr>
          </a:p>
        </p:txBody>
      </p:sp>
      <p:sp>
        <p:nvSpPr>
          <p:cNvPr id="8121" name="Google Shape;8121;g344d4b5e9c3_27_1194"/>
          <p:cNvSpPr txBox="1"/>
          <p:nvPr/>
        </p:nvSpPr>
        <p:spPr>
          <a:xfrm>
            <a:off x="21782755" y="26774343"/>
            <a:ext cx="7351500" cy="968100"/>
          </a:xfrm>
          <a:prstGeom prst="rect">
            <a:avLst/>
          </a:prstGeom>
          <a:noFill/>
          <a:ln>
            <a:noFill/>
          </a:ln>
        </p:spPr>
        <p:txBody>
          <a:bodyPr spcFirstLastPara="1" wrap="square" lIns="92375" tIns="46150" rIns="92375" bIns="46150" anchor="t" anchorCtr="0">
            <a:spAutoFit/>
          </a:bodyPr>
          <a:lstStyle/>
          <a:p>
            <a:pPr marL="0" marR="0" lvl="0" indent="0" algn="ctr" rtl="0">
              <a:lnSpc>
                <a:spcPct val="100000"/>
              </a:lnSpc>
              <a:spcBef>
                <a:spcPts val="0"/>
              </a:spcBef>
              <a:spcAft>
                <a:spcPts val="0"/>
              </a:spcAft>
              <a:buClr>
                <a:srgbClr val="000000"/>
              </a:buClr>
              <a:buSzPts val="2067"/>
              <a:buFont typeface="Arial"/>
              <a:buNone/>
            </a:pPr>
            <a:r>
              <a:rPr lang="en-US" sz="1894" b="0" i="0" u="none" strike="noStrike" cap="none" dirty="0">
                <a:solidFill>
                  <a:srgbClr val="000000"/>
                </a:solidFill>
                <a:latin typeface="Arial"/>
                <a:ea typeface="Arial"/>
                <a:cs typeface="Arial"/>
                <a:sym typeface="Arial"/>
              </a:rPr>
              <a:t>After determining the SAIL, we align with the required OSOs, each with specific robustness demands. SAIL helps determine which objectives apply and how rigorous they must be</a:t>
            </a:r>
            <a:endParaRPr sz="1894" b="0" i="0" u="none" strike="noStrike" cap="none" dirty="0">
              <a:solidFill>
                <a:srgbClr val="000000"/>
              </a:solidFill>
              <a:latin typeface="Arial"/>
              <a:ea typeface="Arial"/>
              <a:cs typeface="Arial"/>
              <a:sym typeface="Arial"/>
            </a:endParaRPr>
          </a:p>
        </p:txBody>
      </p:sp>
      <p:sp>
        <p:nvSpPr>
          <p:cNvPr id="8122" name="Google Shape;8122;g344d4b5e9c3_27_1194"/>
          <p:cNvSpPr/>
          <p:nvPr/>
        </p:nvSpPr>
        <p:spPr>
          <a:xfrm>
            <a:off x="2743200" y="21969392"/>
            <a:ext cx="262200" cy="2817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3" name="Google Shape;8123;g344d4b5e9c3_27_1194"/>
          <p:cNvSpPr/>
          <p:nvPr/>
        </p:nvSpPr>
        <p:spPr>
          <a:xfrm>
            <a:off x="3331982" y="21969392"/>
            <a:ext cx="262200" cy="2817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4" name="Google Shape;8124;g344d4b5e9c3_27_1194"/>
          <p:cNvSpPr/>
          <p:nvPr/>
        </p:nvSpPr>
        <p:spPr>
          <a:xfrm>
            <a:off x="2744610" y="22474196"/>
            <a:ext cx="262200" cy="2817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5" name="Google Shape;8125;g344d4b5e9c3_27_1194"/>
          <p:cNvSpPr/>
          <p:nvPr/>
        </p:nvSpPr>
        <p:spPr>
          <a:xfrm>
            <a:off x="3328416" y="22476303"/>
            <a:ext cx="262200" cy="2817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6" name="Google Shape;8126;g344d4b5e9c3_27_1194"/>
          <p:cNvSpPr/>
          <p:nvPr/>
        </p:nvSpPr>
        <p:spPr>
          <a:xfrm>
            <a:off x="3937900" y="21969392"/>
            <a:ext cx="262200" cy="2817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7" name="Google Shape;8127;g344d4b5e9c3_27_1194"/>
          <p:cNvSpPr/>
          <p:nvPr/>
        </p:nvSpPr>
        <p:spPr>
          <a:xfrm>
            <a:off x="3937900" y="22474196"/>
            <a:ext cx="262200" cy="2817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8" name="Google Shape;8128;g344d4b5e9c3_27_1194"/>
          <p:cNvSpPr/>
          <p:nvPr/>
        </p:nvSpPr>
        <p:spPr>
          <a:xfrm>
            <a:off x="3937900" y="22969035"/>
            <a:ext cx="262200" cy="2817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29" name="Google Shape;8129;g344d4b5e9c3_27_1194"/>
          <p:cNvSpPr/>
          <p:nvPr/>
        </p:nvSpPr>
        <p:spPr>
          <a:xfrm>
            <a:off x="3328416" y="23548789"/>
            <a:ext cx="262200" cy="2817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0" name="Google Shape;8130;g344d4b5e9c3_27_1194"/>
          <p:cNvSpPr/>
          <p:nvPr/>
        </p:nvSpPr>
        <p:spPr>
          <a:xfrm>
            <a:off x="2743200" y="23545800"/>
            <a:ext cx="262200" cy="2817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1" name="Google Shape;8131;g344d4b5e9c3_27_1194"/>
          <p:cNvSpPr/>
          <p:nvPr/>
        </p:nvSpPr>
        <p:spPr>
          <a:xfrm>
            <a:off x="2744811" y="22995216"/>
            <a:ext cx="262200" cy="2817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2" name="Google Shape;8132;g344d4b5e9c3_27_1194"/>
          <p:cNvSpPr/>
          <p:nvPr/>
        </p:nvSpPr>
        <p:spPr>
          <a:xfrm>
            <a:off x="3937900" y="23545800"/>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3" name="Google Shape;8133;g344d4b5e9c3_27_1194"/>
          <p:cNvSpPr/>
          <p:nvPr/>
        </p:nvSpPr>
        <p:spPr>
          <a:xfrm>
            <a:off x="4516754" y="21969392"/>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4" name="Google Shape;8134;g344d4b5e9c3_27_1194"/>
          <p:cNvSpPr/>
          <p:nvPr/>
        </p:nvSpPr>
        <p:spPr>
          <a:xfrm>
            <a:off x="4509923" y="24085296"/>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5" name="Google Shape;8135;g344d4b5e9c3_27_1194"/>
          <p:cNvSpPr/>
          <p:nvPr/>
        </p:nvSpPr>
        <p:spPr>
          <a:xfrm>
            <a:off x="4509923" y="23542075"/>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6" name="Google Shape;8136;g344d4b5e9c3_27_1194"/>
          <p:cNvSpPr/>
          <p:nvPr/>
        </p:nvSpPr>
        <p:spPr>
          <a:xfrm>
            <a:off x="4516754" y="22984460"/>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7" name="Google Shape;8137;g344d4b5e9c3_27_1194"/>
          <p:cNvSpPr/>
          <p:nvPr/>
        </p:nvSpPr>
        <p:spPr>
          <a:xfrm>
            <a:off x="4516754" y="22496843"/>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8" name="Google Shape;8138;g344d4b5e9c3_27_1194"/>
          <p:cNvSpPr/>
          <p:nvPr/>
        </p:nvSpPr>
        <p:spPr>
          <a:xfrm>
            <a:off x="3332432" y="24090926"/>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39" name="Google Shape;8139;g344d4b5e9c3_27_1194"/>
          <p:cNvSpPr/>
          <p:nvPr/>
        </p:nvSpPr>
        <p:spPr>
          <a:xfrm>
            <a:off x="2743200" y="24084663"/>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40" name="Google Shape;8140;g344d4b5e9c3_27_1194"/>
          <p:cNvSpPr/>
          <p:nvPr/>
        </p:nvSpPr>
        <p:spPr>
          <a:xfrm>
            <a:off x="3937900" y="24084171"/>
            <a:ext cx="262200" cy="2817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41" name="Google Shape;8141;g344d4b5e9c3_27_1194"/>
          <p:cNvSpPr txBox="1"/>
          <p:nvPr/>
        </p:nvSpPr>
        <p:spPr>
          <a:xfrm>
            <a:off x="27448593" y="13570592"/>
            <a:ext cx="4756800" cy="4725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3531"/>
              <a:buFont typeface="Arial"/>
              <a:buNone/>
            </a:pPr>
            <a:r>
              <a:rPr lang="en-US" sz="2483" b="1">
                <a:latin typeface="Book Antiqua"/>
                <a:ea typeface="Book Antiqua"/>
                <a:cs typeface="Book Antiqua"/>
                <a:sym typeface="Book Antiqua"/>
              </a:rPr>
              <a:t>AIR RISK CLASS (ARC)</a:t>
            </a:r>
            <a:endParaRPr sz="2483" i="0" strike="noStrike" cap="none">
              <a:solidFill>
                <a:srgbClr val="000000"/>
              </a:solidFill>
              <a:latin typeface="Book Antiqua"/>
              <a:ea typeface="Book Antiqua"/>
              <a:cs typeface="Book Antiqua"/>
              <a:sym typeface="Book Antiqua"/>
            </a:endParaRPr>
          </a:p>
        </p:txBody>
      </p:sp>
      <p:sp>
        <p:nvSpPr>
          <p:cNvPr id="8143" name="Google Shape;8143;g344d4b5e9c3_27_1194"/>
          <p:cNvSpPr txBox="1"/>
          <p:nvPr/>
        </p:nvSpPr>
        <p:spPr>
          <a:xfrm>
            <a:off x="26980501" y="8574531"/>
            <a:ext cx="4756799" cy="472416"/>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3531"/>
              <a:buFont typeface="Arial"/>
              <a:buNone/>
            </a:pPr>
            <a:r>
              <a:rPr lang="en-US" sz="2483" b="1" dirty="0">
                <a:latin typeface="Book Antiqua"/>
                <a:ea typeface="Book Antiqua"/>
                <a:cs typeface="Book Antiqua"/>
                <a:sym typeface="Book Antiqua"/>
              </a:rPr>
              <a:t>GROUND RISK CLASS (GRC)</a:t>
            </a:r>
            <a:endParaRPr sz="2483" b="1" i="0" strike="noStrike" cap="none" dirty="0">
              <a:solidFill>
                <a:srgbClr val="000000"/>
              </a:solidFill>
              <a:latin typeface="Book Antiqua"/>
              <a:ea typeface="Book Antiqua"/>
              <a:cs typeface="Book Antiqua"/>
              <a:sym typeface="Book Antiqua"/>
            </a:endParaRPr>
          </a:p>
        </p:txBody>
      </p:sp>
      <p:graphicFrame>
        <p:nvGraphicFramePr>
          <p:cNvPr id="8144" name="Google Shape;8144;g344d4b5e9c3_27_1194"/>
          <p:cNvGraphicFramePr/>
          <p:nvPr>
            <p:extLst>
              <p:ext uri="{D42A27DB-BD31-4B8C-83A1-F6EECF244321}">
                <p14:modId xmlns:p14="http://schemas.microsoft.com/office/powerpoint/2010/main" val="2629069905"/>
              </p:ext>
            </p:extLst>
          </p:nvPr>
        </p:nvGraphicFramePr>
        <p:xfrm>
          <a:off x="28659150" y="9832740"/>
          <a:ext cx="2363000" cy="3141953"/>
        </p:xfrm>
        <a:graphic>
          <a:graphicData uri="http://schemas.openxmlformats.org/drawingml/2006/table">
            <a:tbl>
              <a:tblPr>
                <a:noFill/>
                <a:tableStyleId>{D22F7DB7-A411-459E-916A-DC79F5767C44}</a:tableStyleId>
              </a:tblPr>
              <a:tblGrid>
                <a:gridCol w="472600">
                  <a:extLst>
                    <a:ext uri="{9D8B030D-6E8A-4147-A177-3AD203B41FA5}">
                      <a16:colId xmlns:a16="http://schemas.microsoft.com/office/drawing/2014/main" val="20000"/>
                    </a:ext>
                  </a:extLst>
                </a:gridCol>
                <a:gridCol w="472600">
                  <a:extLst>
                    <a:ext uri="{9D8B030D-6E8A-4147-A177-3AD203B41FA5}">
                      <a16:colId xmlns:a16="http://schemas.microsoft.com/office/drawing/2014/main" val="20001"/>
                    </a:ext>
                  </a:extLst>
                </a:gridCol>
                <a:gridCol w="472600">
                  <a:extLst>
                    <a:ext uri="{9D8B030D-6E8A-4147-A177-3AD203B41FA5}">
                      <a16:colId xmlns:a16="http://schemas.microsoft.com/office/drawing/2014/main" val="20002"/>
                    </a:ext>
                  </a:extLst>
                </a:gridCol>
                <a:gridCol w="472600">
                  <a:extLst>
                    <a:ext uri="{9D8B030D-6E8A-4147-A177-3AD203B41FA5}">
                      <a16:colId xmlns:a16="http://schemas.microsoft.com/office/drawing/2014/main" val="20003"/>
                    </a:ext>
                  </a:extLst>
                </a:gridCol>
                <a:gridCol w="472600">
                  <a:extLst>
                    <a:ext uri="{9D8B030D-6E8A-4147-A177-3AD203B41FA5}">
                      <a16:colId xmlns:a16="http://schemas.microsoft.com/office/drawing/2014/main" val="20004"/>
                    </a:ext>
                  </a:extLst>
                </a:gridCol>
              </a:tblGrid>
              <a:tr h="427875">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dirty="0"/>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42325">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dirty="0"/>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59950">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dirty="0"/>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42325">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42325">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dirty="0"/>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r>
                        <a:rPr lang="en-US" sz="1244"/>
                        <a:t>  </a:t>
                      </a:r>
                      <a:r>
                        <a:rPr lang="en-US" sz="1866" b="1">
                          <a:solidFill>
                            <a:srgbClr val="A4001D"/>
                          </a:solidFill>
                        </a:rPr>
                        <a:t>5</a:t>
                      </a:r>
                      <a:endParaRPr sz="1866" b="1" u="none" strike="noStrike" cap="none">
                        <a:solidFill>
                          <a:srgbClr val="A4001D"/>
                        </a:solidFill>
                      </a:endParaRPr>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59950">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42325">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dirty="0"/>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44"/>
                        <a:buFont typeface="Arial"/>
                        <a:buNone/>
                      </a:pPr>
                      <a:endParaRPr sz="1244" u="none" strike="noStrike" cap="none" dirty="0"/>
                    </a:p>
                  </a:txBody>
                  <a:tcPr marL="91425" marR="91425" marT="91425" marB="91425">
                    <a:lnL w="8200" cap="flat" cmpd="sng">
                      <a:solidFill>
                        <a:srgbClr val="9E9E9E"/>
                      </a:solidFill>
                      <a:prstDash val="solid"/>
                      <a:round/>
                      <a:headEnd type="none" w="sm" len="sm"/>
                      <a:tailEnd type="none" w="sm" len="sm"/>
                    </a:lnL>
                    <a:lnR w="8200" cap="flat" cmpd="sng">
                      <a:solidFill>
                        <a:srgbClr val="9E9E9E"/>
                      </a:solidFill>
                      <a:prstDash val="solid"/>
                      <a:round/>
                      <a:headEnd type="none" w="sm" len="sm"/>
                      <a:tailEnd type="none" w="sm" len="sm"/>
                    </a:lnR>
                    <a:lnT w="8200" cap="flat" cmpd="sng">
                      <a:solidFill>
                        <a:srgbClr val="9E9E9E"/>
                      </a:solidFill>
                      <a:prstDash val="solid"/>
                      <a:round/>
                      <a:headEnd type="none" w="sm" len="sm"/>
                      <a:tailEnd type="none" w="sm" len="sm"/>
                    </a:lnT>
                    <a:lnB w="82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8145" name="Google Shape;8145;g344d4b5e9c3_27_1194"/>
          <p:cNvSpPr/>
          <p:nvPr/>
        </p:nvSpPr>
        <p:spPr>
          <a:xfrm>
            <a:off x="28441072" y="10275511"/>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146" name="Google Shape;8146;g344d4b5e9c3_27_1194"/>
          <p:cNvCxnSpPr>
            <a:stCxn id="8145" idx="4"/>
          </p:cNvCxnSpPr>
          <p:nvPr/>
        </p:nvCxnSpPr>
        <p:spPr>
          <a:xfrm>
            <a:off x="28507372" y="10385911"/>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147" name="Google Shape;8147;g344d4b5e9c3_27_1194"/>
          <p:cNvCxnSpPr>
            <a:stCxn id="8145" idx="4"/>
          </p:cNvCxnSpPr>
          <p:nvPr/>
        </p:nvCxnSpPr>
        <p:spPr>
          <a:xfrm flipH="1">
            <a:off x="28437772" y="10385911"/>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148" name="Google Shape;8148;g344d4b5e9c3_27_1194"/>
          <p:cNvCxnSpPr>
            <a:stCxn id="8145" idx="4"/>
          </p:cNvCxnSpPr>
          <p:nvPr/>
        </p:nvCxnSpPr>
        <p:spPr>
          <a:xfrm>
            <a:off x="28507372" y="10385911"/>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149" name="Google Shape;8149;g344d4b5e9c3_27_1194"/>
          <p:cNvCxnSpPr/>
          <p:nvPr/>
        </p:nvCxnSpPr>
        <p:spPr>
          <a:xfrm flipH="1">
            <a:off x="28458824" y="10605709"/>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150" name="Google Shape;8150;g344d4b5e9c3_27_1194"/>
          <p:cNvCxnSpPr/>
          <p:nvPr/>
        </p:nvCxnSpPr>
        <p:spPr>
          <a:xfrm>
            <a:off x="28509826" y="10600167"/>
            <a:ext cx="69900" cy="47700"/>
          </a:xfrm>
          <a:prstGeom prst="straightConnector1">
            <a:avLst/>
          </a:prstGeom>
          <a:noFill/>
          <a:ln w="16400" cap="flat" cmpd="sng">
            <a:solidFill>
              <a:schemeClr val="dk1"/>
            </a:solidFill>
            <a:prstDash val="solid"/>
            <a:round/>
            <a:headEnd type="none" w="sm" len="sm"/>
            <a:tailEnd type="none" w="sm" len="sm"/>
          </a:ln>
        </p:spPr>
      </p:cxnSp>
      <p:sp>
        <p:nvSpPr>
          <p:cNvPr id="8151" name="Google Shape;8151;g344d4b5e9c3_27_1194"/>
          <p:cNvSpPr/>
          <p:nvPr/>
        </p:nvSpPr>
        <p:spPr>
          <a:xfrm>
            <a:off x="28734073" y="9571880"/>
            <a:ext cx="339300" cy="119700"/>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152" name="Google Shape;8152;g344d4b5e9c3_27_1194"/>
          <p:cNvSpPr/>
          <p:nvPr/>
        </p:nvSpPr>
        <p:spPr>
          <a:xfrm>
            <a:off x="28927759" y="9471667"/>
            <a:ext cx="273300" cy="1503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153" name="Google Shape;8153;g344d4b5e9c3_27_1194"/>
          <p:cNvSpPr/>
          <p:nvPr/>
        </p:nvSpPr>
        <p:spPr>
          <a:xfrm>
            <a:off x="28598344" y="9471667"/>
            <a:ext cx="273300" cy="1503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154" name="Google Shape;8154;g344d4b5e9c3_27_1194"/>
          <p:cNvSpPr/>
          <p:nvPr/>
        </p:nvSpPr>
        <p:spPr>
          <a:xfrm>
            <a:off x="29609687" y="9577176"/>
            <a:ext cx="391800" cy="162600"/>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155" name="Google Shape;8155;g344d4b5e9c3_27_1194"/>
          <p:cNvSpPr/>
          <p:nvPr/>
        </p:nvSpPr>
        <p:spPr>
          <a:xfrm>
            <a:off x="29833340" y="9441333"/>
            <a:ext cx="315600" cy="2037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156" name="Google Shape;8156;g344d4b5e9c3_27_1194"/>
          <p:cNvSpPr/>
          <p:nvPr/>
        </p:nvSpPr>
        <p:spPr>
          <a:xfrm>
            <a:off x="29452957" y="9441333"/>
            <a:ext cx="315600" cy="2037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157" name="Google Shape;8157;g344d4b5e9c3_27_1194"/>
          <p:cNvCxnSpPr/>
          <p:nvPr/>
        </p:nvCxnSpPr>
        <p:spPr>
          <a:xfrm>
            <a:off x="29157410" y="9623395"/>
            <a:ext cx="370200" cy="6600"/>
          </a:xfrm>
          <a:prstGeom prst="straightConnector1">
            <a:avLst/>
          </a:prstGeom>
          <a:noFill/>
          <a:ln w="16400" cap="flat" cmpd="sng">
            <a:solidFill>
              <a:schemeClr val="dk1"/>
            </a:solidFill>
            <a:prstDash val="dash"/>
            <a:round/>
            <a:headEnd type="none" w="sm" len="sm"/>
            <a:tailEnd type="triangle" w="med" len="med"/>
          </a:ln>
        </p:spPr>
      </p:cxnSp>
      <p:sp>
        <p:nvSpPr>
          <p:cNvPr id="8158" name="Google Shape;8158;g344d4b5e9c3_27_1194"/>
          <p:cNvSpPr/>
          <p:nvPr/>
        </p:nvSpPr>
        <p:spPr>
          <a:xfrm>
            <a:off x="23564075" y="13647229"/>
            <a:ext cx="2927700" cy="1014900"/>
          </a:xfrm>
          <a:prstGeom prst="ellipse">
            <a:avLst/>
          </a:prstGeom>
          <a:solidFill>
            <a:srgbClr val="7F7F7F">
              <a:alpha val="25099"/>
            </a:srgbClr>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159" name="Google Shape;8159;g344d4b5e9c3_27_1194"/>
          <p:cNvSpPr/>
          <p:nvPr/>
        </p:nvSpPr>
        <p:spPr>
          <a:xfrm>
            <a:off x="24270535" y="12756214"/>
            <a:ext cx="1459500" cy="1610100"/>
          </a:xfrm>
          <a:prstGeom prst="can">
            <a:avLst>
              <a:gd name="adj" fmla="val 25000"/>
            </a:avLst>
          </a:prstGeom>
          <a:solidFill>
            <a:srgbClr val="BFBFBF">
              <a:alpha val="70590"/>
            </a:srgbClr>
          </a:solidFill>
          <a:ln>
            <a:noFill/>
          </a:ln>
          <a:effectLst>
            <a:outerShdw blurRad="34444" dist="17222" dir="5400000" rotWithShape="0">
              <a:srgbClr val="000000">
                <a:alpha val="37650"/>
              </a:srgbClr>
            </a:outerShdw>
          </a:effectLst>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92D050"/>
              </a:solidFill>
              <a:latin typeface="Arial"/>
              <a:ea typeface="Arial"/>
              <a:cs typeface="Arial"/>
              <a:sym typeface="Arial"/>
            </a:endParaRPr>
          </a:p>
        </p:txBody>
      </p:sp>
      <p:sp>
        <p:nvSpPr>
          <p:cNvPr id="8160" name="Google Shape;8160;g344d4b5e9c3_27_1194"/>
          <p:cNvSpPr/>
          <p:nvPr/>
        </p:nvSpPr>
        <p:spPr>
          <a:xfrm flipH="1">
            <a:off x="24533135" y="13512208"/>
            <a:ext cx="912300" cy="666000"/>
          </a:xfrm>
          <a:prstGeom prst="can">
            <a:avLst>
              <a:gd name="adj" fmla="val 25000"/>
            </a:avLst>
          </a:prstGeom>
          <a:solidFill>
            <a:srgbClr val="7F7F7F">
              <a:alpha val="95690"/>
            </a:srgbClr>
          </a:solidFill>
          <a:ln>
            <a:noFill/>
          </a:ln>
          <a:effectLst>
            <a:outerShdw blurRad="34444" dist="17222" dir="5400000" rotWithShape="0">
              <a:srgbClr val="000000">
                <a:alpha val="37650"/>
              </a:srgbClr>
            </a:outerShdw>
          </a:effectLst>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161" name="Google Shape;8161;g344d4b5e9c3_27_1194"/>
          <p:cNvSpPr txBox="1"/>
          <p:nvPr/>
        </p:nvSpPr>
        <p:spPr>
          <a:xfrm>
            <a:off x="23088600" y="11253835"/>
            <a:ext cx="3524068" cy="885285"/>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3531"/>
              <a:buFont typeface="Arial"/>
              <a:buNone/>
            </a:pPr>
            <a:r>
              <a:rPr lang="en-US" sz="2583" b="1" dirty="0">
                <a:latin typeface="Book Antiqua"/>
                <a:ea typeface="Book Antiqua"/>
                <a:cs typeface="Book Antiqua"/>
                <a:sym typeface="Book Antiqua"/>
              </a:rPr>
              <a:t>OPERATION VOLUME</a:t>
            </a:r>
            <a:endParaRPr sz="2583" i="0" strike="noStrike" cap="none" dirty="0">
              <a:solidFill>
                <a:srgbClr val="000000"/>
              </a:solidFill>
              <a:latin typeface="Book Antiqua"/>
              <a:ea typeface="Book Antiqua"/>
              <a:cs typeface="Book Antiqua"/>
              <a:sym typeface="Book Antiqua"/>
            </a:endParaRPr>
          </a:p>
        </p:txBody>
      </p:sp>
      <p:sp>
        <p:nvSpPr>
          <p:cNvPr id="8162" name="Google Shape;8162;g344d4b5e9c3_27_1194"/>
          <p:cNvSpPr txBox="1"/>
          <p:nvPr/>
        </p:nvSpPr>
        <p:spPr>
          <a:xfrm>
            <a:off x="-666750" y="3754716"/>
            <a:ext cx="38404800" cy="9651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7061"/>
              <a:buFont typeface="Arial"/>
              <a:buNone/>
            </a:pPr>
            <a:r>
              <a:rPr lang="en-US" sz="5683" b="0" i="0" u="none" strike="noStrike" cap="none">
                <a:solidFill>
                  <a:srgbClr val="000000"/>
                </a:solidFill>
                <a:latin typeface="Arial"/>
                <a:ea typeface="Arial"/>
                <a:cs typeface="Arial"/>
                <a:sym typeface="Arial"/>
              </a:rPr>
              <a:t>Applying Specific Operations Risk Assessment (SORA) to UAS Emergency Response Missions</a:t>
            </a:r>
            <a:endParaRPr sz="5683" b="0" i="0" u="none" strike="noStrike" cap="none">
              <a:solidFill>
                <a:srgbClr val="000000"/>
              </a:solidFill>
              <a:latin typeface="Arial"/>
              <a:ea typeface="Arial"/>
              <a:cs typeface="Arial"/>
              <a:sym typeface="Arial"/>
            </a:endParaRPr>
          </a:p>
        </p:txBody>
      </p:sp>
      <p:sp>
        <p:nvSpPr>
          <p:cNvPr id="8163" name="Google Shape;8163;g344d4b5e9c3_27_1194"/>
          <p:cNvSpPr txBox="1"/>
          <p:nvPr/>
        </p:nvSpPr>
        <p:spPr>
          <a:xfrm>
            <a:off x="11853867" y="5371931"/>
            <a:ext cx="7057800" cy="12834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736"/>
              <a:buFont typeface="Arial"/>
              <a:buNone/>
            </a:pPr>
            <a:r>
              <a:rPr lang="en-US" sz="3875" b="0" i="0" u="none" strike="noStrike" cap="none" dirty="0">
                <a:solidFill>
                  <a:srgbClr val="000000"/>
                </a:solidFill>
                <a:latin typeface="Arial"/>
                <a:ea typeface="Arial"/>
                <a:cs typeface="Arial"/>
                <a:sym typeface="Arial"/>
              </a:rPr>
              <a:t>Tanisha Arora</a:t>
            </a:r>
            <a:endParaRPr sz="3875"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6"/>
              <a:buFont typeface="Arial"/>
              <a:buNone/>
            </a:pPr>
            <a:r>
              <a:rPr lang="en-US" sz="3875" b="0" i="0" u="none" strike="noStrike" cap="none" dirty="0">
                <a:solidFill>
                  <a:srgbClr val="000000"/>
                </a:solidFill>
                <a:latin typeface="Arial"/>
                <a:ea typeface="Arial"/>
                <a:cs typeface="Arial"/>
                <a:sym typeface="Arial"/>
              </a:rPr>
              <a:t>American High School </a:t>
            </a:r>
            <a:endParaRPr sz="3875" b="0" i="0" u="none" strike="noStrike" cap="none" dirty="0">
              <a:solidFill>
                <a:srgbClr val="000000"/>
              </a:solidFill>
              <a:latin typeface="Arial"/>
              <a:ea typeface="Arial"/>
              <a:cs typeface="Arial"/>
              <a:sym typeface="Arial"/>
            </a:endParaRPr>
          </a:p>
        </p:txBody>
      </p:sp>
      <p:sp>
        <p:nvSpPr>
          <p:cNvPr id="8164" name="Google Shape;8164;g344d4b5e9c3_27_1194"/>
          <p:cNvSpPr txBox="1"/>
          <p:nvPr/>
        </p:nvSpPr>
        <p:spPr>
          <a:xfrm>
            <a:off x="23090309" y="5376672"/>
            <a:ext cx="8241900" cy="12834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736"/>
              <a:buFont typeface="Arial"/>
              <a:buNone/>
            </a:pPr>
            <a:r>
              <a:rPr lang="en-US" sz="3875" b="0" i="0" u="none" strike="noStrike" cap="none" dirty="0">
                <a:solidFill>
                  <a:srgbClr val="000000"/>
                </a:solidFill>
                <a:latin typeface="Arial"/>
                <a:ea typeface="Arial"/>
                <a:cs typeface="Arial"/>
                <a:sym typeface="Arial"/>
              </a:rPr>
              <a:t>Misty Davies, Becky </a:t>
            </a:r>
            <a:r>
              <a:rPr lang="en-US" sz="3875" dirty="0"/>
              <a:t>Hooey</a:t>
            </a:r>
            <a:endParaRPr sz="3875"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6"/>
              <a:buFont typeface="Arial"/>
              <a:buNone/>
            </a:pPr>
            <a:r>
              <a:rPr lang="en-US" sz="3875" b="0" i="0" u="none" strike="noStrike" cap="none" dirty="0">
                <a:solidFill>
                  <a:srgbClr val="000000"/>
                </a:solidFill>
                <a:latin typeface="Arial"/>
                <a:ea typeface="Arial"/>
                <a:cs typeface="Arial"/>
                <a:sym typeface="Arial"/>
              </a:rPr>
              <a:t>NASA Ames Research Center</a:t>
            </a:r>
            <a:endParaRPr sz="3875" b="0" i="0" u="none" strike="noStrike" cap="none" dirty="0">
              <a:solidFill>
                <a:srgbClr val="000000"/>
              </a:solidFill>
              <a:latin typeface="Arial"/>
              <a:ea typeface="Arial"/>
              <a:cs typeface="Arial"/>
              <a:sym typeface="Arial"/>
            </a:endParaRPr>
          </a:p>
        </p:txBody>
      </p:sp>
      <p:sp>
        <p:nvSpPr>
          <p:cNvPr id="8165" name="Google Shape;8165;g344d4b5e9c3_27_1194"/>
          <p:cNvSpPr txBox="1"/>
          <p:nvPr/>
        </p:nvSpPr>
        <p:spPr>
          <a:xfrm>
            <a:off x="17494205" y="5376672"/>
            <a:ext cx="6745200" cy="18798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736"/>
              <a:buFont typeface="Arial"/>
              <a:buNone/>
            </a:pPr>
            <a:r>
              <a:rPr lang="en-US" sz="3875" b="0" i="0" u="none" strike="noStrike" cap="none" dirty="0">
                <a:solidFill>
                  <a:srgbClr val="000000"/>
                </a:solidFill>
                <a:latin typeface="Arial"/>
                <a:ea typeface="Arial"/>
                <a:cs typeface="Arial"/>
                <a:sym typeface="Arial"/>
              </a:rPr>
              <a:t>Carlos Paradis</a:t>
            </a:r>
            <a:endParaRPr sz="3875"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6"/>
              <a:buFont typeface="Arial"/>
              <a:buNone/>
            </a:pPr>
            <a:r>
              <a:rPr lang="en-US" sz="3875" b="0" i="0" u="none" strike="noStrike" cap="none" dirty="0">
                <a:solidFill>
                  <a:srgbClr val="000000"/>
                </a:solidFill>
                <a:latin typeface="Arial"/>
                <a:ea typeface="Arial"/>
                <a:cs typeface="Arial"/>
                <a:sym typeface="Arial"/>
              </a:rPr>
              <a:t>KBR @ NASA Ames Research Center</a:t>
            </a:r>
            <a:endParaRPr sz="3875" b="0" i="0" u="none" strike="noStrike" cap="none" dirty="0">
              <a:solidFill>
                <a:srgbClr val="FFFFFF"/>
              </a:solidFill>
              <a:latin typeface="Arial"/>
              <a:ea typeface="Arial"/>
              <a:cs typeface="Arial"/>
              <a:sym typeface="Arial"/>
            </a:endParaRPr>
          </a:p>
        </p:txBody>
      </p:sp>
      <p:sp>
        <p:nvSpPr>
          <p:cNvPr id="8166" name="Google Shape;8166;g344d4b5e9c3_27_1194"/>
          <p:cNvSpPr txBox="1"/>
          <p:nvPr/>
        </p:nvSpPr>
        <p:spPr>
          <a:xfrm>
            <a:off x="1223975" y="7712575"/>
            <a:ext cx="20839248" cy="686700"/>
          </a:xfrm>
          <a:prstGeom prst="rect">
            <a:avLst/>
          </a:prstGeom>
          <a:solidFill>
            <a:srgbClr val="026AB3"/>
          </a:solid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FFFFFF"/>
              </a:buClr>
              <a:buSzPts val="3875"/>
              <a:buFont typeface="Arial"/>
              <a:buNone/>
            </a:pPr>
            <a:r>
              <a:rPr lang="en-US" sz="3875" b="1">
                <a:solidFill>
                  <a:srgbClr val="FFFFFF"/>
                </a:solidFill>
                <a:latin typeface="Helvetica Neue"/>
                <a:ea typeface="Helvetica Neue"/>
                <a:cs typeface="Helvetica Neue"/>
                <a:sym typeface="Helvetica Neue"/>
              </a:rPr>
              <a:t>Step #1: Document Proposed Operation</a:t>
            </a:r>
            <a:endParaRPr sz="1377" b="1" i="0" u="none" strike="noStrike" cap="none">
              <a:solidFill>
                <a:srgbClr val="000000"/>
              </a:solidFill>
              <a:latin typeface="Arial"/>
              <a:ea typeface="Arial"/>
              <a:cs typeface="Arial"/>
              <a:sym typeface="Arial"/>
            </a:endParaRPr>
          </a:p>
        </p:txBody>
      </p:sp>
      <p:sp>
        <p:nvSpPr>
          <p:cNvPr id="8167" name="Google Shape;8167;g344d4b5e9c3_27_1194"/>
          <p:cNvSpPr txBox="1"/>
          <p:nvPr/>
        </p:nvSpPr>
        <p:spPr>
          <a:xfrm>
            <a:off x="709617" y="5371931"/>
            <a:ext cx="7057800" cy="12834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736"/>
              <a:buFont typeface="Arial"/>
              <a:buNone/>
            </a:pPr>
            <a:r>
              <a:rPr lang="en-US" sz="3875" b="0" i="0" u="none" strike="noStrike" cap="none">
                <a:solidFill>
                  <a:srgbClr val="000000"/>
                </a:solidFill>
                <a:latin typeface="Arial"/>
                <a:ea typeface="Arial"/>
                <a:cs typeface="Arial"/>
                <a:sym typeface="Arial"/>
              </a:rPr>
              <a:t>Jarome Cervantes</a:t>
            </a:r>
            <a:endParaRPr sz="3875"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6"/>
              <a:buFont typeface="Arial"/>
              <a:buNone/>
            </a:pPr>
            <a:r>
              <a:rPr lang="en-US" sz="3875" b="0" i="0" u="none" strike="noStrike" cap="none">
                <a:solidFill>
                  <a:srgbClr val="000000"/>
                </a:solidFill>
                <a:latin typeface="Arial"/>
                <a:ea typeface="Arial"/>
                <a:cs typeface="Arial"/>
                <a:sym typeface="Arial"/>
              </a:rPr>
              <a:t>Arizona State University </a:t>
            </a:r>
            <a:endParaRPr sz="3875" b="0" i="0" u="none" strike="noStrike" cap="none">
              <a:solidFill>
                <a:srgbClr val="000000"/>
              </a:solidFill>
              <a:latin typeface="Arial"/>
              <a:ea typeface="Arial"/>
              <a:cs typeface="Arial"/>
              <a:sym typeface="Arial"/>
            </a:endParaRPr>
          </a:p>
        </p:txBody>
      </p:sp>
      <p:sp>
        <p:nvSpPr>
          <p:cNvPr id="8168" name="Google Shape;8168;g344d4b5e9c3_27_1194"/>
          <p:cNvSpPr txBox="1"/>
          <p:nvPr/>
        </p:nvSpPr>
        <p:spPr>
          <a:xfrm>
            <a:off x="6424617" y="5371931"/>
            <a:ext cx="7057800" cy="12834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736"/>
              <a:buFont typeface="Arial"/>
              <a:buNone/>
            </a:pPr>
            <a:r>
              <a:rPr lang="en-US" sz="3875" b="0" i="0" u="none" strike="noStrike" cap="none" dirty="0">
                <a:solidFill>
                  <a:srgbClr val="000000"/>
                </a:solidFill>
                <a:latin typeface="Arial"/>
                <a:ea typeface="Arial"/>
                <a:cs typeface="Arial"/>
                <a:sym typeface="Arial"/>
              </a:rPr>
              <a:t>Siya Chhibber</a:t>
            </a:r>
            <a:endParaRPr sz="3875"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306"/>
              <a:buFont typeface="Arial"/>
              <a:buNone/>
            </a:pPr>
            <a:r>
              <a:rPr lang="en-US" sz="3875" b="0" i="0" u="none" strike="noStrike" cap="none" dirty="0">
                <a:solidFill>
                  <a:srgbClr val="000000"/>
                </a:solidFill>
                <a:latin typeface="Arial"/>
                <a:ea typeface="Arial"/>
                <a:cs typeface="Arial"/>
                <a:sym typeface="Arial"/>
              </a:rPr>
              <a:t>Emerald High School </a:t>
            </a:r>
            <a:endParaRPr sz="3875" b="0" i="0" u="none" strike="noStrike" cap="none" dirty="0">
              <a:solidFill>
                <a:srgbClr val="000000"/>
              </a:solidFill>
              <a:latin typeface="Arial"/>
              <a:ea typeface="Arial"/>
              <a:cs typeface="Arial"/>
              <a:sym typeface="Arial"/>
            </a:endParaRPr>
          </a:p>
        </p:txBody>
      </p:sp>
      <p:sp>
        <p:nvSpPr>
          <p:cNvPr id="8169" name="Google Shape;8169;g344d4b5e9c3_27_1194"/>
          <p:cNvSpPr txBox="1"/>
          <p:nvPr/>
        </p:nvSpPr>
        <p:spPr>
          <a:xfrm>
            <a:off x="11002572" y="26852953"/>
            <a:ext cx="9988800" cy="371971"/>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2067"/>
              <a:buFont typeface="Arial"/>
              <a:buNone/>
            </a:pPr>
            <a:r>
              <a:rPr lang="en-US" sz="1894" b="0" i="0" u="none" strike="noStrike" cap="none" dirty="0">
                <a:solidFill>
                  <a:srgbClr val="000000"/>
                </a:solidFill>
                <a:latin typeface="Arial"/>
                <a:ea typeface="Arial"/>
                <a:cs typeface="Arial"/>
                <a:sym typeface="Arial"/>
              </a:rPr>
              <a:t>The adjacent area assessment helps us plan for contingencies especially important when operating in heavily populated areas. This step checks what is on the outside of your operational volume and helps protect people outside of your intended flight zone. </a:t>
            </a:r>
            <a:endParaRPr sz="1894" b="0" i="0" u="none" strike="noStrike" cap="none" dirty="0">
              <a:solidFill>
                <a:srgbClr val="000000"/>
              </a:solidFill>
              <a:latin typeface="Arial"/>
              <a:ea typeface="Arial"/>
              <a:cs typeface="Arial"/>
              <a:sym typeface="Arial"/>
            </a:endParaRPr>
          </a:p>
        </p:txBody>
      </p:sp>
      <p:cxnSp>
        <p:nvCxnSpPr>
          <p:cNvPr id="8170" name="Google Shape;8170;g344d4b5e9c3_27_1194"/>
          <p:cNvCxnSpPr>
            <a:cxnSpLocks/>
            <a:stCxn id="8171" idx="3"/>
            <a:endCxn id="8097" idx="1"/>
          </p:cNvCxnSpPr>
          <p:nvPr/>
        </p:nvCxnSpPr>
        <p:spPr>
          <a:xfrm flipV="1">
            <a:off x="26579400" y="11222400"/>
            <a:ext cx="401101" cy="2395664"/>
          </a:xfrm>
          <a:prstGeom prst="bentConnector3">
            <a:avLst>
              <a:gd name="adj1" fmla="val 50000"/>
            </a:avLst>
          </a:prstGeom>
          <a:noFill/>
          <a:ln w="24600" cap="flat" cmpd="sng">
            <a:solidFill>
              <a:schemeClr val="dk1"/>
            </a:solidFill>
            <a:prstDash val="solid"/>
            <a:round/>
            <a:headEnd type="none" w="sm" len="sm"/>
            <a:tailEnd type="none" w="sm" len="sm"/>
          </a:ln>
        </p:spPr>
      </p:cxnSp>
      <p:sp>
        <p:nvSpPr>
          <p:cNvPr id="8172" name="Google Shape;8172;g344d4b5e9c3_27_1194"/>
          <p:cNvSpPr txBox="1"/>
          <p:nvPr/>
        </p:nvSpPr>
        <p:spPr>
          <a:xfrm>
            <a:off x="1224153" y="19456450"/>
            <a:ext cx="8967900" cy="686700"/>
          </a:xfrm>
          <a:prstGeom prst="rect">
            <a:avLst/>
          </a:prstGeom>
          <a:solidFill>
            <a:srgbClr val="026AB3"/>
          </a:solid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3875"/>
              <a:buFont typeface="Arial"/>
              <a:buNone/>
            </a:pPr>
            <a:r>
              <a:rPr lang="en-US" sz="3875" b="1">
                <a:solidFill>
                  <a:srgbClr val="FFFFFF"/>
                </a:solidFill>
                <a:latin typeface="Helvetica Neue"/>
                <a:ea typeface="Helvetica Neue"/>
                <a:cs typeface="Helvetica Neue"/>
                <a:sym typeface="Helvetica Neue"/>
              </a:rPr>
              <a:t>Step #7 </a:t>
            </a:r>
            <a:r>
              <a:rPr lang="en-US" sz="3875" b="1" i="0" u="none" strike="noStrike" cap="none">
                <a:solidFill>
                  <a:srgbClr val="FFFFFF"/>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SAI</a:t>
            </a:r>
            <a:r>
              <a:rPr lang="en-US" sz="3875" b="1">
                <a:solidFill>
                  <a:srgbClr val="FFFFFF"/>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a:t>
            </a:r>
            <a:endParaRPr sz="1377" b="1" i="0" u="none" strike="noStrike" cap="none">
              <a:solidFill>
                <a:srgbClr val="000000"/>
              </a:solidFill>
              <a:latin typeface="Arial"/>
              <a:ea typeface="Arial"/>
              <a:cs typeface="Arial"/>
              <a:sym typeface="Arial"/>
            </a:endParaRPr>
          </a:p>
        </p:txBody>
      </p:sp>
      <p:sp>
        <p:nvSpPr>
          <p:cNvPr id="8173" name="Google Shape;8173;g344d4b5e9c3_27_1194"/>
          <p:cNvSpPr txBox="1"/>
          <p:nvPr/>
        </p:nvSpPr>
        <p:spPr>
          <a:xfrm>
            <a:off x="30156762" y="19458432"/>
            <a:ext cx="6702900" cy="686700"/>
          </a:xfrm>
          <a:prstGeom prst="rect">
            <a:avLst/>
          </a:prstGeom>
          <a:solidFill>
            <a:srgbClr val="026AB3"/>
          </a:solid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FFFFFF"/>
              </a:buClr>
              <a:buSzPts val="3875"/>
              <a:buFont typeface="Arial"/>
              <a:buNone/>
            </a:pPr>
            <a:r>
              <a:rPr lang="en-US" sz="3875" b="1" dirty="0">
                <a:solidFill>
                  <a:srgbClr val="FFFFFF"/>
                </a:solidFill>
                <a:latin typeface="Helvetica Neue"/>
                <a:ea typeface="Helvetica Neue"/>
                <a:cs typeface="Helvetica Neue"/>
                <a:sym typeface="Helvetica Neue"/>
              </a:rPr>
              <a:t>Step #10 </a:t>
            </a:r>
            <a:r>
              <a:rPr lang="en-US" sz="3875" b="1" i="0" u="none" strike="noStrike" cap="none" dirty="0">
                <a:solidFill>
                  <a:srgbClr val="FFFFFF"/>
                </a:solidFill>
                <a:latin typeface="Helvetica Neue"/>
                <a:ea typeface="Helvetica Neue"/>
                <a:cs typeface="Helvetica Neue"/>
                <a:sym typeface="Helvetica Neue"/>
              </a:rPr>
              <a:t>Portfolio</a:t>
            </a:r>
            <a:endParaRPr sz="1205" b="0" i="0" u="none" strike="noStrike" cap="none" dirty="0">
              <a:solidFill>
                <a:srgbClr val="000000"/>
              </a:solidFill>
              <a:latin typeface="Arial"/>
              <a:ea typeface="Arial"/>
              <a:cs typeface="Arial"/>
              <a:sym typeface="Arial"/>
            </a:endParaRPr>
          </a:p>
        </p:txBody>
      </p:sp>
      <p:sp>
        <p:nvSpPr>
          <p:cNvPr id="8174" name="Google Shape;8174;g344d4b5e9c3_27_1194"/>
          <p:cNvSpPr txBox="1"/>
          <p:nvPr/>
        </p:nvSpPr>
        <p:spPr>
          <a:xfrm>
            <a:off x="10991538" y="19458432"/>
            <a:ext cx="9988800" cy="686700"/>
          </a:xfrm>
          <a:prstGeom prst="rect">
            <a:avLst/>
          </a:prstGeom>
          <a:solidFill>
            <a:srgbClr val="026AB3"/>
          </a:solid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FFFFFF"/>
              </a:buClr>
              <a:buSzPts val="3875"/>
              <a:buFont typeface="Arial"/>
              <a:buNone/>
            </a:pPr>
            <a:r>
              <a:rPr lang="en-US" sz="3875" b="1" dirty="0">
                <a:solidFill>
                  <a:srgbClr val="FFFFFF"/>
                </a:solidFill>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Step #8 Containment Requirements</a:t>
            </a:r>
            <a:endParaRPr sz="1377" b="1" i="0" u="none" strike="noStrike" cap="none" dirty="0">
              <a:solidFill>
                <a:srgbClr val="000000"/>
              </a:solidFill>
              <a:latin typeface="Arial"/>
              <a:ea typeface="Arial"/>
              <a:cs typeface="Arial"/>
              <a:sym typeface="Arial"/>
            </a:endParaRPr>
          </a:p>
        </p:txBody>
      </p:sp>
      <p:sp>
        <p:nvSpPr>
          <p:cNvPr id="8175" name="Google Shape;8175;g344d4b5e9c3_27_1194"/>
          <p:cNvSpPr txBox="1"/>
          <p:nvPr/>
        </p:nvSpPr>
        <p:spPr>
          <a:xfrm>
            <a:off x="23088601" y="15204698"/>
            <a:ext cx="3490800" cy="1815328"/>
          </a:xfrm>
          <a:prstGeom prst="rect">
            <a:avLst/>
          </a:prstGeom>
          <a:noFill/>
          <a:ln>
            <a:noFill/>
          </a:ln>
        </p:spPr>
        <p:txBody>
          <a:bodyPr spcFirstLastPara="1" wrap="square" lIns="78725" tIns="39350" rIns="78725" bIns="39350" anchor="t" anchorCtr="0">
            <a:spAutoFit/>
          </a:bodyPr>
          <a:lstStyle/>
          <a:p>
            <a:pPr marL="0" marR="0" lvl="0" indent="0" algn="ctr" rtl="0">
              <a:lnSpc>
                <a:spcPct val="100000"/>
              </a:lnSpc>
              <a:spcBef>
                <a:spcPts val="0"/>
              </a:spcBef>
              <a:spcAft>
                <a:spcPts val="0"/>
              </a:spcAft>
              <a:buClr>
                <a:srgbClr val="000000"/>
              </a:buClr>
              <a:buSzPts val="1981"/>
              <a:buFont typeface="Arial"/>
              <a:buNone/>
            </a:pPr>
            <a:br>
              <a:rPr lang="en-US" sz="1880" b="0" i="0" u="none" strike="noStrike" cap="none" dirty="0">
                <a:solidFill>
                  <a:srgbClr val="000000"/>
                </a:solidFill>
                <a:latin typeface="Arial"/>
                <a:ea typeface="Arial"/>
                <a:cs typeface="Arial"/>
                <a:sym typeface="Arial"/>
              </a:rPr>
            </a:br>
            <a:r>
              <a:rPr lang="en-US" sz="1880" b="0" i="0" u="none" strike="noStrike" cap="none" dirty="0">
                <a:solidFill>
                  <a:srgbClr val="000000"/>
                </a:solidFill>
                <a:latin typeface="Arial"/>
                <a:ea typeface="Arial"/>
                <a:cs typeface="Arial"/>
                <a:sym typeface="Arial"/>
              </a:rPr>
              <a:t>This includes the intended airspace for the drone's flight, plus surrounding buffers to ensure safety during all phases of operation</a:t>
            </a:r>
            <a:endParaRPr sz="1105" b="0" i="0" u="none" strike="noStrike" cap="none" dirty="0">
              <a:solidFill>
                <a:srgbClr val="000000"/>
              </a:solidFill>
              <a:latin typeface="Arial"/>
              <a:ea typeface="Arial"/>
              <a:cs typeface="Arial"/>
              <a:sym typeface="Arial"/>
            </a:endParaRPr>
          </a:p>
        </p:txBody>
      </p:sp>
      <p:sp>
        <p:nvSpPr>
          <p:cNvPr id="8171" name="Google Shape;8171;g344d4b5e9c3_27_1194"/>
          <p:cNvSpPr/>
          <p:nvPr/>
        </p:nvSpPr>
        <p:spPr>
          <a:xfrm>
            <a:off x="23088600" y="12158564"/>
            <a:ext cx="3490800" cy="29190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SzPts val="1206"/>
              <a:buFont typeface="Arial"/>
              <a:buNone/>
            </a:pPr>
            <a:endParaRPr sz="1205" b="0" i="0" u="none" strike="noStrike" cap="none">
              <a:solidFill>
                <a:schemeClr val="lt1"/>
              </a:solidFill>
              <a:latin typeface="Arial"/>
              <a:ea typeface="Arial"/>
              <a:cs typeface="Arial"/>
              <a:sym typeface="Arial"/>
            </a:endParaRPr>
          </a:p>
        </p:txBody>
      </p:sp>
      <p:sp>
        <p:nvSpPr>
          <p:cNvPr id="8176" name="Google Shape;8176;g344d4b5e9c3_27_1194"/>
          <p:cNvSpPr txBox="1"/>
          <p:nvPr/>
        </p:nvSpPr>
        <p:spPr>
          <a:xfrm>
            <a:off x="21782765" y="20435983"/>
            <a:ext cx="7513800" cy="488100"/>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2583"/>
              <a:buFont typeface="Arial"/>
              <a:buNone/>
            </a:pPr>
            <a:r>
              <a:rPr lang="en-US" sz="2583" b="1" dirty="0">
                <a:latin typeface="Book Antiqua"/>
                <a:ea typeface="Book Antiqua"/>
                <a:cs typeface="Book Antiqua"/>
                <a:sym typeface="Book Antiqua"/>
              </a:rPr>
              <a:t>OPERATIONAL SAFETY OBJECTIVES (OSO) </a:t>
            </a:r>
            <a:endParaRPr sz="4305" b="1" i="0" strike="noStrike" cap="none" dirty="0">
              <a:solidFill>
                <a:srgbClr val="000000"/>
              </a:solidFill>
              <a:latin typeface="Book Antiqua"/>
              <a:ea typeface="Book Antiqua"/>
              <a:cs typeface="Book Antiqua"/>
              <a:sym typeface="Book Antiqua"/>
            </a:endParaRPr>
          </a:p>
        </p:txBody>
      </p:sp>
      <p:sp>
        <p:nvSpPr>
          <p:cNvPr id="8177" name="Google Shape;8177;g344d4b5e9c3_27_1194"/>
          <p:cNvSpPr/>
          <p:nvPr/>
        </p:nvSpPr>
        <p:spPr>
          <a:xfrm>
            <a:off x="29738288" y="11275909"/>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178" name="Google Shape;8178;g344d4b5e9c3_27_1194"/>
          <p:cNvSpPr/>
          <p:nvPr/>
        </p:nvSpPr>
        <p:spPr>
          <a:xfrm>
            <a:off x="28441181" y="10718822"/>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179" name="Google Shape;8179;g344d4b5e9c3_27_1194"/>
          <p:cNvCxnSpPr>
            <a:stCxn id="8178" idx="4"/>
          </p:cNvCxnSpPr>
          <p:nvPr/>
        </p:nvCxnSpPr>
        <p:spPr>
          <a:xfrm>
            <a:off x="28507481" y="10829222"/>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180" name="Google Shape;8180;g344d4b5e9c3_27_1194"/>
          <p:cNvCxnSpPr>
            <a:stCxn id="8178" idx="4"/>
          </p:cNvCxnSpPr>
          <p:nvPr/>
        </p:nvCxnSpPr>
        <p:spPr>
          <a:xfrm flipH="1">
            <a:off x="28437881" y="10829222"/>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181" name="Google Shape;8181;g344d4b5e9c3_27_1194"/>
          <p:cNvCxnSpPr>
            <a:stCxn id="8178" idx="4"/>
          </p:cNvCxnSpPr>
          <p:nvPr/>
        </p:nvCxnSpPr>
        <p:spPr>
          <a:xfrm>
            <a:off x="28507481" y="10829222"/>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182" name="Google Shape;8182;g344d4b5e9c3_27_1194"/>
          <p:cNvCxnSpPr/>
          <p:nvPr/>
        </p:nvCxnSpPr>
        <p:spPr>
          <a:xfrm flipH="1">
            <a:off x="28458934" y="11049020"/>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183" name="Google Shape;8183;g344d4b5e9c3_27_1194"/>
          <p:cNvCxnSpPr/>
          <p:nvPr/>
        </p:nvCxnSpPr>
        <p:spPr>
          <a:xfrm>
            <a:off x="28509935" y="11043478"/>
            <a:ext cx="69900" cy="47700"/>
          </a:xfrm>
          <a:prstGeom prst="straightConnector1">
            <a:avLst/>
          </a:prstGeom>
          <a:noFill/>
          <a:ln w="16400" cap="flat" cmpd="sng">
            <a:solidFill>
              <a:schemeClr val="dk1"/>
            </a:solidFill>
            <a:prstDash val="solid"/>
            <a:round/>
            <a:headEnd type="none" w="sm" len="sm"/>
            <a:tailEnd type="none" w="sm" len="sm"/>
          </a:ln>
        </p:spPr>
      </p:cxnSp>
      <p:sp>
        <p:nvSpPr>
          <p:cNvPr id="8184" name="Google Shape;8184;g344d4b5e9c3_27_1194"/>
          <p:cNvSpPr/>
          <p:nvPr/>
        </p:nvSpPr>
        <p:spPr>
          <a:xfrm>
            <a:off x="28241091" y="10718822"/>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185" name="Google Shape;8185;g344d4b5e9c3_27_1194"/>
          <p:cNvCxnSpPr>
            <a:stCxn id="8184" idx="4"/>
          </p:cNvCxnSpPr>
          <p:nvPr/>
        </p:nvCxnSpPr>
        <p:spPr>
          <a:xfrm>
            <a:off x="28307391" y="10829222"/>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186" name="Google Shape;8186;g344d4b5e9c3_27_1194"/>
          <p:cNvCxnSpPr>
            <a:stCxn id="8184" idx="4"/>
          </p:cNvCxnSpPr>
          <p:nvPr/>
        </p:nvCxnSpPr>
        <p:spPr>
          <a:xfrm flipH="1">
            <a:off x="28237791" y="10829222"/>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187" name="Google Shape;8187;g344d4b5e9c3_27_1194"/>
          <p:cNvCxnSpPr>
            <a:stCxn id="8184" idx="4"/>
          </p:cNvCxnSpPr>
          <p:nvPr/>
        </p:nvCxnSpPr>
        <p:spPr>
          <a:xfrm>
            <a:off x="28307391" y="10829222"/>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188" name="Google Shape;8188;g344d4b5e9c3_27_1194"/>
          <p:cNvCxnSpPr/>
          <p:nvPr/>
        </p:nvCxnSpPr>
        <p:spPr>
          <a:xfrm flipH="1">
            <a:off x="28258843" y="11049020"/>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189" name="Google Shape;8189;g344d4b5e9c3_27_1194"/>
          <p:cNvCxnSpPr/>
          <p:nvPr/>
        </p:nvCxnSpPr>
        <p:spPr>
          <a:xfrm>
            <a:off x="28309845" y="11043478"/>
            <a:ext cx="69900" cy="47700"/>
          </a:xfrm>
          <a:prstGeom prst="straightConnector1">
            <a:avLst/>
          </a:prstGeom>
          <a:noFill/>
          <a:ln w="16400" cap="flat" cmpd="sng">
            <a:solidFill>
              <a:schemeClr val="dk1"/>
            </a:solidFill>
            <a:prstDash val="solid"/>
            <a:round/>
            <a:headEnd type="none" w="sm" len="sm"/>
            <a:tailEnd type="none" w="sm" len="sm"/>
          </a:ln>
        </p:spPr>
      </p:cxnSp>
      <p:sp>
        <p:nvSpPr>
          <p:cNvPr id="8190" name="Google Shape;8190;g344d4b5e9c3_27_1194"/>
          <p:cNvSpPr/>
          <p:nvPr/>
        </p:nvSpPr>
        <p:spPr>
          <a:xfrm>
            <a:off x="28453562" y="11170733"/>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191" name="Google Shape;8191;g344d4b5e9c3_27_1194"/>
          <p:cNvCxnSpPr>
            <a:stCxn id="8190" idx="4"/>
          </p:cNvCxnSpPr>
          <p:nvPr/>
        </p:nvCxnSpPr>
        <p:spPr>
          <a:xfrm>
            <a:off x="28519862" y="11281133"/>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192" name="Google Shape;8192;g344d4b5e9c3_27_1194"/>
          <p:cNvCxnSpPr>
            <a:stCxn id="8190" idx="4"/>
          </p:cNvCxnSpPr>
          <p:nvPr/>
        </p:nvCxnSpPr>
        <p:spPr>
          <a:xfrm flipH="1">
            <a:off x="28450262" y="11281133"/>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193" name="Google Shape;8193;g344d4b5e9c3_27_1194"/>
          <p:cNvCxnSpPr>
            <a:stCxn id="8190" idx="4"/>
          </p:cNvCxnSpPr>
          <p:nvPr/>
        </p:nvCxnSpPr>
        <p:spPr>
          <a:xfrm>
            <a:off x="28519862" y="11281133"/>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194" name="Google Shape;8194;g344d4b5e9c3_27_1194"/>
          <p:cNvCxnSpPr/>
          <p:nvPr/>
        </p:nvCxnSpPr>
        <p:spPr>
          <a:xfrm flipH="1">
            <a:off x="28471315" y="11500932"/>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195" name="Google Shape;8195;g344d4b5e9c3_27_1194"/>
          <p:cNvCxnSpPr/>
          <p:nvPr/>
        </p:nvCxnSpPr>
        <p:spPr>
          <a:xfrm>
            <a:off x="28522316" y="11495389"/>
            <a:ext cx="69900" cy="47700"/>
          </a:xfrm>
          <a:prstGeom prst="straightConnector1">
            <a:avLst/>
          </a:prstGeom>
          <a:noFill/>
          <a:ln w="16400" cap="flat" cmpd="sng">
            <a:solidFill>
              <a:schemeClr val="dk1"/>
            </a:solidFill>
            <a:prstDash val="solid"/>
            <a:round/>
            <a:headEnd type="none" w="sm" len="sm"/>
            <a:tailEnd type="none" w="sm" len="sm"/>
          </a:ln>
        </p:spPr>
      </p:cxnSp>
      <p:sp>
        <p:nvSpPr>
          <p:cNvPr id="8196" name="Google Shape;8196;g344d4b5e9c3_27_1194"/>
          <p:cNvSpPr/>
          <p:nvPr/>
        </p:nvSpPr>
        <p:spPr>
          <a:xfrm>
            <a:off x="28253537" y="11170733"/>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197" name="Google Shape;8197;g344d4b5e9c3_27_1194"/>
          <p:cNvCxnSpPr>
            <a:stCxn id="8196" idx="4"/>
          </p:cNvCxnSpPr>
          <p:nvPr/>
        </p:nvCxnSpPr>
        <p:spPr>
          <a:xfrm>
            <a:off x="28319837" y="11281133"/>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198" name="Google Shape;8198;g344d4b5e9c3_27_1194"/>
          <p:cNvCxnSpPr>
            <a:stCxn id="8196" idx="4"/>
          </p:cNvCxnSpPr>
          <p:nvPr/>
        </p:nvCxnSpPr>
        <p:spPr>
          <a:xfrm flipH="1">
            <a:off x="28250237" y="11281133"/>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199" name="Google Shape;8199;g344d4b5e9c3_27_1194"/>
          <p:cNvCxnSpPr>
            <a:stCxn id="8196" idx="4"/>
          </p:cNvCxnSpPr>
          <p:nvPr/>
        </p:nvCxnSpPr>
        <p:spPr>
          <a:xfrm>
            <a:off x="28319837" y="11281133"/>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00" name="Google Shape;8200;g344d4b5e9c3_27_1194"/>
          <p:cNvCxnSpPr/>
          <p:nvPr/>
        </p:nvCxnSpPr>
        <p:spPr>
          <a:xfrm flipH="1">
            <a:off x="28271290" y="11500932"/>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01" name="Google Shape;8201;g344d4b5e9c3_27_1194"/>
          <p:cNvCxnSpPr/>
          <p:nvPr/>
        </p:nvCxnSpPr>
        <p:spPr>
          <a:xfrm>
            <a:off x="28322291" y="11495389"/>
            <a:ext cx="69900" cy="47700"/>
          </a:xfrm>
          <a:prstGeom prst="straightConnector1">
            <a:avLst/>
          </a:prstGeom>
          <a:noFill/>
          <a:ln w="16400" cap="flat" cmpd="sng">
            <a:solidFill>
              <a:schemeClr val="dk1"/>
            </a:solidFill>
            <a:prstDash val="solid"/>
            <a:round/>
            <a:headEnd type="none" w="sm" len="sm"/>
            <a:tailEnd type="none" w="sm" len="sm"/>
          </a:ln>
        </p:spPr>
      </p:cxnSp>
      <p:sp>
        <p:nvSpPr>
          <p:cNvPr id="8202" name="Google Shape;8202;g344d4b5e9c3_27_1194"/>
          <p:cNvSpPr/>
          <p:nvPr/>
        </p:nvSpPr>
        <p:spPr>
          <a:xfrm>
            <a:off x="28053512" y="11170733"/>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03" name="Google Shape;8203;g344d4b5e9c3_27_1194"/>
          <p:cNvCxnSpPr>
            <a:stCxn id="8202" idx="4"/>
          </p:cNvCxnSpPr>
          <p:nvPr/>
        </p:nvCxnSpPr>
        <p:spPr>
          <a:xfrm>
            <a:off x="28119812" y="11281133"/>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04" name="Google Shape;8204;g344d4b5e9c3_27_1194"/>
          <p:cNvCxnSpPr>
            <a:stCxn id="8202" idx="4"/>
          </p:cNvCxnSpPr>
          <p:nvPr/>
        </p:nvCxnSpPr>
        <p:spPr>
          <a:xfrm flipH="1">
            <a:off x="28050212" y="11281133"/>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05" name="Google Shape;8205;g344d4b5e9c3_27_1194"/>
          <p:cNvCxnSpPr>
            <a:stCxn id="8202" idx="4"/>
          </p:cNvCxnSpPr>
          <p:nvPr/>
        </p:nvCxnSpPr>
        <p:spPr>
          <a:xfrm>
            <a:off x="28119812" y="11281133"/>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06" name="Google Shape;8206;g344d4b5e9c3_27_1194"/>
          <p:cNvCxnSpPr/>
          <p:nvPr/>
        </p:nvCxnSpPr>
        <p:spPr>
          <a:xfrm flipH="1">
            <a:off x="28071265" y="11500932"/>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07" name="Google Shape;8207;g344d4b5e9c3_27_1194"/>
          <p:cNvCxnSpPr/>
          <p:nvPr/>
        </p:nvCxnSpPr>
        <p:spPr>
          <a:xfrm>
            <a:off x="28122266" y="11495389"/>
            <a:ext cx="69900" cy="47700"/>
          </a:xfrm>
          <a:prstGeom prst="straightConnector1">
            <a:avLst/>
          </a:prstGeom>
          <a:noFill/>
          <a:ln w="16400" cap="flat" cmpd="sng">
            <a:solidFill>
              <a:schemeClr val="dk1"/>
            </a:solidFill>
            <a:prstDash val="solid"/>
            <a:round/>
            <a:headEnd type="none" w="sm" len="sm"/>
            <a:tailEnd type="none" w="sm" len="sm"/>
          </a:ln>
        </p:spPr>
      </p:cxnSp>
      <p:sp>
        <p:nvSpPr>
          <p:cNvPr id="8208" name="Google Shape;8208;g344d4b5e9c3_27_1194"/>
          <p:cNvSpPr/>
          <p:nvPr/>
        </p:nvSpPr>
        <p:spPr>
          <a:xfrm>
            <a:off x="28466239" y="11608156"/>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09" name="Google Shape;8209;g344d4b5e9c3_27_1194"/>
          <p:cNvCxnSpPr>
            <a:stCxn id="8208" idx="4"/>
          </p:cNvCxnSpPr>
          <p:nvPr/>
        </p:nvCxnSpPr>
        <p:spPr>
          <a:xfrm>
            <a:off x="28532539" y="11718556"/>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10" name="Google Shape;8210;g344d4b5e9c3_27_1194"/>
          <p:cNvCxnSpPr>
            <a:stCxn id="8208" idx="4"/>
          </p:cNvCxnSpPr>
          <p:nvPr/>
        </p:nvCxnSpPr>
        <p:spPr>
          <a:xfrm flipH="1">
            <a:off x="28462939" y="11718556"/>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11" name="Google Shape;8211;g344d4b5e9c3_27_1194"/>
          <p:cNvCxnSpPr>
            <a:stCxn id="8208" idx="4"/>
          </p:cNvCxnSpPr>
          <p:nvPr/>
        </p:nvCxnSpPr>
        <p:spPr>
          <a:xfrm>
            <a:off x="28532539" y="11718556"/>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12" name="Google Shape;8212;g344d4b5e9c3_27_1194"/>
          <p:cNvCxnSpPr/>
          <p:nvPr/>
        </p:nvCxnSpPr>
        <p:spPr>
          <a:xfrm flipH="1">
            <a:off x="28483992" y="11938354"/>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13" name="Google Shape;8213;g344d4b5e9c3_27_1194"/>
          <p:cNvCxnSpPr/>
          <p:nvPr/>
        </p:nvCxnSpPr>
        <p:spPr>
          <a:xfrm>
            <a:off x="28534993" y="11932812"/>
            <a:ext cx="69900" cy="47700"/>
          </a:xfrm>
          <a:prstGeom prst="straightConnector1">
            <a:avLst/>
          </a:prstGeom>
          <a:noFill/>
          <a:ln w="16400" cap="flat" cmpd="sng">
            <a:solidFill>
              <a:schemeClr val="dk1"/>
            </a:solidFill>
            <a:prstDash val="solid"/>
            <a:round/>
            <a:headEnd type="none" w="sm" len="sm"/>
            <a:tailEnd type="none" w="sm" len="sm"/>
          </a:ln>
        </p:spPr>
      </p:cxnSp>
      <p:sp>
        <p:nvSpPr>
          <p:cNvPr id="8214" name="Google Shape;8214;g344d4b5e9c3_27_1194"/>
          <p:cNvSpPr/>
          <p:nvPr/>
        </p:nvSpPr>
        <p:spPr>
          <a:xfrm>
            <a:off x="28266214" y="11608156"/>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15" name="Google Shape;8215;g344d4b5e9c3_27_1194"/>
          <p:cNvCxnSpPr>
            <a:stCxn id="8214" idx="4"/>
          </p:cNvCxnSpPr>
          <p:nvPr/>
        </p:nvCxnSpPr>
        <p:spPr>
          <a:xfrm>
            <a:off x="28332514" y="11718556"/>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16" name="Google Shape;8216;g344d4b5e9c3_27_1194"/>
          <p:cNvCxnSpPr>
            <a:stCxn id="8214" idx="4"/>
          </p:cNvCxnSpPr>
          <p:nvPr/>
        </p:nvCxnSpPr>
        <p:spPr>
          <a:xfrm flipH="1">
            <a:off x="28262914" y="11718556"/>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17" name="Google Shape;8217;g344d4b5e9c3_27_1194"/>
          <p:cNvCxnSpPr>
            <a:stCxn id="8214" idx="4"/>
          </p:cNvCxnSpPr>
          <p:nvPr/>
        </p:nvCxnSpPr>
        <p:spPr>
          <a:xfrm>
            <a:off x="28332514" y="11718556"/>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18" name="Google Shape;8218;g344d4b5e9c3_27_1194"/>
          <p:cNvCxnSpPr/>
          <p:nvPr/>
        </p:nvCxnSpPr>
        <p:spPr>
          <a:xfrm flipH="1">
            <a:off x="28283967" y="11938354"/>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19" name="Google Shape;8219;g344d4b5e9c3_27_1194"/>
          <p:cNvCxnSpPr/>
          <p:nvPr/>
        </p:nvCxnSpPr>
        <p:spPr>
          <a:xfrm>
            <a:off x="28334968" y="11932812"/>
            <a:ext cx="69900" cy="47700"/>
          </a:xfrm>
          <a:prstGeom prst="straightConnector1">
            <a:avLst/>
          </a:prstGeom>
          <a:noFill/>
          <a:ln w="16400" cap="flat" cmpd="sng">
            <a:solidFill>
              <a:schemeClr val="dk1"/>
            </a:solidFill>
            <a:prstDash val="solid"/>
            <a:round/>
            <a:headEnd type="none" w="sm" len="sm"/>
            <a:tailEnd type="none" w="sm" len="sm"/>
          </a:ln>
        </p:spPr>
      </p:cxnSp>
      <p:sp>
        <p:nvSpPr>
          <p:cNvPr id="8220" name="Google Shape;8220;g344d4b5e9c3_27_1194"/>
          <p:cNvSpPr/>
          <p:nvPr/>
        </p:nvSpPr>
        <p:spPr>
          <a:xfrm>
            <a:off x="28066189" y="11608156"/>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21" name="Google Shape;8221;g344d4b5e9c3_27_1194"/>
          <p:cNvCxnSpPr>
            <a:stCxn id="8220" idx="4"/>
          </p:cNvCxnSpPr>
          <p:nvPr/>
        </p:nvCxnSpPr>
        <p:spPr>
          <a:xfrm>
            <a:off x="28132489" y="11718556"/>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22" name="Google Shape;8222;g344d4b5e9c3_27_1194"/>
          <p:cNvCxnSpPr>
            <a:stCxn id="8220" idx="4"/>
          </p:cNvCxnSpPr>
          <p:nvPr/>
        </p:nvCxnSpPr>
        <p:spPr>
          <a:xfrm flipH="1">
            <a:off x="28062889" y="11718556"/>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23" name="Google Shape;8223;g344d4b5e9c3_27_1194"/>
          <p:cNvCxnSpPr>
            <a:stCxn id="8220" idx="4"/>
          </p:cNvCxnSpPr>
          <p:nvPr/>
        </p:nvCxnSpPr>
        <p:spPr>
          <a:xfrm>
            <a:off x="28132489" y="11718556"/>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24" name="Google Shape;8224;g344d4b5e9c3_27_1194"/>
          <p:cNvCxnSpPr/>
          <p:nvPr/>
        </p:nvCxnSpPr>
        <p:spPr>
          <a:xfrm flipH="1">
            <a:off x="28083942" y="11938354"/>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25" name="Google Shape;8225;g344d4b5e9c3_27_1194"/>
          <p:cNvCxnSpPr/>
          <p:nvPr/>
        </p:nvCxnSpPr>
        <p:spPr>
          <a:xfrm>
            <a:off x="28134943" y="11932812"/>
            <a:ext cx="69900" cy="47700"/>
          </a:xfrm>
          <a:prstGeom prst="straightConnector1">
            <a:avLst/>
          </a:prstGeom>
          <a:noFill/>
          <a:ln w="16400" cap="flat" cmpd="sng">
            <a:solidFill>
              <a:schemeClr val="dk1"/>
            </a:solidFill>
            <a:prstDash val="solid"/>
            <a:round/>
            <a:headEnd type="none" w="sm" len="sm"/>
            <a:tailEnd type="none" w="sm" len="sm"/>
          </a:ln>
        </p:spPr>
      </p:cxnSp>
      <p:sp>
        <p:nvSpPr>
          <p:cNvPr id="8226" name="Google Shape;8226;g344d4b5e9c3_27_1194"/>
          <p:cNvSpPr/>
          <p:nvPr/>
        </p:nvSpPr>
        <p:spPr>
          <a:xfrm>
            <a:off x="27866164" y="11608156"/>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27" name="Google Shape;8227;g344d4b5e9c3_27_1194"/>
          <p:cNvCxnSpPr>
            <a:stCxn id="8226" idx="4"/>
          </p:cNvCxnSpPr>
          <p:nvPr/>
        </p:nvCxnSpPr>
        <p:spPr>
          <a:xfrm>
            <a:off x="27932464" y="11718556"/>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28" name="Google Shape;8228;g344d4b5e9c3_27_1194"/>
          <p:cNvCxnSpPr>
            <a:stCxn id="8226" idx="4"/>
          </p:cNvCxnSpPr>
          <p:nvPr/>
        </p:nvCxnSpPr>
        <p:spPr>
          <a:xfrm flipH="1">
            <a:off x="27862864" y="11718556"/>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29" name="Google Shape;8229;g344d4b5e9c3_27_1194"/>
          <p:cNvCxnSpPr>
            <a:stCxn id="8226" idx="4"/>
          </p:cNvCxnSpPr>
          <p:nvPr/>
        </p:nvCxnSpPr>
        <p:spPr>
          <a:xfrm>
            <a:off x="27932464" y="11718556"/>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30" name="Google Shape;8230;g344d4b5e9c3_27_1194"/>
          <p:cNvCxnSpPr/>
          <p:nvPr/>
        </p:nvCxnSpPr>
        <p:spPr>
          <a:xfrm flipH="1">
            <a:off x="27883917" y="11938354"/>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31" name="Google Shape;8231;g344d4b5e9c3_27_1194"/>
          <p:cNvCxnSpPr/>
          <p:nvPr/>
        </p:nvCxnSpPr>
        <p:spPr>
          <a:xfrm>
            <a:off x="27934918" y="11932812"/>
            <a:ext cx="69900" cy="47700"/>
          </a:xfrm>
          <a:prstGeom prst="straightConnector1">
            <a:avLst/>
          </a:prstGeom>
          <a:noFill/>
          <a:ln w="16400" cap="flat" cmpd="sng">
            <a:solidFill>
              <a:schemeClr val="dk1"/>
            </a:solidFill>
            <a:prstDash val="solid"/>
            <a:round/>
            <a:headEnd type="none" w="sm" len="sm"/>
            <a:tailEnd type="none" w="sm" len="sm"/>
          </a:ln>
        </p:spPr>
      </p:cxnSp>
      <p:sp>
        <p:nvSpPr>
          <p:cNvPr id="8232" name="Google Shape;8232;g344d4b5e9c3_27_1194"/>
          <p:cNvSpPr/>
          <p:nvPr/>
        </p:nvSpPr>
        <p:spPr>
          <a:xfrm>
            <a:off x="28466239" y="12051267"/>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33" name="Google Shape;8233;g344d4b5e9c3_27_1194"/>
          <p:cNvCxnSpPr>
            <a:stCxn id="8232" idx="4"/>
          </p:cNvCxnSpPr>
          <p:nvPr/>
        </p:nvCxnSpPr>
        <p:spPr>
          <a:xfrm>
            <a:off x="28532539" y="12161667"/>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34" name="Google Shape;8234;g344d4b5e9c3_27_1194"/>
          <p:cNvCxnSpPr>
            <a:stCxn id="8232" idx="4"/>
          </p:cNvCxnSpPr>
          <p:nvPr/>
        </p:nvCxnSpPr>
        <p:spPr>
          <a:xfrm flipH="1">
            <a:off x="28462939" y="12161667"/>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35" name="Google Shape;8235;g344d4b5e9c3_27_1194"/>
          <p:cNvCxnSpPr>
            <a:stCxn id="8232" idx="4"/>
          </p:cNvCxnSpPr>
          <p:nvPr/>
        </p:nvCxnSpPr>
        <p:spPr>
          <a:xfrm>
            <a:off x="28532539" y="12161667"/>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36" name="Google Shape;8236;g344d4b5e9c3_27_1194"/>
          <p:cNvCxnSpPr/>
          <p:nvPr/>
        </p:nvCxnSpPr>
        <p:spPr>
          <a:xfrm flipH="1">
            <a:off x="28483992" y="12381465"/>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37" name="Google Shape;8237;g344d4b5e9c3_27_1194"/>
          <p:cNvCxnSpPr/>
          <p:nvPr/>
        </p:nvCxnSpPr>
        <p:spPr>
          <a:xfrm>
            <a:off x="28534993" y="12375923"/>
            <a:ext cx="69900" cy="47700"/>
          </a:xfrm>
          <a:prstGeom prst="straightConnector1">
            <a:avLst/>
          </a:prstGeom>
          <a:noFill/>
          <a:ln w="16400" cap="flat" cmpd="sng">
            <a:solidFill>
              <a:schemeClr val="dk1"/>
            </a:solidFill>
            <a:prstDash val="solid"/>
            <a:round/>
            <a:headEnd type="none" w="sm" len="sm"/>
            <a:tailEnd type="none" w="sm" len="sm"/>
          </a:ln>
        </p:spPr>
      </p:cxnSp>
      <p:sp>
        <p:nvSpPr>
          <p:cNvPr id="8238" name="Google Shape;8238;g344d4b5e9c3_27_1194"/>
          <p:cNvSpPr/>
          <p:nvPr/>
        </p:nvSpPr>
        <p:spPr>
          <a:xfrm>
            <a:off x="28266214" y="12051267"/>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39" name="Google Shape;8239;g344d4b5e9c3_27_1194"/>
          <p:cNvCxnSpPr>
            <a:stCxn id="8238" idx="4"/>
          </p:cNvCxnSpPr>
          <p:nvPr/>
        </p:nvCxnSpPr>
        <p:spPr>
          <a:xfrm>
            <a:off x="28332514" y="12161667"/>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40" name="Google Shape;8240;g344d4b5e9c3_27_1194"/>
          <p:cNvCxnSpPr>
            <a:stCxn id="8238" idx="4"/>
          </p:cNvCxnSpPr>
          <p:nvPr/>
        </p:nvCxnSpPr>
        <p:spPr>
          <a:xfrm flipH="1">
            <a:off x="28262914" y="12161667"/>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41" name="Google Shape;8241;g344d4b5e9c3_27_1194"/>
          <p:cNvCxnSpPr>
            <a:stCxn id="8238" idx="4"/>
          </p:cNvCxnSpPr>
          <p:nvPr/>
        </p:nvCxnSpPr>
        <p:spPr>
          <a:xfrm>
            <a:off x="28332514" y="12161667"/>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42" name="Google Shape;8242;g344d4b5e9c3_27_1194"/>
          <p:cNvCxnSpPr/>
          <p:nvPr/>
        </p:nvCxnSpPr>
        <p:spPr>
          <a:xfrm flipH="1">
            <a:off x="28283967" y="12381465"/>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43" name="Google Shape;8243;g344d4b5e9c3_27_1194"/>
          <p:cNvCxnSpPr/>
          <p:nvPr/>
        </p:nvCxnSpPr>
        <p:spPr>
          <a:xfrm>
            <a:off x="28334968" y="12375923"/>
            <a:ext cx="69900" cy="47700"/>
          </a:xfrm>
          <a:prstGeom prst="straightConnector1">
            <a:avLst/>
          </a:prstGeom>
          <a:noFill/>
          <a:ln w="16400" cap="flat" cmpd="sng">
            <a:solidFill>
              <a:schemeClr val="dk1"/>
            </a:solidFill>
            <a:prstDash val="solid"/>
            <a:round/>
            <a:headEnd type="none" w="sm" len="sm"/>
            <a:tailEnd type="none" w="sm" len="sm"/>
          </a:ln>
        </p:spPr>
      </p:cxnSp>
      <p:sp>
        <p:nvSpPr>
          <p:cNvPr id="8244" name="Google Shape;8244;g344d4b5e9c3_27_1194"/>
          <p:cNvSpPr/>
          <p:nvPr/>
        </p:nvSpPr>
        <p:spPr>
          <a:xfrm>
            <a:off x="28066189" y="12051267"/>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45" name="Google Shape;8245;g344d4b5e9c3_27_1194"/>
          <p:cNvCxnSpPr>
            <a:stCxn id="8244" idx="4"/>
          </p:cNvCxnSpPr>
          <p:nvPr/>
        </p:nvCxnSpPr>
        <p:spPr>
          <a:xfrm>
            <a:off x="28132489" y="12161667"/>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46" name="Google Shape;8246;g344d4b5e9c3_27_1194"/>
          <p:cNvCxnSpPr>
            <a:stCxn id="8244" idx="4"/>
          </p:cNvCxnSpPr>
          <p:nvPr/>
        </p:nvCxnSpPr>
        <p:spPr>
          <a:xfrm flipH="1">
            <a:off x="28062889" y="12161667"/>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47" name="Google Shape;8247;g344d4b5e9c3_27_1194"/>
          <p:cNvCxnSpPr>
            <a:stCxn id="8244" idx="4"/>
          </p:cNvCxnSpPr>
          <p:nvPr/>
        </p:nvCxnSpPr>
        <p:spPr>
          <a:xfrm>
            <a:off x="28132489" y="12161667"/>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48" name="Google Shape;8248;g344d4b5e9c3_27_1194"/>
          <p:cNvCxnSpPr/>
          <p:nvPr/>
        </p:nvCxnSpPr>
        <p:spPr>
          <a:xfrm flipH="1">
            <a:off x="28083942" y="12381465"/>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49" name="Google Shape;8249;g344d4b5e9c3_27_1194"/>
          <p:cNvCxnSpPr/>
          <p:nvPr/>
        </p:nvCxnSpPr>
        <p:spPr>
          <a:xfrm>
            <a:off x="28134943" y="12375923"/>
            <a:ext cx="69900" cy="47700"/>
          </a:xfrm>
          <a:prstGeom prst="straightConnector1">
            <a:avLst/>
          </a:prstGeom>
          <a:noFill/>
          <a:ln w="16400" cap="flat" cmpd="sng">
            <a:solidFill>
              <a:schemeClr val="dk1"/>
            </a:solidFill>
            <a:prstDash val="solid"/>
            <a:round/>
            <a:headEnd type="none" w="sm" len="sm"/>
            <a:tailEnd type="none" w="sm" len="sm"/>
          </a:ln>
        </p:spPr>
      </p:cxnSp>
      <p:sp>
        <p:nvSpPr>
          <p:cNvPr id="8262" name="Google Shape;8262;g344d4b5e9c3_27_1194"/>
          <p:cNvSpPr/>
          <p:nvPr/>
        </p:nvSpPr>
        <p:spPr>
          <a:xfrm>
            <a:off x="28475952" y="12510711"/>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63" name="Google Shape;8263;g344d4b5e9c3_27_1194"/>
          <p:cNvCxnSpPr>
            <a:stCxn id="8262" idx="4"/>
          </p:cNvCxnSpPr>
          <p:nvPr/>
        </p:nvCxnSpPr>
        <p:spPr>
          <a:xfrm>
            <a:off x="28542252" y="12621111"/>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64" name="Google Shape;8264;g344d4b5e9c3_27_1194"/>
          <p:cNvCxnSpPr>
            <a:stCxn id="8262" idx="4"/>
          </p:cNvCxnSpPr>
          <p:nvPr/>
        </p:nvCxnSpPr>
        <p:spPr>
          <a:xfrm flipH="1">
            <a:off x="28472652" y="12621111"/>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65" name="Google Shape;8265;g344d4b5e9c3_27_1194"/>
          <p:cNvCxnSpPr>
            <a:stCxn id="8262" idx="4"/>
          </p:cNvCxnSpPr>
          <p:nvPr/>
        </p:nvCxnSpPr>
        <p:spPr>
          <a:xfrm>
            <a:off x="28542252" y="12621111"/>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66" name="Google Shape;8266;g344d4b5e9c3_27_1194"/>
          <p:cNvCxnSpPr/>
          <p:nvPr/>
        </p:nvCxnSpPr>
        <p:spPr>
          <a:xfrm flipH="1">
            <a:off x="28493704" y="12840909"/>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67" name="Google Shape;8267;g344d4b5e9c3_27_1194"/>
          <p:cNvCxnSpPr/>
          <p:nvPr/>
        </p:nvCxnSpPr>
        <p:spPr>
          <a:xfrm>
            <a:off x="28544705" y="12835367"/>
            <a:ext cx="69900" cy="47700"/>
          </a:xfrm>
          <a:prstGeom prst="straightConnector1">
            <a:avLst/>
          </a:prstGeom>
          <a:noFill/>
          <a:ln w="16400" cap="flat" cmpd="sng">
            <a:solidFill>
              <a:schemeClr val="dk1"/>
            </a:solidFill>
            <a:prstDash val="solid"/>
            <a:round/>
            <a:headEnd type="none" w="sm" len="sm"/>
            <a:tailEnd type="none" w="sm" len="sm"/>
          </a:ln>
        </p:spPr>
      </p:cxnSp>
      <p:sp>
        <p:nvSpPr>
          <p:cNvPr id="8268" name="Google Shape;8268;g344d4b5e9c3_27_1194"/>
          <p:cNvSpPr/>
          <p:nvPr/>
        </p:nvSpPr>
        <p:spPr>
          <a:xfrm>
            <a:off x="28275927" y="12510711"/>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69" name="Google Shape;8269;g344d4b5e9c3_27_1194"/>
          <p:cNvCxnSpPr>
            <a:stCxn id="8268" idx="4"/>
          </p:cNvCxnSpPr>
          <p:nvPr/>
        </p:nvCxnSpPr>
        <p:spPr>
          <a:xfrm>
            <a:off x="28342227" y="12621111"/>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70" name="Google Shape;8270;g344d4b5e9c3_27_1194"/>
          <p:cNvCxnSpPr>
            <a:stCxn id="8268" idx="4"/>
          </p:cNvCxnSpPr>
          <p:nvPr/>
        </p:nvCxnSpPr>
        <p:spPr>
          <a:xfrm flipH="1">
            <a:off x="28272627" y="12621111"/>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71" name="Google Shape;8271;g344d4b5e9c3_27_1194"/>
          <p:cNvCxnSpPr>
            <a:stCxn id="8268" idx="4"/>
          </p:cNvCxnSpPr>
          <p:nvPr/>
        </p:nvCxnSpPr>
        <p:spPr>
          <a:xfrm>
            <a:off x="28342227" y="12621111"/>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72" name="Google Shape;8272;g344d4b5e9c3_27_1194"/>
          <p:cNvCxnSpPr/>
          <p:nvPr/>
        </p:nvCxnSpPr>
        <p:spPr>
          <a:xfrm flipH="1">
            <a:off x="28293679" y="12840909"/>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73" name="Google Shape;8273;g344d4b5e9c3_27_1194"/>
          <p:cNvCxnSpPr/>
          <p:nvPr/>
        </p:nvCxnSpPr>
        <p:spPr>
          <a:xfrm>
            <a:off x="28344680" y="12835367"/>
            <a:ext cx="69900" cy="47700"/>
          </a:xfrm>
          <a:prstGeom prst="straightConnector1">
            <a:avLst/>
          </a:prstGeom>
          <a:noFill/>
          <a:ln w="16400" cap="flat" cmpd="sng">
            <a:solidFill>
              <a:schemeClr val="dk1"/>
            </a:solidFill>
            <a:prstDash val="solid"/>
            <a:round/>
            <a:headEnd type="none" w="sm" len="sm"/>
            <a:tailEnd type="none" w="sm" len="sm"/>
          </a:ln>
        </p:spPr>
      </p:cxnSp>
      <p:sp>
        <p:nvSpPr>
          <p:cNvPr id="8274" name="Google Shape;8274;g344d4b5e9c3_27_1194"/>
          <p:cNvSpPr/>
          <p:nvPr/>
        </p:nvSpPr>
        <p:spPr>
          <a:xfrm>
            <a:off x="28075902" y="12510711"/>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75" name="Google Shape;8275;g344d4b5e9c3_27_1194"/>
          <p:cNvCxnSpPr>
            <a:stCxn id="8274" idx="4"/>
          </p:cNvCxnSpPr>
          <p:nvPr/>
        </p:nvCxnSpPr>
        <p:spPr>
          <a:xfrm>
            <a:off x="28142202" y="12621111"/>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76" name="Google Shape;8276;g344d4b5e9c3_27_1194"/>
          <p:cNvCxnSpPr>
            <a:stCxn id="8274" idx="4"/>
          </p:cNvCxnSpPr>
          <p:nvPr/>
        </p:nvCxnSpPr>
        <p:spPr>
          <a:xfrm flipH="1">
            <a:off x="28072602" y="12621111"/>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77" name="Google Shape;8277;g344d4b5e9c3_27_1194"/>
          <p:cNvCxnSpPr>
            <a:stCxn id="8274" idx="4"/>
          </p:cNvCxnSpPr>
          <p:nvPr/>
        </p:nvCxnSpPr>
        <p:spPr>
          <a:xfrm>
            <a:off x="28142202" y="12621111"/>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78" name="Google Shape;8278;g344d4b5e9c3_27_1194"/>
          <p:cNvCxnSpPr/>
          <p:nvPr/>
        </p:nvCxnSpPr>
        <p:spPr>
          <a:xfrm flipH="1">
            <a:off x="28093654" y="12840909"/>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79" name="Google Shape;8279;g344d4b5e9c3_27_1194"/>
          <p:cNvCxnSpPr/>
          <p:nvPr/>
        </p:nvCxnSpPr>
        <p:spPr>
          <a:xfrm>
            <a:off x="28144655" y="12835367"/>
            <a:ext cx="69900" cy="47700"/>
          </a:xfrm>
          <a:prstGeom prst="straightConnector1">
            <a:avLst/>
          </a:prstGeom>
          <a:noFill/>
          <a:ln w="16400" cap="flat" cmpd="sng">
            <a:solidFill>
              <a:schemeClr val="dk1"/>
            </a:solidFill>
            <a:prstDash val="solid"/>
            <a:round/>
            <a:headEnd type="none" w="sm" len="sm"/>
            <a:tailEnd type="none" w="sm" len="sm"/>
          </a:ln>
        </p:spPr>
      </p:cxnSp>
      <p:sp>
        <p:nvSpPr>
          <p:cNvPr id="8292" name="Google Shape;8292;g344d4b5e9c3_27_1194"/>
          <p:cNvSpPr/>
          <p:nvPr/>
        </p:nvSpPr>
        <p:spPr>
          <a:xfrm>
            <a:off x="27872067" y="12510711"/>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293" name="Google Shape;8293;g344d4b5e9c3_27_1194"/>
          <p:cNvCxnSpPr>
            <a:stCxn id="8292" idx="4"/>
          </p:cNvCxnSpPr>
          <p:nvPr/>
        </p:nvCxnSpPr>
        <p:spPr>
          <a:xfrm>
            <a:off x="27938367" y="12621111"/>
            <a:ext cx="5100" cy="220200"/>
          </a:xfrm>
          <a:prstGeom prst="straightConnector1">
            <a:avLst/>
          </a:prstGeom>
          <a:noFill/>
          <a:ln w="16400" cap="flat" cmpd="sng">
            <a:solidFill>
              <a:schemeClr val="dk1"/>
            </a:solidFill>
            <a:prstDash val="solid"/>
            <a:round/>
            <a:headEnd type="none" w="sm" len="sm"/>
            <a:tailEnd type="none" w="sm" len="sm"/>
          </a:ln>
        </p:spPr>
      </p:cxnSp>
      <p:cxnSp>
        <p:nvCxnSpPr>
          <p:cNvPr id="8294" name="Google Shape;8294;g344d4b5e9c3_27_1194"/>
          <p:cNvCxnSpPr>
            <a:stCxn id="8292" idx="4"/>
          </p:cNvCxnSpPr>
          <p:nvPr/>
        </p:nvCxnSpPr>
        <p:spPr>
          <a:xfrm flipH="1">
            <a:off x="27868767" y="12621111"/>
            <a:ext cx="69600" cy="47400"/>
          </a:xfrm>
          <a:prstGeom prst="straightConnector1">
            <a:avLst/>
          </a:prstGeom>
          <a:noFill/>
          <a:ln w="16400" cap="flat" cmpd="sng">
            <a:solidFill>
              <a:schemeClr val="dk1"/>
            </a:solidFill>
            <a:prstDash val="solid"/>
            <a:round/>
            <a:headEnd type="none" w="sm" len="sm"/>
            <a:tailEnd type="none" w="sm" len="sm"/>
          </a:ln>
        </p:spPr>
      </p:cxnSp>
      <p:cxnSp>
        <p:nvCxnSpPr>
          <p:cNvPr id="8295" name="Google Shape;8295;g344d4b5e9c3_27_1194"/>
          <p:cNvCxnSpPr>
            <a:stCxn id="8292" idx="4"/>
          </p:cNvCxnSpPr>
          <p:nvPr/>
        </p:nvCxnSpPr>
        <p:spPr>
          <a:xfrm>
            <a:off x="27938367" y="12621111"/>
            <a:ext cx="74700" cy="47400"/>
          </a:xfrm>
          <a:prstGeom prst="straightConnector1">
            <a:avLst/>
          </a:prstGeom>
          <a:noFill/>
          <a:ln w="16400" cap="flat" cmpd="sng">
            <a:solidFill>
              <a:schemeClr val="dk1"/>
            </a:solidFill>
            <a:prstDash val="solid"/>
            <a:round/>
            <a:headEnd type="none" w="sm" len="sm"/>
            <a:tailEnd type="none" w="sm" len="sm"/>
          </a:ln>
        </p:spPr>
      </p:cxnSp>
      <p:cxnSp>
        <p:nvCxnSpPr>
          <p:cNvPr id="8296" name="Google Shape;8296;g344d4b5e9c3_27_1194"/>
          <p:cNvCxnSpPr/>
          <p:nvPr/>
        </p:nvCxnSpPr>
        <p:spPr>
          <a:xfrm flipH="1">
            <a:off x="27889819" y="12840909"/>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297" name="Google Shape;8297;g344d4b5e9c3_27_1194"/>
          <p:cNvCxnSpPr/>
          <p:nvPr/>
        </p:nvCxnSpPr>
        <p:spPr>
          <a:xfrm>
            <a:off x="27940820" y="12835367"/>
            <a:ext cx="69900" cy="47700"/>
          </a:xfrm>
          <a:prstGeom prst="straightConnector1">
            <a:avLst/>
          </a:prstGeom>
          <a:noFill/>
          <a:ln w="16400" cap="flat" cmpd="sng">
            <a:solidFill>
              <a:schemeClr val="dk1"/>
            </a:solidFill>
            <a:prstDash val="solid"/>
            <a:round/>
            <a:headEnd type="none" w="sm" len="sm"/>
            <a:tailEnd type="none" w="sm" len="sm"/>
          </a:ln>
        </p:spPr>
      </p:cxnSp>
      <p:cxnSp>
        <p:nvCxnSpPr>
          <p:cNvPr id="8298" name="Google Shape;8298;g344d4b5e9c3_27_1194"/>
          <p:cNvCxnSpPr/>
          <p:nvPr/>
        </p:nvCxnSpPr>
        <p:spPr>
          <a:xfrm>
            <a:off x="30090860" y="9623395"/>
            <a:ext cx="370200" cy="6600"/>
          </a:xfrm>
          <a:prstGeom prst="straightConnector1">
            <a:avLst/>
          </a:prstGeom>
          <a:noFill/>
          <a:ln w="16400" cap="flat" cmpd="sng">
            <a:solidFill>
              <a:schemeClr val="dk1"/>
            </a:solidFill>
            <a:prstDash val="dash"/>
            <a:round/>
            <a:headEnd type="none" w="sm" len="sm"/>
            <a:tailEnd type="triangle" w="med" len="med"/>
          </a:ln>
        </p:spPr>
      </p:cxnSp>
      <p:sp>
        <p:nvSpPr>
          <p:cNvPr id="8299" name="Google Shape;8299;g344d4b5e9c3_27_1194"/>
          <p:cNvSpPr/>
          <p:nvPr/>
        </p:nvSpPr>
        <p:spPr>
          <a:xfrm>
            <a:off x="30528564" y="9574414"/>
            <a:ext cx="420600" cy="191100"/>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300" name="Google Shape;8300;g344d4b5e9c3_27_1194"/>
          <p:cNvSpPr/>
          <p:nvPr/>
        </p:nvSpPr>
        <p:spPr>
          <a:xfrm>
            <a:off x="30768645" y="9414636"/>
            <a:ext cx="338700" cy="2397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301" name="Google Shape;8301;g344d4b5e9c3_27_1194"/>
          <p:cNvSpPr/>
          <p:nvPr/>
        </p:nvSpPr>
        <p:spPr>
          <a:xfrm>
            <a:off x="30360320" y="9414636"/>
            <a:ext cx="338700" cy="2397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02" name="Google Shape;8302;g344d4b5e9c3_27_1194"/>
          <p:cNvCxnSpPr>
            <a:cxnSpLocks/>
            <a:stCxn id="8089" idx="1"/>
            <a:endCxn id="8171" idx="3"/>
          </p:cNvCxnSpPr>
          <p:nvPr/>
        </p:nvCxnSpPr>
        <p:spPr>
          <a:xfrm rot="10800000">
            <a:off x="26579401" y="13618064"/>
            <a:ext cx="401101" cy="2749636"/>
          </a:xfrm>
          <a:prstGeom prst="bentConnector3">
            <a:avLst>
              <a:gd name="adj1" fmla="val 50000"/>
            </a:avLst>
          </a:prstGeom>
          <a:noFill/>
          <a:ln w="24600" cap="flat" cmpd="sng">
            <a:solidFill>
              <a:schemeClr val="dk1"/>
            </a:solidFill>
            <a:prstDash val="solid"/>
            <a:round/>
            <a:headEnd type="none" w="sm" len="sm"/>
            <a:tailEnd type="none" w="sm" len="sm"/>
          </a:ln>
        </p:spPr>
      </p:cxnSp>
      <p:sp>
        <p:nvSpPr>
          <p:cNvPr id="8303" name="Google Shape;8303;g344d4b5e9c3_27_1194"/>
          <p:cNvSpPr/>
          <p:nvPr/>
        </p:nvSpPr>
        <p:spPr>
          <a:xfrm>
            <a:off x="28788772" y="9945519"/>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05" name="Google Shape;8305;g344d4b5e9c3_27_1194"/>
          <p:cNvSpPr/>
          <p:nvPr/>
        </p:nvSpPr>
        <p:spPr>
          <a:xfrm>
            <a:off x="29264941" y="9946305"/>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06" name="Google Shape;8306;g344d4b5e9c3_27_1194"/>
          <p:cNvSpPr/>
          <p:nvPr/>
        </p:nvSpPr>
        <p:spPr>
          <a:xfrm>
            <a:off x="29739092" y="9945712"/>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08" name="Google Shape;8308;g344d4b5e9c3_27_1194"/>
          <p:cNvSpPr/>
          <p:nvPr/>
        </p:nvSpPr>
        <p:spPr>
          <a:xfrm>
            <a:off x="29261132" y="10377166"/>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09" name="Google Shape;8309;g344d4b5e9c3_27_1194"/>
          <p:cNvSpPr/>
          <p:nvPr/>
        </p:nvSpPr>
        <p:spPr>
          <a:xfrm>
            <a:off x="29735283" y="10367520"/>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11" name="Google Shape;8311;g344d4b5e9c3_27_1194"/>
          <p:cNvSpPr/>
          <p:nvPr/>
        </p:nvSpPr>
        <p:spPr>
          <a:xfrm>
            <a:off x="29261013" y="10824733"/>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12" name="Google Shape;8312;g344d4b5e9c3_27_1194"/>
          <p:cNvSpPr/>
          <p:nvPr/>
        </p:nvSpPr>
        <p:spPr>
          <a:xfrm>
            <a:off x="29738441" y="10824140"/>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14" name="Google Shape;8314;g344d4b5e9c3_27_1194"/>
          <p:cNvSpPr/>
          <p:nvPr/>
        </p:nvSpPr>
        <p:spPr>
          <a:xfrm>
            <a:off x="29261727" y="11274543"/>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315" name="Google Shape;8315;g344d4b5e9c3_27_1194"/>
          <p:cNvSpPr/>
          <p:nvPr/>
        </p:nvSpPr>
        <p:spPr>
          <a:xfrm>
            <a:off x="30210383" y="9945201"/>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r>
              <a:rPr lang="en-US" sz="1377" b="0" i="0" u="none" strike="noStrike" cap="none" dirty="0">
                <a:solidFill>
                  <a:srgbClr val="BEBEBE"/>
                </a:solidFill>
                <a:latin typeface="Arial"/>
                <a:ea typeface="Arial"/>
                <a:cs typeface="Arial"/>
                <a:sym typeface="Arial"/>
              </a:rPr>
              <a:t>c</a:t>
            </a:r>
            <a:endParaRPr sz="1377" b="0" i="0" u="none" strike="noStrike" cap="none" dirty="0">
              <a:solidFill>
                <a:srgbClr val="BEBEBE"/>
              </a:solidFill>
              <a:latin typeface="Arial"/>
              <a:ea typeface="Arial"/>
              <a:cs typeface="Arial"/>
              <a:sym typeface="Arial"/>
            </a:endParaRPr>
          </a:p>
        </p:txBody>
      </p:sp>
      <p:sp>
        <p:nvSpPr>
          <p:cNvPr id="8316" name="Google Shape;8316;g344d4b5e9c3_27_1194"/>
          <p:cNvSpPr/>
          <p:nvPr/>
        </p:nvSpPr>
        <p:spPr>
          <a:xfrm>
            <a:off x="30207261" y="10369765"/>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17" name="Google Shape;8317;g344d4b5e9c3_27_1194"/>
          <p:cNvSpPr/>
          <p:nvPr/>
        </p:nvSpPr>
        <p:spPr>
          <a:xfrm>
            <a:off x="30206136" y="10828606"/>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18" name="Google Shape;8318;g344d4b5e9c3_27_1194"/>
          <p:cNvSpPr/>
          <p:nvPr/>
        </p:nvSpPr>
        <p:spPr>
          <a:xfrm>
            <a:off x="30208303" y="11271489"/>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19" name="Google Shape;8319;g344d4b5e9c3_27_1194"/>
          <p:cNvSpPr/>
          <p:nvPr/>
        </p:nvSpPr>
        <p:spPr>
          <a:xfrm>
            <a:off x="29262539" y="11728454"/>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0" name="Google Shape;8320;g344d4b5e9c3_27_1194"/>
          <p:cNvSpPr/>
          <p:nvPr/>
        </p:nvSpPr>
        <p:spPr>
          <a:xfrm>
            <a:off x="28794611" y="12201327"/>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1" name="Google Shape;8321;g344d4b5e9c3_27_1194"/>
          <p:cNvSpPr/>
          <p:nvPr/>
        </p:nvSpPr>
        <p:spPr>
          <a:xfrm>
            <a:off x="29264278" y="12196385"/>
            <a:ext cx="206400" cy="219900"/>
          </a:xfrm>
          <a:prstGeom prst="ellipse">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2" name="Google Shape;8322;g344d4b5e9c3_27_1194"/>
          <p:cNvSpPr/>
          <p:nvPr/>
        </p:nvSpPr>
        <p:spPr>
          <a:xfrm>
            <a:off x="30678926" y="9953407"/>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3" name="Google Shape;8323;g344d4b5e9c3_27_1194"/>
          <p:cNvSpPr/>
          <p:nvPr/>
        </p:nvSpPr>
        <p:spPr>
          <a:xfrm>
            <a:off x="30685850" y="10366666"/>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4" name="Google Shape;8324;g344d4b5e9c3_27_1194"/>
          <p:cNvSpPr/>
          <p:nvPr/>
        </p:nvSpPr>
        <p:spPr>
          <a:xfrm>
            <a:off x="30683726" y="10819553"/>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5" name="Google Shape;8325;g344d4b5e9c3_27_1194"/>
          <p:cNvSpPr/>
          <p:nvPr/>
        </p:nvSpPr>
        <p:spPr>
          <a:xfrm>
            <a:off x="30689665" y="11273410"/>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6" name="Google Shape;8326;g344d4b5e9c3_27_1194"/>
          <p:cNvSpPr/>
          <p:nvPr/>
        </p:nvSpPr>
        <p:spPr>
          <a:xfrm>
            <a:off x="30689146" y="11728454"/>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7" name="Google Shape;8327;g344d4b5e9c3_27_1194"/>
          <p:cNvSpPr/>
          <p:nvPr/>
        </p:nvSpPr>
        <p:spPr>
          <a:xfrm>
            <a:off x="30689255" y="12199294"/>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8" name="Google Shape;8328;g344d4b5e9c3_27_1194"/>
          <p:cNvSpPr/>
          <p:nvPr/>
        </p:nvSpPr>
        <p:spPr>
          <a:xfrm>
            <a:off x="30210366" y="11725144"/>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29" name="Google Shape;8329;g344d4b5e9c3_27_1194"/>
          <p:cNvSpPr/>
          <p:nvPr/>
        </p:nvSpPr>
        <p:spPr>
          <a:xfrm>
            <a:off x="30207795" y="12200003"/>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0" name="Google Shape;8330;g344d4b5e9c3_27_1194"/>
          <p:cNvSpPr/>
          <p:nvPr/>
        </p:nvSpPr>
        <p:spPr>
          <a:xfrm>
            <a:off x="29743916" y="12200003"/>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1" name="Google Shape;8331;g344d4b5e9c3_27_1194"/>
          <p:cNvSpPr/>
          <p:nvPr/>
        </p:nvSpPr>
        <p:spPr>
          <a:xfrm>
            <a:off x="29740422" y="12645204"/>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2" name="Google Shape;8332;g344d4b5e9c3_27_1194"/>
          <p:cNvSpPr/>
          <p:nvPr/>
        </p:nvSpPr>
        <p:spPr>
          <a:xfrm>
            <a:off x="29263420" y="12643962"/>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3" name="Google Shape;8333;g344d4b5e9c3_27_1194"/>
          <p:cNvSpPr/>
          <p:nvPr/>
        </p:nvSpPr>
        <p:spPr>
          <a:xfrm>
            <a:off x="28792335" y="12643962"/>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4" name="Google Shape;8334;g344d4b5e9c3_27_1194"/>
          <p:cNvSpPr/>
          <p:nvPr/>
        </p:nvSpPr>
        <p:spPr>
          <a:xfrm>
            <a:off x="30683726" y="12644453"/>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5" name="Google Shape;8335;g344d4b5e9c3_27_1194"/>
          <p:cNvSpPr/>
          <p:nvPr/>
        </p:nvSpPr>
        <p:spPr>
          <a:xfrm>
            <a:off x="30212641" y="12648473"/>
            <a:ext cx="206400" cy="219900"/>
          </a:xfrm>
          <a:prstGeom prst="ellipse">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BEBEBE"/>
              </a:solidFill>
              <a:latin typeface="Arial"/>
              <a:ea typeface="Arial"/>
              <a:cs typeface="Arial"/>
              <a:sym typeface="Arial"/>
            </a:endParaRPr>
          </a:p>
        </p:txBody>
      </p:sp>
      <p:sp>
        <p:nvSpPr>
          <p:cNvPr id="8336" name="Google Shape;8336;g344d4b5e9c3_27_1194"/>
          <p:cNvSpPr txBox="1"/>
          <p:nvPr/>
        </p:nvSpPr>
        <p:spPr>
          <a:xfrm>
            <a:off x="30154618" y="26229511"/>
            <a:ext cx="6745200" cy="1828409"/>
          </a:xfrm>
          <a:prstGeom prst="rect">
            <a:avLst/>
          </a:prstGeom>
          <a:noFill/>
          <a:ln>
            <a:noFill/>
          </a:ln>
        </p:spPr>
        <p:txBody>
          <a:bodyPr spcFirstLastPara="1" wrap="square" lIns="78725" tIns="39350" rIns="78725" bIns="39350" anchor="t" anchorCtr="0">
            <a:spAutoFit/>
          </a:bodyPr>
          <a:lstStyle/>
          <a:p>
            <a:pPr marL="0" lvl="0" indent="0" algn="ctr" rtl="0">
              <a:spcBef>
                <a:spcPts val="0"/>
              </a:spcBef>
              <a:spcAft>
                <a:spcPts val="0"/>
              </a:spcAft>
              <a:buClr>
                <a:schemeClr val="dk1"/>
              </a:buClr>
              <a:buSzPts val="947"/>
              <a:buFont typeface="Arial"/>
              <a:buNone/>
            </a:pPr>
            <a:r>
              <a:rPr lang="en-US" sz="1894" dirty="0">
                <a:solidFill>
                  <a:schemeClr val="dk1"/>
                </a:solidFill>
              </a:rPr>
              <a:t>The CSP covers all elements of our safety case: The </a:t>
            </a:r>
            <a:r>
              <a:rPr lang="en-US" sz="1894" dirty="0" err="1">
                <a:solidFill>
                  <a:schemeClr val="dk1"/>
                </a:solidFill>
              </a:rPr>
              <a:t>ConOps</a:t>
            </a:r>
            <a:r>
              <a:rPr lang="en-US" sz="1894" dirty="0">
                <a:solidFill>
                  <a:schemeClr val="dk1"/>
                </a:solidFill>
              </a:rPr>
              <a:t>, GRC/ARC assessments, mitigations, OSOs and operational procedures into one robust package. This is the final checkpoint proving our operation is both safe and justifiable</a:t>
            </a:r>
            <a:endParaRPr sz="1894" dirty="0">
              <a:solidFill>
                <a:schemeClr val="dk1"/>
              </a:solidFill>
            </a:endParaRPr>
          </a:p>
          <a:p>
            <a:pPr marL="0" marR="0" lvl="0" indent="0" algn="l" rtl="0">
              <a:lnSpc>
                <a:spcPct val="100000"/>
              </a:lnSpc>
              <a:spcBef>
                <a:spcPts val="0"/>
              </a:spcBef>
              <a:spcAft>
                <a:spcPts val="0"/>
              </a:spcAft>
              <a:buClr>
                <a:srgbClr val="000000"/>
              </a:buClr>
              <a:buSzPts val="2583"/>
              <a:buFont typeface="Arial"/>
              <a:buNone/>
            </a:pPr>
            <a:endParaRPr sz="1894" dirty="0">
              <a:solidFill>
                <a:schemeClr val="dk1"/>
              </a:solidFill>
            </a:endParaRPr>
          </a:p>
        </p:txBody>
      </p:sp>
      <p:sp>
        <p:nvSpPr>
          <p:cNvPr id="8337" name="Google Shape;8337;g344d4b5e9c3_27_1194"/>
          <p:cNvSpPr/>
          <p:nvPr/>
        </p:nvSpPr>
        <p:spPr>
          <a:xfrm>
            <a:off x="32042536" y="9252450"/>
            <a:ext cx="2323949" cy="39399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Clr>
                <a:srgbClr val="000000"/>
              </a:buClr>
              <a:buFont typeface="Arial"/>
              <a:buNone/>
            </a:pPr>
            <a:endParaRPr sz="1205" b="0" i="0" u="none" strike="noStrike" cap="none">
              <a:solidFill>
                <a:schemeClr val="lt1"/>
              </a:solidFill>
              <a:latin typeface="Arial"/>
              <a:ea typeface="Arial"/>
              <a:cs typeface="Arial"/>
              <a:sym typeface="Arial"/>
            </a:endParaRPr>
          </a:p>
        </p:txBody>
      </p:sp>
      <p:sp>
        <p:nvSpPr>
          <p:cNvPr id="8338" name="Google Shape;8338;g344d4b5e9c3_27_1194"/>
          <p:cNvSpPr/>
          <p:nvPr/>
        </p:nvSpPr>
        <p:spPr>
          <a:xfrm>
            <a:off x="32042537" y="14116450"/>
            <a:ext cx="2322576" cy="4518600"/>
          </a:xfrm>
          <a:prstGeom prst="rect">
            <a:avLst/>
          </a:prstGeom>
          <a:noFill/>
          <a:ln w="16400" cap="flat" cmpd="sng">
            <a:solidFill>
              <a:schemeClr val="dk1"/>
            </a:solidFill>
            <a:prstDash val="dashDot"/>
            <a:round/>
            <a:headEnd type="none" w="sm" len="sm"/>
            <a:tailEnd type="none" w="sm" len="sm"/>
          </a:ln>
        </p:spPr>
        <p:txBody>
          <a:bodyPr spcFirstLastPara="1" wrap="square" lIns="78725" tIns="39350" rIns="78725" bIns="39350" anchor="ctr" anchorCtr="0">
            <a:noAutofit/>
          </a:bodyPr>
          <a:lstStyle/>
          <a:p>
            <a:pPr marL="0" marR="0" lvl="0" indent="0" algn="ctr" rtl="0">
              <a:lnSpc>
                <a:spcPct val="100000"/>
              </a:lnSpc>
              <a:spcBef>
                <a:spcPts val="0"/>
              </a:spcBef>
              <a:spcAft>
                <a:spcPts val="0"/>
              </a:spcAft>
              <a:buNone/>
            </a:pPr>
            <a:endParaRPr sz="1205" b="0" i="0" u="none" strike="noStrike" cap="none">
              <a:solidFill>
                <a:schemeClr val="lt1"/>
              </a:solidFill>
              <a:latin typeface="Arial"/>
              <a:ea typeface="Arial"/>
              <a:cs typeface="Arial"/>
              <a:sym typeface="Arial"/>
            </a:endParaRPr>
          </a:p>
        </p:txBody>
      </p:sp>
      <p:grpSp>
        <p:nvGrpSpPr>
          <p:cNvPr id="8339" name="Google Shape;8339;g344d4b5e9c3_27_1194"/>
          <p:cNvGrpSpPr/>
          <p:nvPr/>
        </p:nvGrpSpPr>
        <p:grpSpPr>
          <a:xfrm rot="793458">
            <a:off x="32338374" y="14737945"/>
            <a:ext cx="1700249" cy="1661853"/>
            <a:chOff x="38145263" y="18267300"/>
            <a:chExt cx="1500600" cy="1490400"/>
          </a:xfrm>
        </p:grpSpPr>
        <p:sp>
          <p:nvSpPr>
            <p:cNvPr id="8340" name="Google Shape;8340;g344d4b5e9c3_27_1194"/>
            <p:cNvSpPr/>
            <p:nvPr/>
          </p:nvSpPr>
          <p:spPr>
            <a:xfrm>
              <a:off x="38145263" y="18267300"/>
              <a:ext cx="1500600" cy="1490400"/>
            </a:xfrm>
            <a:prstGeom prst="cube">
              <a:avLst>
                <a:gd name="adj" fmla="val 25000"/>
              </a:avLst>
            </a:prstGeom>
            <a:noFill/>
            <a:ln w="24200" cap="flat" cmpd="sng">
              <a:solidFill>
                <a:schemeClr val="dk1"/>
              </a:solidFill>
              <a:prstDash val="dash"/>
              <a:round/>
              <a:headEnd type="none" w="sm" len="sm"/>
              <a:tailEnd type="none" w="sm" len="sm"/>
            </a:ln>
          </p:spPr>
          <p:txBody>
            <a:bodyPr spcFirstLastPara="1" wrap="square" lIns="77425" tIns="77425" rIns="77425" bIns="77425" anchor="ctr" anchorCtr="0">
              <a:noAutofit/>
            </a:bodyPr>
            <a:lstStyle/>
            <a:p>
              <a:pPr marL="0" lvl="0" indent="0" algn="ctr" rtl="0">
                <a:spcBef>
                  <a:spcPts val="0"/>
                </a:spcBef>
                <a:spcAft>
                  <a:spcPts val="0"/>
                </a:spcAft>
                <a:buNone/>
              </a:pPr>
              <a:endParaRPr sz="1185">
                <a:latin typeface="Book Antiqua"/>
                <a:ea typeface="Book Antiqua"/>
                <a:cs typeface="Book Antiqua"/>
                <a:sym typeface="Book Antiqua"/>
              </a:endParaRPr>
            </a:p>
          </p:txBody>
        </p:sp>
        <p:sp>
          <p:nvSpPr>
            <p:cNvPr id="8341" name="Google Shape;8341;g344d4b5e9c3_27_1194"/>
            <p:cNvSpPr/>
            <p:nvPr/>
          </p:nvSpPr>
          <p:spPr>
            <a:xfrm>
              <a:off x="38541821" y="19108177"/>
              <a:ext cx="480600" cy="214800"/>
            </a:xfrm>
            <a:prstGeom prst="rect">
              <a:avLst/>
            </a:prstGeom>
            <a:solidFill>
              <a:srgbClr val="A4001D"/>
            </a:solidFill>
            <a:ln w="8075" cap="flat" cmpd="sng">
              <a:solidFill>
                <a:schemeClr val="dk2"/>
              </a:solidFill>
              <a:prstDash val="solid"/>
              <a:round/>
              <a:headEnd type="none" w="sm" len="sm"/>
              <a:tailEnd type="none" w="sm" len="sm"/>
            </a:ln>
          </p:spPr>
          <p:txBody>
            <a:bodyPr spcFirstLastPara="1" wrap="square" lIns="88025" tIns="88025" rIns="88025" bIns="88025" anchor="ctr" anchorCtr="0">
              <a:noAutofit/>
            </a:bodyPr>
            <a:lstStyle/>
            <a:p>
              <a:pPr marL="0" marR="0" lvl="0" indent="0" algn="ctr" rtl="0">
                <a:lnSpc>
                  <a:spcPct val="100000"/>
                </a:lnSpc>
                <a:spcBef>
                  <a:spcPts val="0"/>
                </a:spcBef>
                <a:spcAft>
                  <a:spcPts val="0"/>
                </a:spcAft>
                <a:buClr>
                  <a:srgbClr val="000000"/>
                </a:buClr>
                <a:buSzPts val="1355"/>
                <a:buFont typeface="Arial"/>
                <a:buNone/>
              </a:pPr>
              <a:endParaRPr sz="1355" b="0" i="0" u="none" strike="noStrike" cap="none">
                <a:solidFill>
                  <a:srgbClr val="000000"/>
                </a:solidFill>
                <a:latin typeface="Book Antiqua"/>
                <a:ea typeface="Book Antiqua"/>
                <a:cs typeface="Book Antiqua"/>
                <a:sym typeface="Book Antiqua"/>
              </a:endParaRPr>
            </a:p>
          </p:txBody>
        </p:sp>
        <p:sp>
          <p:nvSpPr>
            <p:cNvPr id="8342" name="Google Shape;8342;g344d4b5e9c3_27_1194"/>
            <p:cNvSpPr/>
            <p:nvPr/>
          </p:nvSpPr>
          <p:spPr>
            <a:xfrm>
              <a:off x="38822319" y="18955690"/>
              <a:ext cx="387000" cy="269700"/>
            </a:xfrm>
            <a:prstGeom prst="star4">
              <a:avLst>
                <a:gd name="adj" fmla="val 12500"/>
              </a:avLst>
            </a:prstGeom>
            <a:solidFill>
              <a:srgbClr val="A4001D"/>
            </a:solidFill>
            <a:ln w="8075" cap="flat" cmpd="sng">
              <a:solidFill>
                <a:schemeClr val="dk2"/>
              </a:solidFill>
              <a:prstDash val="solid"/>
              <a:round/>
              <a:headEnd type="none" w="sm" len="sm"/>
              <a:tailEnd type="none" w="sm" len="sm"/>
            </a:ln>
          </p:spPr>
          <p:txBody>
            <a:bodyPr spcFirstLastPara="1" wrap="square" lIns="88025" tIns="88025" rIns="88025" bIns="88025" anchor="ctr" anchorCtr="0">
              <a:noAutofit/>
            </a:bodyPr>
            <a:lstStyle/>
            <a:p>
              <a:pPr marL="0" marR="0" lvl="0" indent="0" algn="ctr" rtl="0">
                <a:lnSpc>
                  <a:spcPct val="100000"/>
                </a:lnSpc>
                <a:spcBef>
                  <a:spcPts val="0"/>
                </a:spcBef>
                <a:spcAft>
                  <a:spcPts val="0"/>
                </a:spcAft>
                <a:buClr>
                  <a:srgbClr val="000000"/>
                </a:buClr>
                <a:buSzPts val="1355"/>
                <a:buFont typeface="Arial"/>
                <a:buNone/>
              </a:pPr>
              <a:endParaRPr sz="1355" b="0" i="0" u="none" strike="noStrike" cap="none">
                <a:solidFill>
                  <a:srgbClr val="000000"/>
                </a:solidFill>
                <a:latin typeface="Book Antiqua"/>
                <a:ea typeface="Book Antiqua"/>
                <a:cs typeface="Book Antiqua"/>
                <a:sym typeface="Book Antiqua"/>
              </a:endParaRPr>
            </a:p>
          </p:txBody>
        </p:sp>
        <p:sp>
          <p:nvSpPr>
            <p:cNvPr id="8343" name="Google Shape;8343;g344d4b5e9c3_27_1194"/>
            <p:cNvSpPr/>
            <p:nvPr/>
          </p:nvSpPr>
          <p:spPr>
            <a:xfrm>
              <a:off x="38355662" y="18955690"/>
              <a:ext cx="387000" cy="269700"/>
            </a:xfrm>
            <a:prstGeom prst="star4">
              <a:avLst>
                <a:gd name="adj" fmla="val 12500"/>
              </a:avLst>
            </a:prstGeom>
            <a:solidFill>
              <a:srgbClr val="A4001D"/>
            </a:solidFill>
            <a:ln w="8075" cap="flat" cmpd="sng">
              <a:solidFill>
                <a:schemeClr val="dk2"/>
              </a:solidFill>
              <a:prstDash val="solid"/>
              <a:round/>
              <a:headEnd type="none" w="sm" len="sm"/>
              <a:tailEnd type="none" w="sm" len="sm"/>
            </a:ln>
          </p:spPr>
          <p:txBody>
            <a:bodyPr spcFirstLastPara="1" wrap="square" lIns="88025" tIns="88025" rIns="88025" bIns="88025" anchor="ctr" anchorCtr="0">
              <a:noAutofit/>
            </a:bodyPr>
            <a:lstStyle/>
            <a:p>
              <a:pPr marL="0" marR="0" lvl="0" indent="0" algn="ctr" rtl="0">
                <a:lnSpc>
                  <a:spcPct val="100000"/>
                </a:lnSpc>
                <a:spcBef>
                  <a:spcPts val="0"/>
                </a:spcBef>
                <a:spcAft>
                  <a:spcPts val="0"/>
                </a:spcAft>
                <a:buClr>
                  <a:srgbClr val="000000"/>
                </a:buClr>
                <a:buSzPts val="1355"/>
                <a:buFont typeface="Arial"/>
                <a:buNone/>
              </a:pPr>
              <a:endParaRPr sz="1355" b="0" i="0" u="none" strike="noStrike" cap="none">
                <a:solidFill>
                  <a:srgbClr val="000000"/>
                </a:solidFill>
                <a:latin typeface="Book Antiqua"/>
                <a:ea typeface="Book Antiqua"/>
                <a:cs typeface="Book Antiqua"/>
                <a:sym typeface="Book Antiqua"/>
              </a:endParaRPr>
            </a:p>
          </p:txBody>
        </p:sp>
      </p:grpSp>
      <p:sp>
        <p:nvSpPr>
          <p:cNvPr id="8344" name="Google Shape;8344;g344d4b5e9c3_27_1194"/>
          <p:cNvSpPr txBox="1"/>
          <p:nvPr/>
        </p:nvSpPr>
        <p:spPr>
          <a:xfrm>
            <a:off x="34506418" y="9418132"/>
            <a:ext cx="2486700" cy="3290614"/>
          </a:xfrm>
          <a:prstGeom prst="rect">
            <a:avLst/>
          </a:prstGeom>
          <a:noFill/>
          <a:ln>
            <a:noFill/>
          </a:ln>
        </p:spPr>
        <p:txBody>
          <a:bodyPr spcFirstLastPara="1" wrap="square" lIns="78725" tIns="78725" rIns="78725" bIns="78725" anchor="t" anchorCtr="0">
            <a:spAutoFit/>
          </a:bodyPr>
          <a:lstStyle/>
          <a:p>
            <a:pPr marL="0" lvl="0" indent="0" algn="l" rtl="0">
              <a:spcBef>
                <a:spcPts val="0"/>
              </a:spcBef>
              <a:spcAft>
                <a:spcPts val="0"/>
              </a:spcAft>
              <a:buNone/>
            </a:pPr>
            <a:r>
              <a:rPr lang="en-US" sz="1850" dirty="0">
                <a:solidFill>
                  <a:schemeClr val="dk1"/>
                </a:solidFill>
              </a:rPr>
              <a:t>Ground Risk Class is used to evaluate the risk to people on the ground. It depends on factors such as UAS size, UAS speed, and population size. GRC mitigations are aimed at reducing potential harm to individuals below the flight path. </a:t>
            </a:r>
            <a:endParaRPr sz="1850" i="1" dirty="0"/>
          </a:p>
        </p:txBody>
      </p:sp>
      <p:sp>
        <p:nvSpPr>
          <p:cNvPr id="8345" name="Google Shape;8345;g344d4b5e9c3_27_1194"/>
          <p:cNvSpPr txBox="1"/>
          <p:nvPr/>
        </p:nvSpPr>
        <p:spPr>
          <a:xfrm>
            <a:off x="34477287" y="15069356"/>
            <a:ext cx="2486700" cy="2721227"/>
          </a:xfrm>
          <a:prstGeom prst="rect">
            <a:avLst/>
          </a:prstGeom>
          <a:noFill/>
          <a:ln>
            <a:noFill/>
          </a:ln>
        </p:spPr>
        <p:txBody>
          <a:bodyPr spcFirstLastPara="1" wrap="square" lIns="78725" tIns="78725" rIns="78725" bIns="78725" anchor="t" anchorCtr="0">
            <a:spAutoFit/>
          </a:bodyPr>
          <a:lstStyle/>
          <a:p>
            <a:pPr marL="0" lvl="0" indent="0" algn="l" rtl="0">
              <a:spcBef>
                <a:spcPts val="0"/>
              </a:spcBef>
              <a:spcAft>
                <a:spcPts val="0"/>
              </a:spcAft>
              <a:buNone/>
            </a:pPr>
            <a:r>
              <a:rPr lang="en-US" sz="1850" dirty="0">
                <a:solidFill>
                  <a:schemeClr val="dk1"/>
                </a:solidFill>
              </a:rPr>
              <a:t>Air Risk Class measures the chance of your drone encountering manned aircraft. ARC mitigations focus on minimizing the chance of encountering crewed aircraft.</a:t>
            </a:r>
            <a:endParaRPr sz="1850" dirty="0">
              <a:solidFill>
                <a:schemeClr val="dk1"/>
              </a:solidFill>
            </a:endParaRPr>
          </a:p>
        </p:txBody>
      </p:sp>
      <p:sp>
        <p:nvSpPr>
          <p:cNvPr id="8346" name="Google Shape;8346;g344d4b5e9c3_27_1194"/>
          <p:cNvSpPr txBox="1"/>
          <p:nvPr/>
        </p:nvSpPr>
        <p:spPr>
          <a:xfrm>
            <a:off x="23090309" y="7698000"/>
            <a:ext cx="14090516" cy="686700"/>
          </a:xfrm>
          <a:prstGeom prst="rect">
            <a:avLst/>
          </a:prstGeom>
          <a:solidFill>
            <a:srgbClr val="026AB3"/>
          </a:solid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None/>
            </a:pPr>
            <a:r>
              <a:rPr lang="en-US" sz="3875" b="1" dirty="0">
                <a:solidFill>
                  <a:schemeClr val="lt1"/>
                </a:solidFill>
                <a:latin typeface="Helvetica Neue"/>
                <a:ea typeface="Helvetica Neue"/>
                <a:cs typeface="Helvetica Neue"/>
                <a:sym typeface="Helvetica Neue"/>
              </a:rPr>
              <a:t>Step #2-#6: </a:t>
            </a:r>
            <a:r>
              <a:rPr lang="en-US" sz="3875" b="1" i="0" u="none" strike="noStrike" cap="none" dirty="0">
                <a:solidFill>
                  <a:schemeClr val="lt1"/>
                </a:solidFill>
                <a:latin typeface="Helvetica Neue"/>
                <a:ea typeface="Helvetica Neue"/>
                <a:cs typeface="Helvetica Neue"/>
                <a:sym typeface="Helvetica Neue"/>
              </a:rPr>
              <a:t>Volume, Risk and </a:t>
            </a:r>
            <a:r>
              <a:rPr lang="en-US" sz="3875" b="1" dirty="0">
                <a:solidFill>
                  <a:schemeClr val="lt1"/>
                </a:solidFill>
                <a:latin typeface="Helvetica Neue"/>
                <a:ea typeface="Helvetica Neue"/>
                <a:cs typeface="Helvetica Neue"/>
                <a:sym typeface="Helvetica Neue"/>
              </a:rPr>
              <a:t>Mitigation</a:t>
            </a:r>
            <a:r>
              <a:rPr lang="en-US" sz="3875" b="1" i="0" u="none" strike="noStrike" cap="none" dirty="0">
                <a:solidFill>
                  <a:schemeClr val="lt1"/>
                </a:solidFill>
                <a:latin typeface="Helvetica Neue"/>
                <a:ea typeface="Helvetica Neue"/>
                <a:cs typeface="Helvetica Neue"/>
                <a:sym typeface="Helvetica Neue"/>
              </a:rPr>
              <a:t> Measures</a:t>
            </a:r>
            <a:endParaRPr sz="3875" b="1" i="0" u="none" strike="noStrike" cap="none" dirty="0">
              <a:solidFill>
                <a:srgbClr val="000000"/>
              </a:solidFill>
              <a:latin typeface="Arial"/>
              <a:ea typeface="Arial"/>
              <a:cs typeface="Arial"/>
              <a:sym typeface="Arial"/>
            </a:endParaRPr>
          </a:p>
        </p:txBody>
      </p:sp>
      <p:sp>
        <p:nvSpPr>
          <p:cNvPr id="8354" name="Google Shape;8354;g344d4b5e9c3_27_1194"/>
          <p:cNvSpPr/>
          <p:nvPr/>
        </p:nvSpPr>
        <p:spPr>
          <a:xfrm>
            <a:off x="16496379" y="24862491"/>
            <a:ext cx="4006800" cy="1398300"/>
          </a:xfrm>
          <a:prstGeom prst="ellipse">
            <a:avLst/>
          </a:prstGeom>
          <a:solidFill>
            <a:srgbClr val="7F7F7F">
              <a:alpha val="25099"/>
            </a:srgbClr>
          </a:solidFill>
          <a:ln>
            <a:noFill/>
          </a:ln>
        </p:spPr>
        <p:txBody>
          <a:bodyPr spcFirstLastPara="1" wrap="square" lIns="133175" tIns="66550" rIns="133175" bIns="66550" anchor="ctr" anchorCtr="0">
            <a:noAutofit/>
          </a:bodyPr>
          <a:lstStyle/>
          <a:p>
            <a:pPr marL="0" marR="0" lvl="0" indent="0" algn="ctr" rtl="0">
              <a:lnSpc>
                <a:spcPct val="100000"/>
              </a:lnSpc>
              <a:spcBef>
                <a:spcPts val="0"/>
              </a:spcBef>
              <a:spcAft>
                <a:spcPts val="0"/>
              </a:spcAft>
              <a:buClr>
                <a:srgbClr val="000000"/>
              </a:buClr>
              <a:buSzPts val="2050"/>
              <a:buFont typeface="Arial"/>
              <a:buNone/>
            </a:pPr>
            <a:endParaRPr sz="2049" b="0" i="0" u="none" strike="noStrike" cap="none">
              <a:solidFill>
                <a:schemeClr val="lt1"/>
              </a:solidFill>
              <a:latin typeface="Arial"/>
              <a:ea typeface="Arial"/>
              <a:cs typeface="Arial"/>
              <a:sym typeface="Arial"/>
            </a:endParaRPr>
          </a:p>
        </p:txBody>
      </p:sp>
      <p:sp>
        <p:nvSpPr>
          <p:cNvPr id="8355" name="Google Shape;8355;g344d4b5e9c3_27_1194"/>
          <p:cNvSpPr/>
          <p:nvPr/>
        </p:nvSpPr>
        <p:spPr>
          <a:xfrm>
            <a:off x="17401338" y="23590530"/>
            <a:ext cx="2214300" cy="2252100"/>
          </a:xfrm>
          <a:prstGeom prst="can">
            <a:avLst>
              <a:gd name="adj" fmla="val 25000"/>
            </a:avLst>
          </a:prstGeom>
          <a:solidFill>
            <a:srgbClr val="BFBFBF">
              <a:alpha val="70590"/>
            </a:srgbClr>
          </a:solidFill>
          <a:ln>
            <a:noFill/>
          </a:ln>
          <a:effectLst>
            <a:outerShdw blurRad="51245" dist="25623" dir="5400000" rotWithShape="0">
              <a:srgbClr val="000000">
                <a:alpha val="37650"/>
              </a:srgbClr>
            </a:outerShdw>
          </a:effectLst>
        </p:spPr>
        <p:txBody>
          <a:bodyPr spcFirstLastPara="1" wrap="square" lIns="133175" tIns="66550" rIns="133175" bIns="66550" anchor="ctr" anchorCtr="0">
            <a:noAutofit/>
          </a:bodyPr>
          <a:lstStyle/>
          <a:p>
            <a:pPr marL="0" marR="0" lvl="0" indent="0" algn="ctr" rtl="0">
              <a:lnSpc>
                <a:spcPct val="100000"/>
              </a:lnSpc>
              <a:spcBef>
                <a:spcPts val="0"/>
              </a:spcBef>
              <a:spcAft>
                <a:spcPts val="0"/>
              </a:spcAft>
              <a:buClr>
                <a:srgbClr val="000000"/>
              </a:buClr>
              <a:buSzPts val="2050"/>
              <a:buFont typeface="Arial"/>
              <a:buNone/>
            </a:pPr>
            <a:endParaRPr sz="2049" b="0" i="0" u="none" strike="noStrike" cap="none">
              <a:solidFill>
                <a:srgbClr val="92D050"/>
              </a:solidFill>
              <a:latin typeface="Arial"/>
              <a:ea typeface="Arial"/>
              <a:cs typeface="Arial"/>
              <a:sym typeface="Arial"/>
            </a:endParaRPr>
          </a:p>
        </p:txBody>
      </p:sp>
      <p:sp>
        <p:nvSpPr>
          <p:cNvPr id="8356" name="Google Shape;8356;g344d4b5e9c3_27_1194"/>
          <p:cNvSpPr/>
          <p:nvPr/>
        </p:nvSpPr>
        <p:spPr>
          <a:xfrm flipH="1">
            <a:off x="17895600" y="24362806"/>
            <a:ext cx="1306800" cy="1245900"/>
          </a:xfrm>
          <a:prstGeom prst="can">
            <a:avLst>
              <a:gd name="adj" fmla="val 25000"/>
            </a:avLst>
          </a:prstGeom>
          <a:solidFill>
            <a:srgbClr val="7F7F7F">
              <a:alpha val="95690"/>
            </a:srgbClr>
          </a:solidFill>
          <a:ln>
            <a:noFill/>
          </a:ln>
          <a:effectLst>
            <a:outerShdw blurRad="39554" dist="19777" dir="5400000" rotWithShape="0">
              <a:srgbClr val="000000">
                <a:alpha val="37650"/>
              </a:srgbClr>
            </a:outerShdw>
          </a:effectLst>
        </p:spPr>
        <p:txBody>
          <a:bodyPr spcFirstLastPara="1" wrap="square" lIns="102800" tIns="51375" rIns="102800" bIns="51375" anchor="ctr" anchorCtr="0">
            <a:noAutofit/>
          </a:bodyPr>
          <a:lstStyle/>
          <a:p>
            <a:pPr marL="0" marR="0" lvl="0" indent="0" algn="ctr" rtl="0">
              <a:lnSpc>
                <a:spcPct val="100000"/>
              </a:lnSpc>
              <a:spcBef>
                <a:spcPts val="0"/>
              </a:spcBef>
              <a:spcAft>
                <a:spcPts val="0"/>
              </a:spcAft>
              <a:buClr>
                <a:srgbClr val="000000"/>
              </a:buClr>
              <a:buSzPts val="1582"/>
              <a:buFont typeface="Arial"/>
              <a:buNone/>
            </a:pPr>
            <a:endParaRPr sz="1582" b="0" i="0" u="none" strike="noStrike" cap="none">
              <a:solidFill>
                <a:schemeClr val="dk1"/>
              </a:solidFill>
              <a:latin typeface="Arial"/>
              <a:ea typeface="Arial"/>
              <a:cs typeface="Arial"/>
              <a:sym typeface="Arial"/>
            </a:endParaRPr>
          </a:p>
        </p:txBody>
      </p:sp>
      <p:grpSp>
        <p:nvGrpSpPr>
          <p:cNvPr id="8357" name="Google Shape;8357;g344d4b5e9c3_27_1194"/>
          <p:cNvGrpSpPr/>
          <p:nvPr/>
        </p:nvGrpSpPr>
        <p:grpSpPr>
          <a:xfrm rot="716252">
            <a:off x="32483128" y="9463070"/>
            <a:ext cx="1410749" cy="1869861"/>
            <a:chOff x="38033678" y="10641102"/>
            <a:chExt cx="1611300" cy="2105039"/>
          </a:xfrm>
        </p:grpSpPr>
        <p:pic>
          <p:nvPicPr>
            <p:cNvPr id="8358" name="Google Shape;8358;g344d4b5e9c3_27_1194"/>
            <p:cNvPicPr preferRelativeResize="0"/>
            <p:nvPr/>
          </p:nvPicPr>
          <p:blipFill rotWithShape="1">
            <a:blip r:embed="rId3">
              <a:alphaModFix/>
            </a:blip>
            <a:srcRect l="11654" t="8432" r="7354" b="4459"/>
            <a:stretch/>
          </p:blipFill>
          <p:spPr>
            <a:xfrm>
              <a:off x="38033678" y="10641102"/>
              <a:ext cx="1611300" cy="1942786"/>
            </a:xfrm>
            <a:prstGeom prst="rect">
              <a:avLst/>
            </a:prstGeom>
            <a:noFill/>
            <a:ln>
              <a:noFill/>
            </a:ln>
          </p:spPr>
        </p:pic>
        <p:sp>
          <p:nvSpPr>
            <p:cNvPr id="8359" name="Google Shape;8359;g344d4b5e9c3_27_1194"/>
            <p:cNvSpPr/>
            <p:nvPr/>
          </p:nvSpPr>
          <p:spPr>
            <a:xfrm>
              <a:off x="38604790" y="12531341"/>
              <a:ext cx="480600" cy="214800"/>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360" name="Google Shape;8360;g344d4b5e9c3_27_1194"/>
            <p:cNvSpPr/>
            <p:nvPr/>
          </p:nvSpPr>
          <p:spPr>
            <a:xfrm>
              <a:off x="38879169" y="12351590"/>
              <a:ext cx="387000" cy="2697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361" name="Google Shape;8361;g344d4b5e9c3_27_1194"/>
            <p:cNvSpPr/>
            <p:nvPr/>
          </p:nvSpPr>
          <p:spPr>
            <a:xfrm>
              <a:off x="38412512" y="12351590"/>
              <a:ext cx="387000" cy="2697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grpSp>
      <p:sp>
        <p:nvSpPr>
          <p:cNvPr id="8362" name="Google Shape;8362;g344d4b5e9c3_27_1194"/>
          <p:cNvSpPr txBox="1"/>
          <p:nvPr/>
        </p:nvSpPr>
        <p:spPr>
          <a:xfrm>
            <a:off x="32067837" y="11445511"/>
            <a:ext cx="2214300" cy="1245900"/>
          </a:xfrm>
          <a:prstGeom prst="rect">
            <a:avLst/>
          </a:prstGeom>
          <a:noFill/>
          <a:ln>
            <a:noFill/>
          </a:ln>
        </p:spPr>
        <p:txBody>
          <a:bodyPr spcFirstLastPara="1" wrap="square" lIns="78725" tIns="78725" rIns="78725" bIns="78725" anchor="t" anchorCtr="0">
            <a:spAutoFit/>
          </a:bodyPr>
          <a:lstStyle/>
          <a:p>
            <a:pPr marL="0" lvl="0" indent="0" algn="l" rtl="0">
              <a:spcBef>
                <a:spcPts val="0"/>
              </a:spcBef>
              <a:spcAft>
                <a:spcPts val="0"/>
              </a:spcAft>
              <a:buNone/>
            </a:pPr>
            <a:r>
              <a:rPr lang="en-US" sz="1808">
                <a:solidFill>
                  <a:schemeClr val="dk1"/>
                </a:solidFill>
              </a:rPr>
              <a:t>A parachute system reduces impact energy of UAS</a:t>
            </a:r>
            <a:endParaRPr sz="1808">
              <a:solidFill>
                <a:schemeClr val="dk1"/>
              </a:solidFill>
            </a:endParaRPr>
          </a:p>
          <a:p>
            <a:pPr marL="0" lvl="0" indent="0" algn="l" rtl="0">
              <a:spcBef>
                <a:spcPts val="0"/>
              </a:spcBef>
              <a:spcAft>
                <a:spcPts val="0"/>
              </a:spcAft>
              <a:buNone/>
            </a:pPr>
            <a:r>
              <a:rPr lang="en-US" sz="1636">
                <a:solidFill>
                  <a:srgbClr val="A400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Risk Score: 5 - 1=&gt;  4</a:t>
            </a:r>
            <a:endParaRPr sz="1636">
              <a:solidFill>
                <a:srgbClr val="A4001D"/>
              </a:solidFill>
            </a:endParaRPr>
          </a:p>
        </p:txBody>
      </p:sp>
      <p:sp>
        <p:nvSpPr>
          <p:cNvPr id="8363" name="Google Shape;8363;g344d4b5e9c3_27_1194"/>
          <p:cNvSpPr txBox="1"/>
          <p:nvPr/>
        </p:nvSpPr>
        <p:spPr>
          <a:xfrm>
            <a:off x="32067837" y="16901689"/>
            <a:ext cx="2239500" cy="1524300"/>
          </a:xfrm>
          <a:prstGeom prst="rect">
            <a:avLst/>
          </a:prstGeom>
          <a:noFill/>
          <a:ln>
            <a:noFill/>
          </a:ln>
        </p:spPr>
        <p:txBody>
          <a:bodyPr spcFirstLastPara="1" wrap="square" lIns="78725" tIns="78725" rIns="78725" bIns="78725" anchor="t" anchorCtr="0">
            <a:spAutoFit/>
          </a:bodyPr>
          <a:lstStyle/>
          <a:p>
            <a:pPr marL="0" lvl="0" indent="0" algn="l" rtl="0">
              <a:spcBef>
                <a:spcPts val="0"/>
              </a:spcBef>
              <a:spcAft>
                <a:spcPts val="0"/>
              </a:spcAft>
              <a:buNone/>
            </a:pPr>
            <a:r>
              <a:rPr lang="en-US" sz="1808">
                <a:solidFill>
                  <a:schemeClr val="dk1"/>
                </a:solidFill>
              </a:rPr>
              <a:t>Geofencing confines the drone to controlled airspace</a:t>
            </a:r>
            <a:endParaRPr sz="1808">
              <a:solidFill>
                <a:schemeClr val="dk1"/>
              </a:solidFill>
            </a:endParaRPr>
          </a:p>
          <a:p>
            <a:pPr marL="0" lvl="0" indent="0" algn="l" rtl="0">
              <a:spcBef>
                <a:spcPts val="0"/>
              </a:spcBef>
              <a:spcAft>
                <a:spcPts val="0"/>
              </a:spcAft>
              <a:buNone/>
            </a:pPr>
            <a:r>
              <a:rPr lang="en-US" sz="1636">
                <a:solidFill>
                  <a:srgbClr val="A4001D"/>
                </a:solidFill>
              </a:rPr>
              <a:t>Risk Score: C =&gt;  B</a:t>
            </a:r>
            <a:endParaRPr sz="1808">
              <a:solidFill>
                <a:schemeClr val="dk1"/>
              </a:solidFill>
            </a:endParaRPr>
          </a:p>
        </p:txBody>
      </p:sp>
      <p:sp>
        <p:nvSpPr>
          <p:cNvPr id="8364" name="Google Shape;8364;g344d4b5e9c3_27_1194"/>
          <p:cNvSpPr/>
          <p:nvPr/>
        </p:nvSpPr>
        <p:spPr>
          <a:xfrm>
            <a:off x="16867998" y="13040804"/>
            <a:ext cx="1188900" cy="588300"/>
          </a:xfrm>
          <a:prstGeom prst="rect">
            <a:avLst/>
          </a:prstGeom>
          <a:solidFill>
            <a:srgbClr val="FFFFFF"/>
          </a:solidFill>
          <a:ln w="16400" cap="flat" cmpd="sng">
            <a:solidFill>
              <a:srgbClr val="A4001D"/>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2583"/>
              <a:buFont typeface="Arial"/>
              <a:buNone/>
            </a:pPr>
            <a:r>
              <a:rPr lang="en-US" sz="2583" b="0" i="0" u="none" strike="noStrike" cap="none">
                <a:solidFill>
                  <a:srgbClr val="A4001D"/>
                </a:solidFill>
                <a:latin typeface="Book Antiqua"/>
                <a:ea typeface="Book Antiqua"/>
                <a:cs typeface="Book Antiqua"/>
                <a:sym typeface="Book Antiqua"/>
              </a:rPr>
              <a:t>UAS</a:t>
            </a:r>
            <a:endParaRPr sz="2583" b="0" i="0" u="none" strike="noStrike" cap="none">
              <a:solidFill>
                <a:srgbClr val="A4001D"/>
              </a:solidFill>
              <a:latin typeface="Book Antiqua"/>
              <a:ea typeface="Book Antiqua"/>
              <a:cs typeface="Book Antiqua"/>
              <a:sym typeface="Book Antiqua"/>
            </a:endParaRPr>
          </a:p>
        </p:txBody>
      </p:sp>
      <p:sp>
        <p:nvSpPr>
          <p:cNvPr id="8365" name="Google Shape;8365;g344d4b5e9c3_27_1194"/>
          <p:cNvSpPr/>
          <p:nvPr/>
        </p:nvSpPr>
        <p:spPr>
          <a:xfrm>
            <a:off x="18608085" y="13064278"/>
            <a:ext cx="1188900" cy="588300"/>
          </a:xfrm>
          <a:prstGeom prst="rect">
            <a:avLst/>
          </a:prstGeom>
          <a:solidFill>
            <a:srgbClr val="FFFFFF"/>
          </a:solid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2583"/>
              <a:buFont typeface="Arial"/>
              <a:buNone/>
            </a:pPr>
            <a:endParaRPr sz="2583" b="0" i="0" u="none" strike="noStrike" cap="none">
              <a:solidFill>
                <a:srgbClr val="000000"/>
              </a:solidFill>
              <a:latin typeface="Book Antiqua"/>
              <a:ea typeface="Book Antiqua"/>
              <a:cs typeface="Book Antiqua"/>
              <a:sym typeface="Book Antiqua"/>
            </a:endParaRPr>
          </a:p>
        </p:txBody>
      </p:sp>
      <p:sp>
        <p:nvSpPr>
          <p:cNvPr id="8366" name="Google Shape;8366;g344d4b5e9c3_27_1194"/>
          <p:cNvSpPr/>
          <p:nvPr/>
        </p:nvSpPr>
        <p:spPr>
          <a:xfrm>
            <a:off x="20348171" y="13052596"/>
            <a:ext cx="1188900" cy="588300"/>
          </a:xfrm>
          <a:prstGeom prst="rect">
            <a:avLst/>
          </a:prstGeom>
          <a:solidFill>
            <a:srgbClr val="FFFFFF"/>
          </a:solid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67" name="Google Shape;8367;g344d4b5e9c3_27_1194"/>
          <p:cNvCxnSpPr>
            <a:stCxn id="8364" idx="2"/>
          </p:cNvCxnSpPr>
          <p:nvPr/>
        </p:nvCxnSpPr>
        <p:spPr>
          <a:xfrm flipH="1">
            <a:off x="17450448" y="13629104"/>
            <a:ext cx="12000" cy="2409300"/>
          </a:xfrm>
          <a:prstGeom prst="straightConnector1">
            <a:avLst/>
          </a:prstGeom>
          <a:noFill/>
          <a:ln w="16400" cap="flat" cmpd="sng">
            <a:solidFill>
              <a:schemeClr val="dk2"/>
            </a:solidFill>
            <a:prstDash val="dash"/>
            <a:round/>
            <a:headEnd type="none" w="sm" len="sm"/>
            <a:tailEnd type="none" w="sm" len="sm"/>
          </a:ln>
        </p:spPr>
      </p:cxnSp>
      <p:cxnSp>
        <p:nvCxnSpPr>
          <p:cNvPr id="8368" name="Google Shape;8368;g344d4b5e9c3_27_1194"/>
          <p:cNvCxnSpPr>
            <a:stCxn id="8365" idx="2"/>
          </p:cNvCxnSpPr>
          <p:nvPr/>
        </p:nvCxnSpPr>
        <p:spPr>
          <a:xfrm flipH="1">
            <a:off x="19197435" y="13652578"/>
            <a:ext cx="5100" cy="2386200"/>
          </a:xfrm>
          <a:prstGeom prst="straightConnector1">
            <a:avLst/>
          </a:prstGeom>
          <a:noFill/>
          <a:ln w="16400" cap="flat" cmpd="sng">
            <a:solidFill>
              <a:schemeClr val="dk2"/>
            </a:solidFill>
            <a:prstDash val="dash"/>
            <a:round/>
            <a:headEnd type="none" w="sm" len="sm"/>
            <a:tailEnd type="none" w="sm" len="sm"/>
          </a:ln>
        </p:spPr>
      </p:cxnSp>
      <p:cxnSp>
        <p:nvCxnSpPr>
          <p:cNvPr id="8369" name="Google Shape;8369;g344d4b5e9c3_27_1194"/>
          <p:cNvCxnSpPr/>
          <p:nvPr/>
        </p:nvCxnSpPr>
        <p:spPr>
          <a:xfrm flipH="1">
            <a:off x="20944473" y="13652517"/>
            <a:ext cx="5100" cy="2386200"/>
          </a:xfrm>
          <a:prstGeom prst="straightConnector1">
            <a:avLst/>
          </a:prstGeom>
          <a:noFill/>
          <a:ln w="16400" cap="flat" cmpd="sng">
            <a:solidFill>
              <a:schemeClr val="dk2"/>
            </a:solidFill>
            <a:prstDash val="dash"/>
            <a:round/>
            <a:headEnd type="none" w="sm" len="sm"/>
            <a:tailEnd type="none" w="sm" len="sm"/>
          </a:ln>
        </p:spPr>
      </p:cxnSp>
      <p:sp>
        <p:nvSpPr>
          <p:cNvPr id="8370" name="Google Shape;8370;g344d4b5e9c3_27_1194"/>
          <p:cNvSpPr/>
          <p:nvPr/>
        </p:nvSpPr>
        <p:spPr>
          <a:xfrm>
            <a:off x="17365503" y="14132321"/>
            <a:ext cx="194100" cy="588300"/>
          </a:xfrm>
          <a:prstGeom prst="rect">
            <a:avLst/>
          </a:prstGeom>
          <a:solidFill>
            <a:srgbClr val="FFFFFF"/>
          </a:solidFill>
          <a:ln w="16400" cap="flat" cmpd="sng">
            <a:solidFill>
              <a:srgbClr val="A4001D"/>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Book Antiqua"/>
              <a:ea typeface="Book Antiqua"/>
              <a:cs typeface="Book Antiqua"/>
              <a:sym typeface="Book Antiqua"/>
            </a:endParaRPr>
          </a:p>
        </p:txBody>
      </p:sp>
      <p:sp>
        <p:nvSpPr>
          <p:cNvPr id="8371" name="Google Shape;8371;g344d4b5e9c3_27_1194"/>
          <p:cNvSpPr/>
          <p:nvPr/>
        </p:nvSpPr>
        <p:spPr>
          <a:xfrm>
            <a:off x="19106412" y="14330660"/>
            <a:ext cx="194100" cy="1338600"/>
          </a:xfrm>
          <a:prstGeom prst="rect">
            <a:avLst/>
          </a:prstGeom>
          <a:solidFill>
            <a:srgbClr val="FFFFFF"/>
          </a:solid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372" name="Google Shape;8372;g344d4b5e9c3_27_1194"/>
          <p:cNvSpPr/>
          <p:nvPr/>
        </p:nvSpPr>
        <p:spPr>
          <a:xfrm>
            <a:off x="20849957" y="14813596"/>
            <a:ext cx="194100" cy="953700"/>
          </a:xfrm>
          <a:prstGeom prst="rect">
            <a:avLst/>
          </a:prstGeom>
          <a:solidFill>
            <a:srgbClr val="FFFFFF"/>
          </a:solid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73" name="Google Shape;8373;g344d4b5e9c3_27_1194"/>
          <p:cNvCxnSpPr/>
          <p:nvPr/>
        </p:nvCxnSpPr>
        <p:spPr>
          <a:xfrm rot="10800000" flipH="1">
            <a:off x="17559749" y="14440485"/>
            <a:ext cx="1557000" cy="3900"/>
          </a:xfrm>
          <a:prstGeom prst="straightConnector1">
            <a:avLst/>
          </a:prstGeom>
          <a:noFill/>
          <a:ln w="65625" cap="flat" cmpd="sng">
            <a:solidFill>
              <a:srgbClr val="A4001D"/>
            </a:solidFill>
            <a:prstDash val="solid"/>
            <a:round/>
            <a:headEnd type="none" w="sm" len="sm"/>
            <a:tailEnd type="triangle" w="med" len="med"/>
          </a:ln>
        </p:spPr>
      </p:cxnSp>
      <p:cxnSp>
        <p:nvCxnSpPr>
          <p:cNvPr id="8374" name="Google Shape;8374;g344d4b5e9c3_27_1194"/>
          <p:cNvCxnSpPr/>
          <p:nvPr/>
        </p:nvCxnSpPr>
        <p:spPr>
          <a:xfrm rot="10800000" flipH="1">
            <a:off x="19294964" y="15031019"/>
            <a:ext cx="1557000" cy="3900"/>
          </a:xfrm>
          <a:prstGeom prst="straightConnector1">
            <a:avLst/>
          </a:prstGeom>
          <a:noFill/>
          <a:ln w="24600" cap="flat" cmpd="sng">
            <a:solidFill>
              <a:schemeClr val="dk2"/>
            </a:solidFill>
            <a:prstDash val="solid"/>
            <a:round/>
            <a:headEnd type="none" w="sm" len="sm"/>
            <a:tailEnd type="triangle" w="med" len="med"/>
          </a:ln>
        </p:spPr>
      </p:cxnSp>
      <p:sp>
        <p:nvSpPr>
          <p:cNvPr id="8375" name="Google Shape;8375;g344d4b5e9c3_27_1194"/>
          <p:cNvSpPr/>
          <p:nvPr/>
        </p:nvSpPr>
        <p:spPr>
          <a:xfrm>
            <a:off x="14582021" y="11902711"/>
            <a:ext cx="2091600" cy="1508400"/>
          </a:xfrm>
          <a:prstGeom prst="rect">
            <a:avLst/>
          </a:prstGeom>
          <a:no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76" name="Google Shape;8376;g344d4b5e9c3_27_1194"/>
          <p:cNvCxnSpPr/>
          <p:nvPr/>
        </p:nvCxnSpPr>
        <p:spPr>
          <a:xfrm rot="10800000">
            <a:off x="19290384" y="15488469"/>
            <a:ext cx="1565400" cy="0"/>
          </a:xfrm>
          <a:prstGeom prst="straightConnector1">
            <a:avLst/>
          </a:prstGeom>
          <a:noFill/>
          <a:ln w="24600" cap="flat" cmpd="sng">
            <a:solidFill>
              <a:schemeClr val="dk2"/>
            </a:solidFill>
            <a:prstDash val="solid"/>
            <a:round/>
            <a:headEnd type="none" w="sm" len="sm"/>
            <a:tailEnd type="triangle" w="med" len="med"/>
          </a:ln>
        </p:spPr>
      </p:cxnSp>
      <p:sp>
        <p:nvSpPr>
          <p:cNvPr id="8377" name="Google Shape;8377;g344d4b5e9c3_27_1194"/>
          <p:cNvSpPr/>
          <p:nvPr/>
        </p:nvSpPr>
        <p:spPr>
          <a:xfrm>
            <a:off x="14778320" y="11933422"/>
            <a:ext cx="1439100" cy="770100"/>
          </a:xfrm>
          <a:prstGeom prst="ellipse">
            <a:avLst/>
          </a:prstGeom>
          <a:no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grpSp>
        <p:nvGrpSpPr>
          <p:cNvPr id="8378" name="Google Shape;8378;g344d4b5e9c3_27_1194"/>
          <p:cNvGrpSpPr/>
          <p:nvPr/>
        </p:nvGrpSpPr>
        <p:grpSpPr>
          <a:xfrm>
            <a:off x="14304017" y="10932215"/>
            <a:ext cx="305288" cy="595321"/>
            <a:chOff x="17253139" y="12298588"/>
            <a:chExt cx="348900" cy="669728"/>
          </a:xfrm>
        </p:grpSpPr>
        <p:sp>
          <p:nvSpPr>
            <p:cNvPr id="8379" name="Google Shape;8379;g344d4b5e9c3_27_1194"/>
            <p:cNvSpPr/>
            <p:nvPr/>
          </p:nvSpPr>
          <p:spPr>
            <a:xfrm>
              <a:off x="17293621" y="12298588"/>
              <a:ext cx="267600" cy="253500"/>
            </a:xfrm>
            <a:prstGeom prst="ellipse">
              <a:avLst/>
            </a:prstGeom>
            <a:no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80" name="Google Shape;8380;g344d4b5e9c3_27_1194"/>
            <p:cNvCxnSpPr>
              <a:stCxn id="8379" idx="4"/>
            </p:cNvCxnSpPr>
            <p:nvPr/>
          </p:nvCxnSpPr>
          <p:spPr>
            <a:xfrm flipH="1">
              <a:off x="17426821" y="12552088"/>
              <a:ext cx="600" cy="259500"/>
            </a:xfrm>
            <a:prstGeom prst="straightConnector1">
              <a:avLst/>
            </a:prstGeom>
            <a:noFill/>
            <a:ln w="16400" cap="flat" cmpd="sng">
              <a:solidFill>
                <a:schemeClr val="dk2"/>
              </a:solidFill>
              <a:prstDash val="solid"/>
              <a:round/>
              <a:headEnd type="none" w="sm" len="sm"/>
              <a:tailEnd type="none" w="sm" len="sm"/>
            </a:ln>
          </p:spPr>
        </p:cxnSp>
        <p:cxnSp>
          <p:nvCxnSpPr>
            <p:cNvPr id="8381" name="Google Shape;8381;g344d4b5e9c3_27_1194"/>
            <p:cNvCxnSpPr/>
            <p:nvPr/>
          </p:nvCxnSpPr>
          <p:spPr>
            <a:xfrm rot="10800000" flipH="1">
              <a:off x="17253139" y="12629565"/>
              <a:ext cx="348900" cy="4800"/>
            </a:xfrm>
            <a:prstGeom prst="straightConnector1">
              <a:avLst/>
            </a:prstGeom>
            <a:noFill/>
            <a:ln w="16400" cap="flat" cmpd="sng">
              <a:solidFill>
                <a:schemeClr val="dk2"/>
              </a:solidFill>
              <a:prstDash val="solid"/>
              <a:round/>
              <a:headEnd type="none" w="sm" len="sm"/>
              <a:tailEnd type="none" w="sm" len="sm"/>
            </a:ln>
          </p:spPr>
        </p:cxnSp>
        <p:cxnSp>
          <p:nvCxnSpPr>
            <p:cNvPr id="8382" name="Google Shape;8382;g344d4b5e9c3_27_1194"/>
            <p:cNvCxnSpPr/>
            <p:nvPr/>
          </p:nvCxnSpPr>
          <p:spPr>
            <a:xfrm rot="10800000" flipH="1">
              <a:off x="17309124" y="12800738"/>
              <a:ext cx="123300" cy="153000"/>
            </a:xfrm>
            <a:prstGeom prst="straightConnector1">
              <a:avLst/>
            </a:prstGeom>
            <a:noFill/>
            <a:ln w="16400" cap="flat" cmpd="sng">
              <a:solidFill>
                <a:schemeClr val="dk2"/>
              </a:solidFill>
              <a:prstDash val="solid"/>
              <a:round/>
              <a:headEnd type="none" w="sm" len="sm"/>
              <a:tailEnd type="none" w="sm" len="sm"/>
            </a:ln>
          </p:spPr>
        </p:cxnSp>
        <p:cxnSp>
          <p:nvCxnSpPr>
            <p:cNvPr id="8383" name="Google Shape;8383;g344d4b5e9c3_27_1194"/>
            <p:cNvCxnSpPr/>
            <p:nvPr/>
          </p:nvCxnSpPr>
          <p:spPr>
            <a:xfrm rot="10800000">
              <a:off x="17432210" y="12807816"/>
              <a:ext cx="90000" cy="160500"/>
            </a:xfrm>
            <a:prstGeom prst="straightConnector1">
              <a:avLst/>
            </a:prstGeom>
            <a:noFill/>
            <a:ln w="16400" cap="flat" cmpd="sng">
              <a:solidFill>
                <a:schemeClr val="dk2"/>
              </a:solidFill>
              <a:prstDash val="solid"/>
              <a:round/>
              <a:headEnd type="none" w="sm" len="sm"/>
              <a:tailEnd type="none" w="sm" len="sm"/>
            </a:ln>
          </p:spPr>
        </p:cxnSp>
      </p:grpSp>
      <p:grpSp>
        <p:nvGrpSpPr>
          <p:cNvPr id="8384" name="Google Shape;8384;g344d4b5e9c3_27_1194"/>
          <p:cNvGrpSpPr/>
          <p:nvPr/>
        </p:nvGrpSpPr>
        <p:grpSpPr>
          <a:xfrm>
            <a:off x="15324846" y="10785374"/>
            <a:ext cx="305288" cy="595321"/>
            <a:chOff x="17918664" y="12357754"/>
            <a:chExt cx="348900" cy="669728"/>
          </a:xfrm>
        </p:grpSpPr>
        <p:sp>
          <p:nvSpPr>
            <p:cNvPr id="8385" name="Google Shape;8385;g344d4b5e9c3_27_1194"/>
            <p:cNvSpPr/>
            <p:nvPr/>
          </p:nvSpPr>
          <p:spPr>
            <a:xfrm>
              <a:off x="17959146" y="12357754"/>
              <a:ext cx="267600" cy="253500"/>
            </a:xfrm>
            <a:prstGeom prst="ellipse">
              <a:avLst/>
            </a:prstGeom>
            <a:no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86" name="Google Shape;8386;g344d4b5e9c3_27_1194"/>
            <p:cNvCxnSpPr>
              <a:stCxn id="8385" idx="4"/>
            </p:cNvCxnSpPr>
            <p:nvPr/>
          </p:nvCxnSpPr>
          <p:spPr>
            <a:xfrm flipH="1">
              <a:off x="18092346" y="12611254"/>
              <a:ext cx="600" cy="259500"/>
            </a:xfrm>
            <a:prstGeom prst="straightConnector1">
              <a:avLst/>
            </a:prstGeom>
            <a:noFill/>
            <a:ln w="16400" cap="flat" cmpd="sng">
              <a:solidFill>
                <a:schemeClr val="dk2"/>
              </a:solidFill>
              <a:prstDash val="solid"/>
              <a:round/>
              <a:headEnd type="none" w="sm" len="sm"/>
              <a:tailEnd type="none" w="sm" len="sm"/>
            </a:ln>
          </p:spPr>
        </p:cxnSp>
        <p:cxnSp>
          <p:nvCxnSpPr>
            <p:cNvPr id="8387" name="Google Shape;8387;g344d4b5e9c3_27_1194"/>
            <p:cNvCxnSpPr/>
            <p:nvPr/>
          </p:nvCxnSpPr>
          <p:spPr>
            <a:xfrm rot="10800000" flipH="1">
              <a:off x="17918664" y="12688730"/>
              <a:ext cx="348900" cy="4800"/>
            </a:xfrm>
            <a:prstGeom prst="straightConnector1">
              <a:avLst/>
            </a:prstGeom>
            <a:noFill/>
            <a:ln w="16400" cap="flat" cmpd="sng">
              <a:solidFill>
                <a:schemeClr val="dk2"/>
              </a:solidFill>
              <a:prstDash val="solid"/>
              <a:round/>
              <a:headEnd type="none" w="sm" len="sm"/>
              <a:tailEnd type="none" w="sm" len="sm"/>
            </a:ln>
          </p:spPr>
        </p:cxnSp>
        <p:cxnSp>
          <p:nvCxnSpPr>
            <p:cNvPr id="8388" name="Google Shape;8388;g344d4b5e9c3_27_1194"/>
            <p:cNvCxnSpPr/>
            <p:nvPr/>
          </p:nvCxnSpPr>
          <p:spPr>
            <a:xfrm rot="10800000" flipH="1">
              <a:off x="17974649" y="12859904"/>
              <a:ext cx="123300" cy="153000"/>
            </a:xfrm>
            <a:prstGeom prst="straightConnector1">
              <a:avLst/>
            </a:prstGeom>
            <a:noFill/>
            <a:ln w="16400" cap="flat" cmpd="sng">
              <a:solidFill>
                <a:schemeClr val="dk2"/>
              </a:solidFill>
              <a:prstDash val="solid"/>
              <a:round/>
              <a:headEnd type="none" w="sm" len="sm"/>
              <a:tailEnd type="none" w="sm" len="sm"/>
            </a:ln>
          </p:spPr>
        </p:cxnSp>
        <p:cxnSp>
          <p:nvCxnSpPr>
            <p:cNvPr id="8389" name="Google Shape;8389;g344d4b5e9c3_27_1194"/>
            <p:cNvCxnSpPr/>
            <p:nvPr/>
          </p:nvCxnSpPr>
          <p:spPr>
            <a:xfrm rot="10800000">
              <a:off x="18097735" y="12866982"/>
              <a:ext cx="90000" cy="160500"/>
            </a:xfrm>
            <a:prstGeom prst="straightConnector1">
              <a:avLst/>
            </a:prstGeom>
            <a:noFill/>
            <a:ln w="16400" cap="flat" cmpd="sng">
              <a:solidFill>
                <a:schemeClr val="dk2"/>
              </a:solidFill>
              <a:prstDash val="solid"/>
              <a:round/>
              <a:headEnd type="none" w="sm" len="sm"/>
              <a:tailEnd type="none" w="sm" len="sm"/>
            </a:ln>
          </p:spPr>
        </p:cxnSp>
      </p:grpSp>
      <p:cxnSp>
        <p:nvCxnSpPr>
          <p:cNvPr id="8390" name="Google Shape;8390;g344d4b5e9c3_27_1194"/>
          <p:cNvCxnSpPr>
            <a:stCxn id="8391" idx="4"/>
          </p:cNvCxnSpPr>
          <p:nvPr/>
        </p:nvCxnSpPr>
        <p:spPr>
          <a:xfrm flipH="1">
            <a:off x="14009400" y="12441817"/>
            <a:ext cx="600" cy="230700"/>
          </a:xfrm>
          <a:prstGeom prst="straightConnector1">
            <a:avLst/>
          </a:prstGeom>
          <a:noFill/>
          <a:ln w="16400" cap="flat" cmpd="sng">
            <a:solidFill>
              <a:schemeClr val="dk2"/>
            </a:solidFill>
            <a:prstDash val="solid"/>
            <a:round/>
            <a:headEnd type="none" w="sm" len="sm"/>
            <a:tailEnd type="none" w="sm" len="sm"/>
          </a:ln>
        </p:spPr>
      </p:cxnSp>
      <p:grpSp>
        <p:nvGrpSpPr>
          <p:cNvPr id="8392" name="Google Shape;8392;g344d4b5e9c3_27_1194"/>
          <p:cNvGrpSpPr/>
          <p:nvPr/>
        </p:nvGrpSpPr>
        <p:grpSpPr>
          <a:xfrm>
            <a:off x="13857503" y="12216481"/>
            <a:ext cx="305288" cy="595321"/>
            <a:chOff x="16742838" y="13743369"/>
            <a:chExt cx="348900" cy="669728"/>
          </a:xfrm>
        </p:grpSpPr>
        <p:sp>
          <p:nvSpPr>
            <p:cNvPr id="8391" name="Google Shape;8391;g344d4b5e9c3_27_1194"/>
            <p:cNvSpPr/>
            <p:nvPr/>
          </p:nvSpPr>
          <p:spPr>
            <a:xfrm>
              <a:off x="16783320" y="13743369"/>
              <a:ext cx="267600" cy="253500"/>
            </a:xfrm>
            <a:prstGeom prst="ellipse">
              <a:avLst/>
            </a:prstGeom>
            <a:no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393" name="Google Shape;8393;g344d4b5e9c3_27_1194"/>
            <p:cNvCxnSpPr/>
            <p:nvPr/>
          </p:nvCxnSpPr>
          <p:spPr>
            <a:xfrm rot="10800000" flipH="1">
              <a:off x="16742838" y="14074346"/>
              <a:ext cx="348900" cy="4800"/>
            </a:xfrm>
            <a:prstGeom prst="straightConnector1">
              <a:avLst/>
            </a:prstGeom>
            <a:noFill/>
            <a:ln w="16400" cap="flat" cmpd="sng">
              <a:solidFill>
                <a:schemeClr val="dk2"/>
              </a:solidFill>
              <a:prstDash val="solid"/>
              <a:round/>
              <a:headEnd type="none" w="sm" len="sm"/>
              <a:tailEnd type="none" w="sm" len="sm"/>
            </a:ln>
          </p:spPr>
        </p:cxnSp>
        <p:cxnSp>
          <p:nvCxnSpPr>
            <p:cNvPr id="8394" name="Google Shape;8394;g344d4b5e9c3_27_1194"/>
            <p:cNvCxnSpPr/>
            <p:nvPr/>
          </p:nvCxnSpPr>
          <p:spPr>
            <a:xfrm rot="10800000" flipH="1">
              <a:off x="16798823" y="14245519"/>
              <a:ext cx="123300" cy="153000"/>
            </a:xfrm>
            <a:prstGeom prst="straightConnector1">
              <a:avLst/>
            </a:prstGeom>
            <a:noFill/>
            <a:ln w="16400" cap="flat" cmpd="sng">
              <a:solidFill>
                <a:schemeClr val="dk2"/>
              </a:solidFill>
              <a:prstDash val="solid"/>
              <a:round/>
              <a:headEnd type="none" w="sm" len="sm"/>
              <a:tailEnd type="none" w="sm" len="sm"/>
            </a:ln>
          </p:spPr>
        </p:cxnSp>
        <p:cxnSp>
          <p:nvCxnSpPr>
            <p:cNvPr id="8395" name="Google Shape;8395;g344d4b5e9c3_27_1194"/>
            <p:cNvCxnSpPr/>
            <p:nvPr/>
          </p:nvCxnSpPr>
          <p:spPr>
            <a:xfrm rot="10800000">
              <a:off x="16921908" y="14252597"/>
              <a:ext cx="90000" cy="160500"/>
            </a:xfrm>
            <a:prstGeom prst="straightConnector1">
              <a:avLst/>
            </a:prstGeom>
            <a:noFill/>
            <a:ln w="16400" cap="flat" cmpd="sng">
              <a:solidFill>
                <a:schemeClr val="dk2"/>
              </a:solidFill>
              <a:prstDash val="solid"/>
              <a:round/>
              <a:headEnd type="none" w="sm" len="sm"/>
              <a:tailEnd type="none" w="sm" len="sm"/>
            </a:ln>
          </p:spPr>
        </p:cxnSp>
      </p:grpSp>
      <p:cxnSp>
        <p:nvCxnSpPr>
          <p:cNvPr id="8396" name="Google Shape;8396;g344d4b5e9c3_27_1194"/>
          <p:cNvCxnSpPr>
            <a:endCxn id="8377" idx="0"/>
          </p:cNvCxnSpPr>
          <p:nvPr/>
        </p:nvCxnSpPr>
        <p:spPr>
          <a:xfrm>
            <a:off x="15434570" y="11387422"/>
            <a:ext cx="63300" cy="546000"/>
          </a:xfrm>
          <a:prstGeom prst="straightConnector1">
            <a:avLst/>
          </a:prstGeom>
          <a:noFill/>
          <a:ln w="16400" cap="flat" cmpd="sng">
            <a:solidFill>
              <a:schemeClr val="dk2"/>
            </a:solidFill>
            <a:prstDash val="solid"/>
            <a:round/>
            <a:headEnd type="none" w="sm" len="sm"/>
            <a:tailEnd type="none" w="sm" len="sm"/>
          </a:ln>
        </p:spPr>
      </p:cxnSp>
      <p:cxnSp>
        <p:nvCxnSpPr>
          <p:cNvPr id="8397" name="Google Shape;8397;g344d4b5e9c3_27_1194"/>
          <p:cNvCxnSpPr>
            <a:endCxn id="8377" idx="1"/>
          </p:cNvCxnSpPr>
          <p:nvPr/>
        </p:nvCxnSpPr>
        <p:spPr>
          <a:xfrm>
            <a:off x="14651271" y="11277601"/>
            <a:ext cx="337800" cy="768600"/>
          </a:xfrm>
          <a:prstGeom prst="straightConnector1">
            <a:avLst/>
          </a:prstGeom>
          <a:noFill/>
          <a:ln w="16400" cap="flat" cmpd="sng">
            <a:solidFill>
              <a:schemeClr val="dk2"/>
            </a:solidFill>
            <a:prstDash val="solid"/>
            <a:round/>
            <a:headEnd type="none" w="sm" len="sm"/>
            <a:tailEnd type="none" w="sm" len="sm"/>
          </a:ln>
        </p:spPr>
      </p:cxnSp>
      <p:cxnSp>
        <p:nvCxnSpPr>
          <p:cNvPr id="8398" name="Google Shape;8398;g344d4b5e9c3_27_1194"/>
          <p:cNvCxnSpPr>
            <a:endCxn id="8377" idx="2"/>
          </p:cNvCxnSpPr>
          <p:nvPr/>
        </p:nvCxnSpPr>
        <p:spPr>
          <a:xfrm rot="10800000" flipH="1">
            <a:off x="14204420" y="12318472"/>
            <a:ext cx="573900" cy="180900"/>
          </a:xfrm>
          <a:prstGeom prst="straightConnector1">
            <a:avLst/>
          </a:prstGeom>
          <a:noFill/>
          <a:ln w="16400" cap="flat" cmpd="sng">
            <a:solidFill>
              <a:schemeClr val="dk2"/>
            </a:solidFill>
            <a:prstDash val="solid"/>
            <a:round/>
            <a:headEnd type="none" w="sm" len="sm"/>
            <a:tailEnd type="none" w="sm" len="sm"/>
          </a:ln>
        </p:spPr>
      </p:cxnSp>
      <p:sp>
        <p:nvSpPr>
          <p:cNvPr id="8399" name="Google Shape;8399;g344d4b5e9c3_27_1194"/>
          <p:cNvSpPr/>
          <p:nvPr/>
        </p:nvSpPr>
        <p:spPr>
          <a:xfrm>
            <a:off x="18952543" y="9586991"/>
            <a:ext cx="773400" cy="288000"/>
          </a:xfrm>
          <a:prstGeom prst="rect">
            <a:avLst/>
          </a:prstGeom>
          <a:no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00" name="Google Shape;8400;g344d4b5e9c3_27_1194"/>
          <p:cNvSpPr/>
          <p:nvPr/>
        </p:nvSpPr>
        <p:spPr>
          <a:xfrm>
            <a:off x="17475750" y="10391884"/>
            <a:ext cx="773400" cy="288000"/>
          </a:xfrm>
          <a:prstGeom prst="rect">
            <a:avLst/>
          </a:prstGeom>
          <a:no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01" name="Google Shape;8401;g344d4b5e9c3_27_1194"/>
          <p:cNvSpPr/>
          <p:nvPr/>
        </p:nvSpPr>
        <p:spPr>
          <a:xfrm>
            <a:off x="19881066" y="10406748"/>
            <a:ext cx="1727400" cy="1508400"/>
          </a:xfrm>
          <a:prstGeom prst="rect">
            <a:avLst/>
          </a:prstGeom>
          <a:noFill/>
          <a:ln w="32800" cap="flat" cmpd="sng">
            <a:solidFill>
              <a:srgbClr val="A4001D"/>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3444"/>
              <a:buFont typeface="Arial"/>
              <a:buNone/>
            </a:pPr>
            <a:r>
              <a:rPr lang="en-US" sz="3444" b="0" i="0" u="none" strike="noStrike" cap="none">
                <a:solidFill>
                  <a:srgbClr val="A4001D"/>
                </a:solidFill>
                <a:latin typeface="Book Antiqua"/>
                <a:ea typeface="Book Antiqua"/>
                <a:cs typeface="Book Antiqua"/>
                <a:sym typeface="Book Antiqua"/>
              </a:rPr>
              <a:t>UAS M30</a:t>
            </a:r>
            <a:endParaRPr sz="3444" b="0" i="0" u="none" strike="noStrike" cap="none">
              <a:solidFill>
                <a:srgbClr val="A4001D"/>
              </a:solidFill>
              <a:latin typeface="Book Antiqua"/>
              <a:ea typeface="Book Antiqua"/>
              <a:cs typeface="Book Antiqua"/>
              <a:sym typeface="Book Antiqua"/>
            </a:endParaRPr>
          </a:p>
        </p:txBody>
      </p:sp>
      <p:sp>
        <p:nvSpPr>
          <p:cNvPr id="8402" name="Google Shape;8402;g344d4b5e9c3_27_1194"/>
          <p:cNvSpPr/>
          <p:nvPr/>
        </p:nvSpPr>
        <p:spPr>
          <a:xfrm>
            <a:off x="16846113" y="11079812"/>
            <a:ext cx="773400" cy="288000"/>
          </a:xfrm>
          <a:prstGeom prst="rect">
            <a:avLst/>
          </a:prstGeom>
          <a:no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03" name="Google Shape;8403;g344d4b5e9c3_27_1194"/>
          <p:cNvSpPr/>
          <p:nvPr/>
        </p:nvSpPr>
        <p:spPr>
          <a:xfrm>
            <a:off x="18068759" y="11069537"/>
            <a:ext cx="773400" cy="288000"/>
          </a:xfrm>
          <a:prstGeom prst="rect">
            <a:avLst/>
          </a:prstGeom>
          <a:no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04" name="Google Shape;8404;g344d4b5e9c3_27_1194"/>
          <p:cNvSpPr/>
          <p:nvPr/>
        </p:nvSpPr>
        <p:spPr>
          <a:xfrm>
            <a:off x="20353218" y="12317125"/>
            <a:ext cx="773400" cy="288000"/>
          </a:xfrm>
          <a:prstGeom prst="rect">
            <a:avLst/>
          </a:prstGeom>
          <a:no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405" name="Google Shape;8405;g344d4b5e9c3_27_1194"/>
          <p:cNvCxnSpPr>
            <a:stCxn id="8401" idx="2"/>
            <a:endCxn id="8404" idx="0"/>
          </p:cNvCxnSpPr>
          <p:nvPr/>
        </p:nvCxnSpPr>
        <p:spPr>
          <a:xfrm flipH="1">
            <a:off x="20739966" y="11915148"/>
            <a:ext cx="4800" cy="402000"/>
          </a:xfrm>
          <a:prstGeom prst="straightConnector1">
            <a:avLst/>
          </a:prstGeom>
          <a:noFill/>
          <a:ln w="24600" cap="flat" cmpd="sng">
            <a:solidFill>
              <a:srgbClr val="000000"/>
            </a:solidFill>
            <a:prstDash val="solid"/>
            <a:round/>
            <a:headEnd type="none" w="sm" len="sm"/>
            <a:tailEnd type="triangle" w="med" len="med"/>
          </a:ln>
        </p:spPr>
      </p:cxnSp>
      <p:cxnSp>
        <p:nvCxnSpPr>
          <p:cNvPr id="8406" name="Google Shape;8406;g344d4b5e9c3_27_1194"/>
          <p:cNvCxnSpPr>
            <a:stCxn id="8400" idx="2"/>
          </p:cNvCxnSpPr>
          <p:nvPr/>
        </p:nvCxnSpPr>
        <p:spPr>
          <a:xfrm flipH="1">
            <a:off x="17860050" y="10679884"/>
            <a:ext cx="2400" cy="119700"/>
          </a:xfrm>
          <a:prstGeom prst="straightConnector1">
            <a:avLst/>
          </a:prstGeom>
          <a:noFill/>
          <a:ln w="24600" cap="flat" cmpd="sng">
            <a:solidFill>
              <a:srgbClr val="000000"/>
            </a:solidFill>
            <a:prstDash val="solid"/>
            <a:round/>
            <a:headEnd type="none" w="sm" len="sm"/>
            <a:tailEnd type="none" w="sm" len="sm"/>
          </a:ln>
        </p:spPr>
      </p:cxnSp>
      <p:cxnSp>
        <p:nvCxnSpPr>
          <p:cNvPr id="8407" name="Google Shape;8407;g344d4b5e9c3_27_1194"/>
          <p:cNvCxnSpPr/>
          <p:nvPr/>
        </p:nvCxnSpPr>
        <p:spPr>
          <a:xfrm>
            <a:off x="17861662" y="10791918"/>
            <a:ext cx="602700" cy="0"/>
          </a:xfrm>
          <a:prstGeom prst="straightConnector1">
            <a:avLst/>
          </a:prstGeom>
          <a:noFill/>
          <a:ln w="24600" cap="flat" cmpd="sng">
            <a:solidFill>
              <a:srgbClr val="000000"/>
            </a:solidFill>
            <a:prstDash val="solid"/>
            <a:round/>
            <a:headEnd type="none" w="sm" len="sm"/>
            <a:tailEnd type="none" w="sm" len="sm"/>
          </a:ln>
        </p:spPr>
      </p:cxnSp>
      <p:cxnSp>
        <p:nvCxnSpPr>
          <p:cNvPr id="8408" name="Google Shape;8408;g344d4b5e9c3_27_1194"/>
          <p:cNvCxnSpPr/>
          <p:nvPr/>
        </p:nvCxnSpPr>
        <p:spPr>
          <a:xfrm>
            <a:off x="17233938" y="10791918"/>
            <a:ext cx="643200" cy="2700"/>
          </a:xfrm>
          <a:prstGeom prst="straightConnector1">
            <a:avLst/>
          </a:prstGeom>
          <a:noFill/>
          <a:ln w="24600" cap="flat" cmpd="sng">
            <a:solidFill>
              <a:srgbClr val="000000"/>
            </a:solidFill>
            <a:prstDash val="solid"/>
            <a:round/>
            <a:headEnd type="none" w="sm" len="sm"/>
            <a:tailEnd type="none" w="sm" len="sm"/>
          </a:ln>
        </p:spPr>
      </p:cxnSp>
      <p:cxnSp>
        <p:nvCxnSpPr>
          <p:cNvPr id="8409" name="Google Shape;8409;g344d4b5e9c3_27_1194"/>
          <p:cNvCxnSpPr>
            <a:endCxn id="8403" idx="0"/>
          </p:cNvCxnSpPr>
          <p:nvPr/>
        </p:nvCxnSpPr>
        <p:spPr>
          <a:xfrm>
            <a:off x="18445559" y="10787837"/>
            <a:ext cx="9900" cy="281700"/>
          </a:xfrm>
          <a:prstGeom prst="straightConnector1">
            <a:avLst/>
          </a:prstGeom>
          <a:noFill/>
          <a:ln w="24600" cap="flat" cmpd="sng">
            <a:solidFill>
              <a:srgbClr val="000000"/>
            </a:solidFill>
            <a:prstDash val="solid"/>
            <a:round/>
            <a:headEnd type="none" w="sm" len="sm"/>
            <a:tailEnd type="triangle" w="med" len="med"/>
          </a:ln>
        </p:spPr>
      </p:cxnSp>
      <p:cxnSp>
        <p:nvCxnSpPr>
          <p:cNvPr id="8410" name="Google Shape;8410;g344d4b5e9c3_27_1194"/>
          <p:cNvCxnSpPr>
            <a:endCxn id="8402" idx="0"/>
          </p:cNvCxnSpPr>
          <p:nvPr/>
        </p:nvCxnSpPr>
        <p:spPr>
          <a:xfrm>
            <a:off x="17227413" y="10783712"/>
            <a:ext cx="5400" cy="296100"/>
          </a:xfrm>
          <a:prstGeom prst="straightConnector1">
            <a:avLst/>
          </a:prstGeom>
          <a:noFill/>
          <a:ln w="24600" cap="flat" cmpd="sng">
            <a:solidFill>
              <a:srgbClr val="000000"/>
            </a:solidFill>
            <a:prstDash val="solid"/>
            <a:round/>
            <a:headEnd type="none" w="sm" len="sm"/>
            <a:tailEnd type="triangle" w="med" len="med"/>
          </a:ln>
        </p:spPr>
      </p:cxnSp>
      <p:cxnSp>
        <p:nvCxnSpPr>
          <p:cNvPr id="8411" name="Google Shape;8411;g344d4b5e9c3_27_1194"/>
          <p:cNvCxnSpPr>
            <a:stCxn id="8399" idx="2"/>
          </p:cNvCxnSpPr>
          <p:nvPr/>
        </p:nvCxnSpPr>
        <p:spPr>
          <a:xfrm flipH="1">
            <a:off x="19338043" y="9874991"/>
            <a:ext cx="1200" cy="120300"/>
          </a:xfrm>
          <a:prstGeom prst="straightConnector1">
            <a:avLst/>
          </a:prstGeom>
          <a:noFill/>
          <a:ln w="24600" cap="flat" cmpd="sng">
            <a:solidFill>
              <a:srgbClr val="000000"/>
            </a:solidFill>
            <a:prstDash val="solid"/>
            <a:round/>
            <a:headEnd type="none" w="sm" len="sm"/>
            <a:tailEnd type="none" w="sm" len="sm"/>
          </a:ln>
        </p:spPr>
      </p:cxnSp>
      <p:cxnSp>
        <p:nvCxnSpPr>
          <p:cNvPr id="8412" name="Google Shape;8412;g344d4b5e9c3_27_1194"/>
          <p:cNvCxnSpPr/>
          <p:nvPr/>
        </p:nvCxnSpPr>
        <p:spPr>
          <a:xfrm>
            <a:off x="19339629" y="10004911"/>
            <a:ext cx="1410000" cy="0"/>
          </a:xfrm>
          <a:prstGeom prst="straightConnector1">
            <a:avLst/>
          </a:prstGeom>
          <a:noFill/>
          <a:ln w="24600" cap="flat" cmpd="sng">
            <a:solidFill>
              <a:srgbClr val="000000"/>
            </a:solidFill>
            <a:prstDash val="solid"/>
            <a:round/>
            <a:headEnd type="none" w="sm" len="sm"/>
            <a:tailEnd type="none" w="sm" len="sm"/>
          </a:ln>
        </p:spPr>
      </p:cxnSp>
      <p:cxnSp>
        <p:nvCxnSpPr>
          <p:cNvPr id="8413" name="Google Shape;8413;g344d4b5e9c3_27_1194"/>
          <p:cNvCxnSpPr/>
          <p:nvPr/>
        </p:nvCxnSpPr>
        <p:spPr>
          <a:xfrm>
            <a:off x="17861069" y="9998500"/>
            <a:ext cx="1478100" cy="3900"/>
          </a:xfrm>
          <a:prstGeom prst="straightConnector1">
            <a:avLst/>
          </a:prstGeom>
          <a:noFill/>
          <a:ln w="24600" cap="flat" cmpd="sng">
            <a:solidFill>
              <a:srgbClr val="000000"/>
            </a:solidFill>
            <a:prstDash val="solid"/>
            <a:round/>
            <a:headEnd type="none" w="sm" len="sm"/>
            <a:tailEnd type="none" w="sm" len="sm"/>
          </a:ln>
        </p:spPr>
      </p:cxnSp>
      <p:cxnSp>
        <p:nvCxnSpPr>
          <p:cNvPr id="8414" name="Google Shape;8414;g344d4b5e9c3_27_1194"/>
          <p:cNvCxnSpPr>
            <a:endCxn id="8400" idx="0"/>
          </p:cNvCxnSpPr>
          <p:nvPr/>
        </p:nvCxnSpPr>
        <p:spPr>
          <a:xfrm flipH="1">
            <a:off x="17862450" y="9988984"/>
            <a:ext cx="5100" cy="402900"/>
          </a:xfrm>
          <a:prstGeom prst="straightConnector1">
            <a:avLst/>
          </a:prstGeom>
          <a:noFill/>
          <a:ln w="24600" cap="flat" cmpd="sng">
            <a:solidFill>
              <a:srgbClr val="000000"/>
            </a:solidFill>
            <a:prstDash val="solid"/>
            <a:round/>
            <a:headEnd type="none" w="sm" len="sm"/>
            <a:tailEnd type="triangle" w="med" len="med"/>
          </a:ln>
        </p:spPr>
      </p:cxnSp>
      <p:sp>
        <p:nvSpPr>
          <p:cNvPr id="8415" name="Google Shape;8415;g344d4b5e9c3_27_1194"/>
          <p:cNvSpPr txBox="1"/>
          <p:nvPr/>
        </p:nvSpPr>
        <p:spPr>
          <a:xfrm>
            <a:off x="17643041" y="13935543"/>
            <a:ext cx="1084500" cy="338700"/>
          </a:xfrm>
          <a:prstGeom prst="rect">
            <a:avLst/>
          </a:prstGeom>
          <a:noFill/>
          <a:ln>
            <a:noFill/>
          </a:ln>
        </p:spPr>
        <p:txBody>
          <a:bodyPr spcFirstLastPara="1" wrap="square" lIns="78725" tIns="78725" rIns="78725" bIns="78725" anchor="t" anchorCtr="0">
            <a:noAutofit/>
          </a:bodyPr>
          <a:lstStyle/>
          <a:p>
            <a:pPr marL="0" marR="0" lvl="0" indent="0" algn="l" rtl="0">
              <a:lnSpc>
                <a:spcPct val="100000"/>
              </a:lnSpc>
              <a:spcBef>
                <a:spcPts val="0"/>
              </a:spcBef>
              <a:spcAft>
                <a:spcPts val="0"/>
              </a:spcAft>
              <a:buClr>
                <a:srgbClr val="000000"/>
              </a:buClr>
              <a:buSzPts val="2669"/>
              <a:buFont typeface="Arial"/>
              <a:buNone/>
            </a:pPr>
            <a:r>
              <a:rPr lang="en-US" sz="2669" b="0" i="0" u="none" strike="noStrike" cap="none">
                <a:solidFill>
                  <a:srgbClr val="A4001D"/>
                </a:solidFill>
                <a:latin typeface="Book Antiqua"/>
                <a:ea typeface="Book Antiqua"/>
                <a:cs typeface="Book Antiqua"/>
                <a:sym typeface="Book Antiqua"/>
              </a:rPr>
              <a:t>Patrol</a:t>
            </a:r>
            <a:endParaRPr sz="2669" b="0" i="0" u="none" strike="noStrike" cap="none">
              <a:solidFill>
                <a:srgbClr val="A4001D"/>
              </a:solidFill>
              <a:latin typeface="Book Antiqua"/>
              <a:ea typeface="Book Antiqua"/>
              <a:cs typeface="Book Antiqua"/>
              <a:sym typeface="Book Antiqua"/>
            </a:endParaRPr>
          </a:p>
        </p:txBody>
      </p:sp>
      <p:cxnSp>
        <p:nvCxnSpPr>
          <p:cNvPr id="8416" name="Google Shape;8416;g344d4b5e9c3_27_1194"/>
          <p:cNvCxnSpPr/>
          <p:nvPr/>
        </p:nvCxnSpPr>
        <p:spPr>
          <a:xfrm flipH="1">
            <a:off x="20730501" y="10004918"/>
            <a:ext cx="5100" cy="402900"/>
          </a:xfrm>
          <a:prstGeom prst="straightConnector1">
            <a:avLst/>
          </a:prstGeom>
          <a:noFill/>
          <a:ln w="24600" cap="flat" cmpd="sng">
            <a:solidFill>
              <a:srgbClr val="000000"/>
            </a:solidFill>
            <a:prstDash val="solid"/>
            <a:round/>
            <a:headEnd type="none" w="sm" len="sm"/>
            <a:tailEnd type="triangle" w="med" len="med"/>
          </a:ln>
        </p:spPr>
      </p:cxnSp>
      <p:grpSp>
        <p:nvGrpSpPr>
          <p:cNvPr id="8417" name="Google Shape;8417;g344d4b5e9c3_27_1194"/>
          <p:cNvGrpSpPr/>
          <p:nvPr/>
        </p:nvGrpSpPr>
        <p:grpSpPr>
          <a:xfrm>
            <a:off x="14920004" y="12102863"/>
            <a:ext cx="567643" cy="283081"/>
            <a:chOff x="17947600" y="13653650"/>
            <a:chExt cx="648735" cy="318462"/>
          </a:xfrm>
        </p:grpSpPr>
        <p:sp>
          <p:nvSpPr>
            <p:cNvPr id="8418" name="Google Shape;8418;g344d4b5e9c3_27_1194"/>
            <p:cNvSpPr/>
            <p:nvPr/>
          </p:nvSpPr>
          <p:spPr>
            <a:xfrm>
              <a:off x="18095001" y="13802912"/>
              <a:ext cx="360300" cy="169200"/>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19" name="Google Shape;8419;g344d4b5e9c3_27_1194"/>
            <p:cNvSpPr/>
            <p:nvPr/>
          </p:nvSpPr>
          <p:spPr>
            <a:xfrm>
              <a:off x="17947600" y="13654423"/>
              <a:ext cx="290100" cy="2124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20" name="Google Shape;8420;g344d4b5e9c3_27_1194"/>
            <p:cNvSpPr/>
            <p:nvPr/>
          </p:nvSpPr>
          <p:spPr>
            <a:xfrm>
              <a:off x="18306235" y="13653650"/>
              <a:ext cx="290100" cy="2124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grpSp>
      <p:sp>
        <p:nvSpPr>
          <p:cNvPr id="8421" name="Google Shape;8421;g344d4b5e9c3_27_1194"/>
          <p:cNvSpPr/>
          <p:nvPr/>
        </p:nvSpPr>
        <p:spPr>
          <a:xfrm>
            <a:off x="15487157" y="12258889"/>
            <a:ext cx="147900" cy="135900"/>
          </a:xfrm>
          <a:prstGeom prst="ellipse">
            <a:avLst/>
          </a:prstGeom>
          <a:noFill/>
          <a:ln w="16400" cap="flat" cmpd="sng">
            <a:solidFill>
              <a:srgbClr val="000000"/>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422" name="Google Shape;8422;g344d4b5e9c3_27_1194"/>
          <p:cNvCxnSpPr>
            <a:stCxn id="8421" idx="4"/>
          </p:cNvCxnSpPr>
          <p:nvPr/>
        </p:nvCxnSpPr>
        <p:spPr>
          <a:xfrm flipH="1">
            <a:off x="15560507" y="12394789"/>
            <a:ext cx="600" cy="162600"/>
          </a:xfrm>
          <a:prstGeom prst="straightConnector1">
            <a:avLst/>
          </a:prstGeom>
          <a:noFill/>
          <a:ln w="16400" cap="flat" cmpd="sng">
            <a:solidFill>
              <a:srgbClr val="000000"/>
            </a:solidFill>
            <a:prstDash val="solid"/>
            <a:round/>
            <a:headEnd type="none" w="sm" len="sm"/>
            <a:tailEnd type="none" w="sm" len="sm"/>
          </a:ln>
        </p:spPr>
      </p:cxnSp>
      <p:cxnSp>
        <p:nvCxnSpPr>
          <p:cNvPr id="8423" name="Google Shape;8423;g344d4b5e9c3_27_1194"/>
          <p:cNvCxnSpPr/>
          <p:nvPr/>
        </p:nvCxnSpPr>
        <p:spPr>
          <a:xfrm rot="10800000" flipH="1">
            <a:off x="15462548" y="12443505"/>
            <a:ext cx="212100" cy="3000"/>
          </a:xfrm>
          <a:prstGeom prst="straightConnector1">
            <a:avLst/>
          </a:prstGeom>
          <a:noFill/>
          <a:ln w="16400" cap="flat" cmpd="sng">
            <a:solidFill>
              <a:srgbClr val="000000"/>
            </a:solidFill>
            <a:prstDash val="solid"/>
            <a:round/>
            <a:headEnd type="none" w="sm" len="sm"/>
            <a:tailEnd type="none" w="sm" len="sm"/>
          </a:ln>
        </p:spPr>
      </p:cxnSp>
      <p:cxnSp>
        <p:nvCxnSpPr>
          <p:cNvPr id="8424" name="Google Shape;8424;g344d4b5e9c3_27_1194"/>
          <p:cNvCxnSpPr/>
          <p:nvPr/>
        </p:nvCxnSpPr>
        <p:spPr>
          <a:xfrm rot="10800000" flipH="1">
            <a:off x="15496582" y="12550560"/>
            <a:ext cx="75000" cy="95700"/>
          </a:xfrm>
          <a:prstGeom prst="straightConnector1">
            <a:avLst/>
          </a:prstGeom>
          <a:noFill/>
          <a:ln w="16400" cap="flat" cmpd="sng">
            <a:solidFill>
              <a:srgbClr val="000000"/>
            </a:solidFill>
            <a:prstDash val="solid"/>
            <a:round/>
            <a:headEnd type="none" w="sm" len="sm"/>
            <a:tailEnd type="none" w="sm" len="sm"/>
          </a:ln>
        </p:spPr>
      </p:cxnSp>
      <p:cxnSp>
        <p:nvCxnSpPr>
          <p:cNvPr id="8425" name="Google Shape;8425;g344d4b5e9c3_27_1194"/>
          <p:cNvCxnSpPr/>
          <p:nvPr/>
        </p:nvCxnSpPr>
        <p:spPr>
          <a:xfrm rot="10800000">
            <a:off x="15571218" y="12554878"/>
            <a:ext cx="54900" cy="100500"/>
          </a:xfrm>
          <a:prstGeom prst="straightConnector1">
            <a:avLst/>
          </a:prstGeom>
          <a:noFill/>
          <a:ln w="16400" cap="flat" cmpd="sng">
            <a:solidFill>
              <a:srgbClr val="000000"/>
            </a:solidFill>
            <a:prstDash val="solid"/>
            <a:round/>
            <a:headEnd type="none" w="sm" len="sm"/>
            <a:tailEnd type="none" w="sm" len="sm"/>
          </a:ln>
        </p:spPr>
      </p:cxnSp>
      <p:sp>
        <p:nvSpPr>
          <p:cNvPr id="8426" name="Google Shape;8426;g344d4b5e9c3_27_1194"/>
          <p:cNvSpPr/>
          <p:nvPr/>
        </p:nvSpPr>
        <p:spPr>
          <a:xfrm>
            <a:off x="15309138" y="12735956"/>
            <a:ext cx="1215900" cy="635700"/>
          </a:xfrm>
          <a:prstGeom prst="ellipse">
            <a:avLst/>
          </a:prstGeom>
          <a:noFill/>
          <a:ln w="16400" cap="flat" cmpd="sng">
            <a:solidFill>
              <a:srgbClr val="564E2B"/>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grpSp>
        <p:nvGrpSpPr>
          <p:cNvPr id="8427" name="Google Shape;8427;g344d4b5e9c3_27_1194"/>
          <p:cNvGrpSpPr/>
          <p:nvPr/>
        </p:nvGrpSpPr>
        <p:grpSpPr>
          <a:xfrm>
            <a:off x="15428075" y="12860515"/>
            <a:ext cx="485297" cy="210269"/>
            <a:chOff x="18537777" y="14353600"/>
            <a:chExt cx="554625" cy="236550"/>
          </a:xfrm>
        </p:grpSpPr>
        <p:sp>
          <p:nvSpPr>
            <p:cNvPr id="8428" name="Google Shape;8428;g344d4b5e9c3_27_1194"/>
            <p:cNvSpPr/>
            <p:nvPr/>
          </p:nvSpPr>
          <p:spPr>
            <a:xfrm>
              <a:off x="18659775" y="14465950"/>
              <a:ext cx="321300" cy="124200"/>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29" name="Google Shape;8429;g344d4b5e9c3_27_1194"/>
            <p:cNvSpPr/>
            <p:nvPr/>
          </p:nvSpPr>
          <p:spPr>
            <a:xfrm>
              <a:off x="18850002" y="14358038"/>
              <a:ext cx="242400" cy="1728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30" name="Google Shape;8430;g344d4b5e9c3_27_1194"/>
            <p:cNvSpPr/>
            <p:nvPr/>
          </p:nvSpPr>
          <p:spPr>
            <a:xfrm>
              <a:off x="18537777" y="14353600"/>
              <a:ext cx="242400" cy="172800"/>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grpSp>
      <p:sp>
        <p:nvSpPr>
          <p:cNvPr id="8431" name="Google Shape;8431;g344d4b5e9c3_27_1194"/>
          <p:cNvSpPr txBox="1"/>
          <p:nvPr/>
        </p:nvSpPr>
        <p:spPr>
          <a:xfrm>
            <a:off x="13641323" y="16957717"/>
            <a:ext cx="8421900" cy="948000"/>
          </a:xfrm>
          <a:prstGeom prst="rect">
            <a:avLst/>
          </a:prstGeom>
          <a:noFill/>
          <a:ln>
            <a:noFill/>
          </a:ln>
        </p:spPr>
        <p:txBody>
          <a:bodyPr spcFirstLastPara="1" wrap="square" lIns="78725" tIns="39350" rIns="78725" bIns="39350" anchor="t" anchorCtr="0">
            <a:spAutoFit/>
          </a:bodyPr>
          <a:lstStyle/>
          <a:p>
            <a:pPr marL="0" marR="0" lvl="0" indent="0" algn="ctr" rtl="0">
              <a:lnSpc>
                <a:spcPct val="100000"/>
              </a:lnSpc>
              <a:spcBef>
                <a:spcPts val="0"/>
              </a:spcBef>
              <a:spcAft>
                <a:spcPts val="0"/>
              </a:spcAft>
              <a:buNone/>
            </a:pPr>
            <a:r>
              <a:rPr lang="en-US" sz="1880" dirty="0"/>
              <a:t>The annotated information was then reconstructed into a set of use case, block definition diagrams and sequence diagrams to provide a comprehensive picture of the missions</a:t>
            </a:r>
            <a:endParaRPr sz="1105" dirty="0"/>
          </a:p>
        </p:txBody>
      </p:sp>
      <p:sp>
        <p:nvSpPr>
          <p:cNvPr id="8432" name="Google Shape;8432;g344d4b5e9c3_27_1194"/>
          <p:cNvSpPr txBox="1"/>
          <p:nvPr/>
        </p:nvSpPr>
        <p:spPr>
          <a:xfrm>
            <a:off x="1275395" y="16957725"/>
            <a:ext cx="5878190" cy="1237200"/>
          </a:xfrm>
          <a:prstGeom prst="rect">
            <a:avLst/>
          </a:prstGeom>
          <a:noFill/>
          <a:ln>
            <a:noFill/>
          </a:ln>
        </p:spPr>
        <p:txBody>
          <a:bodyPr spcFirstLastPara="1" wrap="square" lIns="78725" tIns="39350" rIns="78725" bIns="39350" anchor="t" anchorCtr="0">
            <a:spAutoFit/>
          </a:bodyPr>
          <a:lstStyle/>
          <a:p>
            <a:pPr marL="0" marR="0" lvl="0" indent="0" algn="ctr" rtl="0">
              <a:lnSpc>
                <a:spcPct val="100000"/>
              </a:lnSpc>
              <a:spcBef>
                <a:spcPts val="0"/>
              </a:spcBef>
              <a:spcAft>
                <a:spcPts val="0"/>
              </a:spcAft>
              <a:buNone/>
            </a:pPr>
            <a:r>
              <a:rPr lang="en-US" sz="1880" dirty="0"/>
              <a:t>To obtain details of emergency response missions, we used videos, manuals, and interviews about a specific operation (e.g. UAS water rescue mission, UAS shark patrol)</a:t>
            </a:r>
            <a:endParaRPr sz="1105" dirty="0"/>
          </a:p>
        </p:txBody>
      </p:sp>
      <p:sp>
        <p:nvSpPr>
          <p:cNvPr id="8433" name="Google Shape;8433;g344d4b5e9c3_27_1194"/>
          <p:cNvSpPr txBox="1"/>
          <p:nvPr/>
        </p:nvSpPr>
        <p:spPr>
          <a:xfrm>
            <a:off x="32042746" y="8418000"/>
            <a:ext cx="2323740" cy="854507"/>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3531"/>
              <a:buFont typeface="Arial"/>
              <a:buNone/>
            </a:pPr>
            <a:r>
              <a:rPr lang="en-US" sz="2483" b="1" dirty="0">
                <a:latin typeface="Book Antiqua"/>
                <a:ea typeface="Book Antiqua"/>
                <a:cs typeface="Book Antiqua"/>
                <a:sym typeface="Book Antiqua"/>
              </a:rPr>
              <a:t>GRC </a:t>
            </a:r>
            <a:endParaRPr sz="2483" b="1" dirty="0">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3531"/>
              <a:buFont typeface="Arial"/>
              <a:buNone/>
            </a:pPr>
            <a:r>
              <a:rPr lang="en-US" sz="2483" b="1" dirty="0">
                <a:latin typeface="Book Antiqua"/>
                <a:ea typeface="Book Antiqua"/>
                <a:cs typeface="Book Antiqua"/>
                <a:sym typeface="Book Antiqua"/>
              </a:rPr>
              <a:t>MITIGATION</a:t>
            </a:r>
            <a:endParaRPr sz="3430" b="1" i="0" strike="noStrike" cap="none" dirty="0">
              <a:solidFill>
                <a:srgbClr val="000000"/>
              </a:solidFill>
              <a:latin typeface="Book Antiqua"/>
              <a:ea typeface="Book Antiqua"/>
              <a:cs typeface="Book Antiqua"/>
              <a:sym typeface="Book Antiqua"/>
            </a:endParaRPr>
          </a:p>
        </p:txBody>
      </p:sp>
      <p:sp>
        <p:nvSpPr>
          <p:cNvPr id="8434" name="Google Shape;8434;g344d4b5e9c3_27_1194"/>
          <p:cNvSpPr txBox="1"/>
          <p:nvPr/>
        </p:nvSpPr>
        <p:spPr>
          <a:xfrm>
            <a:off x="32029052" y="13220400"/>
            <a:ext cx="2329842" cy="923171"/>
          </a:xfrm>
          <a:prstGeom prst="rect">
            <a:avLst/>
          </a:prstGeom>
          <a:noFill/>
          <a:ln>
            <a:noFill/>
          </a:ln>
        </p:spPr>
        <p:txBody>
          <a:bodyPr spcFirstLastPara="1" wrap="square" lIns="78725" tIns="78725" rIns="78725" bIns="78725" anchor="t" anchorCtr="0">
            <a:spAutoFit/>
          </a:bodyPr>
          <a:lstStyle/>
          <a:p>
            <a:pPr marL="0" lvl="0" indent="0" algn="ctr" rtl="0">
              <a:spcBef>
                <a:spcPts val="0"/>
              </a:spcBef>
              <a:spcAft>
                <a:spcPts val="0"/>
              </a:spcAft>
              <a:buNone/>
            </a:pPr>
            <a:r>
              <a:rPr lang="en-US" sz="2483" b="1" dirty="0">
                <a:solidFill>
                  <a:schemeClr val="dk1"/>
                </a:solidFill>
                <a:latin typeface="Book Antiqua"/>
                <a:ea typeface="Book Antiqua"/>
                <a:cs typeface="Book Antiqua"/>
                <a:sym typeface="Book Antiqua"/>
              </a:rPr>
              <a:t>ARC</a:t>
            </a:r>
            <a:endParaRPr sz="2483" b="1" dirty="0">
              <a:solidFill>
                <a:schemeClr val="dk1"/>
              </a:solidFill>
              <a:latin typeface="Book Antiqua"/>
              <a:ea typeface="Book Antiqua"/>
              <a:cs typeface="Book Antiqua"/>
              <a:sym typeface="Book Antiqua"/>
            </a:endParaRPr>
          </a:p>
          <a:p>
            <a:pPr marL="0" lvl="0" indent="0" algn="ctr" rtl="0">
              <a:spcBef>
                <a:spcPts val="0"/>
              </a:spcBef>
              <a:spcAft>
                <a:spcPts val="0"/>
              </a:spcAft>
              <a:buNone/>
            </a:pPr>
            <a:r>
              <a:rPr lang="en-US" sz="2483" b="1" dirty="0">
                <a:solidFill>
                  <a:schemeClr val="dk1"/>
                </a:solidFill>
                <a:latin typeface="Book Antiqua"/>
                <a:ea typeface="Book Antiqua"/>
                <a:cs typeface="Book Antiqua"/>
                <a:sym typeface="Book Antiqua"/>
              </a:rPr>
              <a:t>MITIGATION</a:t>
            </a:r>
            <a:endParaRPr sz="2483" b="1" dirty="0">
              <a:solidFill>
                <a:schemeClr val="dk1"/>
              </a:solidFill>
              <a:latin typeface="Book Antiqua"/>
              <a:ea typeface="Book Antiqua"/>
              <a:cs typeface="Book Antiqua"/>
              <a:sym typeface="Book Antiqua"/>
            </a:endParaRPr>
          </a:p>
        </p:txBody>
      </p:sp>
      <p:grpSp>
        <p:nvGrpSpPr>
          <p:cNvPr id="8435" name="Google Shape;8435;g344d4b5e9c3_27_1194"/>
          <p:cNvGrpSpPr/>
          <p:nvPr/>
        </p:nvGrpSpPr>
        <p:grpSpPr>
          <a:xfrm>
            <a:off x="31503612" y="21539776"/>
            <a:ext cx="3699614" cy="3939798"/>
            <a:chOff x="35779882" y="24841538"/>
            <a:chExt cx="4228130" cy="4432217"/>
          </a:xfrm>
        </p:grpSpPr>
        <p:sp>
          <p:nvSpPr>
            <p:cNvPr id="8436" name="Google Shape;8436;g344d4b5e9c3_27_1194"/>
            <p:cNvSpPr/>
            <p:nvPr/>
          </p:nvSpPr>
          <p:spPr>
            <a:xfrm>
              <a:off x="35779882" y="24841538"/>
              <a:ext cx="4228130" cy="4432217"/>
            </a:xfrm>
            <a:custGeom>
              <a:avLst/>
              <a:gdLst/>
              <a:ahLst/>
              <a:cxnLst/>
              <a:rect l="l" t="t" r="r" b="b"/>
              <a:pathLst>
                <a:path w="5156256" h="5168766" extrusionOk="0">
                  <a:moveTo>
                    <a:pt x="322266" y="5168766"/>
                  </a:moveTo>
                  <a:cubicBezTo>
                    <a:pt x="509279" y="5178806"/>
                    <a:pt x="617076" y="5018160"/>
                    <a:pt x="644532" y="4846500"/>
                  </a:cubicBezTo>
                  <a:cubicBezTo>
                    <a:pt x="540790" y="4868167"/>
                    <a:pt x="462946" y="4829671"/>
                    <a:pt x="322266" y="4846500"/>
                  </a:cubicBezTo>
                  <a:cubicBezTo>
                    <a:pt x="401828" y="4855819"/>
                    <a:pt x="474520" y="4770863"/>
                    <a:pt x="483399" y="4685367"/>
                  </a:cubicBezTo>
                  <a:cubicBezTo>
                    <a:pt x="497299" y="4602109"/>
                    <a:pt x="423527" y="4503732"/>
                    <a:pt x="322266" y="4524234"/>
                  </a:cubicBezTo>
                  <a:cubicBezTo>
                    <a:pt x="458458" y="4501928"/>
                    <a:pt x="532426" y="4532851"/>
                    <a:pt x="644532" y="4524234"/>
                  </a:cubicBezTo>
                  <a:cubicBezTo>
                    <a:pt x="597638" y="4299044"/>
                    <a:pt x="647339" y="4248252"/>
                    <a:pt x="644532" y="4041008"/>
                  </a:cubicBezTo>
                  <a:cubicBezTo>
                    <a:pt x="641725" y="3833764"/>
                    <a:pt x="685095" y="3813305"/>
                    <a:pt x="644532" y="3641821"/>
                  </a:cubicBezTo>
                  <a:cubicBezTo>
                    <a:pt x="603969" y="3470337"/>
                    <a:pt x="695390" y="3301225"/>
                    <a:pt x="644532" y="3158594"/>
                  </a:cubicBezTo>
                  <a:cubicBezTo>
                    <a:pt x="593674" y="3015963"/>
                    <a:pt x="664993" y="2797081"/>
                    <a:pt x="644532" y="2675368"/>
                  </a:cubicBezTo>
                  <a:cubicBezTo>
                    <a:pt x="624071" y="2553655"/>
                    <a:pt x="657728" y="2256729"/>
                    <a:pt x="644532" y="2108102"/>
                  </a:cubicBezTo>
                  <a:cubicBezTo>
                    <a:pt x="631336" y="1959475"/>
                    <a:pt x="708814" y="1666847"/>
                    <a:pt x="644532" y="1498817"/>
                  </a:cubicBezTo>
                  <a:cubicBezTo>
                    <a:pt x="580250" y="1330788"/>
                    <a:pt x="692080" y="1268354"/>
                    <a:pt x="644532" y="1099630"/>
                  </a:cubicBezTo>
                  <a:cubicBezTo>
                    <a:pt x="596984" y="930906"/>
                    <a:pt x="705641" y="664037"/>
                    <a:pt x="644532" y="322266"/>
                  </a:cubicBezTo>
                  <a:cubicBezTo>
                    <a:pt x="607501" y="163069"/>
                    <a:pt x="742756" y="16720"/>
                    <a:pt x="966798" y="0"/>
                  </a:cubicBezTo>
                  <a:cubicBezTo>
                    <a:pt x="1156820" y="-26071"/>
                    <a:pt x="1278037" y="59605"/>
                    <a:pt x="1480582" y="0"/>
                  </a:cubicBezTo>
                  <a:cubicBezTo>
                    <a:pt x="1683127" y="-59605"/>
                    <a:pt x="1830176" y="45449"/>
                    <a:pt x="2071710" y="0"/>
                  </a:cubicBezTo>
                  <a:cubicBezTo>
                    <a:pt x="2313244" y="-45449"/>
                    <a:pt x="2546338" y="54107"/>
                    <a:pt x="2701510" y="0"/>
                  </a:cubicBezTo>
                  <a:cubicBezTo>
                    <a:pt x="2856682" y="-54107"/>
                    <a:pt x="3044732" y="38720"/>
                    <a:pt x="3215294" y="0"/>
                  </a:cubicBezTo>
                  <a:cubicBezTo>
                    <a:pt x="3385856" y="-38720"/>
                    <a:pt x="3648771" y="47352"/>
                    <a:pt x="3767750" y="0"/>
                  </a:cubicBezTo>
                  <a:cubicBezTo>
                    <a:pt x="3886729" y="-47352"/>
                    <a:pt x="4076650" y="56449"/>
                    <a:pt x="4242862" y="0"/>
                  </a:cubicBezTo>
                  <a:cubicBezTo>
                    <a:pt x="4409074" y="-56449"/>
                    <a:pt x="4665538" y="5720"/>
                    <a:pt x="4833990" y="0"/>
                  </a:cubicBezTo>
                  <a:cubicBezTo>
                    <a:pt x="5017137" y="1160"/>
                    <a:pt x="5199045" y="127791"/>
                    <a:pt x="5156256" y="322266"/>
                  </a:cubicBezTo>
                  <a:cubicBezTo>
                    <a:pt x="5131082" y="506676"/>
                    <a:pt x="4966066" y="645172"/>
                    <a:pt x="4833990" y="644532"/>
                  </a:cubicBezTo>
                  <a:cubicBezTo>
                    <a:pt x="4677010" y="665014"/>
                    <a:pt x="4623769" y="640925"/>
                    <a:pt x="4511724" y="644532"/>
                  </a:cubicBezTo>
                  <a:cubicBezTo>
                    <a:pt x="4564130" y="754703"/>
                    <a:pt x="4471497" y="1059441"/>
                    <a:pt x="4511724" y="1169778"/>
                  </a:cubicBezTo>
                  <a:cubicBezTo>
                    <a:pt x="4551951" y="1280115"/>
                    <a:pt x="4480198" y="1469345"/>
                    <a:pt x="4511724" y="1653004"/>
                  </a:cubicBezTo>
                  <a:cubicBezTo>
                    <a:pt x="4543250" y="1836663"/>
                    <a:pt x="4464170" y="2102201"/>
                    <a:pt x="4511724" y="2262290"/>
                  </a:cubicBezTo>
                  <a:cubicBezTo>
                    <a:pt x="4559278" y="2422379"/>
                    <a:pt x="4489891" y="2706172"/>
                    <a:pt x="4511724" y="2871575"/>
                  </a:cubicBezTo>
                  <a:cubicBezTo>
                    <a:pt x="4533557" y="3036979"/>
                    <a:pt x="4466382" y="3118094"/>
                    <a:pt x="4511724" y="3354801"/>
                  </a:cubicBezTo>
                  <a:cubicBezTo>
                    <a:pt x="4557066" y="3591508"/>
                    <a:pt x="4463432" y="3718983"/>
                    <a:pt x="4511724" y="3880047"/>
                  </a:cubicBezTo>
                  <a:cubicBezTo>
                    <a:pt x="4560016" y="4041111"/>
                    <a:pt x="4455132" y="4257639"/>
                    <a:pt x="4511724" y="4363274"/>
                  </a:cubicBezTo>
                  <a:cubicBezTo>
                    <a:pt x="4568316" y="4468909"/>
                    <a:pt x="4504539" y="4727161"/>
                    <a:pt x="4511724" y="4846500"/>
                  </a:cubicBezTo>
                  <a:cubicBezTo>
                    <a:pt x="4513426" y="5062407"/>
                    <a:pt x="4377443" y="5130629"/>
                    <a:pt x="4189458" y="5168766"/>
                  </a:cubicBezTo>
                  <a:cubicBezTo>
                    <a:pt x="3960408" y="5202532"/>
                    <a:pt x="3873049" y="5115477"/>
                    <a:pt x="3714346" y="5168766"/>
                  </a:cubicBezTo>
                  <a:cubicBezTo>
                    <a:pt x="3555643" y="5222055"/>
                    <a:pt x="3311758" y="5151636"/>
                    <a:pt x="3084546" y="5168766"/>
                  </a:cubicBezTo>
                  <a:cubicBezTo>
                    <a:pt x="2857334" y="5185896"/>
                    <a:pt x="2639836" y="5128995"/>
                    <a:pt x="2493418" y="5168766"/>
                  </a:cubicBezTo>
                  <a:cubicBezTo>
                    <a:pt x="2347000" y="5208537"/>
                    <a:pt x="2174930" y="5121846"/>
                    <a:pt x="1979634" y="5168766"/>
                  </a:cubicBezTo>
                  <a:cubicBezTo>
                    <a:pt x="1784338" y="5215686"/>
                    <a:pt x="1705736" y="5125124"/>
                    <a:pt x="1465850" y="5168766"/>
                  </a:cubicBezTo>
                  <a:cubicBezTo>
                    <a:pt x="1225964" y="5212408"/>
                    <a:pt x="1143674" y="5128210"/>
                    <a:pt x="874722" y="5168766"/>
                  </a:cubicBezTo>
                  <a:cubicBezTo>
                    <a:pt x="605770" y="5209322"/>
                    <a:pt x="467660" y="5144914"/>
                    <a:pt x="322266" y="5168766"/>
                  </a:cubicBezTo>
                  <a:close/>
                  <a:moveTo>
                    <a:pt x="1289064" y="322266"/>
                  </a:moveTo>
                  <a:cubicBezTo>
                    <a:pt x="1316718" y="512764"/>
                    <a:pt x="1169412" y="647936"/>
                    <a:pt x="966798" y="644532"/>
                  </a:cubicBezTo>
                  <a:cubicBezTo>
                    <a:pt x="852787" y="647327"/>
                    <a:pt x="794952" y="589426"/>
                    <a:pt x="805665" y="483399"/>
                  </a:cubicBezTo>
                  <a:cubicBezTo>
                    <a:pt x="819707" y="373045"/>
                    <a:pt x="876136" y="326202"/>
                    <a:pt x="966798" y="322266"/>
                  </a:cubicBezTo>
                  <a:cubicBezTo>
                    <a:pt x="1079024" y="302955"/>
                    <a:pt x="1159784" y="352511"/>
                    <a:pt x="1289064" y="322266"/>
                  </a:cubicBezTo>
                  <a:close/>
                </a:path>
                <a:path w="5156256" h="5168766" fill="darkenLess" extrusionOk="0">
                  <a:moveTo>
                    <a:pt x="1289064" y="322266"/>
                  </a:moveTo>
                  <a:cubicBezTo>
                    <a:pt x="1291707" y="523965"/>
                    <a:pt x="1151372" y="647336"/>
                    <a:pt x="966798" y="644532"/>
                  </a:cubicBezTo>
                  <a:cubicBezTo>
                    <a:pt x="859797" y="630805"/>
                    <a:pt x="801266" y="590487"/>
                    <a:pt x="805665" y="483399"/>
                  </a:cubicBezTo>
                  <a:cubicBezTo>
                    <a:pt x="793949" y="407952"/>
                    <a:pt x="874079" y="319169"/>
                    <a:pt x="966798" y="322266"/>
                  </a:cubicBezTo>
                  <a:cubicBezTo>
                    <a:pt x="1049591" y="286392"/>
                    <a:pt x="1154100" y="339821"/>
                    <a:pt x="1289064" y="322266"/>
                  </a:cubicBezTo>
                  <a:close/>
                  <a:moveTo>
                    <a:pt x="644532" y="4846500"/>
                  </a:moveTo>
                  <a:cubicBezTo>
                    <a:pt x="629311" y="5020226"/>
                    <a:pt x="508609" y="5204793"/>
                    <a:pt x="322266" y="5168766"/>
                  </a:cubicBezTo>
                  <a:cubicBezTo>
                    <a:pt x="99931" y="5152555"/>
                    <a:pt x="10298" y="5012978"/>
                    <a:pt x="0" y="4846500"/>
                  </a:cubicBezTo>
                  <a:cubicBezTo>
                    <a:pt x="-14191" y="4675666"/>
                    <a:pt x="148420" y="4518971"/>
                    <a:pt x="322266" y="4524234"/>
                  </a:cubicBezTo>
                  <a:cubicBezTo>
                    <a:pt x="413289" y="4534269"/>
                    <a:pt x="496780" y="4605985"/>
                    <a:pt x="483399" y="4685367"/>
                  </a:cubicBezTo>
                  <a:cubicBezTo>
                    <a:pt x="460177" y="4779322"/>
                    <a:pt x="428975" y="4831621"/>
                    <a:pt x="322266" y="4846500"/>
                  </a:cubicBezTo>
                  <a:cubicBezTo>
                    <a:pt x="387993" y="4829430"/>
                    <a:pt x="562221" y="4865393"/>
                    <a:pt x="644532" y="4846500"/>
                  </a:cubicBezTo>
                  <a:close/>
                </a:path>
                <a:path w="5156256" h="5168766" fill="none" extrusionOk="0">
                  <a:moveTo>
                    <a:pt x="644532" y="4524234"/>
                  </a:moveTo>
                  <a:cubicBezTo>
                    <a:pt x="616611" y="4394805"/>
                    <a:pt x="653644" y="4259316"/>
                    <a:pt x="644532" y="4083027"/>
                  </a:cubicBezTo>
                  <a:cubicBezTo>
                    <a:pt x="635420" y="3906738"/>
                    <a:pt x="668840" y="3685705"/>
                    <a:pt x="644532" y="3557781"/>
                  </a:cubicBezTo>
                  <a:cubicBezTo>
                    <a:pt x="620224" y="3429857"/>
                    <a:pt x="687087" y="3255075"/>
                    <a:pt x="644532" y="3116575"/>
                  </a:cubicBezTo>
                  <a:cubicBezTo>
                    <a:pt x="601977" y="2978075"/>
                    <a:pt x="668345" y="2807497"/>
                    <a:pt x="644532" y="2633348"/>
                  </a:cubicBezTo>
                  <a:cubicBezTo>
                    <a:pt x="620719" y="2459199"/>
                    <a:pt x="669917" y="2412315"/>
                    <a:pt x="644532" y="2234161"/>
                  </a:cubicBezTo>
                  <a:cubicBezTo>
                    <a:pt x="619147" y="2056007"/>
                    <a:pt x="678818" y="1956273"/>
                    <a:pt x="644532" y="1708915"/>
                  </a:cubicBezTo>
                  <a:cubicBezTo>
                    <a:pt x="610246" y="1461557"/>
                    <a:pt x="695532" y="1465299"/>
                    <a:pt x="644532" y="1267709"/>
                  </a:cubicBezTo>
                  <a:cubicBezTo>
                    <a:pt x="593532" y="1070119"/>
                    <a:pt x="645457" y="958634"/>
                    <a:pt x="644532" y="868522"/>
                  </a:cubicBezTo>
                  <a:cubicBezTo>
                    <a:pt x="643607" y="778410"/>
                    <a:pt x="686916" y="521285"/>
                    <a:pt x="644532" y="322266"/>
                  </a:cubicBezTo>
                  <a:cubicBezTo>
                    <a:pt x="632105" y="149750"/>
                    <a:pt x="817841" y="5475"/>
                    <a:pt x="966798" y="0"/>
                  </a:cubicBezTo>
                  <a:cubicBezTo>
                    <a:pt x="1087972" y="-27290"/>
                    <a:pt x="1282386" y="38074"/>
                    <a:pt x="1441910" y="0"/>
                  </a:cubicBezTo>
                  <a:cubicBezTo>
                    <a:pt x="1601434" y="-38074"/>
                    <a:pt x="1842340" y="14373"/>
                    <a:pt x="1955694" y="0"/>
                  </a:cubicBezTo>
                  <a:cubicBezTo>
                    <a:pt x="2069048" y="-14373"/>
                    <a:pt x="2271241" y="25294"/>
                    <a:pt x="2546822" y="0"/>
                  </a:cubicBezTo>
                  <a:cubicBezTo>
                    <a:pt x="2822403" y="-25294"/>
                    <a:pt x="3032263" y="5937"/>
                    <a:pt x="3176622" y="0"/>
                  </a:cubicBezTo>
                  <a:cubicBezTo>
                    <a:pt x="3320981" y="-5937"/>
                    <a:pt x="3458381" y="32978"/>
                    <a:pt x="3613062" y="0"/>
                  </a:cubicBezTo>
                  <a:cubicBezTo>
                    <a:pt x="3767743" y="-32978"/>
                    <a:pt x="4040520" y="1438"/>
                    <a:pt x="4165518" y="0"/>
                  </a:cubicBezTo>
                  <a:cubicBezTo>
                    <a:pt x="4290516" y="-1438"/>
                    <a:pt x="4678559" y="41837"/>
                    <a:pt x="4833990" y="0"/>
                  </a:cubicBezTo>
                  <a:cubicBezTo>
                    <a:pt x="5035791" y="575"/>
                    <a:pt x="5174943" y="146708"/>
                    <a:pt x="5156256" y="322266"/>
                  </a:cubicBezTo>
                  <a:cubicBezTo>
                    <a:pt x="5158515" y="488709"/>
                    <a:pt x="5015669" y="618500"/>
                    <a:pt x="4833990" y="644532"/>
                  </a:cubicBezTo>
                  <a:cubicBezTo>
                    <a:pt x="4723883" y="670700"/>
                    <a:pt x="4611806" y="626455"/>
                    <a:pt x="4511724" y="644532"/>
                  </a:cubicBezTo>
                  <a:cubicBezTo>
                    <a:pt x="4542966" y="810975"/>
                    <a:pt x="4493035" y="906071"/>
                    <a:pt x="4511724" y="1127758"/>
                  </a:cubicBezTo>
                  <a:cubicBezTo>
                    <a:pt x="4530413" y="1349445"/>
                    <a:pt x="4511146" y="1416472"/>
                    <a:pt x="4511724" y="1695024"/>
                  </a:cubicBezTo>
                  <a:cubicBezTo>
                    <a:pt x="4512302" y="1973576"/>
                    <a:pt x="4454921" y="2086685"/>
                    <a:pt x="4511724" y="2262290"/>
                  </a:cubicBezTo>
                  <a:cubicBezTo>
                    <a:pt x="4568527" y="2437895"/>
                    <a:pt x="4479451" y="2549701"/>
                    <a:pt x="4511724" y="2829555"/>
                  </a:cubicBezTo>
                  <a:cubicBezTo>
                    <a:pt x="4543997" y="3109410"/>
                    <a:pt x="4504381" y="3097368"/>
                    <a:pt x="4511724" y="3312782"/>
                  </a:cubicBezTo>
                  <a:cubicBezTo>
                    <a:pt x="4519067" y="3528196"/>
                    <a:pt x="4500292" y="3727612"/>
                    <a:pt x="4511724" y="3838028"/>
                  </a:cubicBezTo>
                  <a:cubicBezTo>
                    <a:pt x="4523156" y="3948444"/>
                    <a:pt x="4429576" y="4578548"/>
                    <a:pt x="4511724" y="4846500"/>
                  </a:cubicBezTo>
                  <a:cubicBezTo>
                    <a:pt x="4537730" y="5039081"/>
                    <a:pt x="4364693" y="5136450"/>
                    <a:pt x="4189458" y="5168766"/>
                  </a:cubicBezTo>
                  <a:cubicBezTo>
                    <a:pt x="3982087" y="5202346"/>
                    <a:pt x="3900382" y="5158066"/>
                    <a:pt x="3753018" y="5168766"/>
                  </a:cubicBezTo>
                  <a:cubicBezTo>
                    <a:pt x="3605654" y="5179466"/>
                    <a:pt x="3471966" y="5107675"/>
                    <a:pt x="3239234" y="5168766"/>
                  </a:cubicBezTo>
                  <a:cubicBezTo>
                    <a:pt x="3006502" y="5229857"/>
                    <a:pt x="2801645" y="5164655"/>
                    <a:pt x="2609434" y="5168766"/>
                  </a:cubicBezTo>
                  <a:cubicBezTo>
                    <a:pt x="2417223" y="5172877"/>
                    <a:pt x="2183213" y="5150506"/>
                    <a:pt x="2056978" y="5168766"/>
                  </a:cubicBezTo>
                  <a:cubicBezTo>
                    <a:pt x="1930743" y="5187026"/>
                    <a:pt x="1601050" y="5131357"/>
                    <a:pt x="1465850" y="5168766"/>
                  </a:cubicBezTo>
                  <a:cubicBezTo>
                    <a:pt x="1330650" y="5206175"/>
                    <a:pt x="1104753" y="5109208"/>
                    <a:pt x="952066" y="5168766"/>
                  </a:cubicBezTo>
                  <a:cubicBezTo>
                    <a:pt x="799379" y="5228324"/>
                    <a:pt x="478085" y="5110253"/>
                    <a:pt x="322266" y="5168766"/>
                  </a:cubicBezTo>
                  <a:cubicBezTo>
                    <a:pt x="139045" y="5166654"/>
                    <a:pt x="1929" y="5042643"/>
                    <a:pt x="0" y="4846500"/>
                  </a:cubicBezTo>
                  <a:cubicBezTo>
                    <a:pt x="-52729" y="4672383"/>
                    <a:pt x="160792" y="4536700"/>
                    <a:pt x="322266" y="4524234"/>
                  </a:cubicBezTo>
                  <a:cubicBezTo>
                    <a:pt x="450387" y="4521436"/>
                    <a:pt x="496943" y="4555998"/>
                    <a:pt x="644532" y="4524234"/>
                  </a:cubicBezTo>
                  <a:close/>
                  <a:moveTo>
                    <a:pt x="966798" y="0"/>
                  </a:moveTo>
                  <a:cubicBezTo>
                    <a:pt x="1128828" y="1266"/>
                    <a:pt x="1295126" y="145698"/>
                    <a:pt x="1289064" y="322266"/>
                  </a:cubicBezTo>
                  <a:cubicBezTo>
                    <a:pt x="1308743" y="512327"/>
                    <a:pt x="1120467" y="685377"/>
                    <a:pt x="966798" y="644532"/>
                  </a:cubicBezTo>
                  <a:cubicBezTo>
                    <a:pt x="873380" y="649238"/>
                    <a:pt x="812685" y="578023"/>
                    <a:pt x="805665" y="483399"/>
                  </a:cubicBezTo>
                  <a:cubicBezTo>
                    <a:pt x="816136" y="394708"/>
                    <a:pt x="869635" y="329889"/>
                    <a:pt x="966798" y="322266"/>
                  </a:cubicBezTo>
                  <a:cubicBezTo>
                    <a:pt x="1126783" y="308219"/>
                    <a:pt x="1204076" y="328555"/>
                    <a:pt x="1289064" y="322266"/>
                  </a:cubicBezTo>
                  <a:moveTo>
                    <a:pt x="4511724" y="644532"/>
                  </a:moveTo>
                  <a:cubicBezTo>
                    <a:pt x="4319158" y="671697"/>
                    <a:pt x="4185015" y="623449"/>
                    <a:pt x="4027251" y="644532"/>
                  </a:cubicBezTo>
                  <a:cubicBezTo>
                    <a:pt x="3869487" y="665615"/>
                    <a:pt x="3612980" y="614425"/>
                    <a:pt x="3365531" y="644532"/>
                  </a:cubicBezTo>
                  <a:cubicBezTo>
                    <a:pt x="3118082" y="674639"/>
                    <a:pt x="2978747" y="591754"/>
                    <a:pt x="2845609" y="644532"/>
                  </a:cubicBezTo>
                  <a:cubicBezTo>
                    <a:pt x="2712471" y="697310"/>
                    <a:pt x="2356787" y="572708"/>
                    <a:pt x="2183889" y="644532"/>
                  </a:cubicBezTo>
                  <a:cubicBezTo>
                    <a:pt x="2010991" y="716356"/>
                    <a:pt x="1894292" y="585922"/>
                    <a:pt x="1663967" y="644532"/>
                  </a:cubicBezTo>
                  <a:cubicBezTo>
                    <a:pt x="1433642" y="703142"/>
                    <a:pt x="1286272" y="624971"/>
                    <a:pt x="966798" y="644532"/>
                  </a:cubicBezTo>
                  <a:moveTo>
                    <a:pt x="322266" y="4524234"/>
                  </a:moveTo>
                  <a:cubicBezTo>
                    <a:pt x="415941" y="4526747"/>
                    <a:pt x="479877" y="4590682"/>
                    <a:pt x="483399" y="4685367"/>
                  </a:cubicBezTo>
                  <a:cubicBezTo>
                    <a:pt x="492487" y="4761646"/>
                    <a:pt x="422602" y="4859637"/>
                    <a:pt x="322266" y="4846500"/>
                  </a:cubicBezTo>
                  <a:cubicBezTo>
                    <a:pt x="482429" y="4835044"/>
                    <a:pt x="538729" y="4849895"/>
                    <a:pt x="644532" y="4846500"/>
                  </a:cubicBezTo>
                  <a:moveTo>
                    <a:pt x="322266" y="5168766"/>
                  </a:moveTo>
                  <a:cubicBezTo>
                    <a:pt x="506027" y="5170686"/>
                    <a:pt x="629073" y="5064182"/>
                    <a:pt x="644532" y="4846500"/>
                  </a:cubicBezTo>
                  <a:cubicBezTo>
                    <a:pt x="612430" y="4732411"/>
                    <a:pt x="671394" y="4645291"/>
                    <a:pt x="644532" y="4524234"/>
                  </a:cubicBezTo>
                </a:path>
              </a:pathLst>
            </a:custGeom>
            <a:noFill/>
            <a:ln w="6562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437" name="Google Shape;8437;g344d4b5e9c3_27_1194"/>
            <p:cNvSpPr/>
            <p:nvPr/>
          </p:nvSpPr>
          <p:spPr>
            <a:xfrm>
              <a:off x="38215249" y="28203438"/>
              <a:ext cx="621105" cy="958342"/>
            </a:xfrm>
            <a:custGeom>
              <a:avLst/>
              <a:gdLst/>
              <a:ahLst/>
              <a:cxnLst/>
              <a:rect l="l" t="t" r="r" b="b"/>
              <a:pathLst>
                <a:path w="757445" h="1117600" extrusionOk="0">
                  <a:moveTo>
                    <a:pt x="381525" y="756920"/>
                  </a:moveTo>
                  <a:cubicBezTo>
                    <a:pt x="305131" y="728272"/>
                    <a:pt x="320409" y="738238"/>
                    <a:pt x="224045" y="655320"/>
                  </a:cubicBezTo>
                  <a:cubicBezTo>
                    <a:pt x="187740" y="624081"/>
                    <a:pt x="150953" y="592206"/>
                    <a:pt x="122445" y="553720"/>
                  </a:cubicBezTo>
                  <a:cubicBezTo>
                    <a:pt x="82686" y="500046"/>
                    <a:pt x="54712" y="438573"/>
                    <a:pt x="20845" y="381000"/>
                  </a:cubicBezTo>
                  <a:cubicBezTo>
                    <a:pt x="6604" y="288436"/>
                    <a:pt x="-22627" y="206942"/>
                    <a:pt x="31005" y="116840"/>
                  </a:cubicBezTo>
                  <a:cubicBezTo>
                    <a:pt x="52519" y="80697"/>
                    <a:pt x="91295" y="56927"/>
                    <a:pt x="127525" y="35560"/>
                  </a:cubicBezTo>
                  <a:cubicBezTo>
                    <a:pt x="158432" y="17333"/>
                    <a:pt x="195258" y="11853"/>
                    <a:pt x="229125" y="0"/>
                  </a:cubicBezTo>
                  <a:cubicBezTo>
                    <a:pt x="247752" y="3387"/>
                    <a:pt x="272270" y="-3849"/>
                    <a:pt x="285005" y="10160"/>
                  </a:cubicBezTo>
                  <a:cubicBezTo>
                    <a:pt x="391959" y="127809"/>
                    <a:pt x="397244" y="226231"/>
                    <a:pt x="437405" y="375920"/>
                  </a:cubicBezTo>
                  <a:cubicBezTo>
                    <a:pt x="440316" y="477797"/>
                    <a:pt x="451465" y="609128"/>
                    <a:pt x="427245" y="711200"/>
                  </a:cubicBezTo>
                  <a:cubicBezTo>
                    <a:pt x="411938" y="775707"/>
                    <a:pt x="328725" y="951892"/>
                    <a:pt x="290085" y="1000760"/>
                  </a:cubicBezTo>
                  <a:cubicBezTo>
                    <a:pt x="247099" y="1055125"/>
                    <a:pt x="166682" y="1087862"/>
                    <a:pt x="107205" y="1117600"/>
                  </a:cubicBezTo>
                  <a:cubicBezTo>
                    <a:pt x="95352" y="1085427"/>
                    <a:pt x="66431" y="1054969"/>
                    <a:pt x="71645" y="1021080"/>
                  </a:cubicBezTo>
                  <a:cubicBezTo>
                    <a:pt x="80979" y="960412"/>
                    <a:pt x="104722" y="897123"/>
                    <a:pt x="147845" y="853440"/>
                  </a:cubicBezTo>
                  <a:cubicBezTo>
                    <a:pt x="260917" y="738900"/>
                    <a:pt x="443544" y="621134"/>
                    <a:pt x="605045" y="558800"/>
                  </a:cubicBezTo>
                  <a:cubicBezTo>
                    <a:pt x="773077" y="493946"/>
                    <a:pt x="715149" y="550296"/>
                    <a:pt x="757445" y="508000"/>
                  </a:cubicBezTo>
                </a:path>
              </a:pathLst>
            </a:custGeom>
            <a:no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438" name="Google Shape;8438;g344d4b5e9c3_27_1194"/>
            <p:cNvSpPr/>
            <p:nvPr/>
          </p:nvSpPr>
          <p:spPr>
            <a:xfrm>
              <a:off x="37511422" y="28646901"/>
              <a:ext cx="350400" cy="394500"/>
            </a:xfrm>
            <a:prstGeom prst="mathMultiply">
              <a:avLst>
                <a:gd name="adj1" fmla="val 23520"/>
              </a:avLst>
            </a:prstGeom>
            <a:solidFill>
              <a:schemeClr val="dk1"/>
            </a:solidFill>
            <a:ln w="8200" cap="flat" cmpd="sng">
              <a:solidFill>
                <a:srgbClr val="564E2B"/>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pic>
          <p:nvPicPr>
            <p:cNvPr id="8439" name="Google Shape;8439;g344d4b5e9c3_27_1194"/>
            <p:cNvPicPr preferRelativeResize="0"/>
            <p:nvPr/>
          </p:nvPicPr>
          <p:blipFill>
            <a:blip r:embed="rId4">
              <a:alphaModFix/>
            </a:blip>
            <a:stretch>
              <a:fillRect/>
            </a:stretch>
          </p:blipFill>
          <p:spPr>
            <a:xfrm>
              <a:off x="36435950" y="25732875"/>
              <a:ext cx="3077650" cy="2505075"/>
            </a:xfrm>
            <a:prstGeom prst="rect">
              <a:avLst/>
            </a:prstGeom>
            <a:noFill/>
            <a:ln>
              <a:noFill/>
            </a:ln>
          </p:spPr>
        </p:pic>
      </p:grpSp>
      <p:sp>
        <p:nvSpPr>
          <p:cNvPr id="8440" name="Google Shape;8440;g344d4b5e9c3_27_1194"/>
          <p:cNvSpPr/>
          <p:nvPr/>
        </p:nvSpPr>
        <p:spPr>
          <a:xfrm>
            <a:off x="15496323" y="13161667"/>
            <a:ext cx="943249" cy="119727"/>
          </a:xfrm>
          <a:custGeom>
            <a:avLst/>
            <a:gdLst/>
            <a:ahLst/>
            <a:cxnLst/>
            <a:rect l="l" t="t" r="r" b="b"/>
            <a:pathLst>
              <a:path w="66826" h="11279" extrusionOk="0">
                <a:moveTo>
                  <a:pt x="0" y="9979"/>
                </a:moveTo>
                <a:cubicBezTo>
                  <a:pt x="2380" y="8619"/>
                  <a:pt x="5039" y="7358"/>
                  <a:pt x="6652" y="5141"/>
                </a:cubicBezTo>
                <a:cubicBezTo>
                  <a:pt x="7793" y="3573"/>
                  <a:pt x="7434" y="0"/>
                  <a:pt x="9373" y="0"/>
                </a:cubicBezTo>
                <a:cubicBezTo>
                  <a:pt x="10286" y="0"/>
                  <a:pt x="9387" y="1856"/>
                  <a:pt x="9676" y="2722"/>
                </a:cubicBezTo>
                <a:cubicBezTo>
                  <a:pt x="10492" y="5171"/>
                  <a:pt x="12273" y="7488"/>
                  <a:pt x="14514" y="8769"/>
                </a:cubicBezTo>
                <a:cubicBezTo>
                  <a:pt x="17455" y="10451"/>
                  <a:pt x="23839" y="6971"/>
                  <a:pt x="23283" y="3629"/>
                </a:cubicBezTo>
                <a:cubicBezTo>
                  <a:pt x="23151" y="2834"/>
                  <a:pt x="22965" y="5307"/>
                  <a:pt x="23283" y="6048"/>
                </a:cubicBezTo>
                <a:cubicBezTo>
                  <a:pt x="24584" y="9083"/>
                  <a:pt x="28547" y="10387"/>
                  <a:pt x="31750" y="11188"/>
                </a:cubicBezTo>
                <a:cubicBezTo>
                  <a:pt x="34667" y="11917"/>
                  <a:pt x="34488" y="4233"/>
                  <a:pt x="37495" y="4233"/>
                </a:cubicBezTo>
                <a:cubicBezTo>
                  <a:pt x="38451" y="4233"/>
                  <a:pt x="37804" y="6208"/>
                  <a:pt x="38402" y="6955"/>
                </a:cubicBezTo>
                <a:cubicBezTo>
                  <a:pt x="39840" y="8751"/>
                  <a:pt x="42238" y="9650"/>
                  <a:pt x="44450" y="10281"/>
                </a:cubicBezTo>
                <a:cubicBezTo>
                  <a:pt x="47542" y="11163"/>
                  <a:pt x="49398" y="5141"/>
                  <a:pt x="52614" y="5141"/>
                </a:cubicBezTo>
                <a:cubicBezTo>
                  <a:pt x="54899" y="5141"/>
                  <a:pt x="55010" y="9479"/>
                  <a:pt x="57150" y="10281"/>
                </a:cubicBezTo>
                <a:cubicBezTo>
                  <a:pt x="60410" y="11503"/>
                  <a:pt x="65723" y="9652"/>
                  <a:pt x="66826" y="6350"/>
                </a:cubicBezTo>
              </a:path>
            </a:pathLst>
          </a:custGeom>
          <a:noFill/>
          <a:ln w="8200" cap="flat" cmpd="sng">
            <a:solidFill>
              <a:schemeClr val="dk1"/>
            </a:solidFill>
            <a:prstDash val="solid"/>
            <a:round/>
            <a:headEnd type="none" w="med" len="med"/>
            <a:tailEnd type="none" w="med" len="med"/>
          </a:ln>
        </p:spPr>
        <p:txBody>
          <a:bodyPr/>
          <a:lstStyle/>
          <a:p>
            <a:endParaRPr lang="en-US"/>
          </a:p>
        </p:txBody>
      </p:sp>
      <p:sp>
        <p:nvSpPr>
          <p:cNvPr id="8441" name="Google Shape;8441;g344d4b5e9c3_27_1194"/>
          <p:cNvSpPr/>
          <p:nvPr/>
        </p:nvSpPr>
        <p:spPr>
          <a:xfrm rot="521181">
            <a:off x="24784410" y="13925387"/>
            <a:ext cx="349610" cy="173014"/>
          </a:xfrm>
          <a:prstGeom prst="rect">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42" name="Google Shape;8442;g344d4b5e9c3_27_1194"/>
          <p:cNvSpPr/>
          <p:nvPr/>
        </p:nvSpPr>
        <p:spPr>
          <a:xfrm rot="518365">
            <a:off x="25002100" y="13806870"/>
            <a:ext cx="281595" cy="217649"/>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sp>
        <p:nvSpPr>
          <p:cNvPr id="8443" name="Google Shape;8443;g344d4b5e9c3_27_1194"/>
          <p:cNvSpPr/>
          <p:nvPr/>
        </p:nvSpPr>
        <p:spPr>
          <a:xfrm rot="518365">
            <a:off x="24666636" y="13755681"/>
            <a:ext cx="281595" cy="217649"/>
          </a:xfrm>
          <a:prstGeom prst="star4">
            <a:avLst>
              <a:gd name="adj" fmla="val 12500"/>
            </a:avLst>
          </a:prstGeom>
          <a:solidFill>
            <a:srgbClr val="A4001D"/>
          </a:solidFill>
          <a:ln w="8200" cap="flat" cmpd="sng">
            <a:solidFill>
              <a:schemeClr val="dk2"/>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grpSp>
        <p:nvGrpSpPr>
          <p:cNvPr id="8444" name="Google Shape;8444;g344d4b5e9c3_27_1194"/>
          <p:cNvGrpSpPr/>
          <p:nvPr/>
        </p:nvGrpSpPr>
        <p:grpSpPr>
          <a:xfrm>
            <a:off x="15992273" y="12918409"/>
            <a:ext cx="254604" cy="328283"/>
            <a:chOff x="19107575" y="14553425"/>
            <a:chExt cx="335800" cy="426287"/>
          </a:xfrm>
        </p:grpSpPr>
        <p:sp>
          <p:nvSpPr>
            <p:cNvPr id="8445" name="Google Shape;8445;g344d4b5e9c3_27_1194"/>
            <p:cNvSpPr/>
            <p:nvPr/>
          </p:nvSpPr>
          <p:spPr>
            <a:xfrm>
              <a:off x="19121475" y="14577974"/>
              <a:ext cx="321900" cy="380707"/>
            </a:xfrm>
            <a:custGeom>
              <a:avLst/>
              <a:gdLst/>
              <a:ahLst/>
              <a:cxnLst/>
              <a:rect l="l" t="t" r="r" b="b"/>
              <a:pathLst>
                <a:path w="12449" h="16221" extrusionOk="0">
                  <a:moveTo>
                    <a:pt x="0" y="0"/>
                  </a:moveTo>
                  <a:cubicBezTo>
                    <a:pt x="1792" y="660"/>
                    <a:pt x="8676" y="1258"/>
                    <a:pt x="10751" y="3961"/>
                  </a:cubicBezTo>
                  <a:cubicBezTo>
                    <a:pt x="12826" y="6665"/>
                    <a:pt x="12166" y="14178"/>
                    <a:pt x="12449" y="16221"/>
                  </a:cubicBezTo>
                </a:path>
              </a:pathLst>
            </a:custGeom>
            <a:noFill/>
            <a:ln w="28425" cap="flat" cmpd="sng">
              <a:solidFill>
                <a:srgbClr val="A4001D"/>
              </a:solidFill>
              <a:prstDash val="solid"/>
              <a:round/>
              <a:headEnd type="none" w="med" len="med"/>
              <a:tailEnd type="none" w="med" len="med"/>
            </a:ln>
          </p:spPr>
          <p:txBody>
            <a:bodyPr/>
            <a:lstStyle/>
            <a:p>
              <a:endParaRPr lang="en-US"/>
            </a:p>
          </p:txBody>
        </p:sp>
        <p:sp>
          <p:nvSpPr>
            <p:cNvPr id="8446" name="Google Shape;8446;g344d4b5e9c3_27_1194"/>
            <p:cNvSpPr/>
            <p:nvPr/>
          </p:nvSpPr>
          <p:spPr>
            <a:xfrm>
              <a:off x="19107575" y="14553425"/>
              <a:ext cx="145795" cy="426287"/>
            </a:xfrm>
            <a:custGeom>
              <a:avLst/>
              <a:gdLst/>
              <a:ahLst/>
              <a:cxnLst/>
              <a:rect l="l" t="t" r="r" b="b"/>
              <a:pathLst>
                <a:path w="4890" h="16204" extrusionOk="0">
                  <a:moveTo>
                    <a:pt x="0" y="0"/>
                  </a:moveTo>
                  <a:cubicBezTo>
                    <a:pt x="803" y="1314"/>
                    <a:pt x="4525" y="5182"/>
                    <a:pt x="4817" y="7883"/>
                  </a:cubicBezTo>
                  <a:cubicBezTo>
                    <a:pt x="5109" y="10584"/>
                    <a:pt x="2263" y="14817"/>
                    <a:pt x="1752" y="16204"/>
                  </a:cubicBezTo>
                </a:path>
              </a:pathLst>
            </a:custGeom>
            <a:noFill/>
            <a:ln w="28425" cap="flat" cmpd="sng">
              <a:solidFill>
                <a:srgbClr val="A4001D"/>
              </a:solidFill>
              <a:prstDash val="solid"/>
              <a:round/>
              <a:headEnd type="none" w="med" len="med"/>
              <a:tailEnd type="none" w="med" len="med"/>
            </a:ln>
          </p:spPr>
          <p:txBody>
            <a:bodyPr/>
            <a:lstStyle/>
            <a:p>
              <a:endParaRPr lang="en-US"/>
            </a:p>
          </p:txBody>
        </p:sp>
      </p:grpSp>
      <p:grpSp>
        <p:nvGrpSpPr>
          <p:cNvPr id="8447" name="Google Shape;8447;g344d4b5e9c3_27_1194"/>
          <p:cNvGrpSpPr/>
          <p:nvPr/>
        </p:nvGrpSpPr>
        <p:grpSpPr>
          <a:xfrm>
            <a:off x="15906391" y="24107871"/>
            <a:ext cx="818193" cy="488794"/>
            <a:chOff x="26393328" y="15617725"/>
            <a:chExt cx="741587" cy="436112"/>
          </a:xfrm>
        </p:grpSpPr>
        <p:sp>
          <p:nvSpPr>
            <p:cNvPr id="8448" name="Google Shape;8448;g344d4b5e9c3_27_1194"/>
            <p:cNvSpPr/>
            <p:nvPr/>
          </p:nvSpPr>
          <p:spPr>
            <a:xfrm rot="512995">
              <a:off x="26546380" y="15830804"/>
              <a:ext cx="399540" cy="194665"/>
            </a:xfrm>
            <a:prstGeom prst="rect">
              <a:avLst/>
            </a:prstGeom>
            <a:solidFill>
              <a:srgbClr val="A4001D"/>
            </a:solidFill>
            <a:ln w="10325" cap="flat" cmpd="sng">
              <a:solidFill>
                <a:schemeClr val="dk2"/>
              </a:solidFill>
              <a:prstDash val="solid"/>
              <a:round/>
              <a:headEnd type="none" w="sm" len="sm"/>
              <a:tailEnd type="none" w="sm" len="sm"/>
            </a:ln>
          </p:spPr>
          <p:txBody>
            <a:bodyPr spcFirstLastPara="1" wrap="square" lIns="112875" tIns="112875" rIns="112875" bIns="112875" anchor="ctr" anchorCtr="0">
              <a:noAutofit/>
            </a:bodyPr>
            <a:lstStyle/>
            <a:p>
              <a:pPr marL="0" marR="0" lvl="0" indent="0" algn="ctr" rtl="0">
                <a:lnSpc>
                  <a:spcPct val="100000"/>
                </a:lnSpc>
                <a:spcBef>
                  <a:spcPts val="0"/>
                </a:spcBef>
                <a:spcAft>
                  <a:spcPts val="0"/>
                </a:spcAft>
                <a:buClr>
                  <a:srgbClr val="000000"/>
                </a:buClr>
                <a:buSzPts val="1737"/>
                <a:buFont typeface="Arial"/>
                <a:buNone/>
              </a:pPr>
              <a:endParaRPr sz="1737" b="0" i="0" u="none" strike="noStrike" cap="none">
                <a:solidFill>
                  <a:srgbClr val="000000"/>
                </a:solidFill>
                <a:latin typeface="Book Antiqua"/>
                <a:ea typeface="Book Antiqua"/>
                <a:cs typeface="Book Antiqua"/>
                <a:sym typeface="Book Antiqua"/>
              </a:endParaRPr>
            </a:p>
          </p:txBody>
        </p:sp>
        <p:sp>
          <p:nvSpPr>
            <p:cNvPr id="8449" name="Google Shape;8449;g344d4b5e9c3_27_1194"/>
            <p:cNvSpPr/>
            <p:nvPr/>
          </p:nvSpPr>
          <p:spPr>
            <a:xfrm rot="508674">
              <a:off x="26795059" y="15697351"/>
              <a:ext cx="321513" cy="244823"/>
            </a:xfrm>
            <a:prstGeom prst="star4">
              <a:avLst>
                <a:gd name="adj" fmla="val 12500"/>
              </a:avLst>
            </a:prstGeom>
            <a:solidFill>
              <a:srgbClr val="A4001D"/>
            </a:solidFill>
            <a:ln w="10325" cap="flat" cmpd="sng">
              <a:solidFill>
                <a:schemeClr val="dk2"/>
              </a:solidFill>
              <a:prstDash val="solid"/>
              <a:round/>
              <a:headEnd type="none" w="sm" len="sm"/>
              <a:tailEnd type="none" w="sm" len="sm"/>
            </a:ln>
          </p:spPr>
          <p:txBody>
            <a:bodyPr spcFirstLastPara="1" wrap="square" lIns="112875" tIns="112875" rIns="112875" bIns="112875" anchor="ctr" anchorCtr="0">
              <a:noAutofit/>
            </a:bodyPr>
            <a:lstStyle/>
            <a:p>
              <a:pPr marL="0" marR="0" lvl="0" indent="0" algn="ctr" rtl="0">
                <a:lnSpc>
                  <a:spcPct val="100000"/>
                </a:lnSpc>
                <a:spcBef>
                  <a:spcPts val="0"/>
                </a:spcBef>
                <a:spcAft>
                  <a:spcPts val="0"/>
                </a:spcAft>
                <a:buClr>
                  <a:srgbClr val="000000"/>
                </a:buClr>
                <a:buSzPts val="1737"/>
                <a:buFont typeface="Arial"/>
                <a:buNone/>
              </a:pPr>
              <a:endParaRPr sz="1737" b="0" i="0" u="none" strike="noStrike" cap="none">
                <a:solidFill>
                  <a:srgbClr val="000000"/>
                </a:solidFill>
                <a:latin typeface="Book Antiqua"/>
                <a:ea typeface="Book Antiqua"/>
                <a:cs typeface="Book Antiqua"/>
                <a:sym typeface="Book Antiqua"/>
              </a:endParaRPr>
            </a:p>
          </p:txBody>
        </p:sp>
        <p:sp>
          <p:nvSpPr>
            <p:cNvPr id="8450" name="Google Shape;8450;g344d4b5e9c3_27_1194"/>
            <p:cNvSpPr/>
            <p:nvPr/>
          </p:nvSpPr>
          <p:spPr>
            <a:xfrm rot="508674">
              <a:off x="26411672" y="15639764"/>
              <a:ext cx="321513" cy="244823"/>
            </a:xfrm>
            <a:prstGeom prst="star4">
              <a:avLst>
                <a:gd name="adj" fmla="val 12500"/>
              </a:avLst>
            </a:prstGeom>
            <a:solidFill>
              <a:srgbClr val="A4001D"/>
            </a:solidFill>
            <a:ln w="10325" cap="flat" cmpd="sng">
              <a:solidFill>
                <a:schemeClr val="dk2"/>
              </a:solidFill>
              <a:prstDash val="solid"/>
              <a:round/>
              <a:headEnd type="none" w="sm" len="sm"/>
              <a:tailEnd type="none" w="sm" len="sm"/>
            </a:ln>
          </p:spPr>
          <p:txBody>
            <a:bodyPr spcFirstLastPara="1" wrap="square" lIns="112875" tIns="112875" rIns="112875" bIns="112875" anchor="ctr" anchorCtr="0">
              <a:noAutofit/>
            </a:bodyPr>
            <a:lstStyle/>
            <a:p>
              <a:pPr marL="0" marR="0" lvl="0" indent="0" algn="ctr" rtl="0">
                <a:lnSpc>
                  <a:spcPct val="100000"/>
                </a:lnSpc>
                <a:spcBef>
                  <a:spcPts val="0"/>
                </a:spcBef>
                <a:spcAft>
                  <a:spcPts val="0"/>
                </a:spcAft>
                <a:buClr>
                  <a:srgbClr val="000000"/>
                </a:buClr>
                <a:buSzPts val="1737"/>
                <a:buFont typeface="Arial"/>
                <a:buNone/>
              </a:pPr>
              <a:endParaRPr sz="1737" b="0" i="0" u="none" strike="noStrike" cap="none">
                <a:solidFill>
                  <a:srgbClr val="000000"/>
                </a:solidFill>
                <a:latin typeface="Book Antiqua"/>
                <a:ea typeface="Book Antiqua"/>
                <a:cs typeface="Book Antiqua"/>
                <a:sym typeface="Book Antiqua"/>
              </a:endParaRPr>
            </a:p>
          </p:txBody>
        </p:sp>
      </p:grpSp>
      <p:sp>
        <p:nvSpPr>
          <p:cNvPr id="8451" name="Google Shape;8451;g344d4b5e9c3_27_1194"/>
          <p:cNvSpPr txBox="1"/>
          <p:nvPr/>
        </p:nvSpPr>
        <p:spPr>
          <a:xfrm>
            <a:off x="13641323" y="8630097"/>
            <a:ext cx="8421900" cy="4881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4306"/>
              <a:buFont typeface="Arial"/>
              <a:buNone/>
            </a:pPr>
            <a:r>
              <a:rPr lang="en-US" sz="2583" b="1" dirty="0">
                <a:latin typeface="Book Antiqua"/>
                <a:ea typeface="Book Antiqua"/>
                <a:cs typeface="Book Antiqua"/>
                <a:sym typeface="Book Antiqua"/>
              </a:rPr>
              <a:t>MODEL BASED SYSTEMS ENGINEERING</a:t>
            </a:r>
            <a:endParaRPr sz="4305" b="1" i="0" strike="noStrike" cap="none" dirty="0">
              <a:solidFill>
                <a:srgbClr val="000000"/>
              </a:solidFill>
              <a:latin typeface="Book Antiqua"/>
              <a:ea typeface="Book Antiqua"/>
              <a:cs typeface="Book Antiqua"/>
              <a:sym typeface="Book Antiqua"/>
            </a:endParaRPr>
          </a:p>
        </p:txBody>
      </p:sp>
      <p:sp>
        <p:nvSpPr>
          <p:cNvPr id="8452" name="Google Shape;8452;g344d4b5e9c3_27_1194"/>
          <p:cNvSpPr txBox="1"/>
          <p:nvPr/>
        </p:nvSpPr>
        <p:spPr>
          <a:xfrm>
            <a:off x="7614447" y="16960875"/>
            <a:ext cx="5466300" cy="1526700"/>
          </a:xfrm>
          <a:prstGeom prst="rect">
            <a:avLst/>
          </a:prstGeom>
          <a:noFill/>
          <a:ln>
            <a:noFill/>
          </a:ln>
        </p:spPr>
        <p:txBody>
          <a:bodyPr spcFirstLastPara="1" wrap="square" lIns="78725" tIns="39350" rIns="78725" bIns="39350" anchor="t" anchorCtr="0">
            <a:spAutoFit/>
          </a:bodyPr>
          <a:lstStyle/>
          <a:p>
            <a:pPr marL="0" marR="0" lvl="0" indent="0" algn="ctr" rtl="0">
              <a:lnSpc>
                <a:spcPct val="100000"/>
              </a:lnSpc>
              <a:spcBef>
                <a:spcPts val="0"/>
              </a:spcBef>
              <a:spcAft>
                <a:spcPts val="0"/>
              </a:spcAft>
              <a:buNone/>
            </a:pPr>
            <a:r>
              <a:rPr lang="en-US" sz="1880" dirty="0"/>
              <a:t>Factual excerpts about the mission (e.g. fleet, safety procedures, UAS models) were then collected from various resources and annotated with their timestamp / page and data source where they originated</a:t>
            </a:r>
            <a:endParaRPr sz="1105" dirty="0"/>
          </a:p>
        </p:txBody>
      </p:sp>
      <p:sp>
        <p:nvSpPr>
          <p:cNvPr id="8453" name="Google Shape;8453;g344d4b5e9c3_27_1194"/>
          <p:cNvSpPr txBox="1"/>
          <p:nvPr/>
        </p:nvSpPr>
        <p:spPr>
          <a:xfrm>
            <a:off x="21779824" y="19458432"/>
            <a:ext cx="7351500" cy="686700"/>
          </a:xfrm>
          <a:prstGeom prst="rect">
            <a:avLst/>
          </a:prstGeom>
          <a:solidFill>
            <a:srgbClr val="026AB3"/>
          </a:solid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3875"/>
              <a:buFont typeface="Arial"/>
              <a:buNone/>
            </a:pPr>
            <a:r>
              <a:rPr lang="en-US" sz="3875" b="1">
                <a:solidFill>
                  <a:srgbClr val="FFFFFF"/>
                </a:solidFill>
                <a:latin typeface="Helvetica Neue"/>
                <a:ea typeface="Helvetica Neue"/>
                <a:cs typeface="Helvetica Neue"/>
                <a:sym typeface="Helvetica Neue"/>
              </a:rPr>
              <a:t>Step #9 OSOs</a:t>
            </a:r>
            <a:endParaRPr sz="1377" b="1" i="0" u="none" strike="noStrike" cap="none">
              <a:solidFill>
                <a:srgbClr val="000000"/>
              </a:solidFill>
              <a:latin typeface="Arial"/>
              <a:ea typeface="Arial"/>
              <a:cs typeface="Arial"/>
              <a:sym typeface="Arial"/>
            </a:endParaRPr>
          </a:p>
        </p:txBody>
      </p:sp>
      <p:pic>
        <p:nvPicPr>
          <p:cNvPr id="8454" name="Google Shape;8454;g344d4b5e9c3_27_1194"/>
          <p:cNvPicPr preferRelativeResize="0"/>
          <p:nvPr/>
        </p:nvPicPr>
        <p:blipFill>
          <a:blip r:embed="rId5">
            <a:alphaModFix/>
          </a:blip>
          <a:stretch>
            <a:fillRect/>
          </a:stretch>
        </p:blipFill>
        <p:spPr>
          <a:xfrm>
            <a:off x="32991766" y="28028690"/>
            <a:ext cx="294044" cy="278561"/>
          </a:xfrm>
          <a:prstGeom prst="rect">
            <a:avLst/>
          </a:prstGeom>
          <a:noFill/>
          <a:ln>
            <a:noFill/>
          </a:ln>
        </p:spPr>
      </p:pic>
      <p:sp>
        <p:nvSpPr>
          <p:cNvPr id="8455" name="Google Shape;8455;g344d4b5e9c3_27_1194"/>
          <p:cNvSpPr txBox="1"/>
          <p:nvPr/>
        </p:nvSpPr>
        <p:spPr>
          <a:xfrm>
            <a:off x="33258069" y="27964913"/>
            <a:ext cx="6702900" cy="384600"/>
          </a:xfrm>
          <a:prstGeom prst="rect">
            <a:avLst/>
          </a:prstGeom>
          <a:noFill/>
          <a:ln>
            <a:noFill/>
          </a:ln>
        </p:spPr>
        <p:txBody>
          <a:bodyPr spcFirstLastPara="1" wrap="square" lIns="81600" tIns="40800" rIns="81600" bIns="40800" anchor="t" anchorCtr="0">
            <a:spAutoFit/>
          </a:bodyPr>
          <a:lstStyle/>
          <a:p>
            <a:pPr marL="0" marR="0" lvl="0" indent="0" algn="l" rtl="0">
              <a:lnSpc>
                <a:spcPct val="100000"/>
              </a:lnSpc>
              <a:spcBef>
                <a:spcPts val="0"/>
              </a:spcBef>
              <a:spcAft>
                <a:spcPts val="0"/>
              </a:spcAft>
              <a:buClr>
                <a:srgbClr val="000000"/>
              </a:buClr>
              <a:buSzPts val="1884"/>
              <a:buFont typeface="Arial"/>
              <a:buNone/>
            </a:pPr>
            <a:r>
              <a:rPr lang="en-US" sz="1962" dirty="0"/>
              <a:t>Contact: carlos.v.paradis@nasa.gov</a:t>
            </a:r>
            <a:endParaRPr sz="1962" b="0" i="0" u="none" strike="noStrike" cap="none" dirty="0">
              <a:solidFill>
                <a:srgbClr val="000000"/>
              </a:solidFill>
              <a:latin typeface="Arial"/>
              <a:ea typeface="Arial"/>
              <a:cs typeface="Arial"/>
              <a:sym typeface="Arial"/>
            </a:endParaRPr>
          </a:p>
        </p:txBody>
      </p:sp>
      <p:sp>
        <p:nvSpPr>
          <p:cNvPr id="8456" name="Google Shape;8456;g344d4b5e9c3_27_1194"/>
          <p:cNvSpPr txBox="1"/>
          <p:nvPr/>
        </p:nvSpPr>
        <p:spPr>
          <a:xfrm>
            <a:off x="11001250" y="20437175"/>
            <a:ext cx="9985248" cy="4881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2583"/>
              <a:buFont typeface="Arial"/>
              <a:buNone/>
            </a:pPr>
            <a:r>
              <a:rPr lang="en-US" sz="2583" b="1" dirty="0">
                <a:latin typeface="Book Antiqua"/>
                <a:ea typeface="Book Antiqua"/>
                <a:cs typeface="Book Antiqua"/>
                <a:sym typeface="Book Antiqua"/>
              </a:rPr>
              <a:t>DETERMINATION OF CONTAINMENT REQUIREMENTS</a:t>
            </a:r>
            <a:endParaRPr sz="4305" b="1" i="0" strike="noStrike" cap="none" dirty="0">
              <a:solidFill>
                <a:srgbClr val="000000"/>
              </a:solidFill>
              <a:latin typeface="Arial"/>
              <a:ea typeface="Arial"/>
              <a:cs typeface="Arial"/>
              <a:sym typeface="Arial"/>
            </a:endParaRPr>
          </a:p>
        </p:txBody>
      </p:sp>
      <p:sp>
        <p:nvSpPr>
          <p:cNvPr id="8457" name="Google Shape;8457;g344d4b5e9c3_27_1194"/>
          <p:cNvSpPr txBox="1"/>
          <p:nvPr/>
        </p:nvSpPr>
        <p:spPr>
          <a:xfrm>
            <a:off x="30156912" y="20445984"/>
            <a:ext cx="6611451" cy="488100"/>
          </a:xfrm>
          <a:prstGeom prst="rect">
            <a:avLst/>
          </a:prstGeom>
          <a:noFill/>
          <a:ln>
            <a:noFill/>
          </a:ln>
        </p:spPr>
        <p:txBody>
          <a:bodyPr spcFirstLastPara="1" wrap="square" lIns="89500" tIns="44725" rIns="89500" bIns="44725" anchor="t" anchorCtr="0">
            <a:spAutoFit/>
          </a:bodyPr>
          <a:lstStyle/>
          <a:p>
            <a:pPr marL="0" marR="0" lvl="0" indent="0" algn="ctr" rtl="0">
              <a:lnSpc>
                <a:spcPct val="100000"/>
              </a:lnSpc>
              <a:spcBef>
                <a:spcPts val="0"/>
              </a:spcBef>
              <a:spcAft>
                <a:spcPts val="0"/>
              </a:spcAft>
              <a:buClr>
                <a:srgbClr val="000000"/>
              </a:buClr>
              <a:buSzPts val="2583"/>
              <a:buFont typeface="Arial"/>
              <a:buNone/>
            </a:pPr>
            <a:r>
              <a:rPr lang="en-US" sz="2583" b="1" dirty="0">
                <a:latin typeface="Book Antiqua"/>
                <a:ea typeface="Book Antiqua"/>
                <a:cs typeface="Book Antiqua"/>
                <a:sym typeface="Book Antiqua"/>
              </a:rPr>
              <a:t>COMPREHENSIVE SAFETY PORTFOLIO</a:t>
            </a:r>
            <a:endParaRPr sz="4305" b="1" i="0" strike="noStrike" cap="none" dirty="0">
              <a:solidFill>
                <a:srgbClr val="000000"/>
              </a:solidFill>
              <a:latin typeface="Book Antiqua"/>
              <a:ea typeface="Book Antiqua"/>
              <a:cs typeface="Book Antiqua"/>
              <a:sym typeface="Book Antiqua"/>
            </a:endParaRPr>
          </a:p>
        </p:txBody>
      </p:sp>
      <p:sp>
        <p:nvSpPr>
          <p:cNvPr id="8458" name="Google Shape;8458;g344d4b5e9c3_27_1194"/>
          <p:cNvSpPr/>
          <p:nvPr/>
        </p:nvSpPr>
        <p:spPr>
          <a:xfrm>
            <a:off x="29669836" y="11650142"/>
            <a:ext cx="358800" cy="377400"/>
          </a:xfrm>
          <a:prstGeom prst="ellipse">
            <a:avLst/>
          </a:prstGeom>
          <a:noFill/>
          <a:ln w="24600" cap="flat" cmpd="sng">
            <a:solidFill>
              <a:srgbClr val="A4001D"/>
            </a:solidFill>
            <a:prstDash val="dashDot"/>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endParaRPr sz="1205">
              <a:latin typeface="Book Antiqua"/>
              <a:ea typeface="Book Antiqua"/>
              <a:cs typeface="Book Antiqua"/>
              <a:sym typeface="Book Antiqua"/>
            </a:endParaRPr>
          </a:p>
        </p:txBody>
      </p:sp>
      <p:sp>
        <p:nvSpPr>
          <p:cNvPr id="8460" name="Google Shape;8460;g344d4b5e9c3_27_1194"/>
          <p:cNvSpPr/>
          <p:nvPr/>
        </p:nvSpPr>
        <p:spPr>
          <a:xfrm>
            <a:off x="33951603" y="12321655"/>
            <a:ext cx="281700" cy="312300"/>
          </a:xfrm>
          <a:prstGeom prst="ellipse">
            <a:avLst/>
          </a:prstGeom>
          <a:noFill/>
          <a:ln w="24600" cap="flat" cmpd="sng">
            <a:solidFill>
              <a:srgbClr val="A4001D"/>
            </a:solidFill>
            <a:prstDash val="dashDot"/>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endParaRPr sz="1205">
              <a:latin typeface="Book Antiqua"/>
              <a:ea typeface="Book Antiqua"/>
              <a:cs typeface="Book Antiqua"/>
              <a:sym typeface="Book Antiqua"/>
            </a:endParaRPr>
          </a:p>
        </p:txBody>
      </p:sp>
      <p:sp>
        <p:nvSpPr>
          <p:cNvPr id="8461" name="Google Shape;8461;g344d4b5e9c3_27_1194"/>
          <p:cNvSpPr/>
          <p:nvPr/>
        </p:nvSpPr>
        <p:spPr>
          <a:xfrm>
            <a:off x="33741495" y="18042646"/>
            <a:ext cx="281700" cy="308400"/>
          </a:xfrm>
          <a:prstGeom prst="ellipse">
            <a:avLst/>
          </a:prstGeom>
          <a:noFill/>
          <a:ln w="24600" cap="flat" cmpd="sng">
            <a:solidFill>
              <a:srgbClr val="A4001D"/>
            </a:solidFill>
            <a:prstDash val="dashDot"/>
            <a:round/>
            <a:headEnd type="none" w="sm" len="sm"/>
            <a:tailEnd type="none" w="sm" len="sm"/>
          </a:ln>
        </p:spPr>
        <p:txBody>
          <a:bodyPr spcFirstLastPara="1" wrap="square" lIns="78725" tIns="78725" rIns="78725" bIns="78725" anchor="ctr" anchorCtr="0">
            <a:noAutofit/>
          </a:bodyPr>
          <a:lstStyle/>
          <a:p>
            <a:pPr marL="0" lvl="0" indent="0" algn="l" rtl="0">
              <a:spcBef>
                <a:spcPts val="0"/>
              </a:spcBef>
              <a:spcAft>
                <a:spcPts val="0"/>
              </a:spcAft>
              <a:buNone/>
            </a:pPr>
            <a:endParaRPr sz="1205">
              <a:latin typeface="Book Antiqua"/>
              <a:ea typeface="Book Antiqua"/>
              <a:cs typeface="Book Antiqua"/>
              <a:sym typeface="Book Antiqua"/>
            </a:endParaRPr>
          </a:p>
        </p:txBody>
      </p:sp>
      <p:sp>
        <p:nvSpPr>
          <p:cNvPr id="8462" name="Google Shape;8462;g344d4b5e9c3_27_1194"/>
          <p:cNvSpPr/>
          <p:nvPr/>
        </p:nvSpPr>
        <p:spPr>
          <a:xfrm>
            <a:off x="2144319" y="22936606"/>
            <a:ext cx="358800" cy="377400"/>
          </a:xfrm>
          <a:prstGeom prst="ellipse">
            <a:avLst/>
          </a:prstGeom>
          <a:noFill/>
          <a:ln w="24600" cap="flat" cmpd="sng">
            <a:solidFill>
              <a:srgbClr val="A4001D"/>
            </a:solidFill>
            <a:prstDash val="dashDot"/>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endParaRPr sz="1205">
              <a:latin typeface="Book Antiqua"/>
              <a:ea typeface="Book Antiqua"/>
              <a:cs typeface="Book Antiqua"/>
              <a:sym typeface="Book Antiqua"/>
            </a:endParaRPr>
          </a:p>
        </p:txBody>
      </p:sp>
      <p:sp>
        <p:nvSpPr>
          <p:cNvPr id="8463" name="Google Shape;8463;g344d4b5e9c3_27_1194"/>
          <p:cNvSpPr/>
          <p:nvPr/>
        </p:nvSpPr>
        <p:spPr>
          <a:xfrm>
            <a:off x="3243650" y="22924513"/>
            <a:ext cx="420600" cy="402900"/>
          </a:xfrm>
          <a:prstGeom prst="ellipse">
            <a:avLst/>
          </a:prstGeom>
          <a:noFill/>
          <a:ln w="24600" cap="flat" cmpd="sng">
            <a:solidFill>
              <a:srgbClr val="A4001D"/>
            </a:solidFill>
            <a:prstDash val="dashDot"/>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endParaRPr lang="en-US" sz="900" b="1" dirty="0">
              <a:solidFill>
                <a:srgbClr val="A4001D"/>
              </a:solidFill>
              <a:latin typeface="Book Antiqua"/>
              <a:ea typeface="Book Antiqua"/>
              <a:cs typeface="Book Antiqua"/>
              <a:sym typeface="Book Antiqua"/>
            </a:endParaRPr>
          </a:p>
        </p:txBody>
      </p:sp>
      <p:cxnSp>
        <p:nvCxnSpPr>
          <p:cNvPr id="8464" name="Google Shape;8464;g344d4b5e9c3_27_1194"/>
          <p:cNvCxnSpPr>
            <a:endCxn id="8426" idx="2"/>
          </p:cNvCxnSpPr>
          <p:nvPr/>
        </p:nvCxnSpPr>
        <p:spPr>
          <a:xfrm>
            <a:off x="14251038" y="12505406"/>
            <a:ext cx="1058100" cy="548400"/>
          </a:xfrm>
          <a:prstGeom prst="straightConnector1">
            <a:avLst/>
          </a:prstGeom>
          <a:noFill/>
          <a:ln w="16400" cap="flat" cmpd="sng">
            <a:solidFill>
              <a:schemeClr val="dk2"/>
            </a:solidFill>
            <a:prstDash val="solid"/>
            <a:round/>
            <a:headEnd type="none" w="sm" len="sm"/>
            <a:tailEnd type="none" w="sm" len="sm"/>
          </a:ln>
        </p:spPr>
      </p:cxnSp>
      <p:sp>
        <p:nvSpPr>
          <p:cNvPr id="8466" name="Google Shape;8466;g344d4b5e9c3_27_1194"/>
          <p:cNvSpPr/>
          <p:nvPr/>
        </p:nvSpPr>
        <p:spPr>
          <a:xfrm>
            <a:off x="22143362" y="21291476"/>
            <a:ext cx="6590711" cy="5117736"/>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67" name="Google Shape;8467;g344d4b5e9c3_27_1194"/>
          <p:cNvSpPr/>
          <p:nvPr/>
        </p:nvSpPr>
        <p:spPr>
          <a:xfrm>
            <a:off x="22495873" y="21975429"/>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68" name="Google Shape;8468;g344d4b5e9c3_27_1194"/>
          <p:cNvSpPr/>
          <p:nvPr/>
        </p:nvSpPr>
        <p:spPr>
          <a:xfrm>
            <a:off x="22495190" y="22438865"/>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69" name="Google Shape;8469;g344d4b5e9c3_27_1194"/>
          <p:cNvSpPr/>
          <p:nvPr/>
        </p:nvSpPr>
        <p:spPr>
          <a:xfrm>
            <a:off x="22495190" y="22863721"/>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70" name="Google Shape;8470;g344d4b5e9c3_27_1194"/>
          <p:cNvSpPr/>
          <p:nvPr/>
        </p:nvSpPr>
        <p:spPr>
          <a:xfrm>
            <a:off x="22499354" y="23315041"/>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71" name="Google Shape;8471;g344d4b5e9c3_27_1194"/>
          <p:cNvSpPr/>
          <p:nvPr/>
        </p:nvSpPr>
        <p:spPr>
          <a:xfrm>
            <a:off x="22477511" y="23769316"/>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72" name="Google Shape;8472;g344d4b5e9c3_27_1194"/>
          <p:cNvSpPr/>
          <p:nvPr/>
        </p:nvSpPr>
        <p:spPr>
          <a:xfrm>
            <a:off x="22499354" y="24282872"/>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73" name="Google Shape;8473;g344d4b5e9c3_27_1194"/>
          <p:cNvSpPr/>
          <p:nvPr/>
        </p:nvSpPr>
        <p:spPr>
          <a:xfrm>
            <a:off x="22499354" y="24762917"/>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74" name="Google Shape;8474;g344d4b5e9c3_27_1194"/>
          <p:cNvSpPr/>
          <p:nvPr/>
        </p:nvSpPr>
        <p:spPr>
          <a:xfrm>
            <a:off x="22499354" y="25294891"/>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475" name="Google Shape;8475;g344d4b5e9c3_27_1194"/>
          <p:cNvSpPr/>
          <p:nvPr/>
        </p:nvSpPr>
        <p:spPr>
          <a:xfrm>
            <a:off x="22499354" y="25795056"/>
            <a:ext cx="220767" cy="272534"/>
          </a:xfrm>
          <a:prstGeom prst="flowChartProcess">
            <a:avLst/>
          </a:pr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cxnSp>
        <p:nvCxnSpPr>
          <p:cNvPr id="8476" name="Google Shape;8476;g344d4b5e9c3_27_1194"/>
          <p:cNvCxnSpPr/>
          <p:nvPr/>
        </p:nvCxnSpPr>
        <p:spPr>
          <a:xfrm>
            <a:off x="22443883" y="21946595"/>
            <a:ext cx="222000" cy="217500"/>
          </a:xfrm>
          <a:prstGeom prst="straightConnector1">
            <a:avLst/>
          </a:prstGeom>
          <a:noFill/>
          <a:ln w="52900" cap="flat" cmpd="sng">
            <a:solidFill>
              <a:srgbClr val="A4001D"/>
            </a:solidFill>
            <a:prstDash val="solid"/>
            <a:round/>
            <a:headEnd type="none" w="sm" len="sm"/>
            <a:tailEnd type="none" w="sm" len="sm"/>
          </a:ln>
        </p:spPr>
      </p:cxnSp>
      <p:cxnSp>
        <p:nvCxnSpPr>
          <p:cNvPr id="8477" name="Google Shape;8477;g344d4b5e9c3_27_1194"/>
          <p:cNvCxnSpPr/>
          <p:nvPr/>
        </p:nvCxnSpPr>
        <p:spPr>
          <a:xfrm rot="10800000" flipH="1">
            <a:off x="22627450" y="21745800"/>
            <a:ext cx="288600" cy="429000"/>
          </a:xfrm>
          <a:prstGeom prst="straightConnector1">
            <a:avLst/>
          </a:prstGeom>
          <a:noFill/>
          <a:ln w="52900" cap="flat" cmpd="sng">
            <a:solidFill>
              <a:srgbClr val="A4001D"/>
            </a:solidFill>
            <a:prstDash val="solid"/>
            <a:round/>
            <a:headEnd type="none" w="sm" len="sm"/>
            <a:tailEnd type="none" w="sm" len="sm"/>
          </a:ln>
        </p:spPr>
      </p:cxnSp>
      <p:cxnSp>
        <p:nvCxnSpPr>
          <p:cNvPr id="8478" name="Google Shape;8478;g344d4b5e9c3_27_1194"/>
          <p:cNvCxnSpPr/>
          <p:nvPr/>
        </p:nvCxnSpPr>
        <p:spPr>
          <a:xfrm>
            <a:off x="22429070" y="22385420"/>
            <a:ext cx="222000" cy="217500"/>
          </a:xfrm>
          <a:prstGeom prst="straightConnector1">
            <a:avLst/>
          </a:prstGeom>
          <a:noFill/>
          <a:ln w="52900" cap="flat" cmpd="sng">
            <a:solidFill>
              <a:srgbClr val="A4001D"/>
            </a:solidFill>
            <a:prstDash val="solid"/>
            <a:round/>
            <a:headEnd type="none" w="sm" len="sm"/>
            <a:tailEnd type="none" w="sm" len="sm"/>
          </a:ln>
        </p:spPr>
      </p:cxnSp>
      <p:cxnSp>
        <p:nvCxnSpPr>
          <p:cNvPr id="8479" name="Google Shape;8479;g344d4b5e9c3_27_1194"/>
          <p:cNvCxnSpPr/>
          <p:nvPr/>
        </p:nvCxnSpPr>
        <p:spPr>
          <a:xfrm rot="10800000" flipH="1">
            <a:off x="22612637" y="22184625"/>
            <a:ext cx="288600" cy="429000"/>
          </a:xfrm>
          <a:prstGeom prst="straightConnector1">
            <a:avLst/>
          </a:prstGeom>
          <a:noFill/>
          <a:ln w="52900" cap="flat" cmpd="sng">
            <a:solidFill>
              <a:srgbClr val="A4001D"/>
            </a:solidFill>
            <a:prstDash val="solid"/>
            <a:round/>
            <a:headEnd type="none" w="sm" len="sm"/>
            <a:tailEnd type="none" w="sm" len="sm"/>
          </a:ln>
        </p:spPr>
      </p:cxnSp>
      <p:cxnSp>
        <p:nvCxnSpPr>
          <p:cNvPr id="8480" name="Google Shape;8480;g344d4b5e9c3_27_1194"/>
          <p:cNvCxnSpPr/>
          <p:nvPr/>
        </p:nvCxnSpPr>
        <p:spPr>
          <a:xfrm>
            <a:off x="22427420" y="22821950"/>
            <a:ext cx="222000" cy="217500"/>
          </a:xfrm>
          <a:prstGeom prst="straightConnector1">
            <a:avLst/>
          </a:prstGeom>
          <a:noFill/>
          <a:ln w="52900" cap="flat" cmpd="sng">
            <a:solidFill>
              <a:schemeClr val="dk1"/>
            </a:solidFill>
            <a:prstDash val="solid"/>
            <a:round/>
            <a:headEnd type="none" w="sm" len="sm"/>
            <a:tailEnd type="none" w="sm" len="sm"/>
          </a:ln>
        </p:spPr>
      </p:cxnSp>
      <p:cxnSp>
        <p:nvCxnSpPr>
          <p:cNvPr id="8481" name="Google Shape;8481;g344d4b5e9c3_27_1194"/>
          <p:cNvCxnSpPr/>
          <p:nvPr/>
        </p:nvCxnSpPr>
        <p:spPr>
          <a:xfrm rot="10800000" flipH="1">
            <a:off x="22610987" y="22621153"/>
            <a:ext cx="288600" cy="429000"/>
          </a:xfrm>
          <a:prstGeom prst="straightConnector1">
            <a:avLst/>
          </a:prstGeom>
          <a:noFill/>
          <a:ln w="52900" cap="flat" cmpd="sng">
            <a:solidFill>
              <a:schemeClr val="dk1"/>
            </a:solidFill>
            <a:prstDash val="solid"/>
            <a:round/>
            <a:headEnd type="none" w="sm" len="sm"/>
            <a:tailEnd type="none" w="sm" len="sm"/>
          </a:ln>
        </p:spPr>
      </p:cxnSp>
      <p:cxnSp>
        <p:nvCxnSpPr>
          <p:cNvPr id="8482" name="Google Shape;8482;g344d4b5e9c3_27_1194"/>
          <p:cNvCxnSpPr/>
          <p:nvPr/>
        </p:nvCxnSpPr>
        <p:spPr>
          <a:xfrm>
            <a:off x="22402428" y="23275190"/>
            <a:ext cx="222000" cy="217500"/>
          </a:xfrm>
          <a:prstGeom prst="straightConnector1">
            <a:avLst/>
          </a:prstGeom>
          <a:noFill/>
          <a:ln w="52900" cap="flat" cmpd="sng">
            <a:solidFill>
              <a:schemeClr val="dk1"/>
            </a:solidFill>
            <a:prstDash val="solid"/>
            <a:round/>
            <a:headEnd type="none" w="sm" len="sm"/>
            <a:tailEnd type="none" w="sm" len="sm"/>
          </a:ln>
        </p:spPr>
      </p:cxnSp>
      <p:cxnSp>
        <p:nvCxnSpPr>
          <p:cNvPr id="8483" name="Google Shape;8483;g344d4b5e9c3_27_1194"/>
          <p:cNvCxnSpPr/>
          <p:nvPr/>
        </p:nvCxnSpPr>
        <p:spPr>
          <a:xfrm rot="10800000" flipH="1">
            <a:off x="22585995" y="23074395"/>
            <a:ext cx="288600" cy="429000"/>
          </a:xfrm>
          <a:prstGeom prst="straightConnector1">
            <a:avLst/>
          </a:prstGeom>
          <a:noFill/>
          <a:ln w="52900" cap="flat" cmpd="sng">
            <a:solidFill>
              <a:schemeClr val="dk1"/>
            </a:solidFill>
            <a:prstDash val="solid"/>
            <a:round/>
            <a:headEnd type="none" w="sm" len="sm"/>
            <a:tailEnd type="none" w="sm" len="sm"/>
          </a:ln>
        </p:spPr>
      </p:cxnSp>
      <p:cxnSp>
        <p:nvCxnSpPr>
          <p:cNvPr id="8484" name="Google Shape;8484;g344d4b5e9c3_27_1194"/>
          <p:cNvCxnSpPr/>
          <p:nvPr/>
        </p:nvCxnSpPr>
        <p:spPr>
          <a:xfrm>
            <a:off x="22396848" y="23713950"/>
            <a:ext cx="222000" cy="217500"/>
          </a:xfrm>
          <a:prstGeom prst="straightConnector1">
            <a:avLst/>
          </a:prstGeom>
          <a:noFill/>
          <a:ln w="52900" cap="flat" cmpd="sng">
            <a:solidFill>
              <a:srgbClr val="A4001D"/>
            </a:solidFill>
            <a:prstDash val="solid"/>
            <a:round/>
            <a:headEnd type="none" w="sm" len="sm"/>
            <a:tailEnd type="none" w="sm" len="sm"/>
          </a:ln>
        </p:spPr>
      </p:cxnSp>
      <p:cxnSp>
        <p:nvCxnSpPr>
          <p:cNvPr id="8485" name="Google Shape;8485;g344d4b5e9c3_27_1194"/>
          <p:cNvCxnSpPr/>
          <p:nvPr/>
        </p:nvCxnSpPr>
        <p:spPr>
          <a:xfrm rot="10800000" flipH="1">
            <a:off x="22580415" y="23513153"/>
            <a:ext cx="288600" cy="429000"/>
          </a:xfrm>
          <a:prstGeom prst="straightConnector1">
            <a:avLst/>
          </a:prstGeom>
          <a:noFill/>
          <a:ln w="52900" cap="flat" cmpd="sng">
            <a:solidFill>
              <a:srgbClr val="A4001D"/>
            </a:solidFill>
            <a:prstDash val="solid"/>
            <a:round/>
            <a:headEnd type="none" w="sm" len="sm"/>
            <a:tailEnd type="none" w="sm" len="sm"/>
          </a:ln>
        </p:spPr>
      </p:cxnSp>
      <p:cxnSp>
        <p:nvCxnSpPr>
          <p:cNvPr id="8486" name="Google Shape;8486;g344d4b5e9c3_27_1194"/>
          <p:cNvCxnSpPr/>
          <p:nvPr/>
        </p:nvCxnSpPr>
        <p:spPr>
          <a:xfrm>
            <a:off x="22418308" y="24239486"/>
            <a:ext cx="222000" cy="217500"/>
          </a:xfrm>
          <a:prstGeom prst="straightConnector1">
            <a:avLst/>
          </a:prstGeom>
          <a:noFill/>
          <a:ln w="52900" cap="flat" cmpd="sng">
            <a:solidFill>
              <a:srgbClr val="A4001D"/>
            </a:solidFill>
            <a:prstDash val="solid"/>
            <a:round/>
            <a:headEnd type="none" w="sm" len="sm"/>
            <a:tailEnd type="none" w="sm" len="sm"/>
          </a:ln>
        </p:spPr>
      </p:cxnSp>
      <p:cxnSp>
        <p:nvCxnSpPr>
          <p:cNvPr id="8487" name="Google Shape;8487;g344d4b5e9c3_27_1194"/>
          <p:cNvCxnSpPr/>
          <p:nvPr/>
        </p:nvCxnSpPr>
        <p:spPr>
          <a:xfrm rot="10800000" flipH="1">
            <a:off x="22601876" y="24038691"/>
            <a:ext cx="288600" cy="429000"/>
          </a:xfrm>
          <a:prstGeom prst="straightConnector1">
            <a:avLst/>
          </a:prstGeom>
          <a:noFill/>
          <a:ln w="52900" cap="flat" cmpd="sng">
            <a:solidFill>
              <a:srgbClr val="A4001D"/>
            </a:solidFill>
            <a:prstDash val="solid"/>
            <a:round/>
            <a:headEnd type="none" w="sm" len="sm"/>
            <a:tailEnd type="none" w="sm" len="sm"/>
          </a:ln>
        </p:spPr>
      </p:cxnSp>
      <p:cxnSp>
        <p:nvCxnSpPr>
          <p:cNvPr id="8488" name="Google Shape;8488;g344d4b5e9c3_27_1194"/>
          <p:cNvCxnSpPr/>
          <p:nvPr/>
        </p:nvCxnSpPr>
        <p:spPr>
          <a:xfrm>
            <a:off x="22418308" y="24718744"/>
            <a:ext cx="222000" cy="217500"/>
          </a:xfrm>
          <a:prstGeom prst="straightConnector1">
            <a:avLst/>
          </a:prstGeom>
          <a:noFill/>
          <a:ln w="52900" cap="flat" cmpd="sng">
            <a:solidFill>
              <a:srgbClr val="A4001D"/>
            </a:solidFill>
            <a:prstDash val="solid"/>
            <a:round/>
            <a:headEnd type="none" w="sm" len="sm"/>
            <a:tailEnd type="none" w="sm" len="sm"/>
          </a:ln>
        </p:spPr>
      </p:cxnSp>
      <p:cxnSp>
        <p:nvCxnSpPr>
          <p:cNvPr id="8489" name="Google Shape;8489;g344d4b5e9c3_27_1194"/>
          <p:cNvCxnSpPr/>
          <p:nvPr/>
        </p:nvCxnSpPr>
        <p:spPr>
          <a:xfrm rot="10800000" flipH="1">
            <a:off x="22621866" y="24524021"/>
            <a:ext cx="288600" cy="429000"/>
          </a:xfrm>
          <a:prstGeom prst="straightConnector1">
            <a:avLst/>
          </a:prstGeom>
          <a:noFill/>
          <a:ln w="52900" cap="flat" cmpd="sng">
            <a:solidFill>
              <a:srgbClr val="A4001D"/>
            </a:solidFill>
            <a:prstDash val="solid"/>
            <a:round/>
            <a:headEnd type="none" w="sm" len="sm"/>
            <a:tailEnd type="none" w="sm" len="sm"/>
          </a:ln>
        </p:spPr>
      </p:cxnSp>
      <p:cxnSp>
        <p:nvCxnSpPr>
          <p:cNvPr id="8490" name="Google Shape;8490;g344d4b5e9c3_27_1194"/>
          <p:cNvCxnSpPr/>
          <p:nvPr/>
        </p:nvCxnSpPr>
        <p:spPr>
          <a:xfrm>
            <a:off x="22402428" y="25281115"/>
            <a:ext cx="222000" cy="217500"/>
          </a:xfrm>
          <a:prstGeom prst="straightConnector1">
            <a:avLst/>
          </a:prstGeom>
          <a:noFill/>
          <a:ln w="52900" cap="flat" cmpd="sng">
            <a:solidFill>
              <a:schemeClr val="dk1"/>
            </a:solidFill>
            <a:prstDash val="solid"/>
            <a:round/>
            <a:headEnd type="none" w="sm" len="sm"/>
            <a:tailEnd type="none" w="sm" len="sm"/>
          </a:ln>
        </p:spPr>
      </p:cxnSp>
      <p:cxnSp>
        <p:nvCxnSpPr>
          <p:cNvPr id="8491" name="Google Shape;8491;g344d4b5e9c3_27_1194"/>
          <p:cNvCxnSpPr/>
          <p:nvPr/>
        </p:nvCxnSpPr>
        <p:spPr>
          <a:xfrm rot="10800000" flipH="1">
            <a:off x="22585995" y="25080319"/>
            <a:ext cx="288600" cy="429000"/>
          </a:xfrm>
          <a:prstGeom prst="straightConnector1">
            <a:avLst/>
          </a:prstGeom>
          <a:noFill/>
          <a:ln w="52900" cap="flat" cmpd="sng">
            <a:solidFill>
              <a:schemeClr val="dk1"/>
            </a:solidFill>
            <a:prstDash val="solid"/>
            <a:round/>
            <a:headEnd type="none" w="sm" len="sm"/>
            <a:tailEnd type="none" w="sm" len="sm"/>
          </a:ln>
        </p:spPr>
      </p:cxnSp>
      <p:cxnSp>
        <p:nvCxnSpPr>
          <p:cNvPr id="8492" name="Google Shape;8492;g344d4b5e9c3_27_1194"/>
          <p:cNvCxnSpPr/>
          <p:nvPr/>
        </p:nvCxnSpPr>
        <p:spPr>
          <a:xfrm>
            <a:off x="22418308" y="25744283"/>
            <a:ext cx="222000" cy="217500"/>
          </a:xfrm>
          <a:prstGeom prst="straightConnector1">
            <a:avLst/>
          </a:prstGeom>
          <a:noFill/>
          <a:ln w="52900" cap="flat" cmpd="sng">
            <a:solidFill>
              <a:srgbClr val="A4001D"/>
            </a:solidFill>
            <a:prstDash val="solid"/>
            <a:round/>
            <a:headEnd type="none" w="sm" len="sm"/>
            <a:tailEnd type="none" w="sm" len="sm"/>
          </a:ln>
        </p:spPr>
      </p:cxnSp>
      <p:cxnSp>
        <p:nvCxnSpPr>
          <p:cNvPr id="8493" name="Google Shape;8493;g344d4b5e9c3_27_1194"/>
          <p:cNvCxnSpPr/>
          <p:nvPr/>
        </p:nvCxnSpPr>
        <p:spPr>
          <a:xfrm rot="10800000" flipH="1">
            <a:off x="22601876" y="25543489"/>
            <a:ext cx="288600" cy="429000"/>
          </a:xfrm>
          <a:prstGeom prst="straightConnector1">
            <a:avLst/>
          </a:prstGeom>
          <a:noFill/>
          <a:ln w="52900" cap="flat" cmpd="sng">
            <a:solidFill>
              <a:srgbClr val="A4001D"/>
            </a:solidFill>
            <a:prstDash val="solid"/>
            <a:round/>
            <a:headEnd type="none" w="sm" len="sm"/>
            <a:tailEnd type="none" w="sm" len="sm"/>
          </a:ln>
        </p:spPr>
      </p:cxnSp>
      <p:cxnSp>
        <p:nvCxnSpPr>
          <p:cNvPr id="8494" name="Google Shape;8494;g344d4b5e9c3_27_1194"/>
          <p:cNvCxnSpPr/>
          <p:nvPr/>
        </p:nvCxnSpPr>
        <p:spPr>
          <a:xfrm>
            <a:off x="24572155" y="21622195"/>
            <a:ext cx="0" cy="4787700"/>
          </a:xfrm>
          <a:prstGeom prst="straightConnector1">
            <a:avLst/>
          </a:prstGeom>
          <a:noFill/>
          <a:ln w="17625" cap="flat" cmpd="sng">
            <a:solidFill>
              <a:schemeClr val="dk1"/>
            </a:solidFill>
            <a:prstDash val="solid"/>
            <a:round/>
            <a:headEnd type="none" w="sm" len="sm"/>
            <a:tailEnd type="none" w="sm" len="sm"/>
          </a:ln>
        </p:spPr>
      </p:cxnSp>
      <p:cxnSp>
        <p:nvCxnSpPr>
          <p:cNvPr id="8495" name="Google Shape;8495;g344d4b5e9c3_27_1194"/>
          <p:cNvCxnSpPr/>
          <p:nvPr/>
        </p:nvCxnSpPr>
        <p:spPr>
          <a:xfrm>
            <a:off x="24885489" y="21634198"/>
            <a:ext cx="0" cy="4778100"/>
          </a:xfrm>
          <a:prstGeom prst="straightConnector1">
            <a:avLst/>
          </a:prstGeom>
          <a:noFill/>
          <a:ln w="17625" cap="flat" cmpd="sng">
            <a:solidFill>
              <a:schemeClr val="dk1"/>
            </a:solidFill>
            <a:prstDash val="solid"/>
            <a:round/>
            <a:headEnd type="none" w="sm" len="sm"/>
            <a:tailEnd type="none" w="sm" len="sm"/>
          </a:ln>
        </p:spPr>
      </p:cxnSp>
      <p:cxnSp>
        <p:nvCxnSpPr>
          <p:cNvPr id="8496" name="Google Shape;8496;g344d4b5e9c3_27_1194"/>
          <p:cNvCxnSpPr/>
          <p:nvPr/>
        </p:nvCxnSpPr>
        <p:spPr>
          <a:xfrm>
            <a:off x="25177212" y="21622195"/>
            <a:ext cx="0" cy="4787700"/>
          </a:xfrm>
          <a:prstGeom prst="straightConnector1">
            <a:avLst/>
          </a:prstGeom>
          <a:noFill/>
          <a:ln w="17625" cap="flat" cmpd="sng">
            <a:solidFill>
              <a:schemeClr val="dk1"/>
            </a:solidFill>
            <a:prstDash val="solid"/>
            <a:round/>
            <a:headEnd type="none" w="sm" len="sm"/>
            <a:tailEnd type="none" w="sm" len="sm"/>
          </a:ln>
        </p:spPr>
      </p:cxnSp>
      <p:cxnSp>
        <p:nvCxnSpPr>
          <p:cNvPr id="8497" name="Google Shape;8497;g344d4b5e9c3_27_1194"/>
          <p:cNvCxnSpPr/>
          <p:nvPr/>
        </p:nvCxnSpPr>
        <p:spPr>
          <a:xfrm>
            <a:off x="25490545" y="21622195"/>
            <a:ext cx="0" cy="4787700"/>
          </a:xfrm>
          <a:prstGeom prst="straightConnector1">
            <a:avLst/>
          </a:prstGeom>
          <a:noFill/>
          <a:ln w="17625" cap="flat" cmpd="sng">
            <a:solidFill>
              <a:schemeClr val="dk1"/>
            </a:solidFill>
            <a:prstDash val="solid"/>
            <a:round/>
            <a:headEnd type="none" w="sm" len="sm"/>
            <a:tailEnd type="none" w="sm" len="sm"/>
          </a:ln>
        </p:spPr>
      </p:cxnSp>
      <p:cxnSp>
        <p:nvCxnSpPr>
          <p:cNvPr id="8498" name="Google Shape;8498;g344d4b5e9c3_27_1194"/>
          <p:cNvCxnSpPr>
            <a:cxnSpLocks/>
          </p:cNvCxnSpPr>
          <p:nvPr/>
        </p:nvCxnSpPr>
        <p:spPr>
          <a:xfrm>
            <a:off x="22143364" y="21622160"/>
            <a:ext cx="6590709" cy="0"/>
          </a:xfrm>
          <a:prstGeom prst="straightConnector1">
            <a:avLst/>
          </a:prstGeom>
          <a:noFill/>
          <a:ln w="17625" cap="flat" cmpd="sng">
            <a:solidFill>
              <a:schemeClr val="dk1"/>
            </a:solidFill>
            <a:prstDash val="solid"/>
            <a:round/>
            <a:headEnd type="none" w="sm" len="sm"/>
            <a:tailEnd type="none" w="sm" len="sm"/>
          </a:ln>
        </p:spPr>
      </p:cxnSp>
      <p:sp>
        <p:nvSpPr>
          <p:cNvPr id="8499" name="Google Shape;8499;g344d4b5e9c3_27_1194"/>
          <p:cNvSpPr txBox="1"/>
          <p:nvPr/>
        </p:nvSpPr>
        <p:spPr>
          <a:xfrm>
            <a:off x="25191816" y="21317392"/>
            <a:ext cx="690783" cy="324844"/>
          </a:xfrm>
          <a:prstGeom prst="rect">
            <a:avLst/>
          </a:prstGeom>
          <a:noFill/>
          <a:ln>
            <a:noFill/>
          </a:ln>
        </p:spPr>
        <p:txBody>
          <a:bodyPr spcFirstLastPara="1" wrap="square" lIns="96200" tIns="48075" rIns="96200" bIns="48075" anchor="t" anchorCtr="0">
            <a:spAutoFit/>
          </a:bodyPr>
          <a:lstStyle/>
          <a:p>
            <a:pPr marL="0" marR="0" lvl="0" indent="0" algn="l" rtl="0">
              <a:lnSpc>
                <a:spcPct val="100000"/>
              </a:lnSpc>
              <a:spcBef>
                <a:spcPts val="0"/>
              </a:spcBef>
              <a:spcAft>
                <a:spcPts val="0"/>
              </a:spcAft>
              <a:buClr>
                <a:srgbClr val="000000"/>
              </a:buClr>
              <a:buSzPts val="1481"/>
              <a:buFont typeface="Arial"/>
              <a:buNone/>
            </a:pPr>
            <a:r>
              <a:rPr lang="en-US" sz="1480" b="1" i="0" u="none" strike="noStrike" cap="none" dirty="0">
                <a:solidFill>
                  <a:srgbClr val="000000"/>
                </a:solidFill>
                <a:latin typeface="Arial"/>
                <a:ea typeface="Arial"/>
                <a:cs typeface="Arial"/>
                <a:sym typeface="Arial"/>
              </a:rPr>
              <a:t>SAIL</a:t>
            </a:r>
            <a:endParaRPr sz="1480" b="0" i="0" u="none" strike="noStrike" cap="none" dirty="0">
              <a:solidFill>
                <a:srgbClr val="000000"/>
              </a:solidFill>
              <a:latin typeface="Arial"/>
              <a:ea typeface="Arial"/>
              <a:cs typeface="Arial"/>
              <a:sym typeface="Arial"/>
            </a:endParaRPr>
          </a:p>
        </p:txBody>
      </p:sp>
      <p:sp>
        <p:nvSpPr>
          <p:cNvPr id="8500" name="Google Shape;8500;g344d4b5e9c3_27_1194"/>
          <p:cNvSpPr txBox="1"/>
          <p:nvPr/>
        </p:nvSpPr>
        <p:spPr>
          <a:xfrm>
            <a:off x="23196424" y="21291476"/>
            <a:ext cx="1014000" cy="324900"/>
          </a:xfrm>
          <a:prstGeom prst="rect">
            <a:avLst/>
          </a:prstGeom>
          <a:noFill/>
          <a:ln>
            <a:noFill/>
          </a:ln>
        </p:spPr>
        <p:txBody>
          <a:bodyPr spcFirstLastPara="1" wrap="square" lIns="96200" tIns="48075" rIns="96200" bIns="48075" anchor="t" anchorCtr="0">
            <a:spAutoFit/>
          </a:bodyPr>
          <a:lstStyle/>
          <a:p>
            <a:pPr marL="0" marR="0" lvl="0" indent="0" algn="l" rtl="0">
              <a:lnSpc>
                <a:spcPct val="100000"/>
              </a:lnSpc>
              <a:spcBef>
                <a:spcPts val="0"/>
              </a:spcBef>
              <a:spcAft>
                <a:spcPts val="0"/>
              </a:spcAft>
              <a:buClr>
                <a:srgbClr val="000000"/>
              </a:buClr>
              <a:buSzPts val="1481"/>
              <a:buFont typeface="Arial"/>
              <a:buNone/>
            </a:pPr>
            <a:r>
              <a:rPr lang="en-US" sz="1480" b="1" i="0" u="none" strike="noStrike" cap="none">
                <a:solidFill>
                  <a:srgbClr val="000000"/>
                </a:solidFill>
                <a:latin typeface="Arial"/>
                <a:ea typeface="Arial"/>
                <a:cs typeface="Arial"/>
                <a:sym typeface="Arial"/>
              </a:rPr>
              <a:t>OSO</a:t>
            </a:r>
            <a:endParaRPr sz="1480" b="0" i="0" u="none" strike="noStrike" cap="none">
              <a:solidFill>
                <a:srgbClr val="000000"/>
              </a:solidFill>
              <a:latin typeface="Arial"/>
              <a:ea typeface="Arial"/>
              <a:cs typeface="Arial"/>
              <a:sym typeface="Arial"/>
            </a:endParaRPr>
          </a:p>
        </p:txBody>
      </p:sp>
      <p:sp>
        <p:nvSpPr>
          <p:cNvPr id="8501" name="Google Shape;8501;g344d4b5e9c3_27_1194"/>
          <p:cNvSpPr/>
          <p:nvPr/>
        </p:nvSpPr>
        <p:spPr>
          <a:xfrm>
            <a:off x="23105660" y="22079042"/>
            <a:ext cx="1134088" cy="97603"/>
          </a:xfrm>
          <a:custGeom>
            <a:avLst/>
            <a:gdLst/>
            <a:ahLst/>
            <a:cxnLst/>
            <a:rect l="l" t="t" r="r" b="b"/>
            <a:pathLst>
              <a:path w="1064871" h="82714" extrusionOk="0">
                <a:moveTo>
                  <a:pt x="0" y="0"/>
                </a:moveTo>
                <a:cubicBezTo>
                  <a:pt x="19291" y="15433"/>
                  <a:pt x="39282" y="30031"/>
                  <a:pt x="57874" y="46299"/>
                </a:cubicBezTo>
                <a:cubicBezTo>
                  <a:pt x="70193" y="57078"/>
                  <a:pt x="76310" y="79394"/>
                  <a:pt x="92598" y="81023"/>
                </a:cubicBezTo>
                <a:cubicBezTo>
                  <a:pt x="157975" y="87561"/>
                  <a:pt x="223777" y="73306"/>
                  <a:pt x="289367" y="69448"/>
                </a:cubicBezTo>
                <a:cubicBezTo>
                  <a:pt x="300942" y="61732"/>
                  <a:pt x="311018" y="51053"/>
                  <a:pt x="324091" y="46299"/>
                </a:cubicBezTo>
                <a:cubicBezTo>
                  <a:pt x="353991" y="35426"/>
                  <a:pt x="416689" y="23149"/>
                  <a:pt x="416689" y="23149"/>
                </a:cubicBezTo>
                <a:cubicBezTo>
                  <a:pt x="470704" y="30866"/>
                  <a:pt x="525001" y="36817"/>
                  <a:pt x="578734" y="46299"/>
                </a:cubicBezTo>
                <a:cubicBezTo>
                  <a:pt x="590749" y="48419"/>
                  <a:pt x="601258" y="57873"/>
                  <a:pt x="613459" y="57873"/>
                </a:cubicBezTo>
                <a:cubicBezTo>
                  <a:pt x="652233" y="57873"/>
                  <a:pt x="690623" y="50157"/>
                  <a:pt x="729205" y="46299"/>
                </a:cubicBezTo>
                <a:cubicBezTo>
                  <a:pt x="752354" y="38582"/>
                  <a:pt x="774289" y="24503"/>
                  <a:pt x="798653" y="23149"/>
                </a:cubicBezTo>
                <a:cubicBezTo>
                  <a:pt x="845041" y="20572"/>
                  <a:pt x="891498" y="28584"/>
                  <a:pt x="937550" y="34724"/>
                </a:cubicBezTo>
                <a:cubicBezTo>
                  <a:pt x="949644" y="36337"/>
                  <a:pt x="960437" y="43340"/>
                  <a:pt x="972274" y="46299"/>
                </a:cubicBezTo>
                <a:cubicBezTo>
                  <a:pt x="1027650" y="60143"/>
                  <a:pt x="1018621" y="57873"/>
                  <a:pt x="1064871" y="57873"/>
                </a:cubicBezTo>
              </a:path>
            </a:pathLst>
          </a:custGeom>
          <a:noFill/>
          <a:ln w="23525" cap="flat" cmpd="sng">
            <a:solidFill>
              <a:srgbClr val="A4001D"/>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502" name="Google Shape;8502;g344d4b5e9c3_27_1194"/>
          <p:cNvSpPr/>
          <p:nvPr/>
        </p:nvSpPr>
        <p:spPr>
          <a:xfrm>
            <a:off x="23080808" y="22520387"/>
            <a:ext cx="1183396" cy="109368"/>
          </a:xfrm>
          <a:custGeom>
            <a:avLst/>
            <a:gdLst/>
            <a:ahLst/>
            <a:cxnLst/>
            <a:rect l="l" t="t" r="r" b="b"/>
            <a:pathLst>
              <a:path w="1111170" h="92685" extrusionOk="0">
                <a:moveTo>
                  <a:pt x="0" y="11663"/>
                </a:moveTo>
                <a:cubicBezTo>
                  <a:pt x="15433" y="30954"/>
                  <a:pt x="27542" y="53458"/>
                  <a:pt x="46299" y="69536"/>
                </a:cubicBezTo>
                <a:cubicBezTo>
                  <a:pt x="79542" y="98030"/>
                  <a:pt x="134046" y="65961"/>
                  <a:pt x="162046" y="57961"/>
                </a:cubicBezTo>
                <a:cubicBezTo>
                  <a:pt x="174780" y="48410"/>
                  <a:pt x="233457" y="88"/>
                  <a:pt x="254643" y="88"/>
                </a:cubicBezTo>
                <a:cubicBezTo>
                  <a:pt x="318175" y="88"/>
                  <a:pt x="300089" y="30670"/>
                  <a:pt x="347241" y="46387"/>
                </a:cubicBezTo>
                <a:cubicBezTo>
                  <a:pt x="369505" y="53808"/>
                  <a:pt x="393540" y="54103"/>
                  <a:pt x="416689" y="57961"/>
                </a:cubicBezTo>
                <a:cubicBezTo>
                  <a:pt x="439838" y="42528"/>
                  <a:pt x="466464" y="-8010"/>
                  <a:pt x="486137" y="11663"/>
                </a:cubicBezTo>
                <a:lnTo>
                  <a:pt x="555585" y="81111"/>
                </a:lnTo>
                <a:cubicBezTo>
                  <a:pt x="590309" y="57962"/>
                  <a:pt x="630247" y="-17847"/>
                  <a:pt x="659757" y="11663"/>
                </a:cubicBezTo>
                <a:lnTo>
                  <a:pt x="740780" y="92685"/>
                </a:lnTo>
                <a:cubicBezTo>
                  <a:pt x="763929" y="81110"/>
                  <a:pt x="787507" y="70355"/>
                  <a:pt x="810228" y="57961"/>
                </a:cubicBezTo>
                <a:cubicBezTo>
                  <a:pt x="829978" y="47188"/>
                  <a:pt x="846140" y="28117"/>
                  <a:pt x="868101" y="23237"/>
                </a:cubicBezTo>
                <a:cubicBezTo>
                  <a:pt x="883630" y="19786"/>
                  <a:pt x="898967" y="30954"/>
                  <a:pt x="914400" y="34812"/>
                </a:cubicBezTo>
                <a:cubicBezTo>
                  <a:pt x="922116" y="46387"/>
                  <a:pt x="923778" y="67569"/>
                  <a:pt x="937549" y="69536"/>
                </a:cubicBezTo>
                <a:cubicBezTo>
                  <a:pt x="975692" y="74985"/>
                  <a:pt x="1013751" y="25649"/>
                  <a:pt x="1041722" y="11663"/>
                </a:cubicBezTo>
                <a:cubicBezTo>
                  <a:pt x="1068615" y="-1784"/>
                  <a:pt x="1085157" y="88"/>
                  <a:pt x="1111170" y="88"/>
                </a:cubicBezTo>
              </a:path>
            </a:pathLst>
          </a:custGeom>
          <a:noFill/>
          <a:ln w="23525" cap="flat" cmpd="sng">
            <a:solidFill>
              <a:srgbClr val="A4001D"/>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503" name="Google Shape;8503;g344d4b5e9c3_27_1194"/>
          <p:cNvSpPr/>
          <p:nvPr/>
        </p:nvSpPr>
        <p:spPr>
          <a:xfrm>
            <a:off x="23024491" y="22891881"/>
            <a:ext cx="1368301" cy="82550"/>
          </a:xfrm>
          <a:custGeom>
            <a:avLst/>
            <a:gdLst/>
            <a:ahLst/>
            <a:cxnLst/>
            <a:rect l="l" t="t" r="r" b="b"/>
            <a:pathLst>
              <a:path w="1284790" h="69958" extrusionOk="0">
                <a:moveTo>
                  <a:pt x="0" y="0"/>
                </a:moveTo>
                <a:cubicBezTo>
                  <a:pt x="10900" y="6540"/>
                  <a:pt x="67679" y="46299"/>
                  <a:pt x="92597" y="46299"/>
                </a:cubicBezTo>
                <a:cubicBezTo>
                  <a:pt x="122559" y="46299"/>
                  <a:pt x="422179" y="25870"/>
                  <a:pt x="462987" y="23149"/>
                </a:cubicBezTo>
                <a:cubicBezTo>
                  <a:pt x="489995" y="19291"/>
                  <a:pt x="517543" y="4958"/>
                  <a:pt x="544010" y="11575"/>
                </a:cubicBezTo>
                <a:cubicBezTo>
                  <a:pt x="555846" y="14534"/>
                  <a:pt x="546957" y="37672"/>
                  <a:pt x="555584" y="46299"/>
                </a:cubicBezTo>
                <a:cubicBezTo>
                  <a:pt x="564211" y="54926"/>
                  <a:pt x="578734" y="54016"/>
                  <a:pt x="590309" y="57874"/>
                </a:cubicBezTo>
                <a:cubicBezTo>
                  <a:pt x="609600" y="54016"/>
                  <a:pt x="629096" y="51071"/>
                  <a:pt x="648182" y="46299"/>
                </a:cubicBezTo>
                <a:cubicBezTo>
                  <a:pt x="660018" y="43340"/>
                  <a:pt x="670705" y="34724"/>
                  <a:pt x="682906" y="34724"/>
                </a:cubicBezTo>
                <a:cubicBezTo>
                  <a:pt x="698814" y="34724"/>
                  <a:pt x="713772" y="42441"/>
                  <a:pt x="729205" y="46299"/>
                </a:cubicBezTo>
                <a:cubicBezTo>
                  <a:pt x="779362" y="38582"/>
                  <a:pt x="829181" y="18100"/>
                  <a:pt x="879676" y="23149"/>
                </a:cubicBezTo>
                <a:cubicBezTo>
                  <a:pt x="910627" y="26244"/>
                  <a:pt x="929905" y="65049"/>
                  <a:pt x="960698" y="69448"/>
                </a:cubicBezTo>
                <a:cubicBezTo>
                  <a:pt x="988504" y="73420"/>
                  <a:pt x="1014471" y="53111"/>
                  <a:pt x="1041721" y="46299"/>
                </a:cubicBezTo>
                <a:cubicBezTo>
                  <a:pt x="1060807" y="41528"/>
                  <a:pt x="1080304" y="38582"/>
                  <a:pt x="1099595" y="34724"/>
                </a:cubicBezTo>
                <a:cubicBezTo>
                  <a:pt x="1263815" y="59989"/>
                  <a:pt x="1207842" y="86024"/>
                  <a:pt x="1284790" y="34724"/>
                </a:cubicBezTo>
              </a:path>
            </a:pathLst>
          </a:cu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504" name="Google Shape;8504;g344d4b5e9c3_27_1194"/>
          <p:cNvSpPr/>
          <p:nvPr/>
        </p:nvSpPr>
        <p:spPr>
          <a:xfrm>
            <a:off x="23050929" y="23381347"/>
            <a:ext cx="1282012" cy="150240"/>
          </a:xfrm>
          <a:custGeom>
            <a:avLst/>
            <a:gdLst/>
            <a:ahLst/>
            <a:cxnLst/>
            <a:rect l="l" t="t" r="r" b="b"/>
            <a:pathLst>
              <a:path w="1203767" h="127322" extrusionOk="0">
                <a:moveTo>
                  <a:pt x="0" y="23150"/>
                </a:moveTo>
                <a:cubicBezTo>
                  <a:pt x="43171" y="49053"/>
                  <a:pt x="66667" y="60451"/>
                  <a:pt x="104172" y="92598"/>
                </a:cubicBezTo>
                <a:cubicBezTo>
                  <a:pt x="116600" y="103251"/>
                  <a:pt x="127321" y="115747"/>
                  <a:pt x="138896" y="127322"/>
                </a:cubicBezTo>
                <a:cubicBezTo>
                  <a:pt x="173620" y="123464"/>
                  <a:pt x="208537" y="121060"/>
                  <a:pt x="243068" y="115747"/>
                </a:cubicBezTo>
                <a:cubicBezTo>
                  <a:pt x="258791" y="113328"/>
                  <a:pt x="275555" y="112065"/>
                  <a:pt x="289367" y="104172"/>
                </a:cubicBezTo>
                <a:cubicBezTo>
                  <a:pt x="303579" y="96051"/>
                  <a:pt x="310996" y="79269"/>
                  <a:pt x="324091" y="69448"/>
                </a:cubicBezTo>
                <a:cubicBezTo>
                  <a:pt x="342089" y="55950"/>
                  <a:pt x="362673" y="46299"/>
                  <a:pt x="381964" y="34724"/>
                </a:cubicBezTo>
                <a:cubicBezTo>
                  <a:pt x="389681" y="23149"/>
                  <a:pt x="391203" y="0"/>
                  <a:pt x="405114" y="0"/>
                </a:cubicBezTo>
                <a:cubicBezTo>
                  <a:pt x="420043" y="0"/>
                  <a:pt x="517248" y="60336"/>
                  <a:pt x="532435" y="69448"/>
                </a:cubicBezTo>
                <a:cubicBezTo>
                  <a:pt x="555584" y="65590"/>
                  <a:pt x="578973" y="52783"/>
                  <a:pt x="601883" y="57874"/>
                </a:cubicBezTo>
                <a:cubicBezTo>
                  <a:pt x="704905" y="80769"/>
                  <a:pt x="530420" y="183615"/>
                  <a:pt x="717630" y="23150"/>
                </a:cubicBezTo>
                <a:cubicBezTo>
                  <a:pt x="729205" y="34725"/>
                  <a:pt x="736825" y="52698"/>
                  <a:pt x="752354" y="57874"/>
                </a:cubicBezTo>
                <a:cubicBezTo>
                  <a:pt x="846054" y="89107"/>
                  <a:pt x="872464" y="64135"/>
                  <a:pt x="960698" y="34724"/>
                </a:cubicBezTo>
                <a:cubicBezTo>
                  <a:pt x="968415" y="42441"/>
                  <a:pt x="974768" y="51821"/>
                  <a:pt x="983848" y="57874"/>
                </a:cubicBezTo>
                <a:cubicBezTo>
                  <a:pt x="1020163" y="82084"/>
                  <a:pt x="1035730" y="82419"/>
                  <a:pt x="1076445" y="92598"/>
                </a:cubicBezTo>
                <a:lnTo>
                  <a:pt x="1203767" y="81023"/>
                </a:lnTo>
              </a:path>
            </a:pathLst>
          </a:cu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dk1"/>
              </a:solidFill>
              <a:latin typeface="Arial"/>
              <a:ea typeface="Arial"/>
              <a:cs typeface="Arial"/>
              <a:sym typeface="Arial"/>
            </a:endParaRPr>
          </a:p>
        </p:txBody>
      </p:sp>
      <p:sp>
        <p:nvSpPr>
          <p:cNvPr id="8505" name="Google Shape;8505;g344d4b5e9c3_27_1194"/>
          <p:cNvSpPr/>
          <p:nvPr/>
        </p:nvSpPr>
        <p:spPr>
          <a:xfrm>
            <a:off x="23033421" y="23851650"/>
            <a:ext cx="1306666" cy="179233"/>
          </a:xfrm>
          <a:custGeom>
            <a:avLst/>
            <a:gdLst/>
            <a:ahLst/>
            <a:cxnLst/>
            <a:rect l="l" t="t" r="r" b="b"/>
            <a:pathLst>
              <a:path w="1226916" h="151892" extrusionOk="0">
                <a:moveTo>
                  <a:pt x="0" y="24571"/>
                </a:moveTo>
                <a:cubicBezTo>
                  <a:pt x="3858" y="43862"/>
                  <a:pt x="3584" y="64467"/>
                  <a:pt x="11574" y="82444"/>
                </a:cubicBezTo>
                <a:cubicBezTo>
                  <a:pt x="29709" y="123249"/>
                  <a:pt x="48228" y="130030"/>
                  <a:pt x="81023" y="151892"/>
                </a:cubicBezTo>
                <a:cubicBezTo>
                  <a:pt x="135038" y="144176"/>
                  <a:pt x="190301" y="142629"/>
                  <a:pt x="243068" y="128743"/>
                </a:cubicBezTo>
                <a:cubicBezTo>
                  <a:pt x="264825" y="123018"/>
                  <a:pt x="280120" y="102537"/>
                  <a:pt x="300942" y="94019"/>
                </a:cubicBezTo>
                <a:cubicBezTo>
                  <a:pt x="365318" y="67683"/>
                  <a:pt x="432121" y="47720"/>
                  <a:pt x="497711" y="24571"/>
                </a:cubicBezTo>
                <a:cubicBezTo>
                  <a:pt x="528577" y="28429"/>
                  <a:pt x="559705" y="30581"/>
                  <a:pt x="590309" y="36145"/>
                </a:cubicBezTo>
                <a:cubicBezTo>
                  <a:pt x="602313" y="38328"/>
                  <a:pt x="616406" y="39093"/>
                  <a:pt x="625033" y="47720"/>
                </a:cubicBezTo>
                <a:cubicBezTo>
                  <a:pt x="633660" y="56347"/>
                  <a:pt x="632749" y="70869"/>
                  <a:pt x="636607" y="82444"/>
                </a:cubicBezTo>
                <a:cubicBezTo>
                  <a:pt x="655898" y="74728"/>
                  <a:pt x="675653" y="68081"/>
                  <a:pt x="694481" y="59295"/>
                </a:cubicBezTo>
                <a:cubicBezTo>
                  <a:pt x="733571" y="41053"/>
                  <a:pt x="768380" y="-9041"/>
                  <a:pt x="810228" y="1421"/>
                </a:cubicBezTo>
                <a:cubicBezTo>
                  <a:pt x="841094" y="9137"/>
                  <a:pt x="825661" y="63153"/>
                  <a:pt x="833377" y="94019"/>
                </a:cubicBezTo>
                <a:cubicBezTo>
                  <a:pt x="938761" y="41326"/>
                  <a:pt x="829244" y="82444"/>
                  <a:pt x="914400" y="82444"/>
                </a:cubicBezTo>
                <a:cubicBezTo>
                  <a:pt x="945506" y="82444"/>
                  <a:pt x="976131" y="74727"/>
                  <a:pt x="1006997" y="70869"/>
                </a:cubicBezTo>
                <a:cubicBezTo>
                  <a:pt x="1018572" y="74727"/>
                  <a:pt x="1029604" y="81018"/>
                  <a:pt x="1041721" y="82444"/>
                </a:cubicBezTo>
                <a:cubicBezTo>
                  <a:pt x="1144779" y="94569"/>
                  <a:pt x="1159116" y="94019"/>
                  <a:pt x="1226916" y="94019"/>
                </a:cubicBezTo>
              </a:path>
            </a:pathLst>
          </a:custGeom>
          <a:noFill/>
          <a:ln w="23525" cap="flat" cmpd="sng">
            <a:solidFill>
              <a:srgbClr val="A4001D"/>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dk1"/>
              </a:solidFill>
              <a:latin typeface="Arial"/>
              <a:ea typeface="Arial"/>
              <a:cs typeface="Arial"/>
              <a:sym typeface="Arial"/>
            </a:endParaRPr>
          </a:p>
        </p:txBody>
      </p:sp>
      <p:sp>
        <p:nvSpPr>
          <p:cNvPr id="8506" name="Google Shape;8506;g344d4b5e9c3_27_1194"/>
          <p:cNvSpPr/>
          <p:nvPr/>
        </p:nvSpPr>
        <p:spPr>
          <a:xfrm>
            <a:off x="23063638" y="24365993"/>
            <a:ext cx="1257358" cy="165375"/>
          </a:xfrm>
          <a:custGeom>
            <a:avLst/>
            <a:gdLst/>
            <a:ahLst/>
            <a:cxnLst/>
            <a:rect l="l" t="t" r="r" b="b"/>
            <a:pathLst>
              <a:path w="1180618" h="140148" extrusionOk="0">
                <a:moveTo>
                  <a:pt x="0" y="57873"/>
                </a:moveTo>
                <a:cubicBezTo>
                  <a:pt x="3218" y="61895"/>
                  <a:pt x="61819" y="151721"/>
                  <a:pt x="92598" y="138896"/>
                </a:cubicBezTo>
                <a:cubicBezTo>
                  <a:pt x="130457" y="123121"/>
                  <a:pt x="153169" y="83494"/>
                  <a:pt x="185195" y="57873"/>
                </a:cubicBezTo>
                <a:cubicBezTo>
                  <a:pt x="211112" y="37140"/>
                  <a:pt x="239210" y="19291"/>
                  <a:pt x="266218" y="0"/>
                </a:cubicBezTo>
                <a:cubicBezTo>
                  <a:pt x="289367" y="3858"/>
                  <a:pt x="313876" y="2858"/>
                  <a:pt x="335666" y="11574"/>
                </a:cubicBezTo>
                <a:cubicBezTo>
                  <a:pt x="353577" y="18738"/>
                  <a:pt x="363048" y="42515"/>
                  <a:pt x="381965" y="46298"/>
                </a:cubicBezTo>
                <a:cubicBezTo>
                  <a:pt x="404978" y="50901"/>
                  <a:pt x="428264" y="38582"/>
                  <a:pt x="451413" y="34724"/>
                </a:cubicBezTo>
                <a:cubicBezTo>
                  <a:pt x="543750" y="188618"/>
                  <a:pt x="400830" y="-5879"/>
                  <a:pt x="590309" y="34724"/>
                </a:cubicBezTo>
                <a:cubicBezTo>
                  <a:pt x="625899" y="42351"/>
                  <a:pt x="628891" y="96455"/>
                  <a:pt x="648182" y="127321"/>
                </a:cubicBezTo>
                <a:cubicBezTo>
                  <a:pt x="671331" y="119605"/>
                  <a:pt x="693457" y="107506"/>
                  <a:pt x="717630" y="104172"/>
                </a:cubicBezTo>
                <a:cubicBezTo>
                  <a:pt x="957545" y="71081"/>
                  <a:pt x="928036" y="75949"/>
                  <a:pt x="1111170" y="92597"/>
                </a:cubicBezTo>
                <a:cubicBezTo>
                  <a:pt x="1164954" y="106044"/>
                  <a:pt x="1141560" y="104172"/>
                  <a:pt x="1180618" y="104172"/>
                </a:cubicBezTo>
              </a:path>
            </a:pathLst>
          </a:custGeom>
          <a:noFill/>
          <a:ln w="23525" cap="flat" cmpd="sng">
            <a:solidFill>
              <a:srgbClr val="A4001D"/>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dk1"/>
              </a:solidFill>
              <a:latin typeface="Arial"/>
              <a:ea typeface="Arial"/>
              <a:cs typeface="Arial"/>
              <a:sym typeface="Arial"/>
            </a:endParaRPr>
          </a:p>
        </p:txBody>
      </p:sp>
      <p:sp>
        <p:nvSpPr>
          <p:cNvPr id="8507" name="Google Shape;8507;g344d4b5e9c3_27_1194"/>
          <p:cNvSpPr/>
          <p:nvPr/>
        </p:nvSpPr>
        <p:spPr>
          <a:xfrm>
            <a:off x="23059157" y="24862726"/>
            <a:ext cx="1368301" cy="82550"/>
          </a:xfrm>
          <a:custGeom>
            <a:avLst/>
            <a:gdLst/>
            <a:ahLst/>
            <a:cxnLst/>
            <a:rect l="l" t="t" r="r" b="b"/>
            <a:pathLst>
              <a:path w="1284790" h="69958" extrusionOk="0">
                <a:moveTo>
                  <a:pt x="0" y="0"/>
                </a:moveTo>
                <a:cubicBezTo>
                  <a:pt x="10900" y="6540"/>
                  <a:pt x="67679" y="46299"/>
                  <a:pt x="92597" y="46299"/>
                </a:cubicBezTo>
                <a:cubicBezTo>
                  <a:pt x="122559" y="46299"/>
                  <a:pt x="422179" y="25870"/>
                  <a:pt x="462987" y="23149"/>
                </a:cubicBezTo>
                <a:cubicBezTo>
                  <a:pt x="489995" y="19291"/>
                  <a:pt x="517543" y="4958"/>
                  <a:pt x="544010" y="11575"/>
                </a:cubicBezTo>
                <a:cubicBezTo>
                  <a:pt x="555846" y="14534"/>
                  <a:pt x="546957" y="37672"/>
                  <a:pt x="555584" y="46299"/>
                </a:cubicBezTo>
                <a:cubicBezTo>
                  <a:pt x="564211" y="54926"/>
                  <a:pt x="578734" y="54016"/>
                  <a:pt x="590309" y="57874"/>
                </a:cubicBezTo>
                <a:cubicBezTo>
                  <a:pt x="609600" y="54016"/>
                  <a:pt x="629096" y="51071"/>
                  <a:pt x="648182" y="46299"/>
                </a:cubicBezTo>
                <a:cubicBezTo>
                  <a:pt x="660018" y="43340"/>
                  <a:pt x="670705" y="34724"/>
                  <a:pt x="682906" y="34724"/>
                </a:cubicBezTo>
                <a:cubicBezTo>
                  <a:pt x="698814" y="34724"/>
                  <a:pt x="713772" y="42441"/>
                  <a:pt x="729205" y="46299"/>
                </a:cubicBezTo>
                <a:cubicBezTo>
                  <a:pt x="779362" y="38582"/>
                  <a:pt x="829181" y="18100"/>
                  <a:pt x="879676" y="23149"/>
                </a:cubicBezTo>
                <a:cubicBezTo>
                  <a:pt x="910627" y="26244"/>
                  <a:pt x="929905" y="65049"/>
                  <a:pt x="960698" y="69448"/>
                </a:cubicBezTo>
                <a:cubicBezTo>
                  <a:pt x="988504" y="73420"/>
                  <a:pt x="1014471" y="53111"/>
                  <a:pt x="1041721" y="46299"/>
                </a:cubicBezTo>
                <a:cubicBezTo>
                  <a:pt x="1060807" y="41528"/>
                  <a:pt x="1080304" y="38582"/>
                  <a:pt x="1099595" y="34724"/>
                </a:cubicBezTo>
                <a:cubicBezTo>
                  <a:pt x="1263815" y="59989"/>
                  <a:pt x="1207842" y="86024"/>
                  <a:pt x="1284790" y="34724"/>
                </a:cubicBezTo>
              </a:path>
            </a:pathLst>
          </a:custGeom>
          <a:noFill/>
          <a:ln w="23525" cap="flat" cmpd="sng">
            <a:solidFill>
              <a:srgbClr val="A4001D"/>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508" name="Google Shape;8508;g344d4b5e9c3_27_1194"/>
          <p:cNvSpPr/>
          <p:nvPr/>
        </p:nvSpPr>
        <p:spPr>
          <a:xfrm>
            <a:off x="23067573" y="25340690"/>
            <a:ext cx="1282012" cy="150240"/>
          </a:xfrm>
          <a:custGeom>
            <a:avLst/>
            <a:gdLst/>
            <a:ahLst/>
            <a:cxnLst/>
            <a:rect l="l" t="t" r="r" b="b"/>
            <a:pathLst>
              <a:path w="1203767" h="127322" extrusionOk="0">
                <a:moveTo>
                  <a:pt x="0" y="23150"/>
                </a:moveTo>
                <a:cubicBezTo>
                  <a:pt x="43171" y="49053"/>
                  <a:pt x="66667" y="60451"/>
                  <a:pt x="104172" y="92598"/>
                </a:cubicBezTo>
                <a:cubicBezTo>
                  <a:pt x="116600" y="103251"/>
                  <a:pt x="127321" y="115747"/>
                  <a:pt x="138896" y="127322"/>
                </a:cubicBezTo>
                <a:cubicBezTo>
                  <a:pt x="173620" y="123464"/>
                  <a:pt x="208537" y="121060"/>
                  <a:pt x="243068" y="115747"/>
                </a:cubicBezTo>
                <a:cubicBezTo>
                  <a:pt x="258791" y="113328"/>
                  <a:pt x="275555" y="112065"/>
                  <a:pt x="289367" y="104172"/>
                </a:cubicBezTo>
                <a:cubicBezTo>
                  <a:pt x="303579" y="96051"/>
                  <a:pt x="310996" y="79269"/>
                  <a:pt x="324091" y="69448"/>
                </a:cubicBezTo>
                <a:cubicBezTo>
                  <a:pt x="342089" y="55950"/>
                  <a:pt x="362673" y="46299"/>
                  <a:pt x="381964" y="34724"/>
                </a:cubicBezTo>
                <a:cubicBezTo>
                  <a:pt x="389681" y="23149"/>
                  <a:pt x="391203" y="0"/>
                  <a:pt x="405114" y="0"/>
                </a:cubicBezTo>
                <a:cubicBezTo>
                  <a:pt x="420043" y="0"/>
                  <a:pt x="517248" y="60336"/>
                  <a:pt x="532435" y="69448"/>
                </a:cubicBezTo>
                <a:cubicBezTo>
                  <a:pt x="555584" y="65590"/>
                  <a:pt x="578973" y="52783"/>
                  <a:pt x="601883" y="57874"/>
                </a:cubicBezTo>
                <a:cubicBezTo>
                  <a:pt x="704905" y="80769"/>
                  <a:pt x="530420" y="183615"/>
                  <a:pt x="717630" y="23150"/>
                </a:cubicBezTo>
                <a:cubicBezTo>
                  <a:pt x="729205" y="34725"/>
                  <a:pt x="736825" y="52698"/>
                  <a:pt x="752354" y="57874"/>
                </a:cubicBezTo>
                <a:cubicBezTo>
                  <a:pt x="846054" y="89107"/>
                  <a:pt x="872464" y="64135"/>
                  <a:pt x="960698" y="34724"/>
                </a:cubicBezTo>
                <a:cubicBezTo>
                  <a:pt x="968415" y="42441"/>
                  <a:pt x="974768" y="51821"/>
                  <a:pt x="983848" y="57874"/>
                </a:cubicBezTo>
                <a:cubicBezTo>
                  <a:pt x="1020163" y="82084"/>
                  <a:pt x="1035730" y="82419"/>
                  <a:pt x="1076445" y="92598"/>
                </a:cubicBezTo>
                <a:lnTo>
                  <a:pt x="1203767" y="81023"/>
                </a:lnTo>
              </a:path>
            </a:pathLst>
          </a:custGeom>
          <a:noFill/>
          <a:ln w="23525" cap="flat" cmpd="sng">
            <a:solidFill>
              <a:schemeClr val="dk1"/>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dk1"/>
              </a:solidFill>
              <a:latin typeface="Arial"/>
              <a:ea typeface="Arial"/>
              <a:cs typeface="Arial"/>
              <a:sym typeface="Arial"/>
            </a:endParaRPr>
          </a:p>
        </p:txBody>
      </p:sp>
      <p:sp>
        <p:nvSpPr>
          <p:cNvPr id="8509" name="Google Shape;8509;g344d4b5e9c3_27_1194"/>
          <p:cNvSpPr/>
          <p:nvPr/>
        </p:nvSpPr>
        <p:spPr>
          <a:xfrm>
            <a:off x="23025132" y="25839325"/>
            <a:ext cx="1368301" cy="82550"/>
          </a:xfrm>
          <a:custGeom>
            <a:avLst/>
            <a:gdLst/>
            <a:ahLst/>
            <a:cxnLst/>
            <a:rect l="l" t="t" r="r" b="b"/>
            <a:pathLst>
              <a:path w="1284790" h="69958" extrusionOk="0">
                <a:moveTo>
                  <a:pt x="0" y="0"/>
                </a:moveTo>
                <a:cubicBezTo>
                  <a:pt x="10900" y="6540"/>
                  <a:pt x="67679" y="46299"/>
                  <a:pt x="92597" y="46299"/>
                </a:cubicBezTo>
                <a:cubicBezTo>
                  <a:pt x="122559" y="46299"/>
                  <a:pt x="422179" y="25870"/>
                  <a:pt x="462987" y="23149"/>
                </a:cubicBezTo>
                <a:cubicBezTo>
                  <a:pt x="489995" y="19291"/>
                  <a:pt x="517543" y="4958"/>
                  <a:pt x="544010" y="11575"/>
                </a:cubicBezTo>
                <a:cubicBezTo>
                  <a:pt x="555846" y="14534"/>
                  <a:pt x="546957" y="37672"/>
                  <a:pt x="555584" y="46299"/>
                </a:cubicBezTo>
                <a:cubicBezTo>
                  <a:pt x="564211" y="54926"/>
                  <a:pt x="578734" y="54016"/>
                  <a:pt x="590309" y="57874"/>
                </a:cubicBezTo>
                <a:cubicBezTo>
                  <a:pt x="609600" y="54016"/>
                  <a:pt x="629096" y="51071"/>
                  <a:pt x="648182" y="46299"/>
                </a:cubicBezTo>
                <a:cubicBezTo>
                  <a:pt x="660018" y="43340"/>
                  <a:pt x="670705" y="34724"/>
                  <a:pt x="682906" y="34724"/>
                </a:cubicBezTo>
                <a:cubicBezTo>
                  <a:pt x="698814" y="34724"/>
                  <a:pt x="713772" y="42441"/>
                  <a:pt x="729205" y="46299"/>
                </a:cubicBezTo>
                <a:cubicBezTo>
                  <a:pt x="779362" y="38582"/>
                  <a:pt x="829181" y="18100"/>
                  <a:pt x="879676" y="23149"/>
                </a:cubicBezTo>
                <a:cubicBezTo>
                  <a:pt x="910627" y="26244"/>
                  <a:pt x="929905" y="65049"/>
                  <a:pt x="960698" y="69448"/>
                </a:cubicBezTo>
                <a:cubicBezTo>
                  <a:pt x="988504" y="73420"/>
                  <a:pt x="1014471" y="53111"/>
                  <a:pt x="1041721" y="46299"/>
                </a:cubicBezTo>
                <a:cubicBezTo>
                  <a:pt x="1060807" y="41528"/>
                  <a:pt x="1080304" y="38582"/>
                  <a:pt x="1099595" y="34724"/>
                </a:cubicBezTo>
                <a:cubicBezTo>
                  <a:pt x="1263815" y="59989"/>
                  <a:pt x="1207842" y="86024"/>
                  <a:pt x="1284790" y="34724"/>
                </a:cubicBezTo>
              </a:path>
            </a:pathLst>
          </a:custGeom>
          <a:noFill/>
          <a:ln w="23525" cap="flat" cmpd="sng">
            <a:solidFill>
              <a:srgbClr val="A4001D"/>
            </a:solidFill>
            <a:prstDash val="solid"/>
            <a:round/>
            <a:headEnd type="none" w="sm" len="sm"/>
            <a:tailEnd type="none" w="sm" len="sm"/>
          </a:ln>
        </p:spPr>
        <p:txBody>
          <a:bodyPr spcFirstLastPara="1" wrap="square" lIns="96200" tIns="48075" rIns="96200" bIns="48075" anchor="ctr" anchorCtr="0">
            <a:noAutofit/>
          </a:bodyPr>
          <a:lstStyle/>
          <a:p>
            <a:pPr marL="0" marR="0" lvl="0" indent="0" algn="ctr" rtl="0">
              <a:lnSpc>
                <a:spcPct val="100000"/>
              </a:lnSpc>
              <a:spcBef>
                <a:spcPts val="0"/>
              </a:spcBef>
              <a:spcAft>
                <a:spcPts val="0"/>
              </a:spcAft>
              <a:buClr>
                <a:srgbClr val="000000"/>
              </a:buClr>
              <a:buSzPts val="1481"/>
              <a:buFont typeface="Arial"/>
              <a:buNone/>
            </a:pPr>
            <a:endParaRPr sz="1480" b="0" i="0" u="none" strike="noStrike" cap="none">
              <a:solidFill>
                <a:schemeClr val="lt1"/>
              </a:solidFill>
              <a:latin typeface="Arial"/>
              <a:ea typeface="Arial"/>
              <a:cs typeface="Arial"/>
              <a:sym typeface="Arial"/>
            </a:endParaRPr>
          </a:p>
        </p:txBody>
      </p:sp>
      <p:sp>
        <p:nvSpPr>
          <p:cNvPr id="8515" name="Google Shape;8515;g344d4b5e9c3_27_1194"/>
          <p:cNvSpPr/>
          <p:nvPr/>
        </p:nvSpPr>
        <p:spPr>
          <a:xfrm>
            <a:off x="25807903" y="2198489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516" name="Google Shape;8516;g344d4b5e9c3_27_1194"/>
          <p:cNvSpPr/>
          <p:nvPr/>
        </p:nvSpPr>
        <p:spPr>
          <a:xfrm>
            <a:off x="25811321" y="224393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517" name="Google Shape;8517;g344d4b5e9c3_27_1194"/>
          <p:cNvSpPr/>
          <p:nvPr/>
        </p:nvSpPr>
        <p:spPr>
          <a:xfrm>
            <a:off x="25819440" y="228965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533" name="Google Shape;8533;g344d4b5e9c3_27_1194"/>
          <p:cNvSpPr/>
          <p:nvPr/>
        </p:nvSpPr>
        <p:spPr>
          <a:xfrm>
            <a:off x="24619832" y="251825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535" name="Google Shape;8535;g344d4b5e9c3_27_1194"/>
          <p:cNvSpPr/>
          <p:nvPr/>
        </p:nvSpPr>
        <p:spPr>
          <a:xfrm>
            <a:off x="24619832" y="233537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536" name="Google Shape;8536;g344d4b5e9c3_27_1194"/>
          <p:cNvSpPr/>
          <p:nvPr/>
        </p:nvSpPr>
        <p:spPr>
          <a:xfrm>
            <a:off x="24615668" y="228965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537" name="Google Shape;8537;g344d4b5e9c3_27_1194"/>
          <p:cNvSpPr/>
          <p:nvPr/>
        </p:nvSpPr>
        <p:spPr>
          <a:xfrm>
            <a:off x="1275420" y="9264050"/>
            <a:ext cx="5862600" cy="3199500"/>
          </a:xfrm>
          <a:prstGeom prst="rect">
            <a:avLst/>
          </a:prstGeom>
          <a:noFill/>
          <a:ln w="16450" cap="flat" cmpd="sng">
            <a:solidFill>
              <a:srgbClr val="000000"/>
            </a:solidFill>
            <a:prstDash val="dashDot"/>
            <a:round/>
            <a:headEnd type="none" w="sm" len="sm"/>
            <a:tailEnd type="none" w="sm" len="sm"/>
          </a:ln>
        </p:spPr>
        <p:txBody>
          <a:bodyPr spcFirstLastPara="1" wrap="square" lIns="79000" tIns="39500" rIns="79000" bIns="39500" anchor="ctr" anchorCtr="0">
            <a:noAutofit/>
          </a:bodyPr>
          <a:lstStyle/>
          <a:p>
            <a:pPr marL="0" marR="0" lvl="0" indent="0" algn="ctr" rtl="0">
              <a:lnSpc>
                <a:spcPct val="100000"/>
              </a:lnSpc>
              <a:spcBef>
                <a:spcPts val="0"/>
              </a:spcBef>
              <a:spcAft>
                <a:spcPts val="0"/>
              </a:spcAft>
              <a:buClr>
                <a:srgbClr val="000000"/>
              </a:buClr>
              <a:buSzPts val="1210"/>
              <a:buFont typeface="Arial"/>
              <a:buNone/>
            </a:pPr>
            <a:endParaRPr sz="1209" b="0" i="0" u="none" strike="noStrike" cap="none">
              <a:solidFill>
                <a:srgbClr val="FFFFFF"/>
              </a:solidFill>
              <a:latin typeface="Arial"/>
              <a:ea typeface="Arial"/>
              <a:cs typeface="Arial"/>
              <a:sym typeface="Arial"/>
            </a:endParaRPr>
          </a:p>
        </p:txBody>
      </p:sp>
      <p:sp>
        <p:nvSpPr>
          <p:cNvPr id="8538" name="Google Shape;8538;g344d4b5e9c3_27_1194"/>
          <p:cNvSpPr/>
          <p:nvPr/>
        </p:nvSpPr>
        <p:spPr>
          <a:xfrm>
            <a:off x="1275320" y="12932950"/>
            <a:ext cx="5862600" cy="3499200"/>
          </a:xfrm>
          <a:prstGeom prst="rect">
            <a:avLst/>
          </a:prstGeom>
          <a:noFill/>
          <a:ln w="16450" cap="flat" cmpd="sng">
            <a:solidFill>
              <a:srgbClr val="000000"/>
            </a:solidFill>
            <a:prstDash val="dashDot"/>
            <a:round/>
            <a:headEnd type="none" w="sm" len="sm"/>
            <a:tailEnd type="none" w="sm" len="sm"/>
          </a:ln>
        </p:spPr>
        <p:txBody>
          <a:bodyPr spcFirstLastPara="1" wrap="square" lIns="79000" tIns="39500" rIns="79000" bIns="39500" anchor="ctr" anchorCtr="0">
            <a:noAutofit/>
          </a:bodyPr>
          <a:lstStyle/>
          <a:p>
            <a:pPr marL="0" marR="0" lvl="0" indent="0" algn="ctr" rtl="0">
              <a:lnSpc>
                <a:spcPct val="100000"/>
              </a:lnSpc>
              <a:spcBef>
                <a:spcPts val="0"/>
              </a:spcBef>
              <a:spcAft>
                <a:spcPts val="0"/>
              </a:spcAft>
              <a:buClr>
                <a:srgbClr val="000000"/>
              </a:buClr>
              <a:buSzPts val="1210"/>
              <a:buFont typeface="Arial"/>
              <a:buNone/>
            </a:pPr>
            <a:endParaRPr sz="1209" b="0" i="0" u="none" strike="noStrike" cap="none">
              <a:solidFill>
                <a:srgbClr val="FFFFFF"/>
              </a:solidFill>
              <a:latin typeface="Arial"/>
              <a:ea typeface="Arial"/>
              <a:cs typeface="Arial"/>
              <a:sym typeface="Arial"/>
            </a:endParaRPr>
          </a:p>
        </p:txBody>
      </p:sp>
      <p:sp>
        <p:nvSpPr>
          <p:cNvPr id="8539" name="Google Shape;8539;g344d4b5e9c3_27_1194"/>
          <p:cNvSpPr/>
          <p:nvPr/>
        </p:nvSpPr>
        <p:spPr>
          <a:xfrm>
            <a:off x="7638670" y="9274700"/>
            <a:ext cx="5466300" cy="7183500"/>
          </a:xfrm>
          <a:prstGeom prst="rect">
            <a:avLst/>
          </a:prstGeom>
          <a:noFill/>
          <a:ln w="16450" cap="flat" cmpd="sng">
            <a:solidFill>
              <a:srgbClr val="000000"/>
            </a:solidFill>
            <a:prstDash val="dashDot"/>
            <a:round/>
            <a:headEnd type="none" w="sm" len="sm"/>
            <a:tailEnd type="none" w="sm" len="sm"/>
          </a:ln>
        </p:spPr>
        <p:txBody>
          <a:bodyPr spcFirstLastPara="1" wrap="square" lIns="79000" tIns="39500" rIns="79000" bIns="39500" anchor="ctr" anchorCtr="0">
            <a:noAutofit/>
          </a:bodyPr>
          <a:lstStyle/>
          <a:p>
            <a:pPr marL="0" marR="0" lvl="0" indent="0" algn="ctr" rtl="0">
              <a:lnSpc>
                <a:spcPct val="100000"/>
              </a:lnSpc>
              <a:spcBef>
                <a:spcPts val="0"/>
              </a:spcBef>
              <a:spcAft>
                <a:spcPts val="0"/>
              </a:spcAft>
              <a:buClr>
                <a:srgbClr val="000000"/>
              </a:buClr>
              <a:buSzPts val="1210"/>
              <a:buFont typeface="Arial"/>
              <a:buNone/>
            </a:pPr>
            <a:endParaRPr sz="1209" b="0" i="0" u="none" strike="noStrike" cap="none">
              <a:solidFill>
                <a:srgbClr val="FFFFFF"/>
              </a:solidFill>
              <a:latin typeface="Arial"/>
              <a:ea typeface="Arial"/>
              <a:cs typeface="Arial"/>
              <a:sym typeface="Arial"/>
            </a:endParaRPr>
          </a:p>
        </p:txBody>
      </p:sp>
      <p:sp>
        <p:nvSpPr>
          <p:cNvPr id="8540" name="Google Shape;8540;g344d4b5e9c3_27_1194"/>
          <p:cNvSpPr txBox="1"/>
          <p:nvPr/>
        </p:nvSpPr>
        <p:spPr>
          <a:xfrm>
            <a:off x="10233120" y="9384701"/>
            <a:ext cx="36855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0:57 ~~~~</a:t>
            </a:r>
            <a:endParaRPr sz="1728" b="0" i="0" u="none" strike="noStrike" cap="none">
              <a:solidFill>
                <a:srgbClr val="000000"/>
              </a:solidFill>
              <a:latin typeface="Lucida Sans"/>
              <a:ea typeface="Lucida Sans"/>
              <a:cs typeface="Lucida Sans"/>
              <a:sym typeface="Lucida Sans"/>
            </a:endParaRPr>
          </a:p>
        </p:txBody>
      </p:sp>
      <p:pic>
        <p:nvPicPr>
          <p:cNvPr id="8541" name="Google Shape;8541;g344d4b5e9c3_27_1194"/>
          <p:cNvPicPr preferRelativeResize="0"/>
          <p:nvPr/>
        </p:nvPicPr>
        <p:blipFill rotWithShape="1">
          <a:blip r:embed="rId6">
            <a:alphaModFix/>
          </a:blip>
          <a:srcRect/>
          <a:stretch/>
        </p:blipFill>
        <p:spPr>
          <a:xfrm>
            <a:off x="1640089" y="10760882"/>
            <a:ext cx="411374" cy="518331"/>
          </a:xfrm>
          <a:prstGeom prst="rect">
            <a:avLst/>
          </a:prstGeom>
          <a:noFill/>
          <a:ln>
            <a:noFill/>
          </a:ln>
        </p:spPr>
      </p:pic>
      <p:pic>
        <p:nvPicPr>
          <p:cNvPr id="8542" name="Google Shape;8542;g344d4b5e9c3_27_1194"/>
          <p:cNvPicPr preferRelativeResize="0"/>
          <p:nvPr/>
        </p:nvPicPr>
        <p:blipFill rotWithShape="1">
          <a:blip r:embed="rId7">
            <a:alphaModFix/>
          </a:blip>
          <a:srcRect/>
          <a:stretch/>
        </p:blipFill>
        <p:spPr>
          <a:xfrm flipH="1">
            <a:off x="2524769" y="9494917"/>
            <a:ext cx="640760" cy="542385"/>
          </a:xfrm>
          <a:prstGeom prst="rect">
            <a:avLst/>
          </a:prstGeom>
          <a:noFill/>
          <a:ln>
            <a:noFill/>
          </a:ln>
        </p:spPr>
      </p:pic>
      <p:pic>
        <p:nvPicPr>
          <p:cNvPr id="8543" name="Google Shape;8543;g344d4b5e9c3_27_1194"/>
          <p:cNvPicPr preferRelativeResize="0"/>
          <p:nvPr/>
        </p:nvPicPr>
        <p:blipFill rotWithShape="1">
          <a:blip r:embed="rId8">
            <a:alphaModFix/>
          </a:blip>
          <a:srcRect t="7893"/>
          <a:stretch/>
        </p:blipFill>
        <p:spPr>
          <a:xfrm>
            <a:off x="2444692" y="11470269"/>
            <a:ext cx="827632" cy="879276"/>
          </a:xfrm>
          <a:prstGeom prst="rect">
            <a:avLst/>
          </a:prstGeom>
          <a:noFill/>
          <a:ln>
            <a:noFill/>
          </a:ln>
        </p:spPr>
      </p:pic>
      <p:cxnSp>
        <p:nvCxnSpPr>
          <p:cNvPr id="8544" name="Google Shape;8544;g344d4b5e9c3_27_1194"/>
          <p:cNvCxnSpPr/>
          <p:nvPr/>
        </p:nvCxnSpPr>
        <p:spPr>
          <a:xfrm rot="10800000" flipH="1">
            <a:off x="1418727" y="15402951"/>
            <a:ext cx="126000" cy="192600"/>
          </a:xfrm>
          <a:prstGeom prst="straightConnector1">
            <a:avLst/>
          </a:prstGeom>
          <a:noFill/>
          <a:ln w="8250" cap="flat" cmpd="sng">
            <a:solidFill>
              <a:srgbClr val="FFECEC"/>
            </a:solidFill>
            <a:prstDash val="solid"/>
            <a:round/>
            <a:headEnd type="none" w="sm" len="sm"/>
            <a:tailEnd type="none" w="sm" len="sm"/>
          </a:ln>
        </p:spPr>
      </p:cxnSp>
      <p:sp>
        <p:nvSpPr>
          <p:cNvPr id="8545" name="Google Shape;8545;g344d4b5e9c3_27_1194"/>
          <p:cNvSpPr/>
          <p:nvPr/>
        </p:nvSpPr>
        <p:spPr>
          <a:xfrm>
            <a:off x="1407033" y="15438543"/>
            <a:ext cx="78900" cy="101700"/>
          </a:xfrm>
          <a:prstGeom prst="ellipse">
            <a:avLst/>
          </a:prstGeom>
          <a:solidFill>
            <a:srgbClr val="FFECEC"/>
          </a:solidFill>
          <a:ln w="8250" cap="flat" cmpd="sng">
            <a:solidFill>
              <a:srgbClr val="FFECEC"/>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pic>
        <p:nvPicPr>
          <p:cNvPr id="8546" name="Google Shape;8546;g344d4b5e9c3_27_1194"/>
          <p:cNvPicPr preferRelativeResize="0"/>
          <p:nvPr/>
        </p:nvPicPr>
        <p:blipFill rotWithShape="1">
          <a:blip r:embed="rId9">
            <a:alphaModFix/>
          </a:blip>
          <a:srcRect/>
          <a:stretch/>
        </p:blipFill>
        <p:spPr>
          <a:xfrm>
            <a:off x="1486274" y="14407297"/>
            <a:ext cx="623581" cy="522315"/>
          </a:xfrm>
          <a:prstGeom prst="rect">
            <a:avLst/>
          </a:prstGeom>
          <a:noFill/>
          <a:ln>
            <a:noFill/>
          </a:ln>
        </p:spPr>
      </p:pic>
      <p:pic>
        <p:nvPicPr>
          <p:cNvPr id="8547" name="Google Shape;8547;g344d4b5e9c3_27_1194"/>
          <p:cNvPicPr preferRelativeResize="0"/>
          <p:nvPr/>
        </p:nvPicPr>
        <p:blipFill rotWithShape="1">
          <a:blip r:embed="rId10">
            <a:alphaModFix/>
          </a:blip>
          <a:srcRect r="14559"/>
          <a:stretch/>
        </p:blipFill>
        <p:spPr>
          <a:xfrm>
            <a:off x="2483004" y="15611561"/>
            <a:ext cx="499025" cy="520391"/>
          </a:xfrm>
          <a:prstGeom prst="rect">
            <a:avLst/>
          </a:prstGeom>
          <a:noFill/>
          <a:ln>
            <a:noFill/>
          </a:ln>
        </p:spPr>
      </p:pic>
      <p:pic>
        <p:nvPicPr>
          <p:cNvPr id="8548" name="Google Shape;8548;g344d4b5e9c3_27_1194"/>
          <p:cNvPicPr preferRelativeResize="0"/>
          <p:nvPr/>
        </p:nvPicPr>
        <p:blipFill rotWithShape="1">
          <a:blip r:embed="rId6">
            <a:alphaModFix/>
          </a:blip>
          <a:srcRect/>
          <a:stretch/>
        </p:blipFill>
        <p:spPr>
          <a:xfrm>
            <a:off x="2629590" y="13323838"/>
            <a:ext cx="431111" cy="670438"/>
          </a:xfrm>
          <a:prstGeom prst="rect">
            <a:avLst/>
          </a:prstGeom>
          <a:noFill/>
          <a:ln>
            <a:noFill/>
          </a:ln>
        </p:spPr>
      </p:pic>
      <p:sp>
        <p:nvSpPr>
          <p:cNvPr id="8549" name="Google Shape;8549;g344d4b5e9c3_27_1194"/>
          <p:cNvSpPr/>
          <p:nvPr/>
        </p:nvSpPr>
        <p:spPr>
          <a:xfrm>
            <a:off x="3825720" y="10228621"/>
            <a:ext cx="2766000" cy="1437000"/>
          </a:xfrm>
          <a:prstGeom prst="rect">
            <a:avLst/>
          </a:prstGeom>
          <a:solidFill>
            <a:srgbClr val="999999"/>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50" name="Google Shape;8550;g344d4b5e9c3_27_1194"/>
          <p:cNvSpPr/>
          <p:nvPr/>
        </p:nvSpPr>
        <p:spPr>
          <a:xfrm>
            <a:off x="3830198" y="11344803"/>
            <a:ext cx="2760900" cy="325800"/>
          </a:xfrm>
          <a:prstGeom prst="rect">
            <a:avLst/>
          </a:prstGeom>
          <a:solidFill>
            <a:srgbClr val="CCCCCC"/>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51" name="Google Shape;8551;g344d4b5e9c3_27_1194"/>
          <p:cNvSpPr/>
          <p:nvPr/>
        </p:nvSpPr>
        <p:spPr>
          <a:xfrm>
            <a:off x="3830198" y="11162612"/>
            <a:ext cx="2760900" cy="211500"/>
          </a:xfrm>
          <a:prstGeom prst="rect">
            <a:avLst/>
          </a:prstGeom>
          <a:solidFill>
            <a:srgbClr val="666666"/>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52" name="Google Shape;8552;g344d4b5e9c3_27_1194"/>
          <p:cNvSpPr/>
          <p:nvPr/>
        </p:nvSpPr>
        <p:spPr>
          <a:xfrm>
            <a:off x="3952294" y="10696114"/>
            <a:ext cx="235800" cy="260400"/>
          </a:xfrm>
          <a:prstGeom prst="ellipse">
            <a:avLst/>
          </a:prstGeom>
          <a:solidFill>
            <a:srgbClr val="D9D9D9"/>
          </a:solidFill>
          <a:ln w="8250" cap="flat" cmpd="sng">
            <a:solidFill>
              <a:srgbClr val="D9D9D9"/>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cxnSp>
        <p:nvCxnSpPr>
          <p:cNvPr id="8553" name="Google Shape;8553;g344d4b5e9c3_27_1194"/>
          <p:cNvCxnSpPr>
            <a:stCxn id="8552" idx="4"/>
          </p:cNvCxnSpPr>
          <p:nvPr/>
        </p:nvCxnSpPr>
        <p:spPr>
          <a:xfrm flipH="1">
            <a:off x="4068394" y="10956514"/>
            <a:ext cx="1800" cy="394200"/>
          </a:xfrm>
          <a:prstGeom prst="straightConnector1">
            <a:avLst/>
          </a:prstGeom>
          <a:noFill/>
          <a:ln w="8250" cap="flat" cmpd="sng">
            <a:solidFill>
              <a:srgbClr val="D9D9D9"/>
            </a:solidFill>
            <a:prstDash val="solid"/>
            <a:round/>
            <a:headEnd type="none" w="sm" len="sm"/>
            <a:tailEnd type="none" w="sm" len="sm"/>
          </a:ln>
        </p:spPr>
      </p:cxnSp>
      <p:cxnSp>
        <p:nvCxnSpPr>
          <p:cNvPr id="8554" name="Google Shape;8554;g344d4b5e9c3_27_1194"/>
          <p:cNvCxnSpPr/>
          <p:nvPr/>
        </p:nvCxnSpPr>
        <p:spPr>
          <a:xfrm>
            <a:off x="4070495" y="11347663"/>
            <a:ext cx="106500" cy="152100"/>
          </a:xfrm>
          <a:prstGeom prst="straightConnector1">
            <a:avLst/>
          </a:prstGeom>
          <a:noFill/>
          <a:ln w="8250" cap="flat" cmpd="sng">
            <a:solidFill>
              <a:srgbClr val="D9D9D9"/>
            </a:solidFill>
            <a:prstDash val="solid"/>
            <a:round/>
            <a:headEnd type="none" w="sm" len="sm"/>
            <a:tailEnd type="none" w="sm" len="sm"/>
          </a:ln>
        </p:spPr>
      </p:cxnSp>
      <p:cxnSp>
        <p:nvCxnSpPr>
          <p:cNvPr id="8555" name="Google Shape;8555;g344d4b5e9c3_27_1194"/>
          <p:cNvCxnSpPr/>
          <p:nvPr/>
        </p:nvCxnSpPr>
        <p:spPr>
          <a:xfrm flipH="1">
            <a:off x="3327475" y="11009189"/>
            <a:ext cx="91500" cy="149100"/>
          </a:xfrm>
          <a:prstGeom prst="straightConnector1">
            <a:avLst/>
          </a:prstGeom>
          <a:noFill/>
          <a:ln w="8250" cap="flat" cmpd="sng">
            <a:solidFill>
              <a:srgbClr val="FFECEC"/>
            </a:solidFill>
            <a:prstDash val="solid"/>
            <a:round/>
            <a:headEnd type="none" w="sm" len="sm"/>
            <a:tailEnd type="none" w="sm" len="sm"/>
          </a:ln>
        </p:spPr>
      </p:cxnSp>
      <p:cxnSp>
        <p:nvCxnSpPr>
          <p:cNvPr id="8556" name="Google Shape;8556;g344d4b5e9c3_27_1194"/>
          <p:cNvCxnSpPr/>
          <p:nvPr/>
        </p:nvCxnSpPr>
        <p:spPr>
          <a:xfrm>
            <a:off x="3936652" y="11097627"/>
            <a:ext cx="267600" cy="0"/>
          </a:xfrm>
          <a:prstGeom prst="straightConnector1">
            <a:avLst/>
          </a:prstGeom>
          <a:noFill/>
          <a:ln w="8250" cap="flat" cmpd="sng">
            <a:solidFill>
              <a:srgbClr val="D9D9D9"/>
            </a:solidFill>
            <a:prstDash val="solid"/>
            <a:round/>
            <a:headEnd type="none" w="sm" len="sm"/>
            <a:tailEnd type="none" w="sm" len="sm"/>
          </a:ln>
        </p:spPr>
      </p:cxnSp>
      <p:cxnSp>
        <p:nvCxnSpPr>
          <p:cNvPr id="8557" name="Google Shape;8557;g344d4b5e9c3_27_1194"/>
          <p:cNvCxnSpPr>
            <a:stCxn id="8550" idx="1"/>
            <a:endCxn id="8550" idx="3"/>
          </p:cNvCxnSpPr>
          <p:nvPr/>
        </p:nvCxnSpPr>
        <p:spPr>
          <a:xfrm>
            <a:off x="3830198" y="11507703"/>
            <a:ext cx="2760900" cy="0"/>
          </a:xfrm>
          <a:prstGeom prst="straightConnector1">
            <a:avLst/>
          </a:prstGeom>
          <a:noFill/>
          <a:ln w="32925" cap="flat" cmpd="sng">
            <a:solidFill>
              <a:srgbClr val="000000"/>
            </a:solidFill>
            <a:prstDash val="solid"/>
            <a:round/>
            <a:headEnd type="none" w="sm" len="sm"/>
            <a:tailEnd type="none" w="sm" len="sm"/>
          </a:ln>
        </p:spPr>
      </p:cxnSp>
      <p:cxnSp>
        <p:nvCxnSpPr>
          <p:cNvPr id="8558" name="Google Shape;8558;g344d4b5e9c3_27_1194"/>
          <p:cNvCxnSpPr/>
          <p:nvPr/>
        </p:nvCxnSpPr>
        <p:spPr>
          <a:xfrm rot="10800000" flipH="1">
            <a:off x="4212434" y="11507045"/>
            <a:ext cx="508800" cy="1800"/>
          </a:xfrm>
          <a:prstGeom prst="straightConnector1">
            <a:avLst/>
          </a:prstGeom>
          <a:noFill/>
          <a:ln w="32925" cap="flat" cmpd="sng">
            <a:solidFill>
              <a:srgbClr val="FF0000"/>
            </a:solidFill>
            <a:prstDash val="solid"/>
            <a:round/>
            <a:headEnd type="none" w="sm" len="sm"/>
            <a:tailEnd type="none" w="sm" len="sm"/>
          </a:ln>
        </p:spPr>
      </p:cxnSp>
      <p:cxnSp>
        <p:nvCxnSpPr>
          <p:cNvPr id="8559" name="Google Shape;8559;g344d4b5e9c3_27_1194"/>
          <p:cNvCxnSpPr/>
          <p:nvPr/>
        </p:nvCxnSpPr>
        <p:spPr>
          <a:xfrm rot="10800000" flipH="1">
            <a:off x="4879009" y="11504654"/>
            <a:ext cx="249000" cy="2100"/>
          </a:xfrm>
          <a:prstGeom prst="straightConnector1">
            <a:avLst/>
          </a:prstGeom>
          <a:noFill/>
          <a:ln w="32925" cap="flat" cmpd="sng">
            <a:solidFill>
              <a:srgbClr val="FF0000"/>
            </a:solidFill>
            <a:prstDash val="solid"/>
            <a:round/>
            <a:headEnd type="none" w="sm" len="sm"/>
            <a:tailEnd type="none" w="sm" len="sm"/>
          </a:ln>
        </p:spPr>
      </p:cxnSp>
      <p:cxnSp>
        <p:nvCxnSpPr>
          <p:cNvPr id="8560" name="Google Shape;8560;g344d4b5e9c3_27_1194"/>
          <p:cNvCxnSpPr/>
          <p:nvPr/>
        </p:nvCxnSpPr>
        <p:spPr>
          <a:xfrm rot="10800000" flipH="1">
            <a:off x="5228310" y="11505554"/>
            <a:ext cx="146100" cy="1200"/>
          </a:xfrm>
          <a:prstGeom prst="straightConnector1">
            <a:avLst/>
          </a:prstGeom>
          <a:noFill/>
          <a:ln w="32925" cap="flat" cmpd="sng">
            <a:solidFill>
              <a:srgbClr val="FF0000"/>
            </a:solidFill>
            <a:prstDash val="solid"/>
            <a:round/>
            <a:headEnd type="none" w="sm" len="sm"/>
            <a:tailEnd type="none" w="sm" len="sm"/>
          </a:ln>
        </p:spPr>
      </p:cxnSp>
      <p:cxnSp>
        <p:nvCxnSpPr>
          <p:cNvPr id="8561" name="Google Shape;8561;g344d4b5e9c3_27_1194"/>
          <p:cNvCxnSpPr/>
          <p:nvPr/>
        </p:nvCxnSpPr>
        <p:spPr>
          <a:xfrm rot="10800000" flipH="1">
            <a:off x="6000775" y="11506919"/>
            <a:ext cx="259500" cy="300"/>
          </a:xfrm>
          <a:prstGeom prst="straightConnector1">
            <a:avLst/>
          </a:prstGeom>
          <a:noFill/>
          <a:ln w="32925" cap="flat" cmpd="sng">
            <a:solidFill>
              <a:srgbClr val="FF0000"/>
            </a:solidFill>
            <a:prstDash val="solid"/>
            <a:round/>
            <a:headEnd type="none" w="sm" len="sm"/>
            <a:tailEnd type="none" w="sm" len="sm"/>
          </a:ln>
        </p:spPr>
      </p:cxnSp>
      <p:sp>
        <p:nvSpPr>
          <p:cNvPr id="8562" name="Google Shape;8562;g344d4b5e9c3_27_1194"/>
          <p:cNvSpPr/>
          <p:nvPr/>
        </p:nvSpPr>
        <p:spPr>
          <a:xfrm>
            <a:off x="6234886" y="11489637"/>
            <a:ext cx="31500" cy="36300"/>
          </a:xfrm>
          <a:prstGeom prst="ellipse">
            <a:avLst/>
          </a:prstGeom>
          <a:solidFill>
            <a:srgbClr val="FF0000"/>
          </a:solidFill>
          <a:ln w="8250" cap="flat" cmpd="sng">
            <a:solidFill>
              <a:srgbClr val="FF0000"/>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63" name="Google Shape;8563;g344d4b5e9c3_27_1194"/>
          <p:cNvSpPr/>
          <p:nvPr/>
        </p:nvSpPr>
        <p:spPr>
          <a:xfrm>
            <a:off x="3852502" y="14184380"/>
            <a:ext cx="2760600" cy="1441800"/>
          </a:xfrm>
          <a:prstGeom prst="rect">
            <a:avLst/>
          </a:prstGeom>
          <a:solidFill>
            <a:srgbClr val="B7B7B7"/>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64" name="Google Shape;8564;g344d4b5e9c3_27_1194"/>
          <p:cNvSpPr/>
          <p:nvPr/>
        </p:nvSpPr>
        <p:spPr>
          <a:xfrm>
            <a:off x="3852501" y="15299339"/>
            <a:ext cx="2766000" cy="327000"/>
          </a:xfrm>
          <a:prstGeom prst="rect">
            <a:avLst/>
          </a:prstGeom>
          <a:solidFill>
            <a:srgbClr val="999999"/>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65" name="Google Shape;8565;g344d4b5e9c3_27_1194"/>
          <p:cNvSpPr/>
          <p:nvPr/>
        </p:nvSpPr>
        <p:spPr>
          <a:xfrm>
            <a:off x="3852501" y="15116468"/>
            <a:ext cx="2766000" cy="212100"/>
          </a:xfrm>
          <a:prstGeom prst="rect">
            <a:avLst/>
          </a:prstGeom>
          <a:solidFill>
            <a:srgbClr val="666666"/>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66" name="Google Shape;8566;g344d4b5e9c3_27_1194"/>
          <p:cNvSpPr/>
          <p:nvPr/>
        </p:nvSpPr>
        <p:spPr>
          <a:xfrm>
            <a:off x="3974839" y="14648230"/>
            <a:ext cx="236400" cy="261000"/>
          </a:xfrm>
          <a:prstGeom prst="ellipse">
            <a:avLst/>
          </a:prstGeom>
          <a:solidFill>
            <a:srgbClr val="D9D9D9"/>
          </a:solidFill>
          <a:ln w="8250" cap="flat" cmpd="sng">
            <a:solidFill>
              <a:srgbClr val="D9D9D9"/>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cxnSp>
        <p:nvCxnSpPr>
          <p:cNvPr id="8567" name="Google Shape;8567;g344d4b5e9c3_27_1194"/>
          <p:cNvCxnSpPr>
            <a:stCxn id="8566" idx="4"/>
          </p:cNvCxnSpPr>
          <p:nvPr/>
        </p:nvCxnSpPr>
        <p:spPr>
          <a:xfrm flipH="1">
            <a:off x="4091239" y="14909230"/>
            <a:ext cx="1800" cy="395700"/>
          </a:xfrm>
          <a:prstGeom prst="straightConnector1">
            <a:avLst/>
          </a:prstGeom>
          <a:noFill/>
          <a:ln w="8250" cap="flat" cmpd="sng">
            <a:solidFill>
              <a:srgbClr val="D9D9D9"/>
            </a:solidFill>
            <a:prstDash val="solid"/>
            <a:round/>
            <a:headEnd type="none" w="sm" len="sm"/>
            <a:tailEnd type="none" w="sm" len="sm"/>
          </a:ln>
        </p:spPr>
      </p:cxnSp>
      <p:cxnSp>
        <p:nvCxnSpPr>
          <p:cNvPr id="8568" name="Google Shape;8568;g344d4b5e9c3_27_1194"/>
          <p:cNvCxnSpPr/>
          <p:nvPr/>
        </p:nvCxnSpPr>
        <p:spPr>
          <a:xfrm>
            <a:off x="4093273" y="15302209"/>
            <a:ext cx="106800" cy="153000"/>
          </a:xfrm>
          <a:prstGeom prst="straightConnector1">
            <a:avLst/>
          </a:prstGeom>
          <a:noFill/>
          <a:ln w="8250" cap="flat" cmpd="sng">
            <a:solidFill>
              <a:srgbClr val="D9D9D9"/>
            </a:solidFill>
            <a:prstDash val="solid"/>
            <a:round/>
            <a:headEnd type="none" w="sm" len="sm"/>
            <a:tailEnd type="none" w="sm" len="sm"/>
          </a:ln>
        </p:spPr>
      </p:cxnSp>
      <p:cxnSp>
        <p:nvCxnSpPr>
          <p:cNvPr id="8569" name="Google Shape;8569;g344d4b5e9c3_27_1194"/>
          <p:cNvCxnSpPr/>
          <p:nvPr/>
        </p:nvCxnSpPr>
        <p:spPr>
          <a:xfrm flipH="1">
            <a:off x="3538452" y="15295980"/>
            <a:ext cx="91800" cy="149700"/>
          </a:xfrm>
          <a:prstGeom prst="straightConnector1">
            <a:avLst/>
          </a:prstGeom>
          <a:noFill/>
          <a:ln w="8250" cap="flat" cmpd="sng">
            <a:solidFill>
              <a:srgbClr val="FFECEC"/>
            </a:solidFill>
            <a:prstDash val="solid"/>
            <a:round/>
            <a:headEnd type="none" w="sm" len="sm"/>
            <a:tailEnd type="none" w="sm" len="sm"/>
          </a:ln>
        </p:spPr>
      </p:cxnSp>
      <p:cxnSp>
        <p:nvCxnSpPr>
          <p:cNvPr id="8570" name="Google Shape;8570;g344d4b5e9c3_27_1194"/>
          <p:cNvCxnSpPr/>
          <p:nvPr/>
        </p:nvCxnSpPr>
        <p:spPr>
          <a:xfrm>
            <a:off x="3959167" y="15051239"/>
            <a:ext cx="268500" cy="0"/>
          </a:xfrm>
          <a:prstGeom prst="straightConnector1">
            <a:avLst/>
          </a:prstGeom>
          <a:noFill/>
          <a:ln w="8250" cap="flat" cmpd="sng">
            <a:solidFill>
              <a:srgbClr val="D9D9D9"/>
            </a:solidFill>
            <a:prstDash val="solid"/>
            <a:round/>
            <a:headEnd type="none" w="sm" len="sm"/>
            <a:tailEnd type="none" w="sm" len="sm"/>
          </a:ln>
        </p:spPr>
      </p:cxnSp>
      <p:cxnSp>
        <p:nvCxnSpPr>
          <p:cNvPr id="8571" name="Google Shape;8571;g344d4b5e9c3_27_1194"/>
          <p:cNvCxnSpPr>
            <a:stCxn id="8564" idx="1"/>
            <a:endCxn id="8564" idx="3"/>
          </p:cNvCxnSpPr>
          <p:nvPr/>
        </p:nvCxnSpPr>
        <p:spPr>
          <a:xfrm>
            <a:off x="3852501" y="15462839"/>
            <a:ext cx="2766000" cy="0"/>
          </a:xfrm>
          <a:prstGeom prst="straightConnector1">
            <a:avLst/>
          </a:prstGeom>
          <a:noFill/>
          <a:ln w="32925" cap="flat" cmpd="sng">
            <a:solidFill>
              <a:srgbClr val="000000"/>
            </a:solidFill>
            <a:prstDash val="solid"/>
            <a:round/>
            <a:headEnd type="none" w="sm" len="sm"/>
            <a:tailEnd type="none" w="sm" len="sm"/>
          </a:ln>
        </p:spPr>
      </p:cxnSp>
      <p:cxnSp>
        <p:nvCxnSpPr>
          <p:cNvPr id="8572" name="Google Shape;8572;g344d4b5e9c3_27_1194"/>
          <p:cNvCxnSpPr/>
          <p:nvPr/>
        </p:nvCxnSpPr>
        <p:spPr>
          <a:xfrm rot="10800000" flipH="1">
            <a:off x="4403755" y="15462853"/>
            <a:ext cx="309300" cy="900"/>
          </a:xfrm>
          <a:prstGeom prst="straightConnector1">
            <a:avLst/>
          </a:prstGeom>
          <a:noFill/>
          <a:ln w="32925" cap="flat" cmpd="sng">
            <a:solidFill>
              <a:srgbClr val="FF0000"/>
            </a:solidFill>
            <a:prstDash val="solid"/>
            <a:round/>
            <a:headEnd type="none" w="sm" len="sm"/>
            <a:tailEnd type="none" w="sm" len="sm"/>
          </a:ln>
        </p:spPr>
      </p:cxnSp>
      <p:cxnSp>
        <p:nvCxnSpPr>
          <p:cNvPr id="8573" name="Google Shape;8573;g344d4b5e9c3_27_1194"/>
          <p:cNvCxnSpPr/>
          <p:nvPr/>
        </p:nvCxnSpPr>
        <p:spPr>
          <a:xfrm rot="10800000" flipH="1">
            <a:off x="5783699" y="15462074"/>
            <a:ext cx="259800" cy="300"/>
          </a:xfrm>
          <a:prstGeom prst="straightConnector1">
            <a:avLst/>
          </a:prstGeom>
          <a:noFill/>
          <a:ln w="32925" cap="flat" cmpd="sng">
            <a:solidFill>
              <a:srgbClr val="FF0000"/>
            </a:solidFill>
            <a:prstDash val="solid"/>
            <a:round/>
            <a:headEnd type="none" w="sm" len="sm"/>
            <a:tailEnd type="none" w="sm" len="sm"/>
          </a:ln>
        </p:spPr>
      </p:cxnSp>
      <p:sp>
        <p:nvSpPr>
          <p:cNvPr id="8574" name="Google Shape;8574;g344d4b5e9c3_27_1194"/>
          <p:cNvSpPr/>
          <p:nvPr/>
        </p:nvSpPr>
        <p:spPr>
          <a:xfrm>
            <a:off x="6031732" y="15443393"/>
            <a:ext cx="31500" cy="36300"/>
          </a:xfrm>
          <a:prstGeom prst="ellipse">
            <a:avLst/>
          </a:prstGeom>
          <a:solidFill>
            <a:srgbClr val="FF0000"/>
          </a:solidFill>
          <a:ln w="8250" cap="flat" cmpd="sng">
            <a:solidFill>
              <a:srgbClr val="FF0000"/>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75" name="Google Shape;8575;g344d4b5e9c3_27_1194"/>
          <p:cNvSpPr/>
          <p:nvPr/>
        </p:nvSpPr>
        <p:spPr>
          <a:xfrm>
            <a:off x="5531457" y="10744056"/>
            <a:ext cx="194100" cy="211500"/>
          </a:xfrm>
          <a:prstGeom prst="ellipse">
            <a:avLst/>
          </a:prstGeom>
          <a:solidFill>
            <a:srgbClr val="D9D9D9"/>
          </a:solidFill>
          <a:ln w="8250" cap="flat" cmpd="sng">
            <a:solidFill>
              <a:srgbClr val="D9D9D9"/>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cxnSp>
        <p:nvCxnSpPr>
          <p:cNvPr id="8576" name="Google Shape;8576;g344d4b5e9c3_27_1194"/>
          <p:cNvCxnSpPr>
            <a:stCxn id="8575" idx="4"/>
          </p:cNvCxnSpPr>
          <p:nvPr/>
        </p:nvCxnSpPr>
        <p:spPr>
          <a:xfrm flipH="1">
            <a:off x="5625807" y="10955556"/>
            <a:ext cx="2700" cy="279300"/>
          </a:xfrm>
          <a:prstGeom prst="straightConnector1">
            <a:avLst/>
          </a:prstGeom>
          <a:noFill/>
          <a:ln w="8250" cap="flat" cmpd="sng">
            <a:solidFill>
              <a:srgbClr val="D9D9D9"/>
            </a:solidFill>
            <a:prstDash val="solid"/>
            <a:round/>
            <a:headEnd type="none" w="sm" len="sm"/>
            <a:tailEnd type="none" w="sm" len="sm"/>
          </a:ln>
        </p:spPr>
      </p:cxnSp>
      <p:cxnSp>
        <p:nvCxnSpPr>
          <p:cNvPr id="8577" name="Google Shape;8577;g344d4b5e9c3_27_1194"/>
          <p:cNvCxnSpPr/>
          <p:nvPr/>
        </p:nvCxnSpPr>
        <p:spPr>
          <a:xfrm>
            <a:off x="5492215" y="10991297"/>
            <a:ext cx="144600" cy="102000"/>
          </a:xfrm>
          <a:prstGeom prst="straightConnector1">
            <a:avLst/>
          </a:prstGeom>
          <a:noFill/>
          <a:ln w="8250" cap="flat" cmpd="sng">
            <a:solidFill>
              <a:srgbClr val="D9D9D9"/>
            </a:solidFill>
            <a:prstDash val="solid"/>
            <a:round/>
            <a:headEnd type="none" w="sm" len="sm"/>
            <a:tailEnd type="none" w="sm" len="sm"/>
          </a:ln>
        </p:spPr>
      </p:cxnSp>
      <p:cxnSp>
        <p:nvCxnSpPr>
          <p:cNvPr id="8578" name="Google Shape;8578;g344d4b5e9c3_27_1194"/>
          <p:cNvCxnSpPr/>
          <p:nvPr/>
        </p:nvCxnSpPr>
        <p:spPr>
          <a:xfrm flipH="1">
            <a:off x="5626173" y="10995855"/>
            <a:ext cx="136500" cy="92400"/>
          </a:xfrm>
          <a:prstGeom prst="straightConnector1">
            <a:avLst/>
          </a:prstGeom>
          <a:noFill/>
          <a:ln w="8250" cap="flat" cmpd="sng">
            <a:solidFill>
              <a:srgbClr val="D9D9D9"/>
            </a:solidFill>
            <a:prstDash val="solid"/>
            <a:round/>
            <a:headEnd type="none" w="sm" len="sm"/>
            <a:tailEnd type="none" w="sm" len="sm"/>
          </a:ln>
        </p:spPr>
      </p:cxnSp>
      <p:sp>
        <p:nvSpPr>
          <p:cNvPr id="8579" name="Google Shape;8579;g344d4b5e9c3_27_1194"/>
          <p:cNvSpPr/>
          <p:nvPr/>
        </p:nvSpPr>
        <p:spPr>
          <a:xfrm>
            <a:off x="5544696" y="10472392"/>
            <a:ext cx="209700" cy="185700"/>
          </a:xfrm>
          <a:prstGeom prst="triangle">
            <a:avLst>
              <a:gd name="adj" fmla="val 50000"/>
            </a:avLst>
          </a:prstGeom>
          <a:solidFill>
            <a:srgbClr val="434343"/>
          </a:solidFill>
          <a:ln w="8250" cap="flat" cmpd="sng">
            <a:solidFill>
              <a:srgbClr val="43434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950"/>
              <a:buFont typeface="Arial"/>
              <a:buNone/>
            </a:pPr>
            <a:endParaRPr sz="691" b="0" i="0" u="none" strike="noStrike" cap="none">
              <a:solidFill>
                <a:srgbClr val="000000"/>
              </a:solidFill>
              <a:latin typeface="Book Antiqua"/>
              <a:ea typeface="Book Antiqua"/>
              <a:cs typeface="Book Antiqua"/>
              <a:sym typeface="Book Antiqua"/>
            </a:endParaRPr>
          </a:p>
        </p:txBody>
      </p:sp>
      <p:sp>
        <p:nvSpPr>
          <p:cNvPr id="8580" name="Google Shape;8580;g344d4b5e9c3_27_1194"/>
          <p:cNvSpPr/>
          <p:nvPr/>
        </p:nvSpPr>
        <p:spPr>
          <a:xfrm>
            <a:off x="3965697" y="14588610"/>
            <a:ext cx="249300" cy="149700"/>
          </a:xfrm>
          <a:prstGeom prst="rect">
            <a:avLst/>
          </a:prstGeom>
          <a:solidFill>
            <a:srgbClr val="FFFFFF"/>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r>
              <a:rPr lang="en-US" sz="1382" b="0" i="0" u="none" strike="noStrike" cap="none" dirty="0">
                <a:solidFill>
                  <a:srgbClr val="000000"/>
                </a:solidFill>
                <a:latin typeface="Book Antiqua"/>
                <a:ea typeface="Book Antiqua"/>
                <a:cs typeface="Book Antiqua"/>
                <a:sym typeface="Book Antiqua"/>
              </a:rPr>
              <a:t>+</a:t>
            </a:r>
            <a:endParaRPr sz="1382" b="0" i="0" u="none" strike="noStrike" cap="none" dirty="0">
              <a:solidFill>
                <a:srgbClr val="000000"/>
              </a:solidFill>
              <a:latin typeface="Book Antiqua"/>
              <a:ea typeface="Book Antiqua"/>
              <a:cs typeface="Book Antiqua"/>
              <a:sym typeface="Book Antiqua"/>
            </a:endParaRPr>
          </a:p>
        </p:txBody>
      </p:sp>
      <p:sp>
        <p:nvSpPr>
          <p:cNvPr id="8581" name="Google Shape;8581;g344d4b5e9c3_27_1194"/>
          <p:cNvSpPr/>
          <p:nvPr/>
        </p:nvSpPr>
        <p:spPr>
          <a:xfrm>
            <a:off x="4518710" y="10441662"/>
            <a:ext cx="508800" cy="229500"/>
          </a:xfrm>
          <a:prstGeom prst="rect">
            <a:avLst/>
          </a:prstGeom>
          <a:solidFill>
            <a:srgbClr val="A4001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2" name="Google Shape;8582;g344d4b5e9c3_27_1194"/>
          <p:cNvSpPr/>
          <p:nvPr/>
        </p:nvSpPr>
        <p:spPr>
          <a:xfrm>
            <a:off x="4809628" y="10249686"/>
            <a:ext cx="409500" cy="288000"/>
          </a:xfrm>
          <a:prstGeom prst="star4">
            <a:avLst>
              <a:gd name="adj" fmla="val 12500"/>
            </a:avLst>
          </a:prstGeom>
          <a:solidFill>
            <a:srgbClr val="A4001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3" name="Google Shape;8583;g344d4b5e9c3_27_1194"/>
          <p:cNvSpPr/>
          <p:nvPr/>
        </p:nvSpPr>
        <p:spPr>
          <a:xfrm>
            <a:off x="4315255" y="10246715"/>
            <a:ext cx="409500" cy="288000"/>
          </a:xfrm>
          <a:prstGeom prst="star4">
            <a:avLst>
              <a:gd name="adj" fmla="val 12500"/>
            </a:avLst>
          </a:prstGeom>
          <a:solidFill>
            <a:srgbClr val="A4001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4" name="Google Shape;8584;g344d4b5e9c3_27_1194"/>
          <p:cNvSpPr/>
          <p:nvPr/>
        </p:nvSpPr>
        <p:spPr>
          <a:xfrm rot="-1992947">
            <a:off x="4695641" y="11085413"/>
            <a:ext cx="352808" cy="108047"/>
          </a:xfrm>
          <a:prstGeom prst="flowChartTerminator">
            <a:avLst/>
          </a:prstGeom>
          <a:solidFill>
            <a:srgbClr val="D9D9D9"/>
          </a:solidFill>
          <a:ln w="8250" cap="flat" cmpd="sng">
            <a:solidFill>
              <a:srgbClr val="000000"/>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5" name="Google Shape;8585;g344d4b5e9c3_27_1194"/>
          <p:cNvSpPr/>
          <p:nvPr/>
        </p:nvSpPr>
        <p:spPr>
          <a:xfrm>
            <a:off x="4948486" y="10608254"/>
            <a:ext cx="524400" cy="618900"/>
          </a:xfrm>
          <a:prstGeom prst="ellipse">
            <a:avLst/>
          </a:prstGeom>
          <a:solidFill>
            <a:srgbClr val="69676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6" name="Google Shape;8586;g344d4b5e9c3_27_1194"/>
          <p:cNvSpPr/>
          <p:nvPr/>
        </p:nvSpPr>
        <p:spPr>
          <a:xfrm rot="5400000">
            <a:off x="5055015" y="10771563"/>
            <a:ext cx="369900" cy="277500"/>
          </a:xfrm>
          <a:prstGeom prst="triangle">
            <a:avLst>
              <a:gd name="adj" fmla="val 50000"/>
            </a:avLst>
          </a:prstGeom>
          <a:solidFill>
            <a:srgbClr val="FFFFFF"/>
          </a:solidFill>
          <a:ln w="8250" cap="flat" cmpd="sng">
            <a:solidFill>
              <a:srgbClr val="FFFFFF"/>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FFFFFF"/>
              </a:solidFill>
              <a:latin typeface="Book Antiqua"/>
              <a:ea typeface="Book Antiqua"/>
              <a:cs typeface="Book Antiqua"/>
              <a:sym typeface="Book Antiqua"/>
            </a:endParaRPr>
          </a:p>
        </p:txBody>
      </p:sp>
      <p:sp>
        <p:nvSpPr>
          <p:cNvPr id="8587" name="Google Shape;8587;g344d4b5e9c3_27_1194"/>
          <p:cNvSpPr/>
          <p:nvPr/>
        </p:nvSpPr>
        <p:spPr>
          <a:xfrm>
            <a:off x="4493605" y="14387606"/>
            <a:ext cx="509400" cy="230400"/>
          </a:xfrm>
          <a:prstGeom prst="rect">
            <a:avLst/>
          </a:prstGeom>
          <a:solidFill>
            <a:srgbClr val="A4001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8" name="Google Shape;8588;g344d4b5e9c3_27_1194"/>
          <p:cNvSpPr/>
          <p:nvPr/>
        </p:nvSpPr>
        <p:spPr>
          <a:xfrm>
            <a:off x="4285131" y="14185434"/>
            <a:ext cx="410400" cy="288900"/>
          </a:xfrm>
          <a:prstGeom prst="star4">
            <a:avLst>
              <a:gd name="adj" fmla="val 12500"/>
            </a:avLst>
          </a:prstGeom>
          <a:solidFill>
            <a:srgbClr val="A4001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89" name="Google Shape;8589;g344d4b5e9c3_27_1194"/>
          <p:cNvSpPr/>
          <p:nvPr/>
        </p:nvSpPr>
        <p:spPr>
          <a:xfrm>
            <a:off x="4792359" y="14184381"/>
            <a:ext cx="410400" cy="288900"/>
          </a:xfrm>
          <a:prstGeom prst="star4">
            <a:avLst>
              <a:gd name="adj" fmla="val 12500"/>
            </a:avLst>
          </a:prstGeom>
          <a:solidFill>
            <a:srgbClr val="A4001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90" name="Google Shape;8590;g344d4b5e9c3_27_1194"/>
          <p:cNvSpPr/>
          <p:nvPr/>
        </p:nvSpPr>
        <p:spPr>
          <a:xfrm>
            <a:off x="4272651" y="10887012"/>
            <a:ext cx="162000" cy="172800"/>
          </a:xfrm>
          <a:prstGeom prst="ellipse">
            <a:avLst/>
          </a:prstGeom>
          <a:solidFill>
            <a:srgbClr val="D9D9D9"/>
          </a:solidFill>
          <a:ln w="8250" cap="flat" cmpd="sng">
            <a:solidFill>
              <a:srgbClr val="D9D9D9"/>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cxnSp>
        <p:nvCxnSpPr>
          <p:cNvPr id="8591" name="Google Shape;8591;g344d4b5e9c3_27_1194"/>
          <p:cNvCxnSpPr>
            <a:stCxn id="8590" idx="4"/>
          </p:cNvCxnSpPr>
          <p:nvPr/>
        </p:nvCxnSpPr>
        <p:spPr>
          <a:xfrm flipH="1">
            <a:off x="4352451" y="11059812"/>
            <a:ext cx="1200" cy="261600"/>
          </a:xfrm>
          <a:prstGeom prst="straightConnector1">
            <a:avLst/>
          </a:prstGeom>
          <a:noFill/>
          <a:ln w="8250" cap="flat" cmpd="sng">
            <a:solidFill>
              <a:srgbClr val="D9D9D9"/>
            </a:solidFill>
            <a:prstDash val="solid"/>
            <a:round/>
            <a:headEnd type="none" w="sm" len="sm"/>
            <a:tailEnd type="none" w="sm" len="sm"/>
          </a:ln>
        </p:spPr>
      </p:cxnSp>
      <p:cxnSp>
        <p:nvCxnSpPr>
          <p:cNvPr id="8592" name="Google Shape;8592;g344d4b5e9c3_27_1194"/>
          <p:cNvCxnSpPr/>
          <p:nvPr/>
        </p:nvCxnSpPr>
        <p:spPr>
          <a:xfrm>
            <a:off x="4346156" y="11318853"/>
            <a:ext cx="64200" cy="100800"/>
          </a:xfrm>
          <a:prstGeom prst="straightConnector1">
            <a:avLst/>
          </a:prstGeom>
          <a:noFill/>
          <a:ln w="8250" cap="flat" cmpd="sng">
            <a:solidFill>
              <a:srgbClr val="D9D9D9"/>
            </a:solidFill>
            <a:prstDash val="solid"/>
            <a:round/>
            <a:headEnd type="none" w="sm" len="sm"/>
            <a:tailEnd type="none" w="sm" len="sm"/>
          </a:ln>
        </p:spPr>
      </p:cxnSp>
      <p:cxnSp>
        <p:nvCxnSpPr>
          <p:cNvPr id="8593" name="Google Shape;8593;g344d4b5e9c3_27_1194"/>
          <p:cNvCxnSpPr/>
          <p:nvPr/>
        </p:nvCxnSpPr>
        <p:spPr>
          <a:xfrm flipH="1">
            <a:off x="4291256" y="11321145"/>
            <a:ext cx="54900" cy="99000"/>
          </a:xfrm>
          <a:prstGeom prst="straightConnector1">
            <a:avLst/>
          </a:prstGeom>
          <a:noFill/>
          <a:ln w="8250" cap="flat" cmpd="sng">
            <a:solidFill>
              <a:srgbClr val="D9D9D9"/>
            </a:solidFill>
            <a:prstDash val="solid"/>
            <a:round/>
            <a:headEnd type="none" w="sm" len="sm"/>
            <a:tailEnd type="none" w="sm" len="sm"/>
          </a:ln>
        </p:spPr>
      </p:cxnSp>
      <p:cxnSp>
        <p:nvCxnSpPr>
          <p:cNvPr id="8594" name="Google Shape;8594;g344d4b5e9c3_27_1194"/>
          <p:cNvCxnSpPr/>
          <p:nvPr/>
        </p:nvCxnSpPr>
        <p:spPr>
          <a:xfrm>
            <a:off x="4265278" y="11153134"/>
            <a:ext cx="162000" cy="0"/>
          </a:xfrm>
          <a:prstGeom prst="straightConnector1">
            <a:avLst/>
          </a:prstGeom>
          <a:noFill/>
          <a:ln w="8250" cap="flat" cmpd="sng">
            <a:solidFill>
              <a:srgbClr val="D9D9D9"/>
            </a:solidFill>
            <a:prstDash val="solid"/>
            <a:round/>
            <a:headEnd type="none" w="sm" len="sm"/>
            <a:tailEnd type="none" w="sm" len="sm"/>
          </a:ln>
        </p:spPr>
      </p:cxnSp>
      <p:sp>
        <p:nvSpPr>
          <p:cNvPr id="8595" name="Google Shape;8595;g344d4b5e9c3_27_1194"/>
          <p:cNvSpPr/>
          <p:nvPr/>
        </p:nvSpPr>
        <p:spPr>
          <a:xfrm>
            <a:off x="4410576" y="11088494"/>
            <a:ext cx="90300" cy="78600"/>
          </a:xfrm>
          <a:prstGeom prst="rect">
            <a:avLst/>
          </a:prstGeom>
          <a:solidFill>
            <a:srgbClr val="000000"/>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cxnSp>
        <p:nvCxnSpPr>
          <p:cNvPr id="8596" name="Google Shape;8596;g344d4b5e9c3_27_1194"/>
          <p:cNvCxnSpPr/>
          <p:nvPr/>
        </p:nvCxnSpPr>
        <p:spPr>
          <a:xfrm rot="10800000" flipH="1">
            <a:off x="4494058" y="11045916"/>
            <a:ext cx="900" cy="43200"/>
          </a:xfrm>
          <a:prstGeom prst="straightConnector1">
            <a:avLst/>
          </a:prstGeom>
          <a:noFill/>
          <a:ln w="8250" cap="flat" cmpd="sng">
            <a:solidFill>
              <a:srgbClr val="000000"/>
            </a:solidFill>
            <a:prstDash val="solid"/>
            <a:round/>
            <a:headEnd type="none" w="sm" len="sm"/>
            <a:tailEnd type="none" w="sm" len="sm"/>
          </a:ln>
        </p:spPr>
      </p:cxnSp>
      <p:cxnSp>
        <p:nvCxnSpPr>
          <p:cNvPr id="8597" name="Google Shape;8597;g344d4b5e9c3_27_1194"/>
          <p:cNvCxnSpPr/>
          <p:nvPr/>
        </p:nvCxnSpPr>
        <p:spPr>
          <a:xfrm rot="10800000" flipH="1">
            <a:off x="4419707" y="11049843"/>
            <a:ext cx="900" cy="43200"/>
          </a:xfrm>
          <a:prstGeom prst="straightConnector1">
            <a:avLst/>
          </a:prstGeom>
          <a:noFill/>
          <a:ln w="8250" cap="flat" cmpd="sng">
            <a:solidFill>
              <a:srgbClr val="000000"/>
            </a:solidFill>
            <a:prstDash val="solid"/>
            <a:round/>
            <a:headEnd type="none" w="sm" len="sm"/>
            <a:tailEnd type="none" w="sm" len="sm"/>
          </a:ln>
        </p:spPr>
      </p:cxnSp>
      <p:sp>
        <p:nvSpPr>
          <p:cNvPr id="8598" name="Google Shape;8598;g344d4b5e9c3_27_1194"/>
          <p:cNvSpPr/>
          <p:nvPr/>
        </p:nvSpPr>
        <p:spPr>
          <a:xfrm>
            <a:off x="4488592" y="11035196"/>
            <a:ext cx="11400" cy="14700"/>
          </a:xfrm>
          <a:prstGeom prst="ellipse">
            <a:avLst/>
          </a:prstGeom>
          <a:solidFill>
            <a:srgbClr val="FF0000"/>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599" name="Google Shape;8599;g344d4b5e9c3_27_1194"/>
          <p:cNvSpPr/>
          <p:nvPr/>
        </p:nvSpPr>
        <p:spPr>
          <a:xfrm>
            <a:off x="4414242" y="11035196"/>
            <a:ext cx="11400" cy="14700"/>
          </a:xfrm>
          <a:prstGeom prst="ellipse">
            <a:avLst/>
          </a:prstGeom>
          <a:solidFill>
            <a:srgbClr val="00FF00"/>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0" name="Google Shape;8600;g344d4b5e9c3_27_1194"/>
          <p:cNvSpPr/>
          <p:nvPr/>
        </p:nvSpPr>
        <p:spPr>
          <a:xfrm>
            <a:off x="5085727" y="15188183"/>
            <a:ext cx="114900" cy="65100"/>
          </a:xfrm>
          <a:prstGeom prst="ellipse">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1" name="Google Shape;8601;g344d4b5e9c3_27_1194"/>
          <p:cNvSpPr/>
          <p:nvPr/>
        </p:nvSpPr>
        <p:spPr>
          <a:xfrm rot="-5400000">
            <a:off x="5177924" y="15194030"/>
            <a:ext cx="59700" cy="55200"/>
          </a:xfrm>
          <a:prstGeom prst="triangle">
            <a:avLst>
              <a:gd name="adj" fmla="val 50000"/>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2" name="Google Shape;8602;g344d4b5e9c3_27_1194"/>
          <p:cNvSpPr/>
          <p:nvPr/>
        </p:nvSpPr>
        <p:spPr>
          <a:xfrm>
            <a:off x="4618236" y="15218037"/>
            <a:ext cx="114900" cy="65100"/>
          </a:xfrm>
          <a:prstGeom prst="ellipse">
            <a:avLst/>
          </a:prstGeom>
          <a:solidFill>
            <a:srgbClr val="FFFFFF"/>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3" name="Google Shape;8603;g344d4b5e9c3_27_1194"/>
          <p:cNvSpPr/>
          <p:nvPr/>
        </p:nvSpPr>
        <p:spPr>
          <a:xfrm rot="-5400000">
            <a:off x="4710431" y="15223883"/>
            <a:ext cx="59700" cy="55200"/>
          </a:xfrm>
          <a:prstGeom prst="triangle">
            <a:avLst>
              <a:gd name="adj" fmla="val 50000"/>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4" name="Google Shape;8604;g344d4b5e9c3_27_1194"/>
          <p:cNvSpPr/>
          <p:nvPr/>
        </p:nvSpPr>
        <p:spPr>
          <a:xfrm flipH="1">
            <a:off x="4230592" y="15161569"/>
            <a:ext cx="114900" cy="65100"/>
          </a:xfrm>
          <a:prstGeom prst="ellipse">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5" name="Google Shape;8605;g344d4b5e9c3_27_1194"/>
          <p:cNvSpPr/>
          <p:nvPr/>
        </p:nvSpPr>
        <p:spPr>
          <a:xfrm rot="5400000" flipH="1">
            <a:off x="4193579" y="15167416"/>
            <a:ext cx="59700" cy="55200"/>
          </a:xfrm>
          <a:prstGeom prst="triangle">
            <a:avLst>
              <a:gd name="adj" fmla="val 50000"/>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6" name="Google Shape;8606;g344d4b5e9c3_27_1194"/>
          <p:cNvSpPr/>
          <p:nvPr/>
        </p:nvSpPr>
        <p:spPr>
          <a:xfrm flipH="1">
            <a:off x="5059617" y="15105600"/>
            <a:ext cx="114900" cy="65100"/>
          </a:xfrm>
          <a:prstGeom prst="ellipse">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7" name="Google Shape;8607;g344d4b5e9c3_27_1194"/>
          <p:cNvSpPr/>
          <p:nvPr/>
        </p:nvSpPr>
        <p:spPr>
          <a:xfrm rot="5400000" flipH="1">
            <a:off x="5022603" y="15111444"/>
            <a:ext cx="59700" cy="55200"/>
          </a:xfrm>
          <a:prstGeom prst="triangle">
            <a:avLst>
              <a:gd name="adj" fmla="val 50000"/>
            </a:avLst>
          </a:prstGeom>
          <a:solidFill>
            <a:srgbClr val="F3F3F3"/>
          </a:solidFill>
          <a:ln w="8250" cap="flat" cmpd="sng">
            <a:solidFill>
              <a:srgbClr val="F3F3F3"/>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8" name="Google Shape;8608;g344d4b5e9c3_27_1194"/>
          <p:cNvSpPr/>
          <p:nvPr/>
        </p:nvSpPr>
        <p:spPr>
          <a:xfrm>
            <a:off x="4973002" y="14560042"/>
            <a:ext cx="525300" cy="621900"/>
          </a:xfrm>
          <a:prstGeom prst="ellipse">
            <a:avLst/>
          </a:prstGeom>
          <a:solidFill>
            <a:srgbClr val="69676D"/>
          </a:solidFill>
          <a:ln w="8250" cap="flat" cmpd="sng">
            <a:solidFill>
              <a:srgbClr val="69676D"/>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000000"/>
              </a:solidFill>
              <a:latin typeface="Book Antiqua"/>
              <a:ea typeface="Book Antiqua"/>
              <a:cs typeface="Book Antiqua"/>
              <a:sym typeface="Book Antiqua"/>
            </a:endParaRPr>
          </a:p>
        </p:txBody>
      </p:sp>
      <p:sp>
        <p:nvSpPr>
          <p:cNvPr id="8609" name="Google Shape;8609;g344d4b5e9c3_27_1194"/>
          <p:cNvSpPr/>
          <p:nvPr/>
        </p:nvSpPr>
        <p:spPr>
          <a:xfrm rot="5400000">
            <a:off x="5096218" y="14747383"/>
            <a:ext cx="371100" cy="278100"/>
          </a:xfrm>
          <a:prstGeom prst="triangle">
            <a:avLst>
              <a:gd name="adj" fmla="val 50000"/>
            </a:avLst>
          </a:prstGeom>
          <a:solidFill>
            <a:srgbClr val="FFFFFF"/>
          </a:solidFill>
          <a:ln w="8250" cap="flat" cmpd="sng">
            <a:solidFill>
              <a:srgbClr val="FFFFFF"/>
            </a:solidFill>
            <a:prstDash val="solid"/>
            <a:round/>
            <a:headEnd type="none" w="sm" len="sm"/>
            <a:tailEnd type="none" w="sm" len="sm"/>
          </a:ln>
        </p:spPr>
        <p:txBody>
          <a:bodyPr spcFirstLastPara="1" wrap="square" lIns="89825" tIns="89825" rIns="89825" bIns="89825" anchor="ctr" anchorCtr="0">
            <a:noAutofit/>
          </a:bodyPr>
          <a:lstStyle/>
          <a:p>
            <a:pPr marL="0" marR="0" lvl="0" indent="0" algn="ctr" rtl="0">
              <a:lnSpc>
                <a:spcPct val="100000"/>
              </a:lnSpc>
              <a:spcBef>
                <a:spcPts val="0"/>
              </a:spcBef>
              <a:spcAft>
                <a:spcPts val="0"/>
              </a:spcAft>
              <a:buClr>
                <a:srgbClr val="000000"/>
              </a:buClr>
              <a:buSzPts val="1382"/>
              <a:buFont typeface="Arial"/>
              <a:buNone/>
            </a:pPr>
            <a:endParaRPr sz="1382" b="0" i="0" u="none" strike="noStrike" cap="none">
              <a:solidFill>
                <a:srgbClr val="FFFFFF"/>
              </a:solidFill>
              <a:latin typeface="Book Antiqua"/>
              <a:ea typeface="Book Antiqua"/>
              <a:cs typeface="Book Antiqua"/>
              <a:sym typeface="Book Antiqua"/>
            </a:endParaRPr>
          </a:p>
        </p:txBody>
      </p:sp>
      <p:sp>
        <p:nvSpPr>
          <p:cNvPr id="8610" name="Google Shape;8610;g344d4b5e9c3_27_1194"/>
          <p:cNvSpPr txBox="1"/>
          <p:nvPr/>
        </p:nvSpPr>
        <p:spPr>
          <a:xfrm>
            <a:off x="7877341" y="9716455"/>
            <a:ext cx="3702600" cy="896400"/>
          </a:xfrm>
          <a:prstGeom prst="rect">
            <a:avLst/>
          </a:prstGeom>
          <a:noFill/>
          <a:ln>
            <a:noFill/>
          </a:ln>
        </p:spPr>
        <p:txBody>
          <a:bodyPr spcFirstLastPara="1" wrap="square" lIns="89825" tIns="89825" rIns="89825" bIns="89825" anchor="t" anchorCtr="0">
            <a:spAutoFit/>
          </a:bodyPr>
          <a:lstStyle/>
          <a:p>
            <a:pPr marL="449887" marR="0" lvl="0" indent="-367591" algn="l" rtl="0">
              <a:lnSpc>
                <a:spcPct val="115000"/>
              </a:lnSpc>
              <a:spcBef>
                <a:spcPts val="0"/>
              </a:spcBef>
              <a:spcAft>
                <a:spcPts val="0"/>
              </a:spcAft>
              <a:buClr>
                <a:srgbClr val="A4001D"/>
              </a:buClr>
              <a:buSzPts val="2160"/>
              <a:buFont typeface="Lucida Sans"/>
              <a:buChar char="●"/>
            </a:pPr>
            <a:r>
              <a:rPr lang="en-US" sz="2160" b="1" i="0" u="none" strike="noStrike" cap="none">
                <a:solidFill>
                  <a:srgbClr val="A4001D"/>
                </a:solidFill>
                <a:latin typeface="Lucida Sans"/>
                <a:ea typeface="Lucida Sans"/>
                <a:cs typeface="Lucida Sans"/>
                <a:sym typeface="Lucida Sans"/>
              </a:rPr>
              <a:t>1:10 -  UAS make model is M30</a:t>
            </a:r>
            <a:endParaRPr sz="2160" b="1" i="0" u="none" strike="noStrike" cap="none">
              <a:solidFill>
                <a:srgbClr val="A4001D"/>
              </a:solidFill>
              <a:latin typeface="Lucida Sans"/>
              <a:ea typeface="Lucida Sans"/>
              <a:cs typeface="Lucida Sans"/>
              <a:sym typeface="Lucida Sans"/>
            </a:endParaRPr>
          </a:p>
        </p:txBody>
      </p:sp>
      <p:sp>
        <p:nvSpPr>
          <p:cNvPr id="8611" name="Google Shape;8611;g344d4b5e9c3_27_1194"/>
          <p:cNvSpPr txBox="1"/>
          <p:nvPr/>
        </p:nvSpPr>
        <p:spPr>
          <a:xfrm>
            <a:off x="7881640" y="10852211"/>
            <a:ext cx="37026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0:35 ~~~~</a:t>
            </a:r>
            <a:endParaRPr sz="1728" b="0" i="0" u="none" strike="noStrike" cap="none">
              <a:solidFill>
                <a:srgbClr val="000000"/>
              </a:solidFill>
              <a:latin typeface="Lucida Sans"/>
              <a:ea typeface="Lucida Sans"/>
              <a:cs typeface="Lucida Sans"/>
              <a:sym typeface="Lucida Sans"/>
            </a:endParaRPr>
          </a:p>
        </p:txBody>
      </p:sp>
      <p:sp>
        <p:nvSpPr>
          <p:cNvPr id="8612" name="Google Shape;8612;g344d4b5e9c3_27_1194"/>
          <p:cNvSpPr txBox="1"/>
          <p:nvPr/>
        </p:nvSpPr>
        <p:spPr>
          <a:xfrm>
            <a:off x="7921996" y="11491648"/>
            <a:ext cx="37026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0:12 ~~~~</a:t>
            </a:r>
            <a:endParaRPr sz="1728" b="0" i="0" u="none" strike="noStrike" cap="none">
              <a:solidFill>
                <a:srgbClr val="000000"/>
              </a:solidFill>
              <a:latin typeface="Lucida Sans"/>
              <a:ea typeface="Lucida Sans"/>
              <a:cs typeface="Lucida Sans"/>
              <a:sym typeface="Lucida Sans"/>
            </a:endParaRPr>
          </a:p>
        </p:txBody>
      </p:sp>
      <p:sp>
        <p:nvSpPr>
          <p:cNvPr id="8613" name="Google Shape;8613;g344d4b5e9c3_27_1194"/>
          <p:cNvSpPr txBox="1"/>
          <p:nvPr/>
        </p:nvSpPr>
        <p:spPr>
          <a:xfrm>
            <a:off x="11076808" y="9675525"/>
            <a:ext cx="21864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0:11 ~~~~</a:t>
            </a:r>
            <a:endParaRPr sz="1728" b="0" i="0" u="none" strike="noStrike" cap="none">
              <a:solidFill>
                <a:srgbClr val="000000"/>
              </a:solidFill>
              <a:latin typeface="Lucida Sans"/>
              <a:ea typeface="Lucida Sans"/>
              <a:cs typeface="Lucida Sans"/>
              <a:sym typeface="Lucida Sans"/>
            </a:endParaRPr>
          </a:p>
        </p:txBody>
      </p:sp>
      <p:sp>
        <p:nvSpPr>
          <p:cNvPr id="8614" name="Google Shape;8614;g344d4b5e9c3_27_1194"/>
          <p:cNvSpPr txBox="1"/>
          <p:nvPr/>
        </p:nvSpPr>
        <p:spPr>
          <a:xfrm>
            <a:off x="10931486" y="10263869"/>
            <a:ext cx="23028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1:11 ~~~~</a:t>
            </a:r>
            <a:endParaRPr sz="1728" b="0" i="0" u="none" strike="noStrike" cap="none">
              <a:solidFill>
                <a:srgbClr val="000000"/>
              </a:solidFill>
              <a:latin typeface="Lucida Sans"/>
              <a:ea typeface="Lucida Sans"/>
              <a:cs typeface="Lucida Sans"/>
              <a:sym typeface="Lucida Sans"/>
            </a:endParaRPr>
          </a:p>
        </p:txBody>
      </p:sp>
      <p:sp>
        <p:nvSpPr>
          <p:cNvPr id="8615" name="Google Shape;8615;g344d4b5e9c3_27_1194"/>
          <p:cNvSpPr txBox="1"/>
          <p:nvPr/>
        </p:nvSpPr>
        <p:spPr>
          <a:xfrm>
            <a:off x="10072788" y="11086878"/>
            <a:ext cx="30540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0:36 ~~~~</a:t>
            </a:r>
            <a:endParaRPr sz="1728" b="0" i="0" u="none" strike="noStrike" cap="none">
              <a:solidFill>
                <a:srgbClr val="000000"/>
              </a:solidFill>
              <a:latin typeface="Lucida Sans"/>
              <a:ea typeface="Lucida Sans"/>
              <a:cs typeface="Lucida Sans"/>
              <a:sym typeface="Lucida Sans"/>
            </a:endParaRPr>
          </a:p>
        </p:txBody>
      </p:sp>
      <p:sp>
        <p:nvSpPr>
          <p:cNvPr id="8616" name="Google Shape;8616;g344d4b5e9c3_27_1194"/>
          <p:cNvSpPr txBox="1"/>
          <p:nvPr/>
        </p:nvSpPr>
        <p:spPr>
          <a:xfrm>
            <a:off x="10338820" y="10583595"/>
            <a:ext cx="25920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0:28 ~~~~</a:t>
            </a:r>
            <a:endParaRPr sz="1728" b="0" i="0" u="none" strike="noStrike" cap="none">
              <a:solidFill>
                <a:srgbClr val="000000"/>
              </a:solidFill>
              <a:latin typeface="Lucida Sans"/>
              <a:ea typeface="Lucida Sans"/>
              <a:cs typeface="Lucida Sans"/>
              <a:sym typeface="Lucida Sans"/>
            </a:endParaRPr>
          </a:p>
        </p:txBody>
      </p:sp>
      <p:sp>
        <p:nvSpPr>
          <p:cNvPr id="8617" name="Google Shape;8617;g344d4b5e9c3_27_1194"/>
          <p:cNvSpPr txBox="1"/>
          <p:nvPr/>
        </p:nvSpPr>
        <p:spPr>
          <a:xfrm>
            <a:off x="7609418" y="13319790"/>
            <a:ext cx="3702600" cy="945973"/>
          </a:xfrm>
          <a:prstGeom prst="rect">
            <a:avLst/>
          </a:prstGeom>
          <a:noFill/>
          <a:ln>
            <a:noFill/>
          </a:ln>
        </p:spPr>
        <p:txBody>
          <a:bodyPr spcFirstLastPara="1" wrap="square" lIns="89825" tIns="89825" rIns="89825" bIns="89825" anchor="t" anchorCtr="0">
            <a:spAutoFit/>
          </a:bodyPr>
          <a:lstStyle/>
          <a:p>
            <a:pPr marL="449887" marR="0" lvl="0" indent="-367591" algn="l" rtl="0">
              <a:lnSpc>
                <a:spcPct val="115000"/>
              </a:lnSpc>
              <a:spcBef>
                <a:spcPts val="0"/>
              </a:spcBef>
              <a:spcAft>
                <a:spcPts val="0"/>
              </a:spcAft>
              <a:buClr>
                <a:srgbClr val="A4001D"/>
              </a:buClr>
              <a:buSzPts val="2160"/>
              <a:buFont typeface="Lucida Sans"/>
              <a:buChar char="●"/>
            </a:pPr>
            <a:r>
              <a:rPr lang="en-US" sz="2160" b="1" dirty="0">
                <a:solidFill>
                  <a:srgbClr val="A4001D"/>
                </a:solidFill>
                <a:latin typeface="Lucida Sans"/>
                <a:ea typeface="Lucida Sans"/>
                <a:cs typeface="Lucida Sans"/>
                <a:sym typeface="Lucida Sans"/>
              </a:rPr>
              <a:t>5</a:t>
            </a:r>
            <a:r>
              <a:rPr lang="en-US" sz="2160" b="1" i="0" u="none" strike="noStrike" cap="none" dirty="0">
                <a:solidFill>
                  <a:srgbClr val="A4001D"/>
                </a:solidFill>
                <a:latin typeface="Lucida Sans"/>
                <a:ea typeface="Lucida Sans"/>
                <a:cs typeface="Lucida Sans"/>
                <a:sym typeface="Lucida Sans"/>
              </a:rPr>
              <a:t>:30 - The UAS can be used for shark patrol</a:t>
            </a:r>
            <a:endParaRPr sz="2160" b="1" i="0" u="none" strike="noStrike" cap="none" dirty="0">
              <a:solidFill>
                <a:srgbClr val="A4001D"/>
              </a:solidFill>
              <a:latin typeface="Lucida Sans"/>
              <a:ea typeface="Lucida Sans"/>
              <a:cs typeface="Lucida Sans"/>
              <a:sym typeface="Lucida Sans"/>
            </a:endParaRPr>
          </a:p>
        </p:txBody>
      </p:sp>
      <p:sp>
        <p:nvSpPr>
          <p:cNvPr id="8618" name="Google Shape;8618;g344d4b5e9c3_27_1194"/>
          <p:cNvSpPr txBox="1"/>
          <p:nvPr/>
        </p:nvSpPr>
        <p:spPr>
          <a:xfrm>
            <a:off x="8325652" y="14974936"/>
            <a:ext cx="23028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0:35 ~~~~</a:t>
            </a:r>
            <a:endParaRPr sz="1728" b="0" i="0" u="none" strike="noStrike" cap="none">
              <a:solidFill>
                <a:srgbClr val="000000"/>
              </a:solidFill>
              <a:latin typeface="Lucida Sans"/>
              <a:ea typeface="Lucida Sans"/>
              <a:cs typeface="Lucida Sans"/>
              <a:sym typeface="Lucida Sans"/>
            </a:endParaRPr>
          </a:p>
        </p:txBody>
      </p:sp>
      <p:sp>
        <p:nvSpPr>
          <p:cNvPr id="8619" name="Google Shape;8619;g344d4b5e9c3_27_1194"/>
          <p:cNvSpPr txBox="1"/>
          <p:nvPr/>
        </p:nvSpPr>
        <p:spPr>
          <a:xfrm>
            <a:off x="7654487" y="15703855"/>
            <a:ext cx="37026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0:20 ~~~~</a:t>
            </a:r>
            <a:endParaRPr sz="1728" b="0" i="0" u="none" strike="noStrike" cap="none">
              <a:solidFill>
                <a:srgbClr val="000000"/>
              </a:solidFill>
              <a:latin typeface="Lucida Sans"/>
              <a:ea typeface="Lucida Sans"/>
              <a:cs typeface="Lucida Sans"/>
              <a:sym typeface="Lucida Sans"/>
            </a:endParaRPr>
          </a:p>
        </p:txBody>
      </p:sp>
      <p:sp>
        <p:nvSpPr>
          <p:cNvPr id="8620" name="Google Shape;8620;g344d4b5e9c3_27_1194"/>
          <p:cNvSpPr txBox="1"/>
          <p:nvPr/>
        </p:nvSpPr>
        <p:spPr>
          <a:xfrm>
            <a:off x="11079319" y="13518620"/>
            <a:ext cx="20322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0:18 ~~~~</a:t>
            </a:r>
            <a:endParaRPr sz="1728" b="0" i="0" u="none" strike="noStrike" cap="none">
              <a:solidFill>
                <a:srgbClr val="000000"/>
              </a:solidFill>
              <a:latin typeface="Lucida Sans"/>
              <a:ea typeface="Lucida Sans"/>
              <a:cs typeface="Lucida Sans"/>
              <a:sym typeface="Lucida Sans"/>
            </a:endParaRPr>
          </a:p>
        </p:txBody>
      </p:sp>
      <p:sp>
        <p:nvSpPr>
          <p:cNvPr id="8621" name="Google Shape;8621;g344d4b5e9c3_27_1194"/>
          <p:cNvSpPr txBox="1"/>
          <p:nvPr/>
        </p:nvSpPr>
        <p:spPr>
          <a:xfrm>
            <a:off x="10419545" y="14246782"/>
            <a:ext cx="21864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3:00 ~~~~</a:t>
            </a:r>
            <a:endParaRPr sz="1728" b="0" i="0" u="none" strike="noStrike" cap="none">
              <a:solidFill>
                <a:srgbClr val="000000"/>
              </a:solidFill>
              <a:latin typeface="Lucida Sans"/>
              <a:ea typeface="Lucida Sans"/>
              <a:cs typeface="Lucida Sans"/>
              <a:sym typeface="Lucida Sans"/>
            </a:endParaRPr>
          </a:p>
        </p:txBody>
      </p:sp>
      <p:sp>
        <p:nvSpPr>
          <p:cNvPr id="8622" name="Google Shape;8622;g344d4b5e9c3_27_1194"/>
          <p:cNvSpPr txBox="1"/>
          <p:nvPr/>
        </p:nvSpPr>
        <p:spPr>
          <a:xfrm>
            <a:off x="9733244" y="15506053"/>
            <a:ext cx="37026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1:12 ~~~~</a:t>
            </a:r>
            <a:endParaRPr sz="1728" b="0" i="0" u="none" strike="noStrike" cap="none">
              <a:solidFill>
                <a:srgbClr val="000000"/>
              </a:solidFill>
              <a:latin typeface="Lucida Sans"/>
              <a:ea typeface="Lucida Sans"/>
              <a:cs typeface="Lucida Sans"/>
              <a:sym typeface="Lucida Sans"/>
            </a:endParaRPr>
          </a:p>
        </p:txBody>
      </p:sp>
      <p:sp>
        <p:nvSpPr>
          <p:cNvPr id="8623" name="Google Shape;8623;g344d4b5e9c3_27_1194"/>
          <p:cNvSpPr txBox="1"/>
          <p:nvPr/>
        </p:nvSpPr>
        <p:spPr>
          <a:xfrm>
            <a:off x="10628886" y="12987494"/>
            <a:ext cx="24762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2:16 ~~~~</a:t>
            </a:r>
            <a:endParaRPr sz="1728" b="0" i="0" u="none" strike="noStrike" cap="none">
              <a:solidFill>
                <a:srgbClr val="000000"/>
              </a:solidFill>
              <a:latin typeface="Lucida Sans"/>
              <a:ea typeface="Lucida Sans"/>
              <a:cs typeface="Lucida Sans"/>
              <a:sym typeface="Lucida Sans"/>
            </a:endParaRPr>
          </a:p>
        </p:txBody>
      </p:sp>
      <p:sp>
        <p:nvSpPr>
          <p:cNvPr id="8624" name="Google Shape;8624;g344d4b5e9c3_27_1194"/>
          <p:cNvSpPr txBox="1"/>
          <p:nvPr/>
        </p:nvSpPr>
        <p:spPr>
          <a:xfrm>
            <a:off x="10625044" y="14926775"/>
            <a:ext cx="2211300" cy="447300"/>
          </a:xfrm>
          <a:prstGeom prst="rect">
            <a:avLst/>
          </a:prstGeom>
          <a:noFill/>
          <a:ln>
            <a:noFill/>
          </a:ln>
        </p:spPr>
        <p:txBody>
          <a:bodyPr spcFirstLastPara="1" wrap="square" lIns="89825" tIns="89825" rIns="89825" bIns="89825" anchor="t" anchorCtr="0">
            <a:spAutoFit/>
          </a:bodyPr>
          <a:lstStyle/>
          <a:p>
            <a:pPr marL="449887" marR="0" lvl="0" indent="-340158" algn="l" rtl="0">
              <a:lnSpc>
                <a:spcPct val="115000"/>
              </a:lnSpc>
              <a:spcBef>
                <a:spcPts val="0"/>
              </a:spcBef>
              <a:spcAft>
                <a:spcPts val="0"/>
              </a:spcAft>
              <a:buClr>
                <a:srgbClr val="000000"/>
              </a:buClr>
              <a:buSzPts val="1728"/>
              <a:buFont typeface="Lucida Sans"/>
              <a:buChar char="●"/>
            </a:pPr>
            <a:r>
              <a:rPr lang="en-US" sz="1728" b="0" i="0" u="none" strike="noStrike" cap="none">
                <a:solidFill>
                  <a:srgbClr val="000000"/>
                </a:solidFill>
                <a:latin typeface="Lucida Sans"/>
                <a:ea typeface="Lucida Sans"/>
                <a:cs typeface="Lucida Sans"/>
                <a:sym typeface="Lucida Sans"/>
              </a:rPr>
              <a:t>0:53 ~~~~</a:t>
            </a:r>
            <a:endParaRPr sz="1728" b="0" i="0" u="none" strike="noStrike" cap="none">
              <a:solidFill>
                <a:srgbClr val="000000"/>
              </a:solidFill>
              <a:latin typeface="Lucida Sans"/>
              <a:ea typeface="Lucida Sans"/>
              <a:cs typeface="Lucida Sans"/>
              <a:sym typeface="Lucida Sans"/>
            </a:endParaRPr>
          </a:p>
        </p:txBody>
      </p:sp>
      <p:cxnSp>
        <p:nvCxnSpPr>
          <p:cNvPr id="8625" name="Google Shape;8625;g344d4b5e9c3_27_1194"/>
          <p:cNvCxnSpPr/>
          <p:nvPr/>
        </p:nvCxnSpPr>
        <p:spPr>
          <a:xfrm flipH="1">
            <a:off x="3974822" y="11348952"/>
            <a:ext cx="99000" cy="131700"/>
          </a:xfrm>
          <a:prstGeom prst="straightConnector1">
            <a:avLst/>
          </a:prstGeom>
          <a:noFill/>
          <a:ln w="8250" cap="flat" cmpd="sng">
            <a:solidFill>
              <a:srgbClr val="D9D9D9"/>
            </a:solidFill>
            <a:prstDash val="solid"/>
            <a:round/>
            <a:headEnd type="none" w="sm" len="sm"/>
            <a:tailEnd type="none" w="sm" len="sm"/>
          </a:ln>
        </p:spPr>
      </p:cxnSp>
      <p:sp>
        <p:nvSpPr>
          <p:cNvPr id="8626" name="Google Shape;8626;g344d4b5e9c3_27_1194"/>
          <p:cNvSpPr txBox="1"/>
          <p:nvPr/>
        </p:nvSpPr>
        <p:spPr>
          <a:xfrm>
            <a:off x="5560982" y="10474998"/>
            <a:ext cx="144600" cy="107400"/>
          </a:xfrm>
          <a:prstGeom prst="rect">
            <a:avLst/>
          </a:prstGeom>
          <a:noFill/>
          <a:ln>
            <a:noFill/>
          </a:ln>
        </p:spPr>
        <p:txBody>
          <a:bodyPr spcFirstLastPara="1" wrap="square" lIns="79000" tIns="79000" rIns="79000" bIns="79000" anchor="t" anchorCtr="0">
            <a:noAutofit/>
          </a:bodyPr>
          <a:lstStyle/>
          <a:p>
            <a:pPr marL="0" lvl="0" indent="0" algn="l" rtl="0">
              <a:spcBef>
                <a:spcPts val="0"/>
              </a:spcBef>
              <a:spcAft>
                <a:spcPts val="0"/>
              </a:spcAft>
              <a:buNone/>
            </a:pPr>
            <a:r>
              <a:rPr lang="en-US" sz="864" dirty="0">
                <a:solidFill>
                  <a:srgbClr val="FFFFFF"/>
                </a:solidFill>
                <a:latin typeface="Book Antiqua"/>
                <a:ea typeface="Book Antiqua"/>
                <a:cs typeface="Book Antiqua"/>
                <a:sym typeface="Book Antiqua"/>
              </a:rPr>
              <a:t>!</a:t>
            </a:r>
            <a:r>
              <a:rPr lang="en-US" sz="864" dirty="0">
                <a:solidFill>
                  <a:srgbClr val="000000"/>
                </a:solidFill>
                <a:latin typeface="Book Antiqua"/>
                <a:ea typeface="Book Antiqua"/>
                <a:cs typeface="Book Antiqua"/>
                <a:sym typeface="Book Antiqua"/>
              </a:rPr>
              <a:t>  </a:t>
            </a:r>
            <a:endParaRPr sz="1036" dirty="0">
              <a:solidFill>
                <a:srgbClr val="FFFFFF"/>
              </a:solidFill>
              <a:latin typeface="Book Antiqua"/>
              <a:ea typeface="Book Antiqua"/>
              <a:cs typeface="Book Antiqua"/>
              <a:sym typeface="Book Antiqua"/>
            </a:endParaRPr>
          </a:p>
        </p:txBody>
      </p:sp>
      <p:cxnSp>
        <p:nvCxnSpPr>
          <p:cNvPr id="8627" name="Google Shape;8627;g344d4b5e9c3_27_1194"/>
          <p:cNvCxnSpPr/>
          <p:nvPr/>
        </p:nvCxnSpPr>
        <p:spPr>
          <a:xfrm flipH="1">
            <a:off x="4029110" y="15306829"/>
            <a:ext cx="65100" cy="130200"/>
          </a:xfrm>
          <a:prstGeom prst="straightConnector1">
            <a:avLst/>
          </a:prstGeom>
          <a:noFill/>
          <a:ln w="8250" cap="flat" cmpd="sng">
            <a:solidFill>
              <a:srgbClr val="D9D9D9"/>
            </a:solidFill>
            <a:prstDash val="solid"/>
            <a:round/>
            <a:headEnd type="none" w="sm" len="sm"/>
            <a:tailEnd type="none" w="sm" len="sm"/>
          </a:ln>
        </p:spPr>
      </p:cxnSp>
      <p:cxnSp>
        <p:nvCxnSpPr>
          <p:cNvPr id="8628" name="Google Shape;8628;g344d4b5e9c3_27_1194"/>
          <p:cNvCxnSpPr/>
          <p:nvPr/>
        </p:nvCxnSpPr>
        <p:spPr>
          <a:xfrm>
            <a:off x="4383371" y="14798730"/>
            <a:ext cx="4800" cy="327000"/>
          </a:xfrm>
          <a:prstGeom prst="straightConnector1">
            <a:avLst/>
          </a:prstGeom>
          <a:noFill/>
          <a:ln w="16450" cap="flat" cmpd="sng">
            <a:solidFill>
              <a:srgbClr val="A4001D"/>
            </a:solidFill>
            <a:prstDash val="solid"/>
            <a:round/>
            <a:headEnd type="none" w="med" len="med"/>
            <a:tailEnd type="none" w="med" len="med"/>
          </a:ln>
        </p:spPr>
      </p:cxnSp>
      <p:cxnSp>
        <p:nvCxnSpPr>
          <p:cNvPr id="8629" name="Google Shape;8629;g344d4b5e9c3_27_1194"/>
          <p:cNvCxnSpPr/>
          <p:nvPr/>
        </p:nvCxnSpPr>
        <p:spPr>
          <a:xfrm rot="10800000" flipH="1">
            <a:off x="4388026" y="15111572"/>
            <a:ext cx="229800" cy="6300"/>
          </a:xfrm>
          <a:prstGeom prst="straightConnector1">
            <a:avLst/>
          </a:prstGeom>
          <a:noFill/>
          <a:ln w="16450" cap="flat" cmpd="sng">
            <a:solidFill>
              <a:srgbClr val="A4001D"/>
            </a:solidFill>
            <a:prstDash val="solid"/>
            <a:round/>
            <a:headEnd type="none" w="med" len="med"/>
            <a:tailEnd type="none" w="med" len="med"/>
          </a:ln>
        </p:spPr>
      </p:cxnSp>
      <p:sp>
        <p:nvSpPr>
          <p:cNvPr id="8630" name="Google Shape;8630;g344d4b5e9c3_27_1194"/>
          <p:cNvSpPr/>
          <p:nvPr/>
        </p:nvSpPr>
        <p:spPr>
          <a:xfrm>
            <a:off x="4388035" y="14798362"/>
            <a:ext cx="231209" cy="315417"/>
          </a:xfrm>
          <a:custGeom>
            <a:avLst/>
            <a:gdLst/>
            <a:ahLst/>
            <a:cxnLst/>
            <a:rect l="l" t="t" r="r" b="b"/>
            <a:pathLst>
              <a:path w="12449" h="16221" extrusionOk="0">
                <a:moveTo>
                  <a:pt x="0" y="0"/>
                </a:moveTo>
                <a:cubicBezTo>
                  <a:pt x="1792" y="660"/>
                  <a:pt x="8676" y="1258"/>
                  <a:pt x="10751" y="3961"/>
                </a:cubicBezTo>
                <a:cubicBezTo>
                  <a:pt x="12826" y="6665"/>
                  <a:pt x="12166" y="14178"/>
                  <a:pt x="12449" y="16221"/>
                </a:cubicBezTo>
              </a:path>
            </a:pathLst>
          </a:custGeom>
          <a:noFill/>
          <a:ln w="16450" cap="flat" cmpd="sng">
            <a:solidFill>
              <a:srgbClr val="A4001D"/>
            </a:solidFill>
            <a:prstDash val="solid"/>
            <a:round/>
            <a:headEnd type="none" w="med" len="med"/>
            <a:tailEnd type="none" w="med" len="med"/>
          </a:ln>
        </p:spPr>
        <p:txBody>
          <a:bodyPr/>
          <a:lstStyle/>
          <a:p>
            <a:endParaRPr lang="en-US"/>
          </a:p>
        </p:txBody>
      </p:sp>
      <p:sp>
        <p:nvSpPr>
          <p:cNvPr id="8631" name="Google Shape;8631;g344d4b5e9c3_27_1194"/>
          <p:cNvSpPr/>
          <p:nvPr/>
        </p:nvSpPr>
        <p:spPr>
          <a:xfrm>
            <a:off x="4793796" y="15048211"/>
            <a:ext cx="209700" cy="192600"/>
          </a:xfrm>
          <a:prstGeom prst="rect">
            <a:avLst/>
          </a:prstGeom>
          <a:solidFill>
            <a:srgbClr val="B7B7B7"/>
          </a:solidFill>
          <a:ln w="16450" cap="flat" cmpd="sng">
            <a:solidFill>
              <a:srgbClr val="B7B7B7"/>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cxnSp>
        <p:nvCxnSpPr>
          <p:cNvPr id="8632" name="Google Shape;8632;g344d4b5e9c3_27_1194"/>
          <p:cNvCxnSpPr/>
          <p:nvPr/>
        </p:nvCxnSpPr>
        <p:spPr>
          <a:xfrm>
            <a:off x="4777855" y="14912195"/>
            <a:ext cx="5400" cy="345600"/>
          </a:xfrm>
          <a:prstGeom prst="straightConnector1">
            <a:avLst/>
          </a:prstGeom>
          <a:noFill/>
          <a:ln w="16450" cap="flat" cmpd="sng">
            <a:solidFill>
              <a:srgbClr val="A4001D"/>
            </a:solidFill>
            <a:prstDash val="solid"/>
            <a:round/>
            <a:headEnd type="none" w="med" len="med"/>
            <a:tailEnd type="none" w="med" len="med"/>
          </a:ln>
        </p:spPr>
      </p:cxnSp>
      <p:cxnSp>
        <p:nvCxnSpPr>
          <p:cNvPr id="8633" name="Google Shape;8633;g344d4b5e9c3_27_1194"/>
          <p:cNvCxnSpPr/>
          <p:nvPr/>
        </p:nvCxnSpPr>
        <p:spPr>
          <a:xfrm>
            <a:off x="4783050" y="15249546"/>
            <a:ext cx="232800" cy="6300"/>
          </a:xfrm>
          <a:prstGeom prst="straightConnector1">
            <a:avLst/>
          </a:prstGeom>
          <a:noFill/>
          <a:ln w="16450" cap="flat" cmpd="sng">
            <a:solidFill>
              <a:srgbClr val="A4001D"/>
            </a:solidFill>
            <a:prstDash val="solid"/>
            <a:round/>
            <a:headEnd type="none" w="med" len="med"/>
            <a:tailEnd type="none" w="med" len="med"/>
          </a:ln>
        </p:spPr>
      </p:cxnSp>
      <p:sp>
        <p:nvSpPr>
          <p:cNvPr id="8634" name="Google Shape;8634;g344d4b5e9c3_27_1194"/>
          <p:cNvSpPr/>
          <p:nvPr/>
        </p:nvSpPr>
        <p:spPr>
          <a:xfrm>
            <a:off x="4783059" y="14916558"/>
            <a:ext cx="236407" cy="328921"/>
          </a:xfrm>
          <a:custGeom>
            <a:avLst/>
            <a:gdLst/>
            <a:ahLst/>
            <a:cxnLst/>
            <a:rect l="l" t="t" r="r" b="b"/>
            <a:pathLst>
              <a:path w="12449" h="16221" extrusionOk="0">
                <a:moveTo>
                  <a:pt x="0" y="0"/>
                </a:moveTo>
                <a:cubicBezTo>
                  <a:pt x="1792" y="660"/>
                  <a:pt x="8676" y="1258"/>
                  <a:pt x="10751" y="3961"/>
                </a:cubicBezTo>
                <a:cubicBezTo>
                  <a:pt x="12826" y="6665"/>
                  <a:pt x="12166" y="14178"/>
                  <a:pt x="12449" y="16221"/>
                </a:cubicBezTo>
              </a:path>
            </a:pathLst>
          </a:custGeom>
          <a:noFill/>
          <a:ln w="16450" cap="flat" cmpd="sng">
            <a:solidFill>
              <a:srgbClr val="A4001D"/>
            </a:solidFill>
            <a:prstDash val="solid"/>
            <a:round/>
            <a:headEnd type="none" w="med" len="med"/>
            <a:tailEnd type="none" w="med" len="med"/>
          </a:ln>
        </p:spPr>
        <p:txBody>
          <a:bodyPr/>
          <a:lstStyle/>
          <a:p>
            <a:endParaRPr lang="en-US"/>
          </a:p>
        </p:txBody>
      </p:sp>
      <p:sp>
        <p:nvSpPr>
          <p:cNvPr id="8635" name="Google Shape;8635;g344d4b5e9c3_27_1194"/>
          <p:cNvSpPr txBox="1"/>
          <p:nvPr/>
        </p:nvSpPr>
        <p:spPr>
          <a:xfrm>
            <a:off x="1254376" y="8631936"/>
            <a:ext cx="5901168" cy="489600"/>
          </a:xfrm>
          <a:prstGeom prst="rect">
            <a:avLst/>
          </a:prstGeom>
          <a:noFill/>
          <a:ln>
            <a:noFill/>
          </a:ln>
        </p:spPr>
        <p:txBody>
          <a:bodyPr spcFirstLastPara="1" wrap="square" lIns="89825" tIns="44875" rIns="89825" bIns="44875" anchor="t" anchorCtr="0">
            <a:spAutoFit/>
          </a:bodyPr>
          <a:lstStyle/>
          <a:p>
            <a:pPr marL="0" marR="0" lvl="0" indent="0" algn="ctr" rtl="0">
              <a:lnSpc>
                <a:spcPct val="100000"/>
              </a:lnSpc>
              <a:spcBef>
                <a:spcPts val="0"/>
              </a:spcBef>
              <a:spcAft>
                <a:spcPts val="0"/>
              </a:spcAft>
              <a:buClr>
                <a:srgbClr val="000000"/>
              </a:buClr>
              <a:buSzPts val="4320"/>
              <a:buFont typeface="Arial"/>
              <a:buNone/>
            </a:pPr>
            <a:r>
              <a:rPr lang="en-US" sz="2592" b="1" dirty="0">
                <a:latin typeface="Book Antiqua"/>
                <a:ea typeface="Book Antiqua"/>
                <a:cs typeface="Book Antiqua"/>
                <a:sym typeface="Book Antiqu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INFORMATION GATHERING</a:t>
            </a:r>
            <a:endParaRPr sz="4320" b="1" i="0" strike="noStrike" cap="none" dirty="0">
              <a:solidFill>
                <a:srgbClr val="000000"/>
              </a:solidFill>
              <a:latin typeface="Book Antiqua"/>
              <a:ea typeface="Book Antiqua"/>
              <a:cs typeface="Book Antiqua"/>
              <a:sym typeface="Book Antiqua"/>
            </a:endParaRPr>
          </a:p>
        </p:txBody>
      </p:sp>
      <p:sp>
        <p:nvSpPr>
          <p:cNvPr id="8636" name="Google Shape;8636;g344d4b5e9c3_27_1194"/>
          <p:cNvSpPr txBox="1"/>
          <p:nvPr/>
        </p:nvSpPr>
        <p:spPr>
          <a:xfrm>
            <a:off x="7635240" y="8631936"/>
            <a:ext cx="5490825" cy="489600"/>
          </a:xfrm>
          <a:prstGeom prst="rect">
            <a:avLst/>
          </a:prstGeom>
          <a:noFill/>
          <a:ln>
            <a:noFill/>
          </a:ln>
        </p:spPr>
        <p:txBody>
          <a:bodyPr spcFirstLastPara="1" wrap="square" lIns="89825" tIns="44875" rIns="89825" bIns="44875" anchor="t" anchorCtr="0">
            <a:spAutoFit/>
          </a:bodyPr>
          <a:lstStyle/>
          <a:p>
            <a:pPr marL="0" marR="0" lvl="0" indent="0" algn="ctr" rtl="0">
              <a:lnSpc>
                <a:spcPct val="100000"/>
              </a:lnSpc>
              <a:spcBef>
                <a:spcPts val="0"/>
              </a:spcBef>
              <a:spcAft>
                <a:spcPts val="0"/>
              </a:spcAft>
              <a:buClr>
                <a:srgbClr val="000000"/>
              </a:buClr>
              <a:buSzPts val="4320"/>
              <a:buFont typeface="Arial"/>
              <a:buNone/>
            </a:pPr>
            <a:r>
              <a:rPr lang="en-US" sz="2592" b="1" dirty="0">
                <a:latin typeface="Book Antiqua"/>
                <a:ea typeface="Book Antiqua"/>
                <a:cs typeface="Book Antiqua"/>
                <a:sym typeface="Book Antiqua"/>
              </a:rPr>
              <a:t>TRANSCRIPT ANNOTATION</a:t>
            </a:r>
            <a:endParaRPr sz="4320" b="1" i="0" strike="noStrike" cap="none" dirty="0">
              <a:solidFill>
                <a:srgbClr val="000000"/>
              </a:solidFill>
              <a:latin typeface="Book Antiqua"/>
              <a:ea typeface="Book Antiqua"/>
              <a:cs typeface="Book Antiqua"/>
              <a:sym typeface="Book Antiqua"/>
            </a:endParaRPr>
          </a:p>
        </p:txBody>
      </p:sp>
      <p:sp>
        <p:nvSpPr>
          <p:cNvPr id="8637" name="Google Shape;8637;g344d4b5e9c3_27_1194"/>
          <p:cNvSpPr/>
          <p:nvPr/>
        </p:nvSpPr>
        <p:spPr>
          <a:xfrm>
            <a:off x="2440437" y="10670859"/>
            <a:ext cx="695700" cy="748500"/>
          </a:xfrm>
          <a:prstGeom prst="rect">
            <a:avLst/>
          </a:prstGeom>
          <a:noFill/>
          <a:ln w="16450" cap="flat" cmpd="sng">
            <a:solidFill>
              <a:srgbClr val="000000"/>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38" name="Google Shape;8638;g344d4b5e9c3_27_1194"/>
          <p:cNvSpPr/>
          <p:nvPr/>
        </p:nvSpPr>
        <p:spPr>
          <a:xfrm>
            <a:off x="2670090" y="10967537"/>
            <a:ext cx="236400" cy="447300"/>
          </a:xfrm>
          <a:prstGeom prst="rect">
            <a:avLst/>
          </a:prstGeom>
          <a:noFill/>
          <a:ln w="16450" cap="flat" cmpd="sng">
            <a:solidFill>
              <a:srgbClr val="000000"/>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39" name="Google Shape;8639;g344d4b5e9c3_27_1194"/>
          <p:cNvSpPr/>
          <p:nvPr/>
        </p:nvSpPr>
        <p:spPr>
          <a:xfrm>
            <a:off x="2321441" y="10223477"/>
            <a:ext cx="931200" cy="447300"/>
          </a:xfrm>
          <a:prstGeom prst="triangle">
            <a:avLst>
              <a:gd name="adj" fmla="val 50000"/>
            </a:avLst>
          </a:prstGeom>
          <a:noFill/>
          <a:ln w="16450" cap="flat" cmpd="sng">
            <a:solidFill>
              <a:srgbClr val="000000"/>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40" name="Google Shape;8640;g344d4b5e9c3_27_1194"/>
          <p:cNvSpPr/>
          <p:nvPr/>
        </p:nvSpPr>
        <p:spPr>
          <a:xfrm>
            <a:off x="2659786" y="10325611"/>
            <a:ext cx="254599" cy="299851"/>
          </a:xfrm>
          <a:custGeom>
            <a:avLst/>
            <a:gdLst/>
            <a:ahLst/>
            <a:cxnLst/>
            <a:rect l="l" t="t" r="r" b="b"/>
            <a:pathLst>
              <a:path w="11787" h="13882" extrusionOk="0">
                <a:moveTo>
                  <a:pt x="185" y="7152"/>
                </a:moveTo>
                <a:cubicBezTo>
                  <a:pt x="2731" y="8680"/>
                  <a:pt x="3192" y="14391"/>
                  <a:pt x="6104" y="13810"/>
                </a:cubicBezTo>
                <a:cubicBezTo>
                  <a:pt x="9475" y="13137"/>
                  <a:pt x="9222" y="7548"/>
                  <a:pt x="11652" y="5118"/>
                </a:cubicBezTo>
                <a:cubicBezTo>
                  <a:pt x="12447" y="4323"/>
                  <a:pt x="9177" y="3831"/>
                  <a:pt x="8323" y="4563"/>
                </a:cubicBezTo>
                <a:cubicBezTo>
                  <a:pt x="7022" y="5678"/>
                  <a:pt x="6945" y="10213"/>
                  <a:pt x="5734" y="9002"/>
                </a:cubicBezTo>
                <a:cubicBezTo>
                  <a:pt x="4391" y="7659"/>
                  <a:pt x="5040" y="5255"/>
                  <a:pt x="4439" y="3453"/>
                </a:cubicBezTo>
                <a:cubicBezTo>
                  <a:pt x="4126" y="2515"/>
                  <a:pt x="4624" y="-494"/>
                  <a:pt x="4624" y="494"/>
                </a:cubicBezTo>
                <a:cubicBezTo>
                  <a:pt x="4624" y="3293"/>
                  <a:pt x="6313" y="8817"/>
                  <a:pt x="3514" y="8817"/>
                </a:cubicBezTo>
                <a:cubicBezTo>
                  <a:pt x="2243" y="8817"/>
                  <a:pt x="1233" y="7029"/>
                  <a:pt x="0" y="7337"/>
                </a:cubicBezTo>
              </a:path>
            </a:pathLst>
          </a:custGeom>
          <a:noFill/>
          <a:ln w="16450" cap="flat" cmpd="sng">
            <a:solidFill>
              <a:srgbClr val="000000"/>
            </a:solidFill>
            <a:prstDash val="solid"/>
            <a:round/>
            <a:headEnd type="none" w="med" len="med"/>
            <a:tailEnd type="none" w="med" len="med"/>
          </a:ln>
        </p:spPr>
        <p:txBody>
          <a:bodyPr/>
          <a:lstStyle/>
          <a:p>
            <a:endParaRPr lang="en-US"/>
          </a:p>
        </p:txBody>
      </p:sp>
      <p:grpSp>
        <p:nvGrpSpPr>
          <p:cNvPr id="8641" name="Google Shape;8641;g344d4b5e9c3_27_1194"/>
          <p:cNvGrpSpPr/>
          <p:nvPr/>
        </p:nvGrpSpPr>
        <p:grpSpPr>
          <a:xfrm>
            <a:off x="2358505" y="14234033"/>
            <a:ext cx="931306" cy="1195949"/>
            <a:chOff x="298000" y="13670675"/>
            <a:chExt cx="1077900" cy="1384200"/>
          </a:xfrm>
        </p:grpSpPr>
        <p:sp>
          <p:nvSpPr>
            <p:cNvPr id="8642" name="Google Shape;8642;g344d4b5e9c3_27_1194"/>
            <p:cNvSpPr/>
            <p:nvPr/>
          </p:nvSpPr>
          <p:spPr>
            <a:xfrm>
              <a:off x="435725" y="14188475"/>
              <a:ext cx="805200" cy="866400"/>
            </a:xfrm>
            <a:prstGeom prst="rect">
              <a:avLst/>
            </a:prstGeom>
            <a:noFill/>
            <a:ln w="16450" cap="flat" cmpd="sng">
              <a:solidFill>
                <a:srgbClr val="000000"/>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43" name="Google Shape;8643;g344d4b5e9c3_27_1194"/>
            <p:cNvSpPr/>
            <p:nvPr/>
          </p:nvSpPr>
          <p:spPr>
            <a:xfrm>
              <a:off x="701525" y="14531850"/>
              <a:ext cx="273600" cy="517800"/>
            </a:xfrm>
            <a:prstGeom prst="rect">
              <a:avLst/>
            </a:prstGeom>
            <a:noFill/>
            <a:ln w="16450" cap="flat" cmpd="sng">
              <a:solidFill>
                <a:srgbClr val="000000"/>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44" name="Google Shape;8644;g344d4b5e9c3_27_1194"/>
            <p:cNvSpPr/>
            <p:nvPr/>
          </p:nvSpPr>
          <p:spPr>
            <a:xfrm>
              <a:off x="298000" y="13670675"/>
              <a:ext cx="1077900" cy="517800"/>
            </a:xfrm>
            <a:prstGeom prst="triangle">
              <a:avLst>
                <a:gd name="adj" fmla="val 50000"/>
              </a:avLst>
            </a:prstGeom>
            <a:noFill/>
            <a:ln w="16450" cap="flat" cmpd="sng">
              <a:solidFill>
                <a:srgbClr val="000000"/>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45" name="Google Shape;8645;g344d4b5e9c3_27_1194"/>
            <p:cNvSpPr/>
            <p:nvPr/>
          </p:nvSpPr>
          <p:spPr>
            <a:xfrm>
              <a:off x="689600" y="13788884"/>
              <a:ext cx="294675" cy="347050"/>
            </a:xfrm>
            <a:custGeom>
              <a:avLst/>
              <a:gdLst/>
              <a:ahLst/>
              <a:cxnLst/>
              <a:rect l="l" t="t" r="r" b="b"/>
              <a:pathLst>
                <a:path w="11787" h="13882" extrusionOk="0">
                  <a:moveTo>
                    <a:pt x="185" y="7152"/>
                  </a:moveTo>
                  <a:cubicBezTo>
                    <a:pt x="2731" y="8680"/>
                    <a:pt x="3192" y="14391"/>
                    <a:pt x="6104" y="13810"/>
                  </a:cubicBezTo>
                  <a:cubicBezTo>
                    <a:pt x="9475" y="13137"/>
                    <a:pt x="9222" y="7548"/>
                    <a:pt x="11652" y="5118"/>
                  </a:cubicBezTo>
                  <a:cubicBezTo>
                    <a:pt x="12447" y="4323"/>
                    <a:pt x="9177" y="3831"/>
                    <a:pt x="8323" y="4563"/>
                  </a:cubicBezTo>
                  <a:cubicBezTo>
                    <a:pt x="7022" y="5678"/>
                    <a:pt x="6945" y="10213"/>
                    <a:pt x="5734" y="9002"/>
                  </a:cubicBezTo>
                  <a:cubicBezTo>
                    <a:pt x="4391" y="7659"/>
                    <a:pt x="5040" y="5255"/>
                    <a:pt x="4439" y="3453"/>
                  </a:cubicBezTo>
                  <a:cubicBezTo>
                    <a:pt x="4126" y="2515"/>
                    <a:pt x="4624" y="-494"/>
                    <a:pt x="4624" y="494"/>
                  </a:cubicBezTo>
                  <a:cubicBezTo>
                    <a:pt x="4624" y="3293"/>
                    <a:pt x="6313" y="8817"/>
                    <a:pt x="3514" y="8817"/>
                  </a:cubicBezTo>
                  <a:cubicBezTo>
                    <a:pt x="2243" y="8817"/>
                    <a:pt x="1233" y="7029"/>
                    <a:pt x="0" y="7337"/>
                  </a:cubicBezTo>
                </a:path>
              </a:pathLst>
            </a:custGeom>
            <a:noFill/>
            <a:ln w="16450" cap="flat" cmpd="sng">
              <a:solidFill>
                <a:srgbClr val="000000"/>
              </a:solidFill>
              <a:prstDash val="solid"/>
              <a:round/>
              <a:headEnd type="none" w="med" len="med"/>
              <a:tailEnd type="none" w="med" len="med"/>
            </a:ln>
          </p:spPr>
          <p:txBody>
            <a:bodyPr/>
            <a:lstStyle/>
            <a:p>
              <a:endParaRPr lang="en-US"/>
            </a:p>
          </p:txBody>
        </p:sp>
      </p:grpSp>
      <p:sp>
        <p:nvSpPr>
          <p:cNvPr id="8646" name="Google Shape;8646;g344d4b5e9c3_27_1194"/>
          <p:cNvSpPr/>
          <p:nvPr/>
        </p:nvSpPr>
        <p:spPr>
          <a:xfrm>
            <a:off x="6243061" y="10721814"/>
            <a:ext cx="335400" cy="565800"/>
          </a:xfrm>
          <a:prstGeom prst="rect">
            <a:avLst/>
          </a:prstGeom>
          <a:solidFill>
            <a:srgbClr val="C9C2D1"/>
          </a:solidFill>
          <a:ln w="6900" cap="flat" cmpd="sng">
            <a:solidFill>
              <a:srgbClr val="C9C2D1"/>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47" name="Google Shape;8647;g344d4b5e9c3_27_1194"/>
          <p:cNvSpPr/>
          <p:nvPr/>
        </p:nvSpPr>
        <p:spPr>
          <a:xfrm flipH="1">
            <a:off x="5843755" y="10818462"/>
            <a:ext cx="417900" cy="301800"/>
          </a:xfrm>
          <a:prstGeom prst="rtTriangle">
            <a:avLst/>
          </a:prstGeom>
          <a:solidFill>
            <a:srgbClr val="C9C2D1"/>
          </a:solidFill>
          <a:ln w="6900" cap="flat" cmpd="sng">
            <a:solidFill>
              <a:srgbClr val="C9C2D1"/>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48" name="Google Shape;8648;g344d4b5e9c3_27_1194"/>
          <p:cNvSpPr/>
          <p:nvPr/>
        </p:nvSpPr>
        <p:spPr>
          <a:xfrm>
            <a:off x="5852025" y="11107934"/>
            <a:ext cx="401100" cy="179100"/>
          </a:xfrm>
          <a:prstGeom prst="rect">
            <a:avLst/>
          </a:prstGeom>
          <a:solidFill>
            <a:srgbClr val="C9C2D1"/>
          </a:solidFill>
          <a:ln w="6900" cap="flat" cmpd="sng">
            <a:solidFill>
              <a:srgbClr val="C9C2D1"/>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49" name="Google Shape;8649;g344d4b5e9c3_27_1194"/>
          <p:cNvSpPr/>
          <p:nvPr/>
        </p:nvSpPr>
        <p:spPr>
          <a:xfrm>
            <a:off x="5819698" y="11108326"/>
            <a:ext cx="145800" cy="54600"/>
          </a:xfrm>
          <a:prstGeom prst="rect">
            <a:avLst/>
          </a:prstGeom>
          <a:solidFill>
            <a:srgbClr val="69676D"/>
          </a:solidFill>
          <a:ln w="6900" cap="flat" cmpd="sng">
            <a:solidFill>
              <a:srgbClr val="69676D"/>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50" name="Google Shape;8650;g344d4b5e9c3_27_1194"/>
          <p:cNvSpPr/>
          <p:nvPr/>
        </p:nvSpPr>
        <p:spPr>
          <a:xfrm>
            <a:off x="5911342" y="11209019"/>
            <a:ext cx="242700" cy="219000"/>
          </a:xfrm>
          <a:prstGeom prst="ellipse">
            <a:avLst/>
          </a:prstGeom>
          <a:solidFill>
            <a:srgbClr val="69676D"/>
          </a:solidFill>
          <a:ln w="6900" cap="flat" cmpd="sng">
            <a:solidFill>
              <a:srgbClr val="69676D"/>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51" name="Google Shape;8651;g344d4b5e9c3_27_1194"/>
          <p:cNvSpPr/>
          <p:nvPr/>
        </p:nvSpPr>
        <p:spPr>
          <a:xfrm>
            <a:off x="5966625" y="11264048"/>
            <a:ext cx="120600" cy="108900"/>
          </a:xfrm>
          <a:prstGeom prst="ellipse">
            <a:avLst/>
          </a:prstGeom>
          <a:solidFill>
            <a:srgbClr val="C9C2D1"/>
          </a:solidFill>
          <a:ln w="6900" cap="flat" cmpd="sng">
            <a:solidFill>
              <a:srgbClr val="C9C2D1"/>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52" name="Google Shape;8652;g344d4b5e9c3_27_1194"/>
          <p:cNvSpPr/>
          <p:nvPr/>
        </p:nvSpPr>
        <p:spPr>
          <a:xfrm rot="9927370">
            <a:off x="5879217" y="14825566"/>
            <a:ext cx="197116" cy="321031"/>
          </a:xfrm>
          <a:prstGeom prst="triangle">
            <a:avLst>
              <a:gd name="adj" fmla="val 56006"/>
            </a:avLst>
          </a:prstGeom>
          <a:solidFill>
            <a:srgbClr val="999999"/>
          </a:solidFill>
          <a:ln w="16450" cap="flat" cmpd="sng">
            <a:solidFill>
              <a:srgbClr val="999999"/>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sp>
        <p:nvSpPr>
          <p:cNvPr id="8653" name="Google Shape;8653;g344d4b5e9c3_27_1194"/>
          <p:cNvSpPr/>
          <p:nvPr/>
        </p:nvSpPr>
        <p:spPr>
          <a:xfrm rot="-10117618">
            <a:off x="5714277" y="14524574"/>
            <a:ext cx="480740" cy="424788"/>
          </a:xfrm>
          <a:prstGeom prst="triangle">
            <a:avLst>
              <a:gd name="adj" fmla="val 56006"/>
            </a:avLst>
          </a:prstGeom>
          <a:solidFill>
            <a:srgbClr val="999999"/>
          </a:solidFill>
          <a:ln w="16450" cap="flat" cmpd="sng">
            <a:solidFill>
              <a:srgbClr val="999999"/>
            </a:solidFill>
            <a:prstDash val="solid"/>
            <a:round/>
            <a:headEnd type="none" w="sm" len="sm"/>
            <a:tailEnd type="none" w="sm" len="sm"/>
          </a:ln>
        </p:spPr>
        <p:txBody>
          <a:bodyPr spcFirstLastPara="1" wrap="square" lIns="79000" tIns="79000" rIns="79000" bIns="79000" anchor="ctr" anchorCtr="0">
            <a:noAutofit/>
          </a:bodyPr>
          <a:lstStyle/>
          <a:p>
            <a:pPr marL="0" lvl="0" indent="0" algn="ctr" rtl="0">
              <a:spcBef>
                <a:spcPts val="0"/>
              </a:spcBef>
              <a:spcAft>
                <a:spcPts val="0"/>
              </a:spcAft>
              <a:buNone/>
            </a:pPr>
            <a:endParaRPr sz="1209">
              <a:latin typeface="Book Antiqua"/>
              <a:ea typeface="Book Antiqua"/>
              <a:cs typeface="Book Antiqua"/>
              <a:sym typeface="Book Antiqua"/>
            </a:endParaRPr>
          </a:p>
        </p:txBody>
      </p:sp>
      <p:cxnSp>
        <p:nvCxnSpPr>
          <p:cNvPr id="8654" name="Google Shape;8654;g344d4b5e9c3_27_1194"/>
          <p:cNvCxnSpPr/>
          <p:nvPr/>
        </p:nvCxnSpPr>
        <p:spPr>
          <a:xfrm>
            <a:off x="5731999" y="14613660"/>
            <a:ext cx="215400" cy="90000"/>
          </a:xfrm>
          <a:prstGeom prst="straightConnector1">
            <a:avLst/>
          </a:prstGeom>
          <a:noFill/>
          <a:ln w="8250" cap="flat" cmpd="sng">
            <a:solidFill>
              <a:srgbClr val="666666"/>
            </a:solidFill>
            <a:prstDash val="solid"/>
            <a:round/>
            <a:headEnd type="none" w="med" len="med"/>
            <a:tailEnd type="none" w="med" len="med"/>
          </a:ln>
        </p:spPr>
      </p:cxnSp>
      <p:cxnSp>
        <p:nvCxnSpPr>
          <p:cNvPr id="8655" name="Google Shape;8655;g344d4b5e9c3_27_1194"/>
          <p:cNvCxnSpPr/>
          <p:nvPr/>
        </p:nvCxnSpPr>
        <p:spPr>
          <a:xfrm rot="10800000" flipH="1">
            <a:off x="5937741" y="14793567"/>
            <a:ext cx="173700" cy="16200"/>
          </a:xfrm>
          <a:prstGeom prst="straightConnector1">
            <a:avLst/>
          </a:prstGeom>
          <a:noFill/>
          <a:ln w="8250" cap="flat" cmpd="sng">
            <a:solidFill>
              <a:srgbClr val="666666"/>
            </a:solidFill>
            <a:prstDash val="solid"/>
            <a:round/>
            <a:headEnd type="none" w="med" len="med"/>
            <a:tailEnd type="none" w="med" len="med"/>
          </a:ln>
        </p:spPr>
      </p:cxnSp>
      <p:cxnSp>
        <p:nvCxnSpPr>
          <p:cNvPr id="8656" name="Google Shape;8656;g344d4b5e9c3_27_1194"/>
          <p:cNvCxnSpPr/>
          <p:nvPr/>
        </p:nvCxnSpPr>
        <p:spPr>
          <a:xfrm>
            <a:off x="5830624" y="14952577"/>
            <a:ext cx="169500" cy="93900"/>
          </a:xfrm>
          <a:prstGeom prst="straightConnector1">
            <a:avLst/>
          </a:prstGeom>
          <a:noFill/>
          <a:ln w="8250" cap="flat" cmpd="sng">
            <a:solidFill>
              <a:srgbClr val="666666"/>
            </a:solidFill>
            <a:prstDash val="solid"/>
            <a:round/>
            <a:headEnd type="none" w="med" len="med"/>
            <a:tailEnd type="none" w="med" len="med"/>
          </a:ln>
        </p:spPr>
      </p:cxnSp>
      <p:cxnSp>
        <p:nvCxnSpPr>
          <p:cNvPr id="8657" name="Google Shape;8657;g344d4b5e9c3_27_1194"/>
          <p:cNvCxnSpPr/>
          <p:nvPr/>
        </p:nvCxnSpPr>
        <p:spPr>
          <a:xfrm rot="10800000" flipH="1">
            <a:off x="6057838" y="14613859"/>
            <a:ext cx="187800" cy="24900"/>
          </a:xfrm>
          <a:prstGeom prst="straightConnector1">
            <a:avLst/>
          </a:prstGeom>
          <a:noFill/>
          <a:ln w="8250" cap="flat" cmpd="sng">
            <a:solidFill>
              <a:srgbClr val="666666"/>
            </a:solidFill>
            <a:prstDash val="solid"/>
            <a:round/>
            <a:headEnd type="none" w="med" len="med"/>
            <a:tailEnd type="none" w="med" len="med"/>
          </a:ln>
        </p:spPr>
      </p:cxnSp>
      <p:cxnSp>
        <p:nvCxnSpPr>
          <p:cNvPr id="8658" name="Google Shape;8658;g344d4b5e9c3_27_1194"/>
          <p:cNvCxnSpPr/>
          <p:nvPr/>
        </p:nvCxnSpPr>
        <p:spPr>
          <a:xfrm>
            <a:off x="5765220" y="14569056"/>
            <a:ext cx="75000" cy="29700"/>
          </a:xfrm>
          <a:prstGeom prst="straightConnector1">
            <a:avLst/>
          </a:prstGeom>
          <a:noFill/>
          <a:ln w="8250" cap="flat" cmpd="sng">
            <a:solidFill>
              <a:srgbClr val="666666"/>
            </a:solidFill>
            <a:prstDash val="solid"/>
            <a:round/>
            <a:headEnd type="none" w="med" len="med"/>
            <a:tailEnd type="none" w="med" len="med"/>
          </a:ln>
        </p:spPr>
      </p:cxnSp>
      <p:cxnSp>
        <p:nvCxnSpPr>
          <p:cNvPr id="8659" name="Google Shape;8659;g344d4b5e9c3_27_1194"/>
          <p:cNvCxnSpPr/>
          <p:nvPr/>
        </p:nvCxnSpPr>
        <p:spPr>
          <a:xfrm>
            <a:off x="5854666" y="14705806"/>
            <a:ext cx="75000" cy="29700"/>
          </a:xfrm>
          <a:prstGeom prst="straightConnector1">
            <a:avLst/>
          </a:prstGeom>
          <a:noFill/>
          <a:ln w="8250" cap="flat" cmpd="sng">
            <a:solidFill>
              <a:srgbClr val="666666"/>
            </a:solidFill>
            <a:prstDash val="solid"/>
            <a:round/>
            <a:headEnd type="none" w="med" len="med"/>
            <a:tailEnd type="none" w="med" len="med"/>
          </a:ln>
        </p:spPr>
      </p:cxnSp>
      <p:cxnSp>
        <p:nvCxnSpPr>
          <p:cNvPr id="8660" name="Google Shape;8660;g344d4b5e9c3_27_1194"/>
          <p:cNvCxnSpPr/>
          <p:nvPr/>
        </p:nvCxnSpPr>
        <p:spPr>
          <a:xfrm>
            <a:off x="5881451" y="14935156"/>
            <a:ext cx="75000" cy="29700"/>
          </a:xfrm>
          <a:prstGeom prst="straightConnector1">
            <a:avLst/>
          </a:prstGeom>
          <a:noFill/>
          <a:ln w="8250" cap="flat" cmpd="sng">
            <a:solidFill>
              <a:srgbClr val="666666"/>
            </a:solidFill>
            <a:prstDash val="solid"/>
            <a:round/>
            <a:headEnd type="none" w="med" len="med"/>
            <a:tailEnd type="none" w="med" len="med"/>
          </a:ln>
        </p:spPr>
      </p:cxnSp>
      <p:cxnSp>
        <p:nvCxnSpPr>
          <p:cNvPr id="8661" name="Google Shape;8661;g344d4b5e9c3_27_1194"/>
          <p:cNvCxnSpPr/>
          <p:nvPr/>
        </p:nvCxnSpPr>
        <p:spPr>
          <a:xfrm rot="10800000" flipH="1">
            <a:off x="5956360" y="14762524"/>
            <a:ext cx="81600" cy="27900"/>
          </a:xfrm>
          <a:prstGeom prst="straightConnector1">
            <a:avLst/>
          </a:prstGeom>
          <a:noFill/>
          <a:ln w="8250" cap="flat" cmpd="sng">
            <a:solidFill>
              <a:srgbClr val="666666"/>
            </a:solidFill>
            <a:prstDash val="solid"/>
            <a:round/>
            <a:headEnd type="none" w="med" len="med"/>
            <a:tailEnd type="none" w="med" len="med"/>
          </a:ln>
        </p:spPr>
      </p:cxnSp>
      <p:cxnSp>
        <p:nvCxnSpPr>
          <p:cNvPr id="8662" name="Google Shape;8662;g344d4b5e9c3_27_1194"/>
          <p:cNvCxnSpPr/>
          <p:nvPr/>
        </p:nvCxnSpPr>
        <p:spPr>
          <a:xfrm rot="10800000" flipH="1">
            <a:off x="6068378" y="14591765"/>
            <a:ext cx="81600" cy="27900"/>
          </a:xfrm>
          <a:prstGeom prst="straightConnector1">
            <a:avLst/>
          </a:prstGeom>
          <a:noFill/>
          <a:ln w="8250" cap="flat" cmpd="sng">
            <a:solidFill>
              <a:srgbClr val="666666"/>
            </a:solidFill>
            <a:prstDash val="solid"/>
            <a:round/>
            <a:headEnd type="none" w="med" len="med"/>
            <a:tailEnd type="none" w="med" len="med"/>
          </a:ln>
        </p:spPr>
      </p:cxnSp>
      <p:cxnSp>
        <p:nvCxnSpPr>
          <p:cNvPr id="8663" name="Google Shape;8663;g344d4b5e9c3_27_1194"/>
          <p:cNvCxnSpPr/>
          <p:nvPr/>
        </p:nvCxnSpPr>
        <p:spPr>
          <a:xfrm rot="10800000" flipH="1">
            <a:off x="6136894" y="14644728"/>
            <a:ext cx="81600" cy="27900"/>
          </a:xfrm>
          <a:prstGeom prst="straightConnector1">
            <a:avLst/>
          </a:prstGeom>
          <a:noFill/>
          <a:ln w="8250" cap="flat" cmpd="sng">
            <a:solidFill>
              <a:srgbClr val="666666"/>
            </a:solidFill>
            <a:prstDash val="solid"/>
            <a:round/>
            <a:headEnd type="none" w="med" len="med"/>
            <a:tailEnd type="none" w="med" len="med"/>
          </a:ln>
        </p:spPr>
      </p:cxnSp>
      <p:cxnSp>
        <p:nvCxnSpPr>
          <p:cNvPr id="8664" name="Google Shape;8664;g344d4b5e9c3_27_1194"/>
          <p:cNvCxnSpPr/>
          <p:nvPr/>
        </p:nvCxnSpPr>
        <p:spPr>
          <a:xfrm rot="10800000" flipH="1">
            <a:off x="5996201" y="14832325"/>
            <a:ext cx="81600" cy="27900"/>
          </a:xfrm>
          <a:prstGeom prst="straightConnector1">
            <a:avLst/>
          </a:prstGeom>
          <a:noFill/>
          <a:ln w="8250" cap="flat" cmpd="sng">
            <a:solidFill>
              <a:srgbClr val="666666"/>
            </a:solidFill>
            <a:prstDash val="solid"/>
            <a:round/>
            <a:headEnd type="none" w="med" len="med"/>
            <a:tailEnd type="none" w="med" len="med"/>
          </a:ln>
        </p:spPr>
      </p:cxnSp>
      <p:sp>
        <p:nvSpPr>
          <p:cNvPr id="8665" name="Google Shape;8665;g344d4b5e9c3_27_1194"/>
          <p:cNvSpPr/>
          <p:nvPr/>
        </p:nvSpPr>
        <p:spPr>
          <a:xfrm>
            <a:off x="6243059" y="10864844"/>
            <a:ext cx="142200" cy="165900"/>
          </a:xfrm>
          <a:prstGeom prst="rect">
            <a:avLst/>
          </a:prstGeom>
          <a:solidFill>
            <a:srgbClr val="D9D9D9"/>
          </a:solidFill>
          <a:ln w="6900" cap="flat" cmpd="sng">
            <a:solidFill>
              <a:srgbClr val="D9D9D9"/>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sp>
        <p:nvSpPr>
          <p:cNvPr id="8666" name="Google Shape;8666;g344d4b5e9c3_27_1194"/>
          <p:cNvSpPr/>
          <p:nvPr/>
        </p:nvSpPr>
        <p:spPr>
          <a:xfrm>
            <a:off x="6461503" y="10864850"/>
            <a:ext cx="120600" cy="165900"/>
          </a:xfrm>
          <a:prstGeom prst="rect">
            <a:avLst/>
          </a:prstGeom>
          <a:solidFill>
            <a:srgbClr val="D9D9D9"/>
          </a:solidFill>
          <a:ln w="6900" cap="flat" cmpd="sng">
            <a:solidFill>
              <a:srgbClr val="D9D9D9"/>
            </a:solidFill>
            <a:prstDash val="solid"/>
            <a:round/>
            <a:headEnd type="none" w="sm" len="sm"/>
            <a:tailEnd type="none" w="sm" len="sm"/>
          </a:ln>
        </p:spPr>
        <p:txBody>
          <a:bodyPr spcFirstLastPara="1" wrap="square" lIns="66150" tIns="66150" rIns="66150" bIns="66150" anchor="ctr" anchorCtr="0">
            <a:noAutofit/>
          </a:bodyPr>
          <a:lstStyle/>
          <a:p>
            <a:pPr marL="0" lvl="0" indent="0" algn="ctr" rtl="0">
              <a:spcBef>
                <a:spcPts val="0"/>
              </a:spcBef>
              <a:spcAft>
                <a:spcPts val="0"/>
              </a:spcAft>
              <a:buNone/>
            </a:pPr>
            <a:endParaRPr sz="1013">
              <a:latin typeface="Book Antiqua"/>
              <a:ea typeface="Book Antiqua"/>
              <a:cs typeface="Book Antiqua"/>
              <a:sym typeface="Book Antiqua"/>
            </a:endParaRPr>
          </a:p>
        </p:txBody>
      </p:sp>
      <p:grpSp>
        <p:nvGrpSpPr>
          <p:cNvPr id="8667" name="Google Shape;8667;g344d4b5e9c3_27_1194"/>
          <p:cNvGrpSpPr/>
          <p:nvPr/>
        </p:nvGrpSpPr>
        <p:grpSpPr>
          <a:xfrm>
            <a:off x="27435287" y="14251800"/>
            <a:ext cx="4081598" cy="4291731"/>
            <a:chOff x="27774925" y="14328000"/>
            <a:chExt cx="4081598" cy="4291731"/>
          </a:xfrm>
        </p:grpSpPr>
        <p:sp>
          <p:nvSpPr>
            <p:cNvPr id="8668" name="Google Shape;8668;g344d4b5e9c3_27_1194"/>
            <p:cNvSpPr/>
            <p:nvPr/>
          </p:nvSpPr>
          <p:spPr>
            <a:xfrm>
              <a:off x="31218891" y="17542464"/>
              <a:ext cx="637632" cy="378918"/>
            </a:xfrm>
            <a:prstGeom prst="flowChartTerminator">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69" name="Google Shape;8669;g344d4b5e9c3_27_1194"/>
            <p:cNvSpPr/>
            <p:nvPr/>
          </p:nvSpPr>
          <p:spPr>
            <a:xfrm>
              <a:off x="27774925" y="17484500"/>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70" name="Google Shape;8670;g344d4b5e9c3_27_1194"/>
            <p:cNvSpPr/>
            <p:nvPr/>
          </p:nvSpPr>
          <p:spPr>
            <a:xfrm>
              <a:off x="28592491" y="15139774"/>
              <a:ext cx="637632" cy="378918"/>
            </a:xfrm>
            <a:prstGeom prst="flowChartTerminator">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71" name="Google Shape;8671;g344d4b5e9c3_27_1194"/>
            <p:cNvSpPr/>
            <p:nvPr/>
          </p:nvSpPr>
          <p:spPr>
            <a:xfrm>
              <a:off x="28594946" y="14372423"/>
              <a:ext cx="637632" cy="378918"/>
            </a:xfrm>
            <a:prstGeom prst="flowChartTerminator">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cxnSp>
          <p:nvCxnSpPr>
            <p:cNvPr id="8672" name="Google Shape;8672;g344d4b5e9c3_27_1194"/>
            <p:cNvCxnSpPr/>
            <p:nvPr/>
          </p:nvCxnSpPr>
          <p:spPr>
            <a:xfrm rot="10800000" flipH="1">
              <a:off x="28375514" y="16093849"/>
              <a:ext cx="195600" cy="2100"/>
            </a:xfrm>
            <a:prstGeom prst="straightConnector1">
              <a:avLst/>
            </a:prstGeom>
            <a:noFill/>
            <a:ln w="32800" cap="flat" cmpd="sng">
              <a:solidFill>
                <a:schemeClr val="dk1"/>
              </a:solidFill>
              <a:prstDash val="solid"/>
              <a:round/>
              <a:headEnd type="none" w="sm" len="sm"/>
              <a:tailEnd type="triangle" w="med" len="med"/>
            </a:ln>
          </p:spPr>
        </p:cxnSp>
        <p:cxnSp>
          <p:nvCxnSpPr>
            <p:cNvPr id="8673" name="Google Shape;8673;g344d4b5e9c3_27_1194"/>
            <p:cNvCxnSpPr/>
            <p:nvPr/>
          </p:nvCxnSpPr>
          <p:spPr>
            <a:xfrm rot="10800000" flipH="1">
              <a:off x="29191740" y="16092659"/>
              <a:ext cx="195600" cy="2100"/>
            </a:xfrm>
            <a:prstGeom prst="straightConnector1">
              <a:avLst/>
            </a:prstGeom>
            <a:noFill/>
            <a:ln w="32800" cap="flat" cmpd="sng">
              <a:solidFill>
                <a:schemeClr val="dk1"/>
              </a:solidFill>
              <a:prstDash val="solid"/>
              <a:round/>
              <a:headEnd type="none" w="sm" len="sm"/>
              <a:tailEnd type="triangle" w="med" len="med"/>
            </a:ln>
          </p:spPr>
        </p:cxnSp>
        <p:cxnSp>
          <p:nvCxnSpPr>
            <p:cNvPr id="8674" name="Google Shape;8674;g344d4b5e9c3_27_1194"/>
            <p:cNvCxnSpPr/>
            <p:nvPr/>
          </p:nvCxnSpPr>
          <p:spPr>
            <a:xfrm rot="10800000" flipH="1">
              <a:off x="28382515" y="16903221"/>
              <a:ext cx="195600" cy="2100"/>
            </a:xfrm>
            <a:prstGeom prst="straightConnector1">
              <a:avLst/>
            </a:prstGeom>
            <a:noFill/>
            <a:ln w="32800" cap="flat" cmpd="sng">
              <a:solidFill>
                <a:schemeClr val="dk1"/>
              </a:solidFill>
              <a:prstDash val="solid"/>
              <a:round/>
              <a:headEnd type="none" w="sm" len="sm"/>
              <a:tailEnd type="triangle" w="med" len="med"/>
            </a:ln>
          </p:spPr>
        </p:cxnSp>
        <p:cxnSp>
          <p:nvCxnSpPr>
            <p:cNvPr id="8675" name="Google Shape;8675;g344d4b5e9c3_27_1194"/>
            <p:cNvCxnSpPr/>
            <p:nvPr/>
          </p:nvCxnSpPr>
          <p:spPr>
            <a:xfrm rot="10800000" flipH="1">
              <a:off x="28386487" y="15338488"/>
              <a:ext cx="195600" cy="2100"/>
            </a:xfrm>
            <a:prstGeom prst="straightConnector1">
              <a:avLst/>
            </a:prstGeom>
            <a:noFill/>
            <a:ln w="32800" cap="flat" cmpd="sng">
              <a:solidFill>
                <a:schemeClr val="dk1"/>
              </a:solidFill>
              <a:prstDash val="solid"/>
              <a:round/>
              <a:headEnd type="none" w="sm" len="sm"/>
              <a:tailEnd type="triangle" w="med" len="med"/>
            </a:ln>
          </p:spPr>
        </p:cxnSp>
        <p:cxnSp>
          <p:nvCxnSpPr>
            <p:cNvPr id="8676" name="Google Shape;8676;g344d4b5e9c3_27_1194"/>
            <p:cNvCxnSpPr/>
            <p:nvPr/>
          </p:nvCxnSpPr>
          <p:spPr>
            <a:xfrm>
              <a:off x="28076282" y="14817769"/>
              <a:ext cx="0" cy="276600"/>
            </a:xfrm>
            <a:prstGeom prst="straightConnector1">
              <a:avLst/>
            </a:prstGeom>
            <a:noFill/>
            <a:ln w="32800" cap="flat" cmpd="sng">
              <a:solidFill>
                <a:schemeClr val="dk1"/>
              </a:solidFill>
              <a:prstDash val="solid"/>
              <a:round/>
              <a:headEnd type="none" w="sm" len="sm"/>
              <a:tailEnd type="triangle" w="med" len="med"/>
            </a:ln>
          </p:spPr>
        </p:cxnSp>
        <p:cxnSp>
          <p:nvCxnSpPr>
            <p:cNvPr id="8677" name="Google Shape;8677;g344d4b5e9c3_27_1194"/>
            <p:cNvCxnSpPr/>
            <p:nvPr/>
          </p:nvCxnSpPr>
          <p:spPr>
            <a:xfrm>
              <a:off x="28076282" y="15580480"/>
              <a:ext cx="0" cy="283200"/>
            </a:xfrm>
            <a:prstGeom prst="straightConnector1">
              <a:avLst/>
            </a:prstGeom>
            <a:noFill/>
            <a:ln w="32800" cap="flat" cmpd="sng">
              <a:solidFill>
                <a:schemeClr val="dk1"/>
              </a:solidFill>
              <a:prstDash val="solid"/>
              <a:round/>
              <a:headEnd type="none" w="sm" len="sm"/>
              <a:tailEnd type="triangle" w="med" len="med"/>
            </a:ln>
          </p:spPr>
        </p:cxnSp>
        <p:cxnSp>
          <p:nvCxnSpPr>
            <p:cNvPr id="8678" name="Google Shape;8678;g344d4b5e9c3_27_1194"/>
            <p:cNvCxnSpPr/>
            <p:nvPr/>
          </p:nvCxnSpPr>
          <p:spPr>
            <a:xfrm>
              <a:off x="29222544" y="17728450"/>
              <a:ext cx="282600" cy="2400"/>
            </a:xfrm>
            <a:prstGeom prst="straightConnector1">
              <a:avLst/>
            </a:prstGeom>
            <a:noFill/>
            <a:ln w="32800" cap="flat" cmpd="sng">
              <a:solidFill>
                <a:schemeClr val="dk1"/>
              </a:solidFill>
              <a:prstDash val="solid"/>
              <a:round/>
              <a:headEnd type="none" w="sm" len="sm"/>
              <a:tailEnd type="triangle" w="med" len="med"/>
            </a:ln>
          </p:spPr>
        </p:cxnSp>
        <p:cxnSp>
          <p:nvCxnSpPr>
            <p:cNvPr id="8679" name="Google Shape;8679;g344d4b5e9c3_27_1194"/>
            <p:cNvCxnSpPr/>
            <p:nvPr/>
          </p:nvCxnSpPr>
          <p:spPr>
            <a:xfrm>
              <a:off x="28076282" y="17146411"/>
              <a:ext cx="0" cy="324600"/>
            </a:xfrm>
            <a:prstGeom prst="straightConnector1">
              <a:avLst/>
            </a:prstGeom>
            <a:noFill/>
            <a:ln w="32800" cap="flat" cmpd="sng">
              <a:solidFill>
                <a:schemeClr val="dk1"/>
              </a:solidFill>
              <a:prstDash val="solid"/>
              <a:round/>
              <a:headEnd type="none" w="sm" len="sm"/>
              <a:tailEnd type="triangle" w="med" len="med"/>
            </a:ln>
          </p:spPr>
        </p:cxnSp>
        <p:cxnSp>
          <p:nvCxnSpPr>
            <p:cNvPr id="8680" name="Google Shape;8680;g344d4b5e9c3_27_1194"/>
            <p:cNvCxnSpPr/>
            <p:nvPr/>
          </p:nvCxnSpPr>
          <p:spPr>
            <a:xfrm>
              <a:off x="30897393" y="17734225"/>
              <a:ext cx="326100" cy="0"/>
            </a:xfrm>
            <a:prstGeom prst="straightConnector1">
              <a:avLst/>
            </a:prstGeom>
            <a:noFill/>
            <a:ln w="32800" cap="flat" cmpd="sng">
              <a:solidFill>
                <a:schemeClr val="dk1"/>
              </a:solidFill>
              <a:prstDash val="solid"/>
              <a:round/>
              <a:headEnd type="none" w="sm" len="sm"/>
              <a:tailEnd type="triangle" w="med" len="med"/>
            </a:ln>
          </p:spPr>
        </p:cxnSp>
        <p:cxnSp>
          <p:nvCxnSpPr>
            <p:cNvPr id="8681" name="Google Shape;8681;g344d4b5e9c3_27_1194"/>
            <p:cNvCxnSpPr/>
            <p:nvPr/>
          </p:nvCxnSpPr>
          <p:spPr>
            <a:xfrm>
              <a:off x="28928468" y="17962758"/>
              <a:ext cx="0" cy="268200"/>
            </a:xfrm>
            <a:prstGeom prst="straightConnector1">
              <a:avLst/>
            </a:prstGeom>
            <a:noFill/>
            <a:ln w="32800" cap="flat" cmpd="sng">
              <a:solidFill>
                <a:schemeClr val="dk1"/>
              </a:solidFill>
              <a:prstDash val="solid"/>
              <a:round/>
              <a:headEnd type="none" w="sm" len="sm"/>
              <a:tailEnd type="triangle" w="med" len="med"/>
            </a:ln>
          </p:spPr>
        </p:cxnSp>
        <p:cxnSp>
          <p:nvCxnSpPr>
            <p:cNvPr id="8682" name="Google Shape;8682;g344d4b5e9c3_27_1194"/>
            <p:cNvCxnSpPr/>
            <p:nvPr/>
          </p:nvCxnSpPr>
          <p:spPr>
            <a:xfrm rot="10800000">
              <a:off x="30625283" y="17200612"/>
              <a:ext cx="4200" cy="286500"/>
            </a:xfrm>
            <a:prstGeom prst="straightConnector1">
              <a:avLst/>
            </a:prstGeom>
            <a:noFill/>
            <a:ln w="32800" cap="flat" cmpd="sng">
              <a:solidFill>
                <a:schemeClr val="dk1"/>
              </a:solidFill>
              <a:prstDash val="solid"/>
              <a:round/>
              <a:headEnd type="none" w="sm" len="sm"/>
              <a:tailEnd type="triangle" w="med" len="med"/>
            </a:ln>
          </p:spPr>
        </p:cxnSp>
        <p:sp>
          <p:nvSpPr>
            <p:cNvPr id="8683" name="Google Shape;8683;g344d4b5e9c3_27_1194"/>
            <p:cNvSpPr/>
            <p:nvPr/>
          </p:nvSpPr>
          <p:spPr>
            <a:xfrm>
              <a:off x="28568739" y="16716984"/>
              <a:ext cx="637632" cy="378918"/>
            </a:xfrm>
            <a:prstGeom prst="flowChartTerminator">
              <a:avLst/>
            </a:prstGeom>
            <a:solidFill>
              <a:srgbClr val="A4001D"/>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r>
                <a:rPr lang="en-US" sz="977" b="1" dirty="0">
                  <a:solidFill>
                    <a:schemeClr val="lt1"/>
                  </a:solidFill>
                </a:rPr>
                <a:t>ARC-c</a:t>
              </a:r>
              <a:endParaRPr sz="977" b="1" i="0" u="none" strike="noStrike" cap="none" dirty="0">
                <a:solidFill>
                  <a:schemeClr val="lt1"/>
                </a:solidFill>
              </a:endParaRPr>
            </a:p>
          </p:txBody>
        </p:sp>
        <p:sp>
          <p:nvSpPr>
            <p:cNvPr id="8684" name="Google Shape;8684;g344d4b5e9c3_27_1194"/>
            <p:cNvSpPr/>
            <p:nvPr/>
          </p:nvSpPr>
          <p:spPr>
            <a:xfrm>
              <a:off x="28625192" y="18232813"/>
              <a:ext cx="637632" cy="378918"/>
            </a:xfrm>
            <a:prstGeom prst="flowChartTerminator">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85" name="Google Shape;8685;g344d4b5e9c3_27_1194"/>
            <p:cNvSpPr/>
            <p:nvPr/>
          </p:nvSpPr>
          <p:spPr>
            <a:xfrm>
              <a:off x="29472926" y="18240813"/>
              <a:ext cx="637632" cy="378918"/>
            </a:xfrm>
            <a:prstGeom prst="flowChartTerminator">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86" name="Google Shape;8686;g344d4b5e9c3_27_1194"/>
            <p:cNvSpPr/>
            <p:nvPr/>
          </p:nvSpPr>
          <p:spPr>
            <a:xfrm>
              <a:off x="30325793" y="18238489"/>
              <a:ext cx="637632" cy="378918"/>
            </a:xfrm>
            <a:prstGeom prst="flowChartTerminator">
              <a:avLst/>
            </a:prstGeom>
            <a:solidFill>
              <a:srgbClr val="BEBEB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87" name="Google Shape;8687;g344d4b5e9c3_27_1194"/>
            <p:cNvSpPr/>
            <p:nvPr/>
          </p:nvSpPr>
          <p:spPr>
            <a:xfrm>
              <a:off x="30335738" y="16829657"/>
              <a:ext cx="637632" cy="378918"/>
            </a:xfrm>
            <a:prstGeom prst="flowChartTerminator">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88" name="Google Shape;8688;g344d4b5e9c3_27_1194"/>
            <p:cNvSpPr/>
            <p:nvPr/>
          </p:nvSpPr>
          <p:spPr>
            <a:xfrm>
              <a:off x="29391274" y="15928027"/>
              <a:ext cx="637632" cy="378918"/>
            </a:xfrm>
            <a:prstGeom prst="flowChartTerminator">
              <a:avLst/>
            </a:prstGeom>
            <a:solidFill>
              <a:srgbClr val="7E7E7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8689" name="Google Shape;8689;g344d4b5e9c3_27_1194"/>
            <p:cNvSpPr/>
            <p:nvPr/>
          </p:nvSpPr>
          <p:spPr>
            <a:xfrm>
              <a:off x="27774925" y="14328000"/>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cxnSp>
          <p:nvCxnSpPr>
            <p:cNvPr id="8690" name="Google Shape;8690;g344d4b5e9c3_27_1194"/>
            <p:cNvCxnSpPr/>
            <p:nvPr/>
          </p:nvCxnSpPr>
          <p:spPr>
            <a:xfrm rot="10800000" flipH="1">
              <a:off x="28383243" y="14572099"/>
              <a:ext cx="195600" cy="2100"/>
            </a:xfrm>
            <a:prstGeom prst="straightConnector1">
              <a:avLst/>
            </a:prstGeom>
            <a:noFill/>
            <a:ln w="32800" cap="flat" cmpd="sng">
              <a:solidFill>
                <a:schemeClr val="dk1"/>
              </a:solidFill>
              <a:prstDash val="solid"/>
              <a:round/>
              <a:headEnd type="none" w="sm" len="sm"/>
              <a:tailEnd type="triangle" w="med" len="med"/>
            </a:ln>
          </p:spPr>
        </p:cxnSp>
        <p:sp>
          <p:nvSpPr>
            <p:cNvPr id="8691" name="Google Shape;8691;g344d4b5e9c3_27_1194"/>
            <p:cNvSpPr/>
            <p:nvPr/>
          </p:nvSpPr>
          <p:spPr>
            <a:xfrm>
              <a:off x="27778850" y="15094375"/>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92" name="Google Shape;8692;g344d4b5e9c3_27_1194"/>
            <p:cNvSpPr/>
            <p:nvPr/>
          </p:nvSpPr>
          <p:spPr>
            <a:xfrm>
              <a:off x="28566761" y="15850336"/>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93" name="Google Shape;8693;g344d4b5e9c3_27_1194"/>
            <p:cNvSpPr/>
            <p:nvPr/>
          </p:nvSpPr>
          <p:spPr>
            <a:xfrm>
              <a:off x="27774925" y="15850963"/>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94" name="Google Shape;8694;g344d4b5e9c3_27_1194"/>
            <p:cNvSpPr/>
            <p:nvPr/>
          </p:nvSpPr>
          <p:spPr>
            <a:xfrm>
              <a:off x="27774925" y="16661863"/>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95" name="Google Shape;8695;g344d4b5e9c3_27_1194"/>
            <p:cNvSpPr/>
            <p:nvPr/>
          </p:nvSpPr>
          <p:spPr>
            <a:xfrm>
              <a:off x="28621306" y="17483728"/>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96" name="Google Shape;8696;g344d4b5e9c3_27_1194"/>
            <p:cNvSpPr/>
            <p:nvPr/>
          </p:nvSpPr>
          <p:spPr>
            <a:xfrm>
              <a:off x="29493805" y="17487435"/>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sp>
          <p:nvSpPr>
            <p:cNvPr id="8697" name="Google Shape;8697;g344d4b5e9c3_27_1194"/>
            <p:cNvSpPr/>
            <p:nvPr/>
          </p:nvSpPr>
          <p:spPr>
            <a:xfrm>
              <a:off x="30331050" y="17484500"/>
              <a:ext cx="602700" cy="488100"/>
            </a:xfrm>
            <a:prstGeom prst="flowChartDecision">
              <a:avLst/>
            </a:prstGeom>
            <a:solidFill>
              <a:schemeClr val="lt1"/>
            </a:solidFill>
            <a:ln w="21875" cap="flat" cmpd="sng">
              <a:solidFill>
                <a:schemeClr val="dk1"/>
              </a:solidFill>
              <a:prstDash val="solid"/>
              <a:round/>
              <a:headEnd type="none" w="sm" len="sm"/>
              <a:tailEnd type="none" w="sm" len="sm"/>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dk1"/>
                </a:solidFill>
                <a:latin typeface="Arial"/>
                <a:ea typeface="Arial"/>
                <a:cs typeface="Arial"/>
                <a:sym typeface="Arial"/>
              </a:endParaRPr>
            </a:p>
          </p:txBody>
        </p:sp>
        <p:cxnSp>
          <p:nvCxnSpPr>
            <p:cNvPr id="8698" name="Google Shape;8698;g344d4b5e9c3_27_1194"/>
            <p:cNvCxnSpPr/>
            <p:nvPr/>
          </p:nvCxnSpPr>
          <p:spPr>
            <a:xfrm>
              <a:off x="28076282" y="16342147"/>
              <a:ext cx="0" cy="324600"/>
            </a:xfrm>
            <a:prstGeom prst="straightConnector1">
              <a:avLst/>
            </a:prstGeom>
            <a:noFill/>
            <a:ln w="32800" cap="flat" cmpd="sng">
              <a:solidFill>
                <a:schemeClr val="dk1"/>
              </a:solidFill>
              <a:prstDash val="solid"/>
              <a:round/>
              <a:headEnd type="none" w="sm" len="sm"/>
              <a:tailEnd type="triangle" w="med" len="med"/>
            </a:ln>
          </p:spPr>
        </p:cxnSp>
        <p:cxnSp>
          <p:nvCxnSpPr>
            <p:cNvPr id="8699" name="Google Shape;8699;g344d4b5e9c3_27_1194"/>
            <p:cNvCxnSpPr/>
            <p:nvPr/>
          </p:nvCxnSpPr>
          <p:spPr>
            <a:xfrm>
              <a:off x="29791743" y="17974907"/>
              <a:ext cx="0" cy="268200"/>
            </a:xfrm>
            <a:prstGeom prst="straightConnector1">
              <a:avLst/>
            </a:prstGeom>
            <a:noFill/>
            <a:ln w="32800" cap="flat" cmpd="sng">
              <a:solidFill>
                <a:schemeClr val="dk1"/>
              </a:solidFill>
              <a:prstDash val="solid"/>
              <a:round/>
              <a:headEnd type="none" w="sm" len="sm"/>
              <a:tailEnd type="triangle" w="med" len="med"/>
            </a:ln>
          </p:spPr>
        </p:cxnSp>
        <p:cxnSp>
          <p:nvCxnSpPr>
            <p:cNvPr id="8700" name="Google Shape;8700;g344d4b5e9c3_27_1194"/>
            <p:cNvCxnSpPr/>
            <p:nvPr/>
          </p:nvCxnSpPr>
          <p:spPr>
            <a:xfrm>
              <a:off x="30628575" y="17967166"/>
              <a:ext cx="900" cy="274800"/>
            </a:xfrm>
            <a:prstGeom prst="straightConnector1">
              <a:avLst/>
            </a:prstGeom>
            <a:noFill/>
            <a:ln w="32800" cap="flat" cmpd="sng">
              <a:solidFill>
                <a:schemeClr val="dk1"/>
              </a:solidFill>
              <a:prstDash val="solid"/>
              <a:round/>
              <a:headEnd type="none" w="sm" len="sm"/>
              <a:tailEnd type="triangle" w="med" len="med"/>
            </a:ln>
          </p:spPr>
        </p:cxnSp>
        <p:cxnSp>
          <p:nvCxnSpPr>
            <p:cNvPr id="8701" name="Google Shape;8701;g344d4b5e9c3_27_1194"/>
            <p:cNvCxnSpPr/>
            <p:nvPr/>
          </p:nvCxnSpPr>
          <p:spPr>
            <a:xfrm>
              <a:off x="30096684" y="17728434"/>
              <a:ext cx="254700" cy="0"/>
            </a:xfrm>
            <a:prstGeom prst="straightConnector1">
              <a:avLst/>
            </a:prstGeom>
            <a:noFill/>
            <a:ln w="32800" cap="flat" cmpd="sng">
              <a:solidFill>
                <a:schemeClr val="dk1"/>
              </a:solidFill>
              <a:prstDash val="solid"/>
              <a:round/>
              <a:headEnd type="none" w="sm" len="sm"/>
              <a:tailEnd type="triangle" w="med" len="med"/>
            </a:ln>
          </p:spPr>
        </p:cxnSp>
        <p:cxnSp>
          <p:nvCxnSpPr>
            <p:cNvPr id="8702" name="Google Shape;8702;g344d4b5e9c3_27_1194"/>
            <p:cNvCxnSpPr/>
            <p:nvPr/>
          </p:nvCxnSpPr>
          <p:spPr>
            <a:xfrm>
              <a:off x="28361763" y="17726649"/>
              <a:ext cx="254700" cy="0"/>
            </a:xfrm>
            <a:prstGeom prst="straightConnector1">
              <a:avLst/>
            </a:prstGeom>
            <a:noFill/>
            <a:ln w="32800" cap="flat" cmpd="sng">
              <a:solidFill>
                <a:schemeClr val="dk1"/>
              </a:solidFill>
              <a:prstDash val="solid"/>
              <a:round/>
              <a:headEnd type="none" w="sm" len="sm"/>
              <a:tailEnd type="triangle" w="med" len="med"/>
            </a:ln>
          </p:spPr>
        </p:cxnSp>
      </p:grpSp>
      <p:pic>
        <p:nvPicPr>
          <p:cNvPr id="8703" name="Google Shape;8703;g344d4b5e9c3_27_1194"/>
          <p:cNvPicPr preferRelativeResize="0"/>
          <p:nvPr/>
        </p:nvPicPr>
        <p:blipFill>
          <a:blip r:embed="rId11">
            <a:alphaModFix/>
          </a:blip>
          <a:stretch>
            <a:fillRect/>
          </a:stretch>
        </p:blipFill>
        <p:spPr>
          <a:xfrm rot="-668663">
            <a:off x="13641948" y="21441399"/>
            <a:ext cx="1992344" cy="1476050"/>
          </a:xfrm>
          <a:prstGeom prst="rect">
            <a:avLst/>
          </a:prstGeom>
          <a:solidFill>
            <a:srgbClr val="D8D8D8"/>
          </a:solidFill>
          <a:ln>
            <a:noFill/>
          </a:ln>
        </p:spPr>
      </p:pic>
      <p:pic>
        <p:nvPicPr>
          <p:cNvPr id="8704" name="Google Shape;8704;g344d4b5e9c3_27_1194"/>
          <p:cNvPicPr preferRelativeResize="0"/>
          <p:nvPr/>
        </p:nvPicPr>
        <p:blipFill rotWithShape="1">
          <a:blip r:embed="rId12">
            <a:alphaModFix/>
          </a:blip>
          <a:srcRect/>
          <a:stretch/>
        </p:blipFill>
        <p:spPr>
          <a:xfrm flipH="1">
            <a:off x="15043324" y="23584949"/>
            <a:ext cx="688450" cy="526656"/>
          </a:xfrm>
          <a:prstGeom prst="rect">
            <a:avLst/>
          </a:prstGeom>
          <a:noFill/>
          <a:ln>
            <a:noFill/>
          </a:ln>
        </p:spPr>
      </p:pic>
      <p:pic>
        <p:nvPicPr>
          <p:cNvPr id="8705" name="Google Shape;8705;g344d4b5e9c3_27_1194"/>
          <p:cNvPicPr preferRelativeResize="0"/>
          <p:nvPr/>
        </p:nvPicPr>
        <p:blipFill rotWithShape="1">
          <a:blip r:embed="rId12">
            <a:alphaModFix/>
          </a:blip>
          <a:srcRect/>
          <a:stretch/>
        </p:blipFill>
        <p:spPr>
          <a:xfrm>
            <a:off x="11470236" y="23687922"/>
            <a:ext cx="643200" cy="492041"/>
          </a:xfrm>
          <a:prstGeom prst="rect">
            <a:avLst/>
          </a:prstGeom>
          <a:noFill/>
          <a:ln>
            <a:noFill/>
          </a:ln>
        </p:spPr>
      </p:pic>
      <p:sp>
        <p:nvSpPr>
          <p:cNvPr id="10" name="Google Shape;8244;g344d4b5e9c3_27_1194">
            <a:extLst>
              <a:ext uri="{FF2B5EF4-FFF2-40B4-BE49-F238E27FC236}">
                <a16:creationId xmlns:a16="http://schemas.microsoft.com/office/drawing/2014/main" id="{A5AE41A7-7F02-C9EC-46D6-31FAD7ADA5B5}"/>
              </a:ext>
            </a:extLst>
          </p:cNvPr>
          <p:cNvSpPr/>
          <p:nvPr/>
        </p:nvSpPr>
        <p:spPr>
          <a:xfrm>
            <a:off x="27868069" y="12056347"/>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11" name="Google Shape;8245;g344d4b5e9c3_27_1194">
            <a:extLst>
              <a:ext uri="{FF2B5EF4-FFF2-40B4-BE49-F238E27FC236}">
                <a16:creationId xmlns:a16="http://schemas.microsoft.com/office/drawing/2014/main" id="{376BFD3D-BA07-6C42-990E-28E6E622B9FF}"/>
              </a:ext>
            </a:extLst>
          </p:cNvPr>
          <p:cNvCxnSpPr>
            <a:stCxn id="10" idx="4"/>
          </p:cNvCxnSpPr>
          <p:nvPr/>
        </p:nvCxnSpPr>
        <p:spPr>
          <a:xfrm>
            <a:off x="27934369" y="12166747"/>
            <a:ext cx="5100" cy="220200"/>
          </a:xfrm>
          <a:prstGeom prst="straightConnector1">
            <a:avLst/>
          </a:prstGeom>
          <a:noFill/>
          <a:ln w="16400" cap="flat" cmpd="sng">
            <a:solidFill>
              <a:schemeClr val="dk1"/>
            </a:solidFill>
            <a:prstDash val="solid"/>
            <a:round/>
            <a:headEnd type="none" w="sm" len="sm"/>
            <a:tailEnd type="none" w="sm" len="sm"/>
          </a:ln>
        </p:spPr>
      </p:cxnSp>
      <p:cxnSp>
        <p:nvCxnSpPr>
          <p:cNvPr id="12" name="Google Shape;8246;g344d4b5e9c3_27_1194">
            <a:extLst>
              <a:ext uri="{FF2B5EF4-FFF2-40B4-BE49-F238E27FC236}">
                <a16:creationId xmlns:a16="http://schemas.microsoft.com/office/drawing/2014/main" id="{55FDBF7E-E7F2-2AB6-B8DD-8E10766678C5}"/>
              </a:ext>
            </a:extLst>
          </p:cNvPr>
          <p:cNvCxnSpPr>
            <a:stCxn id="10" idx="4"/>
          </p:cNvCxnSpPr>
          <p:nvPr/>
        </p:nvCxnSpPr>
        <p:spPr>
          <a:xfrm flipH="1">
            <a:off x="27864769" y="12166747"/>
            <a:ext cx="69600" cy="47400"/>
          </a:xfrm>
          <a:prstGeom prst="straightConnector1">
            <a:avLst/>
          </a:prstGeom>
          <a:noFill/>
          <a:ln w="16400" cap="flat" cmpd="sng">
            <a:solidFill>
              <a:schemeClr val="dk1"/>
            </a:solidFill>
            <a:prstDash val="solid"/>
            <a:round/>
            <a:headEnd type="none" w="sm" len="sm"/>
            <a:tailEnd type="none" w="sm" len="sm"/>
          </a:ln>
        </p:spPr>
      </p:cxnSp>
      <p:cxnSp>
        <p:nvCxnSpPr>
          <p:cNvPr id="13" name="Google Shape;8247;g344d4b5e9c3_27_1194">
            <a:extLst>
              <a:ext uri="{FF2B5EF4-FFF2-40B4-BE49-F238E27FC236}">
                <a16:creationId xmlns:a16="http://schemas.microsoft.com/office/drawing/2014/main" id="{7B9DEDDC-48EE-A276-48BD-BCFF76E23B30}"/>
              </a:ext>
            </a:extLst>
          </p:cNvPr>
          <p:cNvCxnSpPr>
            <a:stCxn id="10" idx="4"/>
          </p:cNvCxnSpPr>
          <p:nvPr/>
        </p:nvCxnSpPr>
        <p:spPr>
          <a:xfrm>
            <a:off x="27934369" y="12166747"/>
            <a:ext cx="74700" cy="47400"/>
          </a:xfrm>
          <a:prstGeom prst="straightConnector1">
            <a:avLst/>
          </a:prstGeom>
          <a:noFill/>
          <a:ln w="16400" cap="flat" cmpd="sng">
            <a:solidFill>
              <a:schemeClr val="dk1"/>
            </a:solidFill>
            <a:prstDash val="solid"/>
            <a:round/>
            <a:headEnd type="none" w="sm" len="sm"/>
            <a:tailEnd type="none" w="sm" len="sm"/>
          </a:ln>
        </p:spPr>
      </p:cxnSp>
      <p:cxnSp>
        <p:nvCxnSpPr>
          <p:cNvPr id="14" name="Google Shape;8248;g344d4b5e9c3_27_1194">
            <a:extLst>
              <a:ext uri="{FF2B5EF4-FFF2-40B4-BE49-F238E27FC236}">
                <a16:creationId xmlns:a16="http://schemas.microsoft.com/office/drawing/2014/main" id="{C7E6EAD6-ECBA-F0F8-2C8B-466E92E16D70}"/>
              </a:ext>
            </a:extLst>
          </p:cNvPr>
          <p:cNvCxnSpPr/>
          <p:nvPr/>
        </p:nvCxnSpPr>
        <p:spPr>
          <a:xfrm flipH="1">
            <a:off x="27885822" y="12386545"/>
            <a:ext cx="53400" cy="36600"/>
          </a:xfrm>
          <a:prstGeom prst="straightConnector1">
            <a:avLst/>
          </a:prstGeom>
          <a:noFill/>
          <a:ln w="16400" cap="flat" cmpd="sng">
            <a:solidFill>
              <a:schemeClr val="dk1"/>
            </a:solidFill>
            <a:prstDash val="solid"/>
            <a:round/>
            <a:headEnd type="none" w="sm" len="sm"/>
            <a:tailEnd type="none" w="sm" len="sm"/>
          </a:ln>
        </p:spPr>
      </p:cxnSp>
      <p:cxnSp>
        <p:nvCxnSpPr>
          <p:cNvPr id="15" name="Google Shape;8249;g344d4b5e9c3_27_1194">
            <a:extLst>
              <a:ext uri="{FF2B5EF4-FFF2-40B4-BE49-F238E27FC236}">
                <a16:creationId xmlns:a16="http://schemas.microsoft.com/office/drawing/2014/main" id="{627F70A9-EA26-9857-1014-F4018575A13A}"/>
              </a:ext>
            </a:extLst>
          </p:cNvPr>
          <p:cNvCxnSpPr/>
          <p:nvPr/>
        </p:nvCxnSpPr>
        <p:spPr>
          <a:xfrm>
            <a:off x="27936823" y="12381003"/>
            <a:ext cx="69900" cy="47700"/>
          </a:xfrm>
          <a:prstGeom prst="straightConnector1">
            <a:avLst/>
          </a:prstGeom>
          <a:noFill/>
          <a:ln w="16400" cap="flat" cmpd="sng">
            <a:solidFill>
              <a:schemeClr val="dk1"/>
            </a:solidFill>
            <a:prstDash val="solid"/>
            <a:round/>
            <a:headEnd type="none" w="sm" len="sm"/>
            <a:tailEnd type="none" w="sm" len="sm"/>
          </a:ln>
        </p:spPr>
      </p:cxnSp>
      <p:sp>
        <p:nvSpPr>
          <p:cNvPr id="16" name="Google Shape;8244;g344d4b5e9c3_27_1194">
            <a:extLst>
              <a:ext uri="{FF2B5EF4-FFF2-40B4-BE49-F238E27FC236}">
                <a16:creationId xmlns:a16="http://schemas.microsoft.com/office/drawing/2014/main" id="{27E4A4F7-455E-14E3-74CD-8E1B58C630E0}"/>
              </a:ext>
            </a:extLst>
          </p:cNvPr>
          <p:cNvSpPr/>
          <p:nvPr/>
        </p:nvSpPr>
        <p:spPr>
          <a:xfrm>
            <a:off x="27675029" y="12051267"/>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17" name="Google Shape;8245;g344d4b5e9c3_27_1194">
            <a:extLst>
              <a:ext uri="{FF2B5EF4-FFF2-40B4-BE49-F238E27FC236}">
                <a16:creationId xmlns:a16="http://schemas.microsoft.com/office/drawing/2014/main" id="{B9ED7251-8205-C271-64EA-B59885D2E0AA}"/>
              </a:ext>
            </a:extLst>
          </p:cNvPr>
          <p:cNvCxnSpPr>
            <a:stCxn id="16" idx="4"/>
          </p:cNvCxnSpPr>
          <p:nvPr/>
        </p:nvCxnSpPr>
        <p:spPr>
          <a:xfrm>
            <a:off x="27741329" y="12161667"/>
            <a:ext cx="5100" cy="220200"/>
          </a:xfrm>
          <a:prstGeom prst="straightConnector1">
            <a:avLst/>
          </a:prstGeom>
          <a:noFill/>
          <a:ln w="16400" cap="flat" cmpd="sng">
            <a:solidFill>
              <a:schemeClr val="dk1"/>
            </a:solidFill>
            <a:prstDash val="solid"/>
            <a:round/>
            <a:headEnd type="none" w="sm" len="sm"/>
            <a:tailEnd type="none" w="sm" len="sm"/>
          </a:ln>
        </p:spPr>
      </p:cxnSp>
      <p:cxnSp>
        <p:nvCxnSpPr>
          <p:cNvPr id="18" name="Google Shape;8246;g344d4b5e9c3_27_1194">
            <a:extLst>
              <a:ext uri="{FF2B5EF4-FFF2-40B4-BE49-F238E27FC236}">
                <a16:creationId xmlns:a16="http://schemas.microsoft.com/office/drawing/2014/main" id="{004F6A9C-0F64-8D02-414C-8E32D0009EFE}"/>
              </a:ext>
            </a:extLst>
          </p:cNvPr>
          <p:cNvCxnSpPr>
            <a:stCxn id="16" idx="4"/>
          </p:cNvCxnSpPr>
          <p:nvPr/>
        </p:nvCxnSpPr>
        <p:spPr>
          <a:xfrm flipH="1">
            <a:off x="27671729" y="12161667"/>
            <a:ext cx="69600" cy="47400"/>
          </a:xfrm>
          <a:prstGeom prst="straightConnector1">
            <a:avLst/>
          </a:prstGeom>
          <a:noFill/>
          <a:ln w="16400" cap="flat" cmpd="sng">
            <a:solidFill>
              <a:schemeClr val="dk1"/>
            </a:solidFill>
            <a:prstDash val="solid"/>
            <a:round/>
            <a:headEnd type="none" w="sm" len="sm"/>
            <a:tailEnd type="none" w="sm" len="sm"/>
          </a:ln>
        </p:spPr>
      </p:cxnSp>
      <p:cxnSp>
        <p:nvCxnSpPr>
          <p:cNvPr id="19" name="Google Shape;8247;g344d4b5e9c3_27_1194">
            <a:extLst>
              <a:ext uri="{FF2B5EF4-FFF2-40B4-BE49-F238E27FC236}">
                <a16:creationId xmlns:a16="http://schemas.microsoft.com/office/drawing/2014/main" id="{E515F3CD-AFA6-23DE-596A-701AAA6B5080}"/>
              </a:ext>
            </a:extLst>
          </p:cNvPr>
          <p:cNvCxnSpPr>
            <a:stCxn id="16" idx="4"/>
          </p:cNvCxnSpPr>
          <p:nvPr/>
        </p:nvCxnSpPr>
        <p:spPr>
          <a:xfrm>
            <a:off x="27741329" y="12161667"/>
            <a:ext cx="74700" cy="47400"/>
          </a:xfrm>
          <a:prstGeom prst="straightConnector1">
            <a:avLst/>
          </a:prstGeom>
          <a:noFill/>
          <a:ln w="16400" cap="flat" cmpd="sng">
            <a:solidFill>
              <a:schemeClr val="dk1"/>
            </a:solidFill>
            <a:prstDash val="solid"/>
            <a:round/>
            <a:headEnd type="none" w="sm" len="sm"/>
            <a:tailEnd type="none" w="sm" len="sm"/>
          </a:ln>
        </p:spPr>
      </p:cxnSp>
      <p:cxnSp>
        <p:nvCxnSpPr>
          <p:cNvPr id="20" name="Google Shape;8248;g344d4b5e9c3_27_1194">
            <a:extLst>
              <a:ext uri="{FF2B5EF4-FFF2-40B4-BE49-F238E27FC236}">
                <a16:creationId xmlns:a16="http://schemas.microsoft.com/office/drawing/2014/main" id="{AA8ED4E3-BDF6-0C40-2FFD-5C29A3AED4E3}"/>
              </a:ext>
            </a:extLst>
          </p:cNvPr>
          <p:cNvCxnSpPr/>
          <p:nvPr/>
        </p:nvCxnSpPr>
        <p:spPr>
          <a:xfrm flipH="1">
            <a:off x="27692782" y="12381465"/>
            <a:ext cx="53400" cy="36600"/>
          </a:xfrm>
          <a:prstGeom prst="straightConnector1">
            <a:avLst/>
          </a:prstGeom>
          <a:noFill/>
          <a:ln w="16400" cap="flat" cmpd="sng">
            <a:solidFill>
              <a:schemeClr val="dk1"/>
            </a:solidFill>
            <a:prstDash val="solid"/>
            <a:round/>
            <a:headEnd type="none" w="sm" len="sm"/>
            <a:tailEnd type="none" w="sm" len="sm"/>
          </a:ln>
        </p:spPr>
      </p:cxnSp>
      <p:cxnSp>
        <p:nvCxnSpPr>
          <p:cNvPr id="21" name="Google Shape;8249;g344d4b5e9c3_27_1194">
            <a:extLst>
              <a:ext uri="{FF2B5EF4-FFF2-40B4-BE49-F238E27FC236}">
                <a16:creationId xmlns:a16="http://schemas.microsoft.com/office/drawing/2014/main" id="{BC8D7AEA-58F8-A650-B949-0C0A1ED08BFA}"/>
              </a:ext>
            </a:extLst>
          </p:cNvPr>
          <p:cNvCxnSpPr/>
          <p:nvPr/>
        </p:nvCxnSpPr>
        <p:spPr>
          <a:xfrm>
            <a:off x="27743783" y="12375923"/>
            <a:ext cx="69900" cy="47700"/>
          </a:xfrm>
          <a:prstGeom prst="straightConnector1">
            <a:avLst/>
          </a:prstGeom>
          <a:noFill/>
          <a:ln w="16400" cap="flat" cmpd="sng">
            <a:solidFill>
              <a:schemeClr val="dk1"/>
            </a:solidFill>
            <a:prstDash val="solid"/>
            <a:round/>
            <a:headEnd type="none" w="sm" len="sm"/>
            <a:tailEnd type="none" w="sm" len="sm"/>
          </a:ln>
        </p:spPr>
      </p:cxnSp>
      <p:sp>
        <p:nvSpPr>
          <p:cNvPr id="22" name="Google Shape;8292;g344d4b5e9c3_27_1194">
            <a:extLst>
              <a:ext uri="{FF2B5EF4-FFF2-40B4-BE49-F238E27FC236}">
                <a16:creationId xmlns:a16="http://schemas.microsoft.com/office/drawing/2014/main" id="{47663CB1-431B-A4BD-BE4D-0F7843C7BF3E}"/>
              </a:ext>
            </a:extLst>
          </p:cNvPr>
          <p:cNvSpPr/>
          <p:nvPr/>
        </p:nvSpPr>
        <p:spPr>
          <a:xfrm>
            <a:off x="27673947" y="12515791"/>
            <a:ext cx="132600" cy="110400"/>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23" name="Google Shape;8293;g344d4b5e9c3_27_1194">
            <a:extLst>
              <a:ext uri="{FF2B5EF4-FFF2-40B4-BE49-F238E27FC236}">
                <a16:creationId xmlns:a16="http://schemas.microsoft.com/office/drawing/2014/main" id="{F5E4ED40-9FC6-8160-B7D8-93CBAFC4E81E}"/>
              </a:ext>
            </a:extLst>
          </p:cNvPr>
          <p:cNvCxnSpPr>
            <a:stCxn id="22" idx="4"/>
          </p:cNvCxnSpPr>
          <p:nvPr/>
        </p:nvCxnSpPr>
        <p:spPr>
          <a:xfrm>
            <a:off x="27740247" y="12626191"/>
            <a:ext cx="5100" cy="220200"/>
          </a:xfrm>
          <a:prstGeom prst="straightConnector1">
            <a:avLst/>
          </a:prstGeom>
          <a:noFill/>
          <a:ln w="16400" cap="flat" cmpd="sng">
            <a:solidFill>
              <a:schemeClr val="dk1"/>
            </a:solidFill>
            <a:prstDash val="solid"/>
            <a:round/>
            <a:headEnd type="none" w="sm" len="sm"/>
            <a:tailEnd type="none" w="sm" len="sm"/>
          </a:ln>
        </p:spPr>
      </p:cxnSp>
      <p:cxnSp>
        <p:nvCxnSpPr>
          <p:cNvPr id="24" name="Google Shape;8294;g344d4b5e9c3_27_1194">
            <a:extLst>
              <a:ext uri="{FF2B5EF4-FFF2-40B4-BE49-F238E27FC236}">
                <a16:creationId xmlns:a16="http://schemas.microsoft.com/office/drawing/2014/main" id="{4BA881E2-3F75-6F8C-CA3C-D2B2315F3981}"/>
              </a:ext>
            </a:extLst>
          </p:cNvPr>
          <p:cNvCxnSpPr>
            <a:stCxn id="22" idx="4"/>
          </p:cNvCxnSpPr>
          <p:nvPr/>
        </p:nvCxnSpPr>
        <p:spPr>
          <a:xfrm flipH="1">
            <a:off x="27670647" y="12626191"/>
            <a:ext cx="69600" cy="47400"/>
          </a:xfrm>
          <a:prstGeom prst="straightConnector1">
            <a:avLst/>
          </a:prstGeom>
          <a:noFill/>
          <a:ln w="16400" cap="flat" cmpd="sng">
            <a:solidFill>
              <a:schemeClr val="dk1"/>
            </a:solidFill>
            <a:prstDash val="solid"/>
            <a:round/>
            <a:headEnd type="none" w="sm" len="sm"/>
            <a:tailEnd type="none" w="sm" len="sm"/>
          </a:ln>
        </p:spPr>
      </p:cxnSp>
      <p:cxnSp>
        <p:nvCxnSpPr>
          <p:cNvPr id="25" name="Google Shape;8295;g344d4b5e9c3_27_1194">
            <a:extLst>
              <a:ext uri="{FF2B5EF4-FFF2-40B4-BE49-F238E27FC236}">
                <a16:creationId xmlns:a16="http://schemas.microsoft.com/office/drawing/2014/main" id="{B7CE595B-3FFF-E4EF-E096-ED6C222085E4}"/>
              </a:ext>
            </a:extLst>
          </p:cNvPr>
          <p:cNvCxnSpPr>
            <a:stCxn id="22" idx="4"/>
          </p:cNvCxnSpPr>
          <p:nvPr/>
        </p:nvCxnSpPr>
        <p:spPr>
          <a:xfrm>
            <a:off x="27740247" y="12626191"/>
            <a:ext cx="74700" cy="47400"/>
          </a:xfrm>
          <a:prstGeom prst="straightConnector1">
            <a:avLst/>
          </a:prstGeom>
          <a:noFill/>
          <a:ln w="16400" cap="flat" cmpd="sng">
            <a:solidFill>
              <a:schemeClr val="dk1"/>
            </a:solidFill>
            <a:prstDash val="solid"/>
            <a:round/>
            <a:headEnd type="none" w="sm" len="sm"/>
            <a:tailEnd type="none" w="sm" len="sm"/>
          </a:ln>
        </p:spPr>
      </p:cxnSp>
      <p:cxnSp>
        <p:nvCxnSpPr>
          <p:cNvPr id="26" name="Google Shape;8296;g344d4b5e9c3_27_1194">
            <a:extLst>
              <a:ext uri="{FF2B5EF4-FFF2-40B4-BE49-F238E27FC236}">
                <a16:creationId xmlns:a16="http://schemas.microsoft.com/office/drawing/2014/main" id="{EA8CF5F9-B68B-BEAF-E81D-C8538FBABD75}"/>
              </a:ext>
            </a:extLst>
          </p:cNvPr>
          <p:cNvCxnSpPr/>
          <p:nvPr/>
        </p:nvCxnSpPr>
        <p:spPr>
          <a:xfrm flipH="1">
            <a:off x="27691699" y="12845989"/>
            <a:ext cx="53400" cy="36600"/>
          </a:xfrm>
          <a:prstGeom prst="straightConnector1">
            <a:avLst/>
          </a:prstGeom>
          <a:noFill/>
          <a:ln w="16400" cap="flat" cmpd="sng">
            <a:solidFill>
              <a:schemeClr val="dk1"/>
            </a:solidFill>
            <a:prstDash val="solid"/>
            <a:round/>
            <a:headEnd type="none" w="sm" len="sm"/>
            <a:tailEnd type="none" w="sm" len="sm"/>
          </a:ln>
        </p:spPr>
      </p:cxnSp>
      <p:cxnSp>
        <p:nvCxnSpPr>
          <p:cNvPr id="27" name="Google Shape;8297;g344d4b5e9c3_27_1194">
            <a:extLst>
              <a:ext uri="{FF2B5EF4-FFF2-40B4-BE49-F238E27FC236}">
                <a16:creationId xmlns:a16="http://schemas.microsoft.com/office/drawing/2014/main" id="{946D9349-B5FA-35AB-95DC-EF2DF802887F}"/>
              </a:ext>
            </a:extLst>
          </p:cNvPr>
          <p:cNvCxnSpPr/>
          <p:nvPr/>
        </p:nvCxnSpPr>
        <p:spPr>
          <a:xfrm>
            <a:off x="27742700" y="12840447"/>
            <a:ext cx="69900" cy="47700"/>
          </a:xfrm>
          <a:prstGeom prst="straightConnector1">
            <a:avLst/>
          </a:prstGeom>
          <a:noFill/>
          <a:ln w="16400" cap="flat" cmpd="sng">
            <a:solidFill>
              <a:schemeClr val="dk1"/>
            </a:solidFill>
            <a:prstDash val="solid"/>
            <a:round/>
            <a:headEnd type="none" w="sm" len="sm"/>
            <a:tailEnd type="none" w="sm" len="sm"/>
          </a:ln>
        </p:spPr>
      </p:cxnSp>
      <p:sp>
        <p:nvSpPr>
          <p:cNvPr id="28" name="Google Shape;8292;g344d4b5e9c3_27_1194">
            <a:extLst>
              <a:ext uri="{FF2B5EF4-FFF2-40B4-BE49-F238E27FC236}">
                <a16:creationId xmlns:a16="http://schemas.microsoft.com/office/drawing/2014/main" id="{A034F811-EFEC-4FFB-5E84-6F7975BCA14A}"/>
              </a:ext>
            </a:extLst>
          </p:cNvPr>
          <p:cNvSpPr/>
          <p:nvPr/>
        </p:nvSpPr>
        <p:spPr>
          <a:xfrm>
            <a:off x="17809472"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29" name="Google Shape;8293;g344d4b5e9c3_27_1194">
            <a:extLst>
              <a:ext uri="{FF2B5EF4-FFF2-40B4-BE49-F238E27FC236}">
                <a16:creationId xmlns:a16="http://schemas.microsoft.com/office/drawing/2014/main" id="{9C49EC0C-9CF5-EAFA-43DD-F101B3A3BDEC}"/>
              </a:ext>
            </a:extLst>
          </p:cNvPr>
          <p:cNvCxnSpPr>
            <a:cxnSpLocks/>
          </p:cNvCxnSpPr>
          <p:nvPr/>
        </p:nvCxnSpPr>
        <p:spPr>
          <a:xfrm>
            <a:off x="17849916"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30" name="Google Shape;8294;g344d4b5e9c3_27_1194">
            <a:extLst>
              <a:ext uri="{FF2B5EF4-FFF2-40B4-BE49-F238E27FC236}">
                <a16:creationId xmlns:a16="http://schemas.microsoft.com/office/drawing/2014/main" id="{4DD0FE6A-37CD-9FB4-1FB6-C0C0F7456269}"/>
              </a:ext>
            </a:extLst>
          </p:cNvPr>
          <p:cNvCxnSpPr>
            <a:cxnSpLocks/>
            <a:stCxn id="28" idx="4"/>
          </p:cNvCxnSpPr>
          <p:nvPr/>
        </p:nvCxnSpPr>
        <p:spPr>
          <a:xfrm flipH="1">
            <a:off x="17806172"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31" name="Google Shape;8295;g344d4b5e9c3_27_1194">
            <a:extLst>
              <a:ext uri="{FF2B5EF4-FFF2-40B4-BE49-F238E27FC236}">
                <a16:creationId xmlns:a16="http://schemas.microsoft.com/office/drawing/2014/main" id="{4313D7A5-9B83-307C-1630-7364D6A29F39}"/>
              </a:ext>
            </a:extLst>
          </p:cNvPr>
          <p:cNvCxnSpPr>
            <a:cxnSpLocks/>
            <a:stCxn id="28" idx="4"/>
          </p:cNvCxnSpPr>
          <p:nvPr/>
        </p:nvCxnSpPr>
        <p:spPr>
          <a:xfrm>
            <a:off x="17849635"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32" name="Google Shape;8296;g344d4b5e9c3_27_1194">
            <a:extLst>
              <a:ext uri="{FF2B5EF4-FFF2-40B4-BE49-F238E27FC236}">
                <a16:creationId xmlns:a16="http://schemas.microsoft.com/office/drawing/2014/main" id="{56399A4A-FA98-20D0-547F-C9EA1C7B02EF}"/>
              </a:ext>
            </a:extLst>
          </p:cNvPr>
          <p:cNvCxnSpPr/>
          <p:nvPr/>
        </p:nvCxnSpPr>
        <p:spPr>
          <a:xfrm flipH="1">
            <a:off x="17796268"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33" name="Google Shape;8297;g344d4b5e9c3_27_1194">
            <a:extLst>
              <a:ext uri="{FF2B5EF4-FFF2-40B4-BE49-F238E27FC236}">
                <a16:creationId xmlns:a16="http://schemas.microsoft.com/office/drawing/2014/main" id="{1CEE53A7-C389-2CF5-4E4C-681463A4BF3E}"/>
              </a:ext>
            </a:extLst>
          </p:cNvPr>
          <p:cNvCxnSpPr/>
          <p:nvPr/>
        </p:nvCxnSpPr>
        <p:spPr>
          <a:xfrm>
            <a:off x="17847269"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34" name="Google Shape;8303;g344d4b5e9c3_27_1194">
            <a:extLst>
              <a:ext uri="{FF2B5EF4-FFF2-40B4-BE49-F238E27FC236}">
                <a16:creationId xmlns:a16="http://schemas.microsoft.com/office/drawing/2014/main" id="{80AFF098-8814-C2C4-F24A-C27062D34F44}"/>
              </a:ext>
            </a:extLst>
          </p:cNvPr>
          <p:cNvSpPr/>
          <p:nvPr/>
        </p:nvSpPr>
        <p:spPr>
          <a:xfrm>
            <a:off x="28792534" y="10380112"/>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35" name="Google Shape;8303;g344d4b5e9c3_27_1194">
            <a:extLst>
              <a:ext uri="{FF2B5EF4-FFF2-40B4-BE49-F238E27FC236}">
                <a16:creationId xmlns:a16="http://schemas.microsoft.com/office/drawing/2014/main" id="{B2AD2286-ACC5-FE33-7174-F1066942C979}"/>
              </a:ext>
            </a:extLst>
          </p:cNvPr>
          <p:cNvSpPr/>
          <p:nvPr/>
        </p:nvSpPr>
        <p:spPr>
          <a:xfrm>
            <a:off x="28787941" y="10818371"/>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36" name="Google Shape;8303;g344d4b5e9c3_27_1194">
            <a:extLst>
              <a:ext uri="{FF2B5EF4-FFF2-40B4-BE49-F238E27FC236}">
                <a16:creationId xmlns:a16="http://schemas.microsoft.com/office/drawing/2014/main" id="{7802932B-FD0B-FEBB-95FE-5BDCEDE36F27}"/>
              </a:ext>
            </a:extLst>
          </p:cNvPr>
          <p:cNvSpPr/>
          <p:nvPr/>
        </p:nvSpPr>
        <p:spPr>
          <a:xfrm>
            <a:off x="28783106" y="11278682"/>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37" name="Google Shape;8303;g344d4b5e9c3_27_1194">
            <a:extLst>
              <a:ext uri="{FF2B5EF4-FFF2-40B4-BE49-F238E27FC236}">
                <a16:creationId xmlns:a16="http://schemas.microsoft.com/office/drawing/2014/main" id="{7146564F-7AAA-59AC-50D2-E5AA854711E3}"/>
              </a:ext>
            </a:extLst>
          </p:cNvPr>
          <p:cNvSpPr/>
          <p:nvPr/>
        </p:nvSpPr>
        <p:spPr>
          <a:xfrm>
            <a:off x="28792169" y="11732587"/>
            <a:ext cx="206400" cy="219900"/>
          </a:xfrm>
          <a:prstGeom prst="ellipse">
            <a:avLst/>
          </a:prstGeom>
          <a:solidFill>
            <a:srgbClr val="DEDEDE"/>
          </a:solidFill>
          <a:ln>
            <a:noFill/>
          </a:ln>
        </p:spPr>
        <p:txBody>
          <a:bodyPr spcFirstLastPara="1" wrap="square" lIns="89500" tIns="44725" rIns="89500" bIns="44725"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chemeClr val="lt1"/>
              </a:solidFill>
              <a:latin typeface="Arial"/>
              <a:ea typeface="Arial"/>
              <a:cs typeface="Arial"/>
              <a:sym typeface="Arial"/>
            </a:endParaRPr>
          </a:p>
        </p:txBody>
      </p:sp>
      <p:sp>
        <p:nvSpPr>
          <p:cNvPr id="40" name="Google Shape;8456;g344d4b5e9c3_27_1194">
            <a:extLst>
              <a:ext uri="{FF2B5EF4-FFF2-40B4-BE49-F238E27FC236}">
                <a16:creationId xmlns:a16="http://schemas.microsoft.com/office/drawing/2014/main" id="{93C553D8-8100-B248-689D-104EF0F8C31C}"/>
              </a:ext>
            </a:extLst>
          </p:cNvPr>
          <p:cNvSpPr txBox="1"/>
          <p:nvPr/>
        </p:nvSpPr>
        <p:spPr>
          <a:xfrm>
            <a:off x="1225296" y="20435983"/>
            <a:ext cx="8967900" cy="487355"/>
          </a:xfrm>
          <a:prstGeom prst="rect">
            <a:avLst/>
          </a:prstGeom>
          <a:noFill/>
          <a:ln>
            <a:noFill/>
          </a:ln>
        </p:spPr>
        <p:txBody>
          <a:bodyPr spcFirstLastPara="1" wrap="square" lIns="89500" tIns="44725" rIns="89500" bIns="44725" anchor="t" anchorCtr="0">
            <a:spAutoFit/>
          </a:bodyPr>
          <a:lstStyle/>
          <a:p>
            <a:pPr algn="ctr"/>
            <a:r>
              <a:rPr lang="en-US" sz="2580" b="1" dirty="0">
                <a:latin typeface="Book Antiqua" panose="02040602050305030304" pitchFamily="18" charset="0"/>
              </a:rPr>
              <a:t>SPECIFIC ASSURANCE AND INTEGRITY LEVEL (SAIL)</a:t>
            </a:r>
            <a:endParaRPr lang="en-US" sz="4305" b="1" i="0" strike="noStrike" cap="none" dirty="0">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A93646B8-4863-6E7B-DA60-F7C3ECDFDB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237791" y="27828210"/>
            <a:ext cx="4566119" cy="686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6319973-DF56-AA1F-1E43-72DB1B7586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37890" y="27827798"/>
            <a:ext cx="675046" cy="6750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755DAE8-3E86-3131-0A8C-AC2923B5C21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44704" y="27742002"/>
            <a:ext cx="1304160" cy="869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E5A6A3F-E010-F731-299C-E509DC115A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04775" y="27762939"/>
            <a:ext cx="1530836" cy="861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E64ABE8-3082-780C-5E05-35CA2B03B1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100397" y="27816223"/>
            <a:ext cx="865475" cy="86547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119;g344d4b5e9c3_27_1194">
            <a:extLst>
              <a:ext uri="{FF2B5EF4-FFF2-40B4-BE49-F238E27FC236}">
                <a16:creationId xmlns:a16="http://schemas.microsoft.com/office/drawing/2014/main" id="{22CF3A13-8F9E-620E-EA1E-D10089C407F8}"/>
              </a:ext>
            </a:extLst>
          </p:cNvPr>
          <p:cNvSpPr txBox="1"/>
          <p:nvPr/>
        </p:nvSpPr>
        <p:spPr>
          <a:xfrm>
            <a:off x="12521854" y="26262426"/>
            <a:ext cx="2623496" cy="448114"/>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2325"/>
              <a:buFont typeface="Arial"/>
              <a:buNone/>
            </a:pPr>
            <a:r>
              <a:rPr lang="en-US" sz="2325" dirty="0">
                <a:solidFill>
                  <a:schemeClr val="dk1"/>
                </a:solidFill>
              </a:rPr>
              <a:t>ADJACENT AREA</a:t>
            </a:r>
            <a:endParaRPr lang="en-US" sz="1377" i="0" strike="noStrike" cap="none" dirty="0">
              <a:solidFill>
                <a:schemeClr val="dk1"/>
              </a:solidFill>
            </a:endParaRPr>
          </a:p>
        </p:txBody>
      </p:sp>
      <p:sp>
        <p:nvSpPr>
          <p:cNvPr id="7" name="Google Shape;8119;g344d4b5e9c3_27_1194">
            <a:extLst>
              <a:ext uri="{FF2B5EF4-FFF2-40B4-BE49-F238E27FC236}">
                <a16:creationId xmlns:a16="http://schemas.microsoft.com/office/drawing/2014/main" id="{27164F4C-4B87-BF29-491B-3661B56424FC}"/>
              </a:ext>
            </a:extLst>
          </p:cNvPr>
          <p:cNvSpPr txBox="1"/>
          <p:nvPr/>
        </p:nvSpPr>
        <p:spPr>
          <a:xfrm>
            <a:off x="16732759" y="26262766"/>
            <a:ext cx="3671978" cy="448114"/>
          </a:xfrm>
          <a:prstGeom prst="rect">
            <a:avLst/>
          </a:prstGeom>
          <a:noFill/>
          <a:ln>
            <a:noFill/>
          </a:ln>
        </p:spPr>
        <p:txBody>
          <a:bodyPr spcFirstLastPara="1" wrap="square" lIns="89500" tIns="44725" rIns="89500" bIns="44725" anchor="t" anchorCtr="0">
            <a:spAutoFit/>
          </a:bodyPr>
          <a:lstStyle/>
          <a:p>
            <a:pPr marL="0" marR="0" lvl="0" indent="0" algn="l" rtl="0">
              <a:lnSpc>
                <a:spcPct val="100000"/>
              </a:lnSpc>
              <a:spcBef>
                <a:spcPts val="0"/>
              </a:spcBef>
              <a:spcAft>
                <a:spcPts val="0"/>
              </a:spcAft>
              <a:buClr>
                <a:srgbClr val="000000"/>
              </a:buClr>
              <a:buSzPts val="2325"/>
              <a:buFont typeface="Arial"/>
              <a:buNone/>
            </a:pPr>
            <a:r>
              <a:rPr lang="en-US" sz="2325" dirty="0">
                <a:solidFill>
                  <a:schemeClr val="dk1"/>
                </a:solidFill>
              </a:rPr>
              <a:t>OPERATIONAL VOLUME</a:t>
            </a:r>
            <a:endParaRPr lang="en-US" sz="1377" i="0" strike="noStrike" cap="none" dirty="0">
              <a:solidFill>
                <a:schemeClr val="dk1"/>
              </a:solidFill>
            </a:endParaRPr>
          </a:p>
        </p:txBody>
      </p:sp>
      <p:sp>
        <p:nvSpPr>
          <p:cNvPr id="8" name="Google Shape;8095;g344d4b5e9c3_27_1194">
            <a:extLst>
              <a:ext uri="{FF2B5EF4-FFF2-40B4-BE49-F238E27FC236}">
                <a16:creationId xmlns:a16="http://schemas.microsoft.com/office/drawing/2014/main" id="{F713A3AE-07A7-F98C-CA28-BF005DAD615B}"/>
              </a:ext>
            </a:extLst>
          </p:cNvPr>
          <p:cNvSpPr/>
          <p:nvPr/>
        </p:nvSpPr>
        <p:spPr>
          <a:xfrm>
            <a:off x="16424558" y="23559680"/>
            <a:ext cx="797091" cy="657782"/>
          </a:xfrm>
          <a:prstGeom prst="irregularSeal1">
            <a:avLst/>
          </a:prstGeom>
          <a:solidFill>
            <a:srgbClr val="C9C9C9"/>
          </a:solidFill>
          <a:ln w="8200" cap="flat" cmpd="sng">
            <a:solidFill>
              <a:schemeClr val="dk2"/>
            </a:solidFill>
            <a:prstDash val="solid"/>
            <a:round/>
            <a:headEnd type="none" w="sm" len="sm"/>
            <a:tailEnd type="none" w="sm" len="sm"/>
          </a:ln>
        </p:spPr>
        <p:txBody>
          <a:bodyPr spcFirstLastPara="1" wrap="square" lIns="78725" tIns="78725" rIns="78725" bIns="78725" anchor="ctr" anchorCtr="0">
            <a:noAutofit/>
          </a:bodyPr>
          <a:lstStyle/>
          <a:p>
            <a:pPr marL="0" lvl="0" indent="0" algn="ctr" rtl="0">
              <a:spcBef>
                <a:spcPts val="0"/>
              </a:spcBef>
              <a:spcAft>
                <a:spcPts val="0"/>
              </a:spcAft>
              <a:buNone/>
            </a:pPr>
            <a:r>
              <a:rPr lang="en-US" sz="1205" dirty="0">
                <a:latin typeface="Book Antiqua"/>
                <a:ea typeface="Book Antiqua"/>
                <a:cs typeface="Book Antiqua"/>
                <a:sym typeface="Book Antiqua"/>
              </a:rPr>
              <a:t>!!</a:t>
            </a:r>
            <a:endParaRPr sz="1205" dirty="0">
              <a:latin typeface="Book Antiqua"/>
              <a:ea typeface="Book Antiqua"/>
              <a:cs typeface="Book Antiqua"/>
              <a:sym typeface="Book Antiqua"/>
            </a:endParaRPr>
          </a:p>
        </p:txBody>
      </p:sp>
      <p:sp>
        <p:nvSpPr>
          <p:cNvPr id="38" name="Google Shape;8119;g344d4b5e9c3_27_1194">
            <a:extLst>
              <a:ext uri="{FF2B5EF4-FFF2-40B4-BE49-F238E27FC236}">
                <a16:creationId xmlns:a16="http://schemas.microsoft.com/office/drawing/2014/main" id="{0232B4B8-A6F1-52B4-D7A1-8D21615EFCCA}"/>
              </a:ext>
            </a:extLst>
          </p:cNvPr>
          <p:cNvSpPr txBox="1"/>
          <p:nvPr/>
        </p:nvSpPr>
        <p:spPr>
          <a:xfrm>
            <a:off x="3263654" y="22983214"/>
            <a:ext cx="480670" cy="305767"/>
          </a:xfrm>
          <a:prstGeom prst="rect">
            <a:avLst/>
          </a:prstGeom>
          <a:noFill/>
          <a:ln>
            <a:noFill/>
          </a:ln>
        </p:spPr>
        <p:txBody>
          <a:bodyPr spcFirstLastPara="1" wrap="square" lIns="89500" tIns="44725" rIns="89500" bIns="44725" anchor="t" anchorCtr="0">
            <a:spAutoFit/>
          </a:bodyPr>
          <a:lstStyle/>
          <a:p>
            <a:pPr lvl="0">
              <a:buSzPts val="2325"/>
            </a:pPr>
            <a:r>
              <a:rPr lang="en-US" b="1" dirty="0">
                <a:solidFill>
                  <a:srgbClr val="A4001D"/>
                </a:solidFill>
                <a:latin typeface="Book Antiqua"/>
                <a:ea typeface="Book Antiqua"/>
                <a:cs typeface="Book Antiqua"/>
                <a:sym typeface="Book Antiqu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
                  </a:ext>
                </a:extLst>
              </a:rPr>
              <a:t>III</a:t>
            </a:r>
            <a:endParaRPr sz="1377" i="0" strike="noStrike" cap="none" dirty="0">
              <a:solidFill>
                <a:schemeClr val="dk1"/>
              </a:solidFill>
            </a:endParaRPr>
          </a:p>
        </p:txBody>
      </p:sp>
      <p:cxnSp>
        <p:nvCxnSpPr>
          <p:cNvPr id="42" name="Google Shape;8497;g344d4b5e9c3_27_1194">
            <a:extLst>
              <a:ext uri="{FF2B5EF4-FFF2-40B4-BE49-F238E27FC236}">
                <a16:creationId xmlns:a16="http://schemas.microsoft.com/office/drawing/2014/main" id="{1C6BA281-5846-5583-3B0C-AE9A61517608}"/>
              </a:ext>
            </a:extLst>
          </p:cNvPr>
          <p:cNvCxnSpPr/>
          <p:nvPr/>
        </p:nvCxnSpPr>
        <p:spPr>
          <a:xfrm>
            <a:off x="25778661" y="21636193"/>
            <a:ext cx="0" cy="4787700"/>
          </a:xfrm>
          <a:prstGeom prst="straightConnector1">
            <a:avLst/>
          </a:prstGeom>
          <a:noFill/>
          <a:ln w="17625" cap="flat" cmpd="sng">
            <a:solidFill>
              <a:schemeClr val="dk1"/>
            </a:solidFill>
            <a:prstDash val="solid"/>
            <a:round/>
            <a:headEnd type="none" w="sm" len="sm"/>
            <a:tailEnd type="none" w="sm" len="sm"/>
          </a:ln>
        </p:spPr>
      </p:cxnSp>
      <p:cxnSp>
        <p:nvCxnSpPr>
          <p:cNvPr id="43" name="Google Shape;8497;g344d4b5e9c3_27_1194">
            <a:extLst>
              <a:ext uri="{FF2B5EF4-FFF2-40B4-BE49-F238E27FC236}">
                <a16:creationId xmlns:a16="http://schemas.microsoft.com/office/drawing/2014/main" id="{F2886923-E6EE-E369-FADD-EB4F7ED82394}"/>
              </a:ext>
            </a:extLst>
          </p:cNvPr>
          <p:cNvCxnSpPr/>
          <p:nvPr/>
        </p:nvCxnSpPr>
        <p:spPr>
          <a:xfrm>
            <a:off x="26073563" y="21628419"/>
            <a:ext cx="0" cy="4787700"/>
          </a:xfrm>
          <a:prstGeom prst="straightConnector1">
            <a:avLst/>
          </a:prstGeom>
          <a:noFill/>
          <a:ln w="17625" cap="flat" cmpd="sng">
            <a:solidFill>
              <a:schemeClr val="dk1"/>
            </a:solidFill>
            <a:prstDash val="solid"/>
            <a:round/>
            <a:headEnd type="none" w="sm" len="sm"/>
            <a:tailEnd type="none" w="sm" len="sm"/>
          </a:ln>
        </p:spPr>
      </p:cxnSp>
      <p:sp>
        <p:nvSpPr>
          <p:cNvPr id="45" name="Google Shape;8515;g344d4b5e9c3_27_1194">
            <a:extLst>
              <a:ext uri="{FF2B5EF4-FFF2-40B4-BE49-F238E27FC236}">
                <a16:creationId xmlns:a16="http://schemas.microsoft.com/office/drawing/2014/main" id="{AEF2F998-6635-5700-A6FB-79D2346D067F}"/>
              </a:ext>
            </a:extLst>
          </p:cNvPr>
          <p:cNvSpPr/>
          <p:nvPr/>
        </p:nvSpPr>
        <p:spPr>
          <a:xfrm>
            <a:off x="26124964" y="219821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46" name="Google Shape;8515;g344d4b5e9c3_27_1194">
            <a:extLst>
              <a:ext uri="{FF2B5EF4-FFF2-40B4-BE49-F238E27FC236}">
                <a16:creationId xmlns:a16="http://schemas.microsoft.com/office/drawing/2014/main" id="{853B29E8-3838-C63D-C001-FA6FD06EBEA7}"/>
              </a:ext>
            </a:extLst>
          </p:cNvPr>
          <p:cNvSpPr/>
          <p:nvPr/>
        </p:nvSpPr>
        <p:spPr>
          <a:xfrm>
            <a:off x="26124274" y="224393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47" name="Google Shape;8515;g344d4b5e9c3_27_1194">
            <a:extLst>
              <a:ext uri="{FF2B5EF4-FFF2-40B4-BE49-F238E27FC236}">
                <a16:creationId xmlns:a16="http://schemas.microsoft.com/office/drawing/2014/main" id="{DF5A802F-C619-56D9-BEBF-B7D37F651CA0}"/>
              </a:ext>
            </a:extLst>
          </p:cNvPr>
          <p:cNvSpPr/>
          <p:nvPr/>
        </p:nvSpPr>
        <p:spPr>
          <a:xfrm>
            <a:off x="26124273" y="228965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48" name="Google Shape;8515;g344d4b5e9c3_27_1194">
            <a:extLst>
              <a:ext uri="{FF2B5EF4-FFF2-40B4-BE49-F238E27FC236}">
                <a16:creationId xmlns:a16="http://schemas.microsoft.com/office/drawing/2014/main" id="{4C9C77F2-B773-3305-8012-2AF83C17F6B4}"/>
              </a:ext>
            </a:extLst>
          </p:cNvPr>
          <p:cNvSpPr/>
          <p:nvPr/>
        </p:nvSpPr>
        <p:spPr>
          <a:xfrm>
            <a:off x="26124271" y="233537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49" name="Google Shape;8515;g344d4b5e9c3_27_1194">
            <a:extLst>
              <a:ext uri="{FF2B5EF4-FFF2-40B4-BE49-F238E27FC236}">
                <a16:creationId xmlns:a16="http://schemas.microsoft.com/office/drawing/2014/main" id="{EA555B3A-C6AC-61E1-ADA4-ED703EECE239}"/>
              </a:ext>
            </a:extLst>
          </p:cNvPr>
          <p:cNvSpPr/>
          <p:nvPr/>
        </p:nvSpPr>
        <p:spPr>
          <a:xfrm>
            <a:off x="26124270" y="238109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0" name="Google Shape;8515;g344d4b5e9c3_27_1194">
            <a:extLst>
              <a:ext uri="{FF2B5EF4-FFF2-40B4-BE49-F238E27FC236}">
                <a16:creationId xmlns:a16="http://schemas.microsoft.com/office/drawing/2014/main" id="{E7870BA3-BA20-CB98-EAC9-A29D07744093}"/>
              </a:ext>
            </a:extLst>
          </p:cNvPr>
          <p:cNvSpPr/>
          <p:nvPr/>
        </p:nvSpPr>
        <p:spPr>
          <a:xfrm>
            <a:off x="26124269" y="242681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1" name="Google Shape;8515;g344d4b5e9c3_27_1194">
            <a:extLst>
              <a:ext uri="{FF2B5EF4-FFF2-40B4-BE49-F238E27FC236}">
                <a16:creationId xmlns:a16="http://schemas.microsoft.com/office/drawing/2014/main" id="{F111DA94-8EF2-9550-14D2-F3F89C06682A}"/>
              </a:ext>
            </a:extLst>
          </p:cNvPr>
          <p:cNvSpPr/>
          <p:nvPr/>
        </p:nvSpPr>
        <p:spPr>
          <a:xfrm>
            <a:off x="26135155" y="247253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2" name="Google Shape;8515;g344d4b5e9c3_27_1194">
            <a:extLst>
              <a:ext uri="{FF2B5EF4-FFF2-40B4-BE49-F238E27FC236}">
                <a16:creationId xmlns:a16="http://schemas.microsoft.com/office/drawing/2014/main" id="{AE76944C-CE6A-8B1A-88D1-6DCC7F29D158}"/>
              </a:ext>
            </a:extLst>
          </p:cNvPr>
          <p:cNvSpPr/>
          <p:nvPr/>
        </p:nvSpPr>
        <p:spPr>
          <a:xfrm>
            <a:off x="26124268" y="251825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3" name="Google Shape;8515;g344d4b5e9c3_27_1194">
            <a:extLst>
              <a:ext uri="{FF2B5EF4-FFF2-40B4-BE49-F238E27FC236}">
                <a16:creationId xmlns:a16="http://schemas.microsoft.com/office/drawing/2014/main" id="{FA8AE443-1E86-BBCE-D119-0BE87D765505}"/>
              </a:ext>
            </a:extLst>
          </p:cNvPr>
          <p:cNvSpPr/>
          <p:nvPr/>
        </p:nvSpPr>
        <p:spPr>
          <a:xfrm>
            <a:off x="26124267" y="256397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4" name="Google Shape;8518;g344d4b5e9c3_27_1194">
            <a:extLst>
              <a:ext uri="{FF2B5EF4-FFF2-40B4-BE49-F238E27FC236}">
                <a16:creationId xmlns:a16="http://schemas.microsoft.com/office/drawing/2014/main" id="{47840830-868B-E248-A44B-52BC6BD4E669}"/>
              </a:ext>
            </a:extLst>
          </p:cNvPr>
          <p:cNvSpPr/>
          <p:nvPr/>
        </p:nvSpPr>
        <p:spPr>
          <a:xfrm>
            <a:off x="25811287" y="233537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5" name="Google Shape;8518;g344d4b5e9c3_27_1194">
            <a:extLst>
              <a:ext uri="{FF2B5EF4-FFF2-40B4-BE49-F238E27FC236}">
                <a16:creationId xmlns:a16="http://schemas.microsoft.com/office/drawing/2014/main" id="{5AE21220-557D-1EAC-06CA-BA6759F2269B}"/>
              </a:ext>
            </a:extLst>
          </p:cNvPr>
          <p:cNvSpPr/>
          <p:nvPr/>
        </p:nvSpPr>
        <p:spPr>
          <a:xfrm>
            <a:off x="25822172" y="238109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6" name="Google Shape;8518;g344d4b5e9c3_27_1194">
            <a:extLst>
              <a:ext uri="{FF2B5EF4-FFF2-40B4-BE49-F238E27FC236}">
                <a16:creationId xmlns:a16="http://schemas.microsoft.com/office/drawing/2014/main" id="{D9C70E02-ACB4-8EE6-66E5-E30E94BF8721}"/>
              </a:ext>
            </a:extLst>
          </p:cNvPr>
          <p:cNvSpPr/>
          <p:nvPr/>
        </p:nvSpPr>
        <p:spPr>
          <a:xfrm>
            <a:off x="25822169" y="242681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7" name="Google Shape;8518;g344d4b5e9c3_27_1194">
            <a:extLst>
              <a:ext uri="{FF2B5EF4-FFF2-40B4-BE49-F238E27FC236}">
                <a16:creationId xmlns:a16="http://schemas.microsoft.com/office/drawing/2014/main" id="{2FF6FBC0-3C31-BADC-7954-551AF61A8B94}"/>
              </a:ext>
            </a:extLst>
          </p:cNvPr>
          <p:cNvSpPr/>
          <p:nvPr/>
        </p:nvSpPr>
        <p:spPr>
          <a:xfrm>
            <a:off x="25822167" y="247253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8" name="Google Shape;8518;g344d4b5e9c3_27_1194">
            <a:extLst>
              <a:ext uri="{FF2B5EF4-FFF2-40B4-BE49-F238E27FC236}">
                <a16:creationId xmlns:a16="http://schemas.microsoft.com/office/drawing/2014/main" id="{A3918589-C267-3706-72FD-3E3865CD760C}"/>
              </a:ext>
            </a:extLst>
          </p:cNvPr>
          <p:cNvSpPr/>
          <p:nvPr/>
        </p:nvSpPr>
        <p:spPr>
          <a:xfrm>
            <a:off x="25811281" y="251825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59" name="Google Shape;8518;g344d4b5e9c3_27_1194">
            <a:extLst>
              <a:ext uri="{FF2B5EF4-FFF2-40B4-BE49-F238E27FC236}">
                <a16:creationId xmlns:a16="http://schemas.microsoft.com/office/drawing/2014/main" id="{608F7E49-2887-35EC-4EDB-4348693F5B66}"/>
              </a:ext>
            </a:extLst>
          </p:cNvPr>
          <p:cNvSpPr/>
          <p:nvPr/>
        </p:nvSpPr>
        <p:spPr>
          <a:xfrm>
            <a:off x="25800396" y="25639776"/>
            <a:ext cx="220800" cy="272400"/>
          </a:xfrm>
          <a:prstGeom prst="rect">
            <a:avLst/>
          </a:prstGeom>
          <a:solidFill>
            <a:srgbClr val="3F3F3F"/>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60" name="Google Shape;8524;g344d4b5e9c3_27_1194">
            <a:extLst>
              <a:ext uri="{FF2B5EF4-FFF2-40B4-BE49-F238E27FC236}">
                <a16:creationId xmlns:a16="http://schemas.microsoft.com/office/drawing/2014/main" id="{3AC1F9CB-425B-1066-6C23-71BB02B390A8}"/>
              </a:ext>
            </a:extLst>
          </p:cNvPr>
          <p:cNvSpPr/>
          <p:nvPr/>
        </p:nvSpPr>
        <p:spPr>
          <a:xfrm>
            <a:off x="25523867" y="21984895"/>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61" name="Google Shape;8524;g344d4b5e9c3_27_1194">
            <a:extLst>
              <a:ext uri="{FF2B5EF4-FFF2-40B4-BE49-F238E27FC236}">
                <a16:creationId xmlns:a16="http://schemas.microsoft.com/office/drawing/2014/main" id="{6F2947F9-7E36-DD91-E652-16332262FCF5}"/>
              </a:ext>
            </a:extLst>
          </p:cNvPr>
          <p:cNvSpPr/>
          <p:nvPr/>
        </p:nvSpPr>
        <p:spPr>
          <a:xfrm>
            <a:off x="25524557" y="224393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62" name="Google Shape;8524;g344d4b5e9c3_27_1194">
            <a:extLst>
              <a:ext uri="{FF2B5EF4-FFF2-40B4-BE49-F238E27FC236}">
                <a16:creationId xmlns:a16="http://schemas.microsoft.com/office/drawing/2014/main" id="{38AA6692-2520-0FAA-E28E-73E63B7AF72E}"/>
              </a:ext>
            </a:extLst>
          </p:cNvPr>
          <p:cNvSpPr/>
          <p:nvPr/>
        </p:nvSpPr>
        <p:spPr>
          <a:xfrm>
            <a:off x="25524555" y="228965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63" name="Google Shape;8524;g344d4b5e9c3_27_1194">
            <a:extLst>
              <a:ext uri="{FF2B5EF4-FFF2-40B4-BE49-F238E27FC236}">
                <a16:creationId xmlns:a16="http://schemas.microsoft.com/office/drawing/2014/main" id="{019B000A-8173-6607-56A8-338269499BC1}"/>
              </a:ext>
            </a:extLst>
          </p:cNvPr>
          <p:cNvSpPr/>
          <p:nvPr/>
        </p:nvSpPr>
        <p:spPr>
          <a:xfrm>
            <a:off x="25524552" y="233537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64" name="Google Shape;8524;g344d4b5e9c3_27_1194">
            <a:extLst>
              <a:ext uri="{FF2B5EF4-FFF2-40B4-BE49-F238E27FC236}">
                <a16:creationId xmlns:a16="http://schemas.microsoft.com/office/drawing/2014/main" id="{08E3B7A3-C927-4210-4B57-ACF727078DA8}"/>
              </a:ext>
            </a:extLst>
          </p:cNvPr>
          <p:cNvSpPr/>
          <p:nvPr/>
        </p:nvSpPr>
        <p:spPr>
          <a:xfrm>
            <a:off x="25535440" y="238109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65" name="Google Shape;8524;g344d4b5e9c3_27_1194">
            <a:extLst>
              <a:ext uri="{FF2B5EF4-FFF2-40B4-BE49-F238E27FC236}">
                <a16:creationId xmlns:a16="http://schemas.microsoft.com/office/drawing/2014/main" id="{F4F36359-8587-2ED2-428D-ED0A5DBBAA24}"/>
              </a:ext>
            </a:extLst>
          </p:cNvPr>
          <p:cNvSpPr/>
          <p:nvPr/>
        </p:nvSpPr>
        <p:spPr>
          <a:xfrm>
            <a:off x="25524552" y="242681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66" name="Google Shape;8524;g344d4b5e9c3_27_1194">
            <a:extLst>
              <a:ext uri="{FF2B5EF4-FFF2-40B4-BE49-F238E27FC236}">
                <a16:creationId xmlns:a16="http://schemas.microsoft.com/office/drawing/2014/main" id="{05A5336C-2686-CA7D-852F-7019F07D0798}"/>
              </a:ext>
            </a:extLst>
          </p:cNvPr>
          <p:cNvSpPr/>
          <p:nvPr/>
        </p:nvSpPr>
        <p:spPr>
          <a:xfrm>
            <a:off x="25524554" y="247253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67" name="Google Shape;8524;g344d4b5e9c3_27_1194">
            <a:extLst>
              <a:ext uri="{FF2B5EF4-FFF2-40B4-BE49-F238E27FC236}">
                <a16:creationId xmlns:a16="http://schemas.microsoft.com/office/drawing/2014/main" id="{A6118641-F7CD-9AC9-1F23-56844651300F}"/>
              </a:ext>
            </a:extLst>
          </p:cNvPr>
          <p:cNvSpPr/>
          <p:nvPr/>
        </p:nvSpPr>
        <p:spPr>
          <a:xfrm>
            <a:off x="25524555" y="251825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68" name="Google Shape;8524;g344d4b5e9c3_27_1194">
            <a:extLst>
              <a:ext uri="{FF2B5EF4-FFF2-40B4-BE49-F238E27FC236}">
                <a16:creationId xmlns:a16="http://schemas.microsoft.com/office/drawing/2014/main" id="{9B2870B6-5627-B232-8662-5CEA65642A74}"/>
              </a:ext>
            </a:extLst>
          </p:cNvPr>
          <p:cNvSpPr/>
          <p:nvPr/>
        </p:nvSpPr>
        <p:spPr>
          <a:xfrm>
            <a:off x="25524555" y="25639776"/>
            <a:ext cx="220800" cy="272400"/>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69" name="Google Shape;8512;g344d4b5e9c3_27_1194">
            <a:extLst>
              <a:ext uri="{FF2B5EF4-FFF2-40B4-BE49-F238E27FC236}">
                <a16:creationId xmlns:a16="http://schemas.microsoft.com/office/drawing/2014/main" id="{9EFC35CF-EA74-7987-6400-53DC28DC6E56}"/>
              </a:ext>
            </a:extLst>
          </p:cNvPr>
          <p:cNvSpPr/>
          <p:nvPr/>
        </p:nvSpPr>
        <p:spPr>
          <a:xfrm>
            <a:off x="25217860" y="23810976"/>
            <a:ext cx="220800" cy="272400"/>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0" name="Google Shape;8513;g344d4b5e9c3_27_1194">
            <a:extLst>
              <a:ext uri="{FF2B5EF4-FFF2-40B4-BE49-F238E27FC236}">
                <a16:creationId xmlns:a16="http://schemas.microsoft.com/office/drawing/2014/main" id="{1C382815-104B-70AA-5F3A-37FFDA145953}"/>
              </a:ext>
            </a:extLst>
          </p:cNvPr>
          <p:cNvSpPr/>
          <p:nvPr/>
        </p:nvSpPr>
        <p:spPr>
          <a:xfrm>
            <a:off x="25226810" y="24268176"/>
            <a:ext cx="220800" cy="272400"/>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1" name="Google Shape;8513;g344d4b5e9c3_27_1194">
            <a:extLst>
              <a:ext uri="{FF2B5EF4-FFF2-40B4-BE49-F238E27FC236}">
                <a16:creationId xmlns:a16="http://schemas.microsoft.com/office/drawing/2014/main" id="{76E594C1-8AB6-6E0D-1448-899D68480A04}"/>
              </a:ext>
            </a:extLst>
          </p:cNvPr>
          <p:cNvSpPr/>
          <p:nvPr/>
        </p:nvSpPr>
        <p:spPr>
          <a:xfrm>
            <a:off x="25226807" y="24725376"/>
            <a:ext cx="220800" cy="272400"/>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2" name="Google Shape;8533;g344d4b5e9c3_27_1194">
            <a:extLst>
              <a:ext uri="{FF2B5EF4-FFF2-40B4-BE49-F238E27FC236}">
                <a16:creationId xmlns:a16="http://schemas.microsoft.com/office/drawing/2014/main" id="{88F4AAEB-D4B0-E3AC-A3DE-1AF6499700E2}"/>
              </a:ext>
            </a:extLst>
          </p:cNvPr>
          <p:cNvSpPr/>
          <p:nvPr/>
        </p:nvSpPr>
        <p:spPr>
          <a:xfrm>
            <a:off x="25229431" y="251825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3" name="Google Shape;8514;g344d4b5e9c3_27_1194">
            <a:extLst>
              <a:ext uri="{FF2B5EF4-FFF2-40B4-BE49-F238E27FC236}">
                <a16:creationId xmlns:a16="http://schemas.microsoft.com/office/drawing/2014/main" id="{127FA623-6BD6-D19D-30CB-32AE8F9268AB}"/>
              </a:ext>
            </a:extLst>
          </p:cNvPr>
          <p:cNvSpPr/>
          <p:nvPr/>
        </p:nvSpPr>
        <p:spPr>
          <a:xfrm>
            <a:off x="25229432" y="25639776"/>
            <a:ext cx="220800" cy="272400"/>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4" name="Google Shape;8535;g344d4b5e9c3_27_1194">
            <a:extLst>
              <a:ext uri="{FF2B5EF4-FFF2-40B4-BE49-F238E27FC236}">
                <a16:creationId xmlns:a16="http://schemas.microsoft.com/office/drawing/2014/main" id="{228C1AF1-0C21-BCA4-A562-108AA024E209}"/>
              </a:ext>
            </a:extLst>
          </p:cNvPr>
          <p:cNvSpPr/>
          <p:nvPr/>
        </p:nvSpPr>
        <p:spPr>
          <a:xfrm>
            <a:off x="25217857" y="233537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5" name="Google Shape;8536;g344d4b5e9c3_27_1194">
            <a:extLst>
              <a:ext uri="{FF2B5EF4-FFF2-40B4-BE49-F238E27FC236}">
                <a16:creationId xmlns:a16="http://schemas.microsoft.com/office/drawing/2014/main" id="{76631975-B692-2DB2-4400-5F97DBF83694}"/>
              </a:ext>
            </a:extLst>
          </p:cNvPr>
          <p:cNvSpPr/>
          <p:nvPr/>
        </p:nvSpPr>
        <p:spPr>
          <a:xfrm>
            <a:off x="25225269" y="228965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6" name="Google Shape;8511;g344d4b5e9c3_27_1194">
            <a:extLst>
              <a:ext uri="{FF2B5EF4-FFF2-40B4-BE49-F238E27FC236}">
                <a16:creationId xmlns:a16="http://schemas.microsoft.com/office/drawing/2014/main" id="{B0DF9253-483D-B8FB-CDF9-0BFF28007976}"/>
              </a:ext>
            </a:extLst>
          </p:cNvPr>
          <p:cNvSpPr/>
          <p:nvPr/>
        </p:nvSpPr>
        <p:spPr>
          <a:xfrm>
            <a:off x="25225271" y="22439376"/>
            <a:ext cx="220800" cy="272400"/>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7" name="Google Shape;8510;g344d4b5e9c3_27_1194">
            <a:extLst>
              <a:ext uri="{FF2B5EF4-FFF2-40B4-BE49-F238E27FC236}">
                <a16:creationId xmlns:a16="http://schemas.microsoft.com/office/drawing/2014/main" id="{544A85EF-1080-1A46-B5F2-74CB1F0067D9}"/>
              </a:ext>
            </a:extLst>
          </p:cNvPr>
          <p:cNvSpPr/>
          <p:nvPr/>
        </p:nvSpPr>
        <p:spPr>
          <a:xfrm>
            <a:off x="25227014" y="21984892"/>
            <a:ext cx="220800" cy="272400"/>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8" name="Google Shape;8533;g344d4b5e9c3_27_1194">
            <a:extLst>
              <a:ext uri="{FF2B5EF4-FFF2-40B4-BE49-F238E27FC236}">
                <a16:creationId xmlns:a16="http://schemas.microsoft.com/office/drawing/2014/main" id="{44808DDB-8B21-AB09-CAA4-2FDF93ECF56B}"/>
              </a:ext>
            </a:extLst>
          </p:cNvPr>
          <p:cNvSpPr/>
          <p:nvPr/>
        </p:nvSpPr>
        <p:spPr>
          <a:xfrm>
            <a:off x="24924629" y="251825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79" name="Google Shape;8533;g344d4b5e9c3_27_1194">
            <a:extLst>
              <a:ext uri="{FF2B5EF4-FFF2-40B4-BE49-F238E27FC236}">
                <a16:creationId xmlns:a16="http://schemas.microsoft.com/office/drawing/2014/main" id="{FC76D7F4-454A-CBE8-0C8C-B1DF67133DFE}"/>
              </a:ext>
            </a:extLst>
          </p:cNvPr>
          <p:cNvSpPr/>
          <p:nvPr/>
        </p:nvSpPr>
        <p:spPr>
          <a:xfrm>
            <a:off x="24924627" y="256397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0" name="Google Shape;8533;g344d4b5e9c3_27_1194">
            <a:extLst>
              <a:ext uri="{FF2B5EF4-FFF2-40B4-BE49-F238E27FC236}">
                <a16:creationId xmlns:a16="http://schemas.microsoft.com/office/drawing/2014/main" id="{81E29154-0736-7957-159F-99FB5AB2D181}"/>
              </a:ext>
            </a:extLst>
          </p:cNvPr>
          <p:cNvSpPr/>
          <p:nvPr/>
        </p:nvSpPr>
        <p:spPr>
          <a:xfrm>
            <a:off x="24924631" y="247253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1" name="Google Shape;8533;g344d4b5e9c3_27_1194">
            <a:extLst>
              <a:ext uri="{FF2B5EF4-FFF2-40B4-BE49-F238E27FC236}">
                <a16:creationId xmlns:a16="http://schemas.microsoft.com/office/drawing/2014/main" id="{9C9A0A1F-9BBF-9E60-6B34-01A808FEC137}"/>
              </a:ext>
            </a:extLst>
          </p:cNvPr>
          <p:cNvSpPr/>
          <p:nvPr/>
        </p:nvSpPr>
        <p:spPr>
          <a:xfrm>
            <a:off x="24924632" y="238109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2" name="Google Shape;8535;g344d4b5e9c3_27_1194">
            <a:extLst>
              <a:ext uri="{FF2B5EF4-FFF2-40B4-BE49-F238E27FC236}">
                <a16:creationId xmlns:a16="http://schemas.microsoft.com/office/drawing/2014/main" id="{5455E4FF-CF10-D1BA-6FEB-26A63B34E882}"/>
              </a:ext>
            </a:extLst>
          </p:cNvPr>
          <p:cNvSpPr/>
          <p:nvPr/>
        </p:nvSpPr>
        <p:spPr>
          <a:xfrm>
            <a:off x="24923942" y="242681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3" name="Google Shape;8535;g344d4b5e9c3_27_1194">
            <a:extLst>
              <a:ext uri="{FF2B5EF4-FFF2-40B4-BE49-F238E27FC236}">
                <a16:creationId xmlns:a16="http://schemas.microsoft.com/office/drawing/2014/main" id="{DCF821A2-BCDF-1469-E5EB-E0AB0E266099}"/>
              </a:ext>
            </a:extLst>
          </p:cNvPr>
          <p:cNvSpPr/>
          <p:nvPr/>
        </p:nvSpPr>
        <p:spPr>
          <a:xfrm>
            <a:off x="24924631" y="233537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4" name="Google Shape;8536;g344d4b5e9c3_27_1194">
            <a:extLst>
              <a:ext uri="{FF2B5EF4-FFF2-40B4-BE49-F238E27FC236}">
                <a16:creationId xmlns:a16="http://schemas.microsoft.com/office/drawing/2014/main" id="{14256D20-68E9-6FCF-FDD8-230CA9F19A5D}"/>
              </a:ext>
            </a:extLst>
          </p:cNvPr>
          <p:cNvSpPr/>
          <p:nvPr/>
        </p:nvSpPr>
        <p:spPr>
          <a:xfrm>
            <a:off x="24920469" y="228965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5" name="Google Shape;8536;g344d4b5e9c3_27_1194">
            <a:extLst>
              <a:ext uri="{FF2B5EF4-FFF2-40B4-BE49-F238E27FC236}">
                <a16:creationId xmlns:a16="http://schemas.microsoft.com/office/drawing/2014/main" id="{60594111-D739-40B9-A5BD-237A7C40B548}"/>
              </a:ext>
            </a:extLst>
          </p:cNvPr>
          <p:cNvSpPr/>
          <p:nvPr/>
        </p:nvSpPr>
        <p:spPr>
          <a:xfrm>
            <a:off x="24920471" y="224393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6" name="Google Shape;8536;g344d4b5e9c3_27_1194">
            <a:extLst>
              <a:ext uri="{FF2B5EF4-FFF2-40B4-BE49-F238E27FC236}">
                <a16:creationId xmlns:a16="http://schemas.microsoft.com/office/drawing/2014/main" id="{7145CE4E-03A1-50ED-D1B7-21ECF7456757}"/>
              </a:ext>
            </a:extLst>
          </p:cNvPr>
          <p:cNvSpPr/>
          <p:nvPr/>
        </p:nvSpPr>
        <p:spPr>
          <a:xfrm>
            <a:off x="24917400" y="21981604"/>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087" name="Google Shape;8533;g344d4b5e9c3_27_1194">
            <a:extLst>
              <a:ext uri="{FF2B5EF4-FFF2-40B4-BE49-F238E27FC236}">
                <a16:creationId xmlns:a16="http://schemas.microsoft.com/office/drawing/2014/main" id="{F9850293-B5A5-2C41-D162-48E6B09F5D3F}"/>
              </a:ext>
            </a:extLst>
          </p:cNvPr>
          <p:cNvSpPr/>
          <p:nvPr/>
        </p:nvSpPr>
        <p:spPr>
          <a:xfrm>
            <a:off x="24619832" y="238109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142" name="Google Shape;8533;g344d4b5e9c3_27_1194">
            <a:extLst>
              <a:ext uri="{FF2B5EF4-FFF2-40B4-BE49-F238E27FC236}">
                <a16:creationId xmlns:a16="http://schemas.microsoft.com/office/drawing/2014/main" id="{EB2E0074-087C-3B51-20B0-A8EE86C16BEF}"/>
              </a:ext>
            </a:extLst>
          </p:cNvPr>
          <p:cNvSpPr/>
          <p:nvPr/>
        </p:nvSpPr>
        <p:spPr>
          <a:xfrm>
            <a:off x="24619832" y="242681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250" name="Google Shape;8533;g344d4b5e9c3_27_1194">
            <a:extLst>
              <a:ext uri="{FF2B5EF4-FFF2-40B4-BE49-F238E27FC236}">
                <a16:creationId xmlns:a16="http://schemas.microsoft.com/office/drawing/2014/main" id="{FA74B0A7-19FC-F33F-2CE8-D6270319A785}"/>
              </a:ext>
            </a:extLst>
          </p:cNvPr>
          <p:cNvSpPr/>
          <p:nvPr/>
        </p:nvSpPr>
        <p:spPr>
          <a:xfrm>
            <a:off x="24619833" y="247253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251" name="Google Shape;8536;g344d4b5e9c3_27_1194">
            <a:extLst>
              <a:ext uri="{FF2B5EF4-FFF2-40B4-BE49-F238E27FC236}">
                <a16:creationId xmlns:a16="http://schemas.microsoft.com/office/drawing/2014/main" id="{B20D3AF3-EFDC-B7A2-34A0-9E33BB20D484}"/>
              </a:ext>
            </a:extLst>
          </p:cNvPr>
          <p:cNvSpPr/>
          <p:nvPr/>
        </p:nvSpPr>
        <p:spPr>
          <a:xfrm>
            <a:off x="24619534" y="224393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252" name="Google Shape;8536;g344d4b5e9c3_27_1194">
            <a:extLst>
              <a:ext uri="{FF2B5EF4-FFF2-40B4-BE49-F238E27FC236}">
                <a16:creationId xmlns:a16="http://schemas.microsoft.com/office/drawing/2014/main" id="{BB5F99EC-C9F5-5106-17D6-84E82EE7CE26}"/>
              </a:ext>
            </a:extLst>
          </p:cNvPr>
          <p:cNvSpPr/>
          <p:nvPr/>
        </p:nvSpPr>
        <p:spPr>
          <a:xfrm>
            <a:off x="24614979" y="21981605"/>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253" name="Google Shape;8533;g344d4b5e9c3_27_1194">
            <a:extLst>
              <a:ext uri="{FF2B5EF4-FFF2-40B4-BE49-F238E27FC236}">
                <a16:creationId xmlns:a16="http://schemas.microsoft.com/office/drawing/2014/main" id="{86EEE176-163F-DF01-EC1B-F0114EDF6F36}"/>
              </a:ext>
            </a:extLst>
          </p:cNvPr>
          <p:cNvSpPr/>
          <p:nvPr/>
        </p:nvSpPr>
        <p:spPr>
          <a:xfrm>
            <a:off x="24619827" y="25639776"/>
            <a:ext cx="220800" cy="272400"/>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cxnSp>
        <p:nvCxnSpPr>
          <p:cNvPr id="8254" name="Google Shape;8497;g344d4b5e9c3_27_1194">
            <a:extLst>
              <a:ext uri="{FF2B5EF4-FFF2-40B4-BE49-F238E27FC236}">
                <a16:creationId xmlns:a16="http://schemas.microsoft.com/office/drawing/2014/main" id="{E1024DFD-EA19-F3DC-B96C-2775810A976A}"/>
              </a:ext>
            </a:extLst>
          </p:cNvPr>
          <p:cNvCxnSpPr/>
          <p:nvPr/>
        </p:nvCxnSpPr>
        <p:spPr>
          <a:xfrm>
            <a:off x="26392213" y="21631194"/>
            <a:ext cx="0" cy="4787700"/>
          </a:xfrm>
          <a:prstGeom prst="straightConnector1">
            <a:avLst/>
          </a:prstGeom>
          <a:noFill/>
          <a:ln w="17625" cap="flat" cmpd="sng">
            <a:solidFill>
              <a:schemeClr val="dk1"/>
            </a:solidFill>
            <a:prstDash val="solid"/>
            <a:round/>
            <a:headEnd type="none" w="sm" len="sm"/>
            <a:tailEnd type="none" w="sm" len="sm"/>
          </a:ln>
        </p:spPr>
      </p:cxnSp>
      <p:sp>
        <p:nvSpPr>
          <p:cNvPr id="8256" name="Google Shape;8499;g344d4b5e9c3_27_1194">
            <a:extLst>
              <a:ext uri="{FF2B5EF4-FFF2-40B4-BE49-F238E27FC236}">
                <a16:creationId xmlns:a16="http://schemas.microsoft.com/office/drawing/2014/main" id="{696D7BB7-B138-A76A-5A52-EA8BB77EEF77}"/>
              </a:ext>
            </a:extLst>
          </p:cNvPr>
          <p:cNvSpPr txBox="1"/>
          <p:nvPr/>
        </p:nvSpPr>
        <p:spPr>
          <a:xfrm>
            <a:off x="26689275" y="21314152"/>
            <a:ext cx="1826920" cy="324844"/>
          </a:xfrm>
          <a:prstGeom prst="rect">
            <a:avLst/>
          </a:prstGeom>
          <a:noFill/>
          <a:ln>
            <a:noFill/>
          </a:ln>
        </p:spPr>
        <p:txBody>
          <a:bodyPr spcFirstLastPara="1" wrap="square" lIns="96200" tIns="48075" rIns="96200" bIns="48075" anchor="t" anchorCtr="0">
            <a:spAutoFit/>
          </a:bodyPr>
          <a:lstStyle/>
          <a:p>
            <a:pPr marL="0" marR="0" lvl="0" indent="0" algn="l" rtl="0">
              <a:lnSpc>
                <a:spcPct val="100000"/>
              </a:lnSpc>
              <a:spcBef>
                <a:spcPts val="0"/>
              </a:spcBef>
              <a:spcAft>
                <a:spcPts val="0"/>
              </a:spcAft>
              <a:buClr>
                <a:srgbClr val="000000"/>
              </a:buClr>
              <a:buSzPts val="1481"/>
              <a:buFont typeface="Arial"/>
              <a:buNone/>
            </a:pPr>
            <a:r>
              <a:rPr lang="en-US" sz="1480" b="1" i="0" u="none" strike="noStrike" cap="none" dirty="0">
                <a:solidFill>
                  <a:srgbClr val="000000"/>
                </a:solidFill>
                <a:latin typeface="Arial"/>
                <a:ea typeface="Arial"/>
                <a:cs typeface="Arial"/>
                <a:sym typeface="Arial"/>
              </a:rPr>
              <a:t>DEPENDENCIES</a:t>
            </a:r>
            <a:endParaRPr sz="1480" b="0" i="0" u="none" strike="noStrike" cap="none" dirty="0">
              <a:solidFill>
                <a:srgbClr val="000000"/>
              </a:solidFill>
              <a:latin typeface="Arial"/>
              <a:ea typeface="Arial"/>
              <a:cs typeface="Arial"/>
              <a:sym typeface="Arial"/>
            </a:endParaRPr>
          </a:p>
        </p:txBody>
      </p:sp>
      <p:cxnSp>
        <p:nvCxnSpPr>
          <p:cNvPr id="8259" name="Google Shape;8497;g344d4b5e9c3_27_1194">
            <a:extLst>
              <a:ext uri="{FF2B5EF4-FFF2-40B4-BE49-F238E27FC236}">
                <a16:creationId xmlns:a16="http://schemas.microsoft.com/office/drawing/2014/main" id="{12E2105C-AF14-47AC-0599-FE307C1DB012}"/>
              </a:ext>
            </a:extLst>
          </p:cNvPr>
          <p:cNvCxnSpPr/>
          <p:nvPr/>
        </p:nvCxnSpPr>
        <p:spPr>
          <a:xfrm>
            <a:off x="27918244" y="21621362"/>
            <a:ext cx="0" cy="4787700"/>
          </a:xfrm>
          <a:prstGeom prst="straightConnector1">
            <a:avLst/>
          </a:prstGeom>
          <a:noFill/>
          <a:ln w="17625" cap="flat" cmpd="sng">
            <a:solidFill>
              <a:schemeClr val="dk1"/>
            </a:solidFill>
            <a:prstDash val="solid"/>
            <a:round/>
            <a:headEnd type="none" w="sm" len="sm"/>
            <a:tailEnd type="none" w="sm" len="sm"/>
          </a:ln>
        </p:spPr>
      </p:cxnSp>
      <p:cxnSp>
        <p:nvCxnSpPr>
          <p:cNvPr id="8260" name="Google Shape;8497;g344d4b5e9c3_27_1194">
            <a:extLst>
              <a:ext uri="{FF2B5EF4-FFF2-40B4-BE49-F238E27FC236}">
                <a16:creationId xmlns:a16="http://schemas.microsoft.com/office/drawing/2014/main" id="{3161CDD4-AF80-C4E1-4F3C-EF52B7CF6C2F}"/>
              </a:ext>
            </a:extLst>
          </p:cNvPr>
          <p:cNvCxnSpPr/>
          <p:nvPr/>
        </p:nvCxnSpPr>
        <p:spPr>
          <a:xfrm>
            <a:off x="27125730" y="21625264"/>
            <a:ext cx="0" cy="4787700"/>
          </a:xfrm>
          <a:prstGeom prst="straightConnector1">
            <a:avLst/>
          </a:prstGeom>
          <a:noFill/>
          <a:ln w="17625" cap="flat" cmpd="sng">
            <a:solidFill>
              <a:schemeClr val="dk1"/>
            </a:solidFill>
            <a:prstDash val="solid"/>
            <a:round/>
            <a:headEnd type="none" w="sm" len="sm"/>
            <a:tailEnd type="none" w="sm" len="sm"/>
          </a:ln>
        </p:spPr>
      </p:cxnSp>
      <p:sp>
        <p:nvSpPr>
          <p:cNvPr id="8280" name="Freeform: Shape 8279">
            <a:extLst>
              <a:ext uri="{FF2B5EF4-FFF2-40B4-BE49-F238E27FC236}">
                <a16:creationId xmlns:a16="http://schemas.microsoft.com/office/drawing/2014/main" id="{FF1D6D7D-AC64-DEFB-5989-F00BFD4F63ED}"/>
              </a:ext>
            </a:extLst>
          </p:cNvPr>
          <p:cNvSpPr/>
          <p:nvPr/>
        </p:nvSpPr>
        <p:spPr>
          <a:xfrm>
            <a:off x="16644252" y="24580669"/>
            <a:ext cx="510746" cy="280664"/>
          </a:xfrm>
          <a:custGeom>
            <a:avLst/>
            <a:gdLst>
              <a:gd name="connsiteX0" fmla="*/ 0 w 510746"/>
              <a:gd name="connsiteY0" fmla="*/ 578 h 280664"/>
              <a:gd name="connsiteX1" fmla="*/ 197708 w 510746"/>
              <a:gd name="connsiteY1" fmla="*/ 50005 h 280664"/>
              <a:gd name="connsiteX2" fmla="*/ 205946 w 510746"/>
              <a:gd name="connsiteY2" fmla="*/ 91194 h 280664"/>
              <a:gd name="connsiteX3" fmla="*/ 214184 w 510746"/>
              <a:gd name="connsiteY3" fmla="*/ 124145 h 280664"/>
              <a:gd name="connsiteX4" fmla="*/ 205946 w 510746"/>
              <a:gd name="connsiteY4" fmla="*/ 206524 h 280664"/>
              <a:gd name="connsiteX5" fmla="*/ 148281 w 510746"/>
              <a:gd name="connsiteY5" fmla="*/ 239475 h 280664"/>
              <a:gd name="connsiteX6" fmla="*/ 115329 w 510746"/>
              <a:gd name="connsiteY6" fmla="*/ 222999 h 280664"/>
              <a:gd name="connsiteX7" fmla="*/ 131805 w 510746"/>
              <a:gd name="connsiteY7" fmla="*/ 190048 h 280664"/>
              <a:gd name="connsiteX8" fmla="*/ 205946 w 510746"/>
              <a:gd name="connsiteY8" fmla="*/ 165335 h 280664"/>
              <a:gd name="connsiteX9" fmla="*/ 354227 w 510746"/>
              <a:gd name="connsiteY9" fmla="*/ 181810 h 280664"/>
              <a:gd name="connsiteX10" fmla="*/ 461319 w 510746"/>
              <a:gd name="connsiteY10" fmla="*/ 222999 h 280664"/>
              <a:gd name="connsiteX11" fmla="*/ 486032 w 510746"/>
              <a:gd name="connsiteY11" fmla="*/ 231237 h 280664"/>
              <a:gd name="connsiteX12" fmla="*/ 510746 w 510746"/>
              <a:gd name="connsiteY12" fmla="*/ 280664 h 28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746" h="280664">
                <a:moveTo>
                  <a:pt x="0" y="578"/>
                </a:moveTo>
                <a:cubicBezTo>
                  <a:pt x="48238" y="7156"/>
                  <a:pt x="170602" y="-22277"/>
                  <a:pt x="197708" y="50005"/>
                </a:cubicBezTo>
                <a:cubicBezTo>
                  <a:pt x="202624" y="63115"/>
                  <a:pt x="202909" y="77526"/>
                  <a:pt x="205946" y="91194"/>
                </a:cubicBezTo>
                <a:cubicBezTo>
                  <a:pt x="208402" y="102246"/>
                  <a:pt x="211438" y="113161"/>
                  <a:pt x="214184" y="124145"/>
                </a:cubicBezTo>
                <a:cubicBezTo>
                  <a:pt x="211438" y="151605"/>
                  <a:pt x="214673" y="180344"/>
                  <a:pt x="205946" y="206524"/>
                </a:cubicBezTo>
                <a:cubicBezTo>
                  <a:pt x="203618" y="213508"/>
                  <a:pt x="149648" y="238792"/>
                  <a:pt x="148281" y="239475"/>
                </a:cubicBezTo>
                <a:cubicBezTo>
                  <a:pt x="137297" y="233983"/>
                  <a:pt x="119213" y="234649"/>
                  <a:pt x="115329" y="222999"/>
                </a:cubicBezTo>
                <a:cubicBezTo>
                  <a:pt x="111446" y="211349"/>
                  <a:pt x="123943" y="199482"/>
                  <a:pt x="131805" y="190048"/>
                </a:cubicBezTo>
                <a:cubicBezTo>
                  <a:pt x="150489" y="167628"/>
                  <a:pt x="180371" y="169597"/>
                  <a:pt x="205946" y="165335"/>
                </a:cubicBezTo>
                <a:cubicBezTo>
                  <a:pt x="255373" y="170827"/>
                  <a:pt x="305327" y="172755"/>
                  <a:pt x="354227" y="181810"/>
                </a:cubicBezTo>
                <a:cubicBezTo>
                  <a:pt x="422803" y="194509"/>
                  <a:pt x="413182" y="202369"/>
                  <a:pt x="461319" y="222999"/>
                </a:cubicBezTo>
                <a:cubicBezTo>
                  <a:pt x="469300" y="226419"/>
                  <a:pt x="477794" y="228491"/>
                  <a:pt x="486032" y="231237"/>
                </a:cubicBezTo>
                <a:lnTo>
                  <a:pt x="510746" y="280664"/>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281" name="Freeform: Shape 8280">
            <a:extLst>
              <a:ext uri="{FF2B5EF4-FFF2-40B4-BE49-F238E27FC236}">
                <a16:creationId xmlns:a16="http://schemas.microsoft.com/office/drawing/2014/main" id="{7D1E7BB5-39AF-29A9-79CB-61EF765EDBB1}"/>
              </a:ext>
            </a:extLst>
          </p:cNvPr>
          <p:cNvSpPr/>
          <p:nvPr/>
        </p:nvSpPr>
        <p:spPr>
          <a:xfrm>
            <a:off x="16739242" y="24402762"/>
            <a:ext cx="436606" cy="296562"/>
          </a:xfrm>
          <a:custGeom>
            <a:avLst/>
            <a:gdLst>
              <a:gd name="connsiteX0" fmla="*/ 0 w 436606"/>
              <a:gd name="connsiteY0" fmla="*/ 49427 h 296562"/>
              <a:gd name="connsiteX1" fmla="*/ 82379 w 436606"/>
              <a:gd name="connsiteY1" fmla="*/ 8238 h 296562"/>
              <a:gd name="connsiteX2" fmla="*/ 123568 w 436606"/>
              <a:gd name="connsiteY2" fmla="*/ 0 h 296562"/>
              <a:gd name="connsiteX3" fmla="*/ 148281 w 436606"/>
              <a:gd name="connsiteY3" fmla="*/ 8238 h 296562"/>
              <a:gd name="connsiteX4" fmla="*/ 205946 w 436606"/>
              <a:gd name="connsiteY4" fmla="*/ 74140 h 296562"/>
              <a:gd name="connsiteX5" fmla="*/ 189471 w 436606"/>
              <a:gd name="connsiteY5" fmla="*/ 181232 h 296562"/>
              <a:gd name="connsiteX6" fmla="*/ 164757 w 436606"/>
              <a:gd name="connsiteY6" fmla="*/ 197708 h 296562"/>
              <a:gd name="connsiteX7" fmla="*/ 131806 w 436606"/>
              <a:gd name="connsiteY7" fmla="*/ 156519 h 296562"/>
              <a:gd name="connsiteX8" fmla="*/ 156519 w 436606"/>
              <a:gd name="connsiteY8" fmla="*/ 140043 h 296562"/>
              <a:gd name="connsiteX9" fmla="*/ 222422 w 436606"/>
              <a:gd name="connsiteY9" fmla="*/ 123567 h 296562"/>
              <a:gd name="connsiteX10" fmla="*/ 263611 w 436606"/>
              <a:gd name="connsiteY10" fmla="*/ 131805 h 296562"/>
              <a:gd name="connsiteX11" fmla="*/ 370703 w 436606"/>
              <a:gd name="connsiteY11" fmla="*/ 197708 h 296562"/>
              <a:gd name="connsiteX12" fmla="*/ 395417 w 436606"/>
              <a:gd name="connsiteY12" fmla="*/ 230659 h 296562"/>
              <a:gd name="connsiteX13" fmla="*/ 403654 w 436606"/>
              <a:gd name="connsiteY13" fmla="*/ 255373 h 296562"/>
              <a:gd name="connsiteX14" fmla="*/ 428368 w 436606"/>
              <a:gd name="connsiteY14" fmla="*/ 280086 h 296562"/>
              <a:gd name="connsiteX15" fmla="*/ 436606 w 436606"/>
              <a:gd name="connsiteY15" fmla="*/ 296562 h 2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606" h="296562">
                <a:moveTo>
                  <a:pt x="0" y="49427"/>
                </a:moveTo>
                <a:cubicBezTo>
                  <a:pt x="33640" y="29243"/>
                  <a:pt x="45006" y="19450"/>
                  <a:pt x="82379" y="8238"/>
                </a:cubicBezTo>
                <a:cubicBezTo>
                  <a:pt x="95790" y="4215"/>
                  <a:pt x="109838" y="2746"/>
                  <a:pt x="123568" y="0"/>
                </a:cubicBezTo>
                <a:cubicBezTo>
                  <a:pt x="131806" y="2746"/>
                  <a:pt x="141215" y="3191"/>
                  <a:pt x="148281" y="8238"/>
                </a:cubicBezTo>
                <a:cubicBezTo>
                  <a:pt x="171254" y="24647"/>
                  <a:pt x="189314" y="51963"/>
                  <a:pt x="205946" y="74140"/>
                </a:cubicBezTo>
                <a:cubicBezTo>
                  <a:pt x="213973" y="130325"/>
                  <a:pt x="225539" y="133141"/>
                  <a:pt x="189471" y="181232"/>
                </a:cubicBezTo>
                <a:cubicBezTo>
                  <a:pt x="183531" y="189153"/>
                  <a:pt x="172995" y="192216"/>
                  <a:pt x="164757" y="197708"/>
                </a:cubicBezTo>
                <a:cubicBezTo>
                  <a:pt x="133623" y="191481"/>
                  <a:pt x="103064" y="199632"/>
                  <a:pt x="131806" y="156519"/>
                </a:cubicBezTo>
                <a:cubicBezTo>
                  <a:pt x="137298" y="148281"/>
                  <a:pt x="147215" y="143427"/>
                  <a:pt x="156519" y="140043"/>
                </a:cubicBezTo>
                <a:cubicBezTo>
                  <a:pt x="177799" y="132304"/>
                  <a:pt x="222422" y="123567"/>
                  <a:pt x="222422" y="123567"/>
                </a:cubicBezTo>
                <a:cubicBezTo>
                  <a:pt x="236152" y="126313"/>
                  <a:pt x="250687" y="126420"/>
                  <a:pt x="263611" y="131805"/>
                </a:cubicBezTo>
                <a:cubicBezTo>
                  <a:pt x="278236" y="137899"/>
                  <a:pt x="356728" y="185286"/>
                  <a:pt x="370703" y="197708"/>
                </a:cubicBezTo>
                <a:cubicBezTo>
                  <a:pt x="380965" y="206829"/>
                  <a:pt x="387179" y="219675"/>
                  <a:pt x="395417" y="230659"/>
                </a:cubicBezTo>
                <a:cubicBezTo>
                  <a:pt x="398163" y="238897"/>
                  <a:pt x="398837" y="248148"/>
                  <a:pt x="403654" y="255373"/>
                </a:cubicBezTo>
                <a:cubicBezTo>
                  <a:pt x="410116" y="265066"/>
                  <a:pt x="421090" y="270989"/>
                  <a:pt x="428368" y="280086"/>
                </a:cubicBezTo>
                <a:cubicBezTo>
                  <a:pt x="432204" y="284881"/>
                  <a:pt x="433860" y="291070"/>
                  <a:pt x="436606" y="296562"/>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EDCB509-2B9C-0818-AB69-5A53E0183922}"/>
              </a:ext>
            </a:extLst>
          </p:cNvPr>
          <p:cNvGrpSpPr/>
          <p:nvPr/>
        </p:nvGrpSpPr>
        <p:grpSpPr>
          <a:xfrm>
            <a:off x="11723610" y="23440723"/>
            <a:ext cx="4246200" cy="2788932"/>
            <a:chOff x="11518223" y="22757825"/>
            <a:chExt cx="4246200" cy="2788932"/>
          </a:xfrm>
        </p:grpSpPr>
        <p:sp>
          <p:nvSpPr>
            <p:cNvPr id="8347" name="Google Shape;8347;g344d4b5e9c3_27_1194"/>
            <p:cNvSpPr/>
            <p:nvPr/>
          </p:nvSpPr>
          <p:spPr>
            <a:xfrm>
              <a:off x="11518223" y="23745257"/>
              <a:ext cx="4246200" cy="1801500"/>
            </a:xfrm>
            <a:prstGeom prst="ellipse">
              <a:avLst/>
            </a:prstGeom>
            <a:solidFill>
              <a:srgbClr val="262626">
                <a:alpha val="25099"/>
              </a:srgbClr>
            </a:solidFill>
            <a:ln>
              <a:solidFill>
                <a:schemeClr val="tx2"/>
              </a:solidFill>
            </a:ln>
          </p:spPr>
          <p:txBody>
            <a:bodyPr spcFirstLastPara="1" wrap="square" lIns="98250" tIns="49100" rIns="98250" bIns="49100" anchor="ctr" anchorCtr="0">
              <a:noAutofit/>
            </a:bodyPr>
            <a:lstStyle/>
            <a:p>
              <a:pPr marL="0" marR="0" lvl="0" indent="0" algn="ctr" rtl="0">
                <a:lnSpc>
                  <a:spcPct val="100000"/>
                </a:lnSpc>
                <a:spcBef>
                  <a:spcPts val="0"/>
                </a:spcBef>
                <a:spcAft>
                  <a:spcPts val="0"/>
                </a:spcAft>
                <a:buClr>
                  <a:srgbClr val="000000"/>
                </a:buClr>
                <a:buSzPts val="1512"/>
                <a:buFont typeface="Arial"/>
                <a:buNone/>
              </a:pPr>
              <a:endParaRPr sz="1512" b="0" i="0" u="none" strike="noStrike" cap="none">
                <a:solidFill>
                  <a:schemeClr val="lt1"/>
                </a:solidFill>
                <a:latin typeface="Arial"/>
                <a:ea typeface="Arial"/>
                <a:cs typeface="Arial"/>
                <a:sym typeface="Arial"/>
              </a:endParaRPr>
            </a:p>
          </p:txBody>
        </p:sp>
        <p:pic>
          <p:nvPicPr>
            <p:cNvPr id="8348" name="Google Shape;8348;g344d4b5e9c3_27_1194"/>
            <p:cNvPicPr preferRelativeResize="0"/>
            <p:nvPr/>
          </p:nvPicPr>
          <p:blipFill rotWithShape="1">
            <a:blip r:embed="rId18">
              <a:alphaModFix/>
            </a:blip>
            <a:srcRect/>
            <a:stretch/>
          </p:blipFill>
          <p:spPr>
            <a:xfrm>
              <a:off x="12186363" y="23299399"/>
              <a:ext cx="513551" cy="1502146"/>
            </a:xfrm>
            <a:prstGeom prst="rect">
              <a:avLst/>
            </a:prstGeom>
            <a:solidFill>
              <a:schemeClr val="bg1"/>
            </a:solidFill>
            <a:ln>
              <a:noFill/>
            </a:ln>
          </p:spPr>
        </p:pic>
        <p:pic>
          <p:nvPicPr>
            <p:cNvPr id="8349" name="Google Shape;8349;g344d4b5e9c3_27_1194"/>
            <p:cNvPicPr preferRelativeResize="0"/>
            <p:nvPr/>
          </p:nvPicPr>
          <p:blipFill rotWithShape="1">
            <a:blip r:embed="rId18">
              <a:alphaModFix/>
            </a:blip>
            <a:srcRect/>
            <a:stretch/>
          </p:blipFill>
          <p:spPr>
            <a:xfrm>
              <a:off x="12699914" y="22784997"/>
              <a:ext cx="627620" cy="1896202"/>
            </a:xfrm>
            <a:prstGeom prst="rect">
              <a:avLst/>
            </a:prstGeom>
            <a:solidFill>
              <a:schemeClr val="bg1"/>
            </a:solidFill>
            <a:ln>
              <a:noFill/>
            </a:ln>
          </p:spPr>
        </p:pic>
        <p:pic>
          <p:nvPicPr>
            <p:cNvPr id="8350" name="Google Shape;8350;g344d4b5e9c3_27_1194"/>
            <p:cNvPicPr preferRelativeResize="0"/>
            <p:nvPr/>
          </p:nvPicPr>
          <p:blipFill rotWithShape="1">
            <a:blip r:embed="rId18">
              <a:alphaModFix/>
            </a:blip>
            <a:srcRect/>
            <a:stretch/>
          </p:blipFill>
          <p:spPr>
            <a:xfrm>
              <a:off x="13656943" y="22757825"/>
              <a:ext cx="688452" cy="2022621"/>
            </a:xfrm>
            <a:prstGeom prst="rect">
              <a:avLst/>
            </a:prstGeom>
            <a:solidFill>
              <a:schemeClr val="bg1"/>
            </a:solidFill>
            <a:ln>
              <a:noFill/>
            </a:ln>
          </p:spPr>
        </p:pic>
        <p:pic>
          <p:nvPicPr>
            <p:cNvPr id="8351" name="Google Shape;8351;g344d4b5e9c3_27_1194"/>
            <p:cNvPicPr preferRelativeResize="0"/>
            <p:nvPr/>
          </p:nvPicPr>
          <p:blipFill rotWithShape="1">
            <a:blip r:embed="rId18">
              <a:alphaModFix/>
            </a:blip>
            <a:srcRect/>
            <a:stretch/>
          </p:blipFill>
          <p:spPr>
            <a:xfrm>
              <a:off x="13336346" y="23149189"/>
              <a:ext cx="627620" cy="1896202"/>
            </a:xfrm>
            <a:prstGeom prst="rect">
              <a:avLst/>
            </a:prstGeom>
            <a:solidFill>
              <a:schemeClr val="bg1"/>
            </a:solidFill>
            <a:ln>
              <a:noFill/>
            </a:ln>
          </p:spPr>
        </p:pic>
        <p:pic>
          <p:nvPicPr>
            <p:cNvPr id="8352" name="Google Shape;8352;g344d4b5e9c3_27_1194"/>
            <p:cNvPicPr preferRelativeResize="0"/>
            <p:nvPr/>
          </p:nvPicPr>
          <p:blipFill rotWithShape="1">
            <a:blip r:embed="rId18">
              <a:alphaModFix/>
            </a:blip>
            <a:srcRect/>
            <a:stretch/>
          </p:blipFill>
          <p:spPr>
            <a:xfrm>
              <a:off x="14342722" y="23607550"/>
              <a:ext cx="513551" cy="1502146"/>
            </a:xfrm>
            <a:prstGeom prst="rect">
              <a:avLst/>
            </a:prstGeom>
            <a:solidFill>
              <a:schemeClr val="bg1"/>
            </a:solidFill>
            <a:ln>
              <a:noFill/>
            </a:ln>
          </p:spPr>
        </p:pic>
        <p:sp>
          <p:nvSpPr>
            <p:cNvPr id="8283" name="Rectangle 8282">
              <a:extLst>
                <a:ext uri="{FF2B5EF4-FFF2-40B4-BE49-F238E27FC236}">
                  <a16:creationId xmlns:a16="http://schemas.microsoft.com/office/drawing/2014/main" id="{BE5DBAD6-1099-A19A-D362-23D003F249E3}"/>
                </a:ext>
              </a:extLst>
            </p:cNvPr>
            <p:cNvSpPr/>
            <p:nvPr/>
          </p:nvSpPr>
          <p:spPr>
            <a:xfrm rot="2709376">
              <a:off x="14761513" y="24938894"/>
              <a:ext cx="244828" cy="388540"/>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4" name="Rectangle 8283">
              <a:extLst>
                <a:ext uri="{FF2B5EF4-FFF2-40B4-BE49-F238E27FC236}">
                  <a16:creationId xmlns:a16="http://schemas.microsoft.com/office/drawing/2014/main" id="{1902A866-5FD6-3F3D-A97F-0C1E93855B25}"/>
                </a:ext>
              </a:extLst>
            </p:cNvPr>
            <p:cNvSpPr/>
            <p:nvPr/>
          </p:nvSpPr>
          <p:spPr>
            <a:xfrm rot="2709376">
              <a:off x="13879771" y="24822297"/>
              <a:ext cx="244828" cy="388540"/>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5" name="Rectangle 8284">
              <a:extLst>
                <a:ext uri="{FF2B5EF4-FFF2-40B4-BE49-F238E27FC236}">
                  <a16:creationId xmlns:a16="http://schemas.microsoft.com/office/drawing/2014/main" id="{249F8122-29AD-943E-4399-3F2E5DF8528E}"/>
                </a:ext>
              </a:extLst>
            </p:cNvPr>
            <p:cNvSpPr/>
            <p:nvPr/>
          </p:nvSpPr>
          <p:spPr>
            <a:xfrm rot="5400000">
              <a:off x="14502577" y="24953157"/>
              <a:ext cx="68567" cy="391371"/>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6" name="Rectangle 8285">
              <a:extLst>
                <a:ext uri="{FF2B5EF4-FFF2-40B4-BE49-F238E27FC236}">
                  <a16:creationId xmlns:a16="http://schemas.microsoft.com/office/drawing/2014/main" id="{950D4B47-36BA-E9B2-E45A-5D58B6E2BBB1}"/>
                </a:ext>
              </a:extLst>
            </p:cNvPr>
            <p:cNvSpPr/>
            <p:nvPr/>
          </p:nvSpPr>
          <p:spPr>
            <a:xfrm>
              <a:off x="14867777" y="23977048"/>
              <a:ext cx="175658" cy="1025811"/>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7" name="Rectangle 8286">
              <a:extLst>
                <a:ext uri="{FF2B5EF4-FFF2-40B4-BE49-F238E27FC236}">
                  <a16:creationId xmlns:a16="http://schemas.microsoft.com/office/drawing/2014/main" id="{E72482AE-5FF8-24CF-EA84-264DEC905B3B}"/>
                </a:ext>
              </a:extLst>
            </p:cNvPr>
            <p:cNvSpPr/>
            <p:nvPr/>
          </p:nvSpPr>
          <p:spPr>
            <a:xfrm>
              <a:off x="13969750" y="24778218"/>
              <a:ext cx="332463" cy="316147"/>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8" name="Rectangle 8287">
              <a:extLst>
                <a:ext uri="{FF2B5EF4-FFF2-40B4-BE49-F238E27FC236}">
                  <a16:creationId xmlns:a16="http://schemas.microsoft.com/office/drawing/2014/main" id="{B628F402-3878-2007-1535-FCCD49A20B31}"/>
                </a:ext>
              </a:extLst>
            </p:cNvPr>
            <p:cNvSpPr/>
            <p:nvPr/>
          </p:nvSpPr>
          <p:spPr>
            <a:xfrm>
              <a:off x="12191270" y="24804573"/>
              <a:ext cx="361082" cy="316147"/>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9" name="Rectangle 8288">
              <a:extLst>
                <a:ext uri="{FF2B5EF4-FFF2-40B4-BE49-F238E27FC236}">
                  <a16:creationId xmlns:a16="http://schemas.microsoft.com/office/drawing/2014/main" id="{663C709B-0348-081D-F717-EB03470CE973}"/>
                </a:ext>
              </a:extLst>
            </p:cNvPr>
            <p:cNvSpPr/>
            <p:nvPr/>
          </p:nvSpPr>
          <p:spPr>
            <a:xfrm>
              <a:off x="13343811" y="25037939"/>
              <a:ext cx="435441" cy="316147"/>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0" name="Rectangle 8289">
              <a:extLst>
                <a:ext uri="{FF2B5EF4-FFF2-40B4-BE49-F238E27FC236}">
                  <a16:creationId xmlns:a16="http://schemas.microsoft.com/office/drawing/2014/main" id="{695F8EDC-1142-17A4-2659-53EAF7AA173D}"/>
                </a:ext>
              </a:extLst>
            </p:cNvPr>
            <p:cNvSpPr/>
            <p:nvPr/>
          </p:nvSpPr>
          <p:spPr>
            <a:xfrm rot="2709376">
              <a:off x="12520491" y="24713550"/>
              <a:ext cx="244828" cy="388540"/>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1" name="Rectangle 8290">
              <a:extLst>
                <a:ext uri="{FF2B5EF4-FFF2-40B4-BE49-F238E27FC236}">
                  <a16:creationId xmlns:a16="http://schemas.microsoft.com/office/drawing/2014/main" id="{13AD6B84-B451-3D97-12B8-F3F77203E723}"/>
                </a:ext>
              </a:extLst>
            </p:cNvPr>
            <p:cNvSpPr/>
            <p:nvPr/>
          </p:nvSpPr>
          <p:spPr>
            <a:xfrm rot="5400000">
              <a:off x="12835518" y="24540348"/>
              <a:ext cx="244828" cy="528220"/>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4" name="Right Triangle 8303">
              <a:extLst>
                <a:ext uri="{FF2B5EF4-FFF2-40B4-BE49-F238E27FC236}">
                  <a16:creationId xmlns:a16="http://schemas.microsoft.com/office/drawing/2014/main" id="{7F12FEFB-66D8-0155-1527-B41243E398F8}"/>
                </a:ext>
              </a:extLst>
            </p:cNvPr>
            <p:cNvSpPr/>
            <p:nvPr/>
          </p:nvSpPr>
          <p:spPr>
            <a:xfrm flipH="1">
              <a:off x="13137791" y="24521518"/>
              <a:ext cx="186872" cy="182071"/>
            </a:xfrm>
            <a:prstGeom prst="rtTriangle">
              <a:avLst/>
            </a:prstGeom>
            <a:solidFill>
              <a:srgbClr val="C9C9C9"/>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307" name="Right Triangle 8306">
              <a:extLst>
                <a:ext uri="{FF2B5EF4-FFF2-40B4-BE49-F238E27FC236}">
                  <a16:creationId xmlns:a16="http://schemas.microsoft.com/office/drawing/2014/main" id="{7A0E1E55-A0B2-17B2-D814-4620931D700B}"/>
                </a:ext>
              </a:extLst>
            </p:cNvPr>
            <p:cNvSpPr/>
            <p:nvPr/>
          </p:nvSpPr>
          <p:spPr>
            <a:xfrm flipH="1">
              <a:off x="14135808" y="24617602"/>
              <a:ext cx="199604" cy="182071"/>
            </a:xfrm>
            <a:prstGeom prst="rtTriangle">
              <a:avLst/>
            </a:prstGeom>
            <a:solidFill>
              <a:srgbClr val="C9C9C9"/>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3" name="Table 2">
            <a:extLst>
              <a:ext uri="{FF2B5EF4-FFF2-40B4-BE49-F238E27FC236}">
                <a16:creationId xmlns:a16="http://schemas.microsoft.com/office/drawing/2014/main" id="{811FB6EC-C9CE-11DE-BD88-8BC53B2AA0EB}"/>
              </a:ext>
            </a:extLst>
          </p:cNvPr>
          <p:cNvGraphicFramePr>
            <a:graphicFrameLocks noGrp="1"/>
          </p:cNvGraphicFramePr>
          <p:nvPr>
            <p:extLst>
              <p:ext uri="{D42A27DB-BD31-4B8C-83A1-F6EECF244321}">
                <p14:modId xmlns:p14="http://schemas.microsoft.com/office/powerpoint/2010/main" val="3264972666"/>
              </p:ext>
            </p:extLst>
          </p:nvPr>
        </p:nvGraphicFramePr>
        <p:xfrm>
          <a:off x="17064380" y="21429492"/>
          <a:ext cx="3782667" cy="1828800"/>
        </p:xfrm>
        <a:graphic>
          <a:graphicData uri="http://schemas.openxmlformats.org/drawingml/2006/table">
            <a:tbl>
              <a:tblPr firstRow="1" bandRow="1">
                <a:tableStyleId>{F5D32CB5-E6EE-4311-8529-B71CB56A46E0}</a:tableStyleId>
              </a:tblPr>
              <a:tblGrid>
                <a:gridCol w="540381">
                  <a:extLst>
                    <a:ext uri="{9D8B030D-6E8A-4147-A177-3AD203B41FA5}">
                      <a16:colId xmlns:a16="http://schemas.microsoft.com/office/drawing/2014/main" val="3156496080"/>
                    </a:ext>
                  </a:extLst>
                </a:gridCol>
                <a:gridCol w="540381">
                  <a:extLst>
                    <a:ext uri="{9D8B030D-6E8A-4147-A177-3AD203B41FA5}">
                      <a16:colId xmlns:a16="http://schemas.microsoft.com/office/drawing/2014/main" val="3360058318"/>
                    </a:ext>
                  </a:extLst>
                </a:gridCol>
                <a:gridCol w="540381">
                  <a:extLst>
                    <a:ext uri="{9D8B030D-6E8A-4147-A177-3AD203B41FA5}">
                      <a16:colId xmlns:a16="http://schemas.microsoft.com/office/drawing/2014/main" val="2223430186"/>
                    </a:ext>
                  </a:extLst>
                </a:gridCol>
                <a:gridCol w="540381">
                  <a:extLst>
                    <a:ext uri="{9D8B030D-6E8A-4147-A177-3AD203B41FA5}">
                      <a16:colId xmlns:a16="http://schemas.microsoft.com/office/drawing/2014/main" val="1002571552"/>
                    </a:ext>
                  </a:extLst>
                </a:gridCol>
                <a:gridCol w="540381">
                  <a:extLst>
                    <a:ext uri="{9D8B030D-6E8A-4147-A177-3AD203B41FA5}">
                      <a16:colId xmlns:a16="http://schemas.microsoft.com/office/drawing/2014/main" val="308879866"/>
                    </a:ext>
                  </a:extLst>
                </a:gridCol>
                <a:gridCol w="540381">
                  <a:extLst>
                    <a:ext uri="{9D8B030D-6E8A-4147-A177-3AD203B41FA5}">
                      <a16:colId xmlns:a16="http://schemas.microsoft.com/office/drawing/2014/main" val="176370742"/>
                    </a:ext>
                  </a:extLst>
                </a:gridCol>
                <a:gridCol w="540381">
                  <a:extLst>
                    <a:ext uri="{9D8B030D-6E8A-4147-A177-3AD203B41FA5}">
                      <a16:colId xmlns:a16="http://schemas.microsoft.com/office/drawing/2014/main" val="185353812"/>
                    </a:ext>
                  </a:extLst>
                </a:gridCol>
              </a:tblGrid>
              <a:tr h="292135">
                <a:tc>
                  <a:txBody>
                    <a:bodyPr/>
                    <a:lstStyle/>
                    <a:p>
                      <a:pPr algn="ctr"/>
                      <a:r>
                        <a:rPr lang="en-US" sz="1300" dirty="0"/>
                        <a:t>SAIL</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514042135"/>
                  </a:ext>
                </a:extLst>
              </a:tr>
              <a:tr h="292135">
                <a:tc>
                  <a:txBody>
                    <a:bodyPr/>
                    <a:lstStyle/>
                    <a:p>
                      <a:pPr algn="ctr"/>
                      <a:r>
                        <a:rPr lang="en-US" dirty="0"/>
                        <a:t>I&amp;II</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177484947"/>
                  </a:ext>
                </a:extLst>
              </a:tr>
              <a:tr h="292135">
                <a:tc>
                  <a:txBody>
                    <a:bodyPr/>
                    <a:lstStyle/>
                    <a:p>
                      <a:pPr algn="ctr"/>
                      <a:r>
                        <a:rPr lang="en-US" b="1" dirty="0">
                          <a:solidFill>
                            <a:srgbClr val="A4001D"/>
                          </a:solidFill>
                        </a:rPr>
                        <a:t>III</a:t>
                      </a: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640398011"/>
                  </a:ext>
                </a:extLst>
              </a:tr>
              <a:tr h="292135">
                <a:tc>
                  <a:txBody>
                    <a:bodyPr/>
                    <a:lstStyle/>
                    <a:p>
                      <a:pPr algn="ctr"/>
                      <a:r>
                        <a:rPr lang="en-US" dirty="0"/>
                        <a:t>IV</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19250882"/>
                  </a:ext>
                </a:extLst>
              </a:tr>
              <a:tr h="292135">
                <a:tc>
                  <a:txBody>
                    <a:bodyPr/>
                    <a:lstStyle/>
                    <a:p>
                      <a:pPr algn="ctr"/>
                      <a:r>
                        <a:rPr lang="en-US" dirty="0"/>
                        <a:t>V</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766373350"/>
                  </a:ext>
                </a:extLst>
              </a:tr>
              <a:tr h="292135">
                <a:tc>
                  <a:txBody>
                    <a:bodyPr/>
                    <a:lstStyle/>
                    <a:p>
                      <a:pPr algn="ctr"/>
                      <a:r>
                        <a:rPr lang="en-US" dirty="0"/>
                        <a:t>VI</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2326666483"/>
                  </a:ext>
                </a:extLst>
              </a:tr>
            </a:tbl>
          </a:graphicData>
        </a:graphic>
      </p:graphicFrame>
      <p:sp>
        <p:nvSpPr>
          <p:cNvPr id="1078" name="Google Shape;8292;g344d4b5e9c3_27_1194">
            <a:extLst>
              <a:ext uri="{FF2B5EF4-FFF2-40B4-BE49-F238E27FC236}">
                <a16:creationId xmlns:a16="http://schemas.microsoft.com/office/drawing/2014/main" id="{7B768700-9194-A98C-FE9F-FE59952699F6}"/>
              </a:ext>
            </a:extLst>
          </p:cNvPr>
          <p:cNvSpPr/>
          <p:nvPr/>
        </p:nvSpPr>
        <p:spPr>
          <a:xfrm>
            <a:off x="18296834" y="21199416"/>
            <a:ext cx="80326" cy="64497"/>
          </a:xfrm>
          <a:prstGeom prst="ellipse">
            <a:avLst/>
          </a:prstGeom>
          <a:noFill/>
          <a:ln w="16400" cap="flat" cmpd="sng">
            <a:solidFill>
              <a:srgbClr val="A4001D"/>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1079" name="Google Shape;8293;g344d4b5e9c3_27_1194">
            <a:extLst>
              <a:ext uri="{FF2B5EF4-FFF2-40B4-BE49-F238E27FC236}">
                <a16:creationId xmlns:a16="http://schemas.microsoft.com/office/drawing/2014/main" id="{D0EBDAAF-7DB8-7A5B-5392-50D6378F1DC7}"/>
              </a:ext>
            </a:extLst>
          </p:cNvPr>
          <p:cNvCxnSpPr>
            <a:cxnSpLocks/>
          </p:cNvCxnSpPr>
          <p:nvPr/>
        </p:nvCxnSpPr>
        <p:spPr>
          <a:xfrm>
            <a:off x="18337278" y="21273829"/>
            <a:ext cx="0" cy="70384"/>
          </a:xfrm>
          <a:prstGeom prst="straightConnector1">
            <a:avLst/>
          </a:prstGeom>
          <a:noFill/>
          <a:ln w="16400" cap="flat" cmpd="sng">
            <a:solidFill>
              <a:srgbClr val="A4001D"/>
            </a:solidFill>
            <a:prstDash val="solid"/>
            <a:round/>
            <a:headEnd type="none" w="sm" len="sm"/>
            <a:tailEnd type="none" w="sm" len="sm"/>
          </a:ln>
        </p:spPr>
      </p:cxnSp>
      <p:cxnSp>
        <p:nvCxnSpPr>
          <p:cNvPr id="1080" name="Google Shape;8294;g344d4b5e9c3_27_1194">
            <a:extLst>
              <a:ext uri="{FF2B5EF4-FFF2-40B4-BE49-F238E27FC236}">
                <a16:creationId xmlns:a16="http://schemas.microsoft.com/office/drawing/2014/main" id="{38339536-DAC8-0ABC-705A-73885B3BEBFF}"/>
              </a:ext>
            </a:extLst>
          </p:cNvPr>
          <p:cNvCxnSpPr>
            <a:cxnSpLocks/>
            <a:stCxn id="1078" idx="4"/>
          </p:cNvCxnSpPr>
          <p:nvPr/>
        </p:nvCxnSpPr>
        <p:spPr>
          <a:xfrm flipH="1">
            <a:off x="18293534" y="21263913"/>
            <a:ext cx="43463" cy="47401"/>
          </a:xfrm>
          <a:prstGeom prst="straightConnector1">
            <a:avLst/>
          </a:prstGeom>
          <a:noFill/>
          <a:ln w="16400" cap="flat" cmpd="sng">
            <a:solidFill>
              <a:srgbClr val="A4001D"/>
            </a:solidFill>
            <a:prstDash val="solid"/>
            <a:round/>
            <a:headEnd type="none" w="sm" len="sm"/>
            <a:tailEnd type="none" w="sm" len="sm"/>
          </a:ln>
        </p:spPr>
      </p:cxnSp>
      <p:cxnSp>
        <p:nvCxnSpPr>
          <p:cNvPr id="1081" name="Google Shape;8295;g344d4b5e9c3_27_1194">
            <a:extLst>
              <a:ext uri="{FF2B5EF4-FFF2-40B4-BE49-F238E27FC236}">
                <a16:creationId xmlns:a16="http://schemas.microsoft.com/office/drawing/2014/main" id="{E85E282F-BE84-8C64-1ED5-2FA404EB124D}"/>
              </a:ext>
            </a:extLst>
          </p:cNvPr>
          <p:cNvCxnSpPr>
            <a:cxnSpLocks/>
            <a:stCxn id="1078" idx="4"/>
          </p:cNvCxnSpPr>
          <p:nvPr/>
        </p:nvCxnSpPr>
        <p:spPr>
          <a:xfrm>
            <a:off x="18336997" y="21263913"/>
            <a:ext cx="49688" cy="23611"/>
          </a:xfrm>
          <a:prstGeom prst="straightConnector1">
            <a:avLst/>
          </a:prstGeom>
          <a:noFill/>
          <a:ln w="16400" cap="flat" cmpd="sng">
            <a:solidFill>
              <a:srgbClr val="A4001D"/>
            </a:solidFill>
            <a:prstDash val="solid"/>
            <a:round/>
            <a:headEnd type="none" w="sm" len="sm"/>
            <a:tailEnd type="none" w="sm" len="sm"/>
          </a:ln>
        </p:spPr>
      </p:cxnSp>
      <p:cxnSp>
        <p:nvCxnSpPr>
          <p:cNvPr id="1082" name="Google Shape;8296;g344d4b5e9c3_27_1194">
            <a:extLst>
              <a:ext uri="{FF2B5EF4-FFF2-40B4-BE49-F238E27FC236}">
                <a16:creationId xmlns:a16="http://schemas.microsoft.com/office/drawing/2014/main" id="{5708F1F3-2660-C069-9F8E-FDEFF76738F1}"/>
              </a:ext>
            </a:extLst>
          </p:cNvPr>
          <p:cNvCxnSpPr/>
          <p:nvPr/>
        </p:nvCxnSpPr>
        <p:spPr>
          <a:xfrm flipH="1">
            <a:off x="18283630" y="21343811"/>
            <a:ext cx="53400" cy="36600"/>
          </a:xfrm>
          <a:prstGeom prst="straightConnector1">
            <a:avLst/>
          </a:prstGeom>
          <a:noFill/>
          <a:ln w="16400" cap="flat" cmpd="sng">
            <a:solidFill>
              <a:srgbClr val="A4001D"/>
            </a:solidFill>
            <a:prstDash val="solid"/>
            <a:round/>
            <a:headEnd type="none" w="sm" len="sm"/>
            <a:tailEnd type="none" w="sm" len="sm"/>
          </a:ln>
        </p:spPr>
      </p:cxnSp>
      <p:cxnSp>
        <p:nvCxnSpPr>
          <p:cNvPr id="1083" name="Google Shape;8297;g344d4b5e9c3_27_1194">
            <a:extLst>
              <a:ext uri="{FF2B5EF4-FFF2-40B4-BE49-F238E27FC236}">
                <a16:creationId xmlns:a16="http://schemas.microsoft.com/office/drawing/2014/main" id="{434FBD31-2E9F-960A-5E35-46CE4E7CFCF1}"/>
              </a:ext>
            </a:extLst>
          </p:cNvPr>
          <p:cNvCxnSpPr/>
          <p:nvPr/>
        </p:nvCxnSpPr>
        <p:spPr>
          <a:xfrm>
            <a:off x="18334631" y="21338269"/>
            <a:ext cx="69900" cy="47700"/>
          </a:xfrm>
          <a:prstGeom prst="straightConnector1">
            <a:avLst/>
          </a:prstGeom>
          <a:noFill/>
          <a:ln w="16400" cap="flat" cmpd="sng">
            <a:solidFill>
              <a:srgbClr val="A4001D"/>
            </a:solidFill>
            <a:prstDash val="solid"/>
            <a:round/>
            <a:headEnd type="none" w="sm" len="sm"/>
            <a:tailEnd type="none" w="sm" len="sm"/>
          </a:ln>
        </p:spPr>
      </p:cxnSp>
      <p:sp>
        <p:nvSpPr>
          <p:cNvPr id="1084" name="Google Shape;8292;g344d4b5e9c3_27_1194">
            <a:extLst>
              <a:ext uri="{FF2B5EF4-FFF2-40B4-BE49-F238E27FC236}">
                <a16:creationId xmlns:a16="http://schemas.microsoft.com/office/drawing/2014/main" id="{C2D693C6-5D63-867B-EAF7-A943FE1589C5}"/>
              </a:ext>
            </a:extLst>
          </p:cNvPr>
          <p:cNvSpPr/>
          <p:nvPr/>
        </p:nvSpPr>
        <p:spPr>
          <a:xfrm>
            <a:off x="18442884" y="21199416"/>
            <a:ext cx="80326" cy="64497"/>
          </a:xfrm>
          <a:prstGeom prst="ellipse">
            <a:avLst/>
          </a:prstGeom>
          <a:noFill/>
          <a:ln w="16400" cap="flat" cmpd="sng">
            <a:solidFill>
              <a:srgbClr val="A4001D"/>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1085" name="Google Shape;8293;g344d4b5e9c3_27_1194">
            <a:extLst>
              <a:ext uri="{FF2B5EF4-FFF2-40B4-BE49-F238E27FC236}">
                <a16:creationId xmlns:a16="http://schemas.microsoft.com/office/drawing/2014/main" id="{A8C39768-8D62-92BB-747D-A8D0759D4D04}"/>
              </a:ext>
            </a:extLst>
          </p:cNvPr>
          <p:cNvCxnSpPr>
            <a:cxnSpLocks/>
          </p:cNvCxnSpPr>
          <p:nvPr/>
        </p:nvCxnSpPr>
        <p:spPr>
          <a:xfrm>
            <a:off x="18483328" y="21273829"/>
            <a:ext cx="0" cy="70384"/>
          </a:xfrm>
          <a:prstGeom prst="straightConnector1">
            <a:avLst/>
          </a:prstGeom>
          <a:noFill/>
          <a:ln w="16400" cap="flat" cmpd="sng">
            <a:solidFill>
              <a:srgbClr val="A4001D"/>
            </a:solidFill>
            <a:prstDash val="solid"/>
            <a:round/>
            <a:headEnd type="none" w="sm" len="sm"/>
            <a:tailEnd type="none" w="sm" len="sm"/>
          </a:ln>
        </p:spPr>
      </p:cxnSp>
      <p:cxnSp>
        <p:nvCxnSpPr>
          <p:cNvPr id="1086" name="Google Shape;8294;g344d4b5e9c3_27_1194">
            <a:extLst>
              <a:ext uri="{FF2B5EF4-FFF2-40B4-BE49-F238E27FC236}">
                <a16:creationId xmlns:a16="http://schemas.microsoft.com/office/drawing/2014/main" id="{EC525AB8-EB98-8CB3-6C06-CE525F9A55A6}"/>
              </a:ext>
            </a:extLst>
          </p:cNvPr>
          <p:cNvCxnSpPr>
            <a:cxnSpLocks/>
            <a:stCxn id="1084" idx="4"/>
          </p:cNvCxnSpPr>
          <p:nvPr/>
        </p:nvCxnSpPr>
        <p:spPr>
          <a:xfrm flipH="1">
            <a:off x="18439584" y="21263913"/>
            <a:ext cx="43463" cy="47401"/>
          </a:xfrm>
          <a:prstGeom prst="straightConnector1">
            <a:avLst/>
          </a:prstGeom>
          <a:noFill/>
          <a:ln w="16400" cap="flat" cmpd="sng">
            <a:solidFill>
              <a:srgbClr val="A4001D"/>
            </a:solidFill>
            <a:prstDash val="solid"/>
            <a:round/>
            <a:headEnd type="none" w="sm" len="sm"/>
            <a:tailEnd type="none" w="sm" len="sm"/>
          </a:ln>
        </p:spPr>
      </p:cxnSp>
      <p:cxnSp>
        <p:nvCxnSpPr>
          <p:cNvPr id="1087" name="Google Shape;8295;g344d4b5e9c3_27_1194">
            <a:extLst>
              <a:ext uri="{FF2B5EF4-FFF2-40B4-BE49-F238E27FC236}">
                <a16:creationId xmlns:a16="http://schemas.microsoft.com/office/drawing/2014/main" id="{CBBB286E-CE27-E2D3-4A02-DF625F27CD64}"/>
              </a:ext>
            </a:extLst>
          </p:cNvPr>
          <p:cNvCxnSpPr>
            <a:cxnSpLocks/>
            <a:stCxn id="1084" idx="4"/>
          </p:cNvCxnSpPr>
          <p:nvPr/>
        </p:nvCxnSpPr>
        <p:spPr>
          <a:xfrm>
            <a:off x="18483047" y="21263913"/>
            <a:ext cx="49688" cy="23611"/>
          </a:xfrm>
          <a:prstGeom prst="straightConnector1">
            <a:avLst/>
          </a:prstGeom>
          <a:noFill/>
          <a:ln w="16400" cap="flat" cmpd="sng">
            <a:solidFill>
              <a:srgbClr val="A4001D"/>
            </a:solidFill>
            <a:prstDash val="solid"/>
            <a:round/>
            <a:headEnd type="none" w="sm" len="sm"/>
            <a:tailEnd type="none" w="sm" len="sm"/>
          </a:ln>
        </p:spPr>
      </p:cxnSp>
      <p:cxnSp>
        <p:nvCxnSpPr>
          <p:cNvPr id="8512" name="Google Shape;8296;g344d4b5e9c3_27_1194">
            <a:extLst>
              <a:ext uri="{FF2B5EF4-FFF2-40B4-BE49-F238E27FC236}">
                <a16:creationId xmlns:a16="http://schemas.microsoft.com/office/drawing/2014/main" id="{A9000B05-DB5F-F25D-1EA6-9D19F0E0CAE6}"/>
              </a:ext>
            </a:extLst>
          </p:cNvPr>
          <p:cNvCxnSpPr/>
          <p:nvPr/>
        </p:nvCxnSpPr>
        <p:spPr>
          <a:xfrm flipH="1">
            <a:off x="18429680" y="21343811"/>
            <a:ext cx="53400" cy="36600"/>
          </a:xfrm>
          <a:prstGeom prst="straightConnector1">
            <a:avLst/>
          </a:prstGeom>
          <a:noFill/>
          <a:ln w="16400" cap="flat" cmpd="sng">
            <a:solidFill>
              <a:srgbClr val="A4001D"/>
            </a:solidFill>
            <a:prstDash val="solid"/>
            <a:round/>
            <a:headEnd type="none" w="sm" len="sm"/>
            <a:tailEnd type="none" w="sm" len="sm"/>
          </a:ln>
        </p:spPr>
      </p:cxnSp>
      <p:cxnSp>
        <p:nvCxnSpPr>
          <p:cNvPr id="8513" name="Google Shape;8297;g344d4b5e9c3_27_1194">
            <a:extLst>
              <a:ext uri="{FF2B5EF4-FFF2-40B4-BE49-F238E27FC236}">
                <a16:creationId xmlns:a16="http://schemas.microsoft.com/office/drawing/2014/main" id="{5AD56F1D-64EE-623C-A525-A6DAE721381D}"/>
              </a:ext>
            </a:extLst>
          </p:cNvPr>
          <p:cNvCxnSpPr/>
          <p:nvPr/>
        </p:nvCxnSpPr>
        <p:spPr>
          <a:xfrm>
            <a:off x="18480681" y="21338269"/>
            <a:ext cx="69900" cy="47700"/>
          </a:xfrm>
          <a:prstGeom prst="straightConnector1">
            <a:avLst/>
          </a:prstGeom>
          <a:noFill/>
          <a:ln w="16400" cap="flat" cmpd="sng">
            <a:solidFill>
              <a:srgbClr val="A4001D"/>
            </a:solidFill>
            <a:prstDash val="solid"/>
            <a:round/>
            <a:headEnd type="none" w="sm" len="sm"/>
            <a:tailEnd type="none" w="sm" len="sm"/>
          </a:ln>
        </p:spPr>
      </p:cxnSp>
      <p:sp>
        <p:nvSpPr>
          <p:cNvPr id="8514" name="Google Shape;8292;g344d4b5e9c3_27_1194">
            <a:extLst>
              <a:ext uri="{FF2B5EF4-FFF2-40B4-BE49-F238E27FC236}">
                <a16:creationId xmlns:a16="http://schemas.microsoft.com/office/drawing/2014/main" id="{05D8DEA0-AA58-85E6-2302-8FB6BFF0BC70}"/>
              </a:ext>
            </a:extLst>
          </p:cNvPr>
          <p:cNvSpPr/>
          <p:nvPr/>
        </p:nvSpPr>
        <p:spPr>
          <a:xfrm>
            <a:off x="19992285" y="21204179"/>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518" name="Google Shape;8293;g344d4b5e9c3_27_1194">
            <a:extLst>
              <a:ext uri="{FF2B5EF4-FFF2-40B4-BE49-F238E27FC236}">
                <a16:creationId xmlns:a16="http://schemas.microsoft.com/office/drawing/2014/main" id="{5AF21A98-79B5-5900-EB9E-A010AB7E606E}"/>
              </a:ext>
            </a:extLst>
          </p:cNvPr>
          <p:cNvCxnSpPr>
            <a:cxnSpLocks/>
          </p:cNvCxnSpPr>
          <p:nvPr/>
        </p:nvCxnSpPr>
        <p:spPr>
          <a:xfrm>
            <a:off x="20032729" y="21278592"/>
            <a:ext cx="0" cy="70384"/>
          </a:xfrm>
          <a:prstGeom prst="straightConnector1">
            <a:avLst/>
          </a:prstGeom>
          <a:noFill/>
          <a:ln w="16400" cap="flat" cmpd="sng">
            <a:solidFill>
              <a:schemeClr val="dk1"/>
            </a:solidFill>
            <a:prstDash val="solid"/>
            <a:round/>
            <a:headEnd type="none" w="sm" len="sm"/>
            <a:tailEnd type="none" w="sm" len="sm"/>
          </a:ln>
        </p:spPr>
      </p:cxnSp>
      <p:cxnSp>
        <p:nvCxnSpPr>
          <p:cNvPr id="8519" name="Google Shape;8294;g344d4b5e9c3_27_1194">
            <a:extLst>
              <a:ext uri="{FF2B5EF4-FFF2-40B4-BE49-F238E27FC236}">
                <a16:creationId xmlns:a16="http://schemas.microsoft.com/office/drawing/2014/main" id="{77702B01-27EC-4002-F643-F499F2F77C67}"/>
              </a:ext>
            </a:extLst>
          </p:cNvPr>
          <p:cNvCxnSpPr>
            <a:cxnSpLocks/>
            <a:stCxn id="8514" idx="4"/>
          </p:cNvCxnSpPr>
          <p:nvPr/>
        </p:nvCxnSpPr>
        <p:spPr>
          <a:xfrm flipH="1">
            <a:off x="19988985" y="21268676"/>
            <a:ext cx="43463" cy="47656"/>
          </a:xfrm>
          <a:prstGeom prst="straightConnector1">
            <a:avLst/>
          </a:prstGeom>
          <a:noFill/>
          <a:ln w="16400" cap="flat" cmpd="sng">
            <a:solidFill>
              <a:schemeClr val="dk1"/>
            </a:solidFill>
            <a:prstDash val="solid"/>
            <a:round/>
            <a:headEnd type="none" w="sm" len="sm"/>
            <a:tailEnd type="none" w="sm" len="sm"/>
          </a:ln>
        </p:spPr>
      </p:cxnSp>
      <p:cxnSp>
        <p:nvCxnSpPr>
          <p:cNvPr id="8520" name="Google Shape;8295;g344d4b5e9c3_27_1194">
            <a:extLst>
              <a:ext uri="{FF2B5EF4-FFF2-40B4-BE49-F238E27FC236}">
                <a16:creationId xmlns:a16="http://schemas.microsoft.com/office/drawing/2014/main" id="{BB2B8906-7ED7-B1AB-35EB-B8BF7EA25D01}"/>
              </a:ext>
            </a:extLst>
          </p:cNvPr>
          <p:cNvCxnSpPr>
            <a:cxnSpLocks/>
            <a:stCxn id="8514" idx="4"/>
          </p:cNvCxnSpPr>
          <p:nvPr/>
        </p:nvCxnSpPr>
        <p:spPr>
          <a:xfrm>
            <a:off x="20032448" y="21268676"/>
            <a:ext cx="49688" cy="23811"/>
          </a:xfrm>
          <a:prstGeom prst="straightConnector1">
            <a:avLst/>
          </a:prstGeom>
          <a:noFill/>
          <a:ln w="16400" cap="flat" cmpd="sng">
            <a:solidFill>
              <a:schemeClr val="dk1"/>
            </a:solidFill>
            <a:prstDash val="solid"/>
            <a:round/>
            <a:headEnd type="none" w="sm" len="sm"/>
            <a:tailEnd type="none" w="sm" len="sm"/>
          </a:ln>
        </p:spPr>
      </p:cxnSp>
      <p:cxnSp>
        <p:nvCxnSpPr>
          <p:cNvPr id="8521" name="Google Shape;8296;g344d4b5e9c3_27_1194">
            <a:extLst>
              <a:ext uri="{FF2B5EF4-FFF2-40B4-BE49-F238E27FC236}">
                <a16:creationId xmlns:a16="http://schemas.microsoft.com/office/drawing/2014/main" id="{225CE58A-9234-1D82-25C8-B6A9A43A589F}"/>
              </a:ext>
            </a:extLst>
          </p:cNvPr>
          <p:cNvCxnSpPr/>
          <p:nvPr/>
        </p:nvCxnSpPr>
        <p:spPr>
          <a:xfrm flipH="1">
            <a:off x="19979081" y="21348574"/>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522" name="Google Shape;8297;g344d4b5e9c3_27_1194">
            <a:extLst>
              <a:ext uri="{FF2B5EF4-FFF2-40B4-BE49-F238E27FC236}">
                <a16:creationId xmlns:a16="http://schemas.microsoft.com/office/drawing/2014/main" id="{0CCDACF1-5CDB-4E9C-F21F-F8A832B25193}"/>
              </a:ext>
            </a:extLst>
          </p:cNvPr>
          <p:cNvCxnSpPr/>
          <p:nvPr/>
        </p:nvCxnSpPr>
        <p:spPr>
          <a:xfrm>
            <a:off x="20030082" y="21343032"/>
            <a:ext cx="69900" cy="47700"/>
          </a:xfrm>
          <a:prstGeom prst="straightConnector1">
            <a:avLst/>
          </a:prstGeom>
          <a:noFill/>
          <a:ln w="16400" cap="flat" cmpd="sng">
            <a:solidFill>
              <a:schemeClr val="dk1"/>
            </a:solidFill>
            <a:prstDash val="solid"/>
            <a:round/>
            <a:headEnd type="none" w="sm" len="sm"/>
            <a:tailEnd type="none" w="sm" len="sm"/>
          </a:ln>
        </p:spPr>
      </p:cxnSp>
      <p:sp>
        <p:nvSpPr>
          <p:cNvPr id="8529" name="Google Shape;8292;g344d4b5e9c3_27_1194">
            <a:extLst>
              <a:ext uri="{FF2B5EF4-FFF2-40B4-BE49-F238E27FC236}">
                <a16:creationId xmlns:a16="http://schemas.microsoft.com/office/drawing/2014/main" id="{AD594C62-76D9-3073-FEB9-02A322A5E577}"/>
              </a:ext>
            </a:extLst>
          </p:cNvPr>
          <p:cNvSpPr/>
          <p:nvPr/>
        </p:nvSpPr>
        <p:spPr>
          <a:xfrm>
            <a:off x="19229323" y="21199416"/>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530" name="Google Shape;8293;g344d4b5e9c3_27_1194">
            <a:extLst>
              <a:ext uri="{FF2B5EF4-FFF2-40B4-BE49-F238E27FC236}">
                <a16:creationId xmlns:a16="http://schemas.microsoft.com/office/drawing/2014/main" id="{B5DB0783-D951-2763-91B1-9E903B226780}"/>
              </a:ext>
            </a:extLst>
          </p:cNvPr>
          <p:cNvCxnSpPr>
            <a:cxnSpLocks/>
          </p:cNvCxnSpPr>
          <p:nvPr/>
        </p:nvCxnSpPr>
        <p:spPr>
          <a:xfrm>
            <a:off x="19269767" y="21273829"/>
            <a:ext cx="0" cy="70384"/>
          </a:xfrm>
          <a:prstGeom prst="straightConnector1">
            <a:avLst/>
          </a:prstGeom>
          <a:noFill/>
          <a:ln w="16400" cap="flat" cmpd="sng">
            <a:solidFill>
              <a:schemeClr val="dk1"/>
            </a:solidFill>
            <a:prstDash val="solid"/>
            <a:round/>
            <a:headEnd type="none" w="sm" len="sm"/>
            <a:tailEnd type="none" w="sm" len="sm"/>
          </a:ln>
        </p:spPr>
      </p:cxnSp>
      <p:cxnSp>
        <p:nvCxnSpPr>
          <p:cNvPr id="8531" name="Google Shape;8294;g344d4b5e9c3_27_1194">
            <a:extLst>
              <a:ext uri="{FF2B5EF4-FFF2-40B4-BE49-F238E27FC236}">
                <a16:creationId xmlns:a16="http://schemas.microsoft.com/office/drawing/2014/main" id="{743F4F05-4C96-7CDA-7D6D-A4DC0B3584E7}"/>
              </a:ext>
            </a:extLst>
          </p:cNvPr>
          <p:cNvCxnSpPr>
            <a:cxnSpLocks/>
            <a:stCxn id="8529" idx="4"/>
          </p:cNvCxnSpPr>
          <p:nvPr/>
        </p:nvCxnSpPr>
        <p:spPr>
          <a:xfrm flipH="1">
            <a:off x="19226023" y="21263913"/>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532" name="Google Shape;8295;g344d4b5e9c3_27_1194">
            <a:extLst>
              <a:ext uri="{FF2B5EF4-FFF2-40B4-BE49-F238E27FC236}">
                <a16:creationId xmlns:a16="http://schemas.microsoft.com/office/drawing/2014/main" id="{2CF32D4D-EC52-7FAA-1EDB-2CEDE1D06E8E}"/>
              </a:ext>
            </a:extLst>
          </p:cNvPr>
          <p:cNvCxnSpPr>
            <a:cxnSpLocks/>
            <a:stCxn id="8529" idx="4"/>
          </p:cNvCxnSpPr>
          <p:nvPr/>
        </p:nvCxnSpPr>
        <p:spPr>
          <a:xfrm>
            <a:off x="19269486" y="21263913"/>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534" name="Google Shape;8296;g344d4b5e9c3_27_1194">
            <a:extLst>
              <a:ext uri="{FF2B5EF4-FFF2-40B4-BE49-F238E27FC236}">
                <a16:creationId xmlns:a16="http://schemas.microsoft.com/office/drawing/2014/main" id="{B7AFE3E6-5CB8-85C6-D928-AA10EF214290}"/>
              </a:ext>
            </a:extLst>
          </p:cNvPr>
          <p:cNvCxnSpPr/>
          <p:nvPr/>
        </p:nvCxnSpPr>
        <p:spPr>
          <a:xfrm flipH="1">
            <a:off x="19216119" y="21343811"/>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06" name="Google Shape;8297;g344d4b5e9c3_27_1194">
            <a:extLst>
              <a:ext uri="{FF2B5EF4-FFF2-40B4-BE49-F238E27FC236}">
                <a16:creationId xmlns:a16="http://schemas.microsoft.com/office/drawing/2014/main" id="{5298A4F0-99C5-E85B-4CEC-D56E4C65E0CF}"/>
              </a:ext>
            </a:extLst>
          </p:cNvPr>
          <p:cNvCxnSpPr/>
          <p:nvPr/>
        </p:nvCxnSpPr>
        <p:spPr>
          <a:xfrm>
            <a:off x="19267120" y="21338269"/>
            <a:ext cx="69900" cy="47700"/>
          </a:xfrm>
          <a:prstGeom prst="straightConnector1">
            <a:avLst/>
          </a:prstGeom>
          <a:noFill/>
          <a:ln w="16400" cap="flat" cmpd="sng">
            <a:solidFill>
              <a:schemeClr val="dk1"/>
            </a:solidFill>
            <a:prstDash val="solid"/>
            <a:round/>
            <a:headEnd type="none" w="sm" len="sm"/>
            <a:tailEnd type="none" w="sm" len="sm"/>
          </a:ln>
        </p:spPr>
      </p:cxnSp>
      <p:sp>
        <p:nvSpPr>
          <p:cNvPr id="8707" name="Google Shape;8292;g344d4b5e9c3_27_1194">
            <a:extLst>
              <a:ext uri="{FF2B5EF4-FFF2-40B4-BE49-F238E27FC236}">
                <a16:creationId xmlns:a16="http://schemas.microsoft.com/office/drawing/2014/main" id="{7B722EED-96D6-FAAF-68D7-AA60CBCA8192}"/>
              </a:ext>
            </a:extLst>
          </p:cNvPr>
          <p:cNvSpPr/>
          <p:nvPr/>
        </p:nvSpPr>
        <p:spPr>
          <a:xfrm>
            <a:off x="19374747" y="21197035"/>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08" name="Google Shape;8293;g344d4b5e9c3_27_1194">
            <a:extLst>
              <a:ext uri="{FF2B5EF4-FFF2-40B4-BE49-F238E27FC236}">
                <a16:creationId xmlns:a16="http://schemas.microsoft.com/office/drawing/2014/main" id="{2A2E9DB5-EEC1-5A87-F8A5-B908D0BADF14}"/>
              </a:ext>
            </a:extLst>
          </p:cNvPr>
          <p:cNvCxnSpPr>
            <a:cxnSpLocks/>
          </p:cNvCxnSpPr>
          <p:nvPr/>
        </p:nvCxnSpPr>
        <p:spPr>
          <a:xfrm>
            <a:off x="19415191" y="21271448"/>
            <a:ext cx="0" cy="70384"/>
          </a:xfrm>
          <a:prstGeom prst="straightConnector1">
            <a:avLst/>
          </a:prstGeom>
          <a:noFill/>
          <a:ln w="16400" cap="flat" cmpd="sng">
            <a:solidFill>
              <a:schemeClr val="dk1"/>
            </a:solidFill>
            <a:prstDash val="solid"/>
            <a:round/>
            <a:headEnd type="none" w="sm" len="sm"/>
            <a:tailEnd type="none" w="sm" len="sm"/>
          </a:ln>
        </p:spPr>
      </p:cxnSp>
      <p:cxnSp>
        <p:nvCxnSpPr>
          <p:cNvPr id="8709" name="Google Shape;8294;g344d4b5e9c3_27_1194">
            <a:extLst>
              <a:ext uri="{FF2B5EF4-FFF2-40B4-BE49-F238E27FC236}">
                <a16:creationId xmlns:a16="http://schemas.microsoft.com/office/drawing/2014/main" id="{B803114B-83E7-71FF-3387-B9BA09B74EDA}"/>
              </a:ext>
            </a:extLst>
          </p:cNvPr>
          <p:cNvCxnSpPr>
            <a:cxnSpLocks/>
            <a:stCxn id="8707" idx="4"/>
          </p:cNvCxnSpPr>
          <p:nvPr/>
        </p:nvCxnSpPr>
        <p:spPr>
          <a:xfrm flipH="1">
            <a:off x="19371447" y="21261532"/>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10" name="Google Shape;8295;g344d4b5e9c3_27_1194">
            <a:extLst>
              <a:ext uri="{FF2B5EF4-FFF2-40B4-BE49-F238E27FC236}">
                <a16:creationId xmlns:a16="http://schemas.microsoft.com/office/drawing/2014/main" id="{40849C55-C921-1D29-42D1-809D0C980BF6}"/>
              </a:ext>
            </a:extLst>
          </p:cNvPr>
          <p:cNvCxnSpPr>
            <a:cxnSpLocks/>
            <a:stCxn id="8707" idx="4"/>
          </p:cNvCxnSpPr>
          <p:nvPr/>
        </p:nvCxnSpPr>
        <p:spPr>
          <a:xfrm>
            <a:off x="19414910" y="21261532"/>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11" name="Google Shape;8296;g344d4b5e9c3_27_1194">
            <a:extLst>
              <a:ext uri="{FF2B5EF4-FFF2-40B4-BE49-F238E27FC236}">
                <a16:creationId xmlns:a16="http://schemas.microsoft.com/office/drawing/2014/main" id="{BE7064F8-C8D9-ACBA-964E-88AB726CAA48}"/>
              </a:ext>
            </a:extLst>
          </p:cNvPr>
          <p:cNvCxnSpPr/>
          <p:nvPr/>
        </p:nvCxnSpPr>
        <p:spPr>
          <a:xfrm flipH="1">
            <a:off x="19361543" y="21341430"/>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12" name="Google Shape;8297;g344d4b5e9c3_27_1194">
            <a:extLst>
              <a:ext uri="{FF2B5EF4-FFF2-40B4-BE49-F238E27FC236}">
                <a16:creationId xmlns:a16="http://schemas.microsoft.com/office/drawing/2014/main" id="{0AD8C80B-EE5D-0A27-1217-2CD98B2566DD}"/>
              </a:ext>
            </a:extLst>
          </p:cNvPr>
          <p:cNvCxnSpPr/>
          <p:nvPr/>
        </p:nvCxnSpPr>
        <p:spPr>
          <a:xfrm>
            <a:off x="19412544" y="21335888"/>
            <a:ext cx="69900" cy="47700"/>
          </a:xfrm>
          <a:prstGeom prst="straightConnector1">
            <a:avLst/>
          </a:prstGeom>
          <a:noFill/>
          <a:ln w="16400" cap="flat" cmpd="sng">
            <a:solidFill>
              <a:schemeClr val="dk1"/>
            </a:solidFill>
            <a:prstDash val="solid"/>
            <a:round/>
            <a:headEnd type="none" w="sm" len="sm"/>
            <a:tailEnd type="none" w="sm" len="sm"/>
          </a:ln>
        </p:spPr>
      </p:cxnSp>
      <p:sp>
        <p:nvSpPr>
          <p:cNvPr id="8713" name="Google Shape;8292;g344d4b5e9c3_27_1194">
            <a:extLst>
              <a:ext uri="{FF2B5EF4-FFF2-40B4-BE49-F238E27FC236}">
                <a16:creationId xmlns:a16="http://schemas.microsoft.com/office/drawing/2014/main" id="{88556FB6-6DB2-0BA1-8A25-C7ED845C7102}"/>
              </a:ext>
            </a:extLst>
          </p:cNvPr>
          <p:cNvSpPr/>
          <p:nvPr/>
        </p:nvSpPr>
        <p:spPr>
          <a:xfrm>
            <a:off x="19847822"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14" name="Google Shape;8293;g344d4b5e9c3_27_1194">
            <a:extLst>
              <a:ext uri="{FF2B5EF4-FFF2-40B4-BE49-F238E27FC236}">
                <a16:creationId xmlns:a16="http://schemas.microsoft.com/office/drawing/2014/main" id="{94A995E1-4B82-942C-285B-13411AED0CB7}"/>
              </a:ext>
            </a:extLst>
          </p:cNvPr>
          <p:cNvCxnSpPr>
            <a:cxnSpLocks/>
          </p:cNvCxnSpPr>
          <p:nvPr/>
        </p:nvCxnSpPr>
        <p:spPr>
          <a:xfrm>
            <a:off x="19888266"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8715" name="Google Shape;8294;g344d4b5e9c3_27_1194">
            <a:extLst>
              <a:ext uri="{FF2B5EF4-FFF2-40B4-BE49-F238E27FC236}">
                <a16:creationId xmlns:a16="http://schemas.microsoft.com/office/drawing/2014/main" id="{7CDC6A51-A29D-83A3-5E7E-79E2D9C6AD4A}"/>
              </a:ext>
            </a:extLst>
          </p:cNvPr>
          <p:cNvCxnSpPr>
            <a:cxnSpLocks/>
            <a:stCxn id="8713" idx="4"/>
          </p:cNvCxnSpPr>
          <p:nvPr/>
        </p:nvCxnSpPr>
        <p:spPr>
          <a:xfrm flipH="1">
            <a:off x="19844522"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16" name="Google Shape;8295;g344d4b5e9c3_27_1194">
            <a:extLst>
              <a:ext uri="{FF2B5EF4-FFF2-40B4-BE49-F238E27FC236}">
                <a16:creationId xmlns:a16="http://schemas.microsoft.com/office/drawing/2014/main" id="{DF67373D-5CA0-EA07-ADC9-800C974A9654}"/>
              </a:ext>
            </a:extLst>
          </p:cNvPr>
          <p:cNvCxnSpPr>
            <a:cxnSpLocks/>
            <a:stCxn id="8713" idx="4"/>
          </p:cNvCxnSpPr>
          <p:nvPr/>
        </p:nvCxnSpPr>
        <p:spPr>
          <a:xfrm>
            <a:off x="19887985"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17" name="Google Shape;8296;g344d4b5e9c3_27_1194">
            <a:extLst>
              <a:ext uri="{FF2B5EF4-FFF2-40B4-BE49-F238E27FC236}">
                <a16:creationId xmlns:a16="http://schemas.microsoft.com/office/drawing/2014/main" id="{69AB506A-3FD3-A8AA-3CCA-C869F2FB605C}"/>
              </a:ext>
            </a:extLst>
          </p:cNvPr>
          <p:cNvCxnSpPr/>
          <p:nvPr/>
        </p:nvCxnSpPr>
        <p:spPr>
          <a:xfrm flipH="1">
            <a:off x="19834618"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18" name="Google Shape;8297;g344d4b5e9c3_27_1194">
            <a:extLst>
              <a:ext uri="{FF2B5EF4-FFF2-40B4-BE49-F238E27FC236}">
                <a16:creationId xmlns:a16="http://schemas.microsoft.com/office/drawing/2014/main" id="{767E5189-DE93-A0FB-6E23-EACB97766FA6}"/>
              </a:ext>
            </a:extLst>
          </p:cNvPr>
          <p:cNvCxnSpPr/>
          <p:nvPr/>
        </p:nvCxnSpPr>
        <p:spPr>
          <a:xfrm>
            <a:off x="19885619"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8719" name="Google Shape;8292;g344d4b5e9c3_27_1194">
            <a:extLst>
              <a:ext uri="{FF2B5EF4-FFF2-40B4-BE49-F238E27FC236}">
                <a16:creationId xmlns:a16="http://schemas.microsoft.com/office/drawing/2014/main" id="{D836C16E-F0C4-8CE2-8DA2-5E47756F984D}"/>
              </a:ext>
            </a:extLst>
          </p:cNvPr>
          <p:cNvSpPr/>
          <p:nvPr/>
        </p:nvSpPr>
        <p:spPr>
          <a:xfrm>
            <a:off x="19692247"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20" name="Google Shape;8293;g344d4b5e9c3_27_1194">
            <a:extLst>
              <a:ext uri="{FF2B5EF4-FFF2-40B4-BE49-F238E27FC236}">
                <a16:creationId xmlns:a16="http://schemas.microsoft.com/office/drawing/2014/main" id="{D7439D13-8DAC-FAAA-6692-BCFF08A97D3B}"/>
              </a:ext>
            </a:extLst>
          </p:cNvPr>
          <p:cNvCxnSpPr>
            <a:cxnSpLocks/>
          </p:cNvCxnSpPr>
          <p:nvPr/>
        </p:nvCxnSpPr>
        <p:spPr>
          <a:xfrm>
            <a:off x="19732691"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8721" name="Google Shape;8294;g344d4b5e9c3_27_1194">
            <a:extLst>
              <a:ext uri="{FF2B5EF4-FFF2-40B4-BE49-F238E27FC236}">
                <a16:creationId xmlns:a16="http://schemas.microsoft.com/office/drawing/2014/main" id="{DC51E040-B26C-0648-EC94-2FB326BBF7CA}"/>
              </a:ext>
            </a:extLst>
          </p:cNvPr>
          <p:cNvCxnSpPr>
            <a:cxnSpLocks/>
            <a:stCxn id="8719" idx="4"/>
          </p:cNvCxnSpPr>
          <p:nvPr/>
        </p:nvCxnSpPr>
        <p:spPr>
          <a:xfrm flipH="1">
            <a:off x="19688947"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22" name="Google Shape;8295;g344d4b5e9c3_27_1194">
            <a:extLst>
              <a:ext uri="{FF2B5EF4-FFF2-40B4-BE49-F238E27FC236}">
                <a16:creationId xmlns:a16="http://schemas.microsoft.com/office/drawing/2014/main" id="{BEE07016-4CFB-255D-1035-8DA690FA0C7D}"/>
              </a:ext>
            </a:extLst>
          </p:cNvPr>
          <p:cNvCxnSpPr>
            <a:cxnSpLocks/>
            <a:stCxn id="8719" idx="4"/>
          </p:cNvCxnSpPr>
          <p:nvPr/>
        </p:nvCxnSpPr>
        <p:spPr>
          <a:xfrm>
            <a:off x="19732410"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23" name="Google Shape;8296;g344d4b5e9c3_27_1194">
            <a:extLst>
              <a:ext uri="{FF2B5EF4-FFF2-40B4-BE49-F238E27FC236}">
                <a16:creationId xmlns:a16="http://schemas.microsoft.com/office/drawing/2014/main" id="{B6A4B237-7FF6-E947-06D8-B78271DAF8D3}"/>
              </a:ext>
            </a:extLst>
          </p:cNvPr>
          <p:cNvCxnSpPr/>
          <p:nvPr/>
        </p:nvCxnSpPr>
        <p:spPr>
          <a:xfrm flipH="1">
            <a:off x="19679043"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24" name="Google Shape;8297;g344d4b5e9c3_27_1194">
            <a:extLst>
              <a:ext uri="{FF2B5EF4-FFF2-40B4-BE49-F238E27FC236}">
                <a16:creationId xmlns:a16="http://schemas.microsoft.com/office/drawing/2014/main" id="{41277AFD-0BA1-FDBE-1379-1FB1DECD9976}"/>
              </a:ext>
            </a:extLst>
          </p:cNvPr>
          <p:cNvCxnSpPr/>
          <p:nvPr/>
        </p:nvCxnSpPr>
        <p:spPr>
          <a:xfrm>
            <a:off x="19730044"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8725" name="Google Shape;8292;g344d4b5e9c3_27_1194">
            <a:extLst>
              <a:ext uri="{FF2B5EF4-FFF2-40B4-BE49-F238E27FC236}">
                <a16:creationId xmlns:a16="http://schemas.microsoft.com/office/drawing/2014/main" id="{6292A24C-DC8A-F47B-9856-BC7939BB35EA}"/>
              </a:ext>
            </a:extLst>
          </p:cNvPr>
          <p:cNvSpPr/>
          <p:nvPr/>
        </p:nvSpPr>
        <p:spPr>
          <a:xfrm>
            <a:off x="19530322"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26" name="Google Shape;8293;g344d4b5e9c3_27_1194">
            <a:extLst>
              <a:ext uri="{FF2B5EF4-FFF2-40B4-BE49-F238E27FC236}">
                <a16:creationId xmlns:a16="http://schemas.microsoft.com/office/drawing/2014/main" id="{858EC5E2-D6A4-8C4D-2655-7851BF2E77B4}"/>
              </a:ext>
            </a:extLst>
          </p:cNvPr>
          <p:cNvCxnSpPr>
            <a:cxnSpLocks/>
          </p:cNvCxnSpPr>
          <p:nvPr/>
        </p:nvCxnSpPr>
        <p:spPr>
          <a:xfrm>
            <a:off x="19570766"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8727" name="Google Shape;8294;g344d4b5e9c3_27_1194">
            <a:extLst>
              <a:ext uri="{FF2B5EF4-FFF2-40B4-BE49-F238E27FC236}">
                <a16:creationId xmlns:a16="http://schemas.microsoft.com/office/drawing/2014/main" id="{0471876F-55F3-D57A-4ADC-6B9630749770}"/>
              </a:ext>
            </a:extLst>
          </p:cNvPr>
          <p:cNvCxnSpPr>
            <a:cxnSpLocks/>
            <a:stCxn id="8725" idx="4"/>
          </p:cNvCxnSpPr>
          <p:nvPr/>
        </p:nvCxnSpPr>
        <p:spPr>
          <a:xfrm flipH="1">
            <a:off x="19527022"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28" name="Google Shape;8295;g344d4b5e9c3_27_1194">
            <a:extLst>
              <a:ext uri="{FF2B5EF4-FFF2-40B4-BE49-F238E27FC236}">
                <a16:creationId xmlns:a16="http://schemas.microsoft.com/office/drawing/2014/main" id="{1DF04F02-86B5-4D76-6F89-D997C87C611B}"/>
              </a:ext>
            </a:extLst>
          </p:cNvPr>
          <p:cNvCxnSpPr>
            <a:cxnSpLocks/>
            <a:stCxn id="8725" idx="4"/>
          </p:cNvCxnSpPr>
          <p:nvPr/>
        </p:nvCxnSpPr>
        <p:spPr>
          <a:xfrm>
            <a:off x="19570485"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29" name="Google Shape;8296;g344d4b5e9c3_27_1194">
            <a:extLst>
              <a:ext uri="{FF2B5EF4-FFF2-40B4-BE49-F238E27FC236}">
                <a16:creationId xmlns:a16="http://schemas.microsoft.com/office/drawing/2014/main" id="{9699DB8D-4899-F3CD-1671-FE2B244CBE6F}"/>
              </a:ext>
            </a:extLst>
          </p:cNvPr>
          <p:cNvCxnSpPr/>
          <p:nvPr/>
        </p:nvCxnSpPr>
        <p:spPr>
          <a:xfrm flipH="1">
            <a:off x="19517118"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30" name="Google Shape;8297;g344d4b5e9c3_27_1194">
            <a:extLst>
              <a:ext uri="{FF2B5EF4-FFF2-40B4-BE49-F238E27FC236}">
                <a16:creationId xmlns:a16="http://schemas.microsoft.com/office/drawing/2014/main" id="{59A8F880-1394-F7BA-3213-74C278D049FE}"/>
              </a:ext>
            </a:extLst>
          </p:cNvPr>
          <p:cNvCxnSpPr/>
          <p:nvPr/>
        </p:nvCxnSpPr>
        <p:spPr>
          <a:xfrm>
            <a:off x="19568119"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8731" name="Google Shape;8292;g344d4b5e9c3_27_1194">
            <a:extLst>
              <a:ext uri="{FF2B5EF4-FFF2-40B4-BE49-F238E27FC236}">
                <a16:creationId xmlns:a16="http://schemas.microsoft.com/office/drawing/2014/main" id="{13FD6843-CC80-56B7-852E-32D7B4EBBAEC}"/>
              </a:ext>
            </a:extLst>
          </p:cNvPr>
          <p:cNvSpPr/>
          <p:nvPr/>
        </p:nvSpPr>
        <p:spPr>
          <a:xfrm>
            <a:off x="20147860"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32" name="Google Shape;8293;g344d4b5e9c3_27_1194">
            <a:extLst>
              <a:ext uri="{FF2B5EF4-FFF2-40B4-BE49-F238E27FC236}">
                <a16:creationId xmlns:a16="http://schemas.microsoft.com/office/drawing/2014/main" id="{E1DA004D-36D8-3444-C225-B6E3A6DA0BF1}"/>
              </a:ext>
            </a:extLst>
          </p:cNvPr>
          <p:cNvCxnSpPr>
            <a:cxnSpLocks/>
          </p:cNvCxnSpPr>
          <p:nvPr/>
        </p:nvCxnSpPr>
        <p:spPr>
          <a:xfrm>
            <a:off x="20188304"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8733" name="Google Shape;8294;g344d4b5e9c3_27_1194">
            <a:extLst>
              <a:ext uri="{FF2B5EF4-FFF2-40B4-BE49-F238E27FC236}">
                <a16:creationId xmlns:a16="http://schemas.microsoft.com/office/drawing/2014/main" id="{E4F7E8A5-6D98-C2FC-C272-1F5FA65AF721}"/>
              </a:ext>
            </a:extLst>
          </p:cNvPr>
          <p:cNvCxnSpPr>
            <a:cxnSpLocks/>
            <a:stCxn id="8731" idx="4"/>
          </p:cNvCxnSpPr>
          <p:nvPr/>
        </p:nvCxnSpPr>
        <p:spPr>
          <a:xfrm flipH="1">
            <a:off x="20144560"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34" name="Google Shape;8295;g344d4b5e9c3_27_1194">
            <a:extLst>
              <a:ext uri="{FF2B5EF4-FFF2-40B4-BE49-F238E27FC236}">
                <a16:creationId xmlns:a16="http://schemas.microsoft.com/office/drawing/2014/main" id="{2EF2BA70-2022-46F1-5CE2-C5C2F9D7DA0F}"/>
              </a:ext>
            </a:extLst>
          </p:cNvPr>
          <p:cNvCxnSpPr>
            <a:cxnSpLocks/>
            <a:stCxn id="8731" idx="4"/>
          </p:cNvCxnSpPr>
          <p:nvPr/>
        </p:nvCxnSpPr>
        <p:spPr>
          <a:xfrm>
            <a:off x="20188023"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35" name="Google Shape;8296;g344d4b5e9c3_27_1194">
            <a:extLst>
              <a:ext uri="{FF2B5EF4-FFF2-40B4-BE49-F238E27FC236}">
                <a16:creationId xmlns:a16="http://schemas.microsoft.com/office/drawing/2014/main" id="{4D8BFA91-5AF5-F1CA-557C-C55A5BF4C187}"/>
              </a:ext>
            </a:extLst>
          </p:cNvPr>
          <p:cNvCxnSpPr/>
          <p:nvPr/>
        </p:nvCxnSpPr>
        <p:spPr>
          <a:xfrm flipH="1">
            <a:off x="20134656"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36" name="Google Shape;8297;g344d4b5e9c3_27_1194">
            <a:extLst>
              <a:ext uri="{FF2B5EF4-FFF2-40B4-BE49-F238E27FC236}">
                <a16:creationId xmlns:a16="http://schemas.microsoft.com/office/drawing/2014/main" id="{8412BB21-5512-20F6-ECD2-71C274CE181D}"/>
              </a:ext>
            </a:extLst>
          </p:cNvPr>
          <p:cNvCxnSpPr/>
          <p:nvPr/>
        </p:nvCxnSpPr>
        <p:spPr>
          <a:xfrm>
            <a:off x="20185657"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8737" name="Google Shape;8292;g344d4b5e9c3_27_1194">
            <a:extLst>
              <a:ext uri="{FF2B5EF4-FFF2-40B4-BE49-F238E27FC236}">
                <a16:creationId xmlns:a16="http://schemas.microsoft.com/office/drawing/2014/main" id="{3BA9D218-DD63-814C-E107-7D4A569D2867}"/>
              </a:ext>
            </a:extLst>
          </p:cNvPr>
          <p:cNvSpPr/>
          <p:nvPr/>
        </p:nvSpPr>
        <p:spPr>
          <a:xfrm>
            <a:off x="19083621"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38" name="Google Shape;8293;g344d4b5e9c3_27_1194">
            <a:extLst>
              <a:ext uri="{FF2B5EF4-FFF2-40B4-BE49-F238E27FC236}">
                <a16:creationId xmlns:a16="http://schemas.microsoft.com/office/drawing/2014/main" id="{BE346D02-8372-3AE0-AE07-840D9079DB4B}"/>
              </a:ext>
            </a:extLst>
          </p:cNvPr>
          <p:cNvCxnSpPr>
            <a:cxnSpLocks/>
          </p:cNvCxnSpPr>
          <p:nvPr/>
        </p:nvCxnSpPr>
        <p:spPr>
          <a:xfrm>
            <a:off x="19124065"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8739" name="Google Shape;8294;g344d4b5e9c3_27_1194">
            <a:extLst>
              <a:ext uri="{FF2B5EF4-FFF2-40B4-BE49-F238E27FC236}">
                <a16:creationId xmlns:a16="http://schemas.microsoft.com/office/drawing/2014/main" id="{A599CACA-7252-6E4E-7635-B3E8C099F29D}"/>
              </a:ext>
            </a:extLst>
          </p:cNvPr>
          <p:cNvCxnSpPr>
            <a:cxnSpLocks/>
            <a:stCxn id="8737" idx="4"/>
          </p:cNvCxnSpPr>
          <p:nvPr/>
        </p:nvCxnSpPr>
        <p:spPr>
          <a:xfrm flipH="1">
            <a:off x="19080321"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40" name="Google Shape;8295;g344d4b5e9c3_27_1194">
            <a:extLst>
              <a:ext uri="{FF2B5EF4-FFF2-40B4-BE49-F238E27FC236}">
                <a16:creationId xmlns:a16="http://schemas.microsoft.com/office/drawing/2014/main" id="{88E9FC32-46F2-D99D-0C98-A0F71005F918}"/>
              </a:ext>
            </a:extLst>
          </p:cNvPr>
          <p:cNvCxnSpPr>
            <a:cxnSpLocks/>
            <a:stCxn id="8737" idx="4"/>
          </p:cNvCxnSpPr>
          <p:nvPr/>
        </p:nvCxnSpPr>
        <p:spPr>
          <a:xfrm>
            <a:off x="19123784"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41" name="Google Shape;8296;g344d4b5e9c3_27_1194">
            <a:extLst>
              <a:ext uri="{FF2B5EF4-FFF2-40B4-BE49-F238E27FC236}">
                <a16:creationId xmlns:a16="http://schemas.microsoft.com/office/drawing/2014/main" id="{C7C79726-0C67-2943-2B29-FEB71BD0D6F9}"/>
              </a:ext>
            </a:extLst>
          </p:cNvPr>
          <p:cNvCxnSpPr/>
          <p:nvPr/>
        </p:nvCxnSpPr>
        <p:spPr>
          <a:xfrm flipH="1">
            <a:off x="19070417"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42" name="Google Shape;8297;g344d4b5e9c3_27_1194">
            <a:extLst>
              <a:ext uri="{FF2B5EF4-FFF2-40B4-BE49-F238E27FC236}">
                <a16:creationId xmlns:a16="http://schemas.microsoft.com/office/drawing/2014/main" id="{81F2D4FD-93D8-136D-4E8F-6AC5A61A69D6}"/>
              </a:ext>
            </a:extLst>
          </p:cNvPr>
          <p:cNvCxnSpPr/>
          <p:nvPr/>
        </p:nvCxnSpPr>
        <p:spPr>
          <a:xfrm>
            <a:off x="19121418"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8743" name="Google Shape;8292;g344d4b5e9c3_27_1194">
            <a:extLst>
              <a:ext uri="{FF2B5EF4-FFF2-40B4-BE49-F238E27FC236}">
                <a16:creationId xmlns:a16="http://schemas.microsoft.com/office/drawing/2014/main" id="{5724CADC-77D9-84E1-4072-538EB8F53585}"/>
              </a:ext>
            </a:extLst>
          </p:cNvPr>
          <p:cNvSpPr/>
          <p:nvPr/>
        </p:nvSpPr>
        <p:spPr>
          <a:xfrm>
            <a:off x="20293116" y="21194502"/>
            <a:ext cx="80326" cy="64497"/>
          </a:xfrm>
          <a:prstGeom prst="ellipse">
            <a:avLst/>
          </a:prstGeom>
          <a:noFill/>
          <a:ln w="16400" cap="flat" cmpd="sng">
            <a:solidFill>
              <a:schemeClr val="dk1"/>
            </a:solidFill>
            <a:prstDash val="solid"/>
            <a:round/>
            <a:headEnd type="none" w="sm" len="sm"/>
            <a:tailEnd type="none" w="sm" len="sm"/>
          </a:ln>
        </p:spPr>
        <p:txBody>
          <a:bodyPr spcFirstLastPara="1" wrap="square" lIns="89500" tIns="89500" rIns="89500" bIns="89500" anchor="ctr" anchorCtr="0">
            <a:noAutofit/>
          </a:bodyPr>
          <a:lstStyle/>
          <a:p>
            <a:pPr marL="0" marR="0" lvl="0" indent="0" algn="ctr" rtl="0">
              <a:lnSpc>
                <a:spcPct val="100000"/>
              </a:lnSpc>
              <a:spcBef>
                <a:spcPts val="0"/>
              </a:spcBef>
              <a:spcAft>
                <a:spcPts val="0"/>
              </a:spcAft>
              <a:buClr>
                <a:srgbClr val="000000"/>
              </a:buClr>
              <a:buSzPts val="1378"/>
              <a:buFont typeface="Arial"/>
              <a:buNone/>
            </a:pPr>
            <a:endParaRPr sz="1377" b="0" i="0" u="none" strike="noStrike" cap="none">
              <a:solidFill>
                <a:srgbClr val="000000"/>
              </a:solidFill>
              <a:latin typeface="Book Antiqua"/>
              <a:ea typeface="Book Antiqua"/>
              <a:cs typeface="Book Antiqua"/>
              <a:sym typeface="Book Antiqua"/>
            </a:endParaRPr>
          </a:p>
        </p:txBody>
      </p:sp>
      <p:cxnSp>
        <p:nvCxnSpPr>
          <p:cNvPr id="8744" name="Google Shape;8293;g344d4b5e9c3_27_1194">
            <a:extLst>
              <a:ext uri="{FF2B5EF4-FFF2-40B4-BE49-F238E27FC236}">
                <a16:creationId xmlns:a16="http://schemas.microsoft.com/office/drawing/2014/main" id="{333C96E1-758C-AF3E-9914-32ACD55432A6}"/>
              </a:ext>
            </a:extLst>
          </p:cNvPr>
          <p:cNvCxnSpPr>
            <a:cxnSpLocks/>
          </p:cNvCxnSpPr>
          <p:nvPr/>
        </p:nvCxnSpPr>
        <p:spPr>
          <a:xfrm>
            <a:off x="20333560" y="21268915"/>
            <a:ext cx="0" cy="70384"/>
          </a:xfrm>
          <a:prstGeom prst="straightConnector1">
            <a:avLst/>
          </a:prstGeom>
          <a:noFill/>
          <a:ln w="16400" cap="flat" cmpd="sng">
            <a:solidFill>
              <a:schemeClr val="dk1"/>
            </a:solidFill>
            <a:prstDash val="solid"/>
            <a:round/>
            <a:headEnd type="none" w="sm" len="sm"/>
            <a:tailEnd type="none" w="sm" len="sm"/>
          </a:ln>
        </p:spPr>
      </p:cxnSp>
      <p:cxnSp>
        <p:nvCxnSpPr>
          <p:cNvPr id="8745" name="Google Shape;8294;g344d4b5e9c3_27_1194">
            <a:extLst>
              <a:ext uri="{FF2B5EF4-FFF2-40B4-BE49-F238E27FC236}">
                <a16:creationId xmlns:a16="http://schemas.microsoft.com/office/drawing/2014/main" id="{1139FBCE-7609-B078-1244-6C337359998A}"/>
              </a:ext>
            </a:extLst>
          </p:cNvPr>
          <p:cNvCxnSpPr>
            <a:cxnSpLocks/>
            <a:stCxn id="8743" idx="4"/>
          </p:cNvCxnSpPr>
          <p:nvPr/>
        </p:nvCxnSpPr>
        <p:spPr>
          <a:xfrm flipH="1">
            <a:off x="20289816" y="21258999"/>
            <a:ext cx="43463" cy="47401"/>
          </a:xfrm>
          <a:prstGeom prst="straightConnector1">
            <a:avLst/>
          </a:prstGeom>
          <a:noFill/>
          <a:ln w="16400" cap="flat" cmpd="sng">
            <a:solidFill>
              <a:schemeClr val="dk1"/>
            </a:solidFill>
            <a:prstDash val="solid"/>
            <a:round/>
            <a:headEnd type="none" w="sm" len="sm"/>
            <a:tailEnd type="none" w="sm" len="sm"/>
          </a:ln>
        </p:spPr>
      </p:cxnSp>
      <p:cxnSp>
        <p:nvCxnSpPr>
          <p:cNvPr id="8746" name="Google Shape;8295;g344d4b5e9c3_27_1194">
            <a:extLst>
              <a:ext uri="{FF2B5EF4-FFF2-40B4-BE49-F238E27FC236}">
                <a16:creationId xmlns:a16="http://schemas.microsoft.com/office/drawing/2014/main" id="{1FCEBD5A-9B0B-E0FC-3C0D-3261A1D9C36F}"/>
              </a:ext>
            </a:extLst>
          </p:cNvPr>
          <p:cNvCxnSpPr>
            <a:cxnSpLocks/>
            <a:stCxn id="8743" idx="4"/>
          </p:cNvCxnSpPr>
          <p:nvPr/>
        </p:nvCxnSpPr>
        <p:spPr>
          <a:xfrm>
            <a:off x="20333279" y="21258999"/>
            <a:ext cx="49688" cy="23611"/>
          </a:xfrm>
          <a:prstGeom prst="straightConnector1">
            <a:avLst/>
          </a:prstGeom>
          <a:noFill/>
          <a:ln w="16400" cap="flat" cmpd="sng">
            <a:solidFill>
              <a:schemeClr val="dk1"/>
            </a:solidFill>
            <a:prstDash val="solid"/>
            <a:round/>
            <a:headEnd type="none" w="sm" len="sm"/>
            <a:tailEnd type="none" w="sm" len="sm"/>
          </a:ln>
        </p:spPr>
      </p:cxnSp>
      <p:cxnSp>
        <p:nvCxnSpPr>
          <p:cNvPr id="8747" name="Google Shape;8296;g344d4b5e9c3_27_1194">
            <a:extLst>
              <a:ext uri="{FF2B5EF4-FFF2-40B4-BE49-F238E27FC236}">
                <a16:creationId xmlns:a16="http://schemas.microsoft.com/office/drawing/2014/main" id="{20C4C787-CEDF-48A4-4333-E1572854C3CA}"/>
              </a:ext>
            </a:extLst>
          </p:cNvPr>
          <p:cNvCxnSpPr/>
          <p:nvPr/>
        </p:nvCxnSpPr>
        <p:spPr>
          <a:xfrm flipH="1">
            <a:off x="20279912" y="21338897"/>
            <a:ext cx="53400" cy="36600"/>
          </a:xfrm>
          <a:prstGeom prst="straightConnector1">
            <a:avLst/>
          </a:prstGeom>
          <a:noFill/>
          <a:ln w="16400" cap="flat" cmpd="sng">
            <a:solidFill>
              <a:schemeClr val="dk1"/>
            </a:solidFill>
            <a:prstDash val="solid"/>
            <a:round/>
            <a:headEnd type="none" w="sm" len="sm"/>
            <a:tailEnd type="none" w="sm" len="sm"/>
          </a:ln>
        </p:spPr>
      </p:cxnSp>
      <p:cxnSp>
        <p:nvCxnSpPr>
          <p:cNvPr id="8748" name="Google Shape;8297;g344d4b5e9c3_27_1194">
            <a:extLst>
              <a:ext uri="{FF2B5EF4-FFF2-40B4-BE49-F238E27FC236}">
                <a16:creationId xmlns:a16="http://schemas.microsoft.com/office/drawing/2014/main" id="{7708FB69-D140-767A-FDF7-FA8C63F1B039}"/>
              </a:ext>
            </a:extLst>
          </p:cNvPr>
          <p:cNvCxnSpPr/>
          <p:nvPr/>
        </p:nvCxnSpPr>
        <p:spPr>
          <a:xfrm>
            <a:off x="20330913" y="21333355"/>
            <a:ext cx="69900" cy="47700"/>
          </a:xfrm>
          <a:prstGeom prst="straightConnector1">
            <a:avLst/>
          </a:prstGeom>
          <a:noFill/>
          <a:ln w="16400" cap="flat" cmpd="sng">
            <a:solidFill>
              <a:schemeClr val="dk1"/>
            </a:solidFill>
            <a:prstDash val="solid"/>
            <a:round/>
            <a:headEnd type="none" w="sm" len="sm"/>
            <a:tailEnd type="none" w="sm" len="sm"/>
          </a:ln>
        </p:spPr>
      </p:cxnSp>
      <p:sp>
        <p:nvSpPr>
          <p:cNvPr id="8749" name="Google Shape;8512;g344d4b5e9c3_27_1194">
            <a:extLst>
              <a:ext uri="{FF2B5EF4-FFF2-40B4-BE49-F238E27FC236}">
                <a16:creationId xmlns:a16="http://schemas.microsoft.com/office/drawing/2014/main" id="{E9FDBB12-721D-10DB-5633-6DAFF7F60F83}"/>
              </a:ext>
            </a:extLst>
          </p:cNvPr>
          <p:cNvSpPr/>
          <p:nvPr/>
        </p:nvSpPr>
        <p:spPr>
          <a:xfrm>
            <a:off x="18270537" y="22091618"/>
            <a:ext cx="279325" cy="201222"/>
          </a:xfrm>
          <a:prstGeom prst="rect">
            <a:avLst/>
          </a:prstGeom>
          <a:solidFill>
            <a:srgbClr val="A4001D"/>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0" name="Google Shape;8512;g344d4b5e9c3_27_1194">
            <a:extLst>
              <a:ext uri="{FF2B5EF4-FFF2-40B4-BE49-F238E27FC236}">
                <a16:creationId xmlns:a16="http://schemas.microsoft.com/office/drawing/2014/main" id="{8C7158D3-4F01-9135-8A7B-78B8967E7071}"/>
              </a:ext>
            </a:extLst>
          </p:cNvPr>
          <p:cNvSpPr/>
          <p:nvPr/>
        </p:nvSpPr>
        <p:spPr>
          <a:xfrm>
            <a:off x="20424132" y="22395200"/>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1" name="Google Shape;8512;g344d4b5e9c3_27_1194">
            <a:extLst>
              <a:ext uri="{FF2B5EF4-FFF2-40B4-BE49-F238E27FC236}">
                <a16:creationId xmlns:a16="http://schemas.microsoft.com/office/drawing/2014/main" id="{18DEB2E1-4C1C-9B42-1933-B38C377D40FF}"/>
              </a:ext>
            </a:extLst>
          </p:cNvPr>
          <p:cNvSpPr/>
          <p:nvPr/>
        </p:nvSpPr>
        <p:spPr>
          <a:xfrm>
            <a:off x="20427951" y="21491698"/>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2" name="Google Shape;8512;g344d4b5e9c3_27_1194">
            <a:extLst>
              <a:ext uri="{FF2B5EF4-FFF2-40B4-BE49-F238E27FC236}">
                <a16:creationId xmlns:a16="http://schemas.microsoft.com/office/drawing/2014/main" id="{85507A25-372D-E6B9-D402-F8242ED4AC6E}"/>
              </a:ext>
            </a:extLst>
          </p:cNvPr>
          <p:cNvSpPr/>
          <p:nvPr/>
        </p:nvSpPr>
        <p:spPr>
          <a:xfrm>
            <a:off x="19890732" y="21795280"/>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3" name="Google Shape;8512;g344d4b5e9c3_27_1194">
            <a:extLst>
              <a:ext uri="{FF2B5EF4-FFF2-40B4-BE49-F238E27FC236}">
                <a16:creationId xmlns:a16="http://schemas.microsoft.com/office/drawing/2014/main" id="{10E9D6E1-B4DD-3C2F-B845-8949F2621847}"/>
              </a:ext>
            </a:extLst>
          </p:cNvPr>
          <p:cNvSpPr/>
          <p:nvPr/>
        </p:nvSpPr>
        <p:spPr>
          <a:xfrm>
            <a:off x="20426362" y="23006075"/>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4" name="Google Shape;8512;g344d4b5e9c3_27_1194">
            <a:extLst>
              <a:ext uri="{FF2B5EF4-FFF2-40B4-BE49-F238E27FC236}">
                <a16:creationId xmlns:a16="http://schemas.microsoft.com/office/drawing/2014/main" id="{335DE61B-3E7E-D1AF-830C-C9CC3E6C712D}"/>
              </a:ext>
            </a:extLst>
          </p:cNvPr>
          <p:cNvSpPr/>
          <p:nvPr/>
        </p:nvSpPr>
        <p:spPr>
          <a:xfrm>
            <a:off x="19339869" y="22395200"/>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5" name="Google Shape;8512;g344d4b5e9c3_27_1194">
            <a:extLst>
              <a:ext uri="{FF2B5EF4-FFF2-40B4-BE49-F238E27FC236}">
                <a16:creationId xmlns:a16="http://schemas.microsoft.com/office/drawing/2014/main" id="{58360FD1-A9B8-D00A-5B3D-8D8024702EC0}"/>
              </a:ext>
            </a:extLst>
          </p:cNvPr>
          <p:cNvSpPr/>
          <p:nvPr/>
        </p:nvSpPr>
        <p:spPr>
          <a:xfrm>
            <a:off x="19885025" y="22401550"/>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6" name="Google Shape;8512;g344d4b5e9c3_27_1194">
            <a:extLst>
              <a:ext uri="{FF2B5EF4-FFF2-40B4-BE49-F238E27FC236}">
                <a16:creationId xmlns:a16="http://schemas.microsoft.com/office/drawing/2014/main" id="{9B618901-317E-15EB-347A-044C18840374}"/>
              </a:ext>
            </a:extLst>
          </p:cNvPr>
          <p:cNvSpPr/>
          <p:nvPr/>
        </p:nvSpPr>
        <p:spPr>
          <a:xfrm>
            <a:off x="19339869" y="22698782"/>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7" name="Google Shape;8512;g344d4b5e9c3_27_1194">
            <a:extLst>
              <a:ext uri="{FF2B5EF4-FFF2-40B4-BE49-F238E27FC236}">
                <a16:creationId xmlns:a16="http://schemas.microsoft.com/office/drawing/2014/main" id="{3CDE899D-AFFD-03E6-78B2-6483979BD84D}"/>
              </a:ext>
            </a:extLst>
          </p:cNvPr>
          <p:cNvSpPr/>
          <p:nvPr/>
        </p:nvSpPr>
        <p:spPr>
          <a:xfrm>
            <a:off x="18816787" y="23007319"/>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8" name="Google Shape;8512;g344d4b5e9c3_27_1194">
            <a:extLst>
              <a:ext uri="{FF2B5EF4-FFF2-40B4-BE49-F238E27FC236}">
                <a16:creationId xmlns:a16="http://schemas.microsoft.com/office/drawing/2014/main" id="{72E9EFE7-97E4-3451-AB06-6E84DE4B504E}"/>
              </a:ext>
            </a:extLst>
          </p:cNvPr>
          <p:cNvSpPr/>
          <p:nvPr/>
        </p:nvSpPr>
        <p:spPr>
          <a:xfrm>
            <a:off x="19885176" y="22707705"/>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59" name="Google Shape;8512;g344d4b5e9c3_27_1194">
            <a:extLst>
              <a:ext uri="{FF2B5EF4-FFF2-40B4-BE49-F238E27FC236}">
                <a16:creationId xmlns:a16="http://schemas.microsoft.com/office/drawing/2014/main" id="{79C72CE3-9DA8-8DC1-B70F-B41BCA3D4DBE}"/>
              </a:ext>
            </a:extLst>
          </p:cNvPr>
          <p:cNvSpPr/>
          <p:nvPr/>
        </p:nvSpPr>
        <p:spPr>
          <a:xfrm>
            <a:off x="20424775" y="22689432"/>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0" name="Google Shape;8512;g344d4b5e9c3_27_1194">
            <a:extLst>
              <a:ext uri="{FF2B5EF4-FFF2-40B4-BE49-F238E27FC236}">
                <a16:creationId xmlns:a16="http://schemas.microsoft.com/office/drawing/2014/main" id="{1BA4C00C-67E2-6B4C-EABE-67B9FA7D03BF}"/>
              </a:ext>
            </a:extLst>
          </p:cNvPr>
          <p:cNvSpPr/>
          <p:nvPr/>
        </p:nvSpPr>
        <p:spPr>
          <a:xfrm>
            <a:off x="19882794" y="22995464"/>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1" name="Google Shape;8512;g344d4b5e9c3_27_1194">
            <a:extLst>
              <a:ext uri="{FF2B5EF4-FFF2-40B4-BE49-F238E27FC236}">
                <a16:creationId xmlns:a16="http://schemas.microsoft.com/office/drawing/2014/main" id="{58A715EB-1720-58CF-F9A7-DF8379122BC3}"/>
              </a:ext>
            </a:extLst>
          </p:cNvPr>
          <p:cNvSpPr/>
          <p:nvPr/>
        </p:nvSpPr>
        <p:spPr>
          <a:xfrm>
            <a:off x="19339719" y="22995464"/>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2" name="Google Shape;8512;g344d4b5e9c3_27_1194">
            <a:extLst>
              <a:ext uri="{FF2B5EF4-FFF2-40B4-BE49-F238E27FC236}">
                <a16:creationId xmlns:a16="http://schemas.microsoft.com/office/drawing/2014/main" id="{11F880A3-2207-EC39-D3C4-D64C5D42F1BC}"/>
              </a:ext>
            </a:extLst>
          </p:cNvPr>
          <p:cNvSpPr/>
          <p:nvPr/>
        </p:nvSpPr>
        <p:spPr>
          <a:xfrm>
            <a:off x="19882794" y="22101143"/>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3" name="Google Shape;8512;g344d4b5e9c3_27_1194">
            <a:extLst>
              <a:ext uri="{FF2B5EF4-FFF2-40B4-BE49-F238E27FC236}">
                <a16:creationId xmlns:a16="http://schemas.microsoft.com/office/drawing/2014/main" id="{798AE54F-D1C9-493F-AF0C-525B6A256D56}"/>
              </a:ext>
            </a:extLst>
          </p:cNvPr>
          <p:cNvSpPr/>
          <p:nvPr/>
        </p:nvSpPr>
        <p:spPr>
          <a:xfrm>
            <a:off x="20415250" y="22101143"/>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4" name="Google Shape;8512;g344d4b5e9c3_27_1194">
            <a:extLst>
              <a:ext uri="{FF2B5EF4-FFF2-40B4-BE49-F238E27FC236}">
                <a16:creationId xmlns:a16="http://schemas.microsoft.com/office/drawing/2014/main" id="{78895A3C-438D-CC2D-E2A2-D0F065913669}"/>
              </a:ext>
            </a:extLst>
          </p:cNvPr>
          <p:cNvSpPr/>
          <p:nvPr/>
        </p:nvSpPr>
        <p:spPr>
          <a:xfrm>
            <a:off x="18820606" y="22704162"/>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5" name="Google Shape;8512;g344d4b5e9c3_27_1194">
            <a:extLst>
              <a:ext uri="{FF2B5EF4-FFF2-40B4-BE49-F238E27FC236}">
                <a16:creationId xmlns:a16="http://schemas.microsoft.com/office/drawing/2014/main" id="{919C2EC2-5173-5F56-BCDB-DB08BACEF0EA}"/>
              </a:ext>
            </a:extLst>
          </p:cNvPr>
          <p:cNvSpPr/>
          <p:nvPr/>
        </p:nvSpPr>
        <p:spPr>
          <a:xfrm>
            <a:off x="18275450" y="23001394"/>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6" name="Google Shape;8512;g344d4b5e9c3_27_1194">
            <a:extLst>
              <a:ext uri="{FF2B5EF4-FFF2-40B4-BE49-F238E27FC236}">
                <a16:creationId xmlns:a16="http://schemas.microsoft.com/office/drawing/2014/main" id="{A827FF59-2734-073B-BF1B-3D73DE095262}"/>
              </a:ext>
            </a:extLst>
          </p:cNvPr>
          <p:cNvSpPr/>
          <p:nvPr/>
        </p:nvSpPr>
        <p:spPr>
          <a:xfrm>
            <a:off x="20428895" y="21790517"/>
            <a:ext cx="279325" cy="201222"/>
          </a:xfrm>
          <a:prstGeom prst="rect">
            <a:avLst/>
          </a:prstGeom>
          <a:solidFill>
            <a:schemeClr val="tx1">
              <a:lumMod val="85000"/>
              <a:lumOff val="15000"/>
            </a:schemeClr>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7" name="Google Shape;8512;g344d4b5e9c3_27_1194">
            <a:extLst>
              <a:ext uri="{FF2B5EF4-FFF2-40B4-BE49-F238E27FC236}">
                <a16:creationId xmlns:a16="http://schemas.microsoft.com/office/drawing/2014/main" id="{E1D5EFE8-6D51-EE71-74E6-C2B60DE04DA5}"/>
              </a:ext>
            </a:extLst>
          </p:cNvPr>
          <p:cNvSpPr/>
          <p:nvPr/>
        </p:nvSpPr>
        <p:spPr>
          <a:xfrm>
            <a:off x="19335106" y="22091618"/>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8" name="Google Shape;8512;g344d4b5e9c3_27_1194">
            <a:extLst>
              <a:ext uri="{FF2B5EF4-FFF2-40B4-BE49-F238E27FC236}">
                <a16:creationId xmlns:a16="http://schemas.microsoft.com/office/drawing/2014/main" id="{0EFE6B07-4FED-2B75-B6E8-24E384BE12FF}"/>
              </a:ext>
            </a:extLst>
          </p:cNvPr>
          <p:cNvSpPr/>
          <p:nvPr/>
        </p:nvSpPr>
        <p:spPr>
          <a:xfrm>
            <a:off x="18819169" y="22417847"/>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69" name="Google Shape;8512;g344d4b5e9c3_27_1194">
            <a:extLst>
              <a:ext uri="{FF2B5EF4-FFF2-40B4-BE49-F238E27FC236}">
                <a16:creationId xmlns:a16="http://schemas.microsoft.com/office/drawing/2014/main" id="{AC61E2B7-D1AB-ED35-771F-B961C941793F}"/>
              </a:ext>
            </a:extLst>
          </p:cNvPr>
          <p:cNvSpPr/>
          <p:nvPr/>
        </p:nvSpPr>
        <p:spPr>
          <a:xfrm>
            <a:off x="18262972" y="22710673"/>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0" name="Google Shape;8512;g344d4b5e9c3_27_1194">
            <a:extLst>
              <a:ext uri="{FF2B5EF4-FFF2-40B4-BE49-F238E27FC236}">
                <a16:creationId xmlns:a16="http://schemas.microsoft.com/office/drawing/2014/main" id="{F7D6BFA7-A7C4-203D-04B5-FD4D02D00135}"/>
              </a:ext>
            </a:extLst>
          </p:cNvPr>
          <p:cNvSpPr/>
          <p:nvPr/>
        </p:nvSpPr>
        <p:spPr>
          <a:xfrm>
            <a:off x="17711316" y="23006075"/>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1" name="Google Shape;8512;g344d4b5e9c3_27_1194">
            <a:extLst>
              <a:ext uri="{FF2B5EF4-FFF2-40B4-BE49-F238E27FC236}">
                <a16:creationId xmlns:a16="http://schemas.microsoft.com/office/drawing/2014/main" id="{5028880C-CA3A-DA3C-B7C2-3BBADBB17043}"/>
              </a:ext>
            </a:extLst>
          </p:cNvPr>
          <p:cNvSpPr/>
          <p:nvPr/>
        </p:nvSpPr>
        <p:spPr>
          <a:xfrm>
            <a:off x="19892161" y="21491698"/>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2" name="Google Shape;8512;g344d4b5e9c3_27_1194">
            <a:extLst>
              <a:ext uri="{FF2B5EF4-FFF2-40B4-BE49-F238E27FC236}">
                <a16:creationId xmlns:a16="http://schemas.microsoft.com/office/drawing/2014/main" id="{DD072C89-AC76-5BA9-A602-D41C9211C9F2}"/>
              </a:ext>
            </a:extLst>
          </p:cNvPr>
          <p:cNvSpPr/>
          <p:nvPr/>
        </p:nvSpPr>
        <p:spPr>
          <a:xfrm>
            <a:off x="19324629" y="21803597"/>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3" name="Google Shape;8512;g344d4b5e9c3_27_1194">
            <a:extLst>
              <a:ext uri="{FF2B5EF4-FFF2-40B4-BE49-F238E27FC236}">
                <a16:creationId xmlns:a16="http://schemas.microsoft.com/office/drawing/2014/main" id="{EAE1DA74-D6E1-E433-9582-4E0ADD812F06}"/>
              </a:ext>
            </a:extLst>
          </p:cNvPr>
          <p:cNvSpPr/>
          <p:nvPr/>
        </p:nvSpPr>
        <p:spPr>
          <a:xfrm>
            <a:off x="18819169" y="22094691"/>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4" name="Google Shape;8512;g344d4b5e9c3_27_1194">
            <a:extLst>
              <a:ext uri="{FF2B5EF4-FFF2-40B4-BE49-F238E27FC236}">
                <a16:creationId xmlns:a16="http://schemas.microsoft.com/office/drawing/2014/main" id="{28D0DBC1-8467-348D-BCDD-4F00599F565E}"/>
              </a:ext>
            </a:extLst>
          </p:cNvPr>
          <p:cNvSpPr/>
          <p:nvPr/>
        </p:nvSpPr>
        <p:spPr>
          <a:xfrm>
            <a:off x="18266782" y="22395200"/>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5" name="Google Shape;8512;g344d4b5e9c3_27_1194">
            <a:extLst>
              <a:ext uri="{FF2B5EF4-FFF2-40B4-BE49-F238E27FC236}">
                <a16:creationId xmlns:a16="http://schemas.microsoft.com/office/drawing/2014/main" id="{CEC2AAB9-6D7B-9B09-8E8E-299005BB22AC}"/>
              </a:ext>
            </a:extLst>
          </p:cNvPr>
          <p:cNvSpPr/>
          <p:nvPr/>
        </p:nvSpPr>
        <p:spPr>
          <a:xfrm>
            <a:off x="17707982" y="22715544"/>
            <a:ext cx="279325" cy="201222"/>
          </a:xfrm>
          <a:prstGeom prst="rect">
            <a:avLst/>
          </a:prstGeom>
          <a:solidFill>
            <a:srgbClr val="A5A5A5"/>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6" name="Google Shape;8512;g344d4b5e9c3_27_1194">
            <a:extLst>
              <a:ext uri="{FF2B5EF4-FFF2-40B4-BE49-F238E27FC236}">
                <a16:creationId xmlns:a16="http://schemas.microsoft.com/office/drawing/2014/main" id="{977D764D-C1F3-D78A-DBDB-5284FFC1B618}"/>
              </a:ext>
            </a:extLst>
          </p:cNvPr>
          <p:cNvSpPr/>
          <p:nvPr/>
        </p:nvSpPr>
        <p:spPr>
          <a:xfrm>
            <a:off x="18264338" y="21791740"/>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7" name="Google Shape;8512;g344d4b5e9c3_27_1194">
            <a:extLst>
              <a:ext uri="{FF2B5EF4-FFF2-40B4-BE49-F238E27FC236}">
                <a16:creationId xmlns:a16="http://schemas.microsoft.com/office/drawing/2014/main" id="{6F329F9B-7534-E80B-CC02-CB1106E3118E}"/>
              </a:ext>
            </a:extLst>
          </p:cNvPr>
          <p:cNvSpPr/>
          <p:nvPr/>
        </p:nvSpPr>
        <p:spPr>
          <a:xfrm>
            <a:off x="18258623" y="21491698"/>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8" name="Google Shape;8512;g344d4b5e9c3_27_1194">
            <a:extLst>
              <a:ext uri="{FF2B5EF4-FFF2-40B4-BE49-F238E27FC236}">
                <a16:creationId xmlns:a16="http://schemas.microsoft.com/office/drawing/2014/main" id="{E30700D2-44D2-73B2-EDE1-3DB7463C0026}"/>
              </a:ext>
            </a:extLst>
          </p:cNvPr>
          <p:cNvSpPr/>
          <p:nvPr/>
        </p:nvSpPr>
        <p:spPr>
          <a:xfrm>
            <a:off x="17710142" y="21789310"/>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79" name="Google Shape;8512;g344d4b5e9c3_27_1194">
            <a:extLst>
              <a:ext uri="{FF2B5EF4-FFF2-40B4-BE49-F238E27FC236}">
                <a16:creationId xmlns:a16="http://schemas.microsoft.com/office/drawing/2014/main" id="{C3172817-D34D-A2B6-1A85-A16DE15AD958}"/>
              </a:ext>
            </a:extLst>
          </p:cNvPr>
          <p:cNvSpPr/>
          <p:nvPr/>
        </p:nvSpPr>
        <p:spPr>
          <a:xfrm>
            <a:off x="19328757" y="21491698"/>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80" name="Google Shape;8512;g344d4b5e9c3_27_1194">
            <a:extLst>
              <a:ext uri="{FF2B5EF4-FFF2-40B4-BE49-F238E27FC236}">
                <a16:creationId xmlns:a16="http://schemas.microsoft.com/office/drawing/2014/main" id="{CF935FB5-37A1-D09B-93F8-4FA7FFA1504D}"/>
              </a:ext>
            </a:extLst>
          </p:cNvPr>
          <p:cNvSpPr/>
          <p:nvPr/>
        </p:nvSpPr>
        <p:spPr>
          <a:xfrm>
            <a:off x="18819169" y="21491698"/>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81" name="Google Shape;8512;g344d4b5e9c3_27_1194">
            <a:extLst>
              <a:ext uri="{FF2B5EF4-FFF2-40B4-BE49-F238E27FC236}">
                <a16:creationId xmlns:a16="http://schemas.microsoft.com/office/drawing/2014/main" id="{FF2B1BD0-BAF6-A985-3DFF-8267E4392E5D}"/>
              </a:ext>
            </a:extLst>
          </p:cNvPr>
          <p:cNvSpPr/>
          <p:nvPr/>
        </p:nvSpPr>
        <p:spPr>
          <a:xfrm>
            <a:off x="17709972" y="21491698"/>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82" name="Google Shape;8512;g344d4b5e9c3_27_1194">
            <a:extLst>
              <a:ext uri="{FF2B5EF4-FFF2-40B4-BE49-F238E27FC236}">
                <a16:creationId xmlns:a16="http://schemas.microsoft.com/office/drawing/2014/main" id="{BD982C0D-D95C-9199-68C1-33219D132E8A}"/>
              </a:ext>
            </a:extLst>
          </p:cNvPr>
          <p:cNvSpPr/>
          <p:nvPr/>
        </p:nvSpPr>
        <p:spPr>
          <a:xfrm>
            <a:off x="17710893" y="22091618"/>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83" name="Google Shape;8512;g344d4b5e9c3_27_1194">
            <a:extLst>
              <a:ext uri="{FF2B5EF4-FFF2-40B4-BE49-F238E27FC236}">
                <a16:creationId xmlns:a16="http://schemas.microsoft.com/office/drawing/2014/main" id="{E0E38E79-AB6F-1705-FD53-854FD8927083}"/>
              </a:ext>
            </a:extLst>
          </p:cNvPr>
          <p:cNvSpPr/>
          <p:nvPr/>
        </p:nvSpPr>
        <p:spPr>
          <a:xfrm>
            <a:off x="17713696" y="22395200"/>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84" name="Google Shape;8512;g344d4b5e9c3_27_1194">
            <a:extLst>
              <a:ext uri="{FF2B5EF4-FFF2-40B4-BE49-F238E27FC236}">
                <a16:creationId xmlns:a16="http://schemas.microsoft.com/office/drawing/2014/main" id="{5F6DF23A-5501-8F26-32AF-8569E767ACC9}"/>
              </a:ext>
            </a:extLst>
          </p:cNvPr>
          <p:cNvSpPr/>
          <p:nvPr/>
        </p:nvSpPr>
        <p:spPr>
          <a:xfrm>
            <a:off x="18819169" y="21791772"/>
            <a:ext cx="279325" cy="201222"/>
          </a:xfrm>
          <a:prstGeom prst="rect">
            <a:avLst/>
          </a:prstGeom>
          <a:solidFill>
            <a:srgbClr val="D8D8D8"/>
          </a:solidFill>
          <a:ln>
            <a:noFill/>
          </a:ln>
        </p:spPr>
        <p:txBody>
          <a:bodyPr spcFirstLastPara="1" wrap="square" lIns="98275" tIns="49125" rIns="98275" bIns="49125" anchor="ctr" anchorCtr="0">
            <a:noAutofit/>
          </a:bodyPr>
          <a:lstStyle/>
          <a:p>
            <a:pPr marL="0" marR="0" lvl="0" indent="0" algn="ctr" rtl="0">
              <a:lnSpc>
                <a:spcPct val="100000"/>
              </a:lnSpc>
              <a:spcBef>
                <a:spcPts val="0"/>
              </a:spcBef>
              <a:spcAft>
                <a:spcPts val="0"/>
              </a:spcAft>
              <a:buNone/>
            </a:pPr>
            <a:endParaRPr sz="1504" b="0" i="0" u="none" strike="noStrike" cap="none">
              <a:solidFill>
                <a:schemeClr val="lt1"/>
              </a:solidFill>
              <a:latin typeface="Arial"/>
              <a:ea typeface="Arial"/>
              <a:cs typeface="Arial"/>
              <a:sym typeface="Arial"/>
            </a:endParaRPr>
          </a:p>
        </p:txBody>
      </p:sp>
      <p:sp>
        <p:nvSpPr>
          <p:cNvPr id="8785" name="Moon 8784">
            <a:extLst>
              <a:ext uri="{FF2B5EF4-FFF2-40B4-BE49-F238E27FC236}">
                <a16:creationId xmlns:a16="http://schemas.microsoft.com/office/drawing/2014/main" id="{7B0D12D9-5223-0D33-C348-F405F586EBF7}"/>
              </a:ext>
            </a:extLst>
          </p:cNvPr>
          <p:cNvSpPr/>
          <p:nvPr/>
        </p:nvSpPr>
        <p:spPr>
          <a:xfrm rot="19318171">
            <a:off x="11529334" y="21388906"/>
            <a:ext cx="444500" cy="822443"/>
          </a:xfrm>
          <a:prstGeom prst="moon">
            <a:avLst>
              <a:gd name="adj" fmla="val 53810"/>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Apex">
  <a:themeElements>
    <a:clrScheme name="Apex">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614</Words>
  <Application>Microsoft Macintosh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Noto Sans Symbols</vt:lpstr>
      <vt:lpstr>Book Antiqua</vt:lpstr>
      <vt:lpstr>Helvetica Neue</vt:lpstr>
      <vt:lpstr>Lucida Sans</vt:lpstr>
      <vt:lpstr>Arial</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Roger Margulies</dc:creator>
  <cp:lastModifiedBy>Paradis, Carlos V. (ARC-TI)[KBR Wyle Services, LLC]</cp:lastModifiedBy>
  <cp:revision>14</cp:revision>
  <dcterms:created xsi:type="dcterms:W3CDTF">2007-06-25T16:27:01Z</dcterms:created>
  <dcterms:modified xsi:type="dcterms:W3CDTF">2025-07-22T16:46:02Z</dcterms:modified>
</cp:coreProperties>
</file>