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44" r:id="rId1"/>
  </p:sldMasterIdLst>
  <p:notesMasterIdLst>
    <p:notesMasterId r:id="rId3"/>
  </p:notesMasterIdLst>
  <p:handoutMasterIdLst>
    <p:handoutMasterId r:id="rId4"/>
  </p:handoutMasterIdLst>
  <p:sldIdLst>
    <p:sldId id="258" r:id="rId2"/>
  </p:sldIdLst>
  <p:sldSz cx="42062400" cy="42062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48" userDrawn="1">
          <p15:clr>
            <a:srgbClr val="A4A3A4"/>
          </p15:clr>
        </p15:guide>
        <p15:guide id="2" pos="132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D3E"/>
    <a:srgbClr val="00AD15"/>
    <a:srgbClr val="D8E8FC"/>
    <a:srgbClr val="AECFF8"/>
    <a:srgbClr val="FFD9D9"/>
    <a:srgbClr val="C1252A"/>
    <a:srgbClr val="1346AB"/>
    <a:srgbClr val="CDD0DE"/>
    <a:srgbClr val="E9EBF5"/>
    <a:srgbClr val="4582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13" autoAdjust="0"/>
    <p:restoredTop sz="97404" autoAdjust="0"/>
  </p:normalViewPr>
  <p:slideViewPr>
    <p:cSldViewPr snapToGrid="0">
      <p:cViewPr>
        <p:scale>
          <a:sx n="33" d="100"/>
          <a:sy n="33" d="100"/>
        </p:scale>
        <p:origin x="-66" y="42"/>
      </p:cViewPr>
      <p:guideLst>
        <p:guide orient="horz" pos="13248"/>
        <p:guide pos="132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1026"/>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Book Antiqua" charset="0"/>
                <a:ea typeface="ＭＳ Ｐゴシック" charset="0"/>
                <a:cs typeface="ＭＳ Ｐゴシック" charset="0"/>
              </a:defRPr>
            </a:lvl1pPr>
          </a:lstStyle>
          <a:p>
            <a:pPr>
              <a:defRPr/>
            </a:pPr>
            <a:endParaRPr lang="en-US"/>
          </a:p>
        </p:txBody>
      </p:sp>
      <p:sp>
        <p:nvSpPr>
          <p:cNvPr id="19459" name="Rectangle 1027"/>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Book Antiqua" charset="0"/>
                <a:ea typeface="ＭＳ Ｐゴシック" charset="0"/>
                <a:cs typeface="ＭＳ Ｐゴシック" charset="0"/>
              </a:defRPr>
            </a:lvl1pPr>
          </a:lstStyle>
          <a:p>
            <a:pPr>
              <a:defRPr/>
            </a:pPr>
            <a:endParaRPr lang="en-US"/>
          </a:p>
        </p:txBody>
      </p:sp>
      <p:sp>
        <p:nvSpPr>
          <p:cNvPr id="19460" name="Rectangle 1028"/>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Book Antiqua" charset="0"/>
                <a:ea typeface="ＭＳ Ｐゴシック" charset="0"/>
                <a:cs typeface="ＭＳ Ｐゴシック" charset="0"/>
              </a:defRPr>
            </a:lvl1pPr>
          </a:lstStyle>
          <a:p>
            <a:pPr>
              <a:defRPr/>
            </a:pPr>
            <a:endParaRPr lang="en-US"/>
          </a:p>
        </p:txBody>
      </p:sp>
      <p:sp>
        <p:nvSpPr>
          <p:cNvPr id="19461" name="Rectangle 1029"/>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D52D324F-6756-3E4A-8011-4CEB0D08B4F2}" type="slidenum">
              <a:rPr lang="en-US" altLang="x-none"/>
              <a:pPr/>
              <a:t>‹#›</a:t>
            </a:fld>
            <a:endParaRPr lang="en-US"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Times" charset="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Times" charset="0"/>
                <a:ea typeface="ＭＳ Ｐゴシック" charset="0"/>
                <a:cs typeface="ＭＳ Ｐゴシック"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857375" y="720725"/>
            <a:ext cx="360045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Times" charset="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Times" charset="0"/>
              </a:defRPr>
            </a:lvl1pPr>
          </a:lstStyle>
          <a:p>
            <a:fld id="{11849D4B-E586-894A-A2D8-9A45F4CEF9FF}"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6308" kern="1200">
        <a:solidFill>
          <a:schemeClr val="tx1"/>
        </a:solidFill>
        <a:latin typeface="Times" pitchFamily="-106" charset="0"/>
        <a:ea typeface="MS PGothic" panose="020B0600070205080204" pitchFamily="34" charset="-128"/>
        <a:cs typeface="MS PGothic" charset="0"/>
      </a:defRPr>
    </a:lvl1pPr>
    <a:lvl2pPr marL="2403482" algn="l" rtl="0" eaLnBrk="0" fontAlgn="base" hangingPunct="0">
      <a:spcBef>
        <a:spcPct val="30000"/>
      </a:spcBef>
      <a:spcAft>
        <a:spcPct val="0"/>
      </a:spcAft>
      <a:defRPr sz="6308" kern="1200">
        <a:solidFill>
          <a:schemeClr val="tx1"/>
        </a:solidFill>
        <a:latin typeface="Times" pitchFamily="-106" charset="0"/>
        <a:ea typeface="MS PGothic" panose="020B0600070205080204" pitchFamily="34" charset="-128"/>
        <a:cs typeface="MS PGothic" charset="0"/>
      </a:defRPr>
    </a:lvl2pPr>
    <a:lvl3pPr marL="4806964" algn="l" rtl="0" eaLnBrk="0" fontAlgn="base" hangingPunct="0">
      <a:spcBef>
        <a:spcPct val="30000"/>
      </a:spcBef>
      <a:spcAft>
        <a:spcPct val="0"/>
      </a:spcAft>
      <a:defRPr sz="6308" kern="1200">
        <a:solidFill>
          <a:schemeClr val="tx1"/>
        </a:solidFill>
        <a:latin typeface="Times" pitchFamily="-106" charset="0"/>
        <a:ea typeface="MS PGothic" panose="020B0600070205080204" pitchFamily="34" charset="-128"/>
        <a:cs typeface="MS PGothic" charset="0"/>
      </a:defRPr>
    </a:lvl3pPr>
    <a:lvl4pPr marL="7210446" algn="l" rtl="0" eaLnBrk="0" fontAlgn="base" hangingPunct="0">
      <a:spcBef>
        <a:spcPct val="30000"/>
      </a:spcBef>
      <a:spcAft>
        <a:spcPct val="0"/>
      </a:spcAft>
      <a:defRPr sz="6308" kern="1200">
        <a:solidFill>
          <a:schemeClr val="tx1"/>
        </a:solidFill>
        <a:latin typeface="Times" pitchFamily="-106" charset="0"/>
        <a:ea typeface="MS PGothic" panose="020B0600070205080204" pitchFamily="34" charset="-128"/>
        <a:cs typeface="MS PGothic" charset="0"/>
      </a:defRPr>
    </a:lvl4pPr>
    <a:lvl5pPr marL="9613928" algn="l" rtl="0" eaLnBrk="0" fontAlgn="base" hangingPunct="0">
      <a:spcBef>
        <a:spcPct val="30000"/>
      </a:spcBef>
      <a:spcAft>
        <a:spcPct val="0"/>
      </a:spcAft>
      <a:defRPr sz="6308" kern="1200">
        <a:solidFill>
          <a:schemeClr val="tx1"/>
        </a:solidFill>
        <a:latin typeface="Times" pitchFamily="-106" charset="0"/>
        <a:ea typeface="MS PGothic" panose="020B0600070205080204" pitchFamily="34" charset="-128"/>
        <a:cs typeface="MS PGothic" charset="0"/>
      </a:defRPr>
    </a:lvl5pPr>
    <a:lvl6pPr marL="12017411" algn="l" defTabSz="2403482" rtl="0" eaLnBrk="1" latinLnBrk="0" hangingPunct="1">
      <a:defRPr sz="6308" kern="1200">
        <a:solidFill>
          <a:schemeClr val="tx1"/>
        </a:solidFill>
        <a:latin typeface="+mn-lt"/>
        <a:ea typeface="+mn-ea"/>
        <a:cs typeface="+mn-cs"/>
      </a:defRPr>
    </a:lvl6pPr>
    <a:lvl7pPr marL="14420893" algn="l" defTabSz="2403482" rtl="0" eaLnBrk="1" latinLnBrk="0" hangingPunct="1">
      <a:defRPr sz="6308" kern="1200">
        <a:solidFill>
          <a:schemeClr val="tx1"/>
        </a:solidFill>
        <a:latin typeface="+mn-lt"/>
        <a:ea typeface="+mn-ea"/>
        <a:cs typeface="+mn-cs"/>
      </a:defRPr>
    </a:lvl7pPr>
    <a:lvl8pPr marL="16824375" algn="l" defTabSz="2403482" rtl="0" eaLnBrk="1" latinLnBrk="0" hangingPunct="1">
      <a:defRPr sz="6308" kern="1200">
        <a:solidFill>
          <a:schemeClr val="tx1"/>
        </a:solidFill>
        <a:latin typeface="+mn-lt"/>
        <a:ea typeface="+mn-ea"/>
        <a:cs typeface="+mn-cs"/>
      </a:defRPr>
    </a:lvl8pPr>
    <a:lvl9pPr marL="19227857" algn="l" defTabSz="2403482" rtl="0" eaLnBrk="1" latinLnBrk="0" hangingPunct="1">
      <a:defRPr sz="63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7375" y="720725"/>
            <a:ext cx="360045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849D4B-E586-894A-A2D8-9A45F4CEF9FF}" type="slidenum">
              <a:rPr lang="en-US" altLang="x-none" smtClean="0"/>
              <a:pPr/>
              <a:t>1</a:t>
            </a:fld>
            <a:endParaRPr lang="en-US" altLang="x-none"/>
          </a:p>
        </p:txBody>
      </p:sp>
    </p:spTree>
    <p:extLst>
      <p:ext uri="{BB962C8B-B14F-4D97-AF65-F5344CB8AC3E}">
        <p14:creationId xmlns:p14="http://schemas.microsoft.com/office/powerpoint/2010/main" val="1143769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934720" y="3"/>
            <a:ext cx="17379950" cy="42062406"/>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8002498" y="5608326"/>
            <a:ext cx="31956784" cy="21394698"/>
          </a:xfrm>
        </p:spPr>
        <p:txBody>
          <a:bodyPr anchor="b">
            <a:normAutofit/>
          </a:bodyPr>
          <a:lstStyle>
            <a:lvl1pPr algn="r">
              <a:defRPr sz="24840">
                <a:effectLst/>
              </a:defRPr>
            </a:lvl1pPr>
          </a:lstStyle>
          <a:p>
            <a:r>
              <a:rPr lang="en-US"/>
              <a:t>Click to edit Master title style</a:t>
            </a:r>
            <a:endParaRPr lang="en-US" dirty="0"/>
          </a:p>
        </p:txBody>
      </p:sp>
      <p:sp>
        <p:nvSpPr>
          <p:cNvPr id="3" name="Subtitle 2"/>
          <p:cNvSpPr>
            <a:spLocks noGrp="1"/>
          </p:cNvSpPr>
          <p:nvPr>
            <p:ph type="subTitle" idx="1"/>
          </p:nvPr>
        </p:nvSpPr>
        <p:spPr>
          <a:xfrm>
            <a:off x="13451497" y="27003021"/>
            <a:ext cx="26507790" cy="8369123"/>
          </a:xfrm>
        </p:spPr>
        <p:txBody>
          <a:bodyPr anchor="t">
            <a:normAutofit/>
          </a:bodyPr>
          <a:lstStyle>
            <a:lvl1pPr marL="0" indent="0" algn="r">
              <a:buNone/>
              <a:defRPr sz="8280">
                <a:solidFill>
                  <a:schemeClr val="tx1"/>
                </a:solidFill>
              </a:defRPr>
            </a:lvl1pPr>
            <a:lvl2pPr marL="2103120" indent="0" algn="ctr">
              <a:buNone/>
              <a:defRPr>
                <a:solidFill>
                  <a:schemeClr val="tx1">
                    <a:tint val="75000"/>
                  </a:schemeClr>
                </a:solidFill>
              </a:defRPr>
            </a:lvl2pPr>
            <a:lvl3pPr marL="4206240" indent="0" algn="ctr">
              <a:buNone/>
              <a:defRPr>
                <a:solidFill>
                  <a:schemeClr val="tx1">
                    <a:tint val="75000"/>
                  </a:schemeClr>
                </a:solidFill>
              </a:defRPr>
            </a:lvl3pPr>
            <a:lvl4pPr marL="6309360" indent="0" algn="ctr">
              <a:buNone/>
              <a:defRPr>
                <a:solidFill>
                  <a:schemeClr val="tx1">
                    <a:tint val="75000"/>
                  </a:schemeClr>
                </a:solidFill>
              </a:defRPr>
            </a:lvl4pPr>
            <a:lvl5pPr marL="8412480" indent="0" algn="ctr">
              <a:buNone/>
              <a:defRPr>
                <a:solidFill>
                  <a:schemeClr val="tx1">
                    <a:tint val="75000"/>
                  </a:schemeClr>
                </a:solidFill>
              </a:defRPr>
            </a:lvl5pPr>
            <a:lvl6pPr marL="10515600" indent="0" algn="ctr">
              <a:buNone/>
              <a:defRPr>
                <a:solidFill>
                  <a:schemeClr val="tx1">
                    <a:tint val="75000"/>
                  </a:schemeClr>
                </a:solidFill>
              </a:defRPr>
            </a:lvl6pPr>
            <a:lvl7pPr marL="12618720" indent="0" algn="ctr">
              <a:buNone/>
              <a:defRPr>
                <a:solidFill>
                  <a:schemeClr val="tx1">
                    <a:tint val="75000"/>
                  </a:schemeClr>
                </a:solidFill>
              </a:defRPr>
            </a:lvl7pPr>
            <a:lvl8pPr marL="14721840" indent="0" algn="ctr">
              <a:buNone/>
              <a:defRPr>
                <a:solidFill>
                  <a:schemeClr val="tx1">
                    <a:tint val="75000"/>
                  </a:schemeClr>
                </a:solidFill>
              </a:defRPr>
            </a:lvl8pPr>
            <a:lvl9pPr marL="1682496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3698558" y="37519664"/>
            <a:ext cx="3944376" cy="2239433"/>
          </a:xfrm>
        </p:spPr>
        <p:txBody>
          <a:bodyPr/>
          <a:lstStyle/>
          <a:p>
            <a:fld id="{4763AC2C-A24F-4625-817A-5B5CA3F3BFC2}" type="datetimeFigureOut">
              <a:rPr lang="en-US" smtClean="0"/>
              <a:t>8/1/2025</a:t>
            </a:fld>
            <a:endParaRPr lang="en-US"/>
          </a:p>
        </p:txBody>
      </p:sp>
      <p:sp>
        <p:nvSpPr>
          <p:cNvPr id="5" name="Footer Placeholder 4"/>
          <p:cNvSpPr>
            <a:spLocks noGrp="1"/>
          </p:cNvSpPr>
          <p:nvPr>
            <p:ph type="ftr" sz="quarter" idx="11"/>
          </p:nvPr>
        </p:nvSpPr>
        <p:spPr>
          <a:xfrm>
            <a:off x="16669172" y="37519664"/>
            <a:ext cx="16603415" cy="2239433"/>
          </a:xfrm>
        </p:spPr>
        <p:txBody>
          <a:bodyPr/>
          <a:lstStyle/>
          <a:p>
            <a:endParaRPr lang="en-US"/>
          </a:p>
        </p:txBody>
      </p:sp>
      <p:sp>
        <p:nvSpPr>
          <p:cNvPr id="6" name="Slide Number Placeholder 5"/>
          <p:cNvSpPr>
            <a:spLocks noGrp="1"/>
          </p:cNvSpPr>
          <p:nvPr>
            <p:ph type="sldNum" sz="quarter" idx="12"/>
          </p:nvPr>
        </p:nvSpPr>
        <p:spPr>
          <a:xfrm>
            <a:off x="38066472" y="37519664"/>
            <a:ext cx="1892808" cy="2239433"/>
          </a:xfrm>
        </p:spPr>
        <p:txBody>
          <a:bodyPr/>
          <a:lstStyle/>
          <a:p>
            <a:fld id="{461D524C-D644-FC4D-B2DE-7BECF1062E15}" type="slidenum">
              <a:rPr lang="en-US" altLang="x-none" smtClean="0"/>
              <a:pPr/>
              <a:t>‹#›</a:t>
            </a:fld>
            <a:endParaRPr lang="en-US" altLang="x-none"/>
          </a:p>
        </p:txBody>
      </p:sp>
      <p:sp>
        <p:nvSpPr>
          <p:cNvPr id="23" name="Freeform 12"/>
          <p:cNvSpPr/>
          <p:nvPr/>
        </p:nvSpPr>
        <p:spPr bwMode="auto">
          <a:xfrm>
            <a:off x="934720" y="23134320"/>
            <a:ext cx="1664970" cy="554993"/>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2577787" y="23718523"/>
            <a:ext cx="284800" cy="49657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pic>
        <p:nvPicPr>
          <p:cNvPr id="7" name="Picture 6" descr="Logo&#10;&#10;Description automatically generated">
            <a:extLst>
              <a:ext uri="{FF2B5EF4-FFF2-40B4-BE49-F238E27FC236}">
                <a16:creationId xmlns:a16="http://schemas.microsoft.com/office/drawing/2014/main" id="{526FCA6E-812D-BF1E-97E0-021A6EB31403}"/>
              </a:ext>
            </a:extLst>
          </p:cNvPr>
          <p:cNvPicPr>
            <a:picLocks noChangeAspect="1"/>
          </p:cNvPicPr>
          <p:nvPr userDrawn="1"/>
        </p:nvPicPr>
        <p:blipFill>
          <a:blip r:embed="rId2"/>
          <a:stretch>
            <a:fillRect/>
          </a:stretch>
        </p:blipFill>
        <p:spPr>
          <a:xfrm>
            <a:off x="469653" y="358488"/>
            <a:ext cx="9108697" cy="4103764"/>
          </a:xfrm>
          <a:prstGeom prst="rect">
            <a:avLst/>
          </a:prstGeom>
        </p:spPr>
      </p:pic>
    </p:spTree>
    <p:extLst>
      <p:ext uri="{BB962C8B-B14F-4D97-AF65-F5344CB8AC3E}">
        <p14:creationId xmlns:p14="http://schemas.microsoft.com/office/powerpoint/2010/main" val="339546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22208" y="29028239"/>
            <a:ext cx="34573559" cy="3475993"/>
          </a:xfrm>
        </p:spPr>
        <p:txBody>
          <a:bodyPr anchor="b">
            <a:normAutofit/>
          </a:bodyPr>
          <a:lstStyle>
            <a:lvl1pPr algn="ctr">
              <a:defRPr sz="110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233887" y="5716953"/>
            <a:ext cx="28386899" cy="1941185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7360"/>
            </a:lvl1pPr>
            <a:lvl2pPr marL="2103120" indent="0">
              <a:buNone/>
              <a:defRPr sz="7360"/>
            </a:lvl2pPr>
            <a:lvl3pPr marL="4206240" indent="0">
              <a:buNone/>
              <a:defRPr sz="7360"/>
            </a:lvl3pPr>
            <a:lvl4pPr marL="6309360" indent="0">
              <a:buNone/>
              <a:defRPr sz="7360"/>
            </a:lvl4pPr>
            <a:lvl5pPr marL="8412480" indent="0">
              <a:buNone/>
              <a:defRPr sz="7360"/>
            </a:lvl5pPr>
            <a:lvl6pPr marL="10515600" indent="0">
              <a:buNone/>
              <a:defRPr sz="7360"/>
            </a:lvl6pPr>
            <a:lvl7pPr marL="12618720" indent="0">
              <a:buNone/>
              <a:defRPr sz="7360"/>
            </a:lvl7pPr>
            <a:lvl8pPr marL="14721840" indent="0">
              <a:buNone/>
              <a:defRPr sz="7360"/>
            </a:lvl8pPr>
            <a:lvl9pPr marL="16824960" indent="0">
              <a:buNone/>
              <a:defRPr sz="7360"/>
            </a:lvl9pPr>
          </a:lstStyle>
          <a:p>
            <a:r>
              <a:rPr lang="en-US"/>
              <a:t>Click icon to add picture</a:t>
            </a:r>
            <a:endParaRPr lang="en-US" dirty="0"/>
          </a:p>
        </p:txBody>
      </p:sp>
      <p:sp>
        <p:nvSpPr>
          <p:cNvPr id="4" name="Text Placeholder 3"/>
          <p:cNvSpPr>
            <a:spLocks noGrp="1"/>
          </p:cNvSpPr>
          <p:nvPr>
            <p:ph type="body" sz="half" idx="2"/>
          </p:nvPr>
        </p:nvSpPr>
        <p:spPr>
          <a:xfrm>
            <a:off x="5122208" y="32504232"/>
            <a:ext cx="34573559" cy="3028100"/>
          </a:xfrm>
        </p:spPr>
        <p:txBody>
          <a:bodyPr>
            <a:normAutofit/>
          </a:bodyPr>
          <a:lstStyle>
            <a:lvl1pPr marL="0" indent="0" algn="ctr">
              <a:buNone/>
              <a:defRPr sz="6440"/>
            </a:lvl1pPr>
            <a:lvl2pPr marL="2103120" indent="0">
              <a:buNone/>
              <a:defRPr sz="5520"/>
            </a:lvl2pPr>
            <a:lvl3pPr marL="4206240" indent="0">
              <a:buNone/>
              <a:defRPr sz="4600"/>
            </a:lvl3pPr>
            <a:lvl4pPr marL="6309360" indent="0">
              <a:buNone/>
              <a:defRPr sz="4140"/>
            </a:lvl4pPr>
            <a:lvl5pPr marL="8412480" indent="0">
              <a:buNone/>
              <a:defRPr sz="4140"/>
            </a:lvl5pPr>
            <a:lvl6pPr marL="10515600" indent="0">
              <a:buNone/>
              <a:defRPr sz="4140"/>
            </a:lvl6pPr>
            <a:lvl7pPr marL="12618720" indent="0">
              <a:buNone/>
              <a:defRPr sz="4140"/>
            </a:lvl7pPr>
            <a:lvl8pPr marL="14721840" indent="0">
              <a:buNone/>
              <a:defRPr sz="4140"/>
            </a:lvl8pPr>
            <a:lvl9pPr marL="16824960" indent="0">
              <a:buNone/>
              <a:defRPr sz="4140"/>
            </a:lvl9pPr>
          </a:lstStyle>
          <a:p>
            <a:pPr lvl="0"/>
            <a:r>
              <a:rPr lang="en-US"/>
              <a:t>Click to edit Master text styles</a:t>
            </a:r>
          </a:p>
        </p:txBody>
      </p:sp>
      <p:sp>
        <p:nvSpPr>
          <p:cNvPr id="5" name="Date Placeholder 4"/>
          <p:cNvSpPr>
            <a:spLocks noGrp="1"/>
          </p:cNvSpPr>
          <p:nvPr>
            <p:ph type="dt" sz="half" idx="10"/>
          </p:nvPr>
        </p:nvSpPr>
        <p:spPr/>
        <p:txBody>
          <a:bodyPr/>
          <a:lstStyle/>
          <a:p>
            <a:fld id="{4763AC2C-A24F-4625-817A-5B5CA3F3BFC2}"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08AE8-9CA9-4B67-8EF3-60C7523D14F5}" type="slidenum">
              <a:rPr lang="en-US" smtClean="0"/>
              <a:t>‹#›</a:t>
            </a:fld>
            <a:endParaRPr lang="en-US"/>
          </a:p>
        </p:txBody>
      </p:sp>
    </p:spTree>
    <p:extLst>
      <p:ext uri="{BB962C8B-B14F-4D97-AF65-F5344CB8AC3E}">
        <p14:creationId xmlns:p14="http://schemas.microsoft.com/office/powerpoint/2010/main" val="408718984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22213" y="4206240"/>
            <a:ext cx="34573559" cy="18694400"/>
          </a:xfrm>
        </p:spPr>
        <p:txBody>
          <a:bodyPr anchor="ctr">
            <a:normAutofit/>
          </a:bodyPr>
          <a:lstStyle>
            <a:lvl1pPr algn="ctr">
              <a:defRPr sz="14720" b="0" cap="none"/>
            </a:lvl1pPr>
          </a:lstStyle>
          <a:p>
            <a:r>
              <a:rPr lang="en-US"/>
              <a:t>Click to edit Master title style</a:t>
            </a:r>
            <a:endParaRPr lang="en-US" dirty="0"/>
          </a:p>
        </p:txBody>
      </p:sp>
      <p:sp>
        <p:nvSpPr>
          <p:cNvPr id="3" name="Text Placeholder 2"/>
          <p:cNvSpPr>
            <a:spLocks noGrp="1"/>
          </p:cNvSpPr>
          <p:nvPr>
            <p:ph type="body" idx="1"/>
          </p:nvPr>
        </p:nvSpPr>
        <p:spPr>
          <a:xfrm>
            <a:off x="5122211" y="26639520"/>
            <a:ext cx="34573563" cy="8879840"/>
          </a:xfrm>
        </p:spPr>
        <p:txBody>
          <a:bodyPr anchor="ctr">
            <a:normAutofit/>
          </a:bodyPr>
          <a:lstStyle>
            <a:lvl1pPr marL="0" indent="0" algn="ctr">
              <a:buNone/>
              <a:defRPr sz="9200">
                <a:solidFill>
                  <a:schemeClr val="tx1"/>
                </a:solidFill>
              </a:defRPr>
            </a:lvl1pPr>
            <a:lvl2pPr marL="2103120" indent="0">
              <a:buNone/>
              <a:defRPr sz="8280">
                <a:solidFill>
                  <a:schemeClr val="tx1">
                    <a:tint val="75000"/>
                  </a:schemeClr>
                </a:solidFill>
              </a:defRPr>
            </a:lvl2pPr>
            <a:lvl3pPr marL="4206240" indent="0">
              <a:buNone/>
              <a:defRPr sz="7360">
                <a:solidFill>
                  <a:schemeClr val="tx1">
                    <a:tint val="75000"/>
                  </a:schemeClr>
                </a:solidFill>
              </a:defRPr>
            </a:lvl3pPr>
            <a:lvl4pPr marL="6309360" indent="0">
              <a:buNone/>
              <a:defRPr sz="6440">
                <a:solidFill>
                  <a:schemeClr val="tx1">
                    <a:tint val="75000"/>
                  </a:schemeClr>
                </a:solidFill>
              </a:defRPr>
            </a:lvl4pPr>
            <a:lvl5pPr marL="8412480" indent="0">
              <a:buNone/>
              <a:defRPr sz="6440">
                <a:solidFill>
                  <a:schemeClr val="tx1">
                    <a:tint val="75000"/>
                  </a:schemeClr>
                </a:solidFill>
              </a:defRPr>
            </a:lvl5pPr>
            <a:lvl6pPr marL="10515600" indent="0">
              <a:buNone/>
              <a:defRPr sz="6440">
                <a:solidFill>
                  <a:schemeClr val="tx1">
                    <a:tint val="75000"/>
                  </a:schemeClr>
                </a:solidFill>
              </a:defRPr>
            </a:lvl6pPr>
            <a:lvl7pPr marL="12618720" indent="0">
              <a:buNone/>
              <a:defRPr sz="6440">
                <a:solidFill>
                  <a:schemeClr val="tx1">
                    <a:tint val="75000"/>
                  </a:schemeClr>
                </a:solidFill>
              </a:defRPr>
            </a:lvl7pPr>
            <a:lvl8pPr marL="14721840" indent="0">
              <a:buNone/>
              <a:defRPr sz="6440">
                <a:solidFill>
                  <a:schemeClr val="tx1">
                    <a:tint val="75000"/>
                  </a:schemeClr>
                </a:solidFill>
              </a:defRPr>
            </a:lvl8pPr>
            <a:lvl9pPr marL="16824960" indent="0">
              <a:buNone/>
              <a:defRPr sz="6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63AC2C-A24F-4625-817A-5B5CA3F3BFC2}"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08AE8-9CA9-4B67-8EF3-60C7523D14F5}" type="slidenum">
              <a:rPr lang="en-US" smtClean="0"/>
              <a:t>‹#›</a:t>
            </a:fld>
            <a:endParaRPr lang="en-US"/>
          </a:p>
        </p:txBody>
      </p:sp>
    </p:spTree>
    <p:extLst>
      <p:ext uri="{BB962C8B-B14F-4D97-AF65-F5344CB8AC3E}">
        <p14:creationId xmlns:p14="http://schemas.microsoft.com/office/powerpoint/2010/main" val="354684799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4459339" y="5293208"/>
            <a:ext cx="2103667" cy="3586626"/>
          </a:xfrm>
          <a:prstGeom prst="rect">
            <a:avLst/>
          </a:prstGeom>
        </p:spPr>
        <p:txBody>
          <a:bodyPr vert="horz" lIns="420624" tIns="210312" rIns="420624" bIns="21031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6800" dirty="0">
                <a:solidFill>
                  <a:schemeClr val="tx1"/>
                </a:solidFill>
                <a:effectLst/>
              </a:rPr>
              <a:t>“</a:t>
            </a:r>
          </a:p>
        </p:txBody>
      </p:sp>
      <p:sp>
        <p:nvSpPr>
          <p:cNvPr id="15" name="TextBox 14"/>
          <p:cNvSpPr txBox="1"/>
          <p:nvPr/>
        </p:nvSpPr>
        <p:spPr>
          <a:xfrm>
            <a:off x="37592109" y="17292314"/>
            <a:ext cx="2103667" cy="3586626"/>
          </a:xfrm>
          <a:prstGeom prst="rect">
            <a:avLst/>
          </a:prstGeom>
        </p:spPr>
        <p:txBody>
          <a:bodyPr vert="horz" lIns="420624" tIns="210312" rIns="420624" bIns="21031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6800" dirty="0">
                <a:solidFill>
                  <a:schemeClr val="tx1"/>
                </a:solidFill>
                <a:effectLst/>
              </a:rPr>
              <a:t>”</a:t>
            </a:r>
          </a:p>
        </p:txBody>
      </p:sp>
      <p:sp>
        <p:nvSpPr>
          <p:cNvPr id="2" name="Title 1"/>
          <p:cNvSpPr>
            <a:spLocks noGrp="1"/>
          </p:cNvSpPr>
          <p:nvPr>
            <p:ph type="title"/>
          </p:nvPr>
        </p:nvSpPr>
        <p:spPr>
          <a:xfrm>
            <a:off x="6563011" y="4206249"/>
            <a:ext cx="32080929" cy="16824954"/>
          </a:xfrm>
        </p:spPr>
        <p:txBody>
          <a:bodyPr anchor="ctr">
            <a:normAutofit/>
          </a:bodyPr>
          <a:lstStyle>
            <a:lvl1pPr algn="ctr">
              <a:defRPr sz="1472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7351881" y="21031194"/>
            <a:ext cx="30503189" cy="2336800"/>
          </a:xfrm>
        </p:spPr>
        <p:txBody>
          <a:bodyPr anchor="ctr">
            <a:normAutofit/>
          </a:bodyPr>
          <a:lstStyle>
            <a:lvl1pPr marL="0" indent="0">
              <a:buFontTx/>
              <a:buNone/>
              <a:defRPr sz="8280"/>
            </a:lvl1pPr>
            <a:lvl2pPr marL="2103120" indent="0">
              <a:buFontTx/>
              <a:buNone/>
              <a:defRPr/>
            </a:lvl2pPr>
            <a:lvl3pPr marL="4206240" indent="0">
              <a:buFontTx/>
              <a:buNone/>
              <a:defRPr/>
            </a:lvl3pPr>
            <a:lvl4pPr marL="6309360" indent="0">
              <a:buFontTx/>
              <a:buNone/>
              <a:defRPr/>
            </a:lvl4pPr>
            <a:lvl5pPr marL="8412480" indent="0">
              <a:buFontTx/>
              <a:buNone/>
              <a:defRPr/>
            </a:lvl5pPr>
          </a:lstStyle>
          <a:p>
            <a:pPr lvl="0"/>
            <a:r>
              <a:rPr lang="en-US"/>
              <a:t>Click to edit Master text styles</a:t>
            </a:r>
          </a:p>
        </p:txBody>
      </p:sp>
      <p:sp>
        <p:nvSpPr>
          <p:cNvPr id="3" name="Text Placeholder 2"/>
          <p:cNvSpPr>
            <a:spLocks noGrp="1"/>
          </p:cNvSpPr>
          <p:nvPr>
            <p:ph type="body" idx="1"/>
          </p:nvPr>
        </p:nvSpPr>
        <p:spPr>
          <a:xfrm>
            <a:off x="5122208" y="26639520"/>
            <a:ext cx="34573559" cy="8879840"/>
          </a:xfrm>
        </p:spPr>
        <p:txBody>
          <a:bodyPr anchor="ctr">
            <a:normAutofit/>
          </a:bodyPr>
          <a:lstStyle>
            <a:lvl1pPr marL="0" indent="0" algn="ctr">
              <a:buNone/>
              <a:defRPr sz="9200">
                <a:solidFill>
                  <a:schemeClr val="tx1"/>
                </a:solidFill>
              </a:defRPr>
            </a:lvl1pPr>
            <a:lvl2pPr marL="2103120" indent="0">
              <a:buNone/>
              <a:defRPr sz="8280">
                <a:solidFill>
                  <a:schemeClr val="tx1">
                    <a:tint val="75000"/>
                  </a:schemeClr>
                </a:solidFill>
              </a:defRPr>
            </a:lvl2pPr>
            <a:lvl3pPr marL="4206240" indent="0">
              <a:buNone/>
              <a:defRPr sz="7360">
                <a:solidFill>
                  <a:schemeClr val="tx1">
                    <a:tint val="75000"/>
                  </a:schemeClr>
                </a:solidFill>
              </a:defRPr>
            </a:lvl3pPr>
            <a:lvl4pPr marL="6309360" indent="0">
              <a:buNone/>
              <a:defRPr sz="6440">
                <a:solidFill>
                  <a:schemeClr val="tx1">
                    <a:tint val="75000"/>
                  </a:schemeClr>
                </a:solidFill>
              </a:defRPr>
            </a:lvl4pPr>
            <a:lvl5pPr marL="8412480" indent="0">
              <a:buNone/>
              <a:defRPr sz="6440">
                <a:solidFill>
                  <a:schemeClr val="tx1">
                    <a:tint val="75000"/>
                  </a:schemeClr>
                </a:solidFill>
              </a:defRPr>
            </a:lvl5pPr>
            <a:lvl6pPr marL="10515600" indent="0">
              <a:buNone/>
              <a:defRPr sz="6440">
                <a:solidFill>
                  <a:schemeClr val="tx1">
                    <a:tint val="75000"/>
                  </a:schemeClr>
                </a:solidFill>
              </a:defRPr>
            </a:lvl6pPr>
            <a:lvl7pPr marL="12618720" indent="0">
              <a:buNone/>
              <a:defRPr sz="6440">
                <a:solidFill>
                  <a:schemeClr val="tx1">
                    <a:tint val="75000"/>
                  </a:schemeClr>
                </a:solidFill>
              </a:defRPr>
            </a:lvl7pPr>
            <a:lvl8pPr marL="14721840" indent="0">
              <a:buNone/>
              <a:defRPr sz="6440">
                <a:solidFill>
                  <a:schemeClr val="tx1">
                    <a:tint val="75000"/>
                  </a:schemeClr>
                </a:solidFill>
              </a:defRPr>
            </a:lvl8pPr>
            <a:lvl9pPr marL="16824960" indent="0">
              <a:buNone/>
              <a:defRPr sz="6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63AC2C-A24F-4625-817A-5B5CA3F3BFC2}"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08AE8-9CA9-4B67-8EF3-60C7523D14F5}" type="slidenum">
              <a:rPr lang="en-US" smtClean="0"/>
              <a:t>‹#›</a:t>
            </a:fld>
            <a:endParaRPr lang="en-US"/>
          </a:p>
        </p:txBody>
      </p:sp>
    </p:spTree>
    <p:extLst>
      <p:ext uri="{BB962C8B-B14F-4D97-AF65-F5344CB8AC3E}">
        <p14:creationId xmlns:p14="http://schemas.microsoft.com/office/powerpoint/2010/main" val="238330668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22218" y="20292630"/>
            <a:ext cx="34573549" cy="9008640"/>
          </a:xfrm>
        </p:spPr>
        <p:txBody>
          <a:bodyPr anchor="b">
            <a:normAutofit/>
          </a:bodyPr>
          <a:lstStyle>
            <a:lvl1pPr algn="r">
              <a:defRPr sz="14720" b="0" cap="none"/>
            </a:lvl1pPr>
          </a:lstStyle>
          <a:p>
            <a:r>
              <a:rPr lang="en-US"/>
              <a:t>Click to edit Master title style</a:t>
            </a:r>
            <a:endParaRPr lang="en-US" dirty="0"/>
          </a:p>
        </p:txBody>
      </p:sp>
      <p:sp>
        <p:nvSpPr>
          <p:cNvPr id="3" name="Text Placeholder 2"/>
          <p:cNvSpPr>
            <a:spLocks noGrp="1"/>
          </p:cNvSpPr>
          <p:nvPr>
            <p:ph type="body" idx="1"/>
          </p:nvPr>
        </p:nvSpPr>
        <p:spPr>
          <a:xfrm>
            <a:off x="5122210" y="29301270"/>
            <a:ext cx="34573554" cy="5277120"/>
          </a:xfrm>
        </p:spPr>
        <p:txBody>
          <a:bodyPr anchor="t">
            <a:normAutofit/>
          </a:bodyPr>
          <a:lstStyle>
            <a:lvl1pPr marL="0" indent="0" algn="r">
              <a:buNone/>
              <a:defRPr sz="9200">
                <a:solidFill>
                  <a:schemeClr val="tx1"/>
                </a:solidFill>
              </a:defRPr>
            </a:lvl1pPr>
            <a:lvl2pPr marL="2103120" indent="0">
              <a:buNone/>
              <a:defRPr sz="8280">
                <a:solidFill>
                  <a:schemeClr val="tx1">
                    <a:tint val="75000"/>
                  </a:schemeClr>
                </a:solidFill>
              </a:defRPr>
            </a:lvl2pPr>
            <a:lvl3pPr marL="4206240" indent="0">
              <a:buNone/>
              <a:defRPr sz="7360">
                <a:solidFill>
                  <a:schemeClr val="tx1">
                    <a:tint val="75000"/>
                  </a:schemeClr>
                </a:solidFill>
              </a:defRPr>
            </a:lvl3pPr>
            <a:lvl4pPr marL="6309360" indent="0">
              <a:buNone/>
              <a:defRPr sz="6440">
                <a:solidFill>
                  <a:schemeClr val="tx1">
                    <a:tint val="75000"/>
                  </a:schemeClr>
                </a:solidFill>
              </a:defRPr>
            </a:lvl4pPr>
            <a:lvl5pPr marL="8412480" indent="0">
              <a:buNone/>
              <a:defRPr sz="6440">
                <a:solidFill>
                  <a:schemeClr val="tx1">
                    <a:tint val="75000"/>
                  </a:schemeClr>
                </a:solidFill>
              </a:defRPr>
            </a:lvl5pPr>
            <a:lvl6pPr marL="10515600" indent="0">
              <a:buNone/>
              <a:defRPr sz="6440">
                <a:solidFill>
                  <a:schemeClr val="tx1">
                    <a:tint val="75000"/>
                  </a:schemeClr>
                </a:solidFill>
              </a:defRPr>
            </a:lvl6pPr>
            <a:lvl7pPr marL="12618720" indent="0">
              <a:buNone/>
              <a:defRPr sz="6440">
                <a:solidFill>
                  <a:schemeClr val="tx1">
                    <a:tint val="75000"/>
                  </a:schemeClr>
                </a:solidFill>
              </a:defRPr>
            </a:lvl7pPr>
            <a:lvl8pPr marL="14721840" indent="0">
              <a:buNone/>
              <a:defRPr sz="6440">
                <a:solidFill>
                  <a:schemeClr val="tx1">
                    <a:tint val="75000"/>
                  </a:schemeClr>
                </a:solidFill>
              </a:defRPr>
            </a:lvl8pPr>
            <a:lvl9pPr marL="16824960" indent="0">
              <a:buNone/>
              <a:defRPr sz="6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63AC2C-A24F-4625-817A-5B5CA3F3BFC2}"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08AE8-9CA9-4B67-8EF3-60C7523D14F5}" type="slidenum">
              <a:rPr lang="en-US" smtClean="0"/>
              <a:t>‹#›</a:t>
            </a:fld>
            <a:endParaRPr lang="en-US"/>
          </a:p>
        </p:txBody>
      </p:sp>
    </p:spTree>
    <p:extLst>
      <p:ext uri="{BB962C8B-B14F-4D97-AF65-F5344CB8AC3E}">
        <p14:creationId xmlns:p14="http://schemas.microsoft.com/office/powerpoint/2010/main" val="348215172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4459339" y="5293208"/>
            <a:ext cx="2103667" cy="3586626"/>
          </a:xfrm>
          <a:prstGeom prst="rect">
            <a:avLst/>
          </a:prstGeom>
        </p:spPr>
        <p:txBody>
          <a:bodyPr vert="horz" lIns="420624" tIns="210312" rIns="420624" bIns="21031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6800" dirty="0">
                <a:solidFill>
                  <a:schemeClr val="tx1"/>
                </a:solidFill>
                <a:effectLst/>
              </a:rPr>
              <a:t>“</a:t>
            </a:r>
          </a:p>
        </p:txBody>
      </p:sp>
      <p:sp>
        <p:nvSpPr>
          <p:cNvPr id="15" name="TextBox 14"/>
          <p:cNvSpPr txBox="1"/>
          <p:nvPr/>
        </p:nvSpPr>
        <p:spPr>
          <a:xfrm>
            <a:off x="37592109" y="17292314"/>
            <a:ext cx="2103667" cy="3586626"/>
          </a:xfrm>
          <a:prstGeom prst="rect">
            <a:avLst/>
          </a:prstGeom>
        </p:spPr>
        <p:txBody>
          <a:bodyPr vert="horz" lIns="420624" tIns="210312" rIns="420624" bIns="21031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6800" dirty="0">
                <a:solidFill>
                  <a:schemeClr val="tx1"/>
                </a:solidFill>
                <a:effectLst/>
              </a:rPr>
              <a:t>”</a:t>
            </a:r>
          </a:p>
        </p:txBody>
      </p:sp>
      <p:sp>
        <p:nvSpPr>
          <p:cNvPr id="2" name="Title 1"/>
          <p:cNvSpPr>
            <a:spLocks noGrp="1"/>
          </p:cNvSpPr>
          <p:nvPr>
            <p:ph type="title"/>
          </p:nvPr>
        </p:nvSpPr>
        <p:spPr>
          <a:xfrm>
            <a:off x="6563011" y="4206249"/>
            <a:ext cx="32080929" cy="16824954"/>
          </a:xfrm>
        </p:spPr>
        <p:txBody>
          <a:bodyPr anchor="ctr">
            <a:normAutofit/>
          </a:bodyPr>
          <a:lstStyle>
            <a:lvl1pPr algn="ctr">
              <a:defRPr sz="1472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22215" y="23835360"/>
            <a:ext cx="34573554" cy="5452533"/>
          </a:xfrm>
        </p:spPr>
        <p:txBody>
          <a:bodyPr vert="horz" lIns="91440" tIns="45720" rIns="91440" bIns="45720" rtlCol="0" anchor="b">
            <a:normAutofit/>
          </a:bodyPr>
          <a:lstStyle>
            <a:lvl1pPr algn="r">
              <a:buNone/>
              <a:defRPr lang="en-US" sz="1104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22210" y="29287893"/>
            <a:ext cx="34573554" cy="6231467"/>
          </a:xfrm>
        </p:spPr>
        <p:txBody>
          <a:bodyPr anchor="t">
            <a:normAutofit/>
          </a:bodyPr>
          <a:lstStyle>
            <a:lvl1pPr marL="0" indent="0" algn="r">
              <a:buNone/>
              <a:defRPr sz="8280">
                <a:solidFill>
                  <a:schemeClr val="tx1"/>
                </a:solidFill>
              </a:defRPr>
            </a:lvl1pPr>
            <a:lvl2pPr marL="2103120" indent="0">
              <a:buNone/>
              <a:defRPr sz="8280">
                <a:solidFill>
                  <a:schemeClr val="tx1">
                    <a:tint val="75000"/>
                  </a:schemeClr>
                </a:solidFill>
              </a:defRPr>
            </a:lvl2pPr>
            <a:lvl3pPr marL="4206240" indent="0">
              <a:buNone/>
              <a:defRPr sz="7360">
                <a:solidFill>
                  <a:schemeClr val="tx1">
                    <a:tint val="75000"/>
                  </a:schemeClr>
                </a:solidFill>
              </a:defRPr>
            </a:lvl3pPr>
            <a:lvl4pPr marL="6309360" indent="0">
              <a:buNone/>
              <a:defRPr sz="6440">
                <a:solidFill>
                  <a:schemeClr val="tx1">
                    <a:tint val="75000"/>
                  </a:schemeClr>
                </a:solidFill>
              </a:defRPr>
            </a:lvl4pPr>
            <a:lvl5pPr marL="8412480" indent="0">
              <a:buNone/>
              <a:defRPr sz="6440">
                <a:solidFill>
                  <a:schemeClr val="tx1">
                    <a:tint val="75000"/>
                  </a:schemeClr>
                </a:solidFill>
              </a:defRPr>
            </a:lvl5pPr>
            <a:lvl6pPr marL="10515600" indent="0">
              <a:buNone/>
              <a:defRPr sz="6440">
                <a:solidFill>
                  <a:schemeClr val="tx1">
                    <a:tint val="75000"/>
                  </a:schemeClr>
                </a:solidFill>
              </a:defRPr>
            </a:lvl6pPr>
            <a:lvl7pPr marL="12618720" indent="0">
              <a:buNone/>
              <a:defRPr sz="6440">
                <a:solidFill>
                  <a:schemeClr val="tx1">
                    <a:tint val="75000"/>
                  </a:schemeClr>
                </a:solidFill>
              </a:defRPr>
            </a:lvl7pPr>
            <a:lvl8pPr marL="14721840" indent="0">
              <a:buNone/>
              <a:defRPr sz="6440">
                <a:solidFill>
                  <a:schemeClr val="tx1">
                    <a:tint val="75000"/>
                  </a:schemeClr>
                </a:solidFill>
              </a:defRPr>
            </a:lvl8pPr>
            <a:lvl9pPr marL="16824960" indent="0">
              <a:buNone/>
              <a:defRPr sz="6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63AC2C-A24F-4625-817A-5B5CA3F3BFC2}"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08AE8-9CA9-4B67-8EF3-60C7523D14F5}" type="slidenum">
              <a:rPr lang="en-US" smtClean="0"/>
              <a:t>‹#›</a:t>
            </a:fld>
            <a:endParaRPr lang="en-US"/>
          </a:p>
        </p:txBody>
      </p:sp>
    </p:spTree>
    <p:extLst>
      <p:ext uri="{BB962C8B-B14F-4D97-AF65-F5344CB8AC3E}">
        <p14:creationId xmlns:p14="http://schemas.microsoft.com/office/powerpoint/2010/main" val="89635933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22217" y="4206249"/>
            <a:ext cx="34573559" cy="16727593"/>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22211" y="21498560"/>
            <a:ext cx="34573563" cy="5140960"/>
          </a:xfrm>
        </p:spPr>
        <p:txBody>
          <a:bodyPr vert="horz" lIns="91440" tIns="45720" rIns="91440" bIns="45720" rtlCol="0" anchor="b">
            <a:normAutofit/>
          </a:bodyPr>
          <a:lstStyle>
            <a:lvl1pPr>
              <a:buNone/>
              <a:defRPr lang="en-US" sz="1288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22211" y="26639520"/>
            <a:ext cx="34573563" cy="8879840"/>
          </a:xfrm>
        </p:spPr>
        <p:txBody>
          <a:bodyPr anchor="t">
            <a:normAutofit/>
          </a:bodyPr>
          <a:lstStyle>
            <a:lvl1pPr marL="0" indent="0" algn="l">
              <a:buNone/>
              <a:defRPr sz="8280">
                <a:solidFill>
                  <a:schemeClr val="tx1"/>
                </a:solidFill>
              </a:defRPr>
            </a:lvl1pPr>
            <a:lvl2pPr marL="2103120" indent="0">
              <a:buNone/>
              <a:defRPr sz="8280">
                <a:solidFill>
                  <a:schemeClr val="tx1">
                    <a:tint val="75000"/>
                  </a:schemeClr>
                </a:solidFill>
              </a:defRPr>
            </a:lvl2pPr>
            <a:lvl3pPr marL="4206240" indent="0">
              <a:buNone/>
              <a:defRPr sz="7360">
                <a:solidFill>
                  <a:schemeClr val="tx1">
                    <a:tint val="75000"/>
                  </a:schemeClr>
                </a:solidFill>
              </a:defRPr>
            </a:lvl3pPr>
            <a:lvl4pPr marL="6309360" indent="0">
              <a:buNone/>
              <a:defRPr sz="6440">
                <a:solidFill>
                  <a:schemeClr val="tx1">
                    <a:tint val="75000"/>
                  </a:schemeClr>
                </a:solidFill>
              </a:defRPr>
            </a:lvl4pPr>
            <a:lvl5pPr marL="8412480" indent="0">
              <a:buNone/>
              <a:defRPr sz="6440">
                <a:solidFill>
                  <a:schemeClr val="tx1">
                    <a:tint val="75000"/>
                  </a:schemeClr>
                </a:solidFill>
              </a:defRPr>
            </a:lvl5pPr>
            <a:lvl6pPr marL="10515600" indent="0">
              <a:buNone/>
              <a:defRPr sz="6440">
                <a:solidFill>
                  <a:schemeClr val="tx1">
                    <a:tint val="75000"/>
                  </a:schemeClr>
                </a:solidFill>
              </a:defRPr>
            </a:lvl6pPr>
            <a:lvl7pPr marL="12618720" indent="0">
              <a:buNone/>
              <a:defRPr sz="6440">
                <a:solidFill>
                  <a:schemeClr val="tx1">
                    <a:tint val="75000"/>
                  </a:schemeClr>
                </a:solidFill>
              </a:defRPr>
            </a:lvl7pPr>
            <a:lvl8pPr marL="14721840" indent="0">
              <a:buNone/>
              <a:defRPr sz="6440">
                <a:solidFill>
                  <a:schemeClr val="tx1">
                    <a:tint val="75000"/>
                  </a:schemeClr>
                </a:solidFill>
              </a:defRPr>
            </a:lvl8pPr>
            <a:lvl9pPr marL="16824960" indent="0">
              <a:buNone/>
              <a:defRPr sz="6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63AC2C-A24F-4625-817A-5B5CA3F3BFC2}"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08AE8-9CA9-4B67-8EF3-60C7523D14F5}" type="slidenum">
              <a:rPr lang="en-US" smtClean="0"/>
              <a:t>‹#›</a:t>
            </a:fld>
            <a:endParaRPr lang="en-US"/>
          </a:p>
        </p:txBody>
      </p:sp>
    </p:spTree>
    <p:extLst>
      <p:ext uri="{BB962C8B-B14F-4D97-AF65-F5344CB8AC3E}">
        <p14:creationId xmlns:p14="http://schemas.microsoft.com/office/powerpoint/2010/main" val="225641689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63AC2C-A24F-4625-817A-5B5CA3F3BFC2}"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4F77B-C878-3546-9C53-DA9D98B09786}" type="slidenum">
              <a:rPr lang="en-US" altLang="x-none" smtClean="0"/>
              <a:pPr/>
              <a:t>‹#›</a:t>
            </a:fld>
            <a:endParaRPr lang="en-US" altLang="x-none"/>
          </a:p>
        </p:txBody>
      </p:sp>
    </p:spTree>
    <p:extLst>
      <p:ext uri="{BB962C8B-B14F-4D97-AF65-F5344CB8AC3E}">
        <p14:creationId xmlns:p14="http://schemas.microsoft.com/office/powerpoint/2010/main" val="1086383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586410" y="4206240"/>
            <a:ext cx="6109366" cy="3131312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22213" y="4206240"/>
            <a:ext cx="27675316" cy="3131312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63AC2C-A24F-4625-817A-5B5CA3F3BFC2}"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B9799-F0BD-B247-ACEF-A4E45CA302DF}" type="slidenum">
              <a:rPr lang="en-US" altLang="x-none" smtClean="0"/>
              <a:pPr/>
              <a:t>‹#›</a:t>
            </a:fld>
            <a:endParaRPr lang="en-US" altLang="x-none"/>
          </a:p>
        </p:txBody>
      </p:sp>
    </p:spTree>
    <p:extLst>
      <p:ext uri="{BB962C8B-B14F-4D97-AF65-F5344CB8AC3E}">
        <p14:creationId xmlns:p14="http://schemas.microsoft.com/office/powerpoint/2010/main" val="141228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17814" y="2804166"/>
            <a:ext cx="35441468" cy="12151360"/>
          </a:xfrm>
        </p:spPr>
        <p:txBody>
          <a:bodyPr/>
          <a:lstStyle/>
          <a:p>
            <a:r>
              <a:rPr lang="en-US"/>
              <a:t>Click to edit Master title style</a:t>
            </a:r>
            <a:endParaRPr lang="en-US" dirty="0"/>
          </a:p>
        </p:txBody>
      </p:sp>
      <p:sp>
        <p:nvSpPr>
          <p:cNvPr id="3" name="Content Placeholder 2"/>
          <p:cNvSpPr>
            <a:spLocks noGrp="1"/>
          </p:cNvSpPr>
          <p:nvPr>
            <p:ph idx="1"/>
          </p:nvPr>
        </p:nvSpPr>
        <p:spPr>
          <a:xfrm>
            <a:off x="4517814" y="16357600"/>
            <a:ext cx="35441468" cy="2044127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3783916" y="37463464"/>
            <a:ext cx="3944376" cy="2239433"/>
          </a:xfrm>
        </p:spPr>
        <p:txBody>
          <a:bodyPr/>
          <a:lstStyle/>
          <a:p>
            <a:fld id="{4763AC2C-A24F-4625-817A-5B5CA3F3BFC2}" type="datetimeFigureOut">
              <a:rPr lang="en-US" smtClean="0"/>
              <a:t>8/1/2025</a:t>
            </a:fld>
            <a:endParaRPr lang="en-US"/>
          </a:p>
        </p:txBody>
      </p:sp>
      <p:sp>
        <p:nvSpPr>
          <p:cNvPr id="5" name="Footer Placeholder 4"/>
          <p:cNvSpPr>
            <a:spLocks noGrp="1"/>
          </p:cNvSpPr>
          <p:nvPr>
            <p:ph type="ftr" sz="quarter" idx="11"/>
          </p:nvPr>
        </p:nvSpPr>
        <p:spPr>
          <a:xfrm>
            <a:off x="9074179" y="37463464"/>
            <a:ext cx="24446778" cy="2239433"/>
          </a:xfrm>
        </p:spPr>
        <p:txBody>
          <a:bodyPr/>
          <a:lstStyle/>
          <a:p>
            <a:endParaRPr lang="en-US"/>
          </a:p>
        </p:txBody>
      </p:sp>
      <p:sp>
        <p:nvSpPr>
          <p:cNvPr id="6" name="Slide Number Placeholder 5"/>
          <p:cNvSpPr>
            <a:spLocks noGrp="1"/>
          </p:cNvSpPr>
          <p:nvPr>
            <p:ph type="sldNum" sz="quarter" idx="12"/>
          </p:nvPr>
        </p:nvSpPr>
        <p:spPr>
          <a:xfrm>
            <a:off x="37991250" y="37463464"/>
            <a:ext cx="1968032" cy="2239433"/>
          </a:xfrm>
        </p:spPr>
        <p:txBody>
          <a:bodyPr/>
          <a:lstStyle/>
          <a:p>
            <a:fld id="{0E4A044C-9319-AB46-9DC7-11A73EC37470}" type="slidenum">
              <a:rPr lang="en-US" altLang="x-none" smtClean="0"/>
              <a:pPr/>
              <a:t>‹#›</a:t>
            </a:fld>
            <a:endParaRPr lang="en-US" altLang="x-none"/>
          </a:p>
        </p:txBody>
      </p:sp>
    </p:spTree>
    <p:extLst>
      <p:ext uri="{BB962C8B-B14F-4D97-AF65-F5344CB8AC3E}">
        <p14:creationId xmlns:p14="http://schemas.microsoft.com/office/powerpoint/2010/main" val="3946523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0179" y="16357591"/>
            <a:ext cx="30819103" cy="14475102"/>
          </a:xfrm>
        </p:spPr>
        <p:txBody>
          <a:bodyPr anchor="b"/>
          <a:lstStyle>
            <a:lvl1pPr algn="r">
              <a:defRPr sz="18400" b="0" cap="none"/>
            </a:lvl1pPr>
          </a:lstStyle>
          <a:p>
            <a:r>
              <a:rPr lang="en-US"/>
              <a:t>Click to edit Master title style</a:t>
            </a:r>
            <a:endParaRPr lang="en-US" dirty="0"/>
          </a:p>
        </p:txBody>
      </p:sp>
      <p:sp>
        <p:nvSpPr>
          <p:cNvPr id="3" name="Text Placeholder 2"/>
          <p:cNvSpPr>
            <a:spLocks noGrp="1"/>
          </p:cNvSpPr>
          <p:nvPr>
            <p:ph type="body" idx="1"/>
          </p:nvPr>
        </p:nvSpPr>
        <p:spPr>
          <a:xfrm>
            <a:off x="9140191" y="30832696"/>
            <a:ext cx="30819089" cy="5277120"/>
          </a:xfrm>
        </p:spPr>
        <p:txBody>
          <a:bodyPr anchor="t">
            <a:normAutofit/>
          </a:bodyPr>
          <a:lstStyle>
            <a:lvl1pPr marL="0" indent="0" algn="r">
              <a:buNone/>
              <a:defRPr sz="9200">
                <a:solidFill>
                  <a:schemeClr val="tx1"/>
                </a:solidFill>
              </a:defRPr>
            </a:lvl1pPr>
            <a:lvl2pPr marL="2103120" indent="0">
              <a:buNone/>
              <a:defRPr sz="8280">
                <a:solidFill>
                  <a:schemeClr val="tx1">
                    <a:tint val="75000"/>
                  </a:schemeClr>
                </a:solidFill>
              </a:defRPr>
            </a:lvl2pPr>
            <a:lvl3pPr marL="4206240" indent="0">
              <a:buNone/>
              <a:defRPr sz="7360">
                <a:solidFill>
                  <a:schemeClr val="tx1">
                    <a:tint val="75000"/>
                  </a:schemeClr>
                </a:solidFill>
              </a:defRPr>
            </a:lvl3pPr>
            <a:lvl4pPr marL="6309360" indent="0">
              <a:buNone/>
              <a:defRPr sz="6440">
                <a:solidFill>
                  <a:schemeClr val="tx1">
                    <a:tint val="75000"/>
                  </a:schemeClr>
                </a:solidFill>
              </a:defRPr>
            </a:lvl4pPr>
            <a:lvl5pPr marL="8412480" indent="0">
              <a:buNone/>
              <a:defRPr sz="6440">
                <a:solidFill>
                  <a:schemeClr val="tx1">
                    <a:tint val="75000"/>
                  </a:schemeClr>
                </a:solidFill>
              </a:defRPr>
            </a:lvl5pPr>
            <a:lvl6pPr marL="10515600" indent="0">
              <a:buNone/>
              <a:defRPr sz="6440">
                <a:solidFill>
                  <a:schemeClr val="tx1">
                    <a:tint val="75000"/>
                  </a:schemeClr>
                </a:solidFill>
              </a:defRPr>
            </a:lvl6pPr>
            <a:lvl7pPr marL="12618720" indent="0">
              <a:buNone/>
              <a:defRPr sz="6440">
                <a:solidFill>
                  <a:schemeClr val="tx1">
                    <a:tint val="75000"/>
                  </a:schemeClr>
                </a:solidFill>
              </a:defRPr>
            </a:lvl7pPr>
            <a:lvl8pPr marL="14721840" indent="0">
              <a:buNone/>
              <a:defRPr sz="6440">
                <a:solidFill>
                  <a:schemeClr val="tx1">
                    <a:tint val="75000"/>
                  </a:schemeClr>
                </a:solidFill>
              </a:defRPr>
            </a:lvl8pPr>
            <a:lvl9pPr marL="16824960" indent="0">
              <a:buNone/>
              <a:defRPr sz="6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63AC2C-A24F-4625-817A-5B5CA3F3BFC2}"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8057260" y="37511899"/>
            <a:ext cx="1902022" cy="2239433"/>
          </a:xfrm>
        </p:spPr>
        <p:txBody>
          <a:bodyPr/>
          <a:lstStyle/>
          <a:p>
            <a:fld id="{5F9730B3-AF14-C24F-8C62-CB6EA6920553}" type="slidenum">
              <a:rPr lang="en-US" altLang="x-none" smtClean="0"/>
              <a:pPr/>
              <a:t>‹#›</a:t>
            </a:fld>
            <a:endParaRPr lang="en-US" altLang="x-none"/>
          </a:p>
        </p:txBody>
      </p:sp>
    </p:spTree>
    <p:extLst>
      <p:ext uri="{BB962C8B-B14F-4D97-AF65-F5344CB8AC3E}">
        <p14:creationId xmlns:p14="http://schemas.microsoft.com/office/powerpoint/2010/main" val="3147106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17814" y="4206249"/>
            <a:ext cx="35441468" cy="1074927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17812" y="16357600"/>
            <a:ext cx="17203522" cy="20661201"/>
          </a:xfrm>
        </p:spPr>
        <p:txBody>
          <a:bodyPr>
            <a:normAutofit/>
          </a:bodyPr>
          <a:lstStyle>
            <a:lvl1pPr>
              <a:defRPr sz="8280"/>
            </a:lvl1pPr>
            <a:lvl2pPr>
              <a:defRPr sz="7360"/>
            </a:lvl2pPr>
            <a:lvl3pPr>
              <a:defRPr sz="6440"/>
            </a:lvl3pPr>
            <a:lvl4pPr>
              <a:defRPr sz="5520"/>
            </a:lvl4pPr>
            <a:lvl5pPr>
              <a:defRPr sz="5520"/>
            </a:lvl5pPr>
            <a:lvl6pPr>
              <a:defRPr sz="5520"/>
            </a:lvl6pPr>
            <a:lvl7pPr>
              <a:defRPr sz="5520"/>
            </a:lvl7pPr>
            <a:lvl8pPr>
              <a:defRPr sz="5520"/>
            </a:lvl8pPr>
            <a:lvl9pPr>
              <a:defRPr sz="55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755758" y="16357600"/>
            <a:ext cx="17203522" cy="20527187"/>
          </a:xfrm>
        </p:spPr>
        <p:txBody>
          <a:bodyPr>
            <a:normAutofit/>
          </a:bodyPr>
          <a:lstStyle>
            <a:lvl1pPr>
              <a:defRPr sz="8280"/>
            </a:lvl1pPr>
            <a:lvl2pPr>
              <a:defRPr sz="7360"/>
            </a:lvl2pPr>
            <a:lvl3pPr>
              <a:defRPr sz="6440"/>
            </a:lvl3pPr>
            <a:lvl4pPr>
              <a:defRPr sz="5520"/>
            </a:lvl4pPr>
            <a:lvl5pPr>
              <a:defRPr sz="5520"/>
            </a:lvl5pPr>
            <a:lvl6pPr>
              <a:defRPr sz="5520"/>
            </a:lvl6pPr>
            <a:lvl7pPr>
              <a:defRPr sz="5520"/>
            </a:lvl7pPr>
            <a:lvl8pPr>
              <a:defRPr sz="5520"/>
            </a:lvl8pPr>
            <a:lvl9pPr>
              <a:defRPr sz="55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63AC2C-A24F-4625-817A-5B5CA3F3BFC2}"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F02D9-0077-2C42-B8F2-C314DEA491FA}" type="slidenum">
              <a:rPr lang="en-US" altLang="x-none" smtClean="0"/>
              <a:pPr/>
              <a:t>‹#›</a:t>
            </a:fld>
            <a:endParaRPr lang="en-US" altLang="x-none"/>
          </a:p>
        </p:txBody>
      </p:sp>
    </p:spTree>
    <p:extLst>
      <p:ext uri="{BB962C8B-B14F-4D97-AF65-F5344CB8AC3E}">
        <p14:creationId xmlns:p14="http://schemas.microsoft.com/office/powerpoint/2010/main" val="394697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115615" y="16305669"/>
            <a:ext cx="15898939" cy="3534407"/>
          </a:xfrm>
        </p:spPr>
        <p:txBody>
          <a:bodyPr anchor="b">
            <a:noAutofit/>
          </a:bodyPr>
          <a:lstStyle>
            <a:lvl1pPr marL="0" indent="0">
              <a:buNone/>
              <a:defRPr sz="12880" b="0">
                <a:solidFill>
                  <a:schemeClr val="accent1">
                    <a:lumMod val="75000"/>
                  </a:schemeClr>
                </a:solidFill>
              </a:defRPr>
            </a:lvl1pPr>
            <a:lvl2pPr marL="2103120" indent="0">
              <a:buNone/>
              <a:defRPr sz="9200" b="1"/>
            </a:lvl2pPr>
            <a:lvl3pPr marL="4206240" indent="0">
              <a:buNone/>
              <a:defRPr sz="8280" b="1"/>
            </a:lvl3pPr>
            <a:lvl4pPr marL="6309360" indent="0">
              <a:buNone/>
              <a:defRPr sz="7360" b="1"/>
            </a:lvl4pPr>
            <a:lvl5pPr marL="8412480" indent="0">
              <a:buNone/>
              <a:defRPr sz="7360" b="1"/>
            </a:lvl5pPr>
            <a:lvl6pPr marL="10515600" indent="0">
              <a:buNone/>
              <a:defRPr sz="7360" b="1"/>
            </a:lvl6pPr>
            <a:lvl7pPr marL="12618720" indent="0">
              <a:buNone/>
              <a:defRPr sz="7360" b="1"/>
            </a:lvl7pPr>
            <a:lvl8pPr marL="14721840" indent="0">
              <a:buNone/>
              <a:defRPr sz="7360" b="1"/>
            </a:lvl8pPr>
            <a:lvl9pPr marL="16824960" indent="0">
              <a:buNone/>
              <a:defRPr sz="7360" b="1"/>
            </a:lvl9pPr>
          </a:lstStyle>
          <a:p>
            <a:pPr lvl="0"/>
            <a:r>
              <a:rPr lang="en-US"/>
              <a:t>Click to edit Master text styles</a:t>
            </a:r>
          </a:p>
        </p:txBody>
      </p:sp>
      <p:sp>
        <p:nvSpPr>
          <p:cNvPr id="4" name="Content Placeholder 3"/>
          <p:cNvSpPr>
            <a:spLocks noGrp="1"/>
          </p:cNvSpPr>
          <p:nvPr>
            <p:ph sz="half" idx="2"/>
          </p:nvPr>
        </p:nvSpPr>
        <p:spPr>
          <a:xfrm>
            <a:off x="5122206" y="20456730"/>
            <a:ext cx="16892341" cy="16346922"/>
          </a:xfrm>
        </p:spPr>
        <p:txBody>
          <a:bodyPr anchor="t">
            <a:normAutofit/>
          </a:bodyPr>
          <a:lstStyle>
            <a:lvl1pPr>
              <a:defRPr sz="8280"/>
            </a:lvl1pPr>
            <a:lvl2pPr>
              <a:defRPr sz="7360"/>
            </a:lvl2pPr>
            <a:lvl3pPr>
              <a:defRPr sz="6440"/>
            </a:lvl3pPr>
            <a:lvl4pPr>
              <a:defRPr sz="5520"/>
            </a:lvl4pPr>
            <a:lvl5pPr>
              <a:defRPr sz="5520"/>
            </a:lvl5pPr>
            <a:lvl6pPr>
              <a:defRPr sz="5520"/>
            </a:lvl6pPr>
            <a:lvl7pPr>
              <a:defRPr sz="5520"/>
            </a:lvl7pPr>
            <a:lvl8pPr>
              <a:defRPr sz="5520"/>
            </a:lvl8pPr>
            <a:lvl9pPr>
              <a:defRPr sz="55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743866" y="16357600"/>
            <a:ext cx="15951908" cy="3534407"/>
          </a:xfrm>
        </p:spPr>
        <p:txBody>
          <a:bodyPr anchor="b">
            <a:noAutofit/>
          </a:bodyPr>
          <a:lstStyle>
            <a:lvl1pPr marL="0" indent="0">
              <a:buNone/>
              <a:defRPr sz="12880" b="0">
                <a:solidFill>
                  <a:schemeClr val="accent1">
                    <a:lumMod val="75000"/>
                  </a:schemeClr>
                </a:solidFill>
              </a:defRPr>
            </a:lvl1pPr>
            <a:lvl2pPr marL="2103120" indent="0">
              <a:buNone/>
              <a:defRPr sz="9200" b="1"/>
            </a:lvl2pPr>
            <a:lvl3pPr marL="4206240" indent="0">
              <a:buNone/>
              <a:defRPr sz="8280" b="1"/>
            </a:lvl3pPr>
            <a:lvl4pPr marL="6309360" indent="0">
              <a:buNone/>
              <a:defRPr sz="7360" b="1"/>
            </a:lvl4pPr>
            <a:lvl5pPr marL="8412480" indent="0">
              <a:buNone/>
              <a:defRPr sz="7360" b="1"/>
            </a:lvl5pPr>
            <a:lvl6pPr marL="10515600" indent="0">
              <a:buNone/>
              <a:defRPr sz="7360" b="1"/>
            </a:lvl6pPr>
            <a:lvl7pPr marL="12618720" indent="0">
              <a:buNone/>
              <a:defRPr sz="7360" b="1"/>
            </a:lvl7pPr>
            <a:lvl8pPr marL="14721840" indent="0">
              <a:buNone/>
              <a:defRPr sz="7360" b="1"/>
            </a:lvl8pPr>
            <a:lvl9pPr marL="16824960" indent="0">
              <a:buNone/>
              <a:defRPr sz="7360" b="1"/>
            </a:lvl9pPr>
          </a:lstStyle>
          <a:p>
            <a:pPr lvl="0"/>
            <a:r>
              <a:rPr lang="en-US"/>
              <a:t>Click to edit Master text styles</a:t>
            </a:r>
          </a:p>
        </p:txBody>
      </p:sp>
      <p:sp>
        <p:nvSpPr>
          <p:cNvPr id="6" name="Content Placeholder 5"/>
          <p:cNvSpPr>
            <a:spLocks noGrp="1"/>
          </p:cNvSpPr>
          <p:nvPr>
            <p:ph sz="quarter" idx="4"/>
          </p:nvPr>
        </p:nvSpPr>
        <p:spPr>
          <a:xfrm>
            <a:off x="22803424" y="20456730"/>
            <a:ext cx="16892341" cy="16346922"/>
          </a:xfrm>
        </p:spPr>
        <p:txBody>
          <a:bodyPr anchor="t">
            <a:normAutofit/>
          </a:bodyPr>
          <a:lstStyle>
            <a:lvl1pPr>
              <a:defRPr sz="8280"/>
            </a:lvl1pPr>
            <a:lvl2pPr>
              <a:defRPr sz="7360"/>
            </a:lvl2pPr>
            <a:lvl3pPr>
              <a:defRPr sz="6440"/>
            </a:lvl3pPr>
            <a:lvl4pPr>
              <a:defRPr sz="5520"/>
            </a:lvl4pPr>
            <a:lvl5pPr>
              <a:defRPr sz="5520"/>
            </a:lvl5pPr>
            <a:lvl6pPr>
              <a:defRPr sz="5520"/>
            </a:lvl6pPr>
            <a:lvl7pPr>
              <a:defRPr sz="5520"/>
            </a:lvl7pPr>
            <a:lvl8pPr>
              <a:defRPr sz="5520"/>
            </a:lvl8pPr>
            <a:lvl9pPr>
              <a:defRPr sz="55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63AC2C-A24F-4625-817A-5B5CA3F3BFC2}" type="datetimeFigureOut">
              <a:rPr lang="en-US" smtClean="0"/>
              <a:t>8/1/2025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C97A2B-FFB1-7C4D-A3FB-F2A3FE0B855D}" type="slidenum">
              <a:rPr lang="en-US" altLang="x-none" smtClean="0"/>
              <a:pPr/>
              <a:t>‹#›</a:t>
            </a:fld>
            <a:endParaRPr lang="en-US" altLang="x-none"/>
          </a:p>
        </p:txBody>
      </p:sp>
    </p:spTree>
    <p:extLst>
      <p:ext uri="{BB962C8B-B14F-4D97-AF65-F5344CB8AC3E}">
        <p14:creationId xmlns:p14="http://schemas.microsoft.com/office/powerpoint/2010/main" val="1519221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3AC2C-A24F-4625-817A-5B5CA3F3BFC2}" type="datetimeFigureOut">
              <a:rPr lang="en-US" smtClean="0"/>
              <a:t>8/1/2025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98B8C5-7D82-2144-B240-A096609E959C}" type="slidenum">
              <a:rPr lang="en-US" altLang="x-none" smtClean="0"/>
              <a:pPr/>
              <a:t>‹#›</a:t>
            </a:fld>
            <a:endParaRPr lang="en-US" altLang="x-none"/>
          </a:p>
        </p:txBody>
      </p:sp>
    </p:spTree>
    <p:extLst>
      <p:ext uri="{BB962C8B-B14F-4D97-AF65-F5344CB8AC3E}">
        <p14:creationId xmlns:p14="http://schemas.microsoft.com/office/powerpoint/2010/main" val="2055815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3AC2C-A24F-4625-817A-5B5CA3F3BFC2}" type="datetimeFigureOut">
              <a:rPr lang="en-US" smtClean="0"/>
              <a:t>8/1/2025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41CED4-9AE5-7345-9FAE-E336163C8B23}" type="slidenum">
              <a:rPr lang="en-US" altLang="x-none" smtClean="0"/>
              <a:pPr/>
              <a:t>‹#›</a:t>
            </a:fld>
            <a:endParaRPr lang="en-US" altLang="x-none"/>
          </a:p>
        </p:txBody>
      </p:sp>
    </p:spTree>
    <p:extLst>
      <p:ext uri="{BB962C8B-B14F-4D97-AF65-F5344CB8AC3E}">
        <p14:creationId xmlns:p14="http://schemas.microsoft.com/office/powerpoint/2010/main" val="22266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22211" y="9814560"/>
            <a:ext cx="12247656" cy="8412480"/>
          </a:xfrm>
        </p:spPr>
        <p:txBody>
          <a:bodyPr anchor="b">
            <a:normAutofit/>
          </a:bodyPr>
          <a:lstStyle>
            <a:lvl1pPr algn="ctr">
              <a:defRPr sz="11040" b="0"/>
            </a:lvl1pPr>
          </a:lstStyle>
          <a:p>
            <a:r>
              <a:rPr lang="en-US"/>
              <a:t>Click to edit Master title style</a:t>
            </a:r>
            <a:endParaRPr lang="en-US" dirty="0"/>
          </a:p>
        </p:txBody>
      </p:sp>
      <p:sp>
        <p:nvSpPr>
          <p:cNvPr id="3" name="Content Placeholder 2"/>
          <p:cNvSpPr>
            <a:spLocks noGrp="1"/>
          </p:cNvSpPr>
          <p:nvPr>
            <p:ph idx="1"/>
          </p:nvPr>
        </p:nvSpPr>
        <p:spPr>
          <a:xfrm>
            <a:off x="18158744" y="4206243"/>
            <a:ext cx="21537025" cy="31313126"/>
          </a:xfrm>
        </p:spPr>
        <p:txBody>
          <a:bodyPr anchor="ctr">
            <a:normAutofit/>
          </a:bodyPr>
          <a:lstStyle>
            <a:lvl1pPr>
              <a:defRPr sz="9200"/>
            </a:lvl1pPr>
            <a:lvl2pPr>
              <a:defRPr sz="8280"/>
            </a:lvl2pPr>
            <a:lvl3pPr>
              <a:defRPr sz="7360"/>
            </a:lvl3pPr>
            <a:lvl4pPr>
              <a:defRPr sz="6440"/>
            </a:lvl4pPr>
            <a:lvl5pPr>
              <a:defRPr sz="6440"/>
            </a:lvl5pPr>
            <a:lvl6pPr>
              <a:defRPr sz="6440"/>
            </a:lvl6pPr>
            <a:lvl7pPr>
              <a:defRPr sz="6440"/>
            </a:lvl7pPr>
            <a:lvl8pPr>
              <a:defRPr sz="6440"/>
            </a:lvl8pPr>
            <a:lvl9pPr>
              <a:defRPr sz="6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22211" y="18227040"/>
            <a:ext cx="12247656" cy="11216640"/>
          </a:xfrm>
        </p:spPr>
        <p:txBody>
          <a:bodyPr>
            <a:normAutofit/>
          </a:bodyPr>
          <a:lstStyle>
            <a:lvl1pPr marL="0" indent="0" algn="ctr">
              <a:buNone/>
              <a:defRPr sz="7360"/>
            </a:lvl1pPr>
            <a:lvl2pPr marL="2103120" indent="0">
              <a:buNone/>
              <a:defRPr sz="5520"/>
            </a:lvl2pPr>
            <a:lvl3pPr marL="4206240" indent="0">
              <a:buNone/>
              <a:defRPr sz="4600"/>
            </a:lvl3pPr>
            <a:lvl4pPr marL="6309360" indent="0">
              <a:buNone/>
              <a:defRPr sz="4140"/>
            </a:lvl4pPr>
            <a:lvl5pPr marL="8412480" indent="0">
              <a:buNone/>
              <a:defRPr sz="4140"/>
            </a:lvl5pPr>
            <a:lvl6pPr marL="10515600" indent="0">
              <a:buNone/>
              <a:defRPr sz="4140"/>
            </a:lvl6pPr>
            <a:lvl7pPr marL="12618720" indent="0">
              <a:buNone/>
              <a:defRPr sz="4140"/>
            </a:lvl7pPr>
            <a:lvl8pPr marL="14721840" indent="0">
              <a:buNone/>
              <a:defRPr sz="4140"/>
            </a:lvl8pPr>
            <a:lvl9pPr marL="16824960" indent="0">
              <a:buNone/>
              <a:defRPr sz="4140"/>
            </a:lvl9pPr>
          </a:lstStyle>
          <a:p>
            <a:pPr lvl="0"/>
            <a:r>
              <a:rPr lang="en-US"/>
              <a:t>Click to edit Master text styles</a:t>
            </a:r>
          </a:p>
        </p:txBody>
      </p:sp>
      <p:sp>
        <p:nvSpPr>
          <p:cNvPr id="5" name="Date Placeholder 4"/>
          <p:cNvSpPr>
            <a:spLocks noGrp="1"/>
          </p:cNvSpPr>
          <p:nvPr>
            <p:ph type="dt" sz="half" idx="10"/>
          </p:nvPr>
        </p:nvSpPr>
        <p:spPr/>
        <p:txBody>
          <a:bodyPr/>
          <a:lstStyle/>
          <a:p>
            <a:fld id="{4763AC2C-A24F-4625-817A-5B5CA3F3BFC2}"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B1CBD-D206-FE44-B346-5DF300BCF0A9}" type="slidenum">
              <a:rPr lang="en-US" altLang="x-none" smtClean="0"/>
              <a:pPr/>
              <a:t>‹#›</a:t>
            </a:fld>
            <a:endParaRPr lang="en-US" altLang="x-none"/>
          </a:p>
        </p:txBody>
      </p:sp>
    </p:spTree>
    <p:extLst>
      <p:ext uri="{BB962C8B-B14F-4D97-AF65-F5344CB8AC3E}">
        <p14:creationId xmlns:p14="http://schemas.microsoft.com/office/powerpoint/2010/main" val="379698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16730" y="10749274"/>
            <a:ext cx="18725123" cy="8412480"/>
          </a:xfrm>
        </p:spPr>
        <p:txBody>
          <a:bodyPr anchor="b">
            <a:normAutofit/>
          </a:bodyPr>
          <a:lstStyle>
            <a:lvl1pPr algn="ctr">
              <a:defRPr sz="1288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26208479" y="5608320"/>
            <a:ext cx="11322307" cy="280416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7360"/>
            </a:lvl1pPr>
            <a:lvl2pPr marL="2103120" indent="0">
              <a:buNone/>
              <a:defRPr sz="7360"/>
            </a:lvl2pPr>
            <a:lvl3pPr marL="4206240" indent="0">
              <a:buNone/>
              <a:defRPr sz="7360"/>
            </a:lvl3pPr>
            <a:lvl4pPr marL="6309360" indent="0">
              <a:buNone/>
              <a:defRPr sz="7360"/>
            </a:lvl4pPr>
            <a:lvl5pPr marL="8412480" indent="0">
              <a:buNone/>
              <a:defRPr sz="7360"/>
            </a:lvl5pPr>
            <a:lvl6pPr marL="10515600" indent="0">
              <a:buNone/>
              <a:defRPr sz="7360"/>
            </a:lvl6pPr>
            <a:lvl7pPr marL="12618720" indent="0">
              <a:buNone/>
              <a:defRPr sz="7360"/>
            </a:lvl7pPr>
            <a:lvl8pPr marL="14721840" indent="0">
              <a:buNone/>
              <a:defRPr sz="7360"/>
            </a:lvl8pPr>
            <a:lvl9pPr marL="16824960" indent="0">
              <a:buNone/>
              <a:defRPr sz="7360"/>
            </a:lvl9pPr>
          </a:lstStyle>
          <a:p>
            <a:r>
              <a:rPr lang="en-US"/>
              <a:t>Click icon to add picture</a:t>
            </a:r>
            <a:endParaRPr lang="en-US" dirty="0"/>
          </a:p>
        </p:txBody>
      </p:sp>
      <p:sp>
        <p:nvSpPr>
          <p:cNvPr id="4" name="Text Placeholder 3"/>
          <p:cNvSpPr>
            <a:spLocks noGrp="1"/>
          </p:cNvSpPr>
          <p:nvPr>
            <p:ph type="body" sz="half" idx="2"/>
          </p:nvPr>
        </p:nvSpPr>
        <p:spPr>
          <a:xfrm>
            <a:off x="5116730" y="19161754"/>
            <a:ext cx="18725123" cy="11216640"/>
          </a:xfrm>
        </p:spPr>
        <p:txBody>
          <a:bodyPr>
            <a:normAutofit/>
          </a:bodyPr>
          <a:lstStyle>
            <a:lvl1pPr marL="0" indent="0" algn="ctr">
              <a:buNone/>
              <a:defRPr sz="8280"/>
            </a:lvl1pPr>
            <a:lvl2pPr marL="2103120" indent="0">
              <a:buNone/>
              <a:defRPr sz="5520"/>
            </a:lvl2pPr>
            <a:lvl3pPr marL="4206240" indent="0">
              <a:buNone/>
              <a:defRPr sz="4600"/>
            </a:lvl3pPr>
            <a:lvl4pPr marL="6309360" indent="0">
              <a:buNone/>
              <a:defRPr sz="4140"/>
            </a:lvl4pPr>
            <a:lvl5pPr marL="8412480" indent="0">
              <a:buNone/>
              <a:defRPr sz="4140"/>
            </a:lvl5pPr>
            <a:lvl6pPr marL="10515600" indent="0">
              <a:buNone/>
              <a:defRPr sz="4140"/>
            </a:lvl6pPr>
            <a:lvl7pPr marL="12618720" indent="0">
              <a:buNone/>
              <a:defRPr sz="4140"/>
            </a:lvl7pPr>
            <a:lvl8pPr marL="14721840" indent="0">
              <a:buNone/>
              <a:defRPr sz="4140"/>
            </a:lvl8pPr>
            <a:lvl9pPr marL="16824960" indent="0">
              <a:buNone/>
              <a:defRPr sz="4140"/>
            </a:lvl9pPr>
          </a:lstStyle>
          <a:p>
            <a:pPr lvl="0"/>
            <a:r>
              <a:rPr lang="en-US"/>
              <a:t>Click to edit Master text styles</a:t>
            </a:r>
          </a:p>
        </p:txBody>
      </p:sp>
      <p:sp>
        <p:nvSpPr>
          <p:cNvPr id="5" name="Date Placeholder 4"/>
          <p:cNvSpPr>
            <a:spLocks noGrp="1"/>
          </p:cNvSpPr>
          <p:nvPr>
            <p:ph type="dt" sz="half" idx="10"/>
          </p:nvPr>
        </p:nvSpPr>
        <p:spPr/>
        <p:txBody>
          <a:bodyPr/>
          <a:lstStyle/>
          <a:p>
            <a:fld id="{4763AC2C-A24F-4625-817A-5B5CA3F3BFC2}"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375FE-2780-0541-A483-3D44AECF933E}" type="slidenum">
              <a:rPr lang="en-US" altLang="x-none" smtClean="0"/>
              <a:pPr/>
              <a:t>‹#›</a:t>
            </a:fld>
            <a:endParaRPr lang="en-US" altLang="x-none"/>
          </a:p>
        </p:txBody>
      </p:sp>
    </p:spTree>
    <p:extLst>
      <p:ext uri="{BB962C8B-B14F-4D97-AF65-F5344CB8AC3E}">
        <p14:creationId xmlns:p14="http://schemas.microsoft.com/office/powerpoint/2010/main" val="2633438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2" y="3"/>
            <a:ext cx="9807260" cy="42062406"/>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4517814" y="2804166"/>
            <a:ext cx="35441468" cy="1215136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17816" y="16357603"/>
            <a:ext cx="35441464" cy="2058956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849926" y="37511899"/>
            <a:ext cx="3944376" cy="2239433"/>
          </a:xfrm>
          <a:prstGeom prst="rect">
            <a:avLst/>
          </a:prstGeom>
        </p:spPr>
        <p:txBody>
          <a:bodyPr vert="horz" lIns="91440" tIns="45720" rIns="91440" bIns="45720" rtlCol="0" anchor="ctr"/>
          <a:lstStyle>
            <a:lvl1pPr algn="r">
              <a:defRPr sz="4600" b="0" i="0">
                <a:solidFill>
                  <a:schemeClr val="tx1"/>
                </a:solidFill>
                <a:effectLst/>
                <a:latin typeface="+mn-lt"/>
              </a:defRPr>
            </a:lvl1pPr>
          </a:lstStyle>
          <a:p>
            <a:fld id="{4763AC2C-A24F-4625-817A-5B5CA3F3BFC2}" type="datetimeFigureOut">
              <a:rPr lang="en-US" smtClean="0"/>
              <a:t>8/1/2025</a:t>
            </a:fld>
            <a:endParaRPr lang="en-US"/>
          </a:p>
        </p:txBody>
      </p:sp>
      <p:sp>
        <p:nvSpPr>
          <p:cNvPr id="5" name="Footer Placeholder 4"/>
          <p:cNvSpPr>
            <a:spLocks noGrp="1"/>
          </p:cNvSpPr>
          <p:nvPr>
            <p:ph type="ftr" sz="quarter" idx="3"/>
          </p:nvPr>
        </p:nvSpPr>
        <p:spPr>
          <a:xfrm>
            <a:off x="9140189" y="37511899"/>
            <a:ext cx="24446778" cy="2239433"/>
          </a:xfrm>
          <a:prstGeom prst="rect">
            <a:avLst/>
          </a:prstGeom>
        </p:spPr>
        <p:txBody>
          <a:bodyPr vert="horz" lIns="91440" tIns="45720" rIns="91440" bIns="45720" rtlCol="0" anchor="ctr"/>
          <a:lstStyle>
            <a:lvl1pPr algn="l">
              <a:defRPr sz="46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38057260" y="37511899"/>
            <a:ext cx="1902022" cy="2239433"/>
          </a:xfrm>
          <a:prstGeom prst="rect">
            <a:avLst/>
          </a:prstGeom>
        </p:spPr>
        <p:txBody>
          <a:bodyPr vert="horz" lIns="91440" tIns="45720" rIns="91440" bIns="45720" rtlCol="0" anchor="ctr"/>
          <a:lstStyle>
            <a:lvl1pPr algn="r">
              <a:defRPr sz="4600" b="0" i="0">
                <a:solidFill>
                  <a:schemeClr val="tx1"/>
                </a:solidFill>
                <a:effectLst/>
                <a:latin typeface="+mn-lt"/>
              </a:defRPr>
            </a:lvl1pPr>
          </a:lstStyle>
          <a:p>
            <a:fld id="{03808AE8-9CA9-4B67-8EF3-60C7523D14F5}" type="slidenum">
              <a:rPr lang="en-US" smtClean="0"/>
              <a:t>‹#›</a:t>
            </a:fld>
            <a:endParaRPr lang="en-US"/>
          </a:p>
        </p:txBody>
      </p:sp>
      <p:pic>
        <p:nvPicPr>
          <p:cNvPr id="7" name="Picture 16">
            <a:extLst>
              <a:ext uri="{FF2B5EF4-FFF2-40B4-BE49-F238E27FC236}">
                <a16:creationId xmlns:a16="http://schemas.microsoft.com/office/drawing/2014/main" id="{46D81DB1-51E3-5BC5-5DFC-A67A8105DC21}"/>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5619011" y="40316059"/>
            <a:ext cx="2337176" cy="140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7">
            <a:extLst>
              <a:ext uri="{FF2B5EF4-FFF2-40B4-BE49-F238E27FC236}">
                <a16:creationId xmlns:a16="http://schemas.microsoft.com/office/drawing/2014/main" id="{BFBE1B9E-98F1-B5F7-33AE-A583536AC45A}"/>
              </a:ext>
            </a:extLst>
          </p:cNvPr>
          <p:cNvSpPr txBox="1">
            <a:spLocks noChangeArrowheads="1"/>
          </p:cNvSpPr>
          <p:nvPr userDrawn="1"/>
        </p:nvSpPr>
        <p:spPr bwMode="auto">
          <a:xfrm>
            <a:off x="27956188" y="40612486"/>
            <a:ext cx="10437473" cy="614655"/>
          </a:xfrm>
          <a:prstGeom prst="rect">
            <a:avLst/>
          </a:prstGeom>
          <a:noFill/>
          <a:ln w="9525">
            <a:noFill/>
            <a:miter lim="800000"/>
            <a:headEnd/>
            <a:tailEnd/>
          </a:ln>
          <a:effectLst/>
        </p:spPr>
        <p:txBody>
          <a:bodyPr wrap="none">
            <a:spAutoFit/>
          </a:bodyPr>
          <a:lstStyle>
            <a:lvl1pPr>
              <a:defRPr sz="1600">
                <a:solidFill>
                  <a:schemeClr val="tx1"/>
                </a:solidFill>
                <a:latin typeface="Book Antiqua" charset="0"/>
                <a:ea typeface="ＭＳ Ｐゴシック" charset="0"/>
                <a:cs typeface="ＭＳ Ｐゴシック" charset="0"/>
              </a:defRPr>
            </a:lvl1pPr>
            <a:lvl2pPr marL="37931725" indent="-37474525">
              <a:defRPr sz="1600">
                <a:solidFill>
                  <a:schemeClr val="tx1"/>
                </a:solidFill>
                <a:latin typeface="Book Antiqua" charset="0"/>
                <a:ea typeface="ＭＳ Ｐゴシック" charset="0"/>
              </a:defRPr>
            </a:lvl2pPr>
            <a:lvl3pPr>
              <a:defRPr sz="1600">
                <a:solidFill>
                  <a:schemeClr val="tx1"/>
                </a:solidFill>
                <a:latin typeface="Book Antiqua" charset="0"/>
                <a:ea typeface="ＭＳ Ｐゴシック" charset="0"/>
              </a:defRPr>
            </a:lvl3pPr>
            <a:lvl4pPr>
              <a:defRPr sz="1600">
                <a:solidFill>
                  <a:schemeClr val="tx1"/>
                </a:solidFill>
                <a:latin typeface="Book Antiqua" charset="0"/>
                <a:ea typeface="ＭＳ Ｐゴシック" charset="0"/>
              </a:defRPr>
            </a:lvl4pPr>
            <a:lvl5pPr>
              <a:defRPr sz="1600">
                <a:solidFill>
                  <a:schemeClr val="tx1"/>
                </a:solidFill>
                <a:latin typeface="Book Antiqua" charset="0"/>
                <a:ea typeface="ＭＳ Ｐゴシック" charset="0"/>
              </a:defRPr>
            </a:lvl5pPr>
            <a:lvl6pPr marL="457200" eaLnBrk="0" fontAlgn="base" hangingPunct="0">
              <a:spcBef>
                <a:spcPct val="0"/>
              </a:spcBef>
              <a:spcAft>
                <a:spcPct val="0"/>
              </a:spcAft>
              <a:defRPr sz="1600">
                <a:solidFill>
                  <a:schemeClr val="tx1"/>
                </a:solidFill>
                <a:latin typeface="Book Antiqua" charset="0"/>
                <a:ea typeface="ＭＳ Ｐゴシック" charset="0"/>
              </a:defRPr>
            </a:lvl6pPr>
            <a:lvl7pPr marL="914400" eaLnBrk="0" fontAlgn="base" hangingPunct="0">
              <a:spcBef>
                <a:spcPct val="0"/>
              </a:spcBef>
              <a:spcAft>
                <a:spcPct val="0"/>
              </a:spcAft>
              <a:defRPr sz="1600">
                <a:solidFill>
                  <a:schemeClr val="tx1"/>
                </a:solidFill>
                <a:latin typeface="Book Antiqua" charset="0"/>
                <a:ea typeface="ＭＳ Ｐゴシック" charset="0"/>
              </a:defRPr>
            </a:lvl7pPr>
            <a:lvl8pPr marL="1371600" eaLnBrk="0" fontAlgn="base" hangingPunct="0">
              <a:spcBef>
                <a:spcPct val="0"/>
              </a:spcBef>
              <a:spcAft>
                <a:spcPct val="0"/>
              </a:spcAft>
              <a:defRPr sz="1600">
                <a:solidFill>
                  <a:schemeClr val="tx1"/>
                </a:solidFill>
                <a:latin typeface="Book Antiqua" charset="0"/>
                <a:ea typeface="ＭＳ Ｐゴシック" charset="0"/>
              </a:defRPr>
            </a:lvl8pPr>
            <a:lvl9pPr marL="1828800" eaLnBrk="0" fontAlgn="base" hangingPunct="0">
              <a:spcBef>
                <a:spcPct val="0"/>
              </a:spcBef>
              <a:spcAft>
                <a:spcPct val="0"/>
              </a:spcAft>
              <a:defRPr sz="1600">
                <a:solidFill>
                  <a:schemeClr val="tx1"/>
                </a:solidFill>
                <a:latin typeface="Book Antiqua" charset="0"/>
                <a:ea typeface="ＭＳ Ｐゴシック" charset="0"/>
              </a:defRPr>
            </a:lvl9pPr>
          </a:lstStyle>
          <a:p>
            <a:pPr>
              <a:defRPr/>
            </a:pPr>
            <a:r>
              <a:rPr lang="en-US" sz="3394"/>
              <a:t>G O D D A R D   S P A C E   F L I G H T   C E N T E R</a:t>
            </a:r>
          </a:p>
        </p:txBody>
      </p:sp>
    </p:spTree>
    <p:extLst>
      <p:ext uri="{BB962C8B-B14F-4D97-AF65-F5344CB8AC3E}">
        <p14:creationId xmlns:p14="http://schemas.microsoft.com/office/powerpoint/2010/main" val="248642905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hdr="0" ftr="0" dt="0"/>
  <p:txStyles>
    <p:titleStyle>
      <a:lvl1pPr algn="ctr" defTabSz="2103120" rtl="0" eaLnBrk="1" latinLnBrk="0" hangingPunct="1">
        <a:spcBef>
          <a:spcPct val="0"/>
        </a:spcBef>
        <a:buNone/>
        <a:defRPr sz="184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314450" indent="-1314450" algn="l" defTabSz="2103120" rtl="0" eaLnBrk="1" latinLnBrk="0" hangingPunct="1">
        <a:spcBef>
          <a:spcPct val="20000"/>
        </a:spcBef>
        <a:spcAft>
          <a:spcPts val="2760"/>
        </a:spcAft>
        <a:buClr>
          <a:schemeClr val="accent1">
            <a:lumMod val="75000"/>
          </a:schemeClr>
        </a:buClr>
        <a:buSzPct val="145000"/>
        <a:buFont typeface="Arial"/>
        <a:buChar char="•"/>
        <a:defRPr sz="11040" kern="1200" cap="none">
          <a:solidFill>
            <a:schemeClr val="tx1"/>
          </a:solidFill>
          <a:effectLst/>
          <a:latin typeface="+mn-lt"/>
          <a:ea typeface="+mn-ea"/>
          <a:cs typeface="+mn-cs"/>
        </a:defRPr>
      </a:lvl1pPr>
      <a:lvl2pPr marL="3417570" indent="-1314450" algn="l" defTabSz="2103120" rtl="0" eaLnBrk="1" latinLnBrk="0" hangingPunct="1">
        <a:spcBef>
          <a:spcPct val="20000"/>
        </a:spcBef>
        <a:spcAft>
          <a:spcPts val="2760"/>
        </a:spcAft>
        <a:buClr>
          <a:schemeClr val="accent1">
            <a:lumMod val="75000"/>
          </a:schemeClr>
        </a:buClr>
        <a:buSzPct val="145000"/>
        <a:buFont typeface="Arial"/>
        <a:buChar char="•"/>
        <a:defRPr sz="9200" kern="1200" cap="none">
          <a:solidFill>
            <a:schemeClr val="tx1"/>
          </a:solidFill>
          <a:effectLst/>
          <a:latin typeface="+mn-lt"/>
          <a:ea typeface="+mn-ea"/>
          <a:cs typeface="+mn-cs"/>
        </a:defRPr>
      </a:lvl2pPr>
      <a:lvl3pPr marL="5520690" indent="-1314450" algn="l" defTabSz="2103120" rtl="0" eaLnBrk="1" latinLnBrk="0" hangingPunct="1">
        <a:spcBef>
          <a:spcPct val="20000"/>
        </a:spcBef>
        <a:spcAft>
          <a:spcPts val="2760"/>
        </a:spcAft>
        <a:buClr>
          <a:schemeClr val="accent1">
            <a:lumMod val="75000"/>
          </a:schemeClr>
        </a:buClr>
        <a:buSzPct val="145000"/>
        <a:buFont typeface="Arial"/>
        <a:buChar char="•"/>
        <a:defRPr sz="8280" kern="1200" cap="none">
          <a:solidFill>
            <a:schemeClr val="tx1"/>
          </a:solidFill>
          <a:effectLst/>
          <a:latin typeface="+mn-lt"/>
          <a:ea typeface="+mn-ea"/>
          <a:cs typeface="+mn-cs"/>
        </a:defRPr>
      </a:lvl3pPr>
      <a:lvl4pPr marL="7098030" indent="-788670" algn="l" defTabSz="2103120" rtl="0" eaLnBrk="1" latinLnBrk="0" hangingPunct="1">
        <a:spcBef>
          <a:spcPct val="20000"/>
        </a:spcBef>
        <a:spcAft>
          <a:spcPts val="2760"/>
        </a:spcAft>
        <a:buClr>
          <a:schemeClr val="accent1">
            <a:lumMod val="75000"/>
          </a:schemeClr>
        </a:buClr>
        <a:buSzPct val="145000"/>
        <a:buFont typeface="Arial"/>
        <a:buChar char="•"/>
        <a:defRPr sz="7360" kern="1200" cap="none">
          <a:solidFill>
            <a:schemeClr val="tx1"/>
          </a:solidFill>
          <a:effectLst/>
          <a:latin typeface="+mn-lt"/>
          <a:ea typeface="+mn-ea"/>
          <a:cs typeface="+mn-cs"/>
        </a:defRPr>
      </a:lvl4pPr>
      <a:lvl5pPr marL="9201150" indent="-788670" algn="l" defTabSz="2103120" rtl="0" eaLnBrk="1" latinLnBrk="0" hangingPunct="1">
        <a:spcBef>
          <a:spcPct val="20000"/>
        </a:spcBef>
        <a:spcAft>
          <a:spcPts val="2760"/>
        </a:spcAft>
        <a:buClr>
          <a:schemeClr val="accent1">
            <a:lumMod val="75000"/>
          </a:schemeClr>
        </a:buClr>
        <a:buSzPct val="145000"/>
        <a:buFont typeface="Arial"/>
        <a:buChar char="•"/>
        <a:defRPr sz="6440" kern="1200" cap="none">
          <a:solidFill>
            <a:schemeClr val="tx1"/>
          </a:solidFill>
          <a:effectLst/>
          <a:latin typeface="+mn-lt"/>
          <a:ea typeface="+mn-ea"/>
          <a:cs typeface="+mn-cs"/>
        </a:defRPr>
      </a:lvl5pPr>
      <a:lvl6pPr marL="11567160" indent="-1051560" algn="l" defTabSz="2103120" rtl="0" eaLnBrk="1" latinLnBrk="0" hangingPunct="1">
        <a:spcBef>
          <a:spcPct val="20000"/>
        </a:spcBef>
        <a:spcAft>
          <a:spcPts val="2760"/>
        </a:spcAft>
        <a:buClr>
          <a:schemeClr val="accent1">
            <a:lumMod val="75000"/>
          </a:schemeClr>
        </a:buClr>
        <a:buSzPct val="145000"/>
        <a:buFont typeface="Arial"/>
        <a:buChar char="•"/>
        <a:defRPr sz="6440" kern="1200" cap="none">
          <a:solidFill>
            <a:schemeClr val="tx1"/>
          </a:solidFill>
          <a:effectLst/>
          <a:latin typeface="+mn-lt"/>
          <a:ea typeface="+mn-ea"/>
          <a:cs typeface="+mn-cs"/>
        </a:defRPr>
      </a:lvl6pPr>
      <a:lvl7pPr marL="13670280" indent="-1051560" algn="l" defTabSz="2103120" rtl="0" eaLnBrk="1" latinLnBrk="0" hangingPunct="1">
        <a:spcBef>
          <a:spcPct val="20000"/>
        </a:spcBef>
        <a:spcAft>
          <a:spcPts val="2760"/>
        </a:spcAft>
        <a:buClr>
          <a:schemeClr val="accent1">
            <a:lumMod val="75000"/>
          </a:schemeClr>
        </a:buClr>
        <a:buSzPct val="145000"/>
        <a:buFont typeface="Arial"/>
        <a:buChar char="•"/>
        <a:defRPr sz="6440" kern="1200" cap="none">
          <a:solidFill>
            <a:schemeClr val="tx1"/>
          </a:solidFill>
          <a:effectLst/>
          <a:latin typeface="+mn-lt"/>
          <a:ea typeface="+mn-ea"/>
          <a:cs typeface="+mn-cs"/>
        </a:defRPr>
      </a:lvl7pPr>
      <a:lvl8pPr marL="15773400" indent="-1051560" algn="l" defTabSz="2103120" rtl="0" eaLnBrk="1" latinLnBrk="0" hangingPunct="1">
        <a:spcBef>
          <a:spcPct val="20000"/>
        </a:spcBef>
        <a:spcAft>
          <a:spcPts val="2760"/>
        </a:spcAft>
        <a:buClr>
          <a:schemeClr val="accent1">
            <a:lumMod val="75000"/>
          </a:schemeClr>
        </a:buClr>
        <a:buSzPct val="145000"/>
        <a:buFont typeface="Arial"/>
        <a:buChar char="•"/>
        <a:defRPr sz="6440" kern="1200" cap="none">
          <a:solidFill>
            <a:schemeClr val="tx1"/>
          </a:solidFill>
          <a:effectLst/>
          <a:latin typeface="+mn-lt"/>
          <a:ea typeface="+mn-ea"/>
          <a:cs typeface="+mn-cs"/>
        </a:defRPr>
      </a:lvl8pPr>
      <a:lvl9pPr marL="17876520" indent="-1051560" algn="l" defTabSz="2103120" rtl="0" eaLnBrk="1" latinLnBrk="0" hangingPunct="1">
        <a:spcBef>
          <a:spcPct val="20000"/>
        </a:spcBef>
        <a:spcAft>
          <a:spcPts val="2760"/>
        </a:spcAft>
        <a:buClr>
          <a:schemeClr val="accent1">
            <a:lumMod val="75000"/>
          </a:schemeClr>
        </a:buClr>
        <a:buSzPct val="145000"/>
        <a:buFont typeface="Arial"/>
        <a:buChar char="•"/>
        <a:defRPr sz="6440" kern="1200" cap="none">
          <a:solidFill>
            <a:schemeClr val="tx1"/>
          </a:solidFill>
          <a:effectLst/>
          <a:latin typeface="+mn-lt"/>
          <a:ea typeface="+mn-ea"/>
          <a:cs typeface="+mn-cs"/>
        </a:defRPr>
      </a:lvl9pPr>
    </p:bodyStyle>
    <p:otherStyle>
      <a:defPPr>
        <a:defRPr lang="en-US"/>
      </a:defPPr>
      <a:lvl1pPr marL="0" algn="l" defTabSz="2103120" rtl="0" eaLnBrk="1" latinLnBrk="0" hangingPunct="1">
        <a:defRPr sz="8280" kern="1200">
          <a:solidFill>
            <a:schemeClr val="tx1"/>
          </a:solidFill>
          <a:latin typeface="+mn-lt"/>
          <a:ea typeface="+mn-ea"/>
          <a:cs typeface="+mn-cs"/>
        </a:defRPr>
      </a:lvl1pPr>
      <a:lvl2pPr marL="2103120" algn="l" defTabSz="2103120" rtl="0" eaLnBrk="1" latinLnBrk="0" hangingPunct="1">
        <a:defRPr sz="8280" kern="1200">
          <a:solidFill>
            <a:schemeClr val="tx1"/>
          </a:solidFill>
          <a:latin typeface="+mn-lt"/>
          <a:ea typeface="+mn-ea"/>
          <a:cs typeface="+mn-cs"/>
        </a:defRPr>
      </a:lvl2pPr>
      <a:lvl3pPr marL="4206240" algn="l" defTabSz="2103120" rtl="0" eaLnBrk="1" latinLnBrk="0" hangingPunct="1">
        <a:defRPr sz="8280" kern="1200">
          <a:solidFill>
            <a:schemeClr val="tx1"/>
          </a:solidFill>
          <a:latin typeface="+mn-lt"/>
          <a:ea typeface="+mn-ea"/>
          <a:cs typeface="+mn-cs"/>
        </a:defRPr>
      </a:lvl3pPr>
      <a:lvl4pPr marL="6309360" algn="l" defTabSz="2103120" rtl="0" eaLnBrk="1" latinLnBrk="0" hangingPunct="1">
        <a:defRPr sz="8280" kern="1200">
          <a:solidFill>
            <a:schemeClr val="tx1"/>
          </a:solidFill>
          <a:latin typeface="+mn-lt"/>
          <a:ea typeface="+mn-ea"/>
          <a:cs typeface="+mn-cs"/>
        </a:defRPr>
      </a:lvl4pPr>
      <a:lvl5pPr marL="8412480" algn="l" defTabSz="2103120" rtl="0" eaLnBrk="1" latinLnBrk="0" hangingPunct="1">
        <a:defRPr sz="8280" kern="1200">
          <a:solidFill>
            <a:schemeClr val="tx1"/>
          </a:solidFill>
          <a:latin typeface="+mn-lt"/>
          <a:ea typeface="+mn-ea"/>
          <a:cs typeface="+mn-cs"/>
        </a:defRPr>
      </a:lvl5pPr>
      <a:lvl6pPr marL="10515600" algn="l" defTabSz="2103120" rtl="0" eaLnBrk="1" latinLnBrk="0" hangingPunct="1">
        <a:defRPr sz="8280" kern="1200">
          <a:solidFill>
            <a:schemeClr val="tx1"/>
          </a:solidFill>
          <a:latin typeface="+mn-lt"/>
          <a:ea typeface="+mn-ea"/>
          <a:cs typeface="+mn-cs"/>
        </a:defRPr>
      </a:lvl6pPr>
      <a:lvl7pPr marL="12618720" algn="l" defTabSz="2103120" rtl="0" eaLnBrk="1" latinLnBrk="0" hangingPunct="1">
        <a:defRPr sz="8280" kern="1200">
          <a:solidFill>
            <a:schemeClr val="tx1"/>
          </a:solidFill>
          <a:latin typeface="+mn-lt"/>
          <a:ea typeface="+mn-ea"/>
          <a:cs typeface="+mn-cs"/>
        </a:defRPr>
      </a:lvl7pPr>
      <a:lvl8pPr marL="14721840" algn="l" defTabSz="2103120" rtl="0" eaLnBrk="1" latinLnBrk="0" hangingPunct="1">
        <a:defRPr sz="8280" kern="1200">
          <a:solidFill>
            <a:schemeClr val="tx1"/>
          </a:solidFill>
          <a:latin typeface="+mn-lt"/>
          <a:ea typeface="+mn-ea"/>
          <a:cs typeface="+mn-cs"/>
        </a:defRPr>
      </a:lvl8pPr>
      <a:lvl9pPr marL="16824960" algn="l" defTabSz="2103120" rtl="0" eaLnBrk="1" latinLnBrk="0" hangingPunct="1">
        <a:defRPr sz="82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1.wdp"/><Relationship Id="rId18" Type="http://schemas.openxmlformats.org/officeDocument/2006/relationships/image" Target="../media/image17.png"/><Relationship Id="rId3" Type="http://schemas.openxmlformats.org/officeDocument/2006/relationships/image" Target="../media/image4.png"/><Relationship Id="rId21"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3.png"/><Relationship Id="rId5" Type="http://schemas.openxmlformats.org/officeDocument/2006/relationships/image" Target="../media/image6.png"/><Relationship Id="rId15" Type="http://schemas.microsoft.com/office/2007/relationships/hdphoto" Target="../media/hdphoto2.wdp"/><Relationship Id="rId23" Type="http://schemas.openxmlformats.org/officeDocument/2006/relationships/image" Target="../media/image22.png"/><Relationship Id="rId10" Type="http://schemas.openxmlformats.org/officeDocument/2006/relationships/image" Target="../media/image11.png"/><Relationship Id="rId19"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4.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8961401" y="-8573"/>
            <a:ext cx="31923117" cy="3281516"/>
          </a:xfrm>
        </p:spPr>
        <p:txBody>
          <a:bodyPr>
            <a:noAutofit/>
          </a:bodyPr>
          <a:lstStyle/>
          <a:p>
            <a:pPr algn="ctr">
              <a:defRPr/>
            </a:pPr>
            <a:r>
              <a:rPr lang="en-US" sz="9600" b="1" dirty="0">
                <a:solidFill>
                  <a:srgbClr val="0A4DC9"/>
                </a:solidFill>
                <a:latin typeface="Arial" panose="020B0604020202020204" pitchFamily="34" charset="0"/>
                <a:ea typeface="ＭＳ Ｐゴシック" charset="0"/>
                <a:cs typeface="Arial" panose="020B0604020202020204" pitchFamily="34" charset="0"/>
              </a:rPr>
              <a:t>Onboard Phase Retrieval </a:t>
            </a:r>
            <a:br>
              <a:rPr lang="en-US" sz="9600" b="1" dirty="0">
                <a:solidFill>
                  <a:srgbClr val="0A4DC9"/>
                </a:solidFill>
                <a:latin typeface="Arial" panose="020B0604020202020204" pitchFamily="34" charset="0"/>
                <a:ea typeface="ＭＳ Ｐゴシック" charset="0"/>
                <a:cs typeface="Arial" panose="020B0604020202020204" pitchFamily="34" charset="0"/>
              </a:rPr>
            </a:br>
            <a:r>
              <a:rPr lang="en-US" sz="9600" b="1" dirty="0">
                <a:solidFill>
                  <a:srgbClr val="0A4DC9"/>
                </a:solidFill>
                <a:latin typeface="Arial" panose="020B0604020202020204" pitchFamily="34" charset="0"/>
                <a:ea typeface="ＭＳ Ｐゴシック" charset="0"/>
                <a:cs typeface="Arial" panose="020B0604020202020204" pitchFamily="34" charset="0"/>
              </a:rPr>
              <a:t>for Habitable Worlds Observatory</a:t>
            </a:r>
          </a:p>
        </p:txBody>
      </p:sp>
      <p:sp>
        <p:nvSpPr>
          <p:cNvPr id="11" name="Rectangle 3"/>
          <p:cNvSpPr txBox="1">
            <a:spLocks noChangeArrowheads="1"/>
          </p:cNvSpPr>
          <p:nvPr/>
        </p:nvSpPr>
        <p:spPr bwMode="auto">
          <a:xfrm>
            <a:off x="12361981" y="3170542"/>
            <a:ext cx="26080489" cy="146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36448" tIns="268224" rIns="536448" bIns="268224" numCol="1" anchor="ctr" anchorCtr="0" compatLnSpc="1">
            <a:prstTxWarp prst="textNoShape">
              <a:avLst/>
            </a:prstTxWarp>
          </a:bodyPr>
          <a:lstStyle>
            <a:lvl1pPr marL="0" indent="0" algn="ctr" rtl="0" eaLnBrk="0" fontAlgn="base" hangingPunct="0">
              <a:lnSpc>
                <a:spcPct val="85000"/>
              </a:lnSpc>
              <a:spcBef>
                <a:spcPct val="20000"/>
              </a:spcBef>
              <a:spcAft>
                <a:spcPct val="0"/>
              </a:spcAft>
              <a:buClr>
                <a:srgbClr val="DA0202"/>
              </a:buClr>
              <a:buNone/>
              <a:tabLst>
                <a:tab pos="914400" algn="l"/>
              </a:tabLst>
              <a:defRPr sz="2200" b="1">
                <a:solidFill>
                  <a:schemeClr val="tx1"/>
                </a:solidFill>
                <a:latin typeface="+mn-lt"/>
                <a:ea typeface="MS PGothic" panose="020B0600070205080204" pitchFamily="34" charset="-128"/>
                <a:cs typeface="MS PGothic" charset="0"/>
              </a:defRPr>
            </a:lvl1pPr>
            <a:lvl2pPr marL="457200" indent="0" algn="ctr" rtl="0" eaLnBrk="0" fontAlgn="base" hangingPunct="0">
              <a:lnSpc>
                <a:spcPct val="85000"/>
              </a:lnSpc>
              <a:spcBef>
                <a:spcPct val="20000"/>
              </a:spcBef>
              <a:spcAft>
                <a:spcPct val="0"/>
              </a:spcAft>
              <a:buClr>
                <a:srgbClr val="DA0202"/>
              </a:buClr>
              <a:buNone/>
              <a:tabLst>
                <a:tab pos="914400" algn="l"/>
              </a:tabLst>
              <a:defRPr sz="2200" b="1">
                <a:solidFill>
                  <a:schemeClr val="tx1"/>
                </a:solidFill>
                <a:latin typeface="+mn-lt"/>
                <a:ea typeface="MS PGothic" panose="020B0600070205080204" pitchFamily="34" charset="-128"/>
                <a:cs typeface="MS PGothic" charset="0"/>
              </a:defRPr>
            </a:lvl2pPr>
            <a:lvl3pPr marL="914400" indent="0" algn="ctr" rtl="0" eaLnBrk="0" fontAlgn="base" hangingPunct="0">
              <a:lnSpc>
                <a:spcPct val="85000"/>
              </a:lnSpc>
              <a:spcBef>
                <a:spcPct val="20000"/>
              </a:spcBef>
              <a:spcAft>
                <a:spcPct val="0"/>
              </a:spcAft>
              <a:buClr>
                <a:srgbClr val="DA0202"/>
              </a:buClr>
              <a:buNone/>
              <a:tabLst>
                <a:tab pos="914400" algn="l"/>
              </a:tabLst>
              <a:defRPr sz="2200" b="1">
                <a:solidFill>
                  <a:schemeClr val="tx1"/>
                </a:solidFill>
                <a:latin typeface="+mn-lt"/>
                <a:ea typeface="MS PGothic" panose="020B0600070205080204" pitchFamily="34" charset="-128"/>
                <a:cs typeface="MS PGothic" charset="0"/>
              </a:defRPr>
            </a:lvl3pPr>
            <a:lvl4pPr marL="1371600" indent="0" algn="ctr" rtl="0" eaLnBrk="0" fontAlgn="base" hangingPunct="0">
              <a:lnSpc>
                <a:spcPct val="85000"/>
              </a:lnSpc>
              <a:spcBef>
                <a:spcPct val="20000"/>
              </a:spcBef>
              <a:spcAft>
                <a:spcPct val="0"/>
              </a:spcAft>
              <a:buClr>
                <a:srgbClr val="DA0202"/>
              </a:buClr>
              <a:buNone/>
              <a:tabLst>
                <a:tab pos="914400" algn="l"/>
              </a:tabLst>
              <a:defRPr sz="2200" b="1">
                <a:solidFill>
                  <a:schemeClr val="tx1"/>
                </a:solidFill>
                <a:latin typeface="+mn-lt"/>
                <a:ea typeface="MS PGothic" panose="020B0600070205080204" pitchFamily="34" charset="-128"/>
                <a:cs typeface="MS PGothic" charset="0"/>
              </a:defRPr>
            </a:lvl4pPr>
            <a:lvl5pPr marL="1828800" indent="0" algn="ctr" rtl="0" eaLnBrk="0" fontAlgn="base" hangingPunct="0">
              <a:lnSpc>
                <a:spcPct val="85000"/>
              </a:lnSpc>
              <a:spcBef>
                <a:spcPct val="20000"/>
              </a:spcBef>
              <a:spcAft>
                <a:spcPct val="0"/>
              </a:spcAft>
              <a:buClr>
                <a:srgbClr val="DA0202"/>
              </a:buClr>
              <a:buNone/>
              <a:tabLst>
                <a:tab pos="914400" algn="l"/>
              </a:tabLst>
              <a:defRPr sz="2200" b="1">
                <a:solidFill>
                  <a:schemeClr val="tx1"/>
                </a:solidFill>
                <a:latin typeface="+mn-lt"/>
                <a:ea typeface="MS PGothic" panose="020B0600070205080204" pitchFamily="34" charset="-128"/>
                <a:cs typeface="MS PGothic" charset="0"/>
              </a:defRPr>
            </a:lvl5pPr>
            <a:lvl6pPr marL="2286000" indent="0" algn="ctr" rtl="0" eaLnBrk="0" fontAlgn="base" hangingPunct="0">
              <a:lnSpc>
                <a:spcPct val="85000"/>
              </a:lnSpc>
              <a:spcBef>
                <a:spcPct val="20000"/>
              </a:spcBef>
              <a:spcAft>
                <a:spcPct val="0"/>
              </a:spcAft>
              <a:buClr>
                <a:srgbClr val="DA0202"/>
              </a:buClr>
              <a:buNone/>
              <a:tabLst>
                <a:tab pos="914400" algn="l"/>
              </a:tabLst>
              <a:defRPr sz="2200" b="1">
                <a:solidFill>
                  <a:schemeClr val="tx1"/>
                </a:solidFill>
                <a:latin typeface="+mn-lt"/>
                <a:ea typeface="ＭＳ Ｐゴシック" pitchFamily="-106" charset="-128"/>
              </a:defRPr>
            </a:lvl6pPr>
            <a:lvl7pPr marL="2743200" indent="0" algn="ctr" rtl="0" eaLnBrk="0" fontAlgn="base" hangingPunct="0">
              <a:lnSpc>
                <a:spcPct val="85000"/>
              </a:lnSpc>
              <a:spcBef>
                <a:spcPct val="20000"/>
              </a:spcBef>
              <a:spcAft>
                <a:spcPct val="0"/>
              </a:spcAft>
              <a:buClr>
                <a:srgbClr val="DA0202"/>
              </a:buClr>
              <a:buNone/>
              <a:tabLst>
                <a:tab pos="914400" algn="l"/>
              </a:tabLst>
              <a:defRPr sz="2200" b="1">
                <a:solidFill>
                  <a:schemeClr val="tx1"/>
                </a:solidFill>
                <a:latin typeface="+mn-lt"/>
                <a:ea typeface="ＭＳ Ｐゴシック" pitchFamily="-106" charset="-128"/>
              </a:defRPr>
            </a:lvl7pPr>
            <a:lvl8pPr marL="3200400" indent="0" algn="ctr" rtl="0" eaLnBrk="0" fontAlgn="base" hangingPunct="0">
              <a:lnSpc>
                <a:spcPct val="85000"/>
              </a:lnSpc>
              <a:spcBef>
                <a:spcPct val="20000"/>
              </a:spcBef>
              <a:spcAft>
                <a:spcPct val="0"/>
              </a:spcAft>
              <a:buClr>
                <a:srgbClr val="DA0202"/>
              </a:buClr>
              <a:buNone/>
              <a:tabLst>
                <a:tab pos="914400" algn="l"/>
              </a:tabLst>
              <a:defRPr sz="2200" b="1">
                <a:solidFill>
                  <a:schemeClr val="tx1"/>
                </a:solidFill>
                <a:latin typeface="+mn-lt"/>
                <a:ea typeface="ＭＳ Ｐゴシック" pitchFamily="-106" charset="-128"/>
              </a:defRPr>
            </a:lvl8pPr>
            <a:lvl9pPr marL="3657600" indent="0" algn="ctr" rtl="0" eaLnBrk="0" fontAlgn="base" hangingPunct="0">
              <a:lnSpc>
                <a:spcPct val="85000"/>
              </a:lnSpc>
              <a:spcBef>
                <a:spcPct val="20000"/>
              </a:spcBef>
              <a:spcAft>
                <a:spcPct val="0"/>
              </a:spcAft>
              <a:buClr>
                <a:srgbClr val="DA0202"/>
              </a:buClr>
              <a:buNone/>
              <a:tabLst>
                <a:tab pos="914400" algn="l"/>
              </a:tabLst>
              <a:defRPr sz="2200" b="1">
                <a:solidFill>
                  <a:schemeClr val="tx1"/>
                </a:solidFill>
                <a:latin typeface="+mn-lt"/>
                <a:ea typeface="ＭＳ Ｐゴシック" pitchFamily="-106" charset="-128"/>
              </a:defRPr>
            </a:lvl9pPr>
          </a:lstStyle>
          <a:p>
            <a:r>
              <a:rPr lang="en-US" altLang="x-none" sz="4800" b="0" dirty="0">
                <a:latin typeface="Arial" panose="020B0604020202020204" pitchFamily="34" charset="0"/>
                <a:ea typeface="MS PGothic" charset="-128"/>
                <a:cs typeface="Arial" panose="020B0604020202020204" pitchFamily="34" charset="0"/>
              </a:rPr>
              <a:t>Alden Jurling</a:t>
            </a:r>
            <a:r>
              <a:rPr lang="en-US" altLang="x-none" sz="4800" b="0" baseline="30000" dirty="0">
                <a:latin typeface="Arial" panose="020B0604020202020204" pitchFamily="34" charset="0"/>
                <a:ea typeface="MS PGothic" charset="-128"/>
                <a:cs typeface="Arial" panose="020B0604020202020204" pitchFamily="34" charset="0"/>
              </a:rPr>
              <a:t>*,1</a:t>
            </a:r>
            <a:r>
              <a:rPr lang="en-US" altLang="x-none" sz="4800" b="0" dirty="0">
                <a:latin typeface="Arial" panose="020B0604020202020204" pitchFamily="34" charset="0"/>
                <a:ea typeface="MS PGothic" charset="-128"/>
                <a:cs typeface="Arial" panose="020B0604020202020204" pitchFamily="34" charset="0"/>
              </a:rPr>
              <a:t>, PhD. </a:t>
            </a:r>
            <a:r>
              <a:rPr lang="en-US" altLang="x-none" sz="4800" b="0" kern="0" dirty="0">
                <a:latin typeface="Arial" panose="020B0604020202020204" pitchFamily="34" charset="0"/>
                <a:ea typeface="MS PGothic" charset="-128"/>
                <a:cs typeface="Arial" panose="020B0604020202020204" pitchFamily="34" charset="0"/>
              </a:rPr>
              <a:t>Kaitlyn Summey</a:t>
            </a:r>
            <a:r>
              <a:rPr lang="en-US" altLang="x-none" sz="4800" b="0" kern="0" baseline="30000" dirty="0">
                <a:latin typeface="Arial" panose="020B0604020202020204" pitchFamily="34" charset="0"/>
                <a:ea typeface="MS PGothic" charset="-128"/>
                <a:cs typeface="Arial" panose="020B0604020202020204" pitchFamily="34" charset="0"/>
              </a:rPr>
              <a:t>1</a:t>
            </a:r>
            <a:r>
              <a:rPr lang="en-US" altLang="x-none" sz="4800" b="0" kern="0" dirty="0">
                <a:latin typeface="Arial" panose="020B0604020202020204" pitchFamily="34" charset="0"/>
                <a:ea typeface="MS PGothic" charset="-128"/>
                <a:cs typeface="Arial" panose="020B0604020202020204" pitchFamily="34" charset="0"/>
              </a:rPr>
              <a:t>, Der-You Kao</a:t>
            </a:r>
            <a:r>
              <a:rPr lang="en-US" altLang="x-none" sz="4800" b="0" kern="0" baseline="30000" dirty="0">
                <a:latin typeface="Arial" panose="020B0604020202020204" pitchFamily="34" charset="0"/>
                <a:ea typeface="MS PGothic" charset="-128"/>
                <a:cs typeface="Arial" panose="020B0604020202020204" pitchFamily="34" charset="0"/>
              </a:rPr>
              <a:t>2</a:t>
            </a:r>
            <a:r>
              <a:rPr lang="en-US" altLang="x-none" sz="4800" b="0" kern="0" dirty="0">
                <a:latin typeface="Arial" panose="020B0604020202020204" pitchFamily="34" charset="0"/>
                <a:ea typeface="MS PGothic" charset="-128"/>
                <a:cs typeface="Arial" panose="020B0604020202020204" pitchFamily="34" charset="0"/>
              </a:rPr>
              <a:t>, PhD.,  and Thomas Zielinski</a:t>
            </a:r>
            <a:r>
              <a:rPr lang="en-US" altLang="x-none" sz="4800" b="0" kern="0" baseline="30000" dirty="0">
                <a:latin typeface="Arial" panose="020B0604020202020204" pitchFamily="34" charset="0"/>
                <a:ea typeface="MS PGothic" charset="-128"/>
                <a:cs typeface="Arial" panose="020B0604020202020204" pitchFamily="34" charset="0"/>
              </a:rPr>
              <a:t>1</a:t>
            </a:r>
            <a:r>
              <a:rPr lang="en-US" altLang="x-none" sz="4800" b="0" kern="0" dirty="0">
                <a:latin typeface="Arial" panose="020B0604020202020204" pitchFamily="34" charset="0"/>
                <a:ea typeface="MS PGothic" charset="-128"/>
                <a:cs typeface="Arial" panose="020B0604020202020204" pitchFamily="34" charset="0"/>
              </a:rPr>
              <a:t>, PhD.</a:t>
            </a:r>
            <a:br>
              <a:rPr lang="en-US" altLang="x-none" sz="4800" b="0" kern="0" dirty="0">
                <a:latin typeface="Arial" panose="020B0604020202020204" pitchFamily="34" charset="0"/>
                <a:ea typeface="MS PGothic" charset="-128"/>
                <a:cs typeface="Arial" panose="020B0604020202020204" pitchFamily="34" charset="0"/>
              </a:rPr>
            </a:br>
            <a:r>
              <a:rPr lang="en-US" altLang="x-none" sz="4800" b="0" kern="0" dirty="0">
                <a:latin typeface="Arial" panose="020B0604020202020204" pitchFamily="34" charset="0"/>
                <a:ea typeface="MS PGothic" charset="-128"/>
                <a:cs typeface="Arial" panose="020B0604020202020204" pitchFamily="34" charset="0"/>
              </a:rPr>
              <a:t>*: alden.s.jurling@nasa.gov</a:t>
            </a:r>
          </a:p>
        </p:txBody>
      </p:sp>
      <p:sp>
        <p:nvSpPr>
          <p:cNvPr id="16" name="Rounded Rectangle 15"/>
          <p:cNvSpPr/>
          <p:nvPr/>
        </p:nvSpPr>
        <p:spPr bwMode="auto">
          <a:xfrm>
            <a:off x="263582" y="4993238"/>
            <a:ext cx="14094751" cy="10417386"/>
          </a:xfrm>
          <a:prstGeom prst="roundRect">
            <a:avLst>
              <a:gd name="adj" fmla="val 0"/>
            </a:avLst>
          </a:prstGeom>
          <a:solidFill>
            <a:schemeClr val="bg1"/>
          </a:solidFill>
          <a:ln w="76200">
            <a:solidFill>
              <a:srgbClr val="0A4DC9"/>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11760" tIns="55880" rIns="111760" bIns="55880" numCol="1" rtlCol="0" anchor="t" anchorCtr="0" compatLnSpc="1">
            <a:prstTxWarp prst="textNoShape">
              <a:avLst/>
            </a:prstTxWarp>
          </a:bodyPr>
          <a:lstStyle/>
          <a:p>
            <a:r>
              <a:rPr lang="en-US" altLang="x-none" sz="4400" b="1" u="sng" kern="0" dirty="0">
                <a:latin typeface="Arial" panose="020B0604020202020204" pitchFamily="34" charset="0"/>
                <a:cs typeface="Arial" panose="020B0604020202020204" pitchFamily="34" charset="0"/>
              </a:rPr>
              <a:t>Project Overview:</a:t>
            </a:r>
          </a:p>
          <a:p>
            <a:endParaRPr lang="en-US" altLang="x-none" sz="5400" kern="0"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52791383-EC1B-6E17-069D-8EFB660D1C0C}"/>
              </a:ext>
            </a:extLst>
          </p:cNvPr>
          <p:cNvSpPr txBox="1"/>
          <p:nvPr/>
        </p:nvSpPr>
        <p:spPr>
          <a:xfrm>
            <a:off x="452564" y="6135841"/>
            <a:ext cx="13832794" cy="8956298"/>
          </a:xfrm>
          <a:prstGeom prst="rect">
            <a:avLst/>
          </a:prstGeom>
          <a:noFill/>
        </p:spPr>
        <p:txBody>
          <a:bodyPr wrap="square" rtlCol="0">
            <a:spAutoFit/>
          </a:bodyPr>
          <a:lstStyle/>
          <a:p>
            <a:r>
              <a:rPr lang="en-US" sz="3600" dirty="0">
                <a:latin typeface="Arial" panose="020B0604020202020204" pitchFamily="34" charset="0"/>
                <a:ea typeface="Calibri" panose="020F0502020204030204" pitchFamily="34" charset="0"/>
                <a:cs typeface="Arial" panose="020B0604020202020204" pitchFamily="34" charset="0"/>
              </a:rPr>
              <a:t>A key area of technology development for the Habitable Worlds Observatory (HWO) is telescope wavefront control capable of meeting the picometer-level telescope stability requirement. </a:t>
            </a:r>
          </a:p>
          <a:p>
            <a:r>
              <a:rPr lang="en-US" sz="3600" dirty="0">
                <a:latin typeface="Arial" panose="020B0604020202020204" pitchFamily="34" charset="0"/>
                <a:ea typeface="Calibri" panose="020F0502020204030204" pitchFamily="34" charset="0"/>
                <a:cs typeface="Arial" panose="020B0604020202020204" pitchFamily="34" charset="0"/>
              </a:rPr>
              <a:t>We propose using phase retrieval in HWO imaging instruments and the light from out-of-field stars to measure the primary and secondary mirror alignment and enable closed-loop, onboard control or calibration of environmental disturbances. We have</a:t>
            </a:r>
          </a:p>
          <a:p>
            <a:pPr marL="742950" indent="-742950">
              <a:buAutoNum type="arabicPeriod"/>
            </a:pPr>
            <a:r>
              <a:rPr lang="en-US" sz="3600" dirty="0">
                <a:latin typeface="Arial" panose="020B0604020202020204" pitchFamily="34" charset="0"/>
                <a:ea typeface="Calibri" panose="020F0502020204030204" pitchFamily="34" charset="0"/>
                <a:cs typeface="Arial" panose="020B0604020202020204" pitchFamily="34" charset="0"/>
              </a:rPr>
              <a:t>Conducted parametric studies to determine the driving factors in phase retrieval performance  </a:t>
            </a:r>
          </a:p>
          <a:p>
            <a:pPr marL="742950" indent="-742950">
              <a:buAutoNum type="arabicPeriod"/>
            </a:pPr>
            <a:r>
              <a:rPr lang="en-US" sz="3600" dirty="0">
                <a:latin typeface="Arial" panose="020B0604020202020204" pitchFamily="34" charset="0"/>
                <a:ea typeface="Calibri" panose="020F0502020204030204" pitchFamily="34" charset="0"/>
                <a:cs typeface="Arial" panose="020B0604020202020204" pitchFamily="34" charset="0"/>
              </a:rPr>
              <a:t>Established a flux budget and compared out-of-field instrument designs using realistic target stars and current Exploratory Design Concepts (EAC)</a:t>
            </a:r>
          </a:p>
          <a:p>
            <a:pPr marL="742950" indent="-742950">
              <a:buAutoNum type="arabicPeriod"/>
            </a:pPr>
            <a:r>
              <a:rPr lang="en-US" sz="3600" dirty="0">
                <a:latin typeface="Arial" panose="020B0604020202020204" pitchFamily="34" charset="0"/>
                <a:ea typeface="Calibri" panose="020F0502020204030204" pitchFamily="34" charset="0"/>
                <a:cs typeface="Arial" panose="020B0604020202020204" pitchFamily="34" charset="0"/>
              </a:rPr>
              <a:t>Developed a computing budget and proposed hardware for on-board computation</a:t>
            </a:r>
          </a:p>
          <a:p>
            <a:pPr marL="742950" indent="-742950">
              <a:buAutoNum type="arabicPeriod"/>
            </a:pPr>
            <a:r>
              <a:rPr lang="en-US" sz="3600" dirty="0">
                <a:latin typeface="Arial" panose="020B0604020202020204" pitchFamily="34" charset="0"/>
                <a:ea typeface="Calibri" panose="020F0502020204030204" pitchFamily="34" charset="0"/>
                <a:cs typeface="Arial" panose="020B0604020202020204" pitchFamily="34" charset="0"/>
              </a:rPr>
              <a:t>Compared parallel programming paradigms for phase retrieval </a:t>
            </a:r>
          </a:p>
          <a:p>
            <a:pPr marL="742950" indent="-742950">
              <a:buAutoNum type="arabicPeriod"/>
            </a:pPr>
            <a:endParaRPr lang="en-US" sz="3600" dirty="0">
              <a:latin typeface="Arial" panose="020B0604020202020204" pitchFamily="34" charset="0"/>
              <a:cs typeface="Arial" panose="020B0604020202020204" pitchFamily="34" charset="0"/>
            </a:endParaRPr>
          </a:p>
        </p:txBody>
      </p:sp>
      <p:sp>
        <p:nvSpPr>
          <p:cNvPr id="13352" name="AutoShape 2">
            <a:extLst>
              <a:ext uri="{FF2B5EF4-FFF2-40B4-BE49-F238E27FC236}">
                <a16:creationId xmlns:a16="http://schemas.microsoft.com/office/drawing/2014/main" id="{320727AB-8934-5EF9-C49C-23D7E46B5324}"/>
              </a:ext>
            </a:extLst>
          </p:cNvPr>
          <p:cNvSpPr>
            <a:spLocks noChangeAspect="1" noChangeArrowheads="1"/>
          </p:cNvSpPr>
          <p:nvPr/>
        </p:nvSpPr>
        <p:spPr bwMode="auto">
          <a:xfrm>
            <a:off x="22934505" y="38115886"/>
            <a:ext cx="42655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45" name="Rounded Rectangle 13">
            <a:extLst>
              <a:ext uri="{FF2B5EF4-FFF2-40B4-BE49-F238E27FC236}">
                <a16:creationId xmlns:a16="http://schemas.microsoft.com/office/drawing/2014/main" id="{659E59F6-FF4F-E7AC-6CF7-37C15FFD76F7}"/>
              </a:ext>
            </a:extLst>
          </p:cNvPr>
          <p:cNvSpPr/>
          <p:nvPr/>
        </p:nvSpPr>
        <p:spPr bwMode="auto">
          <a:xfrm>
            <a:off x="14613213" y="30733422"/>
            <a:ext cx="27119676" cy="6060106"/>
          </a:xfrm>
          <a:prstGeom prst="roundRect">
            <a:avLst>
              <a:gd name="adj" fmla="val 0"/>
            </a:avLst>
          </a:prstGeom>
          <a:solidFill>
            <a:schemeClr val="bg1"/>
          </a:solidFill>
          <a:ln w="76200">
            <a:solidFill>
              <a:srgbClr val="0A4DC9"/>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11760" tIns="55880" rIns="111760" bIns="55880" numCol="1" rtlCol="0" anchor="t" anchorCtr="0" compatLnSpc="1">
            <a:prstTxWarp prst="textNoShape">
              <a:avLst/>
            </a:prstTxWarp>
          </a:bodyPr>
          <a:lstStyle/>
          <a:p>
            <a:r>
              <a:rPr lang="en-US" altLang="x-none" sz="4400" b="1" u="sng" kern="0" dirty="0">
                <a:latin typeface="Arial" panose="020B0604020202020204" pitchFamily="34" charset="0"/>
                <a:cs typeface="Arial" panose="020B0604020202020204" pitchFamily="34" charset="0"/>
              </a:rPr>
              <a:t>Real-Time Numerical Simulation Framework:</a:t>
            </a:r>
          </a:p>
        </p:txBody>
      </p:sp>
      <p:sp>
        <p:nvSpPr>
          <p:cNvPr id="15389" name="TextBox 19">
            <a:extLst>
              <a:ext uri="{FF2B5EF4-FFF2-40B4-BE49-F238E27FC236}">
                <a16:creationId xmlns:a16="http://schemas.microsoft.com/office/drawing/2014/main" id="{E7EB387C-58AE-2461-C974-AA184D7079BF}"/>
              </a:ext>
            </a:extLst>
          </p:cNvPr>
          <p:cNvSpPr txBox="1"/>
          <p:nvPr/>
        </p:nvSpPr>
        <p:spPr>
          <a:xfrm>
            <a:off x="27802216" y="36023887"/>
            <a:ext cx="5124939" cy="997139"/>
          </a:xfrm>
          <a:prstGeom prst="rect">
            <a:avLst/>
          </a:prstGeom>
          <a:noFill/>
          <a:ln w="0">
            <a:noFill/>
          </a:ln>
        </p:spPr>
        <p:txBody>
          <a:bodyPr lIns="90000" tIns="45000" rIns="90000" bIns="4500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000000"/>
                </a:solidFill>
                <a:latin typeface="Arial"/>
              </a:rPr>
              <a:t>CPU: Xeon E5-2696v4 22-core</a:t>
            </a:r>
          </a:p>
          <a:p>
            <a:r>
              <a:rPr lang="en-US" sz="2400" dirty="0">
                <a:solidFill>
                  <a:srgbClr val="000000"/>
                </a:solidFill>
                <a:latin typeface="Arial"/>
              </a:rPr>
              <a:t>GPU: GTX 1080</a:t>
            </a:r>
          </a:p>
          <a:p>
            <a:r>
              <a:rPr lang="en-US" dirty="0">
                <a:solidFill>
                  <a:srgbClr val="000000"/>
                </a:solidFill>
                <a:latin typeface="Arial"/>
              </a:rPr>
              <a:t> </a:t>
            </a:r>
          </a:p>
        </p:txBody>
      </p:sp>
      <p:sp>
        <p:nvSpPr>
          <p:cNvPr id="39" name="TextBox 20">
            <a:extLst>
              <a:ext uri="{FF2B5EF4-FFF2-40B4-BE49-F238E27FC236}">
                <a16:creationId xmlns:a16="http://schemas.microsoft.com/office/drawing/2014/main" id="{70BA33D7-2B40-4C5C-17DC-6173DBC19FC3}"/>
              </a:ext>
            </a:extLst>
          </p:cNvPr>
          <p:cNvSpPr txBox="1"/>
          <p:nvPr/>
        </p:nvSpPr>
        <p:spPr>
          <a:xfrm>
            <a:off x="14844004" y="31779130"/>
            <a:ext cx="12360721" cy="4013017"/>
          </a:xfrm>
          <a:prstGeom prst="rect">
            <a:avLst/>
          </a:prstGeom>
          <a:noFill/>
          <a:ln w="0">
            <a:noFill/>
          </a:ln>
        </p:spPr>
        <p:txBody>
          <a:bodyPr lIns="90000" tIns="45000" rIns="90000" bIns="4500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6" indent="-571506">
              <a:buFont typeface="Arial" panose="020B0604020202020204" pitchFamily="34" charset="0"/>
              <a:buChar char="•"/>
            </a:pPr>
            <a:r>
              <a:rPr lang="en-US" sz="3600" dirty="0">
                <a:solidFill>
                  <a:srgbClr val="000000"/>
                </a:solidFill>
                <a:latin typeface="Arial"/>
              </a:rPr>
              <a:t>Trades initial setup time for faster subsequent operations </a:t>
            </a:r>
          </a:p>
          <a:p>
            <a:pPr marL="571506" indent="-571506">
              <a:buFont typeface="Arial" panose="020B0604020202020204" pitchFamily="34" charset="0"/>
              <a:buChar char="•"/>
            </a:pPr>
            <a:r>
              <a:rPr lang="en-US" sz="3600" dirty="0">
                <a:solidFill>
                  <a:srgbClr val="000000"/>
                </a:solidFill>
                <a:latin typeface="Arial"/>
              </a:rPr>
              <a:t>~</a:t>
            </a:r>
            <a:r>
              <a:rPr lang="en-US" sz="3600" b="1" dirty="0">
                <a:solidFill>
                  <a:srgbClr val="000000"/>
                </a:solidFill>
                <a:latin typeface="Arial"/>
              </a:rPr>
              <a:t>60x</a:t>
            </a:r>
            <a:r>
              <a:rPr lang="en-US" sz="3600" dirty="0">
                <a:solidFill>
                  <a:srgbClr val="000000"/>
                </a:solidFill>
                <a:latin typeface="Arial"/>
              </a:rPr>
              <a:t> faster basis setup, ~</a:t>
            </a:r>
            <a:r>
              <a:rPr lang="en-US" sz="3600" b="1" dirty="0">
                <a:solidFill>
                  <a:srgbClr val="000000"/>
                </a:solidFill>
                <a:latin typeface="Arial"/>
              </a:rPr>
              <a:t>200x</a:t>
            </a:r>
            <a:r>
              <a:rPr lang="en-US" sz="3600" dirty="0">
                <a:solidFill>
                  <a:srgbClr val="000000"/>
                </a:solidFill>
                <a:latin typeface="Arial"/>
              </a:rPr>
              <a:t> faster fitting, ~</a:t>
            </a:r>
            <a:r>
              <a:rPr lang="en-US" sz="3600" b="1" dirty="0">
                <a:solidFill>
                  <a:srgbClr val="000000"/>
                </a:solidFill>
                <a:latin typeface="Arial"/>
              </a:rPr>
              <a:t>300x</a:t>
            </a:r>
            <a:r>
              <a:rPr lang="en-US" sz="3600" dirty="0">
                <a:solidFill>
                  <a:srgbClr val="000000"/>
                </a:solidFill>
                <a:latin typeface="Arial"/>
              </a:rPr>
              <a:t> faster projection, ~</a:t>
            </a:r>
            <a:r>
              <a:rPr lang="en-US" sz="3600" b="1" dirty="0">
                <a:solidFill>
                  <a:srgbClr val="000000"/>
                </a:solidFill>
                <a:latin typeface="Arial"/>
              </a:rPr>
              <a:t>140x</a:t>
            </a:r>
            <a:r>
              <a:rPr lang="en-US" sz="3600" dirty="0">
                <a:solidFill>
                  <a:srgbClr val="000000"/>
                </a:solidFill>
                <a:latin typeface="Arial"/>
              </a:rPr>
              <a:t> faster expansion operations than Phase Retrieval Metrology Software used during JWST Commissioning </a:t>
            </a:r>
          </a:p>
          <a:p>
            <a:pPr marL="571506" indent="-571506">
              <a:buFont typeface="Arial" panose="020B0604020202020204" pitchFamily="34" charset="0"/>
              <a:buChar char="•"/>
            </a:pPr>
            <a:r>
              <a:rPr lang="en-US" sz="3600" dirty="0">
                <a:solidFill>
                  <a:srgbClr val="000000"/>
                </a:solidFill>
                <a:latin typeface="Arial"/>
              </a:rPr>
              <a:t>Enables possibility of manipulating optical pupils at </a:t>
            </a:r>
            <a:r>
              <a:rPr lang="en-US" sz="3600" dirty="0" err="1">
                <a:solidFill>
                  <a:srgbClr val="000000"/>
                </a:solidFill>
                <a:latin typeface="Arial"/>
              </a:rPr>
              <a:t>KHz</a:t>
            </a:r>
            <a:r>
              <a:rPr lang="en-US" sz="3600" dirty="0">
                <a:solidFill>
                  <a:srgbClr val="000000"/>
                </a:solidFill>
                <a:latin typeface="Arial"/>
              </a:rPr>
              <a:t> rates (FP32) or hundreds of Hz (FP64)</a:t>
            </a:r>
          </a:p>
        </p:txBody>
      </p:sp>
      <p:graphicFrame>
        <p:nvGraphicFramePr>
          <p:cNvPr id="1045" name="Table 1044">
            <a:extLst>
              <a:ext uri="{FF2B5EF4-FFF2-40B4-BE49-F238E27FC236}">
                <a16:creationId xmlns:a16="http://schemas.microsoft.com/office/drawing/2014/main" id="{6F5AB0F3-1886-FD29-072D-0022BF7F7567}"/>
              </a:ext>
            </a:extLst>
          </p:cNvPr>
          <p:cNvGraphicFramePr>
            <a:graphicFrameLocks noGrp="1"/>
          </p:cNvGraphicFramePr>
          <p:nvPr>
            <p:extLst>
              <p:ext uri="{D42A27DB-BD31-4B8C-83A1-F6EECF244321}">
                <p14:modId xmlns:p14="http://schemas.microsoft.com/office/powerpoint/2010/main" val="3527219856"/>
              </p:ext>
            </p:extLst>
          </p:nvPr>
        </p:nvGraphicFramePr>
        <p:xfrm>
          <a:off x="27817898" y="30886413"/>
          <a:ext cx="13504981" cy="5166360"/>
        </p:xfrm>
        <a:graphic>
          <a:graphicData uri="http://schemas.openxmlformats.org/drawingml/2006/table">
            <a:tbl>
              <a:tblPr firstRow="1" bandRow="1">
                <a:tableStyleId>{5C22544A-7EE6-4342-B048-85BDC9FD1C3A}</a:tableStyleId>
              </a:tblPr>
              <a:tblGrid>
                <a:gridCol w="4734145">
                  <a:extLst>
                    <a:ext uri="{9D8B030D-6E8A-4147-A177-3AD203B41FA5}">
                      <a16:colId xmlns:a16="http://schemas.microsoft.com/office/drawing/2014/main" val="416777118"/>
                    </a:ext>
                  </a:extLst>
                </a:gridCol>
                <a:gridCol w="1670112">
                  <a:extLst>
                    <a:ext uri="{9D8B030D-6E8A-4147-A177-3AD203B41FA5}">
                      <a16:colId xmlns:a16="http://schemas.microsoft.com/office/drawing/2014/main" val="1709679936"/>
                    </a:ext>
                  </a:extLst>
                </a:gridCol>
                <a:gridCol w="1775181">
                  <a:extLst>
                    <a:ext uri="{9D8B030D-6E8A-4147-A177-3AD203B41FA5}">
                      <a16:colId xmlns:a16="http://schemas.microsoft.com/office/drawing/2014/main" val="3744370665"/>
                    </a:ext>
                  </a:extLst>
                </a:gridCol>
                <a:gridCol w="1775181">
                  <a:extLst>
                    <a:ext uri="{9D8B030D-6E8A-4147-A177-3AD203B41FA5}">
                      <a16:colId xmlns:a16="http://schemas.microsoft.com/office/drawing/2014/main" val="3033102695"/>
                    </a:ext>
                  </a:extLst>
                </a:gridCol>
                <a:gridCol w="1775181">
                  <a:extLst>
                    <a:ext uri="{9D8B030D-6E8A-4147-A177-3AD203B41FA5}">
                      <a16:colId xmlns:a16="http://schemas.microsoft.com/office/drawing/2014/main" val="3005191301"/>
                    </a:ext>
                  </a:extLst>
                </a:gridCol>
                <a:gridCol w="1775181">
                  <a:extLst>
                    <a:ext uri="{9D8B030D-6E8A-4147-A177-3AD203B41FA5}">
                      <a16:colId xmlns:a16="http://schemas.microsoft.com/office/drawing/2014/main" val="4143957072"/>
                    </a:ext>
                  </a:extLst>
                </a:gridCol>
              </a:tblGrid>
              <a:tr h="617552">
                <a:tc gridSpan="6">
                  <a:txBody>
                    <a:bodyPr/>
                    <a:lstStyle/>
                    <a:p>
                      <a:pPr algn="ctr"/>
                      <a:r>
                        <a:rPr lang="en-US" sz="3200" dirty="0">
                          <a:solidFill>
                            <a:schemeClr val="bg1"/>
                          </a:solidFill>
                          <a:latin typeface="Arial" panose="020B0604020202020204" pitchFamily="34" charset="0"/>
                          <a:cs typeface="Arial" panose="020B0604020202020204" pitchFamily="34" charset="0"/>
                        </a:rPr>
                        <a:t>Approx. Parallelized Basis Set Operations Times (</a:t>
                      </a:r>
                      <a:r>
                        <a:rPr lang="en-US" sz="3200" dirty="0" err="1">
                          <a:solidFill>
                            <a:schemeClr val="bg1"/>
                          </a:solidFill>
                          <a:latin typeface="Arial" panose="020B0604020202020204" pitchFamily="34" charset="0"/>
                          <a:cs typeface="Arial" panose="020B0604020202020204" pitchFamily="34" charset="0"/>
                        </a:rPr>
                        <a:t>ms</a:t>
                      </a:r>
                      <a:r>
                        <a:rPr lang="en-US" sz="3200" dirty="0">
                          <a:solidFill>
                            <a:schemeClr val="bg1"/>
                          </a:solidFill>
                          <a:latin typeface="Arial" panose="020B0604020202020204" pitchFamily="34" charset="0"/>
                          <a:cs typeface="Arial" panose="020B060402020202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Arial"/>
                          <a:ea typeface="+mn-ea"/>
                          <a:cs typeface="+mn-cs"/>
                        </a:rPr>
                        <a:t>Simulated using M, N = 1024, 18 segments, and 36 segment and 20 global Zernikes</a:t>
                      </a:r>
                      <a:endParaRPr kumimoji="0" lang="en-US" sz="1400" b="0" i="0" u="none" strike="noStrike" kern="1200" cap="none" spc="0" normalizeH="0" baseline="0" noProof="0" dirty="0">
                        <a:ln>
                          <a:noFill/>
                        </a:ln>
                        <a:solidFill>
                          <a:schemeClr val="bg1"/>
                        </a:solidFill>
                        <a:effectLst/>
                        <a:uLnTx/>
                        <a:uFillTx/>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3366"/>
                    </a:solidFill>
                  </a:tcPr>
                </a:tc>
                <a:tc hMerge="1">
                  <a:txBody>
                    <a:bodyPr/>
                    <a:lstStyle/>
                    <a:p>
                      <a:endParaRPr lang="en-US"/>
                    </a:p>
                  </a:txBody>
                  <a:tcPr/>
                </a:tc>
                <a:tc hMerge="1">
                  <a:txBody>
                    <a:bodyPr/>
                    <a:lstStyle/>
                    <a:p>
                      <a:pPr algn="ctr"/>
                      <a:endParaRPr 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3366"/>
                    </a:solidFill>
                  </a:tcPr>
                </a:tc>
                <a:tc hMerge="1">
                  <a:txBody>
                    <a:bodyPr/>
                    <a:lstStyle/>
                    <a:p>
                      <a:pPr algn="ctr"/>
                      <a:endParaRPr 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3366"/>
                    </a:solidFill>
                  </a:tcPr>
                </a:tc>
                <a:tc hMerge="1">
                  <a:txBody>
                    <a:bodyPr/>
                    <a:lstStyle/>
                    <a:p>
                      <a:pPr algn="ctr"/>
                      <a:endParaRPr 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3366"/>
                    </a:solidFill>
                  </a:tcPr>
                </a:tc>
                <a:tc hMerge="1">
                  <a:txBody>
                    <a:bodyPr/>
                    <a:lstStyle/>
                    <a:p>
                      <a:pPr algn="ctr"/>
                      <a:endParaRPr 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3366"/>
                    </a:solidFill>
                  </a:tcPr>
                </a:tc>
                <a:extLst>
                  <a:ext uri="{0D108BD9-81ED-4DB2-BD59-A6C34878D82A}">
                    <a16:rowId xmlns:a16="http://schemas.microsoft.com/office/drawing/2014/main" val="3184872987"/>
                  </a:ext>
                </a:extLst>
              </a:tr>
              <a:tr h="594360">
                <a:tc gridSpan="2">
                  <a:txBody>
                    <a:bodyPr/>
                    <a:lstStyle/>
                    <a:p>
                      <a:endParaRPr 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endParaRPr 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E"/>
                    </a:solidFill>
                  </a:tcPr>
                </a:tc>
                <a:tc>
                  <a:txBody>
                    <a:bodyPr/>
                    <a:lstStyle/>
                    <a:p>
                      <a:pPr algn="ctr"/>
                      <a:r>
                        <a:rPr lang="en-US" sz="3200" b="1" dirty="0">
                          <a:latin typeface="Arial" panose="020B0604020202020204" pitchFamily="34" charset="0"/>
                          <a:cs typeface="Arial" panose="020B0604020202020204" pitchFamily="34" charset="0"/>
                        </a:rPr>
                        <a:t>Setup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latin typeface="Arial" panose="020B0604020202020204" pitchFamily="34" charset="0"/>
                          <a:cs typeface="Arial" panose="020B0604020202020204" pitchFamily="34" charset="0"/>
                        </a:rPr>
                        <a:t>Fit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latin typeface="Arial" panose="020B0604020202020204" pitchFamily="34" charset="0"/>
                          <a:cs typeface="Arial" panose="020B0604020202020204" pitchFamily="34" charset="0"/>
                        </a:rPr>
                        <a:t>Project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latin typeface="Arial" panose="020B0604020202020204" pitchFamily="34" charset="0"/>
                          <a:cs typeface="Arial" panose="020B0604020202020204" pitchFamily="34" charset="0"/>
                        </a:rPr>
                        <a:t>Expand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9538578"/>
                  </a:ext>
                </a:extLst>
              </a:tr>
              <a:tr h="594360">
                <a:tc rowSpan="2">
                  <a:txBody>
                    <a:bodyPr/>
                    <a:lstStyle/>
                    <a:p>
                      <a:pPr algn="l"/>
                      <a:r>
                        <a:rPr lang="en-US" sz="3200" b="1" dirty="0">
                          <a:latin typeface="Arial" panose="020B0604020202020204" pitchFamily="34" charset="0"/>
                          <a:cs typeface="Arial" panose="020B0604020202020204" pitchFamily="34" charset="0"/>
                        </a:rPr>
                        <a:t>CUDA SM60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3200" b="1" dirty="0">
                          <a:latin typeface="Arial" panose="020B0604020202020204" pitchFamily="34" charset="0"/>
                          <a:cs typeface="Arial" panose="020B0604020202020204" pitchFamily="34" charset="0"/>
                        </a:rPr>
                        <a:t>FP32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3200" dirty="0">
                          <a:latin typeface="Calibri" panose="020F0502020204030204" pitchFamily="34" charset="0"/>
                          <a:cs typeface="Calibri" panose="020F0502020204030204" pitchFamily="34" charset="0"/>
                        </a:rPr>
                        <a:t>1510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200" dirty="0">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200" dirty="0">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2043197"/>
                  </a:ext>
                </a:extLst>
              </a:tr>
              <a:tr h="594360">
                <a:tc vMerge="1">
                  <a:txBody>
                    <a:bodyPr/>
                    <a:lstStyle/>
                    <a:p>
                      <a:endParaRPr lang="en-US"/>
                    </a:p>
                  </a:txBody>
                  <a:tcPr/>
                </a:tc>
                <a:tc>
                  <a:txBody>
                    <a:bodyPr/>
                    <a:lstStyle/>
                    <a:p>
                      <a:pPr marL="0" marR="0" lvl="0" indent="0" algn="r" defTabSz="2103120" rtl="0" eaLnBrk="1" fontAlgn="auto" latinLnBrk="0" hangingPunct="1">
                        <a:lnSpc>
                          <a:spcPct val="100000"/>
                        </a:lnSpc>
                        <a:spcBef>
                          <a:spcPts val="0"/>
                        </a:spcBef>
                        <a:spcAft>
                          <a:spcPts val="0"/>
                        </a:spcAft>
                        <a:buClrTx/>
                        <a:buSzTx/>
                        <a:buFontTx/>
                        <a:buNone/>
                        <a:tabLst/>
                        <a:defRPr/>
                      </a:pPr>
                      <a:r>
                        <a:rPr lang="en-US" sz="3200" b="1" dirty="0">
                          <a:latin typeface="Arial" panose="020B0604020202020204" pitchFamily="34" charset="0"/>
                          <a:cs typeface="Arial" panose="020B0604020202020204" pitchFamily="34" charset="0"/>
                        </a:rPr>
                        <a:t>FP64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3200" dirty="0">
                          <a:latin typeface="Calibri" panose="020F0502020204030204" pitchFamily="34" charset="0"/>
                          <a:cs typeface="Calibri" panose="020F0502020204030204" pitchFamily="34" charset="0"/>
                        </a:rPr>
                        <a:t>1587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200" dirty="0">
                          <a:latin typeface="Calibri" panose="020F0502020204030204" pitchFamily="34" charset="0"/>
                          <a:cs typeface="Calibri" panose="020F050202020403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200" dirty="0">
                          <a:latin typeface="Calibri" panose="020F0502020204030204" pitchFamily="34" charset="0"/>
                          <a:cs typeface="Calibri" panose="020F050202020403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200" dirty="0">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9552906"/>
                  </a:ext>
                </a:extLst>
              </a:tr>
              <a:tr h="594360">
                <a:tc rowSpan="2">
                  <a:txBody>
                    <a:bodyPr/>
                    <a:lstStyle/>
                    <a:p>
                      <a:pPr algn="l"/>
                      <a:r>
                        <a:rPr lang="en-US" sz="3200" b="1" dirty="0">
                          <a:latin typeface="Arial" panose="020B0604020202020204" pitchFamily="34" charset="0"/>
                          <a:cs typeface="Arial" panose="020B0604020202020204" pitchFamily="34" charset="0"/>
                        </a:rPr>
                        <a:t>C++ OpenMP + </a:t>
                      </a:r>
                      <a:r>
                        <a:rPr lang="en-US" sz="3200" b="1" dirty="0" err="1">
                          <a:latin typeface="Arial" panose="020B0604020202020204" pitchFamily="34" charset="0"/>
                          <a:cs typeface="Arial" panose="020B0604020202020204" pitchFamily="34" charset="0"/>
                        </a:rPr>
                        <a:t>Baselet</a:t>
                      </a:r>
                      <a:endParaRPr lang="en-US" sz="3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r" defTabSz="2103120" rtl="0" eaLnBrk="1" fontAlgn="auto" latinLnBrk="0" hangingPunct="1">
                        <a:lnSpc>
                          <a:spcPct val="100000"/>
                        </a:lnSpc>
                        <a:spcBef>
                          <a:spcPts val="0"/>
                        </a:spcBef>
                        <a:spcAft>
                          <a:spcPts val="0"/>
                        </a:spcAft>
                        <a:buClrTx/>
                        <a:buSzTx/>
                        <a:buFontTx/>
                        <a:buNone/>
                        <a:tabLst/>
                        <a:defRPr/>
                      </a:pPr>
                      <a:r>
                        <a:rPr lang="en-US" sz="3200" b="1" dirty="0">
                          <a:latin typeface="Arial" panose="020B0604020202020204" pitchFamily="34" charset="0"/>
                          <a:cs typeface="Arial" panose="020B0604020202020204" pitchFamily="34" charset="0"/>
                        </a:rPr>
                        <a:t>FP32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3200" dirty="0">
                          <a:latin typeface="Calibri" panose="020F0502020204030204" pitchFamily="34" charset="0"/>
                          <a:cs typeface="Calibri" panose="020F0502020204030204" pitchFamily="34" charset="0"/>
                        </a:rPr>
                        <a:t>1333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200" dirty="0">
                          <a:latin typeface="Calibri" panose="020F0502020204030204" pitchFamily="34" charset="0"/>
                          <a:cs typeface="Calibri" panose="020F050202020403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200" dirty="0">
                          <a:latin typeface="Calibri" panose="020F0502020204030204" pitchFamily="34" charset="0"/>
                          <a:cs typeface="Calibri" panose="020F050202020403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2103120" rtl="0" eaLnBrk="1" fontAlgn="auto" latinLnBrk="0" hangingPunct="1">
                        <a:lnSpc>
                          <a:spcPct val="100000"/>
                        </a:lnSpc>
                        <a:spcBef>
                          <a:spcPts val="0"/>
                        </a:spcBef>
                        <a:spcAft>
                          <a:spcPts val="0"/>
                        </a:spcAft>
                        <a:buClrTx/>
                        <a:buSzTx/>
                        <a:buFontTx/>
                        <a:buNone/>
                        <a:tabLst/>
                        <a:defRPr/>
                      </a:pPr>
                      <a:r>
                        <a:rPr lang="en-US" sz="3200" dirty="0">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3829826"/>
                  </a:ext>
                </a:extLst>
              </a:tr>
              <a:tr h="594360">
                <a:tc vMerge="1">
                  <a:txBody>
                    <a:bodyPr/>
                    <a:lstStyle/>
                    <a:p>
                      <a:endParaRPr lang="en-US"/>
                    </a:p>
                  </a:txBody>
                  <a:tcPr/>
                </a:tc>
                <a:tc>
                  <a:txBody>
                    <a:bodyPr/>
                    <a:lstStyle/>
                    <a:p>
                      <a:pPr algn="r"/>
                      <a:r>
                        <a:rPr lang="en-US" sz="3200" b="1" dirty="0">
                          <a:latin typeface="Arial" panose="020B0604020202020204" pitchFamily="34" charset="0"/>
                          <a:cs typeface="Arial" panose="020B0604020202020204" pitchFamily="34" charset="0"/>
                        </a:rPr>
                        <a:t>FP64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3200" dirty="0">
                          <a:latin typeface="Calibri" panose="020F0502020204030204" pitchFamily="34" charset="0"/>
                          <a:cs typeface="Calibri" panose="020F0502020204030204" pitchFamily="34" charset="0"/>
                        </a:rPr>
                        <a:t>1347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200" dirty="0">
                          <a:latin typeface="Calibri" panose="020F0502020204030204" pitchFamily="34" charset="0"/>
                          <a:cs typeface="Calibri" panose="020F0502020204030204" pitchFamily="34"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200" dirty="0">
                          <a:latin typeface="Calibri" panose="020F0502020204030204" pitchFamily="34" charset="0"/>
                          <a:cs typeface="Calibri" panose="020F050202020403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2103120" rtl="0" eaLnBrk="1" fontAlgn="auto" latinLnBrk="0" hangingPunct="1">
                        <a:lnSpc>
                          <a:spcPct val="100000"/>
                        </a:lnSpc>
                        <a:spcBef>
                          <a:spcPts val="0"/>
                        </a:spcBef>
                        <a:spcAft>
                          <a:spcPts val="0"/>
                        </a:spcAft>
                        <a:buClrTx/>
                        <a:buSzTx/>
                        <a:buFontTx/>
                        <a:buNone/>
                        <a:tabLst/>
                        <a:defRPr/>
                      </a:pPr>
                      <a:r>
                        <a:rPr lang="en-US" sz="3200" dirty="0">
                          <a:latin typeface="Calibri" panose="020F0502020204030204" pitchFamily="34" charset="0"/>
                          <a:cs typeface="Calibri" panose="020F050202020403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105702"/>
                  </a:ext>
                </a:extLst>
              </a:tr>
              <a:tr h="594360">
                <a:tc rowSpan="2">
                  <a:txBody>
                    <a:bodyPr/>
                    <a:lstStyle/>
                    <a:p>
                      <a:pPr algn="l"/>
                      <a:r>
                        <a:rPr lang="en-US" sz="3200" b="1" dirty="0">
                          <a:latin typeface="Arial" panose="020B0604020202020204" pitchFamily="34" charset="0"/>
                          <a:cs typeface="Arial" panose="020B0604020202020204" pitchFamily="34" charset="0"/>
                        </a:rPr>
                        <a:t>C++ OpenMP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r" defTabSz="2103120" rtl="0" eaLnBrk="1" fontAlgn="auto" latinLnBrk="0" hangingPunct="1">
                        <a:lnSpc>
                          <a:spcPct val="100000"/>
                        </a:lnSpc>
                        <a:spcBef>
                          <a:spcPts val="0"/>
                        </a:spcBef>
                        <a:spcAft>
                          <a:spcPts val="0"/>
                        </a:spcAft>
                        <a:buClrTx/>
                        <a:buSzTx/>
                        <a:buFontTx/>
                        <a:buNone/>
                        <a:tabLst/>
                        <a:defRPr/>
                      </a:pPr>
                      <a:r>
                        <a:rPr lang="en-US" sz="3200" b="1" dirty="0">
                          <a:latin typeface="Arial" panose="020B0604020202020204" pitchFamily="34" charset="0"/>
                          <a:cs typeface="Arial" panose="020B0604020202020204" pitchFamily="34" charset="0"/>
                        </a:rPr>
                        <a:t>FP32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3200" dirty="0">
                          <a:latin typeface="Calibri" panose="020F0502020204030204" pitchFamily="34" charset="0"/>
                          <a:cs typeface="Calibri" panose="020F0502020204030204" pitchFamily="34" charset="0"/>
                        </a:rPr>
                        <a:t>351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200" dirty="0">
                          <a:latin typeface="Calibri" panose="020F0502020204030204" pitchFamily="34" charset="0"/>
                          <a:cs typeface="Calibri" panose="020F0502020204030204" pitchFamily="34" charset="0"/>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200" dirty="0">
                          <a:latin typeface="Calibri" panose="020F0502020204030204" pitchFamily="34" charset="0"/>
                          <a:cs typeface="Calibri" panose="020F0502020204030204" pitchFamily="34"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200" dirty="0">
                          <a:latin typeface="Calibri" panose="020F0502020204030204" pitchFamily="34" charset="0"/>
                          <a:cs typeface="Calibri" panose="020F0502020204030204" pitchFamily="34"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8430179"/>
                  </a:ext>
                </a:extLst>
              </a:tr>
              <a:tr h="594360">
                <a:tc vMerge="1">
                  <a:txBody>
                    <a:bodyPr/>
                    <a:lstStyle/>
                    <a:p>
                      <a:endParaRPr lang="en-US"/>
                    </a:p>
                  </a:txBody>
                  <a:tcPr/>
                </a:tc>
                <a:tc>
                  <a:txBody>
                    <a:bodyPr/>
                    <a:lstStyle/>
                    <a:p>
                      <a:pPr algn="r"/>
                      <a:r>
                        <a:rPr lang="en-US" sz="3200" b="1" dirty="0">
                          <a:latin typeface="Arial" panose="020B0604020202020204" pitchFamily="34" charset="0"/>
                          <a:cs typeface="Arial" panose="020B0604020202020204" pitchFamily="34" charset="0"/>
                        </a:rPr>
                        <a:t>FP64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3200" dirty="0">
                          <a:latin typeface="Calibri" panose="020F0502020204030204" pitchFamily="34" charset="0"/>
                          <a:cs typeface="Calibri" panose="020F0502020204030204" pitchFamily="34" charset="0"/>
                        </a:rPr>
                        <a:t>381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200" dirty="0">
                          <a:latin typeface="Calibri" panose="020F0502020204030204" pitchFamily="34" charset="0"/>
                          <a:cs typeface="Calibri" panose="020F050202020403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200" dirty="0">
                          <a:latin typeface="Calibri" panose="020F0502020204030204" pitchFamily="34" charset="0"/>
                          <a:cs typeface="Calibri" panose="020F0502020204030204" pitchFamily="34" charset="0"/>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200" dirty="0">
                          <a:latin typeface="Calibri" panose="020F0502020204030204" pitchFamily="34" charset="0"/>
                          <a:cs typeface="Calibri" panose="020F0502020204030204" pitchFamily="34" charset="0"/>
                        </a:rPr>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3727721"/>
                  </a:ext>
                </a:extLst>
              </a:tr>
            </a:tbl>
          </a:graphicData>
        </a:graphic>
      </p:graphicFrame>
      <p:sp>
        <p:nvSpPr>
          <p:cNvPr id="1073" name="Rounded Rectangle 13">
            <a:extLst>
              <a:ext uri="{FF2B5EF4-FFF2-40B4-BE49-F238E27FC236}">
                <a16:creationId xmlns:a16="http://schemas.microsoft.com/office/drawing/2014/main" id="{DA8079C4-990E-B0A0-D301-6FA5250601D8}"/>
              </a:ext>
            </a:extLst>
          </p:cNvPr>
          <p:cNvSpPr/>
          <p:nvPr/>
        </p:nvSpPr>
        <p:spPr bwMode="auto">
          <a:xfrm>
            <a:off x="14613213" y="17269985"/>
            <a:ext cx="27119677" cy="13240941"/>
          </a:xfrm>
          <a:prstGeom prst="roundRect">
            <a:avLst>
              <a:gd name="adj" fmla="val 0"/>
            </a:avLst>
          </a:prstGeom>
          <a:solidFill>
            <a:schemeClr val="bg1"/>
          </a:solidFill>
          <a:ln w="76200">
            <a:solidFill>
              <a:srgbClr val="0A4DC9"/>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11760" tIns="55880" rIns="111760" bIns="55880" numCol="1" rtlCol="0" anchor="t" anchorCtr="0" compatLnSpc="1">
            <a:prstTxWarp prst="textNoShape">
              <a:avLst/>
            </a:prstTxWarp>
          </a:bodyPr>
          <a:lstStyle/>
          <a:p>
            <a:r>
              <a:rPr lang="en-US" altLang="x-none" sz="4400" b="1" u="sng" kern="0" dirty="0">
                <a:latin typeface="Arial" panose="020B0604020202020204" pitchFamily="34" charset="0"/>
                <a:cs typeface="Arial" panose="020B0604020202020204" pitchFamily="34" charset="0"/>
              </a:rPr>
              <a:t>Integration Time Simulations:</a:t>
            </a:r>
          </a:p>
        </p:txBody>
      </p:sp>
      <p:sp>
        <p:nvSpPr>
          <p:cNvPr id="15423" name="TextBox 15422">
            <a:extLst>
              <a:ext uri="{FF2B5EF4-FFF2-40B4-BE49-F238E27FC236}">
                <a16:creationId xmlns:a16="http://schemas.microsoft.com/office/drawing/2014/main" id="{F0B69A9C-599F-FE3E-166C-1B616BAB44FD}"/>
              </a:ext>
            </a:extLst>
          </p:cNvPr>
          <p:cNvSpPr txBox="1"/>
          <p:nvPr/>
        </p:nvSpPr>
        <p:spPr>
          <a:xfrm>
            <a:off x="14749771" y="18065732"/>
            <a:ext cx="13680673" cy="3970318"/>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Method:</a:t>
            </a:r>
          </a:p>
          <a:p>
            <a:pPr marL="514355" indent="-514355">
              <a:buAutoNum type="arabicPeriod"/>
            </a:pPr>
            <a:r>
              <a:rPr lang="en-US" sz="3600" dirty="0">
                <a:latin typeface="Arial" panose="020B0604020202020204" pitchFamily="34" charset="0"/>
                <a:cs typeface="Arial" panose="020B0604020202020204" pitchFamily="34" charset="0"/>
              </a:rPr>
              <a:t>Use LUVOIR target list </a:t>
            </a:r>
          </a:p>
          <a:p>
            <a:pPr marL="514355" indent="-514355">
              <a:buAutoNum type="arabicPeriod"/>
            </a:pPr>
            <a:r>
              <a:rPr lang="en-US" sz="3600" dirty="0">
                <a:latin typeface="Arial" panose="020B0604020202020204" pitchFamily="34" charset="0"/>
                <a:cs typeface="Arial" panose="020B0604020202020204" pitchFamily="34" charset="0"/>
              </a:rPr>
              <a:t>Query 2Mass and Gaia catalogs to find 50 brightest point sources inside detector field of view </a:t>
            </a:r>
          </a:p>
          <a:p>
            <a:pPr marL="514355" indent="-514355">
              <a:buAutoNum type="arabicPeriod"/>
            </a:pPr>
            <a:r>
              <a:rPr lang="en-US" sz="3600" dirty="0">
                <a:latin typeface="Arial" panose="020B0604020202020204" pitchFamily="34" charset="0"/>
                <a:cs typeface="Arial" panose="020B0604020202020204" pitchFamily="34" charset="0"/>
              </a:rPr>
              <a:t>Calculate total flux </a:t>
            </a:r>
          </a:p>
          <a:p>
            <a:pPr marL="514355" indent="-514355">
              <a:buAutoNum type="arabicPeriod"/>
            </a:pPr>
            <a:r>
              <a:rPr lang="en-US" sz="3600" dirty="0">
                <a:latin typeface="Arial" panose="020B0604020202020204" pitchFamily="34" charset="0"/>
                <a:cs typeface="Arial" panose="020B0604020202020204" pitchFamily="34" charset="0"/>
              </a:rPr>
              <a:t>Calculate integration time to get required number of photons for 10 pm accuracy </a:t>
            </a:r>
          </a:p>
        </p:txBody>
      </p:sp>
      <p:graphicFrame>
        <p:nvGraphicFramePr>
          <p:cNvPr id="1042" name="Table 1041">
            <a:extLst>
              <a:ext uri="{FF2B5EF4-FFF2-40B4-BE49-F238E27FC236}">
                <a16:creationId xmlns:a16="http://schemas.microsoft.com/office/drawing/2014/main" id="{30E1579F-8441-4CF6-864B-7697F7ABE30D}"/>
              </a:ext>
            </a:extLst>
          </p:cNvPr>
          <p:cNvGraphicFramePr>
            <a:graphicFrameLocks noGrp="1"/>
          </p:cNvGraphicFramePr>
          <p:nvPr>
            <p:extLst>
              <p:ext uri="{D42A27DB-BD31-4B8C-83A1-F6EECF244321}">
                <p14:modId xmlns:p14="http://schemas.microsoft.com/office/powerpoint/2010/main" val="3756895622"/>
              </p:ext>
            </p:extLst>
          </p:nvPr>
        </p:nvGraphicFramePr>
        <p:xfrm>
          <a:off x="28920869" y="17633886"/>
          <a:ext cx="12321596" cy="4183712"/>
        </p:xfrm>
        <a:graphic>
          <a:graphicData uri="http://schemas.openxmlformats.org/drawingml/2006/table">
            <a:tbl>
              <a:tblPr firstRow="1" bandRow="1">
                <a:tableStyleId>{5C22544A-7EE6-4342-B048-85BDC9FD1C3A}</a:tableStyleId>
              </a:tblPr>
              <a:tblGrid>
                <a:gridCol w="2446076">
                  <a:extLst>
                    <a:ext uri="{9D8B030D-6E8A-4147-A177-3AD203B41FA5}">
                      <a16:colId xmlns:a16="http://schemas.microsoft.com/office/drawing/2014/main" val="416777118"/>
                    </a:ext>
                  </a:extLst>
                </a:gridCol>
                <a:gridCol w="1645920">
                  <a:extLst>
                    <a:ext uri="{9D8B030D-6E8A-4147-A177-3AD203B41FA5}">
                      <a16:colId xmlns:a16="http://schemas.microsoft.com/office/drawing/2014/main" val="3744370665"/>
                    </a:ext>
                  </a:extLst>
                </a:gridCol>
                <a:gridCol w="1645920">
                  <a:extLst>
                    <a:ext uri="{9D8B030D-6E8A-4147-A177-3AD203B41FA5}">
                      <a16:colId xmlns:a16="http://schemas.microsoft.com/office/drawing/2014/main" val="3033102695"/>
                    </a:ext>
                  </a:extLst>
                </a:gridCol>
                <a:gridCol w="1645920">
                  <a:extLst>
                    <a:ext uri="{9D8B030D-6E8A-4147-A177-3AD203B41FA5}">
                      <a16:colId xmlns:a16="http://schemas.microsoft.com/office/drawing/2014/main" val="3005191301"/>
                    </a:ext>
                  </a:extLst>
                </a:gridCol>
                <a:gridCol w="1645920">
                  <a:extLst>
                    <a:ext uri="{9D8B030D-6E8A-4147-A177-3AD203B41FA5}">
                      <a16:colId xmlns:a16="http://schemas.microsoft.com/office/drawing/2014/main" val="4143957072"/>
                    </a:ext>
                  </a:extLst>
                </a:gridCol>
                <a:gridCol w="1645920">
                  <a:extLst>
                    <a:ext uri="{9D8B030D-6E8A-4147-A177-3AD203B41FA5}">
                      <a16:colId xmlns:a16="http://schemas.microsoft.com/office/drawing/2014/main" val="4028142380"/>
                    </a:ext>
                  </a:extLst>
                </a:gridCol>
                <a:gridCol w="1645920">
                  <a:extLst>
                    <a:ext uri="{9D8B030D-6E8A-4147-A177-3AD203B41FA5}">
                      <a16:colId xmlns:a16="http://schemas.microsoft.com/office/drawing/2014/main" val="373405233"/>
                    </a:ext>
                  </a:extLst>
                </a:gridCol>
              </a:tblGrid>
              <a:tr h="617552">
                <a:tc gridSpan="6">
                  <a:txBody>
                    <a:bodyPr/>
                    <a:lstStyle/>
                    <a:p>
                      <a:pPr algn="ctr"/>
                      <a:r>
                        <a:rPr lang="en-US" sz="3200" dirty="0">
                          <a:latin typeface="Arial" panose="020B0604020202020204" pitchFamily="34" charset="0"/>
                          <a:cs typeface="Arial" panose="020B0604020202020204" pitchFamily="34" charset="0"/>
                        </a:rPr>
                        <a:t>Integration Times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3366"/>
                    </a:solidFill>
                  </a:tcPr>
                </a:tc>
                <a:tc hMerge="1">
                  <a:txBody>
                    <a:bodyPr/>
                    <a:lstStyle/>
                    <a:p>
                      <a:endParaRPr lang="en-US" dirty="0"/>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algn="ctr"/>
                      <a:endParaRPr lang="en-US" sz="3200" dirty="0">
                        <a:latin typeface="Arial" panose="020B0604020202020204" pitchFamily="34" charset="0"/>
                        <a:cs typeface="Arial" panose="020B0604020202020204" pitchFamily="34" charset="0"/>
                      </a:endParaRPr>
                    </a:p>
                  </a:txBody>
                  <a:tcPr>
                    <a:solidFill>
                      <a:srgbClr val="193366"/>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algn="ctr"/>
                      <a:endParaRPr 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3366"/>
                    </a:solidFill>
                  </a:tcPr>
                </a:tc>
                <a:extLst>
                  <a:ext uri="{0D108BD9-81ED-4DB2-BD59-A6C34878D82A}">
                    <a16:rowId xmlns:a16="http://schemas.microsoft.com/office/drawing/2014/main" val="3184872987"/>
                  </a:ext>
                </a:extLst>
              </a:tr>
              <a:tr h="594360">
                <a:tc rowSpan="2">
                  <a:txBody>
                    <a:bodyPr/>
                    <a:lstStyle/>
                    <a:p>
                      <a:r>
                        <a:rPr lang="en-US" sz="3200" b="1" dirty="0">
                          <a:latin typeface="Arial" panose="020B0604020202020204" pitchFamily="34" charset="0"/>
                          <a:cs typeface="Arial" panose="020B0604020202020204" pitchFamily="34" charset="0"/>
                        </a:rPr>
                        <a:t>Percentage of Targets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gridSpan="3">
                  <a:txBody>
                    <a:bodyPr/>
                    <a:lstStyle/>
                    <a:p>
                      <a:pPr algn="ctr"/>
                      <a:r>
                        <a:rPr lang="en-US" sz="3200" b="1" dirty="0">
                          <a:latin typeface="Arial" panose="020B0604020202020204" pitchFamily="34" charset="0"/>
                          <a:cs typeface="Arial" panose="020B0604020202020204" pitchFamily="34" charset="0"/>
                        </a:rPr>
                        <a:t>EAC-1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endParaRPr 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rgbClr val="CDD0DE"/>
                    </a:solidFill>
                  </a:tcPr>
                </a:tc>
                <a:tc hMerge="1">
                  <a:txBody>
                    <a:bodyPr/>
                    <a:lstStyle/>
                    <a:p>
                      <a:endParaRPr lang="en-US" sz="3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25000"/>
                        <a:lumOff val="75000"/>
                      </a:schemeClr>
                    </a:solidFill>
                  </a:tcPr>
                </a:tc>
                <a:tc gridSpan="3">
                  <a:txBody>
                    <a:bodyPr/>
                    <a:lstStyle/>
                    <a:p>
                      <a:pPr algn="ctr"/>
                      <a:r>
                        <a:rPr lang="en-US" sz="3200" b="1" dirty="0">
                          <a:latin typeface="Arial" panose="020B0604020202020204" pitchFamily="34" charset="0"/>
                          <a:cs typeface="Arial" panose="020B0604020202020204" pitchFamily="34" charset="0"/>
                        </a:rPr>
                        <a:t>EAC-3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sz="3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25000"/>
                        <a:lumOff val="75000"/>
                      </a:schemeClr>
                    </a:solidFill>
                  </a:tcPr>
                </a:tc>
                <a:extLst>
                  <a:ext uri="{0D108BD9-81ED-4DB2-BD59-A6C34878D82A}">
                    <a16:rowId xmlns:a16="http://schemas.microsoft.com/office/drawing/2014/main" val="1509845658"/>
                  </a:ext>
                </a:extLst>
              </a:tr>
              <a:tr h="594360">
                <a:tc vMerge="1">
                  <a:txBody>
                    <a:bodyPr/>
                    <a:lstStyle/>
                    <a:p>
                      <a:endParaRPr 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E"/>
                    </a:solidFill>
                  </a:tcPr>
                </a:tc>
                <a:tc>
                  <a:txBody>
                    <a:bodyPr/>
                    <a:lstStyle/>
                    <a:p>
                      <a:pPr algn="ctr"/>
                      <a:r>
                        <a:rPr lang="en-US" sz="3200" b="1" dirty="0">
                          <a:latin typeface="Arial" panose="020B0604020202020204" pitchFamily="34" charset="0"/>
                          <a:cs typeface="Arial" panose="020B0604020202020204" pitchFamily="34" charset="0"/>
                        </a:rPr>
                        <a:t>HRI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b="1" dirty="0">
                          <a:latin typeface="Arial" panose="020B0604020202020204" pitchFamily="34" charset="0"/>
                          <a:cs typeface="Arial" panose="020B0604020202020204" pitchFamily="34" charset="0"/>
                        </a:rPr>
                        <a:t>GI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CFF8"/>
                    </a:solidFill>
                  </a:tcPr>
                </a:tc>
                <a:tc>
                  <a:txBody>
                    <a:bodyPr/>
                    <a:lstStyle/>
                    <a:p>
                      <a:pPr algn="ctr"/>
                      <a:r>
                        <a:rPr lang="en-US" sz="3200" b="1" dirty="0">
                          <a:latin typeface="Arial" panose="020B0604020202020204" pitchFamily="34" charset="0"/>
                          <a:cs typeface="Arial" panose="020B0604020202020204" pitchFamily="34" charset="0"/>
                        </a:rPr>
                        <a:t>HRI+GI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200" b="1" dirty="0">
                          <a:latin typeface="Arial" panose="020B0604020202020204" pitchFamily="34" charset="0"/>
                          <a:cs typeface="Arial" panose="020B0604020202020204" pitchFamily="34" charset="0"/>
                        </a:rPr>
                        <a:t>HRI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b="1" dirty="0">
                          <a:latin typeface="Arial" panose="020B0604020202020204" pitchFamily="34" charset="0"/>
                          <a:cs typeface="Arial" panose="020B0604020202020204" pitchFamily="34" charset="0"/>
                        </a:rPr>
                        <a:t>GI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CFF8"/>
                    </a:solidFill>
                  </a:tcPr>
                </a:tc>
                <a:tc>
                  <a:txBody>
                    <a:bodyPr/>
                    <a:lstStyle/>
                    <a:p>
                      <a:pPr marL="0" marR="0" lvl="0" indent="0" algn="ctr" defTabSz="2103120" rtl="0" eaLnBrk="1" fontAlgn="auto" latinLnBrk="0" hangingPunct="1">
                        <a:lnSpc>
                          <a:spcPct val="100000"/>
                        </a:lnSpc>
                        <a:spcBef>
                          <a:spcPts val="0"/>
                        </a:spcBef>
                        <a:spcAft>
                          <a:spcPts val="0"/>
                        </a:spcAft>
                        <a:buClrTx/>
                        <a:buSzTx/>
                        <a:buFontTx/>
                        <a:buNone/>
                        <a:tabLst/>
                        <a:defRPr/>
                      </a:pPr>
                      <a:r>
                        <a:rPr lang="en-US" sz="3200" b="1" dirty="0">
                          <a:latin typeface="Arial" panose="020B0604020202020204" pitchFamily="34" charset="0"/>
                          <a:cs typeface="Arial" panose="020B0604020202020204" pitchFamily="34" charset="0"/>
                        </a:rPr>
                        <a:t>HRI+GI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69538578"/>
                  </a:ext>
                </a:extLst>
              </a:tr>
              <a:tr h="594360">
                <a:tc>
                  <a:txBody>
                    <a:bodyPr/>
                    <a:lstStyle/>
                    <a:p>
                      <a:pPr algn="r"/>
                      <a:r>
                        <a:rPr lang="en-US" sz="3200" b="1" dirty="0">
                          <a:latin typeface="Arial" panose="020B0604020202020204" pitchFamily="34" charset="0"/>
                          <a:cs typeface="Arial" panose="020B0604020202020204" pitchFamily="34"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3200" dirty="0">
                          <a:latin typeface="Calibri" panose="020F0502020204030204" pitchFamily="34" charset="0"/>
                          <a:cs typeface="Calibri" panose="020F0502020204030204" pitchFamily="34" charset="0"/>
                        </a:rPr>
                        <a:t>14.2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algn="r"/>
                      <a:r>
                        <a:rPr lang="en-US" sz="3200" dirty="0">
                          <a:latin typeface="Calibri" panose="020F0502020204030204" pitchFamily="34" charset="0"/>
                          <a:cs typeface="Calibri" panose="020F0502020204030204" pitchFamily="34" charset="0"/>
                        </a:rPr>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8FC"/>
                    </a:solidFill>
                  </a:tcPr>
                </a:tc>
                <a:tc>
                  <a:txBody>
                    <a:bodyPr/>
                    <a:lstStyle/>
                    <a:p>
                      <a:pPr algn="r"/>
                      <a:r>
                        <a:rPr lang="en-US" sz="3200" dirty="0">
                          <a:latin typeface="Calibri" panose="020F0502020204030204" pitchFamily="34" charset="0"/>
                          <a:cs typeface="Calibri" panose="020F0502020204030204" pitchFamily="34" charset="0"/>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US" sz="3200" dirty="0">
                          <a:latin typeface="Calibri" panose="020F0502020204030204" pitchFamily="34" charset="0"/>
                          <a:cs typeface="Calibri" panose="020F0502020204030204" pitchFamily="34" charset="0"/>
                        </a:rPr>
                        <a:t>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algn="r"/>
                      <a:r>
                        <a:rPr lang="en-US" sz="3200" dirty="0">
                          <a:latin typeface="Calibri" panose="020F0502020204030204" pitchFamily="34" charset="0"/>
                          <a:cs typeface="Calibri" panose="020F0502020204030204" pitchFamily="34" charset="0"/>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8FC"/>
                    </a:solidFill>
                  </a:tcPr>
                </a:tc>
                <a:tc>
                  <a:txBody>
                    <a:bodyPr/>
                    <a:lstStyle/>
                    <a:p>
                      <a:pPr algn="r"/>
                      <a:r>
                        <a:rPr lang="en-US" sz="3200" dirty="0">
                          <a:latin typeface="Calibri" panose="020F0502020204030204" pitchFamily="34" charset="0"/>
                          <a:cs typeface="Calibri" panose="020F0502020204030204" pitchFamily="34" charset="0"/>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2043197"/>
                  </a:ext>
                </a:extLst>
              </a:tr>
              <a:tr h="594360">
                <a:tc>
                  <a:txBody>
                    <a:bodyPr/>
                    <a:lstStyle/>
                    <a:p>
                      <a:pPr algn="r"/>
                      <a:r>
                        <a:rPr lang="en-US" sz="3200" b="1" dirty="0">
                          <a:latin typeface="Arial" panose="020B0604020202020204" pitchFamily="34" charset="0"/>
                          <a:cs typeface="Arial" panose="020B060402020202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3200" dirty="0">
                          <a:latin typeface="Calibri" panose="020F0502020204030204" pitchFamily="34" charset="0"/>
                          <a:cs typeface="Calibri" panose="020F0502020204030204" pitchFamily="34" charset="0"/>
                        </a:rPr>
                        <a:t>63.6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algn="r"/>
                      <a:r>
                        <a:rPr lang="en-US" sz="3200" dirty="0">
                          <a:latin typeface="Calibri" panose="020F0502020204030204" pitchFamily="34" charset="0"/>
                          <a:cs typeface="Calibri" panose="020F0502020204030204" pitchFamily="34" charset="0"/>
                        </a:rPr>
                        <a:t>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8FC"/>
                    </a:solidFill>
                  </a:tcPr>
                </a:tc>
                <a:tc>
                  <a:txBody>
                    <a:bodyPr/>
                    <a:lstStyle/>
                    <a:p>
                      <a:pPr algn="r"/>
                      <a:r>
                        <a:rPr lang="en-US" sz="3200" dirty="0">
                          <a:latin typeface="Calibri" panose="020F0502020204030204" pitchFamily="34" charset="0"/>
                          <a:cs typeface="Calibri" panose="020F0502020204030204" pitchFamily="34" charset="0"/>
                        </a:rPr>
                        <a:t>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r" defTabSz="2103120" rtl="0" eaLnBrk="1" fontAlgn="auto" latinLnBrk="0" hangingPunct="1">
                        <a:lnSpc>
                          <a:spcPct val="100000"/>
                        </a:lnSpc>
                        <a:spcBef>
                          <a:spcPts val="0"/>
                        </a:spcBef>
                        <a:spcAft>
                          <a:spcPts val="0"/>
                        </a:spcAft>
                        <a:buClrTx/>
                        <a:buSzTx/>
                        <a:buFontTx/>
                        <a:buNone/>
                        <a:tabLst/>
                        <a:defRPr/>
                      </a:pPr>
                      <a:r>
                        <a:rPr lang="en-US" sz="3200" dirty="0">
                          <a:latin typeface="Calibri" panose="020F0502020204030204" pitchFamily="34" charset="0"/>
                          <a:cs typeface="Calibri" panose="020F0502020204030204" pitchFamily="34" charset="0"/>
                        </a:rPr>
                        <a:t>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algn="r"/>
                      <a:r>
                        <a:rPr lang="en-US" sz="3200" dirty="0">
                          <a:latin typeface="Calibri" panose="020F0502020204030204" pitchFamily="34" charset="0"/>
                          <a:cs typeface="Calibri" panose="020F0502020204030204" pitchFamily="34" charset="0"/>
                        </a:rPr>
                        <a:t>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8FC"/>
                    </a:solidFill>
                  </a:tcPr>
                </a:tc>
                <a:tc>
                  <a:txBody>
                    <a:bodyPr/>
                    <a:lstStyle/>
                    <a:p>
                      <a:pPr algn="r"/>
                      <a:r>
                        <a:rPr lang="en-US" sz="3200" dirty="0">
                          <a:latin typeface="Calibri" panose="020F0502020204030204" pitchFamily="34" charset="0"/>
                          <a:cs typeface="Calibri" panose="020F0502020204030204" pitchFamily="34" charset="0"/>
                        </a:rPr>
                        <a:t>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43829826"/>
                  </a:ext>
                </a:extLst>
              </a:tr>
              <a:tr h="594360">
                <a:tc>
                  <a:txBody>
                    <a:bodyPr/>
                    <a:lstStyle/>
                    <a:p>
                      <a:pPr algn="r"/>
                      <a:r>
                        <a:rPr lang="en-US" sz="3200" b="1" dirty="0">
                          <a:latin typeface="Arial" panose="020B0604020202020204" pitchFamily="34" charset="0"/>
                          <a:cs typeface="Arial" panose="020B0604020202020204" pitchFamily="34" charset="0"/>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3200" dirty="0">
                          <a:latin typeface="Calibri" panose="020F0502020204030204" pitchFamily="34" charset="0"/>
                          <a:cs typeface="Calibri" panose="020F0502020204030204" pitchFamily="34" charset="0"/>
                        </a:rPr>
                        <a:t>268.8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algn="r"/>
                      <a:r>
                        <a:rPr lang="en-US" sz="3200" dirty="0">
                          <a:latin typeface="Calibri" panose="020F0502020204030204" pitchFamily="34" charset="0"/>
                          <a:cs typeface="Calibri" panose="020F0502020204030204" pitchFamily="34" charset="0"/>
                        </a:rPr>
                        <a:t>77.7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8FC"/>
                    </a:solidFill>
                  </a:tcPr>
                </a:tc>
                <a:tc>
                  <a:txBody>
                    <a:bodyPr/>
                    <a:lstStyle/>
                    <a:p>
                      <a:pPr algn="r"/>
                      <a:r>
                        <a:rPr lang="en-US" sz="3200" dirty="0">
                          <a:latin typeface="Calibri" panose="020F0502020204030204" pitchFamily="34" charset="0"/>
                          <a:cs typeface="Calibri" panose="020F0502020204030204" pitchFamily="34" charset="0"/>
                        </a:rPr>
                        <a:t>33.1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US" sz="3200" dirty="0">
                          <a:latin typeface="Calibri" panose="020F0502020204030204" pitchFamily="34" charset="0"/>
                          <a:cs typeface="Calibri" panose="020F0502020204030204" pitchFamily="34" charset="0"/>
                        </a:rPr>
                        <a:t>282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algn="r"/>
                      <a:r>
                        <a:rPr lang="en-US" sz="3200" dirty="0">
                          <a:latin typeface="Calibri" panose="020F0502020204030204" pitchFamily="34" charset="0"/>
                          <a:cs typeface="Calibri" panose="020F0502020204030204" pitchFamily="34" charset="0"/>
                        </a:rPr>
                        <a:t>30.3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8FC"/>
                    </a:solidFill>
                  </a:tcPr>
                </a:tc>
                <a:tc>
                  <a:txBody>
                    <a:bodyPr/>
                    <a:lstStyle/>
                    <a:p>
                      <a:pPr algn="r"/>
                      <a:r>
                        <a:rPr lang="en-US" sz="3200" dirty="0">
                          <a:latin typeface="Calibri" panose="020F0502020204030204" pitchFamily="34" charset="0"/>
                          <a:cs typeface="Calibri" panose="020F0502020204030204" pitchFamily="34" charset="0"/>
                        </a:rPr>
                        <a:t>18.9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78430179"/>
                  </a:ext>
                </a:extLst>
              </a:tr>
              <a:tr h="594360">
                <a:tc>
                  <a:txBody>
                    <a:bodyPr/>
                    <a:lstStyle/>
                    <a:p>
                      <a:pPr algn="r"/>
                      <a:r>
                        <a:rPr lang="en-US" sz="3200" b="1" dirty="0">
                          <a:latin typeface="Arial" panose="020B0604020202020204" pitchFamily="34" charset="0"/>
                          <a:cs typeface="Arial" panose="020B0604020202020204" pitchFamily="34" charset="0"/>
                        </a:rPr>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endParaRPr lang="en-US" sz="3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algn="r"/>
                      <a:r>
                        <a:rPr lang="en-US" sz="3200" dirty="0">
                          <a:latin typeface="Calibri" panose="020F0502020204030204" pitchFamily="34" charset="0"/>
                          <a:cs typeface="Calibri" panose="020F0502020204030204" pitchFamily="34" charset="0"/>
                        </a:rPr>
                        <a:t>487.4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8FC"/>
                    </a:solidFill>
                  </a:tcPr>
                </a:tc>
                <a:tc>
                  <a:txBody>
                    <a:bodyPr/>
                    <a:lstStyle/>
                    <a:p>
                      <a:pPr algn="r"/>
                      <a:r>
                        <a:rPr lang="en-US" sz="3200" dirty="0">
                          <a:latin typeface="Calibri" panose="020F0502020204030204" pitchFamily="34" charset="0"/>
                          <a:cs typeface="Calibri" panose="020F0502020204030204" pitchFamily="34" charset="0"/>
                        </a:rPr>
                        <a:t>195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endParaRPr lang="en-US" sz="3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algn="r"/>
                      <a:r>
                        <a:rPr lang="en-US" sz="3200" dirty="0">
                          <a:latin typeface="Calibri" panose="020F0502020204030204" pitchFamily="34" charset="0"/>
                          <a:cs typeface="Calibri" panose="020F0502020204030204" pitchFamily="34" charset="0"/>
                        </a:rPr>
                        <a:t>172.6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8FC"/>
                    </a:solidFill>
                  </a:tcPr>
                </a:tc>
                <a:tc>
                  <a:txBody>
                    <a:bodyPr/>
                    <a:lstStyle/>
                    <a:p>
                      <a:pPr algn="r"/>
                      <a:r>
                        <a:rPr lang="en-US" sz="3200" dirty="0">
                          <a:latin typeface="Calibri" panose="020F0502020204030204" pitchFamily="34" charset="0"/>
                          <a:cs typeface="Calibri" panose="020F0502020204030204" pitchFamily="34" charset="0"/>
                        </a:rPr>
                        <a:t>121.2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1476032"/>
                  </a:ext>
                </a:extLst>
              </a:tr>
            </a:tbl>
          </a:graphicData>
        </a:graphic>
      </p:graphicFrame>
      <p:sp>
        <p:nvSpPr>
          <p:cNvPr id="13322" name="TextBox 13321">
            <a:extLst>
              <a:ext uri="{FF2B5EF4-FFF2-40B4-BE49-F238E27FC236}">
                <a16:creationId xmlns:a16="http://schemas.microsoft.com/office/drawing/2014/main" id="{929C6961-521A-EEA7-F095-74A4E0EA39B6}"/>
              </a:ext>
            </a:extLst>
          </p:cNvPr>
          <p:cNvSpPr txBox="1"/>
          <p:nvPr/>
        </p:nvSpPr>
        <p:spPr>
          <a:xfrm>
            <a:off x="33440477" y="15422953"/>
            <a:ext cx="4121617" cy="646331"/>
          </a:xfrm>
          <a:prstGeom prst="rect">
            <a:avLst/>
          </a:prstGeom>
          <a:noFill/>
          <a:ln w="57150">
            <a:solidFill>
              <a:srgbClr val="1346AB"/>
            </a:solidFill>
          </a:ln>
        </p:spPr>
        <p:txBody>
          <a:bodyPr wrap="square" rtlCol="0">
            <a:spAutoFit/>
          </a:bodyPr>
          <a:lstStyle/>
          <a:p>
            <a:pPr defTabSz="457205">
              <a:defRPr/>
            </a:pPr>
            <a:r>
              <a:rPr lang="en-US" altLang="x-none" sz="3600" b="1" kern="0" dirty="0">
                <a:solidFill>
                  <a:prstClr val="black"/>
                </a:solidFill>
                <a:latin typeface="Arial" panose="020B0604020202020204" pitchFamily="34" charset="0"/>
                <a:cs typeface="Arial" panose="020B0604020202020204" pitchFamily="34" charset="0"/>
              </a:rPr>
              <a:t>Global, low order</a:t>
            </a:r>
          </a:p>
        </p:txBody>
      </p:sp>
      <p:sp>
        <p:nvSpPr>
          <p:cNvPr id="13323" name="TextBox 13322">
            <a:extLst>
              <a:ext uri="{FF2B5EF4-FFF2-40B4-BE49-F238E27FC236}">
                <a16:creationId xmlns:a16="http://schemas.microsoft.com/office/drawing/2014/main" id="{76492A1A-24B1-8C21-AE66-34B07D2B45D3}"/>
              </a:ext>
            </a:extLst>
          </p:cNvPr>
          <p:cNvSpPr txBox="1"/>
          <p:nvPr/>
        </p:nvSpPr>
        <p:spPr>
          <a:xfrm>
            <a:off x="33435412" y="16258384"/>
            <a:ext cx="4126681" cy="646331"/>
          </a:xfrm>
          <a:prstGeom prst="rect">
            <a:avLst/>
          </a:prstGeom>
          <a:solidFill>
            <a:schemeClr val="bg1"/>
          </a:solidFill>
          <a:ln w="57150">
            <a:solidFill>
              <a:srgbClr val="00AD15"/>
            </a:solidFill>
          </a:ln>
        </p:spPr>
        <p:txBody>
          <a:bodyPr wrap="square" rtlCol="0">
            <a:spAutoFit/>
          </a:bodyPr>
          <a:lstStyle/>
          <a:p>
            <a:r>
              <a:rPr lang="en-US" altLang="x-none" sz="3600" b="1" kern="0" dirty="0">
                <a:latin typeface="Arial" panose="020B0604020202020204" pitchFamily="34" charset="0"/>
                <a:cs typeface="Arial" panose="020B0604020202020204" pitchFamily="34" charset="0"/>
              </a:rPr>
              <a:t>Segment tip/tilt</a:t>
            </a:r>
          </a:p>
        </p:txBody>
      </p:sp>
      <p:sp>
        <p:nvSpPr>
          <p:cNvPr id="17" name="Rounded Rectangle 18">
            <a:extLst>
              <a:ext uri="{FF2B5EF4-FFF2-40B4-BE49-F238E27FC236}">
                <a16:creationId xmlns:a16="http://schemas.microsoft.com/office/drawing/2014/main" id="{EEF63B17-90D0-88E4-C97A-CA0F7FD74EEC}"/>
              </a:ext>
            </a:extLst>
          </p:cNvPr>
          <p:cNvSpPr/>
          <p:nvPr/>
        </p:nvSpPr>
        <p:spPr bwMode="auto">
          <a:xfrm>
            <a:off x="14613212" y="37016025"/>
            <a:ext cx="27119675" cy="4066587"/>
          </a:xfrm>
          <a:prstGeom prst="roundRect">
            <a:avLst>
              <a:gd name="adj" fmla="val 0"/>
            </a:avLst>
          </a:prstGeom>
          <a:solidFill>
            <a:schemeClr val="bg1"/>
          </a:solidFill>
          <a:ln w="76200">
            <a:solidFill>
              <a:srgbClr val="0A4DC9"/>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11760" tIns="55880" rIns="111760" bIns="55880" numCol="1" rtlCol="0" anchor="t" anchorCtr="0" compatLnSpc="1">
            <a:prstTxWarp prst="textNoShape">
              <a:avLst/>
            </a:prstTxWarp>
          </a:bodyPr>
          <a:lstStyle/>
          <a:p>
            <a:r>
              <a:rPr lang="en-US" altLang="x-none" sz="4400" b="1" u="sng" kern="0" dirty="0">
                <a:latin typeface="Arial" panose="020B0604020202020204" pitchFamily="34" charset="0"/>
                <a:cs typeface="Arial" panose="020B0604020202020204" pitchFamily="34" charset="0"/>
              </a:rPr>
              <a:t>Conclusion:</a:t>
            </a:r>
          </a:p>
        </p:txBody>
      </p:sp>
      <p:sp>
        <p:nvSpPr>
          <p:cNvPr id="37" name="TextBox 20">
            <a:extLst>
              <a:ext uri="{FF2B5EF4-FFF2-40B4-BE49-F238E27FC236}">
                <a16:creationId xmlns:a16="http://schemas.microsoft.com/office/drawing/2014/main" id="{DF78C3AA-84F7-540E-0A55-2117EA6063DD}"/>
              </a:ext>
            </a:extLst>
          </p:cNvPr>
          <p:cNvSpPr txBox="1"/>
          <p:nvPr/>
        </p:nvSpPr>
        <p:spPr>
          <a:xfrm>
            <a:off x="14894947" y="37908665"/>
            <a:ext cx="12045234" cy="3750489"/>
          </a:xfrm>
          <a:prstGeom prst="rect">
            <a:avLst/>
          </a:prstGeom>
          <a:noFill/>
          <a:ln w="0">
            <a:noFill/>
          </a:ln>
        </p:spPr>
        <p:txBody>
          <a:bodyPr lIns="90000" tIns="45000" rIns="90000" bIns="4500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6" indent="-571506">
              <a:buFont typeface="Arial" panose="020B0604020202020204" pitchFamily="34" charset="0"/>
              <a:buChar char="•"/>
            </a:pPr>
            <a:r>
              <a:rPr lang="en-US" sz="3600" dirty="0">
                <a:solidFill>
                  <a:srgbClr val="000000"/>
                </a:solidFill>
                <a:latin typeface="Arial"/>
              </a:rPr>
              <a:t>GI FOV largest impact on integration time for both EAC designs</a:t>
            </a:r>
          </a:p>
          <a:p>
            <a:pPr marL="571506" indent="-571506">
              <a:buFont typeface="Arial" panose="020B0604020202020204" pitchFamily="34" charset="0"/>
              <a:buChar char="•"/>
            </a:pPr>
            <a:r>
              <a:rPr lang="en-US" sz="3600" dirty="0">
                <a:solidFill>
                  <a:srgbClr val="000000"/>
                </a:solidFill>
                <a:latin typeface="Arial"/>
              </a:rPr>
              <a:t>A combined HRI + GI system is ideal</a:t>
            </a:r>
          </a:p>
          <a:p>
            <a:pPr marL="1028706" lvl="1" indent="-571506">
              <a:buFont typeface="Arial" panose="020B0604020202020204" pitchFamily="34" charset="0"/>
              <a:buChar char="•"/>
            </a:pPr>
            <a:r>
              <a:rPr lang="en-US" sz="3200" dirty="0">
                <a:solidFill>
                  <a:srgbClr val="000000"/>
                </a:solidFill>
                <a:latin typeface="Arial"/>
              </a:rPr>
              <a:t>Stars in J-band tended to be brighter</a:t>
            </a:r>
          </a:p>
          <a:p>
            <a:pPr marL="1028706" lvl="1" indent="-571506">
              <a:buFont typeface="Arial" panose="020B0604020202020204" pitchFamily="34" charset="0"/>
              <a:buChar char="•"/>
            </a:pPr>
            <a:r>
              <a:rPr lang="en-US" sz="3200" dirty="0">
                <a:solidFill>
                  <a:srgbClr val="000000"/>
                </a:solidFill>
                <a:latin typeface="Arial"/>
              </a:rPr>
              <a:t>NIR instrument performs better than VIS with equivalent FOV </a:t>
            </a:r>
          </a:p>
          <a:p>
            <a:endParaRPr lang="en-US" altLang="x-none" sz="3600" b="1" u="sng" kern="0" dirty="0">
              <a:latin typeface="Arial" panose="020B0604020202020204" pitchFamily="34" charset="0"/>
              <a:cs typeface="Arial" panose="020B0604020202020204" pitchFamily="34" charset="0"/>
            </a:endParaRPr>
          </a:p>
          <a:p>
            <a:endParaRPr lang="en-US" altLang="x-none" sz="3600" b="1" u="sng" kern="0"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0DCF0F03-6936-6F46-BD5A-CEA3F9295A78}"/>
              </a:ext>
            </a:extLst>
          </p:cNvPr>
          <p:cNvSpPr txBox="1"/>
          <p:nvPr/>
        </p:nvSpPr>
        <p:spPr>
          <a:xfrm>
            <a:off x="38105736" y="21893956"/>
            <a:ext cx="3704213"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*For 20% bandwidth </a:t>
            </a:r>
          </a:p>
        </p:txBody>
      </p:sp>
      <p:sp>
        <p:nvSpPr>
          <p:cNvPr id="46" name="Rounded Rectangle 13">
            <a:extLst>
              <a:ext uri="{FF2B5EF4-FFF2-40B4-BE49-F238E27FC236}">
                <a16:creationId xmlns:a16="http://schemas.microsoft.com/office/drawing/2014/main" id="{4B802CA2-88B6-C288-3889-A24FA91D524B}"/>
              </a:ext>
            </a:extLst>
          </p:cNvPr>
          <p:cNvSpPr/>
          <p:nvPr/>
        </p:nvSpPr>
        <p:spPr bwMode="auto">
          <a:xfrm>
            <a:off x="263582" y="28260847"/>
            <a:ext cx="14096852" cy="13398308"/>
          </a:xfrm>
          <a:prstGeom prst="roundRect">
            <a:avLst>
              <a:gd name="adj" fmla="val 0"/>
            </a:avLst>
          </a:prstGeom>
          <a:solidFill>
            <a:schemeClr val="bg1"/>
          </a:solidFill>
          <a:ln w="76200">
            <a:solidFill>
              <a:srgbClr val="0A4DC9"/>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11760" tIns="55880" rIns="111760" bIns="55880" numCol="1" rtlCol="0" anchor="t" anchorCtr="0" compatLnSpc="1">
            <a:prstTxWarp prst="textNoShape">
              <a:avLst/>
            </a:prstTxWarp>
          </a:bodyPr>
          <a:lstStyle/>
          <a:p>
            <a:r>
              <a:rPr lang="en-US" altLang="x-none" sz="4400" b="1" u="sng" kern="0" dirty="0">
                <a:latin typeface="Arial" panose="020B0604020202020204" pitchFamily="34" charset="0"/>
                <a:cs typeface="Arial" panose="020B0604020202020204" pitchFamily="34" charset="0"/>
              </a:rPr>
              <a:t>Computing Budget:</a:t>
            </a:r>
          </a:p>
        </p:txBody>
      </p:sp>
      <p:sp>
        <p:nvSpPr>
          <p:cNvPr id="47" name="AutoShape 2">
            <a:extLst>
              <a:ext uri="{FF2B5EF4-FFF2-40B4-BE49-F238E27FC236}">
                <a16:creationId xmlns:a16="http://schemas.microsoft.com/office/drawing/2014/main" id="{19D79ABF-D7A9-75BD-8C12-40880F2CC0D3}"/>
              </a:ext>
            </a:extLst>
          </p:cNvPr>
          <p:cNvSpPr>
            <a:spLocks noChangeAspect="1" noChangeArrowheads="1"/>
          </p:cNvSpPr>
          <p:nvPr/>
        </p:nvSpPr>
        <p:spPr bwMode="auto">
          <a:xfrm>
            <a:off x="70287672" y="4719393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graphicFrame>
            <p:nvGraphicFramePr>
              <p:cNvPr id="48" name="Table 15416">
                <a:extLst>
                  <a:ext uri="{FF2B5EF4-FFF2-40B4-BE49-F238E27FC236}">
                    <a16:creationId xmlns:a16="http://schemas.microsoft.com/office/drawing/2014/main" id="{7E758F7D-843E-AED6-6EB8-DEAD4CB92DD1}"/>
                  </a:ext>
                </a:extLst>
              </p:cNvPr>
              <p:cNvGraphicFramePr>
                <a:graphicFrameLocks noGrp="1"/>
              </p:cNvGraphicFramePr>
              <p:nvPr>
                <p:extLst>
                  <p:ext uri="{D42A27DB-BD31-4B8C-83A1-F6EECF244321}">
                    <p14:modId xmlns:p14="http://schemas.microsoft.com/office/powerpoint/2010/main" val="744737726"/>
                  </p:ext>
                </p:extLst>
              </p:nvPr>
            </p:nvGraphicFramePr>
            <p:xfrm>
              <a:off x="7185287" y="30243938"/>
              <a:ext cx="7146404" cy="5219497"/>
            </p:xfrm>
            <a:graphic>
              <a:graphicData uri="http://schemas.openxmlformats.org/drawingml/2006/table">
                <a:tbl>
                  <a:tblPr firstRow="1" bandRow="1">
                    <a:tableStyleId>{5C22544A-7EE6-4342-B048-85BDC9FD1C3A}</a:tableStyleId>
                  </a:tblPr>
                  <a:tblGrid>
                    <a:gridCol w="4835348">
                      <a:extLst>
                        <a:ext uri="{9D8B030D-6E8A-4147-A177-3AD203B41FA5}">
                          <a16:colId xmlns:a16="http://schemas.microsoft.com/office/drawing/2014/main" val="1370810049"/>
                        </a:ext>
                      </a:extLst>
                    </a:gridCol>
                    <a:gridCol w="2311056">
                      <a:extLst>
                        <a:ext uri="{9D8B030D-6E8A-4147-A177-3AD203B41FA5}">
                          <a16:colId xmlns:a16="http://schemas.microsoft.com/office/drawing/2014/main" val="3295381428"/>
                        </a:ext>
                      </a:extLst>
                    </a:gridCol>
                  </a:tblGrid>
                  <a:tr h="679501">
                    <a:tc gridSpan="2">
                      <a:txBody>
                        <a:bodyPr/>
                        <a:lstStyle/>
                        <a:p>
                          <a:pPr algn="ctr"/>
                          <a:r>
                            <a:rPr lang="en-US" sz="3600" dirty="0">
                              <a:solidFill>
                                <a:schemeClr val="tx1"/>
                              </a:solidFill>
                              <a:latin typeface="Arial" panose="020B0604020202020204" pitchFamily="34" charset="0"/>
                              <a:cs typeface="Arial" panose="020B0604020202020204" pitchFamily="34" charset="0"/>
                            </a:rPr>
                            <a:t>Phase retrieval parameters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5629687"/>
                      </a:ext>
                    </a:extLst>
                  </a:tr>
                  <a:tr h="647700">
                    <a:tc>
                      <a:txBody>
                        <a:bodyPr/>
                        <a:lstStyle/>
                        <a:p>
                          <a:r>
                            <a:rPr lang="en-US" sz="3600" dirty="0">
                              <a:latin typeface="Arial" panose="020B0604020202020204" pitchFamily="34" charset="0"/>
                              <a:cs typeface="Arial" panose="020B0604020202020204" pitchFamily="34" charset="0"/>
                            </a:rPr>
                            <a:t>Wavefront </a:t>
                          </a:r>
                          <a:r>
                            <a:rPr lang="en-US" sz="3600" dirty="0" err="1">
                              <a:latin typeface="Arial" panose="020B0604020202020204" pitchFamily="34" charset="0"/>
                              <a:cs typeface="Arial" panose="020B0604020202020204" pitchFamily="34" charset="0"/>
                            </a:rPr>
                            <a:t>Zernikes</a:t>
                          </a:r>
                          <a:endParaRPr lang="en-US" sz="3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𝐵</m:t>
                                </m:r>
                              </m:oMath>
                            </m:oMathPara>
                          </a14:m>
                          <a:endParaRPr lang="en-US" sz="3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5432228"/>
                      </a:ext>
                    </a:extLst>
                  </a:tr>
                  <a:tr h="647700">
                    <a:tc>
                      <a:txBody>
                        <a:bodyPr/>
                        <a:lstStyle/>
                        <a:p>
                          <a:r>
                            <a:rPr lang="en-US" sz="3600" dirty="0">
                              <a:latin typeface="Arial" panose="020B0604020202020204" pitchFamily="34" charset="0"/>
                              <a:cs typeface="Arial" panose="020B0604020202020204" pitchFamily="34" charset="0"/>
                            </a:rPr>
                            <a:t>Amplitude </a:t>
                          </a:r>
                          <a:r>
                            <a:rPr lang="en-US" sz="3600" dirty="0" err="1">
                              <a:latin typeface="Arial" panose="020B0604020202020204" pitchFamily="34" charset="0"/>
                              <a:cs typeface="Arial" panose="020B0604020202020204" pitchFamily="34" charset="0"/>
                            </a:rPr>
                            <a:t>Zernikes</a:t>
                          </a:r>
                          <a:endParaRPr lang="en-US" sz="3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𝑄</m:t>
                                </m:r>
                              </m:oMath>
                            </m:oMathPara>
                          </a14:m>
                          <a:endParaRPr lang="en-US" sz="3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7008028"/>
                      </a:ext>
                    </a:extLst>
                  </a:tr>
                  <a:tr h="647700">
                    <a:tc>
                      <a:txBody>
                        <a:bodyPr/>
                        <a:lstStyle/>
                        <a:p>
                          <a:r>
                            <a:rPr lang="en-US" sz="3600" dirty="0">
                              <a:latin typeface="Arial" panose="020B0604020202020204" pitchFamily="34" charset="0"/>
                              <a:cs typeface="Arial" panose="020B0604020202020204" pitchFamily="34" charset="0"/>
                            </a:rPr>
                            <a:t>Pupil size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ea typeface="Cambria Math" panose="02040503050406030204" pitchFamily="18" charset="0"/>
                                  </a:rPr>
                                  <m:t>𝑀</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𝑁</m:t>
                                </m:r>
                              </m:oMath>
                            </m:oMathPara>
                          </a14:m>
                          <a:endParaRPr lang="en-US" sz="3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9163355"/>
                      </a:ext>
                    </a:extLst>
                  </a:tr>
                  <a:tr h="649224">
                    <a:tc>
                      <a:txBody>
                        <a:bodyPr/>
                        <a:lstStyle/>
                        <a:p>
                          <a:r>
                            <a:rPr lang="en-US" sz="3600" dirty="0">
                              <a:latin typeface="Arial" panose="020B0604020202020204" pitchFamily="34" charset="0"/>
                              <a:cs typeface="Arial" panose="020B0604020202020204" pitchFamily="34" charset="0"/>
                            </a:rPr>
                            <a:t>Pad size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ea typeface="Cambria Math" panose="02040503050406030204" pitchFamily="18" charset="0"/>
                                  </a:rPr>
                                  <m:t>𝐾</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𝐿</m:t>
                                </m:r>
                              </m:oMath>
                            </m:oMathPara>
                          </a14:m>
                          <a:endParaRPr lang="en-US" sz="3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360566"/>
                      </a:ext>
                    </a:extLst>
                  </a:tr>
                  <a:tr h="649224">
                    <a:tc>
                      <a:txBody>
                        <a:bodyPr/>
                        <a:lstStyle/>
                        <a:p>
                          <a:r>
                            <a:rPr lang="en-US" sz="3600" dirty="0">
                              <a:latin typeface="Arial" panose="020B0604020202020204" pitchFamily="34" charset="0"/>
                              <a:cs typeface="Arial" panose="020B0604020202020204" pitchFamily="34" charset="0"/>
                            </a:rPr>
                            <a:t>Image size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ea typeface="Cambria Math" panose="02040503050406030204" pitchFamily="18" charset="0"/>
                                  </a:rPr>
                                  <m:t>𝑅</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𝑆</m:t>
                                </m:r>
                              </m:oMath>
                            </m:oMathPara>
                          </a14:m>
                          <a:endParaRPr lang="en-US" sz="3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0913068"/>
                      </a:ext>
                    </a:extLst>
                  </a:tr>
                  <a:tr h="649224">
                    <a:tc>
                      <a:txBody>
                        <a:bodyPr/>
                        <a:lstStyle/>
                        <a:p>
                          <a:r>
                            <a:rPr lang="en-US" sz="3600" dirty="0">
                              <a:latin typeface="Arial" panose="020B0604020202020204" pitchFamily="34" charset="0"/>
                              <a:cs typeface="Arial" panose="020B0604020202020204" pitchFamily="34" charset="0"/>
                            </a:rPr>
                            <a:t>Oversampled pad size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ea typeface="Cambria Math" panose="02040503050406030204" pitchFamily="18" charset="0"/>
                                  </a:rPr>
                                  <m:t>𝑇</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𝑈</m:t>
                                </m:r>
                              </m:oMath>
                            </m:oMathPara>
                          </a14:m>
                          <a:endParaRPr lang="en-US" sz="3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6937872"/>
                      </a:ext>
                    </a:extLst>
                  </a:tr>
                  <a:tr h="649224">
                    <a:tc>
                      <a:txBody>
                        <a:bodyPr/>
                        <a:lstStyle/>
                        <a:p>
                          <a:r>
                            <a:rPr lang="en-US" sz="3600" dirty="0">
                              <a:latin typeface="Arial" panose="020B0604020202020204" pitchFamily="34" charset="0"/>
                              <a:cs typeface="Arial" panose="020B0604020202020204" pitchFamily="34" charset="0"/>
                            </a:rPr>
                            <a:t>Wavelength samples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ea typeface="Cambria Math" panose="02040503050406030204" pitchFamily="18" charset="0"/>
                                  </a:rPr>
                                  <m:t>𝑃</m:t>
                                </m:r>
                              </m:oMath>
                            </m:oMathPara>
                          </a14:m>
                          <a:endParaRPr lang="en-US" sz="3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1640784"/>
                      </a:ext>
                    </a:extLst>
                  </a:tr>
                </a:tbl>
              </a:graphicData>
            </a:graphic>
          </p:graphicFrame>
        </mc:Choice>
        <mc:Fallback xmlns="">
          <p:graphicFrame>
            <p:nvGraphicFramePr>
              <p:cNvPr id="48" name="Table 15416">
                <a:extLst>
                  <a:ext uri="{FF2B5EF4-FFF2-40B4-BE49-F238E27FC236}">
                    <a16:creationId xmlns:a16="http://schemas.microsoft.com/office/drawing/2014/main" id="{7E758F7D-843E-AED6-6EB8-DEAD4CB92DD1}"/>
                  </a:ext>
                </a:extLst>
              </p:cNvPr>
              <p:cNvGraphicFramePr>
                <a:graphicFrameLocks noGrp="1"/>
              </p:cNvGraphicFramePr>
              <p:nvPr>
                <p:extLst>
                  <p:ext uri="{D42A27DB-BD31-4B8C-83A1-F6EECF244321}">
                    <p14:modId xmlns:p14="http://schemas.microsoft.com/office/powerpoint/2010/main" val="744737726"/>
                  </p:ext>
                </p:extLst>
              </p:nvPr>
            </p:nvGraphicFramePr>
            <p:xfrm>
              <a:off x="7185287" y="30243938"/>
              <a:ext cx="7146404" cy="5219497"/>
            </p:xfrm>
            <a:graphic>
              <a:graphicData uri="http://schemas.openxmlformats.org/drawingml/2006/table">
                <a:tbl>
                  <a:tblPr firstRow="1" bandRow="1">
                    <a:tableStyleId>{5C22544A-7EE6-4342-B048-85BDC9FD1C3A}</a:tableStyleId>
                  </a:tblPr>
                  <a:tblGrid>
                    <a:gridCol w="4835348">
                      <a:extLst>
                        <a:ext uri="{9D8B030D-6E8A-4147-A177-3AD203B41FA5}">
                          <a16:colId xmlns:a16="http://schemas.microsoft.com/office/drawing/2014/main" val="1370810049"/>
                        </a:ext>
                      </a:extLst>
                    </a:gridCol>
                    <a:gridCol w="2311056">
                      <a:extLst>
                        <a:ext uri="{9D8B030D-6E8A-4147-A177-3AD203B41FA5}">
                          <a16:colId xmlns:a16="http://schemas.microsoft.com/office/drawing/2014/main" val="3295381428"/>
                        </a:ext>
                      </a:extLst>
                    </a:gridCol>
                  </a:tblGrid>
                  <a:tr h="679501">
                    <a:tc gridSpan="2">
                      <a:txBody>
                        <a:bodyPr/>
                        <a:lstStyle/>
                        <a:p>
                          <a:pPr algn="ctr"/>
                          <a:r>
                            <a:rPr lang="en-US" sz="3600" dirty="0">
                              <a:solidFill>
                                <a:schemeClr val="tx1"/>
                              </a:solidFill>
                              <a:latin typeface="Arial" panose="020B0604020202020204" pitchFamily="34" charset="0"/>
                              <a:cs typeface="Arial" panose="020B0604020202020204" pitchFamily="34" charset="0"/>
                            </a:rPr>
                            <a:t>Phase retrieval parameters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5629687"/>
                      </a:ext>
                    </a:extLst>
                  </a:tr>
                  <a:tr h="647700">
                    <a:tc>
                      <a:txBody>
                        <a:bodyPr/>
                        <a:lstStyle/>
                        <a:p>
                          <a:r>
                            <a:rPr lang="en-US" sz="3600" dirty="0">
                              <a:latin typeface="Arial" panose="020B0604020202020204" pitchFamily="34" charset="0"/>
                              <a:cs typeface="Arial" panose="020B0604020202020204" pitchFamily="34" charset="0"/>
                            </a:rPr>
                            <a:t>Wavefront </a:t>
                          </a:r>
                          <a:r>
                            <a:rPr lang="en-US" sz="3600" dirty="0" err="1">
                              <a:latin typeface="Arial" panose="020B0604020202020204" pitchFamily="34" charset="0"/>
                              <a:cs typeface="Arial" panose="020B0604020202020204" pitchFamily="34" charset="0"/>
                            </a:rPr>
                            <a:t>Zernikes</a:t>
                          </a:r>
                          <a:endParaRPr lang="en-US" sz="3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09763" t="-119811" b="-636792"/>
                          </a:stretch>
                        </a:blipFill>
                      </a:tcPr>
                    </a:tc>
                    <a:extLst>
                      <a:ext uri="{0D108BD9-81ED-4DB2-BD59-A6C34878D82A}">
                        <a16:rowId xmlns:a16="http://schemas.microsoft.com/office/drawing/2014/main" val="1995432228"/>
                      </a:ext>
                    </a:extLst>
                  </a:tr>
                  <a:tr h="647700">
                    <a:tc>
                      <a:txBody>
                        <a:bodyPr/>
                        <a:lstStyle/>
                        <a:p>
                          <a:r>
                            <a:rPr lang="en-US" sz="3600" dirty="0">
                              <a:latin typeface="Arial" panose="020B0604020202020204" pitchFamily="34" charset="0"/>
                              <a:cs typeface="Arial" panose="020B0604020202020204" pitchFamily="34" charset="0"/>
                            </a:rPr>
                            <a:t>Amplitude </a:t>
                          </a:r>
                          <a:r>
                            <a:rPr lang="en-US" sz="3600" dirty="0" err="1">
                              <a:latin typeface="Arial" panose="020B0604020202020204" pitchFamily="34" charset="0"/>
                              <a:cs typeface="Arial" panose="020B0604020202020204" pitchFamily="34" charset="0"/>
                            </a:rPr>
                            <a:t>Zernikes</a:t>
                          </a:r>
                          <a:endParaRPr lang="en-US" sz="3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09763" t="-219811" b="-536792"/>
                          </a:stretch>
                        </a:blipFill>
                      </a:tcPr>
                    </a:tc>
                    <a:extLst>
                      <a:ext uri="{0D108BD9-81ED-4DB2-BD59-A6C34878D82A}">
                        <a16:rowId xmlns:a16="http://schemas.microsoft.com/office/drawing/2014/main" val="2647008028"/>
                      </a:ext>
                    </a:extLst>
                  </a:tr>
                  <a:tr h="647700">
                    <a:tc>
                      <a:txBody>
                        <a:bodyPr/>
                        <a:lstStyle/>
                        <a:p>
                          <a:r>
                            <a:rPr lang="en-US" sz="3600" dirty="0">
                              <a:latin typeface="Arial" panose="020B0604020202020204" pitchFamily="34" charset="0"/>
                              <a:cs typeface="Arial" panose="020B0604020202020204" pitchFamily="34" charset="0"/>
                            </a:rPr>
                            <a:t>Pupil size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09763" t="-316822" b="-431776"/>
                          </a:stretch>
                        </a:blipFill>
                      </a:tcPr>
                    </a:tc>
                    <a:extLst>
                      <a:ext uri="{0D108BD9-81ED-4DB2-BD59-A6C34878D82A}">
                        <a16:rowId xmlns:a16="http://schemas.microsoft.com/office/drawing/2014/main" val="649163355"/>
                      </a:ext>
                    </a:extLst>
                  </a:tr>
                  <a:tr h="649224">
                    <a:tc>
                      <a:txBody>
                        <a:bodyPr/>
                        <a:lstStyle/>
                        <a:p>
                          <a:r>
                            <a:rPr lang="en-US" sz="3600" dirty="0">
                              <a:latin typeface="Arial" panose="020B0604020202020204" pitchFamily="34" charset="0"/>
                              <a:cs typeface="Arial" panose="020B0604020202020204" pitchFamily="34" charset="0"/>
                            </a:rPr>
                            <a:t>Pad size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09763" t="-420755" b="-335849"/>
                          </a:stretch>
                        </a:blipFill>
                      </a:tcPr>
                    </a:tc>
                    <a:extLst>
                      <a:ext uri="{0D108BD9-81ED-4DB2-BD59-A6C34878D82A}">
                        <a16:rowId xmlns:a16="http://schemas.microsoft.com/office/drawing/2014/main" val="3299360566"/>
                      </a:ext>
                    </a:extLst>
                  </a:tr>
                  <a:tr h="649224">
                    <a:tc>
                      <a:txBody>
                        <a:bodyPr/>
                        <a:lstStyle/>
                        <a:p>
                          <a:r>
                            <a:rPr lang="en-US" sz="3600" dirty="0">
                              <a:latin typeface="Arial" panose="020B0604020202020204" pitchFamily="34" charset="0"/>
                              <a:cs typeface="Arial" panose="020B0604020202020204" pitchFamily="34" charset="0"/>
                            </a:rPr>
                            <a:t>Image size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09763" t="-515888" b="-232710"/>
                          </a:stretch>
                        </a:blipFill>
                      </a:tcPr>
                    </a:tc>
                    <a:extLst>
                      <a:ext uri="{0D108BD9-81ED-4DB2-BD59-A6C34878D82A}">
                        <a16:rowId xmlns:a16="http://schemas.microsoft.com/office/drawing/2014/main" val="980913068"/>
                      </a:ext>
                    </a:extLst>
                  </a:tr>
                  <a:tr h="649224">
                    <a:tc>
                      <a:txBody>
                        <a:bodyPr/>
                        <a:lstStyle/>
                        <a:p>
                          <a:r>
                            <a:rPr lang="en-US" sz="3600" dirty="0">
                              <a:latin typeface="Arial" panose="020B0604020202020204" pitchFamily="34" charset="0"/>
                              <a:cs typeface="Arial" panose="020B0604020202020204" pitchFamily="34" charset="0"/>
                            </a:rPr>
                            <a:t>Oversampled pad size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09763" t="-621698" b="-134906"/>
                          </a:stretch>
                        </a:blipFill>
                      </a:tcPr>
                    </a:tc>
                    <a:extLst>
                      <a:ext uri="{0D108BD9-81ED-4DB2-BD59-A6C34878D82A}">
                        <a16:rowId xmlns:a16="http://schemas.microsoft.com/office/drawing/2014/main" val="2746937872"/>
                      </a:ext>
                    </a:extLst>
                  </a:tr>
                  <a:tr h="649224">
                    <a:tc>
                      <a:txBody>
                        <a:bodyPr/>
                        <a:lstStyle/>
                        <a:p>
                          <a:r>
                            <a:rPr lang="en-US" sz="3600" dirty="0">
                              <a:latin typeface="Arial" panose="020B0604020202020204" pitchFamily="34" charset="0"/>
                              <a:cs typeface="Arial" panose="020B0604020202020204" pitchFamily="34" charset="0"/>
                            </a:rPr>
                            <a:t>Wavelength samples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09763" t="-714953" b="-33645"/>
                          </a:stretch>
                        </a:blipFill>
                      </a:tcPr>
                    </a:tc>
                    <a:extLst>
                      <a:ext uri="{0D108BD9-81ED-4DB2-BD59-A6C34878D82A}">
                        <a16:rowId xmlns:a16="http://schemas.microsoft.com/office/drawing/2014/main" val="3481640784"/>
                      </a:ext>
                    </a:extLst>
                  </a:tr>
                </a:tbl>
              </a:graphicData>
            </a:graphic>
          </p:graphicFrame>
        </mc:Fallback>
      </mc:AlternateContent>
      <p:sp>
        <p:nvSpPr>
          <p:cNvPr id="50" name="TextBox 49">
            <a:extLst>
              <a:ext uri="{FF2B5EF4-FFF2-40B4-BE49-F238E27FC236}">
                <a16:creationId xmlns:a16="http://schemas.microsoft.com/office/drawing/2014/main" id="{9F4FC872-B9E9-9FAB-E8A4-8BF4AD208EA5}"/>
              </a:ext>
            </a:extLst>
          </p:cNvPr>
          <p:cNvSpPr txBox="1"/>
          <p:nvPr/>
        </p:nvSpPr>
        <p:spPr>
          <a:xfrm>
            <a:off x="539600" y="29017779"/>
            <a:ext cx="12963013" cy="1200329"/>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We investigated the floating-point operations (FPOs) and memory required for onboard phase retrieval</a:t>
            </a:r>
          </a:p>
        </p:txBody>
      </p:sp>
      <mc:AlternateContent xmlns:mc="http://schemas.openxmlformats.org/markup-compatibility/2006" xmlns:a14="http://schemas.microsoft.com/office/drawing/2010/main">
        <mc:Choice Requires="a14">
          <p:graphicFrame>
            <p:nvGraphicFramePr>
              <p:cNvPr id="51" name="Table 50">
                <a:extLst>
                  <a:ext uri="{FF2B5EF4-FFF2-40B4-BE49-F238E27FC236}">
                    <a16:creationId xmlns:a16="http://schemas.microsoft.com/office/drawing/2014/main" id="{A281095E-3FF9-FF50-1B9C-668218CA2CFE}"/>
                  </a:ext>
                </a:extLst>
              </p:cNvPr>
              <p:cNvGraphicFramePr>
                <a:graphicFrameLocks noGrp="1"/>
              </p:cNvGraphicFramePr>
              <p:nvPr>
                <p:extLst>
                  <p:ext uri="{D42A27DB-BD31-4B8C-83A1-F6EECF244321}">
                    <p14:modId xmlns:p14="http://schemas.microsoft.com/office/powerpoint/2010/main" val="125486815"/>
                  </p:ext>
                </p:extLst>
              </p:nvPr>
            </p:nvGraphicFramePr>
            <p:xfrm>
              <a:off x="1145929" y="35520040"/>
              <a:ext cx="12544858" cy="1735062"/>
            </p:xfrm>
            <a:graphic>
              <a:graphicData uri="http://schemas.openxmlformats.org/drawingml/2006/table">
                <a:tbl>
                  <a:tblPr firstRow="1" bandRow="1">
                    <a:tableStyleId>{5C22544A-7EE6-4342-B048-85BDC9FD1C3A}</a:tableStyleId>
                  </a:tblPr>
                  <a:tblGrid>
                    <a:gridCol w="1582342">
                      <a:extLst>
                        <a:ext uri="{9D8B030D-6E8A-4147-A177-3AD203B41FA5}">
                          <a16:colId xmlns:a16="http://schemas.microsoft.com/office/drawing/2014/main" val="1370810049"/>
                        </a:ext>
                      </a:extLst>
                    </a:gridCol>
                    <a:gridCol w="10962516">
                      <a:extLst>
                        <a:ext uri="{9D8B030D-6E8A-4147-A177-3AD203B41FA5}">
                          <a16:colId xmlns:a16="http://schemas.microsoft.com/office/drawing/2014/main" val="3501855921"/>
                        </a:ext>
                      </a:extLst>
                    </a:gridCol>
                  </a:tblGrid>
                  <a:tr h="679501">
                    <a:tc gridSpan="2">
                      <a:txBody>
                        <a:bodyPr/>
                        <a:lstStyle/>
                        <a:p>
                          <a:pPr algn="ctr"/>
                          <a:r>
                            <a:rPr lang="en-US" sz="3600" dirty="0">
                              <a:solidFill>
                                <a:schemeClr val="tx1"/>
                              </a:solidFill>
                              <a:latin typeface="Arial" panose="020B0604020202020204" pitchFamily="34" charset="0"/>
                              <a:cs typeface="Arial" panose="020B0604020202020204" pitchFamily="34" charset="0"/>
                            </a:rPr>
                            <a:t>Algorithm Memory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extLst>
                      <a:ext uri="{0D108BD9-81ED-4DB2-BD59-A6C34878D82A}">
                        <a16:rowId xmlns:a16="http://schemas.microsoft.com/office/drawing/2014/main" val="3695629687"/>
                      </a:ext>
                    </a:extLst>
                  </a:tr>
                  <a:tr h="649224">
                    <a:tc>
                      <a:txBody>
                        <a:bodyPr/>
                        <a:lstStyle/>
                        <a:p>
                          <a:r>
                            <a:rPr lang="en-US" sz="3600" b="1" dirty="0">
                              <a:latin typeface="Arial" panose="020B0604020202020204" pitchFamily="34" charset="0"/>
                              <a:cs typeface="Arial" panose="020B0604020202020204" pitchFamily="34" charset="0"/>
                            </a:rPr>
                            <a:t>Total: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d>
                                  <m:d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214+4</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𝐵</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𝑀</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𝑁</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𝑀</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𝑁</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2+3</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𝑇</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𝑈</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𝑃</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+32+6</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𝑇</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𝑈</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𝑅</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𝑆</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𝑃</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𝐾</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𝐿</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unc>
                                  <m:func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uncPr>
                                  <m:fName>
                                    <m:sSub>
                                      <m:sSub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sz="3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log</m:t>
                                        </m:r>
                                      </m:e>
                                      <m: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fNa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𝐾</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𝐿</m:t>
                                    </m:r>
                                  </m:e>
                                </m:func>
                              </m:oMath>
                            </m:oMathPara>
                          </a14:m>
                          <a:endParaRPr kumimoji="0" lang="en-US" sz="32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0838248"/>
                      </a:ext>
                    </a:extLst>
                  </a:tr>
                </a:tbl>
              </a:graphicData>
            </a:graphic>
          </p:graphicFrame>
        </mc:Choice>
        <mc:Fallback xmlns="">
          <p:graphicFrame>
            <p:nvGraphicFramePr>
              <p:cNvPr id="51" name="Table 50">
                <a:extLst>
                  <a:ext uri="{FF2B5EF4-FFF2-40B4-BE49-F238E27FC236}">
                    <a16:creationId xmlns:a16="http://schemas.microsoft.com/office/drawing/2014/main" id="{A281095E-3FF9-FF50-1B9C-668218CA2CFE}"/>
                  </a:ext>
                </a:extLst>
              </p:cNvPr>
              <p:cNvGraphicFramePr>
                <a:graphicFrameLocks noGrp="1"/>
              </p:cNvGraphicFramePr>
              <p:nvPr>
                <p:extLst>
                  <p:ext uri="{D42A27DB-BD31-4B8C-83A1-F6EECF244321}">
                    <p14:modId xmlns:p14="http://schemas.microsoft.com/office/powerpoint/2010/main" val="125486815"/>
                  </p:ext>
                </p:extLst>
              </p:nvPr>
            </p:nvGraphicFramePr>
            <p:xfrm>
              <a:off x="1145929" y="35520040"/>
              <a:ext cx="12544858" cy="1735062"/>
            </p:xfrm>
            <a:graphic>
              <a:graphicData uri="http://schemas.openxmlformats.org/drawingml/2006/table">
                <a:tbl>
                  <a:tblPr firstRow="1" bandRow="1">
                    <a:tableStyleId>{5C22544A-7EE6-4342-B048-85BDC9FD1C3A}</a:tableStyleId>
                  </a:tblPr>
                  <a:tblGrid>
                    <a:gridCol w="1582342">
                      <a:extLst>
                        <a:ext uri="{9D8B030D-6E8A-4147-A177-3AD203B41FA5}">
                          <a16:colId xmlns:a16="http://schemas.microsoft.com/office/drawing/2014/main" val="1370810049"/>
                        </a:ext>
                      </a:extLst>
                    </a:gridCol>
                    <a:gridCol w="10962516">
                      <a:extLst>
                        <a:ext uri="{9D8B030D-6E8A-4147-A177-3AD203B41FA5}">
                          <a16:colId xmlns:a16="http://schemas.microsoft.com/office/drawing/2014/main" val="3501855921"/>
                        </a:ext>
                      </a:extLst>
                    </a:gridCol>
                  </a:tblGrid>
                  <a:tr h="679501">
                    <a:tc gridSpan="2">
                      <a:txBody>
                        <a:bodyPr/>
                        <a:lstStyle/>
                        <a:p>
                          <a:pPr algn="ctr"/>
                          <a:r>
                            <a:rPr lang="en-US" sz="3600" dirty="0">
                              <a:solidFill>
                                <a:schemeClr val="tx1"/>
                              </a:solidFill>
                              <a:latin typeface="Arial" panose="020B0604020202020204" pitchFamily="34" charset="0"/>
                              <a:cs typeface="Arial" panose="020B0604020202020204" pitchFamily="34" charset="0"/>
                            </a:rPr>
                            <a:t>Algorithm Memory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extLst>
                      <a:ext uri="{0D108BD9-81ED-4DB2-BD59-A6C34878D82A}">
                        <a16:rowId xmlns:a16="http://schemas.microsoft.com/office/drawing/2014/main" val="3695629687"/>
                      </a:ext>
                    </a:extLst>
                  </a:tr>
                  <a:tr h="1055561">
                    <a:tc>
                      <a:txBody>
                        <a:bodyPr/>
                        <a:lstStyle/>
                        <a:p>
                          <a:r>
                            <a:rPr lang="en-US" sz="3600" b="1" dirty="0">
                              <a:latin typeface="Arial" panose="020B0604020202020204" pitchFamily="34" charset="0"/>
                              <a:cs typeface="Arial" panose="020B0604020202020204" pitchFamily="34" charset="0"/>
                            </a:rPr>
                            <a:t>Total: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4452" t="-72989" r="-56"/>
                          </a:stretch>
                        </a:blipFill>
                      </a:tcPr>
                    </a:tc>
                    <a:extLst>
                      <a:ext uri="{0D108BD9-81ED-4DB2-BD59-A6C34878D82A}">
                        <a16:rowId xmlns:a16="http://schemas.microsoft.com/office/drawing/2014/main" val="1860838248"/>
                      </a:ext>
                    </a:extLst>
                  </a:tr>
                </a:tbl>
              </a:graphicData>
            </a:graphic>
          </p:graphicFrame>
        </mc:Fallback>
      </mc:AlternateContent>
      <p:sp>
        <p:nvSpPr>
          <p:cNvPr id="53" name="TextBox 52">
            <a:extLst>
              <a:ext uri="{FF2B5EF4-FFF2-40B4-BE49-F238E27FC236}">
                <a16:creationId xmlns:a16="http://schemas.microsoft.com/office/drawing/2014/main" id="{8FDDCA56-D387-6AB8-212E-FEBD2816777C}"/>
              </a:ext>
            </a:extLst>
          </p:cNvPr>
          <p:cNvSpPr txBox="1"/>
          <p:nvPr/>
        </p:nvSpPr>
        <p:spPr>
          <a:xfrm>
            <a:off x="600560" y="30249108"/>
            <a:ext cx="6972882" cy="1138773"/>
          </a:xfrm>
          <a:prstGeom prst="rect">
            <a:avLst/>
          </a:prstGeom>
          <a:noFill/>
          <a:ln w="19050">
            <a:noFill/>
          </a:ln>
        </p:spPr>
        <p:txBody>
          <a:bodyPr wrap="square" rtlCol="0">
            <a:spAutoFit/>
          </a:bodyPr>
          <a:lstStyle/>
          <a:p>
            <a:r>
              <a:rPr lang="en-US" sz="3400" dirty="0">
                <a:latin typeface="Arial" panose="020B0604020202020204" pitchFamily="34" charset="0"/>
                <a:cs typeface="Arial" panose="020B0604020202020204" pitchFamily="34" charset="0"/>
              </a:rPr>
              <a:t>Assuming LO wavefront control and </a:t>
            </a:r>
          </a:p>
        </p:txBody>
      </p:sp>
      <p:sp>
        <p:nvSpPr>
          <p:cNvPr id="54" name="TextBox 53">
            <a:extLst>
              <a:ext uri="{FF2B5EF4-FFF2-40B4-BE49-F238E27FC236}">
                <a16:creationId xmlns:a16="http://schemas.microsoft.com/office/drawing/2014/main" id="{D65C1DCA-ECAA-7054-DCC5-B66E00838934}"/>
              </a:ext>
            </a:extLst>
          </p:cNvPr>
          <p:cNvSpPr txBox="1"/>
          <p:nvPr/>
        </p:nvSpPr>
        <p:spPr>
          <a:xfrm>
            <a:off x="981239" y="33887755"/>
            <a:ext cx="5350584" cy="1138773"/>
          </a:xfrm>
          <a:prstGeom prst="rect">
            <a:avLst/>
          </a:prstGeom>
          <a:noFill/>
          <a:ln w="57150">
            <a:noFill/>
          </a:ln>
        </p:spPr>
        <p:txBody>
          <a:bodyPr wrap="square" rtlCol="0">
            <a:spAutoFit/>
          </a:bodyPr>
          <a:lstStyle/>
          <a:p>
            <a:pPr marL="571500" indent="-571500">
              <a:buFont typeface="Wingdings" panose="05000000000000000000" pitchFamily="2" charset="2"/>
              <a:buChar char="Ø"/>
            </a:pPr>
            <a:r>
              <a:rPr lang="en-US" sz="3400" b="1" dirty="0">
                <a:latin typeface="Arial" panose="020B0604020202020204" pitchFamily="34" charset="0"/>
                <a:cs typeface="Arial" panose="020B0604020202020204" pitchFamily="34" charset="0"/>
              </a:rPr>
              <a:t>695 M FPOs/iteration</a:t>
            </a:r>
          </a:p>
          <a:p>
            <a:pPr marL="571500" indent="-571500">
              <a:buFont typeface="Wingdings" panose="05000000000000000000" pitchFamily="2" charset="2"/>
              <a:buChar char="Ø"/>
            </a:pPr>
            <a:r>
              <a:rPr lang="en-US" sz="3400" b="1" dirty="0">
                <a:latin typeface="Arial" panose="020B0604020202020204" pitchFamily="34" charset="0"/>
                <a:cs typeface="Arial" panose="020B0604020202020204" pitchFamily="34" charset="0"/>
              </a:rPr>
              <a:t>45 MiB memory </a:t>
            </a:r>
          </a:p>
        </p:txBody>
      </p:sp>
      <mc:AlternateContent xmlns:mc="http://schemas.openxmlformats.org/markup-compatibility/2006" xmlns:a14="http://schemas.microsoft.com/office/drawing/2010/main">
        <mc:Choice Requires="a14">
          <p:graphicFrame>
            <p:nvGraphicFramePr>
              <p:cNvPr id="55" name="Table 12">
                <a:extLst>
                  <a:ext uri="{FF2B5EF4-FFF2-40B4-BE49-F238E27FC236}">
                    <a16:creationId xmlns:a16="http://schemas.microsoft.com/office/drawing/2014/main" id="{55C9BBDE-D53C-B612-0717-A1835AF4F77B}"/>
                  </a:ext>
                </a:extLst>
              </p:cNvPr>
              <p:cNvGraphicFramePr>
                <a:graphicFrameLocks noGrp="1"/>
              </p:cNvGraphicFramePr>
              <p:nvPr>
                <p:extLst>
                  <p:ext uri="{D42A27DB-BD31-4B8C-83A1-F6EECF244321}">
                    <p14:modId xmlns:p14="http://schemas.microsoft.com/office/powerpoint/2010/main" val="1082685795"/>
                  </p:ext>
                </p:extLst>
              </p:nvPr>
            </p:nvGraphicFramePr>
            <p:xfrm>
              <a:off x="2587457" y="30909070"/>
              <a:ext cx="4849086" cy="2438400"/>
            </p:xfrm>
            <a:graphic>
              <a:graphicData uri="http://schemas.openxmlformats.org/drawingml/2006/table">
                <a:tbl>
                  <a:tblPr firstRow="1" bandRow="1">
                    <a:tableStyleId>{5C22544A-7EE6-4342-B048-85BDC9FD1C3A}</a:tableStyleId>
                  </a:tblPr>
                  <a:tblGrid>
                    <a:gridCol w="4849086">
                      <a:extLst>
                        <a:ext uri="{9D8B030D-6E8A-4147-A177-3AD203B41FA5}">
                          <a16:colId xmlns:a16="http://schemas.microsoft.com/office/drawing/2014/main" val="1847353889"/>
                        </a:ext>
                      </a:extLst>
                    </a:gridCol>
                  </a:tblGrid>
                  <a:tr h="370840">
                    <a:tc>
                      <a:txBody>
                        <a:bodyPr/>
                        <a:lstStyle/>
                        <a:p>
                          <a:pPr algn="l"/>
                          <a14:m>
                            <m:oMath xmlns:m="http://schemas.openxmlformats.org/officeDocument/2006/math">
                              <m:r>
                                <a:rPr lang="en-US" sz="3400" b="0" i="1" smtClean="0">
                                  <a:solidFill>
                                    <a:schemeClr val="tx1"/>
                                  </a:solidFill>
                                  <a:latin typeface="Cambria Math" panose="02040503050406030204" pitchFamily="18" charset="0"/>
                                </a:rPr>
                                <m:t>𝑀</m:t>
                              </m:r>
                              <m:r>
                                <a:rPr lang="en-US" sz="3400" b="0" i="1" smtClean="0">
                                  <a:solidFill>
                                    <a:schemeClr val="tx1"/>
                                  </a:solidFill>
                                  <a:latin typeface="Cambria Math" panose="02040503050406030204" pitchFamily="18" charset="0"/>
                                </a:rPr>
                                <m:t>=</m:t>
                              </m:r>
                              <m:r>
                                <a:rPr lang="en-US" sz="3400" b="0" i="1" smtClean="0">
                                  <a:solidFill>
                                    <a:schemeClr val="tx1"/>
                                  </a:solidFill>
                                  <a:latin typeface="Cambria Math" panose="02040503050406030204" pitchFamily="18" charset="0"/>
                                </a:rPr>
                                <m:t>𝑁</m:t>
                              </m:r>
                              <m:r>
                                <a:rPr lang="en-US" sz="3400" b="0" i="1" smtClean="0">
                                  <a:solidFill>
                                    <a:schemeClr val="tx1"/>
                                  </a:solidFill>
                                  <a:latin typeface="Cambria Math" panose="02040503050406030204" pitchFamily="18" charset="0"/>
                                </a:rPr>
                                <m:t>=256</m:t>
                              </m:r>
                            </m:oMath>
                          </a14:m>
                          <a:r>
                            <a:rPr lang="en-US" sz="3400" b="0" dirty="0">
                              <a:solidFill>
                                <a:schemeClr val="tx1"/>
                              </a:solidFill>
                            </a:rPr>
                            <a:t>,</a:t>
                          </a:r>
                          <a:r>
                            <a:rPr lang="en-US" sz="3400" dirty="0">
                              <a:solidFill>
                                <a:schemeClr val="tx1"/>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1573972"/>
                      </a:ext>
                    </a:extLst>
                  </a:tr>
                  <a:tr h="370840">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3400" b="0" i="1" smtClean="0">
                                  <a:latin typeface="Cambria Math" panose="02040503050406030204" pitchFamily="18" charset="0"/>
                                </a:rPr>
                                <m:t>𝑅</m:t>
                              </m:r>
                              <m:r>
                                <a:rPr lang="en-US" sz="3400" b="0" i="1" smtClean="0">
                                  <a:latin typeface="Cambria Math" panose="02040503050406030204" pitchFamily="18" charset="0"/>
                                </a:rPr>
                                <m:t>=</m:t>
                              </m:r>
                              <m:r>
                                <a:rPr lang="en-US" sz="3400" b="0" i="1" smtClean="0">
                                  <a:latin typeface="Cambria Math" panose="02040503050406030204" pitchFamily="18" charset="0"/>
                                </a:rPr>
                                <m:t>𝑆</m:t>
                              </m:r>
                              <m:r>
                                <a:rPr lang="en-US" sz="3400" b="0" i="1" smtClean="0">
                                  <a:latin typeface="Cambria Math" panose="02040503050406030204" pitchFamily="18" charset="0"/>
                                </a:rPr>
                                <m:t>=128</m:t>
                              </m:r>
                            </m:oMath>
                          </a14:m>
                          <a:r>
                            <a:rPr lang="en-US" sz="3400"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8847620"/>
                      </a:ext>
                    </a:extLst>
                  </a:tr>
                  <a:tr h="370840">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3400" b="0" i="1" smtClean="0">
                                  <a:latin typeface="Cambria Math" panose="02040503050406030204" pitchFamily="18" charset="0"/>
                                </a:rPr>
                                <m:t>𝐾</m:t>
                              </m:r>
                              <m:r>
                                <a:rPr lang="en-US" sz="3400" b="0" i="1" smtClean="0">
                                  <a:latin typeface="Cambria Math" panose="02040503050406030204" pitchFamily="18" charset="0"/>
                                </a:rPr>
                                <m:t>=</m:t>
                              </m:r>
                              <m:r>
                                <a:rPr lang="en-US" sz="3400" b="0" i="1" smtClean="0">
                                  <a:latin typeface="Cambria Math" panose="02040503050406030204" pitchFamily="18" charset="0"/>
                                </a:rPr>
                                <m:t>𝐿</m:t>
                              </m:r>
                              <m:r>
                                <a:rPr lang="en-US" sz="3400" b="0" i="1" smtClean="0">
                                  <a:latin typeface="Cambria Math" panose="02040503050406030204" pitchFamily="18" charset="0"/>
                                </a:rPr>
                                <m:t>=512</m:t>
                              </m:r>
                            </m:oMath>
                          </a14:m>
                          <a:r>
                            <a:rPr lang="en-US" sz="3400" dirty="0"/>
                            <a:t>,  and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0174179"/>
                      </a:ext>
                    </a:extLst>
                  </a:tr>
                  <a:tr h="370840">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3400" b="0" i="1" smtClean="0">
                                  <a:latin typeface="Cambria Math" panose="02040503050406030204" pitchFamily="18" charset="0"/>
                                </a:rPr>
                                <m:t>𝑃</m:t>
                              </m:r>
                              <m:r>
                                <a:rPr lang="en-US" sz="3400" b="0" i="1" smtClean="0">
                                  <a:latin typeface="Cambria Math" panose="02040503050406030204" pitchFamily="18" charset="0"/>
                                </a:rPr>
                                <m:t>=10</m:t>
                              </m:r>
                            </m:oMath>
                          </a14:m>
                          <a:r>
                            <a:rPr lang="en-US" sz="34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7663783"/>
                      </a:ext>
                    </a:extLst>
                  </a:tr>
                </a:tbl>
              </a:graphicData>
            </a:graphic>
          </p:graphicFrame>
        </mc:Choice>
        <mc:Fallback xmlns="">
          <p:graphicFrame>
            <p:nvGraphicFramePr>
              <p:cNvPr id="55" name="Table 12">
                <a:extLst>
                  <a:ext uri="{FF2B5EF4-FFF2-40B4-BE49-F238E27FC236}">
                    <a16:creationId xmlns:a16="http://schemas.microsoft.com/office/drawing/2014/main" id="{55C9BBDE-D53C-B612-0717-A1835AF4F77B}"/>
                  </a:ext>
                </a:extLst>
              </p:cNvPr>
              <p:cNvGraphicFramePr>
                <a:graphicFrameLocks noGrp="1"/>
              </p:cNvGraphicFramePr>
              <p:nvPr>
                <p:extLst>
                  <p:ext uri="{D42A27DB-BD31-4B8C-83A1-F6EECF244321}">
                    <p14:modId xmlns:p14="http://schemas.microsoft.com/office/powerpoint/2010/main" val="1082685795"/>
                  </p:ext>
                </p:extLst>
              </p:nvPr>
            </p:nvGraphicFramePr>
            <p:xfrm>
              <a:off x="2587457" y="30909070"/>
              <a:ext cx="4849086" cy="2438400"/>
            </p:xfrm>
            <a:graphic>
              <a:graphicData uri="http://schemas.openxmlformats.org/drawingml/2006/table">
                <a:tbl>
                  <a:tblPr firstRow="1" bandRow="1">
                    <a:tableStyleId>{5C22544A-7EE6-4342-B048-85BDC9FD1C3A}</a:tableStyleId>
                  </a:tblPr>
                  <a:tblGrid>
                    <a:gridCol w="4849086">
                      <a:extLst>
                        <a:ext uri="{9D8B030D-6E8A-4147-A177-3AD203B41FA5}">
                          <a16:colId xmlns:a16="http://schemas.microsoft.com/office/drawing/2014/main" val="1847353889"/>
                        </a:ext>
                      </a:extLst>
                    </a:gridCol>
                  </a:tblGrid>
                  <a:tr h="60960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t="-13000" b="-337000"/>
                          </a:stretch>
                        </a:blipFill>
                      </a:tcPr>
                    </a:tc>
                    <a:extLst>
                      <a:ext uri="{0D108BD9-81ED-4DB2-BD59-A6C34878D82A}">
                        <a16:rowId xmlns:a16="http://schemas.microsoft.com/office/drawing/2014/main" val="1701573972"/>
                      </a:ext>
                    </a:extLst>
                  </a:tr>
                  <a:tr h="60960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t="-111881" b="-233663"/>
                          </a:stretch>
                        </a:blipFill>
                      </a:tcPr>
                    </a:tc>
                    <a:extLst>
                      <a:ext uri="{0D108BD9-81ED-4DB2-BD59-A6C34878D82A}">
                        <a16:rowId xmlns:a16="http://schemas.microsoft.com/office/drawing/2014/main" val="3818847620"/>
                      </a:ext>
                    </a:extLst>
                  </a:tr>
                  <a:tr h="60960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t="-214000" b="-136000"/>
                          </a:stretch>
                        </a:blipFill>
                      </a:tcPr>
                    </a:tc>
                    <a:extLst>
                      <a:ext uri="{0D108BD9-81ED-4DB2-BD59-A6C34878D82A}">
                        <a16:rowId xmlns:a16="http://schemas.microsoft.com/office/drawing/2014/main" val="660174179"/>
                      </a:ext>
                    </a:extLst>
                  </a:tr>
                  <a:tr h="60960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t="-314000" b="-36000"/>
                          </a:stretch>
                        </a:blipFill>
                      </a:tcPr>
                    </a:tc>
                    <a:extLst>
                      <a:ext uri="{0D108BD9-81ED-4DB2-BD59-A6C34878D82A}">
                        <a16:rowId xmlns:a16="http://schemas.microsoft.com/office/drawing/2014/main" val="2757663783"/>
                      </a:ext>
                    </a:extLst>
                  </a:tr>
                </a:tbl>
              </a:graphicData>
            </a:graphic>
          </p:graphicFrame>
        </mc:Fallback>
      </mc:AlternateContent>
      <p:sp>
        <p:nvSpPr>
          <p:cNvPr id="56" name="TextBox 55">
            <a:extLst>
              <a:ext uri="{FF2B5EF4-FFF2-40B4-BE49-F238E27FC236}">
                <a16:creationId xmlns:a16="http://schemas.microsoft.com/office/drawing/2014/main" id="{A9C2F75F-C905-5E32-4A30-2CB944377738}"/>
              </a:ext>
            </a:extLst>
          </p:cNvPr>
          <p:cNvSpPr txBox="1"/>
          <p:nvPr/>
        </p:nvSpPr>
        <p:spPr>
          <a:xfrm>
            <a:off x="539600" y="33317074"/>
            <a:ext cx="6972882" cy="615553"/>
          </a:xfrm>
          <a:prstGeom prst="rect">
            <a:avLst/>
          </a:prstGeom>
          <a:noFill/>
          <a:ln w="19050">
            <a:noFill/>
          </a:ln>
        </p:spPr>
        <p:txBody>
          <a:bodyPr wrap="square" rtlCol="0">
            <a:spAutoFit/>
          </a:bodyPr>
          <a:lstStyle/>
          <a:p>
            <a:r>
              <a:rPr lang="en-US" sz="3400" dirty="0">
                <a:latin typeface="Arial" panose="020B0604020202020204" pitchFamily="34" charset="0"/>
                <a:cs typeface="Arial" panose="020B0604020202020204" pitchFamily="34" charset="0"/>
              </a:rPr>
              <a:t>We would need: </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7FF3B2BD-58A1-851E-819E-C0B10BE2CEE7}"/>
                  </a:ext>
                </a:extLst>
              </p:cNvPr>
              <p:cNvGraphicFramePr>
                <a:graphicFrameLocks noGrp="1"/>
              </p:cNvGraphicFramePr>
              <p:nvPr>
                <p:extLst>
                  <p:ext uri="{D42A27DB-BD31-4B8C-83A1-F6EECF244321}">
                    <p14:modId xmlns:p14="http://schemas.microsoft.com/office/powerpoint/2010/main" val="4054486845"/>
                  </p:ext>
                </p:extLst>
              </p:nvPr>
            </p:nvGraphicFramePr>
            <p:xfrm>
              <a:off x="1145648" y="37468107"/>
              <a:ext cx="12544858" cy="1328725"/>
            </p:xfrm>
            <a:graphic>
              <a:graphicData uri="http://schemas.openxmlformats.org/drawingml/2006/table">
                <a:tbl>
                  <a:tblPr firstRow="1" bandRow="1">
                    <a:tableStyleId>{5C22544A-7EE6-4342-B048-85BDC9FD1C3A}</a:tableStyleId>
                  </a:tblPr>
                  <a:tblGrid>
                    <a:gridCol w="1854023">
                      <a:extLst>
                        <a:ext uri="{9D8B030D-6E8A-4147-A177-3AD203B41FA5}">
                          <a16:colId xmlns:a16="http://schemas.microsoft.com/office/drawing/2014/main" val="1370810049"/>
                        </a:ext>
                      </a:extLst>
                    </a:gridCol>
                    <a:gridCol w="10690835">
                      <a:extLst>
                        <a:ext uri="{9D8B030D-6E8A-4147-A177-3AD203B41FA5}">
                          <a16:colId xmlns:a16="http://schemas.microsoft.com/office/drawing/2014/main" val="2303933018"/>
                        </a:ext>
                      </a:extLst>
                    </a:gridCol>
                  </a:tblGrid>
                  <a:tr h="679501">
                    <a:tc gridSpan="2">
                      <a:txBody>
                        <a:bodyPr/>
                        <a:lstStyle/>
                        <a:p>
                          <a:pPr algn="ctr"/>
                          <a:r>
                            <a:rPr lang="en-US" sz="3600" dirty="0">
                              <a:solidFill>
                                <a:schemeClr val="tx1"/>
                              </a:solidFill>
                              <a:latin typeface="Arial" panose="020B0604020202020204" pitchFamily="34" charset="0"/>
                              <a:cs typeface="Arial" panose="020B0604020202020204" pitchFamily="34" charset="0"/>
                            </a:rPr>
                            <a:t>Variable memory allocation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extLst>
                      <a:ext uri="{0D108BD9-81ED-4DB2-BD59-A6C34878D82A}">
                        <a16:rowId xmlns:a16="http://schemas.microsoft.com/office/drawing/2014/main" val="3695629687"/>
                      </a:ext>
                    </a:extLst>
                  </a:tr>
                  <a:tr h="649224">
                    <a:tc>
                      <a:txBody>
                        <a:bodyPr/>
                        <a:lstStyle/>
                        <a:p>
                          <a:r>
                            <a:rPr lang="en-US" sz="3600" b="1" dirty="0">
                              <a:latin typeface="Arial" panose="020B0604020202020204" pitchFamily="34" charset="0"/>
                              <a:cs typeface="Arial" panose="020B0604020202020204" pitchFamily="34" charset="0"/>
                            </a:rPr>
                            <a:t>Total: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left"/>
                              </m:oMathParaPr>
                              <m:oMath xmlns:m="http://schemas.openxmlformats.org/officeDocument/2006/math">
                                <m:r>
                                  <a:rPr lang="en-US" sz="3200" b="0" i="1" smtClean="0">
                                    <a:latin typeface="Cambria Math" panose="02040503050406030204" pitchFamily="18" charset="0"/>
                                  </a:rPr>
                                  <m:t>(8</m:t>
                                </m:r>
                                <m:r>
                                  <a:rPr lang="en-US" sz="3200" b="0" i="1" smtClean="0">
                                    <a:latin typeface="Cambria Math" panose="02040503050406030204" pitchFamily="18" charset="0"/>
                                  </a:rPr>
                                  <m:t>𝑃</m:t>
                                </m:r>
                                <m:r>
                                  <a:rPr lang="en-US" sz="3200" b="0" i="1" smtClean="0">
                                    <a:latin typeface="Cambria Math" panose="02040503050406030204" pitchFamily="18" charset="0"/>
                                  </a:rPr>
                                  <m:t>+4</m:t>
                                </m:r>
                                <m:r>
                                  <a:rPr lang="en-US" sz="3200" b="0" i="1" smtClean="0">
                                    <a:latin typeface="Cambria Math" panose="02040503050406030204" pitchFamily="18" charset="0"/>
                                  </a:rPr>
                                  <m:t>𝐵</m:t>
                                </m:r>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𝑀</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𝑁</m:t>
                                </m:r>
                                <m:r>
                                  <a:rPr lang="en-US" sz="3200" b="0" i="1" smtClean="0">
                                    <a:latin typeface="Cambria Math" panose="02040503050406030204" pitchFamily="18" charset="0"/>
                                    <a:ea typeface="Cambria Math" panose="02040503050406030204" pitchFamily="18" charset="0"/>
                                  </a:rPr>
                                  <m:t>+16(</m:t>
                                </m:r>
                                <m:r>
                                  <a:rPr lang="en-US" sz="3200" b="0" i="1" smtClean="0">
                                    <a:latin typeface="Cambria Math" panose="02040503050406030204" pitchFamily="18" charset="0"/>
                                    <a:ea typeface="Cambria Math" panose="02040503050406030204" pitchFamily="18" charset="0"/>
                                  </a:rPr>
                                  <m:t>𝑅</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𝑆</m:t>
                                </m:r>
                                <m:r>
                                  <a:rPr lang="en-US" sz="3200" b="0" i="1" smtClean="0">
                                    <a:latin typeface="Cambria Math" panose="02040503050406030204" pitchFamily="18" charset="0"/>
                                    <a:ea typeface="Cambria Math" panose="02040503050406030204" pitchFamily="18" charset="0"/>
                                  </a:rPr>
                                  <m:t>)+8(</m:t>
                                </m:r>
                                <m:r>
                                  <a:rPr lang="en-US" sz="3200" b="0" i="1" smtClean="0">
                                    <a:latin typeface="Cambria Math" panose="02040503050406030204" pitchFamily="18" charset="0"/>
                                    <a:ea typeface="Cambria Math" panose="02040503050406030204" pitchFamily="18" charset="0"/>
                                  </a:rPr>
                                  <m:t>𝐵</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𝑃</m:t>
                                </m:r>
                                <m:r>
                                  <a:rPr lang="en-US" sz="3200" b="0" i="1" smtClean="0">
                                    <a:latin typeface="Cambria Math" panose="02040503050406030204" pitchFamily="18" charset="0"/>
                                    <a:ea typeface="Cambria Math" panose="02040503050406030204" pitchFamily="18" charset="0"/>
                                  </a:rPr>
                                  <m:t>)+16(</m:t>
                                </m:r>
                                <m:r>
                                  <a:rPr lang="en-US" sz="3200" b="0" i="1" smtClean="0">
                                    <a:latin typeface="Cambria Math" panose="02040503050406030204" pitchFamily="18" charset="0"/>
                                    <a:ea typeface="Cambria Math" panose="02040503050406030204" pitchFamily="18" charset="0"/>
                                  </a:rPr>
                                  <m:t>𝐾</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𝐿</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𝑃</m:t>
                                </m:r>
                                <m:r>
                                  <a:rPr lang="en-US" sz="3200" b="0" i="1" smtClean="0">
                                    <a:latin typeface="Cambria Math" panose="02040503050406030204" pitchFamily="18" charset="0"/>
                                    <a:ea typeface="Cambria Math" panose="02040503050406030204" pitchFamily="18" charset="0"/>
                                  </a:rPr>
                                  <m:t>)</m:t>
                                </m:r>
                              </m:oMath>
                            </m:oMathPara>
                          </a14:m>
                          <a:endParaRPr lang="en-US" sz="3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640153"/>
                      </a:ext>
                    </a:extLst>
                  </a:tr>
                </a:tbl>
              </a:graphicData>
            </a:graphic>
          </p:graphicFrame>
        </mc:Choice>
        <mc:Fallback xmlns="">
          <p:graphicFrame>
            <p:nvGraphicFramePr>
              <p:cNvPr id="4" name="Table 3">
                <a:extLst>
                  <a:ext uri="{FF2B5EF4-FFF2-40B4-BE49-F238E27FC236}">
                    <a16:creationId xmlns:a16="http://schemas.microsoft.com/office/drawing/2014/main" id="{7FF3B2BD-58A1-851E-819E-C0B10BE2CEE7}"/>
                  </a:ext>
                </a:extLst>
              </p:cNvPr>
              <p:cNvGraphicFramePr>
                <a:graphicFrameLocks noGrp="1"/>
              </p:cNvGraphicFramePr>
              <p:nvPr>
                <p:extLst>
                  <p:ext uri="{D42A27DB-BD31-4B8C-83A1-F6EECF244321}">
                    <p14:modId xmlns:p14="http://schemas.microsoft.com/office/powerpoint/2010/main" val="4054486845"/>
                  </p:ext>
                </p:extLst>
              </p:nvPr>
            </p:nvGraphicFramePr>
            <p:xfrm>
              <a:off x="1145648" y="37468107"/>
              <a:ext cx="12544858" cy="1328725"/>
            </p:xfrm>
            <a:graphic>
              <a:graphicData uri="http://schemas.openxmlformats.org/drawingml/2006/table">
                <a:tbl>
                  <a:tblPr firstRow="1" bandRow="1">
                    <a:tableStyleId>{5C22544A-7EE6-4342-B048-85BDC9FD1C3A}</a:tableStyleId>
                  </a:tblPr>
                  <a:tblGrid>
                    <a:gridCol w="1854023">
                      <a:extLst>
                        <a:ext uri="{9D8B030D-6E8A-4147-A177-3AD203B41FA5}">
                          <a16:colId xmlns:a16="http://schemas.microsoft.com/office/drawing/2014/main" val="1370810049"/>
                        </a:ext>
                      </a:extLst>
                    </a:gridCol>
                    <a:gridCol w="10690835">
                      <a:extLst>
                        <a:ext uri="{9D8B030D-6E8A-4147-A177-3AD203B41FA5}">
                          <a16:colId xmlns:a16="http://schemas.microsoft.com/office/drawing/2014/main" val="2303933018"/>
                        </a:ext>
                      </a:extLst>
                    </a:gridCol>
                  </a:tblGrid>
                  <a:tr h="679501">
                    <a:tc gridSpan="2">
                      <a:txBody>
                        <a:bodyPr/>
                        <a:lstStyle/>
                        <a:p>
                          <a:pPr algn="ctr"/>
                          <a:r>
                            <a:rPr lang="en-US" sz="3600" dirty="0">
                              <a:solidFill>
                                <a:schemeClr val="tx1"/>
                              </a:solidFill>
                              <a:latin typeface="Arial" panose="020B0604020202020204" pitchFamily="34" charset="0"/>
                              <a:cs typeface="Arial" panose="020B0604020202020204" pitchFamily="34" charset="0"/>
                            </a:rPr>
                            <a:t>Variable memory allocation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extLst>
                      <a:ext uri="{0D108BD9-81ED-4DB2-BD59-A6C34878D82A}">
                        <a16:rowId xmlns:a16="http://schemas.microsoft.com/office/drawing/2014/main" val="3695629687"/>
                      </a:ext>
                    </a:extLst>
                  </a:tr>
                  <a:tr h="649224">
                    <a:tc>
                      <a:txBody>
                        <a:bodyPr/>
                        <a:lstStyle/>
                        <a:p>
                          <a:r>
                            <a:rPr lang="en-US" sz="3600" b="1" dirty="0">
                              <a:latin typeface="Arial" panose="020B0604020202020204" pitchFamily="34" charset="0"/>
                              <a:cs typeface="Arial" panose="020B0604020202020204" pitchFamily="34" charset="0"/>
                            </a:rPr>
                            <a:t>Total: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l="-17322" t="-118692" r="-57" b="-33645"/>
                          </a:stretch>
                        </a:blipFill>
                      </a:tcPr>
                    </a:tc>
                    <a:extLst>
                      <a:ext uri="{0D108BD9-81ED-4DB2-BD59-A6C34878D82A}">
                        <a16:rowId xmlns:a16="http://schemas.microsoft.com/office/drawing/2014/main" val="1589640153"/>
                      </a:ext>
                    </a:extLst>
                  </a:tr>
                </a:tbl>
              </a:graphicData>
            </a:graphic>
          </p:graphicFrame>
        </mc:Fallback>
      </mc:AlternateContent>
      <p:graphicFrame>
        <p:nvGraphicFramePr>
          <p:cNvPr id="15365" name="Table 15364">
            <a:extLst>
              <a:ext uri="{FF2B5EF4-FFF2-40B4-BE49-F238E27FC236}">
                <a16:creationId xmlns:a16="http://schemas.microsoft.com/office/drawing/2014/main" id="{C2486E0F-61BB-3395-84A0-45030F2148E3}"/>
              </a:ext>
            </a:extLst>
          </p:cNvPr>
          <p:cNvGraphicFramePr>
            <a:graphicFrameLocks noGrp="1"/>
          </p:cNvGraphicFramePr>
          <p:nvPr>
            <p:extLst>
              <p:ext uri="{D42A27DB-BD31-4B8C-83A1-F6EECF244321}">
                <p14:modId xmlns:p14="http://schemas.microsoft.com/office/powerpoint/2010/main" val="654141193"/>
              </p:ext>
            </p:extLst>
          </p:nvPr>
        </p:nvGraphicFramePr>
        <p:xfrm>
          <a:off x="34419344" y="26800986"/>
          <a:ext cx="6765990" cy="2994992"/>
        </p:xfrm>
        <a:graphic>
          <a:graphicData uri="http://schemas.openxmlformats.org/drawingml/2006/table">
            <a:tbl>
              <a:tblPr firstRow="1" bandRow="1">
                <a:tableStyleId>{5C22544A-7EE6-4342-B048-85BDC9FD1C3A}</a:tableStyleId>
              </a:tblPr>
              <a:tblGrid>
                <a:gridCol w="2680110">
                  <a:extLst>
                    <a:ext uri="{9D8B030D-6E8A-4147-A177-3AD203B41FA5}">
                      <a16:colId xmlns:a16="http://schemas.microsoft.com/office/drawing/2014/main" val="416777118"/>
                    </a:ext>
                  </a:extLst>
                </a:gridCol>
                <a:gridCol w="1785773">
                  <a:extLst>
                    <a:ext uri="{9D8B030D-6E8A-4147-A177-3AD203B41FA5}">
                      <a16:colId xmlns:a16="http://schemas.microsoft.com/office/drawing/2014/main" val="3005191301"/>
                    </a:ext>
                  </a:extLst>
                </a:gridCol>
                <a:gridCol w="2300107">
                  <a:extLst>
                    <a:ext uri="{9D8B030D-6E8A-4147-A177-3AD203B41FA5}">
                      <a16:colId xmlns:a16="http://schemas.microsoft.com/office/drawing/2014/main" val="373405233"/>
                    </a:ext>
                  </a:extLst>
                </a:gridCol>
              </a:tblGrid>
              <a:tr h="617552">
                <a:tc gridSpan="3">
                  <a:txBody>
                    <a:bodyPr/>
                    <a:lstStyle/>
                    <a:p>
                      <a:pPr algn="ctr"/>
                      <a:r>
                        <a:rPr lang="en-US" sz="3200" dirty="0">
                          <a:latin typeface="Arial" panose="020B0604020202020204" pitchFamily="34" charset="0"/>
                          <a:cs typeface="Arial" panose="020B0604020202020204" pitchFamily="34" charset="0"/>
                        </a:rPr>
                        <a:t>Integration Times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3366"/>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pPr algn="ctr"/>
                      <a:endParaRPr 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3366"/>
                    </a:solidFill>
                  </a:tcPr>
                </a:tc>
                <a:extLst>
                  <a:ext uri="{0D108BD9-81ED-4DB2-BD59-A6C34878D82A}">
                    <a16:rowId xmlns:a16="http://schemas.microsoft.com/office/drawing/2014/main" val="3184872987"/>
                  </a:ext>
                </a:extLst>
              </a:tr>
              <a:tr h="594360">
                <a:tc rowSpan="2">
                  <a:txBody>
                    <a:bodyPr/>
                    <a:lstStyle/>
                    <a:p>
                      <a:r>
                        <a:rPr lang="en-US" sz="3200" b="1" dirty="0">
                          <a:latin typeface="Arial" panose="020B0604020202020204" pitchFamily="34" charset="0"/>
                          <a:cs typeface="Arial" panose="020B0604020202020204" pitchFamily="34" charset="0"/>
                        </a:rPr>
                        <a:t>Percentage of Targets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2103120" rtl="0" eaLnBrk="1" fontAlgn="auto" latinLnBrk="0" hangingPunct="1">
                        <a:lnSpc>
                          <a:spcPct val="100000"/>
                        </a:lnSpc>
                        <a:spcBef>
                          <a:spcPts val="0"/>
                        </a:spcBef>
                        <a:spcAft>
                          <a:spcPts val="0"/>
                        </a:spcAft>
                        <a:buClrTx/>
                        <a:buSzTx/>
                        <a:buFontTx/>
                        <a:buNone/>
                        <a:tabLst/>
                        <a:defRPr/>
                      </a:pPr>
                      <a:r>
                        <a:rPr lang="en-US" sz="3200" b="1" dirty="0">
                          <a:latin typeface="Arial" panose="020B0604020202020204" pitchFamily="34" charset="0"/>
                          <a:cs typeface="Arial" panose="020B0604020202020204" pitchFamily="34" charset="0"/>
                        </a:rPr>
                        <a:t>EAC-1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marL="0" marR="0" lvl="0" indent="0" algn="ctr" defTabSz="2103120" rtl="0" eaLnBrk="1" fontAlgn="auto" latinLnBrk="0" hangingPunct="1">
                        <a:lnSpc>
                          <a:spcPct val="100000"/>
                        </a:lnSpc>
                        <a:spcBef>
                          <a:spcPts val="0"/>
                        </a:spcBef>
                        <a:spcAft>
                          <a:spcPts val="0"/>
                        </a:spcAft>
                        <a:buClrTx/>
                        <a:buSzTx/>
                        <a:buFontTx/>
                        <a:buNone/>
                        <a:tabLst/>
                        <a:defRPr/>
                      </a:pPr>
                      <a:r>
                        <a:rPr lang="en-US" sz="3200" b="1" dirty="0">
                          <a:latin typeface="Arial" panose="020B0604020202020204" pitchFamily="34" charset="0"/>
                          <a:cs typeface="Arial" panose="020B0604020202020204" pitchFamily="34" charset="0"/>
                        </a:rPr>
                        <a:t>EAC-3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1509845658"/>
                  </a:ext>
                </a:extLst>
              </a:tr>
              <a:tr h="594360">
                <a:tc vMerge="1">
                  <a:txBody>
                    <a:bodyPr/>
                    <a:lstStyle/>
                    <a:p>
                      <a:endParaRPr 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E"/>
                    </a:solidFill>
                  </a:tcPr>
                </a:tc>
                <a:tc gridSpan="2">
                  <a:txBody>
                    <a:bodyPr/>
                    <a:lstStyle/>
                    <a:p>
                      <a:pPr marL="0" marR="0" lvl="0" indent="0" algn="ctr" defTabSz="2103120" rtl="0" eaLnBrk="1" fontAlgn="auto" latinLnBrk="0" hangingPunct="1">
                        <a:lnSpc>
                          <a:spcPct val="100000"/>
                        </a:lnSpc>
                        <a:spcBef>
                          <a:spcPts val="0"/>
                        </a:spcBef>
                        <a:spcAft>
                          <a:spcPts val="0"/>
                        </a:spcAft>
                        <a:buClrTx/>
                        <a:buSzTx/>
                        <a:buFontTx/>
                        <a:buNone/>
                        <a:tabLst/>
                        <a:defRPr/>
                      </a:pPr>
                      <a:r>
                        <a:rPr lang="en-US" sz="3200" b="1" dirty="0">
                          <a:latin typeface="Arial" panose="020B0604020202020204" pitchFamily="34" charset="0"/>
                          <a:cs typeface="Arial" panose="020B0604020202020204" pitchFamily="34" charset="0"/>
                        </a:rPr>
                        <a:t>HRI+GI w/ 40% BW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69538578"/>
                  </a:ext>
                </a:extLst>
              </a:tr>
              <a:tr h="594360">
                <a:tc>
                  <a:txBody>
                    <a:bodyPr/>
                    <a:lstStyle/>
                    <a:p>
                      <a:pPr algn="r"/>
                      <a:r>
                        <a:rPr lang="en-US" sz="3200" b="1" dirty="0">
                          <a:latin typeface="Arial" panose="020B0604020202020204" pitchFamily="34" charset="0"/>
                          <a:cs typeface="Arial" panose="020B0604020202020204" pitchFamily="34" charset="0"/>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3200" dirty="0">
                          <a:latin typeface="Calibri" panose="020F0502020204030204" pitchFamily="34" charset="0"/>
                          <a:cs typeface="Calibri" panose="020F0502020204030204" pitchFamily="34" charset="0"/>
                        </a:rPr>
                        <a:t>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US" sz="3200" dirty="0">
                          <a:latin typeface="Calibri" panose="020F0502020204030204" pitchFamily="34" charset="0"/>
                          <a:cs typeface="Calibri" panose="020F0502020204030204" pitchFamily="34" charset="0"/>
                        </a:rPr>
                        <a:t>1.74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78430179"/>
                  </a:ext>
                </a:extLst>
              </a:tr>
              <a:tr h="594360">
                <a:tc>
                  <a:txBody>
                    <a:bodyPr/>
                    <a:lstStyle/>
                    <a:p>
                      <a:pPr algn="r"/>
                      <a:r>
                        <a:rPr lang="en-US" sz="3200" b="1" dirty="0">
                          <a:latin typeface="Arial" panose="020B0604020202020204" pitchFamily="34" charset="0"/>
                          <a:cs typeface="Arial" panose="020B0604020202020204" pitchFamily="34" charset="0"/>
                        </a:rPr>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3200" dirty="0">
                          <a:latin typeface="Calibri" panose="020F0502020204030204" pitchFamily="34" charset="0"/>
                          <a:cs typeface="Calibri" panose="020F0502020204030204" pitchFamily="34" charset="0"/>
                        </a:rPr>
                        <a:t>47.4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US" sz="3200" dirty="0">
                          <a:latin typeface="Calibri" panose="020F0502020204030204" pitchFamily="34" charset="0"/>
                          <a:cs typeface="Calibri" panose="020F0502020204030204" pitchFamily="34" charset="0"/>
                        </a:rPr>
                        <a:t>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1476032"/>
                  </a:ext>
                </a:extLst>
              </a:tr>
            </a:tbl>
          </a:graphicData>
        </a:graphic>
      </p:graphicFrame>
      <p:grpSp>
        <p:nvGrpSpPr>
          <p:cNvPr id="15393" name="Group 15392">
            <a:extLst>
              <a:ext uri="{FF2B5EF4-FFF2-40B4-BE49-F238E27FC236}">
                <a16:creationId xmlns:a16="http://schemas.microsoft.com/office/drawing/2014/main" id="{334F572F-F33E-14EE-17DF-539B23885001}"/>
              </a:ext>
            </a:extLst>
          </p:cNvPr>
          <p:cNvGrpSpPr/>
          <p:nvPr/>
        </p:nvGrpSpPr>
        <p:grpSpPr>
          <a:xfrm>
            <a:off x="14719205" y="22243639"/>
            <a:ext cx="19229535" cy="8044792"/>
            <a:chOff x="22425010" y="17279358"/>
            <a:chExt cx="19229535" cy="8044792"/>
          </a:xfrm>
        </p:grpSpPr>
        <p:grpSp>
          <p:nvGrpSpPr>
            <p:cNvPr id="1048" name="Group 1047">
              <a:extLst>
                <a:ext uri="{FF2B5EF4-FFF2-40B4-BE49-F238E27FC236}">
                  <a16:creationId xmlns:a16="http://schemas.microsoft.com/office/drawing/2014/main" id="{F044C4F8-8540-790F-4CEA-0A7806DD8EEC}"/>
                </a:ext>
              </a:extLst>
            </p:cNvPr>
            <p:cNvGrpSpPr/>
            <p:nvPr/>
          </p:nvGrpSpPr>
          <p:grpSpPr>
            <a:xfrm>
              <a:off x="22425010" y="18003667"/>
              <a:ext cx="19229535" cy="7320483"/>
              <a:chOff x="-10107523" y="20471876"/>
              <a:chExt cx="19229535" cy="7320483"/>
            </a:xfrm>
          </p:grpSpPr>
          <p:pic>
            <p:nvPicPr>
              <p:cNvPr id="1024" name="Picture 1023" descr="Chart, line chart&#10;&#10;AI-generated content may be incorrect.">
                <a:extLst>
                  <a:ext uri="{FF2B5EF4-FFF2-40B4-BE49-F238E27FC236}">
                    <a16:creationId xmlns:a16="http://schemas.microsoft.com/office/drawing/2014/main" id="{444B93B3-F81E-6D20-A5F7-A9F7F630C999}"/>
                  </a:ext>
                </a:extLst>
              </p:cNvPr>
              <p:cNvPicPr>
                <a:picLocks noChangeAspect="1"/>
              </p:cNvPicPr>
              <p:nvPr/>
            </p:nvPicPr>
            <p:blipFill>
              <a:blip r:embed="rId7"/>
              <a:stretch>
                <a:fillRect/>
              </a:stretch>
            </p:blipFill>
            <p:spPr>
              <a:xfrm>
                <a:off x="-10107523" y="20471876"/>
                <a:ext cx="10057568" cy="7314595"/>
              </a:xfrm>
              <a:prstGeom prst="rect">
                <a:avLst/>
              </a:prstGeom>
            </p:spPr>
          </p:pic>
          <p:pic>
            <p:nvPicPr>
              <p:cNvPr id="1027" name="Picture 1026" descr="Chart, line chart&#10;&#10;AI-generated content may be incorrect.">
                <a:extLst>
                  <a:ext uri="{FF2B5EF4-FFF2-40B4-BE49-F238E27FC236}">
                    <a16:creationId xmlns:a16="http://schemas.microsoft.com/office/drawing/2014/main" id="{E20C0561-A58E-F499-8B6E-4A21D21A0B3F}"/>
                  </a:ext>
                </a:extLst>
              </p:cNvPr>
              <p:cNvPicPr>
                <a:picLocks noChangeAspect="1"/>
              </p:cNvPicPr>
              <p:nvPr/>
            </p:nvPicPr>
            <p:blipFill rotWithShape="1">
              <a:blip r:embed="rId8"/>
              <a:srcRect l="9644"/>
              <a:stretch/>
            </p:blipFill>
            <p:spPr>
              <a:xfrm>
                <a:off x="34408" y="20477764"/>
                <a:ext cx="9087604" cy="7314595"/>
              </a:xfrm>
              <a:prstGeom prst="rect">
                <a:avLst/>
              </a:prstGeom>
            </p:spPr>
          </p:pic>
          <p:grpSp>
            <p:nvGrpSpPr>
              <p:cNvPr id="1037" name="Group 1036">
                <a:extLst>
                  <a:ext uri="{FF2B5EF4-FFF2-40B4-BE49-F238E27FC236}">
                    <a16:creationId xmlns:a16="http://schemas.microsoft.com/office/drawing/2014/main" id="{2AA59A6F-4524-B846-16C6-6648ED40CA5C}"/>
                  </a:ext>
                </a:extLst>
              </p:cNvPr>
              <p:cNvGrpSpPr/>
              <p:nvPr/>
            </p:nvGrpSpPr>
            <p:grpSpPr>
              <a:xfrm>
                <a:off x="-8534988" y="25101599"/>
                <a:ext cx="8041490" cy="1975938"/>
                <a:chOff x="17519905" y="24707088"/>
                <a:chExt cx="8041490" cy="1975938"/>
              </a:xfrm>
            </p:grpSpPr>
            <p:sp>
              <p:nvSpPr>
                <p:cNvPr id="1036" name="Rectangle 1035">
                  <a:extLst>
                    <a:ext uri="{FF2B5EF4-FFF2-40B4-BE49-F238E27FC236}">
                      <a16:creationId xmlns:a16="http://schemas.microsoft.com/office/drawing/2014/main" id="{39880572-ABBE-B589-696A-BB0C75EBE8BE}"/>
                    </a:ext>
                  </a:extLst>
                </p:cNvPr>
                <p:cNvSpPr/>
                <p:nvPr/>
              </p:nvSpPr>
              <p:spPr>
                <a:xfrm>
                  <a:off x="17519905" y="24707088"/>
                  <a:ext cx="8041490" cy="1697358"/>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397" name="Picture 2">
                  <a:extLst>
                    <a:ext uri="{FF2B5EF4-FFF2-40B4-BE49-F238E27FC236}">
                      <a16:creationId xmlns:a16="http://schemas.microsoft.com/office/drawing/2014/main" id="{D409675E-BB84-34AC-7F6E-B54A99DFFA9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56362"/>
                <a:stretch/>
              </p:blipFill>
              <p:spPr bwMode="auto">
                <a:xfrm>
                  <a:off x="17608448" y="24817524"/>
                  <a:ext cx="7847087" cy="186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Box 1027">
                  <a:extLst>
                    <a:ext uri="{FF2B5EF4-FFF2-40B4-BE49-F238E27FC236}">
                      <a16:creationId xmlns:a16="http://schemas.microsoft.com/office/drawing/2014/main" id="{DBD10FCF-2BCF-337A-AB20-B62372A93A4B}"/>
                    </a:ext>
                  </a:extLst>
                </p:cNvPr>
                <p:cNvSpPr txBox="1"/>
                <p:nvPr/>
              </p:nvSpPr>
              <p:spPr>
                <a:xfrm>
                  <a:off x="17581783" y="25056010"/>
                  <a:ext cx="640212" cy="369332"/>
                </a:xfrm>
                <a:prstGeom prst="rect">
                  <a:avLst/>
                </a:prstGeom>
                <a:noFill/>
              </p:spPr>
              <p:txBody>
                <a:bodyPr wrap="square" rtlCol="0">
                  <a:spAutoFit/>
                </a:bodyPr>
                <a:lstStyle/>
                <a:p>
                  <a:r>
                    <a:rPr lang="en-US" b="1" dirty="0"/>
                    <a:t>GI A</a:t>
                  </a:r>
                </a:p>
              </p:txBody>
            </p:sp>
            <p:sp>
              <p:nvSpPr>
                <p:cNvPr id="1029" name="TextBox 1028">
                  <a:extLst>
                    <a:ext uri="{FF2B5EF4-FFF2-40B4-BE49-F238E27FC236}">
                      <a16:creationId xmlns:a16="http://schemas.microsoft.com/office/drawing/2014/main" id="{62A3A303-D615-E388-CB70-6364CA21EA1F}"/>
                    </a:ext>
                  </a:extLst>
                </p:cNvPr>
                <p:cNvSpPr txBox="1"/>
                <p:nvPr/>
              </p:nvSpPr>
              <p:spPr>
                <a:xfrm>
                  <a:off x="24828656" y="25056010"/>
                  <a:ext cx="640212" cy="369332"/>
                </a:xfrm>
                <a:prstGeom prst="rect">
                  <a:avLst/>
                </a:prstGeom>
                <a:noFill/>
              </p:spPr>
              <p:txBody>
                <a:bodyPr wrap="square" rtlCol="0">
                  <a:spAutoFit/>
                </a:bodyPr>
                <a:lstStyle/>
                <a:p>
                  <a:r>
                    <a:rPr lang="en-US" b="1" dirty="0"/>
                    <a:t>GI B</a:t>
                  </a:r>
                </a:p>
              </p:txBody>
            </p:sp>
            <p:sp>
              <p:nvSpPr>
                <p:cNvPr id="1030" name="TextBox 1029">
                  <a:extLst>
                    <a:ext uri="{FF2B5EF4-FFF2-40B4-BE49-F238E27FC236}">
                      <a16:creationId xmlns:a16="http://schemas.microsoft.com/office/drawing/2014/main" id="{15F17DC7-BE0F-A528-1A66-B829004C9AB8}"/>
                    </a:ext>
                  </a:extLst>
                </p:cNvPr>
                <p:cNvSpPr txBox="1"/>
                <p:nvPr/>
              </p:nvSpPr>
              <p:spPr>
                <a:xfrm>
                  <a:off x="23193068" y="25056010"/>
                  <a:ext cx="640212" cy="369332"/>
                </a:xfrm>
                <a:prstGeom prst="rect">
                  <a:avLst/>
                </a:prstGeom>
                <a:noFill/>
              </p:spPr>
              <p:txBody>
                <a:bodyPr wrap="square" rtlCol="0">
                  <a:spAutoFit/>
                </a:bodyPr>
                <a:lstStyle/>
                <a:p>
                  <a:r>
                    <a:rPr lang="en-US" b="1" dirty="0"/>
                    <a:t>HRI</a:t>
                  </a:r>
                </a:p>
              </p:txBody>
            </p:sp>
            <p:sp>
              <p:nvSpPr>
                <p:cNvPr id="1031" name="TextBox 1030">
                  <a:extLst>
                    <a:ext uri="{FF2B5EF4-FFF2-40B4-BE49-F238E27FC236}">
                      <a16:creationId xmlns:a16="http://schemas.microsoft.com/office/drawing/2014/main" id="{348821E2-0FCF-9B00-CEF6-21E84CA19264}"/>
                    </a:ext>
                  </a:extLst>
                </p:cNvPr>
                <p:cNvSpPr txBox="1"/>
                <p:nvPr/>
              </p:nvSpPr>
              <p:spPr>
                <a:xfrm>
                  <a:off x="21343427" y="25817963"/>
                  <a:ext cx="640212" cy="369332"/>
                </a:xfrm>
                <a:prstGeom prst="rect">
                  <a:avLst/>
                </a:prstGeom>
                <a:noFill/>
              </p:spPr>
              <p:txBody>
                <a:bodyPr wrap="square" rtlCol="0">
                  <a:spAutoFit/>
                </a:bodyPr>
                <a:lstStyle/>
                <a:p>
                  <a:r>
                    <a:rPr lang="en-US" b="1" dirty="0"/>
                    <a:t>CI</a:t>
                  </a:r>
                </a:p>
              </p:txBody>
            </p:sp>
          </p:grpSp>
          <p:grpSp>
            <p:nvGrpSpPr>
              <p:cNvPr id="1039" name="Group 1038">
                <a:extLst>
                  <a:ext uri="{FF2B5EF4-FFF2-40B4-BE49-F238E27FC236}">
                    <a16:creationId xmlns:a16="http://schemas.microsoft.com/office/drawing/2014/main" id="{07221BA5-E0E8-D00A-75DD-1C4FE11E798F}"/>
                  </a:ext>
                </a:extLst>
              </p:cNvPr>
              <p:cNvGrpSpPr/>
              <p:nvPr/>
            </p:nvGrpSpPr>
            <p:grpSpPr>
              <a:xfrm>
                <a:off x="5598654" y="23973877"/>
                <a:ext cx="3223053" cy="2768051"/>
                <a:chOff x="25062051" y="28530929"/>
                <a:chExt cx="3223053" cy="2768051"/>
              </a:xfrm>
            </p:grpSpPr>
            <p:sp>
              <p:nvSpPr>
                <p:cNvPr id="1038" name="Rectangle 1037">
                  <a:extLst>
                    <a:ext uri="{FF2B5EF4-FFF2-40B4-BE49-F238E27FC236}">
                      <a16:creationId xmlns:a16="http://schemas.microsoft.com/office/drawing/2014/main" id="{A3281EB7-0B9F-6848-9C79-1654071D8C8D}"/>
                    </a:ext>
                  </a:extLst>
                </p:cNvPr>
                <p:cNvSpPr/>
                <p:nvPr/>
              </p:nvSpPr>
              <p:spPr>
                <a:xfrm>
                  <a:off x="25115431" y="29019438"/>
                  <a:ext cx="3169673" cy="2279542"/>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EEAB673B-97BE-C75F-53F9-365B48CEF7D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0131" t="37624" r="29476"/>
                <a:stretch/>
              </p:blipFill>
              <p:spPr bwMode="auto">
                <a:xfrm>
                  <a:off x="25062051" y="28530929"/>
                  <a:ext cx="3169673" cy="26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1031">
                  <a:extLst>
                    <a:ext uri="{FF2B5EF4-FFF2-40B4-BE49-F238E27FC236}">
                      <a16:creationId xmlns:a16="http://schemas.microsoft.com/office/drawing/2014/main" id="{30925D0D-B4C2-F8DA-98DA-F2857DA30191}"/>
                    </a:ext>
                  </a:extLst>
                </p:cNvPr>
                <p:cNvSpPr txBox="1"/>
                <p:nvPr/>
              </p:nvSpPr>
              <p:spPr>
                <a:xfrm>
                  <a:off x="26445447" y="30857641"/>
                  <a:ext cx="640212" cy="369332"/>
                </a:xfrm>
                <a:prstGeom prst="rect">
                  <a:avLst/>
                </a:prstGeom>
                <a:noFill/>
              </p:spPr>
              <p:txBody>
                <a:bodyPr wrap="square" rtlCol="0">
                  <a:spAutoFit/>
                </a:bodyPr>
                <a:lstStyle/>
                <a:p>
                  <a:r>
                    <a:rPr lang="en-US" b="1" dirty="0"/>
                    <a:t>HRI</a:t>
                  </a:r>
                </a:p>
              </p:txBody>
            </p:sp>
            <p:sp>
              <p:nvSpPr>
                <p:cNvPr id="1033" name="TextBox 1032">
                  <a:extLst>
                    <a:ext uri="{FF2B5EF4-FFF2-40B4-BE49-F238E27FC236}">
                      <a16:creationId xmlns:a16="http://schemas.microsoft.com/office/drawing/2014/main" id="{6D1EDFCA-9DAC-FC06-3A7C-C997343EA17D}"/>
                    </a:ext>
                  </a:extLst>
                </p:cNvPr>
                <p:cNvSpPr txBox="1"/>
                <p:nvPr/>
              </p:nvSpPr>
              <p:spPr>
                <a:xfrm>
                  <a:off x="25303040" y="29996898"/>
                  <a:ext cx="640212" cy="369332"/>
                </a:xfrm>
                <a:prstGeom prst="rect">
                  <a:avLst/>
                </a:prstGeom>
                <a:noFill/>
              </p:spPr>
              <p:txBody>
                <a:bodyPr wrap="square" rtlCol="0">
                  <a:spAutoFit/>
                </a:bodyPr>
                <a:lstStyle/>
                <a:p>
                  <a:r>
                    <a:rPr lang="en-US" b="1" dirty="0"/>
                    <a:t>GI A</a:t>
                  </a:r>
                </a:p>
              </p:txBody>
            </p:sp>
            <p:sp>
              <p:nvSpPr>
                <p:cNvPr id="1034" name="TextBox 1033">
                  <a:extLst>
                    <a:ext uri="{FF2B5EF4-FFF2-40B4-BE49-F238E27FC236}">
                      <a16:creationId xmlns:a16="http://schemas.microsoft.com/office/drawing/2014/main" id="{1217E91B-473D-3AEA-C242-D8B22D6EEFBF}"/>
                    </a:ext>
                  </a:extLst>
                </p:cNvPr>
                <p:cNvSpPr txBox="1"/>
                <p:nvPr/>
              </p:nvSpPr>
              <p:spPr>
                <a:xfrm>
                  <a:off x="27536930" y="29996898"/>
                  <a:ext cx="640212" cy="369332"/>
                </a:xfrm>
                <a:prstGeom prst="rect">
                  <a:avLst/>
                </a:prstGeom>
                <a:noFill/>
              </p:spPr>
              <p:txBody>
                <a:bodyPr wrap="square" rtlCol="0">
                  <a:spAutoFit/>
                </a:bodyPr>
                <a:lstStyle/>
                <a:p>
                  <a:r>
                    <a:rPr lang="en-US" b="1" dirty="0"/>
                    <a:t>GI B</a:t>
                  </a:r>
                </a:p>
              </p:txBody>
            </p:sp>
            <p:sp>
              <p:nvSpPr>
                <p:cNvPr id="1035" name="TextBox 1034">
                  <a:extLst>
                    <a:ext uri="{FF2B5EF4-FFF2-40B4-BE49-F238E27FC236}">
                      <a16:creationId xmlns:a16="http://schemas.microsoft.com/office/drawing/2014/main" id="{CE24EA6C-638F-7BA8-1F0B-0D1C90D03154}"/>
                    </a:ext>
                  </a:extLst>
                </p:cNvPr>
                <p:cNvSpPr txBox="1"/>
                <p:nvPr/>
              </p:nvSpPr>
              <p:spPr>
                <a:xfrm>
                  <a:off x="26510225" y="29331745"/>
                  <a:ext cx="640212" cy="369332"/>
                </a:xfrm>
                <a:prstGeom prst="rect">
                  <a:avLst/>
                </a:prstGeom>
                <a:noFill/>
              </p:spPr>
              <p:txBody>
                <a:bodyPr wrap="square" rtlCol="0">
                  <a:spAutoFit/>
                </a:bodyPr>
                <a:lstStyle/>
                <a:p>
                  <a:r>
                    <a:rPr lang="en-US" b="1" dirty="0"/>
                    <a:t>CI</a:t>
                  </a:r>
                </a:p>
              </p:txBody>
            </p:sp>
          </p:grpSp>
          <p:sp>
            <p:nvSpPr>
              <p:cNvPr id="1040" name="TextBox 1039">
                <a:extLst>
                  <a:ext uri="{FF2B5EF4-FFF2-40B4-BE49-F238E27FC236}">
                    <a16:creationId xmlns:a16="http://schemas.microsoft.com/office/drawing/2014/main" id="{507F69DF-385D-E3A4-B1D0-258050442BDF}"/>
                  </a:ext>
                </a:extLst>
              </p:cNvPr>
              <p:cNvSpPr txBox="1"/>
              <p:nvPr/>
            </p:nvSpPr>
            <p:spPr>
              <a:xfrm>
                <a:off x="-4861706" y="24503101"/>
                <a:ext cx="4585376"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EAC-1 Instrument FOV</a:t>
                </a:r>
              </a:p>
            </p:txBody>
          </p:sp>
          <p:sp>
            <p:nvSpPr>
              <p:cNvPr id="1041" name="TextBox 1040">
                <a:extLst>
                  <a:ext uri="{FF2B5EF4-FFF2-40B4-BE49-F238E27FC236}">
                    <a16:creationId xmlns:a16="http://schemas.microsoft.com/office/drawing/2014/main" id="{C11091D2-0C56-FEF0-19F3-0B47F1C9329E}"/>
                  </a:ext>
                </a:extLst>
              </p:cNvPr>
              <p:cNvSpPr txBox="1"/>
              <p:nvPr/>
            </p:nvSpPr>
            <p:spPr>
              <a:xfrm>
                <a:off x="5518607" y="23330666"/>
                <a:ext cx="3329765" cy="1200329"/>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EAC-3 Instrument FOV</a:t>
                </a:r>
              </a:p>
            </p:txBody>
          </p:sp>
          <p:pic>
            <p:nvPicPr>
              <p:cNvPr id="1044" name="Picture 1043">
                <a:extLst>
                  <a:ext uri="{FF2B5EF4-FFF2-40B4-BE49-F238E27FC236}">
                    <a16:creationId xmlns:a16="http://schemas.microsoft.com/office/drawing/2014/main" id="{80DDF084-F145-C4A5-7563-2DEAF053C052}"/>
                  </a:ext>
                </a:extLst>
              </p:cNvPr>
              <p:cNvPicPr>
                <a:picLocks noChangeAspect="1"/>
              </p:cNvPicPr>
              <p:nvPr/>
            </p:nvPicPr>
            <p:blipFill>
              <a:blip r:embed="rId10"/>
              <a:stretch>
                <a:fillRect/>
              </a:stretch>
            </p:blipFill>
            <p:spPr>
              <a:xfrm>
                <a:off x="7338427" y="20782513"/>
                <a:ext cx="1524000" cy="866775"/>
              </a:xfrm>
              <a:prstGeom prst="rect">
                <a:avLst/>
              </a:prstGeom>
            </p:spPr>
          </p:pic>
        </p:grpSp>
        <p:sp>
          <p:nvSpPr>
            <p:cNvPr id="15366" name="TextBox 15365">
              <a:extLst>
                <a:ext uri="{FF2B5EF4-FFF2-40B4-BE49-F238E27FC236}">
                  <a16:creationId xmlns:a16="http://schemas.microsoft.com/office/drawing/2014/main" id="{13E17C64-C868-932F-567B-1B87475821DE}"/>
                </a:ext>
              </a:extLst>
            </p:cNvPr>
            <p:cNvSpPr txBox="1"/>
            <p:nvPr/>
          </p:nvSpPr>
          <p:spPr>
            <a:xfrm>
              <a:off x="26733485" y="17279358"/>
              <a:ext cx="12183818" cy="646331"/>
            </a:xfrm>
            <a:prstGeom prst="rect">
              <a:avLst/>
            </a:prstGeom>
            <a:noFill/>
            <a:ln w="57150">
              <a:noFill/>
            </a:ln>
          </p:spPr>
          <p:txBody>
            <a:bodyPr wrap="square" rtlCol="0">
              <a:spAutoFit/>
            </a:bodyPr>
            <a:lstStyle/>
            <a:p>
              <a:r>
                <a:rPr lang="en-US" altLang="x-none" sz="3600" b="1" kern="0" dirty="0">
                  <a:latin typeface="Arial" panose="020B0604020202020204" pitchFamily="34" charset="0"/>
                  <a:cs typeface="Arial" panose="020B0604020202020204" pitchFamily="34" charset="0"/>
                </a:rPr>
                <a:t>Cumulative Sum of Integration Times for  Segment PTT</a:t>
              </a:r>
            </a:p>
          </p:txBody>
        </p:sp>
      </p:grpSp>
      <p:sp>
        <p:nvSpPr>
          <p:cNvPr id="15368" name="Rounded Rectangle 13">
            <a:extLst>
              <a:ext uri="{FF2B5EF4-FFF2-40B4-BE49-F238E27FC236}">
                <a16:creationId xmlns:a16="http://schemas.microsoft.com/office/drawing/2014/main" id="{E2FDB2A0-8B09-E01E-1868-316F1B857E22}"/>
              </a:ext>
            </a:extLst>
          </p:cNvPr>
          <p:cNvSpPr>
            <a:spLocks/>
          </p:cNvSpPr>
          <p:nvPr/>
        </p:nvSpPr>
        <p:spPr bwMode="auto">
          <a:xfrm>
            <a:off x="263582" y="15662821"/>
            <a:ext cx="14096852" cy="12383926"/>
          </a:xfrm>
          <a:prstGeom prst="roundRect">
            <a:avLst>
              <a:gd name="adj" fmla="val 0"/>
            </a:avLst>
          </a:prstGeom>
          <a:solidFill>
            <a:schemeClr val="bg1"/>
          </a:solidFill>
          <a:ln w="76200">
            <a:solidFill>
              <a:srgbClr val="0A4DC9"/>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11760" tIns="55880" rIns="111760" bIns="55880" numCol="1" rtlCol="0" anchor="t" anchorCtr="0" compatLnSpc="1">
            <a:prstTxWarp prst="textNoShape">
              <a:avLst/>
            </a:prstTxWarp>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altLang="x-none" sz="4400" b="1" u="sng" kern="0" dirty="0">
                <a:latin typeface="Arial" panose="020B0604020202020204" pitchFamily="34" charset="0"/>
                <a:cs typeface="Arial" panose="020B0604020202020204" pitchFamily="34" charset="0"/>
              </a:rPr>
              <a:t>Flux budget:</a:t>
            </a:r>
          </a:p>
        </p:txBody>
      </p:sp>
      <p:sp>
        <p:nvSpPr>
          <p:cNvPr id="15369" name="TextBox 33">
            <a:extLst>
              <a:ext uri="{FF2B5EF4-FFF2-40B4-BE49-F238E27FC236}">
                <a16:creationId xmlns:a16="http://schemas.microsoft.com/office/drawing/2014/main" id="{01036449-E169-15AC-B8B0-E288B6938C88}"/>
              </a:ext>
            </a:extLst>
          </p:cNvPr>
          <p:cNvSpPr txBox="1"/>
          <p:nvPr/>
        </p:nvSpPr>
        <p:spPr>
          <a:xfrm>
            <a:off x="476275" y="16497288"/>
            <a:ext cx="12229709" cy="286232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dirty="0">
                <a:latin typeface="Arial" panose="020B0604020202020204" pitchFamily="34" charset="0"/>
                <a:cs typeface="Arial" panose="020B0604020202020204" pitchFamily="34" charset="0"/>
              </a:rPr>
              <a:t>We evaluated phase retrieval performance using simulated, noisy PSFs with a range of total energies to estimate a flux budget for our integration time comparisons. The flux budget is based on requirements for measuring segment level piston tip and tilt.</a:t>
            </a:r>
          </a:p>
        </p:txBody>
      </p:sp>
      <p:grpSp>
        <p:nvGrpSpPr>
          <p:cNvPr id="15370" name="Group 15369">
            <a:extLst>
              <a:ext uri="{FF2B5EF4-FFF2-40B4-BE49-F238E27FC236}">
                <a16:creationId xmlns:a16="http://schemas.microsoft.com/office/drawing/2014/main" id="{E71D7637-4140-F688-F15E-FE30DE4F572C}"/>
              </a:ext>
            </a:extLst>
          </p:cNvPr>
          <p:cNvGrpSpPr/>
          <p:nvPr/>
        </p:nvGrpSpPr>
        <p:grpSpPr>
          <a:xfrm>
            <a:off x="577526" y="19363082"/>
            <a:ext cx="8398761" cy="8516825"/>
            <a:chOff x="560014" y="18370275"/>
            <a:chExt cx="8398761" cy="8516825"/>
          </a:xfrm>
        </p:grpSpPr>
        <p:grpSp>
          <p:nvGrpSpPr>
            <p:cNvPr id="15373" name="Group 15372">
              <a:extLst>
                <a:ext uri="{FF2B5EF4-FFF2-40B4-BE49-F238E27FC236}">
                  <a16:creationId xmlns:a16="http://schemas.microsoft.com/office/drawing/2014/main" id="{6DF07D9D-1792-9D74-8A45-C88599347B96}"/>
                </a:ext>
              </a:extLst>
            </p:cNvPr>
            <p:cNvGrpSpPr/>
            <p:nvPr/>
          </p:nvGrpSpPr>
          <p:grpSpPr>
            <a:xfrm>
              <a:off x="560014" y="18930444"/>
              <a:ext cx="8008746" cy="7956656"/>
              <a:chOff x="1531924" y="15193488"/>
              <a:chExt cx="8008746" cy="7956656"/>
            </a:xfrm>
          </p:grpSpPr>
          <p:grpSp>
            <p:nvGrpSpPr>
              <p:cNvPr id="15376" name="Group 15375">
                <a:extLst>
                  <a:ext uri="{FF2B5EF4-FFF2-40B4-BE49-F238E27FC236}">
                    <a16:creationId xmlns:a16="http://schemas.microsoft.com/office/drawing/2014/main" id="{0D35962F-E29E-0675-5989-9AAA2846D9DB}"/>
                  </a:ext>
                </a:extLst>
              </p:cNvPr>
              <p:cNvGrpSpPr/>
              <p:nvPr/>
            </p:nvGrpSpPr>
            <p:grpSpPr>
              <a:xfrm>
                <a:off x="1531924" y="15193488"/>
                <a:ext cx="7956957" cy="7956656"/>
                <a:chOff x="30650800" y="12756838"/>
                <a:chExt cx="7956957" cy="7956656"/>
              </a:xfrm>
            </p:grpSpPr>
            <p:pic>
              <p:nvPicPr>
                <p:cNvPr id="15380" name="Picture 15379">
                  <a:extLst>
                    <a:ext uri="{FF2B5EF4-FFF2-40B4-BE49-F238E27FC236}">
                      <a16:creationId xmlns:a16="http://schemas.microsoft.com/office/drawing/2014/main" id="{47EAABEB-3C18-7ED6-FE08-5FEFB9D80788}"/>
                    </a:ext>
                  </a:extLst>
                </p:cNvPr>
                <p:cNvPicPr>
                  <a:picLocks noChangeAspect="1"/>
                </p:cNvPicPr>
                <p:nvPr/>
              </p:nvPicPr>
              <p:blipFill>
                <a:blip r:embed="rId11"/>
                <a:srcRect/>
                <a:stretch/>
              </p:blipFill>
              <p:spPr>
                <a:xfrm>
                  <a:off x="30650800" y="12756838"/>
                  <a:ext cx="7956957" cy="7956656"/>
                </a:xfrm>
                <a:prstGeom prst="rect">
                  <a:avLst/>
                </a:prstGeom>
              </p:spPr>
            </p:pic>
            <p:pic>
              <p:nvPicPr>
                <p:cNvPr id="15381" name="Picture 15380" descr="Chart, sunburst chart&#10;&#10;AI-generated content may be incorrect.">
                  <a:extLst>
                    <a:ext uri="{FF2B5EF4-FFF2-40B4-BE49-F238E27FC236}">
                      <a16:creationId xmlns:a16="http://schemas.microsoft.com/office/drawing/2014/main" id="{0583559D-C1DE-2004-BA96-A8913BBBB333}"/>
                    </a:ext>
                  </a:extLst>
                </p:cNvPr>
                <p:cNvPicPr>
                  <a:picLocks noChangeAspect="1"/>
                </p:cNvPicPr>
                <p:nvPr/>
              </p:nvPicPr>
              <p:blipFill>
                <a:blip r:embed="rId12">
                  <a:duotone>
                    <a:schemeClr val="accent1">
                      <a:shade val="45000"/>
                      <a:satMod val="135000"/>
                    </a:schemeClr>
                    <a:prstClr val="white"/>
                  </a:duotone>
                  <a:extLst>
                    <a:ext uri="{BEBA8EAE-BF5A-486C-A8C5-ECC9F3942E4B}">
                      <a14:imgProps xmlns:a14="http://schemas.microsoft.com/office/drawing/2010/main">
                        <a14:imgLayer r:embed="rId13">
                          <a14:imgEffect>
                            <a14:backgroundRemoval t="5762" b="94141" l="4688" r="94141">
                              <a14:foregroundMark x1="41016" y1="23828" x2="29004" y2="38477"/>
                              <a14:foregroundMark x1="29004" y1="38477" x2="31445" y2="67188"/>
                              <a14:foregroundMark x1="31445" y1="67188" x2="48438" y2="75977"/>
                              <a14:foregroundMark x1="48438" y1="75977" x2="58984" y2="86621"/>
                              <a14:foregroundMark x1="58984" y1="86621" x2="67285" y2="72363"/>
                              <a14:foregroundMark x1="67285" y1="72363" x2="80273" y2="62305"/>
                              <a14:foregroundMark x1="80273" y1="62305" x2="83887" y2="49316"/>
                              <a14:foregroundMark x1="83887" y1="49316" x2="74609" y2="34082"/>
                              <a14:foregroundMark x1="74609" y1="34082" x2="67480" y2="27344"/>
                              <a14:foregroundMark x1="67480" y1="27344" x2="49316" y2="31348"/>
                              <a14:foregroundMark x1="49316" y1="31348" x2="38574" y2="25195"/>
                              <a14:foregroundMark x1="38574" y1="25195" x2="33789" y2="28613"/>
                              <a14:foregroundMark x1="10938" y1="41797" x2="12207" y2="61328"/>
                              <a14:foregroundMark x1="45996" y1="92578" x2="46777" y2="94238"/>
                              <a14:foregroundMark x1="52930" y1="91504" x2="53320" y2="92969"/>
                              <a14:foregroundMark x1="42188" y1="11328" x2="56738" y2="14160"/>
                              <a14:foregroundMark x1="46875" y1="6445" x2="47754" y2="8008"/>
                              <a14:foregroundMark x1="51855" y1="6250" x2="53809" y2="7129"/>
                              <a14:foregroundMark x1="9082" y1="45996" x2="6250" y2="48145"/>
                              <a14:foregroundMark x1="7910" y1="57422" x2="6250" y2="52734"/>
                              <a14:foregroundMark x1="90332" y1="42090" x2="91309" y2="43750"/>
                              <a14:foregroundMark x1="52539" y1="93359" x2="51855" y2="93848"/>
                              <a14:foregroundMark x1="51855" y1="93750" x2="51563" y2="94043"/>
                              <a14:foregroundMark x1="6934" y1="43457" x2="6543" y2="42480"/>
                              <a14:foregroundMark x1="6543" y1="42480" x2="6445" y2="41016"/>
                              <a14:foregroundMark x1="8398" y1="34082" x2="5664" y2="44531"/>
                              <a14:foregroundMark x1="6152" y1="41113" x2="4688" y2="49707"/>
                              <a14:foregroundMark x1="5469" y1="49219" x2="5566" y2="54395"/>
                              <a14:foregroundMark x1="61328" y1="6836" x2="38672" y2="6641"/>
                              <a14:foregroundMark x1="38770" y1="6348" x2="49316" y2="5273"/>
                              <a14:foregroundMark x1="49316" y1="5273" x2="60352" y2="5859"/>
                              <a14:foregroundMark x1="60352" y1="5859" x2="60742" y2="5957"/>
                              <a14:foregroundMark x1="93945" y1="43945" x2="94141" y2="58691"/>
                              <a14:foregroundMark x1="33789" y1="8496" x2="15234" y2="21484"/>
                              <a14:foregroundMark x1="15234" y1="21484" x2="9473" y2="31152"/>
                              <a14:foregroundMark x1="9473" y1="31152" x2="6934" y2="42871"/>
                              <a14:backgroundMark x1="4297" y1="69531" x2="8105" y2="78906"/>
                              <a14:backgroundMark x1="8105" y1="78906" x2="18945" y2="92676"/>
                              <a14:backgroundMark x1="18945" y1="92676" x2="23535" y2="95605"/>
                            </a14:backgroundRemoval>
                          </a14:imgEffect>
                        </a14:imgLayer>
                      </a14:imgProps>
                    </a:ext>
                  </a:extLst>
                </a:blip>
                <a:stretch>
                  <a:fillRect/>
                </a:stretch>
              </p:blipFill>
              <p:spPr>
                <a:xfrm>
                  <a:off x="35320805" y="15061286"/>
                  <a:ext cx="3034350" cy="3034350"/>
                </a:xfrm>
                <a:prstGeom prst="rect">
                  <a:avLst/>
                </a:prstGeom>
              </p:spPr>
            </p:pic>
            <p:pic>
              <p:nvPicPr>
                <p:cNvPr id="15382" name="Picture 15381" descr="A picture containing outdoor object, honeycomb&#10;&#10;AI-generated content may be incorrect.">
                  <a:extLst>
                    <a:ext uri="{FF2B5EF4-FFF2-40B4-BE49-F238E27FC236}">
                      <a16:creationId xmlns:a16="http://schemas.microsoft.com/office/drawing/2014/main" id="{F72D08A7-D01E-3E63-5A48-E28C80FFF54C}"/>
                    </a:ext>
                  </a:extLst>
                </p:cNvPr>
                <p:cNvPicPr>
                  <a:picLocks noChangeAspect="1"/>
                </p:cNvPicPr>
                <p:nvPr/>
              </p:nvPicPr>
              <p:blipFill>
                <a:blip r:embed="rId14">
                  <a:duotone>
                    <a:schemeClr val="accent2">
                      <a:shade val="45000"/>
                      <a:satMod val="135000"/>
                    </a:schemeClr>
                    <a:prstClr val="white"/>
                  </a:duotone>
                  <a:extLst>
                    <a:ext uri="{BEBA8EAE-BF5A-486C-A8C5-ECC9F3942E4B}">
                      <a14:imgProps xmlns:a14="http://schemas.microsoft.com/office/drawing/2010/main">
                        <a14:imgLayer r:embed="rId15">
                          <a14:imgEffect>
                            <a14:backgroundRemoval t="8789" b="90625" l="9961" r="89844">
                              <a14:foregroundMark x1="48242" y1="9766" x2="49805" y2="8984"/>
                              <a14:foregroundMark x1="45313" y1="88281" x2="48047" y2="90625"/>
                            </a14:backgroundRemoval>
                          </a14:imgEffect>
                          <a14:imgEffect>
                            <a14:colorTemperature colorTemp="11200"/>
                          </a14:imgEffect>
                          <a14:imgEffect>
                            <a14:saturation sat="299000"/>
                          </a14:imgEffect>
                        </a14:imgLayer>
                      </a14:imgProps>
                    </a:ext>
                  </a:extLst>
                </a:blip>
                <a:stretch>
                  <a:fillRect/>
                </a:stretch>
              </p:blipFill>
              <p:spPr>
                <a:xfrm>
                  <a:off x="33249926" y="12787051"/>
                  <a:ext cx="3370352" cy="3370352"/>
                </a:xfrm>
                <a:prstGeom prst="rect">
                  <a:avLst/>
                </a:prstGeom>
              </p:spPr>
            </p:pic>
          </p:grpSp>
          <p:sp>
            <p:nvSpPr>
              <p:cNvPr id="15377" name="TextBox 1073">
                <a:extLst>
                  <a:ext uri="{FF2B5EF4-FFF2-40B4-BE49-F238E27FC236}">
                    <a16:creationId xmlns:a16="http://schemas.microsoft.com/office/drawing/2014/main" id="{1C2F4B18-939B-5A82-668D-1D83405DE773}"/>
                  </a:ext>
                </a:extLst>
              </p:cNvPr>
              <p:cNvSpPr txBox="1"/>
              <p:nvPr/>
            </p:nvSpPr>
            <p:spPr>
              <a:xfrm>
                <a:off x="6532049" y="15359310"/>
                <a:ext cx="1648797"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b="1" dirty="0">
                    <a:latin typeface="Calibri" panose="020F0502020204030204" pitchFamily="34" charset="0"/>
                    <a:cs typeface="Calibri" panose="020F0502020204030204" pitchFamily="34" charset="0"/>
                  </a:rPr>
                  <a:t>EAC-1</a:t>
                </a:r>
              </a:p>
            </p:txBody>
          </p:sp>
          <p:sp>
            <p:nvSpPr>
              <p:cNvPr id="15378" name="TextBox 1074">
                <a:extLst>
                  <a:ext uri="{FF2B5EF4-FFF2-40B4-BE49-F238E27FC236}">
                    <a16:creationId xmlns:a16="http://schemas.microsoft.com/office/drawing/2014/main" id="{A8D4A7F4-D5C3-3052-CB7A-31171579D099}"/>
                  </a:ext>
                </a:extLst>
              </p:cNvPr>
              <p:cNvSpPr txBox="1"/>
              <p:nvPr/>
            </p:nvSpPr>
            <p:spPr>
              <a:xfrm>
                <a:off x="7944945" y="17127119"/>
                <a:ext cx="1595725"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b="1" dirty="0">
                    <a:latin typeface="Calibri" panose="020F0502020204030204" pitchFamily="34" charset="0"/>
                    <a:cs typeface="Calibri" panose="020F0502020204030204" pitchFamily="34" charset="0"/>
                  </a:rPr>
                  <a:t>EAC-3</a:t>
                </a:r>
              </a:p>
            </p:txBody>
          </p:sp>
        </p:grpSp>
        <p:sp>
          <p:nvSpPr>
            <p:cNvPr id="15375" name="TextBox 22">
              <a:extLst>
                <a:ext uri="{FF2B5EF4-FFF2-40B4-BE49-F238E27FC236}">
                  <a16:creationId xmlns:a16="http://schemas.microsoft.com/office/drawing/2014/main" id="{DBB193E0-5CBB-6BA9-2A14-FA09A8479969}"/>
                </a:ext>
              </a:extLst>
            </p:cNvPr>
            <p:cNvSpPr txBox="1"/>
            <p:nvPr/>
          </p:nvSpPr>
          <p:spPr>
            <a:xfrm>
              <a:off x="729856" y="18370275"/>
              <a:ext cx="8228919" cy="646331"/>
            </a:xfrm>
            <a:prstGeom prst="rect">
              <a:avLst/>
            </a:prstGeom>
            <a:noFill/>
            <a:ln w="57150">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x-none" sz="3600" b="1" kern="0" dirty="0">
                  <a:latin typeface="Arial" panose="020B0604020202020204" pitchFamily="34" charset="0"/>
                  <a:cs typeface="Arial" panose="020B0604020202020204" pitchFamily="34" charset="0"/>
                </a:rPr>
                <a:t>Avg. RMS WFE Monte Carlo Results</a:t>
              </a:r>
            </a:p>
          </p:txBody>
        </p:sp>
      </p:grpSp>
      <p:grpSp>
        <p:nvGrpSpPr>
          <p:cNvPr id="15388" name="Group 15387">
            <a:extLst>
              <a:ext uri="{FF2B5EF4-FFF2-40B4-BE49-F238E27FC236}">
                <a16:creationId xmlns:a16="http://schemas.microsoft.com/office/drawing/2014/main" id="{BC9BDDEC-BE73-97E0-D349-BBD3FA664801}"/>
              </a:ext>
            </a:extLst>
          </p:cNvPr>
          <p:cNvGrpSpPr/>
          <p:nvPr/>
        </p:nvGrpSpPr>
        <p:grpSpPr>
          <a:xfrm>
            <a:off x="8588320" y="20890418"/>
            <a:ext cx="5339690" cy="4647426"/>
            <a:chOff x="438993" y="17346652"/>
            <a:chExt cx="5714876" cy="4647426"/>
          </a:xfrm>
        </p:grpSpPr>
        <p:sp>
          <p:nvSpPr>
            <p:cNvPr id="15384" name="TextBox 15383">
              <a:extLst>
                <a:ext uri="{FF2B5EF4-FFF2-40B4-BE49-F238E27FC236}">
                  <a16:creationId xmlns:a16="http://schemas.microsoft.com/office/drawing/2014/main" id="{B02DBDC6-C254-91CE-F55B-E5B4E6ECA71D}"/>
                </a:ext>
              </a:extLst>
            </p:cNvPr>
            <p:cNvSpPr txBox="1"/>
            <p:nvPr/>
          </p:nvSpPr>
          <p:spPr>
            <a:xfrm>
              <a:off x="438993" y="17346652"/>
              <a:ext cx="5714876" cy="4647426"/>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To meet our sensing requirements for segment-level control, we need approximately</a:t>
              </a:r>
            </a:p>
            <a:p>
              <a:endParaRPr lang="en-US" sz="3200" b="1" dirty="0">
                <a:latin typeface="Arial" panose="020B0604020202020204" pitchFamily="34" charset="0"/>
                <a:cs typeface="Arial" panose="020B0604020202020204" pitchFamily="34" charset="0"/>
              </a:endParaRPr>
            </a:p>
            <a:p>
              <a:endParaRPr lang="en-US" sz="40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over the instrument’s field of view. </a:t>
              </a:r>
            </a:p>
          </p:txBody>
        </p:sp>
        <mc:AlternateContent xmlns:mc="http://schemas.openxmlformats.org/markup-compatibility/2006" xmlns:a14="http://schemas.microsoft.com/office/drawing/2010/main">
          <mc:Choice Requires="a14">
            <p:sp>
              <p:nvSpPr>
                <p:cNvPr id="15385" name="TextBox 15384">
                  <a:extLst>
                    <a:ext uri="{FF2B5EF4-FFF2-40B4-BE49-F238E27FC236}">
                      <a16:creationId xmlns:a16="http://schemas.microsoft.com/office/drawing/2014/main" id="{F1C0CD08-B013-5E24-0709-63DE908A3AA4}"/>
                    </a:ext>
                  </a:extLst>
                </p:cNvPr>
                <p:cNvSpPr txBox="1"/>
                <p:nvPr/>
              </p:nvSpPr>
              <p:spPr>
                <a:xfrm>
                  <a:off x="1291467" y="19376124"/>
                  <a:ext cx="3554512" cy="646331"/>
                </a:xfrm>
                <a:prstGeom prst="rect">
                  <a:avLst/>
                </a:prstGeom>
                <a:noFill/>
                <a:ln w="57150">
                  <a:solidFill>
                    <a:schemeClr val="accent2">
                      <a:lumMod val="75000"/>
                    </a:schemeClr>
                  </a:solidFill>
                  <a:prstDash val="sysDash"/>
                </a:ln>
              </p:spPr>
              <p:txBody>
                <a:bodyPr wrap="square" rtlCol="0">
                  <a:spAutoFit/>
                </a:bodyPr>
                <a:lstStyle/>
                <a:p>
                  <a:r>
                    <a:rPr lang="en-US" sz="3600" b="1" dirty="0">
                      <a:solidFill>
                        <a:schemeClr val="tx1"/>
                      </a:solidFill>
                      <a:latin typeface="Calibri" panose="020F0502020204030204" pitchFamily="34" charset="0"/>
                      <a:cs typeface="Calibri" panose="020F0502020204030204" pitchFamily="34" charset="0"/>
                    </a:rPr>
                    <a:t>EAC-1 </a:t>
                  </a:r>
                  <a:r>
                    <a:rPr lang="en-US" sz="3600" dirty="0">
                      <a:solidFill>
                        <a:schemeClr val="tx1"/>
                      </a:solidFill>
                      <a:latin typeface="Calibri" panose="020F0502020204030204" pitchFamily="34" charset="0"/>
                      <a:cs typeface="Calibri" panose="020F0502020204030204" pitchFamily="34" charset="0"/>
                    </a:rPr>
                    <a:t>→ </a:t>
                  </a:r>
                  <a14:m>
                    <m:oMath xmlns:m="http://schemas.openxmlformats.org/officeDocument/2006/math">
                      <m:r>
                        <a:rPr lang="en-US" sz="36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m:t>
                      </m:r>
                      <m:r>
                        <a:rPr lang="en-US" sz="3600" b="0" i="1" smtClean="0">
                          <a:solidFill>
                            <a:schemeClr val="tx1"/>
                          </a:solidFill>
                          <a:latin typeface="Cambria Math" panose="02040503050406030204" pitchFamily="18" charset="0"/>
                          <a:cs typeface="Calibri" panose="020F0502020204030204" pitchFamily="34" charset="0"/>
                        </a:rPr>
                        <m:t>3</m:t>
                      </m:r>
                    </m:oMath>
                  </a14:m>
                  <a:r>
                    <a:rPr lang="en-US" sz="3600" dirty="0">
                      <a:solidFill>
                        <a:schemeClr val="tx1"/>
                      </a:solidFill>
                      <a:latin typeface="Calibri" panose="020F0502020204030204" pitchFamily="34" charset="0"/>
                      <a:cs typeface="Calibri" panose="020F0502020204030204" pitchFamily="34" charset="0"/>
                    </a:rPr>
                    <a:t> nJ</a:t>
                  </a:r>
                </a:p>
              </p:txBody>
            </p:sp>
          </mc:Choice>
          <mc:Fallback xmlns="">
            <p:sp>
              <p:nvSpPr>
                <p:cNvPr id="15385" name="TextBox 15384">
                  <a:extLst>
                    <a:ext uri="{FF2B5EF4-FFF2-40B4-BE49-F238E27FC236}">
                      <a16:creationId xmlns:a16="http://schemas.microsoft.com/office/drawing/2014/main" id="{F1C0CD08-B013-5E24-0709-63DE908A3AA4}"/>
                    </a:ext>
                  </a:extLst>
                </p:cNvPr>
                <p:cNvSpPr txBox="1">
                  <a:spLocks noRot="1" noChangeAspect="1" noMove="1" noResize="1" noEditPoints="1" noAdjustHandles="1" noChangeArrowheads="1" noChangeShapeType="1" noTextEdit="1"/>
                </p:cNvSpPr>
                <p:nvPr/>
              </p:nvSpPr>
              <p:spPr>
                <a:xfrm>
                  <a:off x="1291467" y="19376124"/>
                  <a:ext cx="3554512" cy="646331"/>
                </a:xfrm>
                <a:prstGeom prst="rect">
                  <a:avLst/>
                </a:prstGeom>
                <a:blipFill>
                  <a:blip r:embed="rId16"/>
                  <a:stretch>
                    <a:fillRect l="-4882" t="-10435" b="-27826"/>
                  </a:stretch>
                </a:blipFill>
                <a:ln w="57150">
                  <a:solidFill>
                    <a:schemeClr val="accent2">
                      <a:lumMod val="75000"/>
                    </a:schemeClr>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86" name="TextBox 15385">
                  <a:extLst>
                    <a:ext uri="{FF2B5EF4-FFF2-40B4-BE49-F238E27FC236}">
                      <a16:creationId xmlns:a16="http://schemas.microsoft.com/office/drawing/2014/main" id="{29AF5009-BD57-D76C-E14D-632B766DDE22}"/>
                    </a:ext>
                  </a:extLst>
                </p:cNvPr>
                <p:cNvSpPr txBox="1"/>
                <p:nvPr/>
              </p:nvSpPr>
              <p:spPr>
                <a:xfrm>
                  <a:off x="1291467" y="20168582"/>
                  <a:ext cx="3554512" cy="658898"/>
                </a:xfrm>
                <a:prstGeom prst="rect">
                  <a:avLst/>
                </a:prstGeom>
                <a:noFill/>
                <a:ln w="57150">
                  <a:solidFill>
                    <a:schemeClr val="accent1">
                      <a:lumMod val="75000"/>
                    </a:schemeClr>
                  </a:solidFill>
                  <a:prstDash val="sysDash"/>
                </a:ln>
              </p:spPr>
              <p:txBody>
                <a:bodyPr wrap="square" rtlCol="0">
                  <a:spAutoFit/>
                </a:bodyPr>
                <a:lstStyle/>
                <a:p>
                  <a:r>
                    <a:rPr lang="en-US" sz="3600" b="1" dirty="0">
                      <a:solidFill>
                        <a:schemeClr val="tx1"/>
                      </a:solidFill>
                      <a:latin typeface="Calibri" panose="020F0502020204030204" pitchFamily="34" charset="0"/>
                      <a:cs typeface="Calibri" panose="020F0502020204030204" pitchFamily="34" charset="0"/>
                    </a:rPr>
                    <a:t>EAC-3 </a:t>
                  </a:r>
                  <a:r>
                    <a:rPr lang="en-US" sz="3600" dirty="0">
                      <a:solidFill>
                        <a:schemeClr val="tx1"/>
                      </a:solidFill>
                      <a:latin typeface="Calibri" panose="020F0502020204030204" pitchFamily="34" charset="0"/>
                      <a:cs typeface="Calibri" panose="020F0502020204030204" pitchFamily="34" charset="0"/>
                    </a:rPr>
                    <a:t>→ </a:t>
                  </a:r>
                  <a14:m>
                    <m:oMath xmlns:m="http://schemas.openxmlformats.org/officeDocument/2006/math">
                      <m:r>
                        <a:rPr lang="en-US" sz="36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m:t>
                      </m:r>
                      <m:r>
                        <a:rPr lang="en-US" sz="3600" b="0" i="1" smtClean="0">
                          <a:solidFill>
                            <a:schemeClr val="tx1"/>
                          </a:solidFill>
                          <a:latin typeface="Cambria Math" panose="02040503050406030204" pitchFamily="18" charset="0"/>
                          <a:cs typeface="Calibri" panose="020F0502020204030204" pitchFamily="34" charset="0"/>
                        </a:rPr>
                        <m:t>5.5</m:t>
                      </m:r>
                    </m:oMath>
                  </a14:m>
                  <a:r>
                    <a:rPr lang="en-US" sz="3600" dirty="0">
                      <a:solidFill>
                        <a:schemeClr val="tx1"/>
                      </a:solidFill>
                      <a:latin typeface="Calibri" panose="020F0502020204030204" pitchFamily="34" charset="0"/>
                      <a:cs typeface="Calibri" panose="020F0502020204030204" pitchFamily="34" charset="0"/>
                    </a:rPr>
                    <a:t> nJ</a:t>
                  </a:r>
                </a:p>
              </p:txBody>
            </p:sp>
          </mc:Choice>
          <mc:Fallback xmlns="">
            <p:sp>
              <p:nvSpPr>
                <p:cNvPr id="15386" name="TextBox 15385">
                  <a:extLst>
                    <a:ext uri="{FF2B5EF4-FFF2-40B4-BE49-F238E27FC236}">
                      <a16:creationId xmlns:a16="http://schemas.microsoft.com/office/drawing/2014/main" id="{29AF5009-BD57-D76C-E14D-632B766DDE22}"/>
                    </a:ext>
                  </a:extLst>
                </p:cNvPr>
                <p:cNvSpPr txBox="1">
                  <a:spLocks noRot="1" noChangeAspect="1" noMove="1" noResize="1" noEditPoints="1" noAdjustHandles="1" noChangeArrowheads="1" noChangeShapeType="1" noTextEdit="1"/>
                </p:cNvSpPr>
                <p:nvPr/>
              </p:nvSpPr>
              <p:spPr>
                <a:xfrm>
                  <a:off x="1291467" y="20168582"/>
                  <a:ext cx="3554512" cy="658898"/>
                </a:xfrm>
                <a:prstGeom prst="rect">
                  <a:avLst/>
                </a:prstGeom>
                <a:blipFill>
                  <a:blip r:embed="rId17"/>
                  <a:stretch>
                    <a:fillRect l="-4882" t="-10256" r="-4702" b="-25641"/>
                  </a:stretch>
                </a:blipFill>
                <a:ln w="57150">
                  <a:solidFill>
                    <a:schemeClr val="accent1">
                      <a:lumMod val="75000"/>
                    </a:schemeClr>
                  </a:solidFill>
                  <a:prstDash val="sysDash"/>
                </a:ln>
              </p:spPr>
              <p:txBody>
                <a:bodyPr/>
                <a:lstStyle/>
                <a:p>
                  <a:r>
                    <a:rPr lang="en-US">
                      <a:noFill/>
                    </a:rPr>
                    <a:t> </a:t>
                  </a:r>
                </a:p>
              </p:txBody>
            </p:sp>
          </mc:Fallback>
        </mc:AlternateContent>
      </p:grpSp>
      <p:sp>
        <p:nvSpPr>
          <p:cNvPr id="15390" name="Rounded Rectangle 13">
            <a:extLst>
              <a:ext uri="{FF2B5EF4-FFF2-40B4-BE49-F238E27FC236}">
                <a16:creationId xmlns:a16="http://schemas.microsoft.com/office/drawing/2014/main" id="{A40199A8-FDD7-B3EB-3FEF-558D8CC9CF5B}"/>
              </a:ext>
            </a:extLst>
          </p:cNvPr>
          <p:cNvSpPr>
            <a:spLocks/>
          </p:cNvSpPr>
          <p:nvPr/>
        </p:nvSpPr>
        <p:spPr bwMode="auto">
          <a:xfrm>
            <a:off x="14613212" y="4993238"/>
            <a:ext cx="18569422" cy="12022064"/>
          </a:xfrm>
          <a:prstGeom prst="roundRect">
            <a:avLst>
              <a:gd name="adj" fmla="val 0"/>
            </a:avLst>
          </a:prstGeom>
          <a:solidFill>
            <a:schemeClr val="bg1"/>
          </a:solidFill>
          <a:ln w="76200">
            <a:solidFill>
              <a:srgbClr val="0A4DC9"/>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11760" tIns="55880" rIns="111760" bIns="55880" numCol="1" rtlCol="0" anchor="t" anchorCtr="0" compatLnSpc="1">
            <a:prstTxWarp prst="textNoShape">
              <a:avLst/>
            </a:prstTxWarp>
          </a:bodyPr>
          <a:lstStyle/>
          <a:p>
            <a:r>
              <a:rPr lang="en-US" altLang="x-none" sz="4400" b="1" u="sng" kern="0" dirty="0">
                <a:latin typeface="Arial" panose="020B0604020202020204" pitchFamily="34" charset="0"/>
                <a:cs typeface="Arial" panose="020B0604020202020204" pitchFamily="34" charset="0"/>
              </a:rPr>
              <a:t>Background:</a:t>
            </a:r>
          </a:p>
        </p:txBody>
      </p:sp>
      <p:graphicFrame>
        <p:nvGraphicFramePr>
          <p:cNvPr id="15379" name="Table 15378">
            <a:extLst>
              <a:ext uri="{FF2B5EF4-FFF2-40B4-BE49-F238E27FC236}">
                <a16:creationId xmlns:a16="http://schemas.microsoft.com/office/drawing/2014/main" id="{74254A63-7178-1917-1BD2-086CFA5E04D1}"/>
              </a:ext>
            </a:extLst>
          </p:cNvPr>
          <p:cNvGraphicFramePr>
            <a:graphicFrameLocks noGrp="1"/>
          </p:cNvGraphicFramePr>
          <p:nvPr>
            <p:extLst>
              <p:ext uri="{D42A27DB-BD31-4B8C-83A1-F6EECF244321}">
                <p14:modId xmlns:p14="http://schemas.microsoft.com/office/powerpoint/2010/main" val="2994291293"/>
              </p:ext>
            </p:extLst>
          </p:nvPr>
        </p:nvGraphicFramePr>
        <p:xfrm>
          <a:off x="22827773" y="11950796"/>
          <a:ext cx="10241279" cy="4940416"/>
        </p:xfrm>
        <a:graphic>
          <a:graphicData uri="http://schemas.openxmlformats.org/drawingml/2006/table">
            <a:tbl>
              <a:tblPr firstRow="1" bandRow="1">
                <a:tableStyleId>{5C22544A-7EE6-4342-B048-85BDC9FD1C3A}</a:tableStyleId>
              </a:tblPr>
              <a:tblGrid>
                <a:gridCol w="2629897">
                  <a:extLst>
                    <a:ext uri="{9D8B030D-6E8A-4147-A177-3AD203B41FA5}">
                      <a16:colId xmlns:a16="http://schemas.microsoft.com/office/drawing/2014/main" val="416777118"/>
                    </a:ext>
                  </a:extLst>
                </a:gridCol>
                <a:gridCol w="1504226">
                  <a:extLst>
                    <a:ext uri="{9D8B030D-6E8A-4147-A177-3AD203B41FA5}">
                      <a16:colId xmlns:a16="http://schemas.microsoft.com/office/drawing/2014/main" val="3744370665"/>
                    </a:ext>
                  </a:extLst>
                </a:gridCol>
                <a:gridCol w="1497882">
                  <a:extLst>
                    <a:ext uri="{9D8B030D-6E8A-4147-A177-3AD203B41FA5}">
                      <a16:colId xmlns:a16="http://schemas.microsoft.com/office/drawing/2014/main" val="3033102695"/>
                    </a:ext>
                  </a:extLst>
                </a:gridCol>
                <a:gridCol w="1622705">
                  <a:extLst>
                    <a:ext uri="{9D8B030D-6E8A-4147-A177-3AD203B41FA5}">
                      <a16:colId xmlns:a16="http://schemas.microsoft.com/office/drawing/2014/main" val="4143957072"/>
                    </a:ext>
                  </a:extLst>
                </a:gridCol>
                <a:gridCol w="1414666">
                  <a:extLst>
                    <a:ext uri="{9D8B030D-6E8A-4147-A177-3AD203B41FA5}">
                      <a16:colId xmlns:a16="http://schemas.microsoft.com/office/drawing/2014/main" val="4028142380"/>
                    </a:ext>
                  </a:extLst>
                </a:gridCol>
                <a:gridCol w="1571903">
                  <a:extLst>
                    <a:ext uri="{9D8B030D-6E8A-4147-A177-3AD203B41FA5}">
                      <a16:colId xmlns:a16="http://schemas.microsoft.com/office/drawing/2014/main" val="3648593355"/>
                    </a:ext>
                  </a:extLst>
                </a:gridCol>
              </a:tblGrid>
              <a:tr h="617552">
                <a:tc gridSpan="6">
                  <a:txBody>
                    <a:bodyPr/>
                    <a:lstStyle/>
                    <a:p>
                      <a:pPr algn="ctr"/>
                      <a:r>
                        <a:rPr lang="en-US" sz="3200" dirty="0">
                          <a:latin typeface="Arial" panose="020B0604020202020204" pitchFamily="34" charset="0"/>
                          <a:cs typeface="Arial" panose="020B0604020202020204" pitchFamily="34" charset="0"/>
                        </a:rPr>
                        <a:t>EAC Designs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3366"/>
                    </a:solidFill>
                  </a:tcPr>
                </a:tc>
                <a:tc hMerge="1">
                  <a:txBody>
                    <a:bodyPr/>
                    <a:lstStyle/>
                    <a:p>
                      <a:endParaRPr lang="en-US" dirty="0"/>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pPr algn="ctr"/>
                      <a:endParaRPr lang="en-US" sz="3200" dirty="0">
                        <a:latin typeface="Arial" panose="020B0604020202020204" pitchFamily="34" charset="0"/>
                        <a:cs typeface="Arial" panose="020B0604020202020204" pitchFamily="34" charset="0"/>
                      </a:endParaRPr>
                    </a:p>
                  </a:txBody>
                  <a:tcPr>
                    <a:solidFill>
                      <a:srgbClr val="193366"/>
                    </a:solidFill>
                  </a:tcPr>
                </a:tc>
                <a:tc hMerge="1">
                  <a:txBody>
                    <a:bodyPr/>
                    <a:lstStyle/>
                    <a:p>
                      <a:endParaRPr lang="en-US"/>
                    </a:p>
                  </a:txBody>
                  <a:tcPr/>
                </a:tc>
                <a:tc hMerge="1">
                  <a:txBody>
                    <a:bodyPr/>
                    <a:lstStyle/>
                    <a:p>
                      <a:pPr algn="ctr"/>
                      <a:endParaRPr 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rgbClr val="193366"/>
                    </a:solidFill>
                  </a:tcPr>
                </a:tc>
                <a:extLst>
                  <a:ext uri="{0D108BD9-81ED-4DB2-BD59-A6C34878D82A}">
                    <a16:rowId xmlns:a16="http://schemas.microsoft.com/office/drawing/2014/main" val="3184872987"/>
                  </a:ext>
                </a:extLst>
              </a:tr>
              <a:tr h="617552">
                <a:tc rowSpan="2">
                  <a:txBody>
                    <a:bodyPr/>
                    <a:lstStyle/>
                    <a:p>
                      <a:endParaRPr 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gridSpan="2">
                  <a:txBody>
                    <a:bodyPr/>
                    <a:lstStyle/>
                    <a:p>
                      <a:pPr algn="ctr"/>
                      <a:r>
                        <a:rPr lang="en-US" sz="3200" b="1" dirty="0">
                          <a:latin typeface="Arial" panose="020B0604020202020204" pitchFamily="34" charset="0"/>
                          <a:cs typeface="Arial" panose="020B0604020202020204" pitchFamily="34" charset="0"/>
                        </a:rPr>
                        <a:t>HRI (NIR)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rgbClr val="CDD0DE"/>
                    </a:solidFill>
                  </a:tcPr>
                </a:tc>
                <a:tc gridSpan="2">
                  <a:txBody>
                    <a:bodyPr/>
                    <a:lstStyle/>
                    <a:p>
                      <a:pPr algn="ctr"/>
                      <a:r>
                        <a:rPr lang="en-US" sz="3200" b="1" dirty="0">
                          <a:latin typeface="Arial" panose="020B0604020202020204" pitchFamily="34" charset="0"/>
                          <a:cs typeface="Arial" panose="020B0604020202020204" pitchFamily="34" charset="0"/>
                        </a:rPr>
                        <a:t>GI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CFF8"/>
                    </a:solidFill>
                  </a:tcPr>
                </a:tc>
                <a:tc hMerge="1">
                  <a:txBody>
                    <a:bodyPr/>
                    <a:lstStyle/>
                    <a:p>
                      <a:endParaRPr lang="en-US"/>
                    </a:p>
                  </a:txBody>
                  <a:tcPr/>
                </a:tc>
                <a:tc rowSpan="2">
                  <a:txBody>
                    <a:bodyPr/>
                    <a:lstStyle/>
                    <a:p>
                      <a:endParaRPr 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509845658"/>
                  </a:ext>
                </a:extLst>
              </a:tr>
              <a:tr h="617552">
                <a:tc vMerge="1">
                  <a:txBody>
                    <a:bodyPr/>
                    <a:lstStyle/>
                    <a:p>
                      <a:endParaRPr 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E"/>
                    </a:solidFill>
                  </a:tcPr>
                </a:tc>
                <a:tc>
                  <a:txBody>
                    <a:bodyPr/>
                    <a:lstStyle/>
                    <a:p>
                      <a:r>
                        <a:rPr lang="en-US" sz="3200" b="1" dirty="0">
                          <a:latin typeface="Arial" panose="020B0604020202020204" pitchFamily="34" charset="0"/>
                          <a:cs typeface="Arial" panose="020B0604020202020204" pitchFamily="34" charset="0"/>
                        </a:rPr>
                        <a:t>EAC-1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3200" b="1" dirty="0">
                          <a:latin typeface="Arial" panose="020B0604020202020204" pitchFamily="34" charset="0"/>
                          <a:cs typeface="Arial" panose="020B0604020202020204" pitchFamily="34" charset="0"/>
                        </a:rPr>
                        <a:t>EAC-3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3200" b="1" dirty="0">
                          <a:latin typeface="Arial" panose="020B0604020202020204" pitchFamily="34" charset="0"/>
                          <a:cs typeface="Arial" panose="020B0604020202020204" pitchFamily="34" charset="0"/>
                        </a:rPr>
                        <a:t>EAC-1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CFF8"/>
                    </a:solidFill>
                  </a:tcPr>
                </a:tc>
                <a:tc>
                  <a:txBody>
                    <a:bodyPr/>
                    <a:lstStyle/>
                    <a:p>
                      <a:r>
                        <a:rPr lang="en-US" sz="3200" b="1" dirty="0">
                          <a:latin typeface="Arial" panose="020B0604020202020204" pitchFamily="34" charset="0"/>
                          <a:cs typeface="Arial" panose="020B0604020202020204" pitchFamily="34" charset="0"/>
                        </a:rPr>
                        <a:t>EAC-3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CFF8"/>
                    </a:solidFill>
                  </a:tcPr>
                </a:tc>
                <a:tc vMerge="1">
                  <a:txBody>
                    <a:bodyPr/>
                    <a:lstStyle/>
                    <a:p>
                      <a:endParaRPr lang="en-US" sz="3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E"/>
                    </a:solidFill>
                  </a:tcPr>
                </a:tc>
                <a:extLst>
                  <a:ext uri="{0D108BD9-81ED-4DB2-BD59-A6C34878D82A}">
                    <a16:rowId xmlns:a16="http://schemas.microsoft.com/office/drawing/2014/main" val="2669538578"/>
                  </a:ext>
                </a:extLst>
              </a:tr>
              <a:tr h="617552">
                <a:tc>
                  <a:txBody>
                    <a:bodyPr/>
                    <a:lstStyle/>
                    <a:p>
                      <a:r>
                        <a:rPr lang="en-US" sz="3200" b="1" dirty="0">
                          <a:latin typeface="Arial" panose="020B0604020202020204" pitchFamily="34" charset="0"/>
                          <a:cs typeface="Arial" panose="020B0604020202020204" pitchFamily="34" charset="0"/>
                        </a:rPr>
                        <a:t>FOV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3200" dirty="0">
                          <a:latin typeface="Arial" panose="020B0604020202020204" pitchFamily="34" charset="0"/>
                          <a:cs typeface="Arial" panose="020B0604020202020204" pitchFamily="34" charset="0"/>
                        </a:rPr>
                        <a:t>3x2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hMerge="1">
                  <a:txBody>
                    <a:bodyPr/>
                    <a:lstStyle/>
                    <a:p>
                      <a:pPr algn="ctr"/>
                      <a:endParaRPr 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DD0DE"/>
                    </a:solidFill>
                  </a:tcPr>
                </a:tc>
                <a:tc>
                  <a:txBody>
                    <a:bodyPr/>
                    <a:lstStyle/>
                    <a:p>
                      <a:pPr algn="r"/>
                      <a:r>
                        <a:rPr lang="en-US" sz="3200" dirty="0">
                          <a:latin typeface="Arial" panose="020B0604020202020204" pitchFamily="34" charset="0"/>
                          <a:cs typeface="Arial" panose="020B0604020202020204" pitchFamily="34" charset="0"/>
                        </a:rPr>
                        <a:t>3x3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8FC"/>
                    </a:solidFill>
                  </a:tcPr>
                </a:tc>
                <a:tc>
                  <a:txBody>
                    <a:bodyPr/>
                    <a:lstStyle/>
                    <a:p>
                      <a:pPr algn="r"/>
                      <a:r>
                        <a:rPr lang="en-US" sz="3200" dirty="0">
                          <a:latin typeface="Arial" panose="020B0604020202020204" pitchFamily="34" charset="0"/>
                          <a:cs typeface="Arial" panose="020B0604020202020204" pitchFamily="34" charset="0"/>
                        </a:rPr>
                        <a:t>3x6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8FC"/>
                    </a:solidFill>
                  </a:tcPr>
                </a:tc>
                <a:tc>
                  <a:txBody>
                    <a:bodyPr/>
                    <a:lstStyle/>
                    <a:p>
                      <a:pPr algn="l"/>
                      <a:r>
                        <a:rPr lang="en-US" sz="3200" dirty="0">
                          <a:latin typeface="Arial" panose="020B0604020202020204" pitchFamily="34" charset="0"/>
                          <a:cs typeface="Arial" panose="020B0604020202020204" pitchFamily="34" charset="0"/>
                        </a:rPr>
                        <a:t>arcmin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08578748"/>
                  </a:ext>
                </a:extLst>
              </a:tr>
              <a:tr h="617552">
                <a:tc>
                  <a:txBody>
                    <a:bodyPr/>
                    <a:lstStyle/>
                    <a:p>
                      <a:r>
                        <a:rPr lang="en-US" sz="3200" b="1" dirty="0">
                          <a:latin typeface="Arial" panose="020B0604020202020204" pitchFamily="34" charset="0"/>
                          <a:cs typeface="Arial" panose="020B0604020202020204" pitchFamily="34" charset="0"/>
                        </a:rPr>
                        <a:t>Pixel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3200" dirty="0">
                          <a:latin typeface="Arial" panose="020B0604020202020204" pitchFamily="34" charset="0"/>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hMerge="1">
                  <a:txBody>
                    <a:bodyPr/>
                    <a:lstStyle/>
                    <a:p>
                      <a:pPr algn="ctr"/>
                      <a:endParaRPr 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r"/>
                      <a:r>
                        <a:rPr lang="en-US" sz="3200" dirty="0">
                          <a:latin typeface="Arial" panose="020B0604020202020204" pitchFamily="34" charset="0"/>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8FC"/>
                    </a:solidFill>
                  </a:tcPr>
                </a:tc>
                <a:tc>
                  <a:txBody>
                    <a:bodyPr/>
                    <a:lstStyle/>
                    <a:p>
                      <a:pPr algn="r"/>
                      <a:r>
                        <a:rPr lang="en-US" sz="3200"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8FC"/>
                    </a:solidFill>
                  </a:tcPr>
                </a:tc>
                <a:tc>
                  <a:txBody>
                    <a:bodyPr/>
                    <a:lstStyle/>
                    <a:p>
                      <a:pPr algn="l"/>
                      <a:r>
                        <a:rPr lang="en-US" sz="3200" dirty="0">
                          <a:latin typeface="Arial" panose="020B0604020202020204" pitchFamily="34" charset="0"/>
                          <a:cs typeface="Arial" panose="020B0604020202020204" pitchFamily="34" charset="0"/>
                        </a:rPr>
                        <a:t>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62043197"/>
                  </a:ext>
                </a:extLst>
              </a:tr>
              <a:tr h="617552">
                <a:tc>
                  <a:txBody>
                    <a:bodyPr/>
                    <a:lstStyle/>
                    <a:p>
                      <a:r>
                        <a:rPr lang="en-US" sz="3200" b="1" dirty="0">
                          <a:latin typeface="Arial" panose="020B0604020202020204" pitchFamily="34" charset="0"/>
                          <a:cs typeface="Arial" panose="020B0604020202020204" pitchFamily="34" charset="0"/>
                        </a:rPr>
                        <a:t>Wavelength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3200" dirty="0">
                          <a:latin typeface="Arial" panose="020B0604020202020204" pitchFamily="34" charset="0"/>
                          <a:cs typeface="Arial" panose="020B0604020202020204" pitchFamily="34" charset="0"/>
                        </a:rPr>
                        <a:t>800-2500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hMerge="1">
                  <a:txBody>
                    <a:bodyPr/>
                    <a:lstStyle/>
                    <a:p>
                      <a:pPr algn="ctr"/>
                      <a:endParaRPr 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rgbClr val="CDD0DE"/>
                    </a:solidFill>
                  </a:tcPr>
                </a:tc>
                <a:tc gridSpan="2">
                  <a:txBody>
                    <a:bodyPr/>
                    <a:lstStyle/>
                    <a:p>
                      <a:pPr marL="0" marR="0" lvl="0" indent="0" algn="ctr" defTabSz="210312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400-1000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8FC"/>
                    </a:solidFill>
                  </a:tcPr>
                </a:tc>
                <a:tc hMerge="1">
                  <a:txBody>
                    <a:bodyPr/>
                    <a:lstStyle/>
                    <a:p>
                      <a:endParaRPr lang="en-US"/>
                    </a:p>
                  </a:txBody>
                  <a:tcPr/>
                </a:tc>
                <a:tc>
                  <a:txBody>
                    <a:bodyPr/>
                    <a:lstStyle/>
                    <a:p>
                      <a:pPr marL="0" marR="0" lvl="0" indent="0" algn="l" defTabSz="210312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43829826"/>
                  </a:ext>
                </a:extLst>
              </a:tr>
              <a:tr h="617552">
                <a:tc>
                  <a:txBody>
                    <a:bodyPr/>
                    <a:lstStyle/>
                    <a:p>
                      <a:r>
                        <a:rPr lang="en-US" sz="3200" b="1" dirty="0">
                          <a:latin typeface="Arial" panose="020B0604020202020204" pitchFamily="34" charset="0"/>
                          <a:cs typeface="Arial" panose="020B0604020202020204" pitchFamily="34" charset="0"/>
                        </a:rPr>
                        <a:t>Focal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3200" dirty="0">
                          <a:latin typeface="Arial" panose="020B0604020202020204" pitchFamily="34" charset="0"/>
                          <a:cs typeface="Arial" panose="020B0604020202020204" pitchFamily="34" charset="0"/>
                        </a:rPr>
                        <a:t>120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algn="r"/>
                      <a:r>
                        <a:rPr lang="en-US" sz="3200" dirty="0">
                          <a:latin typeface="Arial" panose="020B0604020202020204" pitchFamily="34" charset="0"/>
                          <a:cs typeface="Arial" panose="020B0604020202020204" pitchFamily="34" charset="0"/>
                        </a:rPr>
                        <a:t>160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algn="r"/>
                      <a:r>
                        <a:rPr lang="en-US" sz="3200" dirty="0">
                          <a:latin typeface="Arial" panose="020B0604020202020204" pitchFamily="34" charset="0"/>
                          <a:cs typeface="Arial" panose="020B0604020202020204" pitchFamily="34" charset="0"/>
                        </a:rPr>
                        <a:t>93.8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8FC"/>
                    </a:solidFill>
                  </a:tcPr>
                </a:tc>
                <a:tc>
                  <a:txBody>
                    <a:bodyPr/>
                    <a:lstStyle/>
                    <a:p>
                      <a:pPr algn="r"/>
                      <a:r>
                        <a:rPr lang="en-US" sz="3200" dirty="0">
                          <a:latin typeface="Arial" panose="020B0604020202020204" pitchFamily="34" charset="0"/>
                          <a:cs typeface="Arial" panose="020B0604020202020204" pitchFamily="34" charset="0"/>
                        </a:rPr>
                        <a:t>149.3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8FC"/>
                    </a:solidFill>
                  </a:tcPr>
                </a:tc>
                <a:tc>
                  <a:txBody>
                    <a:bodyPr/>
                    <a:lstStyle/>
                    <a:p>
                      <a:pPr algn="l"/>
                      <a:r>
                        <a:rPr lang="en-US" sz="3200" dirty="0">
                          <a:latin typeface="Arial" panose="020B0604020202020204" pitchFamily="34" charset="0"/>
                          <a:cs typeface="Arial" panose="020B0604020202020204" pitchFamily="34"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78430179"/>
                  </a:ext>
                </a:extLst>
              </a:tr>
              <a:tr h="617552">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200" b="1" dirty="0">
                          <a:latin typeface="Arial" panose="020B0604020202020204" pitchFamily="34" charset="0"/>
                          <a:cs typeface="Arial" panose="020B0604020202020204" pitchFamily="34"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3200" dirty="0">
                          <a:latin typeface="Arial" panose="020B0604020202020204" pitchFamily="34" charset="0"/>
                          <a:cs typeface="Arial" panose="020B0604020202020204" pitchFamily="34" charset="0"/>
                        </a:rPr>
                        <a:t>15.6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algn="r"/>
                      <a:r>
                        <a:rPr lang="en-US" sz="3200" dirty="0">
                          <a:latin typeface="Arial" panose="020B0604020202020204" pitchFamily="34" charset="0"/>
                          <a:cs typeface="Arial" panose="020B0604020202020204" pitchFamily="34" charset="0"/>
                        </a:rPr>
                        <a:t>18.7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algn="r"/>
                      <a:r>
                        <a:rPr lang="en-US" sz="3200" dirty="0">
                          <a:latin typeface="Arial" panose="020B0604020202020204" pitchFamily="34" charset="0"/>
                          <a:cs typeface="Arial" panose="020B0604020202020204" pitchFamily="34" charset="0"/>
                        </a:rPr>
                        <a:t>15.6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8FC"/>
                    </a:solidFill>
                  </a:tcPr>
                </a:tc>
                <a:tc>
                  <a:txBody>
                    <a:bodyPr/>
                    <a:lstStyle/>
                    <a:p>
                      <a:pPr algn="r"/>
                      <a:r>
                        <a:rPr lang="en-US" sz="3200" dirty="0">
                          <a:latin typeface="Arial" panose="020B0604020202020204" pitchFamily="34" charset="0"/>
                          <a:cs typeface="Arial" panose="020B0604020202020204" pitchFamily="34" charset="0"/>
                        </a:rPr>
                        <a:t>18.7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8FC"/>
                    </a:solidFill>
                  </a:tcPr>
                </a:tc>
                <a:tc>
                  <a:txBody>
                    <a:bodyPr/>
                    <a:lstStyle/>
                    <a:p>
                      <a:pPr algn="r"/>
                      <a:endParaRPr 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11476032"/>
                  </a:ext>
                </a:extLst>
              </a:tr>
            </a:tbl>
          </a:graphicData>
        </a:graphic>
      </p:graphicFrame>
      <p:grpSp>
        <p:nvGrpSpPr>
          <p:cNvPr id="15360" name="Group 15359">
            <a:extLst>
              <a:ext uri="{FF2B5EF4-FFF2-40B4-BE49-F238E27FC236}">
                <a16:creationId xmlns:a16="http://schemas.microsoft.com/office/drawing/2014/main" id="{7265379C-29D4-18E4-CA66-177D3F28350F}"/>
              </a:ext>
            </a:extLst>
          </p:cNvPr>
          <p:cNvGrpSpPr/>
          <p:nvPr/>
        </p:nvGrpSpPr>
        <p:grpSpPr>
          <a:xfrm>
            <a:off x="21651367" y="5196922"/>
            <a:ext cx="11417685" cy="3437880"/>
            <a:chOff x="8840402" y="14758412"/>
            <a:chExt cx="11417685" cy="3437880"/>
          </a:xfrm>
        </p:grpSpPr>
        <p:pic>
          <p:nvPicPr>
            <p:cNvPr id="1082" name="Picture 1081">
              <a:extLst>
                <a:ext uri="{FF2B5EF4-FFF2-40B4-BE49-F238E27FC236}">
                  <a16:creationId xmlns:a16="http://schemas.microsoft.com/office/drawing/2014/main" id="{A8112CD8-BCAD-CA8C-7B60-56AE4F62CA74}"/>
                </a:ext>
              </a:extLst>
            </p:cNvPr>
            <p:cNvPicPr>
              <a:picLocks noChangeAspect="1"/>
            </p:cNvPicPr>
            <p:nvPr/>
          </p:nvPicPr>
          <p:blipFill>
            <a:blip r:embed="rId18"/>
            <a:srcRect b="2497"/>
            <a:stretch/>
          </p:blipFill>
          <p:spPr>
            <a:xfrm>
              <a:off x="19355087" y="14758412"/>
              <a:ext cx="903000" cy="3287778"/>
            </a:xfrm>
            <a:prstGeom prst="rect">
              <a:avLst/>
            </a:prstGeom>
          </p:spPr>
        </p:pic>
        <p:pic>
          <p:nvPicPr>
            <p:cNvPr id="1084" name="Picture 1083" descr="A picture containing outdoor object, honeycomb&#10;&#10;AI-generated content may be incorrect.">
              <a:extLst>
                <a:ext uri="{FF2B5EF4-FFF2-40B4-BE49-F238E27FC236}">
                  <a16:creationId xmlns:a16="http://schemas.microsoft.com/office/drawing/2014/main" id="{B867E7E2-C0F5-ACE4-E898-857AF45DA67B}"/>
                </a:ext>
              </a:extLst>
            </p:cNvPr>
            <p:cNvPicPr>
              <a:picLocks noChangeAspect="1"/>
            </p:cNvPicPr>
            <p:nvPr/>
          </p:nvPicPr>
          <p:blipFill rotWithShape="1">
            <a:blip r:embed="rId19"/>
            <a:srcRect l="46271" t="4774" r="16351" b="4743"/>
            <a:stretch/>
          </p:blipFill>
          <p:spPr>
            <a:xfrm>
              <a:off x="14846688" y="15541184"/>
              <a:ext cx="2224894" cy="2430106"/>
            </a:xfrm>
            <a:prstGeom prst="rect">
              <a:avLst/>
            </a:prstGeom>
            <a:ln w="57150">
              <a:noFill/>
            </a:ln>
          </p:spPr>
        </p:pic>
        <p:pic>
          <p:nvPicPr>
            <p:cNvPr id="1086" name="Picture 1085" descr="A picture containing outdoor object, honeycomb&#10;&#10;AI-generated content may be incorrect.">
              <a:extLst>
                <a:ext uri="{FF2B5EF4-FFF2-40B4-BE49-F238E27FC236}">
                  <a16:creationId xmlns:a16="http://schemas.microsoft.com/office/drawing/2014/main" id="{679FCEC5-96D6-C4DF-DABD-467CCA575A39}"/>
                </a:ext>
              </a:extLst>
            </p:cNvPr>
            <p:cNvPicPr>
              <a:picLocks noChangeAspect="1"/>
            </p:cNvPicPr>
            <p:nvPr/>
          </p:nvPicPr>
          <p:blipFill rotWithShape="1">
            <a:blip r:embed="rId20"/>
            <a:srcRect l="46272" t="4560" r="16350" b="4958"/>
            <a:stretch/>
          </p:blipFill>
          <p:spPr>
            <a:xfrm>
              <a:off x="12602257" y="15533564"/>
              <a:ext cx="2224894" cy="2430106"/>
            </a:xfrm>
            <a:prstGeom prst="rect">
              <a:avLst/>
            </a:prstGeom>
            <a:ln w="57150">
              <a:noFill/>
            </a:ln>
          </p:spPr>
        </p:pic>
        <p:pic>
          <p:nvPicPr>
            <p:cNvPr id="15424" name="Picture 15423" descr="A screenshot of a computer&#10;&#10;AI-generated content may be incorrect.">
              <a:extLst>
                <a:ext uri="{FF2B5EF4-FFF2-40B4-BE49-F238E27FC236}">
                  <a16:creationId xmlns:a16="http://schemas.microsoft.com/office/drawing/2014/main" id="{AB6B504A-8B10-DC73-0C01-D2A740005DB4}"/>
                </a:ext>
              </a:extLst>
            </p:cNvPr>
            <p:cNvPicPr>
              <a:picLocks noChangeAspect="1"/>
            </p:cNvPicPr>
            <p:nvPr/>
          </p:nvPicPr>
          <p:blipFill rotWithShape="1">
            <a:blip r:embed="rId21"/>
            <a:srcRect l="46272" t="4561" r="16350" b="4957"/>
            <a:stretch/>
          </p:blipFill>
          <p:spPr>
            <a:xfrm>
              <a:off x="17091119" y="15541184"/>
              <a:ext cx="2224894" cy="2430107"/>
            </a:xfrm>
            <a:prstGeom prst="rect">
              <a:avLst/>
            </a:prstGeom>
            <a:ln w="57150">
              <a:noFill/>
            </a:ln>
          </p:spPr>
        </p:pic>
        <p:sp>
          <p:nvSpPr>
            <p:cNvPr id="1052" name="TextBox 1051">
              <a:extLst>
                <a:ext uri="{FF2B5EF4-FFF2-40B4-BE49-F238E27FC236}">
                  <a16:creationId xmlns:a16="http://schemas.microsoft.com/office/drawing/2014/main" id="{8A20750B-6766-D5E3-A867-33BEF57922E3}"/>
                </a:ext>
              </a:extLst>
            </p:cNvPr>
            <p:cNvSpPr txBox="1"/>
            <p:nvPr/>
          </p:nvSpPr>
          <p:spPr>
            <a:xfrm>
              <a:off x="15080913" y="14796296"/>
              <a:ext cx="2013680" cy="830997"/>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PM 3 DOF + SM 4 DOF</a:t>
              </a:r>
            </a:p>
          </p:txBody>
        </p:sp>
        <p:sp>
          <p:nvSpPr>
            <p:cNvPr id="1051" name="TextBox 1050">
              <a:extLst>
                <a:ext uri="{FF2B5EF4-FFF2-40B4-BE49-F238E27FC236}">
                  <a16:creationId xmlns:a16="http://schemas.microsoft.com/office/drawing/2014/main" id="{ECE668E6-A87D-4AF6-E03F-28D585F00E8B}"/>
                </a:ext>
              </a:extLst>
            </p:cNvPr>
            <p:cNvSpPr txBox="1"/>
            <p:nvPr/>
          </p:nvSpPr>
          <p:spPr>
            <a:xfrm>
              <a:off x="17462301" y="14796296"/>
              <a:ext cx="2013681" cy="830997"/>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PM 5 DOF + SM 5 DOF</a:t>
              </a:r>
            </a:p>
          </p:txBody>
        </p:sp>
        <p:sp>
          <p:nvSpPr>
            <p:cNvPr id="1050" name="TextBox 1049">
              <a:extLst>
                <a:ext uri="{FF2B5EF4-FFF2-40B4-BE49-F238E27FC236}">
                  <a16:creationId xmlns:a16="http://schemas.microsoft.com/office/drawing/2014/main" id="{F6B9A20B-2717-6E5A-3A16-E07AC34D2639}"/>
                </a:ext>
              </a:extLst>
            </p:cNvPr>
            <p:cNvSpPr txBox="1"/>
            <p:nvPr/>
          </p:nvSpPr>
          <p:spPr>
            <a:xfrm>
              <a:off x="12672346" y="15167061"/>
              <a:ext cx="160573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PM 5 DOF</a:t>
              </a:r>
            </a:p>
          </p:txBody>
        </p:sp>
        <p:pic>
          <p:nvPicPr>
            <p:cNvPr id="58" name="Picture 57">
              <a:extLst>
                <a:ext uri="{FF2B5EF4-FFF2-40B4-BE49-F238E27FC236}">
                  <a16:creationId xmlns:a16="http://schemas.microsoft.com/office/drawing/2014/main" id="{68778804-1D96-BD20-2B5A-450B646DD20B}"/>
                </a:ext>
              </a:extLst>
            </p:cNvPr>
            <p:cNvPicPr>
              <a:picLocks noChangeAspect="1"/>
            </p:cNvPicPr>
            <p:nvPr/>
          </p:nvPicPr>
          <p:blipFill>
            <a:blip r:embed="rId22"/>
            <a:srcRect r="7527"/>
            <a:stretch/>
          </p:blipFill>
          <p:spPr>
            <a:xfrm>
              <a:off x="10961736" y="15202286"/>
              <a:ext cx="940493" cy="2994006"/>
            </a:xfrm>
            <a:prstGeom prst="rect">
              <a:avLst/>
            </a:prstGeom>
          </p:spPr>
        </p:pic>
        <p:pic>
          <p:nvPicPr>
            <p:cNvPr id="60" name="Picture 59" descr="A picture containing outdoor object, honeycomb, green&#10;&#10;AI-generated content may be incorrect.">
              <a:extLst>
                <a:ext uri="{FF2B5EF4-FFF2-40B4-BE49-F238E27FC236}">
                  <a16:creationId xmlns:a16="http://schemas.microsoft.com/office/drawing/2014/main" id="{0EEB7C6C-1422-1E39-026D-DD03B52A37D8}"/>
                </a:ext>
              </a:extLst>
            </p:cNvPr>
            <p:cNvPicPr>
              <a:picLocks noChangeAspect="1"/>
            </p:cNvPicPr>
            <p:nvPr/>
          </p:nvPicPr>
          <p:blipFill>
            <a:blip r:embed="rId23"/>
            <a:srcRect l="4060" r="26515"/>
            <a:stretch/>
          </p:blipFill>
          <p:spPr>
            <a:xfrm>
              <a:off x="8840402" y="15520357"/>
              <a:ext cx="2208363" cy="2438095"/>
            </a:xfrm>
            <a:prstGeom prst="rect">
              <a:avLst/>
            </a:prstGeom>
          </p:spPr>
        </p:pic>
        <p:sp>
          <p:nvSpPr>
            <p:cNvPr id="62" name="Arrow: Right 61">
              <a:extLst>
                <a:ext uri="{FF2B5EF4-FFF2-40B4-BE49-F238E27FC236}">
                  <a16:creationId xmlns:a16="http://schemas.microsoft.com/office/drawing/2014/main" id="{DD2D401C-E303-3F59-E217-91A475706502}"/>
                </a:ext>
              </a:extLst>
            </p:cNvPr>
            <p:cNvSpPr/>
            <p:nvPr/>
          </p:nvSpPr>
          <p:spPr>
            <a:xfrm>
              <a:off x="11941303" y="16481758"/>
              <a:ext cx="611035" cy="3730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391" name="TextBox 15390">
            <a:extLst>
              <a:ext uri="{FF2B5EF4-FFF2-40B4-BE49-F238E27FC236}">
                <a16:creationId xmlns:a16="http://schemas.microsoft.com/office/drawing/2014/main" id="{425B91EA-6DBB-E10C-46D5-D95EEEDD2340}"/>
              </a:ext>
            </a:extLst>
          </p:cNvPr>
          <p:cNvSpPr txBox="1"/>
          <p:nvPr/>
        </p:nvSpPr>
        <p:spPr>
          <a:xfrm>
            <a:off x="34316448" y="22686812"/>
            <a:ext cx="7275020" cy="3970318"/>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In our parametric studies, we found that bandwidth was not a driving factor in phase retrieval  accuracy.</a:t>
            </a:r>
          </a:p>
          <a:p>
            <a:r>
              <a:rPr lang="en-US" sz="3600" dirty="0">
                <a:latin typeface="Arial" panose="020B0604020202020204" pitchFamily="34" charset="0"/>
                <a:cs typeface="Arial" panose="020B0604020202020204" pitchFamily="34" charset="0"/>
              </a:rPr>
              <a:t>If we increase the bandwidth and factor in the RMS relaxation for LO control, we get:</a:t>
            </a:r>
          </a:p>
        </p:txBody>
      </p:sp>
      <p:sp>
        <p:nvSpPr>
          <p:cNvPr id="15394" name="TextBox 15393">
            <a:extLst>
              <a:ext uri="{FF2B5EF4-FFF2-40B4-BE49-F238E27FC236}">
                <a16:creationId xmlns:a16="http://schemas.microsoft.com/office/drawing/2014/main" id="{03729F87-57D9-C378-E6B5-CF7628392B58}"/>
              </a:ext>
            </a:extLst>
          </p:cNvPr>
          <p:cNvSpPr txBox="1"/>
          <p:nvPr/>
        </p:nvSpPr>
        <p:spPr>
          <a:xfrm>
            <a:off x="613822" y="38796832"/>
            <a:ext cx="11304821" cy="2862322"/>
          </a:xfrm>
          <a:prstGeom prst="rect">
            <a:avLst/>
          </a:prstGeom>
          <a:noFill/>
          <a:ln w="19050">
            <a:noFill/>
          </a:ln>
        </p:spPr>
        <p:txBody>
          <a:bodyPr wrap="square" rtlCol="0">
            <a:spAutoFit/>
          </a:bodyPr>
          <a:lstStyle/>
          <a:p>
            <a:r>
              <a:rPr lang="en-US" sz="3600" b="1" dirty="0">
                <a:latin typeface="Arial" panose="020B0604020202020204" pitchFamily="34" charset="0"/>
                <a:cs typeface="Arial" panose="020B0604020202020204" pitchFamily="34" charset="0"/>
              </a:rPr>
              <a:t>Proposed Hardware: </a:t>
            </a:r>
          </a:p>
          <a:p>
            <a:r>
              <a:rPr lang="en-US" sz="3600" b="1" dirty="0" err="1">
                <a:latin typeface="Arial" panose="020B0604020202020204" pitchFamily="34" charset="0"/>
                <a:cs typeface="Arial" panose="020B0604020202020204" pitchFamily="34" charset="0"/>
              </a:rPr>
              <a:t>Gaisler</a:t>
            </a:r>
            <a:r>
              <a:rPr lang="en-US" sz="3600" b="1" dirty="0">
                <a:latin typeface="Arial" panose="020B0604020202020204" pitchFamily="34" charset="0"/>
                <a:cs typeface="Arial" panose="020B0604020202020204" pitchFamily="34" charset="0"/>
              </a:rPr>
              <a:t> GR765 with NOEL-V </a:t>
            </a: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6.95 seconds to compute 10 iterations per star </a:t>
            </a: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45 MB memory needed per star </a:t>
            </a:r>
          </a:p>
          <a:p>
            <a:pPr lvl="1"/>
            <a:r>
              <a:rPr lang="en-US" sz="3600" dirty="0">
                <a:latin typeface="Arial" panose="020B0604020202020204" pitchFamily="34" charset="0"/>
                <a:cs typeface="Arial" panose="020B0604020202020204" pitchFamily="34" charset="0"/>
              </a:rPr>
              <a:t>→Use RAM to overcome 4 MiB L2 cache limitation</a:t>
            </a:r>
          </a:p>
        </p:txBody>
      </p:sp>
      <p:sp>
        <p:nvSpPr>
          <p:cNvPr id="15396" name="TextBox 20">
            <a:extLst>
              <a:ext uri="{FF2B5EF4-FFF2-40B4-BE49-F238E27FC236}">
                <a16:creationId xmlns:a16="http://schemas.microsoft.com/office/drawing/2014/main" id="{C4B4FDEC-40A3-422C-921F-209C347C74F9}"/>
              </a:ext>
            </a:extLst>
          </p:cNvPr>
          <p:cNvSpPr txBox="1"/>
          <p:nvPr/>
        </p:nvSpPr>
        <p:spPr>
          <a:xfrm>
            <a:off x="28109051" y="37194645"/>
            <a:ext cx="11600352" cy="3995602"/>
          </a:xfrm>
          <a:prstGeom prst="rect">
            <a:avLst/>
          </a:prstGeom>
          <a:noFill/>
          <a:ln w="0">
            <a:noFill/>
          </a:ln>
        </p:spPr>
        <p:txBody>
          <a:bodyPr lIns="90000" tIns="45000" rIns="90000" bIns="4500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3600" b="1" u="sng" kern="0" dirty="0">
                <a:latin typeface="Arial" panose="020B0604020202020204" pitchFamily="34" charset="0"/>
                <a:cs typeface="Arial" panose="020B0604020202020204" pitchFamily="34" charset="0"/>
              </a:rPr>
              <a:t>Future Work: </a:t>
            </a:r>
          </a:p>
          <a:p>
            <a:pPr marL="571500" indent="-571500">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Conduct trade studies for additional (and future) EAC designs</a:t>
            </a:r>
          </a:p>
          <a:p>
            <a:pPr marL="571500" indent="-571500">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Integrate results from phase retrieval studies to simulate more realistic control outcomes</a:t>
            </a:r>
          </a:p>
          <a:p>
            <a:pPr marL="571500" indent="-571500">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Developing RISC-V phase retrieval tools </a:t>
            </a:r>
          </a:p>
        </p:txBody>
      </p:sp>
      <p:sp>
        <p:nvSpPr>
          <p:cNvPr id="15398" name="TextBox 15397">
            <a:extLst>
              <a:ext uri="{FF2B5EF4-FFF2-40B4-BE49-F238E27FC236}">
                <a16:creationId xmlns:a16="http://schemas.microsoft.com/office/drawing/2014/main" id="{38EFEA13-2BC3-4154-67CE-DF503001E851}"/>
              </a:ext>
            </a:extLst>
          </p:cNvPr>
          <p:cNvSpPr txBox="1"/>
          <p:nvPr/>
        </p:nvSpPr>
        <p:spPr>
          <a:xfrm>
            <a:off x="14745143" y="12998578"/>
            <a:ext cx="7366484" cy="3970318"/>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We looked at the hexagonal segmented EAC-1 and keystone segmented EAC-3 designs. </a:t>
            </a:r>
          </a:p>
          <a:p>
            <a:r>
              <a:rPr lang="en-US" sz="3600" dirty="0">
                <a:latin typeface="Arial" panose="020B0604020202020204" pitchFamily="34" charset="0"/>
                <a:cs typeface="Arial" panose="020B0604020202020204" pitchFamily="34" charset="0"/>
              </a:rPr>
              <a:t>We took into consideration the instrument FOV size and layouts to conduct our sky dependent studies.  </a:t>
            </a:r>
          </a:p>
        </p:txBody>
      </p:sp>
      <p:sp>
        <p:nvSpPr>
          <p:cNvPr id="15399" name="TextBox 15398">
            <a:extLst>
              <a:ext uri="{FF2B5EF4-FFF2-40B4-BE49-F238E27FC236}">
                <a16:creationId xmlns:a16="http://schemas.microsoft.com/office/drawing/2014/main" id="{A68740F2-C769-1577-9FC0-E1D6DB9CFE5B}"/>
              </a:ext>
            </a:extLst>
          </p:cNvPr>
          <p:cNvSpPr txBox="1"/>
          <p:nvPr/>
        </p:nvSpPr>
        <p:spPr>
          <a:xfrm>
            <a:off x="14719205" y="9068595"/>
            <a:ext cx="17672549" cy="3970318"/>
          </a:xfrm>
          <a:prstGeom prst="rect">
            <a:avLst/>
          </a:prstGeom>
          <a:noFill/>
        </p:spPr>
        <p:txBody>
          <a:bodyPr wrap="square" rtlCol="0">
            <a:spAutoFit/>
          </a:bodyPr>
          <a:lstStyle/>
          <a:p>
            <a:r>
              <a:rPr lang="en-US" sz="3600" dirty="0">
                <a:solidFill>
                  <a:srgbClr val="000000"/>
                </a:solidFill>
                <a:latin typeface="Arial" panose="020B0604020202020204" pitchFamily="34" charset="0"/>
              </a:rPr>
              <a:t>For our out-of-field wavefront sensor studies, we compared the performance of segment-level piston, tip, and tilt of the primary mirror (PM) and global secondary mirror (SM) control for two EACs. Previous parametric studies showed that phase retrieval accuracy is not heavily influenced by things like bandwidth, wavelength, or number of stars, but an out-of-field system will be dependent on the stars available in the sky area around the target star.</a:t>
            </a:r>
            <a:endParaRPr lang="en-US" sz="3600" b="0" i="0" u="none" strike="noStrike" dirty="0">
              <a:solidFill>
                <a:srgbClr val="000000"/>
              </a:solidFill>
              <a:effectLst/>
              <a:latin typeface="Arial" panose="020B0604020202020204" pitchFamily="34" charset="0"/>
            </a:endParaRPr>
          </a:p>
          <a:p>
            <a:endParaRPr lang="en-US" sz="3600" dirty="0">
              <a:latin typeface="Arial" panose="020B0604020202020204" pitchFamily="34" charset="0"/>
              <a:cs typeface="Arial" panose="020B0604020202020204" pitchFamily="34" charset="0"/>
            </a:endParaRPr>
          </a:p>
        </p:txBody>
      </p:sp>
      <p:sp>
        <p:nvSpPr>
          <p:cNvPr id="15403" name="TextBox 15402">
            <a:extLst>
              <a:ext uri="{FF2B5EF4-FFF2-40B4-BE49-F238E27FC236}">
                <a16:creationId xmlns:a16="http://schemas.microsoft.com/office/drawing/2014/main" id="{248BEC27-2EE8-A2CF-333E-F2CBDF0804F2}"/>
              </a:ext>
            </a:extLst>
          </p:cNvPr>
          <p:cNvSpPr txBox="1"/>
          <p:nvPr/>
        </p:nvSpPr>
        <p:spPr>
          <a:xfrm>
            <a:off x="14719206" y="5655461"/>
            <a:ext cx="6880030" cy="3416320"/>
          </a:xfrm>
          <a:prstGeom prst="rect">
            <a:avLst/>
          </a:prstGeom>
          <a:noFill/>
        </p:spPr>
        <p:txBody>
          <a:bodyPr wrap="square" rtlCol="0">
            <a:spAutoFit/>
          </a:bodyPr>
          <a:lstStyle/>
          <a:p>
            <a:r>
              <a:rPr lang="en-US" sz="3600" b="0" i="0" u="none" strike="noStrike" dirty="0">
                <a:solidFill>
                  <a:srgbClr val="000000"/>
                </a:solidFill>
                <a:effectLst/>
                <a:latin typeface="Arial" panose="020B0604020202020204" pitchFamily="34" charset="0"/>
              </a:rPr>
              <a:t>We investigated “perfect” control over different degrees of freedom, and it shows that using a joint primary + secondary mirror control scheme gives promising performance. </a:t>
            </a:r>
            <a:endParaRPr lang="en-US" sz="3600" dirty="0">
              <a:latin typeface="Arial" panose="020B0604020202020204" pitchFamily="34" charset="0"/>
              <a:cs typeface="Arial" panose="020B0604020202020204" pitchFamily="34" charset="0"/>
            </a:endParaRPr>
          </a:p>
        </p:txBody>
      </p:sp>
      <p:pic>
        <p:nvPicPr>
          <p:cNvPr id="15405" name="Picture 2">
            <a:extLst>
              <a:ext uri="{FF2B5EF4-FFF2-40B4-BE49-F238E27FC236}">
                <a16:creationId xmlns:a16="http://schemas.microsoft.com/office/drawing/2014/main" id="{1BC2D2D1-6B4A-F7EB-4D14-A6008B42BB1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492142" y="5189178"/>
            <a:ext cx="8454170" cy="1055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BE7A27B-9ACF-AE2B-D4E9-B234D3AEC9C4}"/>
              </a:ext>
            </a:extLst>
          </p:cNvPr>
          <p:cNvSpPr txBox="1"/>
          <p:nvPr/>
        </p:nvSpPr>
        <p:spPr>
          <a:xfrm>
            <a:off x="22555200" y="17983200"/>
            <a:ext cx="6288901" cy="1077218"/>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HRI – High Resolution Instrument</a:t>
            </a:r>
          </a:p>
          <a:p>
            <a:r>
              <a:rPr lang="en-US" sz="3200" dirty="0">
                <a:latin typeface="Arial" panose="020B0604020202020204" pitchFamily="34" charset="0"/>
                <a:cs typeface="Arial" panose="020B0604020202020204" pitchFamily="34" charset="0"/>
              </a:rPr>
              <a:t>GI – Guider Instrument </a:t>
            </a:r>
          </a:p>
        </p:txBody>
      </p:sp>
      <p:sp>
        <p:nvSpPr>
          <p:cNvPr id="3" name="TextBox 2">
            <a:extLst>
              <a:ext uri="{FF2B5EF4-FFF2-40B4-BE49-F238E27FC236}">
                <a16:creationId xmlns:a16="http://schemas.microsoft.com/office/drawing/2014/main" id="{184246F0-ADFC-4D22-E495-C80EBBC73297}"/>
              </a:ext>
            </a:extLst>
          </p:cNvPr>
          <p:cNvSpPr txBox="1"/>
          <p:nvPr/>
        </p:nvSpPr>
        <p:spPr>
          <a:xfrm>
            <a:off x="34419344" y="707922"/>
            <a:ext cx="7526968" cy="1200329"/>
          </a:xfrm>
          <a:prstGeom prst="rect">
            <a:avLst/>
          </a:prstGeom>
          <a:noFill/>
        </p:spPr>
        <p:txBody>
          <a:bodyPr wrap="square" rtlCol="0">
            <a:spAutoFit/>
          </a:bodyPr>
          <a:lstStyle/>
          <a:p>
            <a:r>
              <a:rPr lang="en-US" sz="3600" dirty="0"/>
              <a:t>1: NASA GSFC</a:t>
            </a:r>
          </a:p>
          <a:p>
            <a:r>
              <a:rPr lang="en-US" sz="3600" b="0" i="0" u="none" strike="noStrike" dirty="0">
                <a:solidFill>
                  <a:srgbClr val="000000"/>
                </a:solidFill>
                <a:effectLst/>
                <a:latin typeface="Calibri" panose="020F0502020204030204" pitchFamily="34" charset="0"/>
              </a:rPr>
              <a:t>2: Genesis Engineering Solutions, Inc.</a:t>
            </a:r>
            <a:r>
              <a:rPr lang="en-US" sz="3600" dirty="0"/>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4">
      <a:dk1>
        <a:sysClr val="windowText" lastClr="000000"/>
      </a:dk1>
      <a:lt1>
        <a:sysClr val="window" lastClr="FFFFFF"/>
      </a:lt1>
      <a:dk2>
        <a:srgbClr val="212121"/>
      </a:dk2>
      <a:lt2>
        <a:srgbClr val="EBEBEB"/>
      </a:lt2>
      <a:accent1>
        <a:srgbClr val="0B4183"/>
      </a:accent1>
      <a:accent2>
        <a:srgbClr val="92D050"/>
      </a:accent2>
      <a:accent3>
        <a:srgbClr val="FFC000"/>
      </a:accent3>
      <a:accent4>
        <a:srgbClr val="7E0000"/>
      </a:accent4>
      <a:accent5>
        <a:srgbClr val="A50021"/>
      </a:accent5>
      <a:accent6>
        <a:srgbClr val="6522AE"/>
      </a:accent6>
      <a:hlink>
        <a:srgbClr val="0070C0"/>
      </a:hlink>
      <a:folHlink>
        <a:srgbClr val="00206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55659</TotalTime>
  <Words>1063</Words>
  <Application>Microsoft Office PowerPoint</Application>
  <PresentationFormat>Custom</PresentationFormat>
  <Paragraphs>226</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Book Antiqua</vt:lpstr>
      <vt:lpstr>Calibri</vt:lpstr>
      <vt:lpstr>Cambria Math</vt:lpstr>
      <vt:lpstr>Corbel</vt:lpstr>
      <vt:lpstr>Times</vt:lpstr>
      <vt:lpstr>Wingdings</vt:lpstr>
      <vt:lpstr>Parallax</vt:lpstr>
      <vt:lpstr>Onboard Phase Retrieval  for Habitable Worlds Observatory</vt:lpstr>
    </vt:vector>
  </TitlesOfParts>
  <Company>Intellisource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GSFC Automated Move Request</dc:title>
  <dc:creator>ODIN</dc:creator>
  <cp:lastModifiedBy>Jurling, Alden S. (GSFC-5510)</cp:lastModifiedBy>
  <cp:revision>164</cp:revision>
  <cp:lastPrinted>2025-08-01T13:43:58Z</cp:lastPrinted>
  <dcterms:created xsi:type="dcterms:W3CDTF">2002-10-24T15:57:24Z</dcterms:created>
  <dcterms:modified xsi:type="dcterms:W3CDTF">2025-08-01T13:44:07Z</dcterms:modified>
</cp:coreProperties>
</file>