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78" r:id="rId5"/>
    <p:sldId id="275" r:id="rId6"/>
    <p:sldId id="279" r:id="rId7"/>
    <p:sldId id="304" r:id="rId8"/>
    <p:sldId id="284" r:id="rId9"/>
    <p:sldId id="306" r:id="rId10"/>
    <p:sldId id="320" r:id="rId11"/>
    <p:sldId id="314" r:id="rId12"/>
    <p:sldId id="282" r:id="rId13"/>
    <p:sldId id="322" r:id="rId14"/>
    <p:sldId id="321" r:id="rId15"/>
    <p:sldId id="315" r:id="rId16"/>
    <p:sldId id="331" r:id="rId17"/>
    <p:sldId id="318" r:id="rId18"/>
    <p:sldId id="332" r:id="rId19"/>
    <p:sldId id="335" r:id="rId20"/>
    <p:sldId id="299" r:id="rId21"/>
    <p:sldId id="285" r:id="rId22"/>
    <p:sldId id="290" r:id="rId23"/>
    <p:sldId id="334" r:id="rId24"/>
    <p:sldId id="303" r:id="rId25"/>
    <p:sldId id="302" r:id="rId26"/>
    <p:sldId id="305" r:id="rId27"/>
    <p:sldId id="330" r:id="rId28"/>
  </p:sldIdLst>
  <p:sldSz cx="12192000" cy="6858000"/>
  <p:notesSz cx="7302500" cy="95885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9B11519-74D3-4A6B-B40C-DEF2D24878BA}">
          <p14:sldIdLst>
            <p14:sldId id="278"/>
          </p14:sldIdLst>
        </p14:section>
        <p14:section name="Payload Overview" id="{66747D91-7C6B-4AF0-9CDF-FF0BAED8F8DE}">
          <p14:sldIdLst>
            <p14:sldId id="275"/>
            <p14:sldId id="279"/>
          </p14:sldIdLst>
        </p14:section>
        <p14:section name="Protoqual Testing" id="{273B6F60-E371-4CA7-963A-8FA0CE0C82E7}">
          <p14:sldIdLst>
            <p14:sldId id="304"/>
          </p14:sldIdLst>
        </p14:section>
        <p14:section name="Flight" id="{53FC7F34-81C0-4C62-8506-47801C1B73B7}">
          <p14:sldIdLst>
            <p14:sldId id="284"/>
            <p14:sldId id="306"/>
            <p14:sldId id="320"/>
            <p14:sldId id="314"/>
          </p14:sldIdLst>
        </p14:section>
        <p14:section name="Thermal Model" id="{609876D9-6900-429C-8EA7-078C355D5A13}">
          <p14:sldIdLst>
            <p14:sldId id="282"/>
            <p14:sldId id="322"/>
            <p14:sldId id="321"/>
            <p14:sldId id="315"/>
            <p14:sldId id="331"/>
            <p14:sldId id="318"/>
            <p14:sldId id="332"/>
            <p14:sldId id="335"/>
          </p14:sldIdLst>
        </p14:section>
        <p14:section name="Conclusions" id="{0E8B3B96-02CF-4F0C-B19C-0995AA8D2B78}">
          <p14:sldIdLst>
            <p14:sldId id="299"/>
            <p14:sldId id="285"/>
          </p14:sldIdLst>
        </p14:section>
        <p14:section name="Backup" id="{9ADB18B8-B630-46B7-B97A-B03D088CB2EE}">
          <p14:sldIdLst>
            <p14:sldId id="290"/>
            <p14:sldId id="334"/>
            <p14:sldId id="303"/>
            <p14:sldId id="302"/>
            <p14:sldId id="305"/>
            <p14:sldId id="3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5442B4-804C-ADFD-F768-582B66B435CD}" name="Gilligan, Ryan P. (GRC-LTF0)" initials="G(" userId="S::rgilliga@ndc.nasa.gov::fa511eb3-9f8d-4fa1-b2cd-89a5c1c047f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5"/>
    <a:srgbClr val="0060BC"/>
    <a:srgbClr val="FF4605"/>
    <a:srgbClr val="333399"/>
    <a:srgbClr val="2B2B82"/>
    <a:srgbClr val="B0B3F6"/>
    <a:srgbClr val="5F5F5F"/>
    <a:srgbClr val="DDDDDD"/>
    <a:srgbClr val="777777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1F7146-1DA4-4505-BCA0-06CB04684E05}" v="15" dt="2025-07-25T16:14:03.3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58" autoAdjust="0"/>
    <p:restoredTop sz="96726" autoAdjust="0"/>
  </p:normalViewPr>
  <p:slideViewPr>
    <p:cSldViewPr snapToGrid="0">
      <p:cViewPr varScale="1">
        <p:scale>
          <a:sx n="105" d="100"/>
          <a:sy n="105" d="100"/>
        </p:scale>
        <p:origin x="182" y="62"/>
      </p:cViewPr>
      <p:guideLst>
        <p:guide orient="horz" pos="28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020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ung, Melissa S. (GRC-NEXY0)" userId="e6a3b8e3-22db-4d3e-aafb-c42fb9a7304b" providerId="ADAL" clId="{C01F7146-1DA4-4505-BCA0-06CB04684E05}"/>
    <pc:docChg chg="undo custSel addSld delSld modSld sldOrd modSection">
      <pc:chgData name="Young, Melissa S. (GRC-NEXY0)" userId="e6a3b8e3-22db-4d3e-aafb-c42fb9a7304b" providerId="ADAL" clId="{C01F7146-1DA4-4505-BCA0-06CB04684E05}" dt="2025-07-25T20:36:05.597" v="375" actId="22"/>
      <pc:docMkLst>
        <pc:docMk/>
      </pc:docMkLst>
      <pc:sldChg chg="addSp modSp mod">
        <pc:chgData name="Young, Melissa S. (GRC-NEXY0)" userId="e6a3b8e3-22db-4d3e-aafb-c42fb9a7304b" providerId="ADAL" clId="{C01F7146-1DA4-4505-BCA0-06CB04684E05}" dt="2025-07-25T16:14:03.343" v="310" actId="14100"/>
        <pc:sldMkLst>
          <pc:docMk/>
          <pc:sldMk cId="210634075" sldId="275"/>
        </pc:sldMkLst>
        <pc:spChg chg="mod">
          <ac:chgData name="Young, Melissa S. (GRC-NEXY0)" userId="e6a3b8e3-22db-4d3e-aafb-c42fb9a7304b" providerId="ADAL" clId="{C01F7146-1DA4-4505-BCA0-06CB04684E05}" dt="2025-07-24T19:41:58.915" v="42" actId="20577"/>
          <ac:spMkLst>
            <pc:docMk/>
            <pc:sldMk cId="210634075" sldId="275"/>
            <ac:spMk id="9" creationId="{CF7C2655-8CF6-4027-C0A2-5872239269E2}"/>
          </ac:spMkLst>
        </pc:spChg>
        <pc:picChg chg="add mod">
          <ac:chgData name="Young, Melissa S. (GRC-NEXY0)" userId="e6a3b8e3-22db-4d3e-aafb-c42fb9a7304b" providerId="ADAL" clId="{C01F7146-1DA4-4505-BCA0-06CB04684E05}" dt="2025-07-25T16:14:03.343" v="310" actId="14100"/>
          <ac:picMkLst>
            <pc:docMk/>
            <pc:sldMk cId="210634075" sldId="275"/>
            <ac:picMk id="3" creationId="{4D5F2DA4-1B51-3105-8399-33DEFC53501D}"/>
          </ac:picMkLst>
        </pc:picChg>
      </pc:sldChg>
      <pc:sldChg chg="addSp delSp mod">
        <pc:chgData name="Young, Melissa S. (GRC-NEXY0)" userId="e6a3b8e3-22db-4d3e-aafb-c42fb9a7304b" providerId="ADAL" clId="{C01F7146-1DA4-4505-BCA0-06CB04684E05}" dt="2025-07-25T20:36:05.597" v="375" actId="22"/>
        <pc:sldMkLst>
          <pc:docMk/>
          <pc:sldMk cId="628685908" sldId="278"/>
        </pc:sldMkLst>
        <pc:spChg chg="del">
          <ac:chgData name="Young, Melissa S. (GRC-NEXY0)" userId="e6a3b8e3-22db-4d3e-aafb-c42fb9a7304b" providerId="ADAL" clId="{C01F7146-1DA4-4505-BCA0-06CB04684E05}" dt="2025-07-24T19:34:41.414" v="0" actId="478"/>
          <ac:spMkLst>
            <pc:docMk/>
            <pc:sldMk cId="628685908" sldId="278"/>
            <ac:spMk id="2" creationId="{BB5A3195-5CCB-88F4-0229-CD3B2A90D4A2}"/>
          </ac:spMkLst>
        </pc:spChg>
        <pc:picChg chg="add">
          <ac:chgData name="Young, Melissa S. (GRC-NEXY0)" userId="e6a3b8e3-22db-4d3e-aafb-c42fb9a7304b" providerId="ADAL" clId="{C01F7146-1DA4-4505-BCA0-06CB04684E05}" dt="2025-07-25T20:36:05.597" v="375" actId="22"/>
          <ac:picMkLst>
            <pc:docMk/>
            <pc:sldMk cId="628685908" sldId="278"/>
            <ac:picMk id="3" creationId="{4475AC13-EF45-4042-612A-EDD5D0950ABA}"/>
          </ac:picMkLst>
        </pc:picChg>
      </pc:sldChg>
      <pc:sldChg chg="modSp mod modNotesTx">
        <pc:chgData name="Young, Melissa S. (GRC-NEXY0)" userId="e6a3b8e3-22db-4d3e-aafb-c42fb9a7304b" providerId="ADAL" clId="{C01F7146-1DA4-4505-BCA0-06CB04684E05}" dt="2025-07-25T16:14:45.227" v="315" actId="1076"/>
        <pc:sldMkLst>
          <pc:docMk/>
          <pc:sldMk cId="4269607714" sldId="279"/>
        </pc:sldMkLst>
        <pc:spChg chg="mod">
          <ac:chgData name="Young, Melissa S. (GRC-NEXY0)" userId="e6a3b8e3-22db-4d3e-aafb-c42fb9a7304b" providerId="ADAL" clId="{C01F7146-1DA4-4505-BCA0-06CB04684E05}" dt="2025-07-24T19:48:14.223" v="101" actId="20577"/>
          <ac:spMkLst>
            <pc:docMk/>
            <pc:sldMk cId="4269607714" sldId="279"/>
            <ac:spMk id="3" creationId="{391D80D7-4E50-BB0D-27F2-D256E33ABB41}"/>
          </ac:spMkLst>
        </pc:spChg>
        <pc:spChg chg="mod">
          <ac:chgData name="Young, Melissa S. (GRC-NEXY0)" userId="e6a3b8e3-22db-4d3e-aafb-c42fb9a7304b" providerId="ADAL" clId="{C01F7146-1DA4-4505-BCA0-06CB04684E05}" dt="2025-07-25T16:14:45.227" v="315" actId="1076"/>
          <ac:spMkLst>
            <pc:docMk/>
            <pc:sldMk cId="4269607714" sldId="279"/>
            <ac:spMk id="38" creationId="{2E7B32C5-1428-BCFC-F659-6AD28066AEB9}"/>
          </ac:spMkLst>
        </pc:spChg>
      </pc:sldChg>
      <pc:sldChg chg="ord">
        <pc:chgData name="Young, Melissa S. (GRC-NEXY0)" userId="e6a3b8e3-22db-4d3e-aafb-c42fb9a7304b" providerId="ADAL" clId="{C01F7146-1DA4-4505-BCA0-06CB04684E05}" dt="2025-07-24T19:44:24.380" v="93"/>
        <pc:sldMkLst>
          <pc:docMk/>
          <pc:sldMk cId="2863230973" sldId="282"/>
        </pc:sldMkLst>
      </pc:sldChg>
      <pc:sldChg chg="add del">
        <pc:chgData name="Young, Melissa S. (GRC-NEXY0)" userId="e6a3b8e3-22db-4d3e-aafb-c42fb9a7304b" providerId="ADAL" clId="{C01F7146-1DA4-4505-BCA0-06CB04684E05}" dt="2025-07-24T19:43:37.742" v="64" actId="47"/>
        <pc:sldMkLst>
          <pc:docMk/>
          <pc:sldMk cId="2070270861" sldId="283"/>
        </pc:sldMkLst>
      </pc:sldChg>
      <pc:sldChg chg="modSp mod">
        <pc:chgData name="Young, Melissa S. (GRC-NEXY0)" userId="e6a3b8e3-22db-4d3e-aafb-c42fb9a7304b" providerId="ADAL" clId="{C01F7146-1DA4-4505-BCA0-06CB04684E05}" dt="2025-07-24T19:43:23.080" v="63" actId="1076"/>
        <pc:sldMkLst>
          <pc:docMk/>
          <pc:sldMk cId="2356889588" sldId="285"/>
        </pc:sldMkLst>
        <pc:spChg chg="mod">
          <ac:chgData name="Young, Melissa S. (GRC-NEXY0)" userId="e6a3b8e3-22db-4d3e-aafb-c42fb9a7304b" providerId="ADAL" clId="{C01F7146-1DA4-4505-BCA0-06CB04684E05}" dt="2025-07-24T19:43:23.080" v="63" actId="1076"/>
          <ac:spMkLst>
            <pc:docMk/>
            <pc:sldMk cId="2356889588" sldId="285"/>
            <ac:spMk id="6" creationId="{3F4803FB-5257-3B00-F5C7-B492EEE6A84E}"/>
          </ac:spMkLst>
        </pc:spChg>
      </pc:sldChg>
      <pc:sldChg chg="modSp mod">
        <pc:chgData name="Young, Melissa S. (GRC-NEXY0)" userId="e6a3b8e3-22db-4d3e-aafb-c42fb9a7304b" providerId="ADAL" clId="{C01F7146-1DA4-4505-BCA0-06CB04684E05}" dt="2025-07-25T16:00:32.373" v="309" actId="20577"/>
        <pc:sldMkLst>
          <pc:docMk/>
          <pc:sldMk cId="2795637135" sldId="299"/>
        </pc:sldMkLst>
        <pc:spChg chg="mod">
          <ac:chgData name="Young, Melissa S. (GRC-NEXY0)" userId="e6a3b8e3-22db-4d3e-aafb-c42fb9a7304b" providerId="ADAL" clId="{C01F7146-1DA4-4505-BCA0-06CB04684E05}" dt="2025-07-25T16:00:32.373" v="309" actId="20577"/>
          <ac:spMkLst>
            <pc:docMk/>
            <pc:sldMk cId="2795637135" sldId="299"/>
            <ac:spMk id="9" creationId="{CF7C2655-8CF6-4027-C0A2-5872239269E2}"/>
          </ac:spMkLst>
        </pc:spChg>
      </pc:sldChg>
      <pc:sldChg chg="ord">
        <pc:chgData name="Young, Melissa S. (GRC-NEXY0)" userId="e6a3b8e3-22db-4d3e-aafb-c42fb9a7304b" providerId="ADAL" clId="{C01F7146-1DA4-4505-BCA0-06CB04684E05}" dt="2025-07-25T20:19:34.461" v="317"/>
        <pc:sldMkLst>
          <pc:docMk/>
          <pc:sldMk cId="372954203" sldId="302"/>
        </pc:sldMkLst>
      </pc:sldChg>
      <pc:sldChg chg="add del ord">
        <pc:chgData name="Young, Melissa S. (GRC-NEXY0)" userId="e6a3b8e3-22db-4d3e-aafb-c42fb9a7304b" providerId="ADAL" clId="{C01F7146-1DA4-4505-BCA0-06CB04684E05}" dt="2025-07-25T20:19:43.636" v="321"/>
        <pc:sldMkLst>
          <pc:docMk/>
          <pc:sldMk cId="1713121843" sldId="303"/>
        </pc:sldMkLst>
      </pc:sldChg>
      <pc:sldChg chg="ord">
        <pc:chgData name="Young, Melissa S. (GRC-NEXY0)" userId="e6a3b8e3-22db-4d3e-aafb-c42fb9a7304b" providerId="ADAL" clId="{C01F7146-1DA4-4505-BCA0-06CB04684E05}" dt="2025-07-25T20:19:34.461" v="317"/>
        <pc:sldMkLst>
          <pc:docMk/>
          <pc:sldMk cId="3891844633" sldId="304"/>
        </pc:sldMkLst>
      </pc:sldChg>
      <pc:sldChg chg="ord">
        <pc:chgData name="Young, Melissa S. (GRC-NEXY0)" userId="e6a3b8e3-22db-4d3e-aafb-c42fb9a7304b" providerId="ADAL" clId="{C01F7146-1DA4-4505-BCA0-06CB04684E05}" dt="2025-07-24T19:45:30.209" v="95"/>
        <pc:sldMkLst>
          <pc:docMk/>
          <pc:sldMk cId="1111842641" sldId="305"/>
        </pc:sldMkLst>
      </pc:sldChg>
      <pc:sldChg chg="modSp mod">
        <pc:chgData name="Young, Melissa S. (GRC-NEXY0)" userId="e6a3b8e3-22db-4d3e-aafb-c42fb9a7304b" providerId="ADAL" clId="{C01F7146-1DA4-4505-BCA0-06CB04684E05}" dt="2025-07-25T15:54:28.005" v="133" actId="20577"/>
        <pc:sldMkLst>
          <pc:docMk/>
          <pc:sldMk cId="165576520" sldId="314"/>
        </pc:sldMkLst>
        <pc:spChg chg="mod">
          <ac:chgData name="Young, Melissa S. (GRC-NEXY0)" userId="e6a3b8e3-22db-4d3e-aafb-c42fb9a7304b" providerId="ADAL" clId="{C01F7146-1DA4-4505-BCA0-06CB04684E05}" dt="2025-07-25T15:54:28.005" v="133" actId="20577"/>
          <ac:spMkLst>
            <pc:docMk/>
            <pc:sldMk cId="165576520" sldId="314"/>
            <ac:spMk id="9" creationId="{CF7C2655-8CF6-4027-C0A2-5872239269E2}"/>
          </ac:spMkLst>
        </pc:spChg>
      </pc:sldChg>
      <pc:sldChg chg="del">
        <pc:chgData name="Young, Melissa S. (GRC-NEXY0)" userId="e6a3b8e3-22db-4d3e-aafb-c42fb9a7304b" providerId="ADAL" clId="{C01F7146-1DA4-4505-BCA0-06CB04684E05}" dt="2025-07-24T19:39:13.703" v="32" actId="47"/>
        <pc:sldMkLst>
          <pc:docMk/>
          <pc:sldMk cId="148011143" sldId="316"/>
        </pc:sldMkLst>
      </pc:sldChg>
      <pc:sldChg chg="modSp mod">
        <pc:chgData name="Young, Melissa S. (GRC-NEXY0)" userId="e6a3b8e3-22db-4d3e-aafb-c42fb9a7304b" providerId="ADAL" clId="{C01F7146-1DA4-4505-BCA0-06CB04684E05}" dt="2025-07-25T15:55:48.760" v="134" actId="33524"/>
        <pc:sldMkLst>
          <pc:docMk/>
          <pc:sldMk cId="2693760946" sldId="318"/>
        </pc:sldMkLst>
        <pc:spChg chg="mod">
          <ac:chgData name="Young, Melissa S. (GRC-NEXY0)" userId="e6a3b8e3-22db-4d3e-aafb-c42fb9a7304b" providerId="ADAL" clId="{C01F7146-1DA4-4505-BCA0-06CB04684E05}" dt="2025-07-25T15:55:48.760" v="134" actId="33524"/>
          <ac:spMkLst>
            <pc:docMk/>
            <pc:sldMk cId="2693760946" sldId="318"/>
            <ac:spMk id="8" creationId="{26E89EED-F6D1-8F28-0CBF-A3E0986C1080}"/>
          </ac:spMkLst>
        </pc:spChg>
        <pc:spChg chg="mod">
          <ac:chgData name="Young, Melissa S. (GRC-NEXY0)" userId="e6a3b8e3-22db-4d3e-aafb-c42fb9a7304b" providerId="ADAL" clId="{C01F7146-1DA4-4505-BCA0-06CB04684E05}" dt="2025-07-24T19:46:33.377" v="96" actId="1076"/>
          <ac:spMkLst>
            <pc:docMk/>
            <pc:sldMk cId="2693760946" sldId="318"/>
            <ac:spMk id="13" creationId="{F55D975B-46BF-2817-BCCB-A0CA1E9EF7CC}"/>
          </ac:spMkLst>
        </pc:spChg>
      </pc:sldChg>
      <pc:sldChg chg="delSp modSp mod">
        <pc:chgData name="Young, Melissa S. (GRC-NEXY0)" userId="e6a3b8e3-22db-4d3e-aafb-c42fb9a7304b" providerId="ADAL" clId="{C01F7146-1DA4-4505-BCA0-06CB04684E05}" dt="2025-07-25T20:35:37.719" v="374" actId="108"/>
        <pc:sldMkLst>
          <pc:docMk/>
          <pc:sldMk cId="3878136807" sldId="322"/>
        </pc:sldMkLst>
        <pc:spChg chg="mod">
          <ac:chgData name="Young, Melissa S. (GRC-NEXY0)" userId="e6a3b8e3-22db-4d3e-aafb-c42fb9a7304b" providerId="ADAL" clId="{C01F7146-1DA4-4505-BCA0-06CB04684E05}" dt="2025-07-25T20:35:37.719" v="374" actId="108"/>
          <ac:spMkLst>
            <pc:docMk/>
            <pc:sldMk cId="3878136807" sldId="322"/>
            <ac:spMk id="6" creationId="{9B3EBC7B-07FE-970B-E605-09C3223A16D4}"/>
          </ac:spMkLst>
        </pc:spChg>
        <pc:spChg chg="mod">
          <ac:chgData name="Young, Melissa S. (GRC-NEXY0)" userId="e6a3b8e3-22db-4d3e-aafb-c42fb9a7304b" providerId="ADAL" clId="{C01F7146-1DA4-4505-BCA0-06CB04684E05}" dt="2025-07-24T19:37:04.188" v="19" actId="1076"/>
          <ac:spMkLst>
            <pc:docMk/>
            <pc:sldMk cId="3878136807" sldId="322"/>
            <ac:spMk id="10" creationId="{5B6DE115-B772-955E-95DF-FD833D24472D}"/>
          </ac:spMkLst>
        </pc:spChg>
        <pc:spChg chg="mod">
          <ac:chgData name="Young, Melissa S. (GRC-NEXY0)" userId="e6a3b8e3-22db-4d3e-aafb-c42fb9a7304b" providerId="ADAL" clId="{C01F7146-1DA4-4505-BCA0-06CB04684E05}" dt="2025-07-24T19:37:04.188" v="19" actId="1076"/>
          <ac:spMkLst>
            <pc:docMk/>
            <pc:sldMk cId="3878136807" sldId="322"/>
            <ac:spMk id="11" creationId="{B3A37C42-9AC9-6923-AB4F-10A0943761A6}"/>
          </ac:spMkLst>
        </pc:spChg>
        <pc:spChg chg="mod">
          <ac:chgData name="Young, Melissa S. (GRC-NEXY0)" userId="e6a3b8e3-22db-4d3e-aafb-c42fb9a7304b" providerId="ADAL" clId="{C01F7146-1DA4-4505-BCA0-06CB04684E05}" dt="2025-07-24T19:37:04.188" v="19" actId="1076"/>
          <ac:spMkLst>
            <pc:docMk/>
            <pc:sldMk cId="3878136807" sldId="322"/>
            <ac:spMk id="12" creationId="{A9A4EE9C-2956-D42A-7A85-B0379DDB2805}"/>
          </ac:spMkLst>
        </pc:spChg>
        <pc:spChg chg="del">
          <ac:chgData name="Young, Melissa S. (GRC-NEXY0)" userId="e6a3b8e3-22db-4d3e-aafb-c42fb9a7304b" providerId="ADAL" clId="{C01F7146-1DA4-4505-BCA0-06CB04684E05}" dt="2025-07-24T19:36:29.628" v="10" actId="478"/>
          <ac:spMkLst>
            <pc:docMk/>
            <pc:sldMk cId="3878136807" sldId="322"/>
            <ac:spMk id="17" creationId="{8DC410B6-A374-2459-ECE4-422C79975677}"/>
          </ac:spMkLst>
        </pc:spChg>
        <pc:spChg chg="mod">
          <ac:chgData name="Young, Melissa S. (GRC-NEXY0)" userId="e6a3b8e3-22db-4d3e-aafb-c42fb9a7304b" providerId="ADAL" clId="{C01F7146-1DA4-4505-BCA0-06CB04684E05}" dt="2025-07-24T19:37:04.188" v="19" actId="1076"/>
          <ac:spMkLst>
            <pc:docMk/>
            <pc:sldMk cId="3878136807" sldId="322"/>
            <ac:spMk id="19" creationId="{53BE7A72-5DCB-0D39-7666-CD9D9CB474E6}"/>
          </ac:spMkLst>
        </pc:spChg>
        <pc:picChg chg="del">
          <ac:chgData name="Young, Melissa S. (GRC-NEXY0)" userId="e6a3b8e3-22db-4d3e-aafb-c42fb9a7304b" providerId="ADAL" clId="{C01F7146-1DA4-4505-BCA0-06CB04684E05}" dt="2025-07-24T19:36:29.628" v="10" actId="478"/>
          <ac:picMkLst>
            <pc:docMk/>
            <pc:sldMk cId="3878136807" sldId="322"/>
            <ac:picMk id="7" creationId="{BA24FFA9-9F90-2F5E-0C73-AD6478925E73}"/>
          </ac:picMkLst>
        </pc:picChg>
        <pc:picChg chg="mod">
          <ac:chgData name="Young, Melissa S. (GRC-NEXY0)" userId="e6a3b8e3-22db-4d3e-aafb-c42fb9a7304b" providerId="ADAL" clId="{C01F7146-1DA4-4505-BCA0-06CB04684E05}" dt="2025-07-24T19:37:04.188" v="19" actId="1076"/>
          <ac:picMkLst>
            <pc:docMk/>
            <pc:sldMk cId="3878136807" sldId="322"/>
            <ac:picMk id="8" creationId="{838E67ED-EBE2-3A6E-1A94-0DE48787CEA8}"/>
          </ac:picMkLst>
        </pc:picChg>
        <pc:cxnChg chg="del">
          <ac:chgData name="Young, Melissa S. (GRC-NEXY0)" userId="e6a3b8e3-22db-4d3e-aafb-c42fb9a7304b" providerId="ADAL" clId="{C01F7146-1DA4-4505-BCA0-06CB04684E05}" dt="2025-07-24T19:36:29.628" v="10" actId="478"/>
          <ac:cxnSpMkLst>
            <pc:docMk/>
            <pc:sldMk cId="3878136807" sldId="322"/>
            <ac:cxnSpMk id="16" creationId="{EA20DE99-7F84-77D9-3AB0-141803D810A2}"/>
          </ac:cxnSpMkLst>
        </pc:cxnChg>
        <pc:cxnChg chg="mod">
          <ac:chgData name="Young, Melissa S. (GRC-NEXY0)" userId="e6a3b8e3-22db-4d3e-aafb-c42fb9a7304b" providerId="ADAL" clId="{C01F7146-1DA4-4505-BCA0-06CB04684E05}" dt="2025-07-24T19:37:04.188" v="19" actId="1076"/>
          <ac:cxnSpMkLst>
            <pc:docMk/>
            <pc:sldMk cId="3878136807" sldId="322"/>
            <ac:cxnSpMk id="18" creationId="{705D1C94-4284-B32D-4ECE-C7F487383154}"/>
          </ac:cxnSpMkLst>
        </pc:cxnChg>
      </pc:sldChg>
      <pc:sldChg chg="modSp mod">
        <pc:chgData name="Young, Melissa S. (GRC-NEXY0)" userId="e6a3b8e3-22db-4d3e-aafb-c42fb9a7304b" providerId="ADAL" clId="{C01F7146-1DA4-4505-BCA0-06CB04684E05}" dt="2025-07-25T15:56:27.956" v="135" actId="113"/>
        <pc:sldMkLst>
          <pc:docMk/>
          <pc:sldMk cId="3122199204" sldId="332"/>
        </pc:sldMkLst>
        <pc:spChg chg="mod">
          <ac:chgData name="Young, Melissa S. (GRC-NEXY0)" userId="e6a3b8e3-22db-4d3e-aafb-c42fb9a7304b" providerId="ADAL" clId="{C01F7146-1DA4-4505-BCA0-06CB04684E05}" dt="2025-07-25T15:56:27.956" v="135" actId="113"/>
          <ac:spMkLst>
            <pc:docMk/>
            <pc:sldMk cId="3122199204" sldId="332"/>
            <ac:spMk id="8" creationId="{F456D3F7-0D9A-0933-30BB-AF7BF7463DC5}"/>
          </ac:spMkLst>
        </pc:spChg>
      </pc:sldChg>
      <pc:sldChg chg="ord">
        <pc:chgData name="Young, Melissa S. (GRC-NEXY0)" userId="e6a3b8e3-22db-4d3e-aafb-c42fb9a7304b" providerId="ADAL" clId="{C01F7146-1DA4-4505-BCA0-06CB04684E05}" dt="2025-07-25T20:19:41.004" v="319"/>
        <pc:sldMkLst>
          <pc:docMk/>
          <pc:sldMk cId="4223686782" sldId="334"/>
        </pc:sldMkLst>
      </pc:sldChg>
      <pc:sldChg chg="addSp modSp mod">
        <pc:chgData name="Young, Melissa S. (GRC-NEXY0)" userId="e6a3b8e3-22db-4d3e-aafb-c42fb9a7304b" providerId="ADAL" clId="{C01F7146-1DA4-4505-BCA0-06CB04684E05}" dt="2025-07-25T15:58:56.195" v="211" actId="1036"/>
        <pc:sldMkLst>
          <pc:docMk/>
          <pc:sldMk cId="3292193890" sldId="335"/>
        </pc:sldMkLst>
        <pc:spChg chg="add mod">
          <ac:chgData name="Young, Melissa S. (GRC-NEXY0)" userId="e6a3b8e3-22db-4d3e-aafb-c42fb9a7304b" providerId="ADAL" clId="{C01F7146-1DA4-4505-BCA0-06CB04684E05}" dt="2025-07-25T15:58:09.937" v="169" actId="20577"/>
          <ac:spMkLst>
            <pc:docMk/>
            <pc:sldMk cId="3292193890" sldId="335"/>
            <ac:spMk id="9" creationId="{98EDC8DB-3D28-A62A-36F7-CC541373571E}"/>
          </ac:spMkLst>
        </pc:spChg>
        <pc:spChg chg="add mod">
          <ac:chgData name="Young, Melissa S. (GRC-NEXY0)" userId="e6a3b8e3-22db-4d3e-aafb-c42fb9a7304b" providerId="ADAL" clId="{C01F7146-1DA4-4505-BCA0-06CB04684E05}" dt="2025-07-25T15:58:56.195" v="211" actId="1036"/>
          <ac:spMkLst>
            <pc:docMk/>
            <pc:sldMk cId="3292193890" sldId="335"/>
            <ac:spMk id="10" creationId="{A49B9A8E-2923-AA3C-7D8C-CF30BD1E4F7A}"/>
          </ac:spMkLst>
        </pc:spChg>
        <pc:spChg chg="add">
          <ac:chgData name="Young, Melissa S. (GRC-NEXY0)" userId="e6a3b8e3-22db-4d3e-aafb-c42fb9a7304b" providerId="ADAL" clId="{C01F7146-1DA4-4505-BCA0-06CB04684E05}" dt="2025-07-25T15:58:48.738" v="204" actId="11529"/>
          <ac:spMkLst>
            <pc:docMk/>
            <pc:sldMk cId="3292193890" sldId="335"/>
            <ac:spMk id="11" creationId="{5F321AE6-2C92-DDA8-99F6-1175AF8310EB}"/>
          </ac:spMkLst>
        </pc:spChg>
        <pc:picChg chg="mod">
          <ac:chgData name="Young, Melissa S. (GRC-NEXY0)" userId="e6a3b8e3-22db-4d3e-aafb-c42fb9a7304b" providerId="ADAL" clId="{C01F7146-1DA4-4505-BCA0-06CB04684E05}" dt="2025-07-25T15:58:51.109" v="206" actId="1076"/>
          <ac:picMkLst>
            <pc:docMk/>
            <pc:sldMk cId="3292193890" sldId="335"/>
            <ac:picMk id="3" creationId="{DB128A02-8820-261E-256E-E0EEC43E990D}"/>
          </ac:picMkLst>
        </pc:picChg>
        <pc:cxnChg chg="add">
          <ac:chgData name="Young, Melissa S. (GRC-NEXY0)" userId="e6a3b8e3-22db-4d3e-aafb-c42fb9a7304b" providerId="ADAL" clId="{C01F7146-1DA4-4505-BCA0-06CB04684E05}" dt="2025-07-25T15:57:29.752" v="136" actId="11529"/>
          <ac:cxnSpMkLst>
            <pc:docMk/>
            <pc:sldMk cId="3292193890" sldId="335"/>
            <ac:cxnSpMk id="8" creationId="{425F3D34-224B-2BBB-CF16-070D83CEC13E}"/>
          </ac:cxnSpMkLst>
        </pc:cxnChg>
      </pc:sldChg>
    </pc:docChg>
  </pc:docChgLst>
  <pc:docChgLst>
    <pc:chgData name="Young, Melissa S. (GRC-NEXY0)" userId="e6a3b8e3-22db-4d3e-aafb-c42fb9a7304b" providerId="ADAL" clId="{5F2745D4-F1A1-4903-A603-966BE9CA6042}"/>
    <pc:docChg chg="undo custSel addSld delSld modSld sldOrd addSection delSection modSection">
      <pc:chgData name="Young, Melissa S. (GRC-NEXY0)" userId="e6a3b8e3-22db-4d3e-aafb-c42fb9a7304b" providerId="ADAL" clId="{5F2745D4-F1A1-4903-A603-966BE9CA6042}" dt="2025-07-24T19:32:37.926" v="16601" actId="20577"/>
      <pc:docMkLst>
        <pc:docMk/>
      </pc:docMkLst>
      <pc:sldChg chg="addSp delSp modSp mod">
        <pc:chgData name="Young, Melissa S. (GRC-NEXY0)" userId="e6a3b8e3-22db-4d3e-aafb-c42fb9a7304b" providerId="ADAL" clId="{5F2745D4-F1A1-4903-A603-966BE9CA6042}" dt="2025-07-24T19:32:37.926" v="16601" actId="20577"/>
        <pc:sldMkLst>
          <pc:docMk/>
          <pc:sldMk cId="210634075" sldId="275"/>
        </pc:sldMkLst>
        <pc:spChg chg="del">
          <ac:chgData name="Young, Melissa S. (GRC-NEXY0)" userId="e6a3b8e3-22db-4d3e-aafb-c42fb9a7304b" providerId="ADAL" clId="{5F2745D4-F1A1-4903-A603-966BE9CA6042}" dt="2025-07-17T18:43:17.796" v="15048" actId="478"/>
          <ac:spMkLst>
            <pc:docMk/>
            <pc:sldMk cId="210634075" sldId="275"/>
            <ac:spMk id="6" creationId="{0F479302-AF77-264D-89BA-194A23B7894B}"/>
          </ac:spMkLst>
        </pc:spChg>
        <pc:spChg chg="del">
          <ac:chgData name="Young, Melissa S. (GRC-NEXY0)" userId="e6a3b8e3-22db-4d3e-aafb-c42fb9a7304b" providerId="ADAL" clId="{5F2745D4-F1A1-4903-A603-966BE9CA6042}" dt="2025-07-17T18:43:20.724" v="15050" actId="478"/>
          <ac:spMkLst>
            <pc:docMk/>
            <pc:sldMk cId="210634075" sldId="275"/>
            <ac:spMk id="7" creationId="{DE14FF0C-B145-FF66-F636-54972335F0E9}"/>
          </ac:spMkLst>
        </pc:spChg>
        <pc:spChg chg="del">
          <ac:chgData name="Young, Melissa S. (GRC-NEXY0)" userId="e6a3b8e3-22db-4d3e-aafb-c42fb9a7304b" providerId="ADAL" clId="{5F2745D4-F1A1-4903-A603-966BE9CA6042}" dt="2025-07-17T18:43:24.430" v="15053" actId="478"/>
          <ac:spMkLst>
            <pc:docMk/>
            <pc:sldMk cId="210634075" sldId="275"/>
            <ac:spMk id="8" creationId="{866F25D5-3809-4D92-A136-3491F9F2FEA9}"/>
          </ac:spMkLst>
        </pc:spChg>
        <pc:spChg chg="mod">
          <ac:chgData name="Young, Melissa S. (GRC-NEXY0)" userId="e6a3b8e3-22db-4d3e-aafb-c42fb9a7304b" providerId="ADAL" clId="{5F2745D4-F1A1-4903-A603-966BE9CA6042}" dt="2025-07-24T19:32:37.926" v="16601" actId="20577"/>
          <ac:spMkLst>
            <pc:docMk/>
            <pc:sldMk cId="210634075" sldId="275"/>
            <ac:spMk id="9" creationId="{CF7C2655-8CF6-4027-C0A2-5872239269E2}"/>
          </ac:spMkLst>
        </pc:spChg>
        <pc:spChg chg="add del mod ord">
          <ac:chgData name="Young, Melissa S. (GRC-NEXY0)" userId="e6a3b8e3-22db-4d3e-aafb-c42fb9a7304b" providerId="ADAL" clId="{5F2745D4-F1A1-4903-A603-966BE9CA6042}" dt="2025-07-17T18:43:14.661" v="15047" actId="478"/>
          <ac:spMkLst>
            <pc:docMk/>
            <pc:sldMk cId="210634075" sldId="275"/>
            <ac:spMk id="16" creationId="{0FFE2890-952E-076D-F52F-8A16256E35D9}"/>
          </ac:spMkLst>
        </pc:spChg>
        <pc:picChg chg="del">
          <ac:chgData name="Young, Melissa S. (GRC-NEXY0)" userId="e6a3b8e3-22db-4d3e-aafb-c42fb9a7304b" providerId="ADAL" clId="{5F2745D4-F1A1-4903-A603-966BE9CA6042}" dt="2025-07-17T17:43:55.885" v="14817" actId="478"/>
          <ac:picMkLst>
            <pc:docMk/>
            <pc:sldMk cId="210634075" sldId="275"/>
            <ac:picMk id="3" creationId="{452159AA-02C6-0505-4F70-323F84AE1AAF}"/>
          </ac:picMkLst>
        </pc:picChg>
        <pc:picChg chg="add del mod ord">
          <ac:chgData name="Young, Melissa S. (GRC-NEXY0)" userId="e6a3b8e3-22db-4d3e-aafb-c42fb9a7304b" providerId="ADAL" clId="{5F2745D4-F1A1-4903-A603-966BE9CA6042}" dt="2025-07-17T18:43:36.004" v="15055" actId="1076"/>
          <ac:picMkLst>
            <pc:docMk/>
            <pc:sldMk cId="210634075" sldId="275"/>
            <ac:picMk id="15" creationId="{CB56F2E7-5566-B01A-892E-AD799648CF18}"/>
          </ac:picMkLst>
        </pc:picChg>
        <pc:cxnChg chg="add del">
          <ac:chgData name="Young, Melissa S. (GRC-NEXY0)" userId="e6a3b8e3-22db-4d3e-aafb-c42fb9a7304b" providerId="ADAL" clId="{5F2745D4-F1A1-4903-A603-966BE9CA6042}" dt="2025-07-17T18:43:18.941" v="15049" actId="478"/>
          <ac:cxnSpMkLst>
            <pc:docMk/>
            <pc:sldMk cId="210634075" sldId="275"/>
            <ac:cxnSpMk id="10" creationId="{9175B22B-22C8-E34A-7951-41EACE02FF03}"/>
          </ac:cxnSpMkLst>
        </pc:cxnChg>
        <pc:cxnChg chg="del mod">
          <ac:chgData name="Young, Melissa S. (GRC-NEXY0)" userId="e6a3b8e3-22db-4d3e-aafb-c42fb9a7304b" providerId="ADAL" clId="{5F2745D4-F1A1-4903-A603-966BE9CA6042}" dt="2025-07-17T18:43:21.612" v="15051" actId="478"/>
          <ac:cxnSpMkLst>
            <pc:docMk/>
            <pc:sldMk cId="210634075" sldId="275"/>
            <ac:cxnSpMk id="11" creationId="{8648A049-B0DE-CF48-8519-70FC55AD7DB7}"/>
          </ac:cxnSpMkLst>
        </pc:cxnChg>
        <pc:cxnChg chg="del mod">
          <ac:chgData name="Young, Melissa S. (GRC-NEXY0)" userId="e6a3b8e3-22db-4d3e-aafb-c42fb9a7304b" providerId="ADAL" clId="{5F2745D4-F1A1-4903-A603-966BE9CA6042}" dt="2025-07-17T18:43:23.204" v="15052" actId="478"/>
          <ac:cxnSpMkLst>
            <pc:docMk/>
            <pc:sldMk cId="210634075" sldId="275"/>
            <ac:cxnSpMk id="12" creationId="{9BFFFF0A-53C5-43FD-A8F7-C2EB998A72B4}"/>
          </ac:cxnSpMkLst>
        </pc:cxnChg>
        <pc:cxnChg chg="del mod">
          <ac:chgData name="Young, Melissa S. (GRC-NEXY0)" userId="e6a3b8e3-22db-4d3e-aafb-c42fb9a7304b" providerId="ADAL" clId="{5F2745D4-F1A1-4903-A603-966BE9CA6042}" dt="2025-07-17T18:43:02.573" v="15041" actId="478"/>
          <ac:cxnSpMkLst>
            <pc:docMk/>
            <pc:sldMk cId="210634075" sldId="275"/>
            <ac:cxnSpMk id="13" creationId="{26EA6BAA-6BAB-4713-6764-2F6506EC30B9}"/>
          </ac:cxnSpMkLst>
        </pc:cxnChg>
        <pc:cxnChg chg="del">
          <ac:chgData name="Young, Melissa S. (GRC-NEXY0)" userId="e6a3b8e3-22db-4d3e-aafb-c42fb9a7304b" providerId="ADAL" clId="{5F2745D4-F1A1-4903-A603-966BE9CA6042}" dt="2025-07-17T18:43:01.028" v="15040" actId="478"/>
          <ac:cxnSpMkLst>
            <pc:docMk/>
            <pc:sldMk cId="210634075" sldId="275"/>
            <ac:cxnSpMk id="14" creationId="{A0A6BA4B-E47A-E37A-F28E-820AAC3AD278}"/>
          </ac:cxnSpMkLst>
        </pc:cxnChg>
        <pc:cxnChg chg="add mod ord">
          <ac:chgData name="Young, Melissa S. (GRC-NEXY0)" userId="e6a3b8e3-22db-4d3e-aafb-c42fb9a7304b" providerId="ADAL" clId="{5F2745D4-F1A1-4903-A603-966BE9CA6042}" dt="2025-07-17T18:43:40.231" v="15056" actId="14100"/>
          <ac:cxnSpMkLst>
            <pc:docMk/>
            <pc:sldMk cId="210634075" sldId="275"/>
            <ac:cxnSpMk id="17" creationId="{00DFC5CA-9E20-2431-2DB7-EE9087A74D25}"/>
          </ac:cxnSpMkLst>
        </pc:cxnChg>
      </pc:sldChg>
      <pc:sldChg chg="addSp delSp modSp mod">
        <pc:chgData name="Young, Melissa S. (GRC-NEXY0)" userId="e6a3b8e3-22db-4d3e-aafb-c42fb9a7304b" providerId="ADAL" clId="{5F2745D4-F1A1-4903-A603-966BE9CA6042}" dt="2025-07-24T19:17:00.203" v="16549" actId="1076"/>
        <pc:sldMkLst>
          <pc:docMk/>
          <pc:sldMk cId="628685908" sldId="278"/>
        </pc:sldMkLst>
        <pc:spChg chg="add mod">
          <ac:chgData name="Young, Melissa S. (GRC-NEXY0)" userId="e6a3b8e3-22db-4d3e-aafb-c42fb9a7304b" providerId="ADAL" clId="{5F2745D4-F1A1-4903-A603-966BE9CA6042}" dt="2025-07-24T19:17:00.203" v="16549" actId="1076"/>
          <ac:spMkLst>
            <pc:docMk/>
            <pc:sldMk cId="628685908" sldId="278"/>
            <ac:spMk id="2" creationId="{BB5A3195-5CCB-88F4-0229-CD3B2A90D4A2}"/>
          </ac:spMkLst>
        </pc:spChg>
        <pc:spChg chg="add del">
          <ac:chgData name="Young, Melissa S. (GRC-NEXY0)" userId="e6a3b8e3-22db-4d3e-aafb-c42fb9a7304b" providerId="ADAL" clId="{5F2745D4-F1A1-4903-A603-966BE9CA6042}" dt="2025-07-17T13:55:35.031" v="12944" actId="478"/>
          <ac:spMkLst>
            <pc:docMk/>
            <pc:sldMk cId="628685908" sldId="278"/>
            <ac:spMk id="3" creationId="{77FB7A43-19F9-69F8-EAE7-F9492C4DDE08}"/>
          </ac:spMkLst>
        </pc:spChg>
        <pc:spChg chg="mod">
          <ac:chgData name="Young, Melissa S. (GRC-NEXY0)" userId="e6a3b8e3-22db-4d3e-aafb-c42fb9a7304b" providerId="ADAL" clId="{5F2745D4-F1A1-4903-A603-966BE9CA6042}" dt="2025-07-17T13:55:27.277" v="12943" actId="20577"/>
          <ac:spMkLst>
            <pc:docMk/>
            <pc:sldMk cId="628685908" sldId="278"/>
            <ac:spMk id="5" creationId="{7E2B141E-EF3B-F115-F2DA-B8DD0C5072D5}"/>
          </ac:spMkLst>
        </pc:spChg>
      </pc:sldChg>
      <pc:sldChg chg="addSp delSp modSp mod modNotesTx">
        <pc:chgData name="Young, Melissa S. (GRC-NEXY0)" userId="e6a3b8e3-22db-4d3e-aafb-c42fb9a7304b" providerId="ADAL" clId="{5F2745D4-F1A1-4903-A603-966BE9CA6042}" dt="2025-07-24T19:19:39.298" v="16586" actId="1036"/>
        <pc:sldMkLst>
          <pc:docMk/>
          <pc:sldMk cId="4269607714" sldId="279"/>
        </pc:sldMkLst>
        <pc:spChg chg="mod">
          <ac:chgData name="Young, Melissa S. (GRC-NEXY0)" userId="e6a3b8e3-22db-4d3e-aafb-c42fb9a7304b" providerId="ADAL" clId="{5F2745D4-F1A1-4903-A603-966BE9CA6042}" dt="2025-07-02T19:11:16.130" v="183"/>
          <ac:spMkLst>
            <pc:docMk/>
            <pc:sldMk cId="4269607714" sldId="279"/>
            <ac:spMk id="2" creationId="{0988E3FC-6A63-12BD-9751-F1F2FAD511B2}"/>
          </ac:spMkLst>
        </pc:spChg>
        <pc:spChg chg="add mod">
          <ac:chgData name="Young, Melissa S. (GRC-NEXY0)" userId="e6a3b8e3-22db-4d3e-aafb-c42fb9a7304b" providerId="ADAL" clId="{5F2745D4-F1A1-4903-A603-966BE9CA6042}" dt="2025-07-24T19:19:15.480" v="16565" actId="6549"/>
          <ac:spMkLst>
            <pc:docMk/>
            <pc:sldMk cId="4269607714" sldId="279"/>
            <ac:spMk id="3" creationId="{391D80D7-4E50-BB0D-27F2-D256E33ABB41}"/>
          </ac:spMkLst>
        </pc:spChg>
        <pc:spChg chg="del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5" creationId="{B9459161-B833-CBC8-4028-C21DCDE60CE1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5" creationId="{C7845753-D528-6570-3B9C-230982B3CF85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7" creationId="{694068FF-3088-76CD-D031-1491AE107B5B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8" creationId="{FBC2362C-C2C0-D165-F805-689EA234FD04}"/>
          </ac:spMkLst>
        </pc:spChg>
        <pc:spChg chg="del">
          <ac:chgData name="Young, Melissa S. (GRC-NEXY0)" userId="e6a3b8e3-22db-4d3e-aafb-c42fb9a7304b" providerId="ADAL" clId="{5F2745D4-F1A1-4903-A603-966BE9CA6042}" dt="2025-07-02T19:25:00.415" v="184" actId="478"/>
          <ac:spMkLst>
            <pc:docMk/>
            <pc:sldMk cId="4269607714" sldId="279"/>
            <ac:spMk id="9" creationId="{CF7C2655-8CF6-4027-C0A2-5872239269E2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0" creationId="{610092B6-A01F-6081-6703-B247A27BAB4C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1" creationId="{EC586E08-CA88-EBD8-E2DA-26A879F5A65E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2" creationId="{E782E2C2-15FC-FBE8-E9EC-2C4FCA9B47E3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3" creationId="{8B5AE4CB-521A-23E6-6FE1-31EF4F89FB7D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4" creationId="{A976EDDE-5AD0-FC21-E264-C854FB3503B8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5" creationId="{CBBC218A-083E-2008-5EEB-237115C1B550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6" creationId="{DD427688-5EB8-6771-95FD-B4AF93F6E183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7" creationId="{3B20A669-834A-679D-8199-768685A4B1F8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8" creationId="{C65EBA0F-6A8F-9C08-8145-D319A18B3E08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19" creationId="{D933F77E-415F-8F23-3249-BA959F764A8F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20" creationId="{77A6FACA-1727-37FC-A2E1-8BB0F3D40E11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21" creationId="{36259713-B4A8-4CD6-C250-1677B588179B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22" creationId="{B6BEB3EF-3545-6FD7-4F7A-2D4BF127943D}"/>
          </ac:spMkLst>
        </pc:spChg>
        <pc:spChg chg="add del mod">
          <ac:chgData name="Young, Melissa S. (GRC-NEXY0)" userId="e6a3b8e3-22db-4d3e-aafb-c42fb9a7304b" providerId="ADAL" clId="{5F2745D4-F1A1-4903-A603-966BE9CA6042}" dt="2025-07-02T19:27:19.129" v="284" actId="478"/>
          <ac:spMkLst>
            <pc:docMk/>
            <pc:sldMk cId="4269607714" sldId="279"/>
            <ac:spMk id="23" creationId="{26DAA00F-D794-D942-12C2-252E4B168D94}"/>
          </ac:spMkLst>
        </pc:spChg>
        <pc:spChg chg="add del mod">
          <ac:chgData name="Young, Melissa S. (GRC-NEXY0)" userId="e6a3b8e3-22db-4d3e-aafb-c42fb9a7304b" providerId="ADAL" clId="{5F2745D4-F1A1-4903-A603-966BE9CA6042}" dt="2025-07-02T19:27:14.062" v="283" actId="478"/>
          <ac:spMkLst>
            <pc:docMk/>
            <pc:sldMk cId="4269607714" sldId="279"/>
            <ac:spMk id="24" creationId="{FA3E0E07-7BB8-8099-2F1B-D45F144B98A8}"/>
          </ac:spMkLst>
        </pc:spChg>
        <pc:spChg chg="add del mod">
          <ac:chgData name="Young, Melissa S. (GRC-NEXY0)" userId="e6a3b8e3-22db-4d3e-aafb-c42fb9a7304b" providerId="ADAL" clId="{5F2745D4-F1A1-4903-A603-966BE9CA6042}" dt="2025-07-17T13:55:56.273" v="12945" actId="478"/>
          <ac:spMkLst>
            <pc:docMk/>
            <pc:sldMk cId="4269607714" sldId="279"/>
            <ac:spMk id="27" creationId="{548AFC30-EA19-87F1-6BA4-D95F9085BDC5}"/>
          </ac:spMkLst>
        </pc:spChg>
        <pc:spChg chg="add del mod">
          <ac:chgData name="Young, Melissa S. (GRC-NEXY0)" userId="e6a3b8e3-22db-4d3e-aafb-c42fb9a7304b" providerId="ADAL" clId="{5F2745D4-F1A1-4903-A603-966BE9CA6042}" dt="2025-07-17T13:55:58.035" v="12946" actId="478"/>
          <ac:spMkLst>
            <pc:docMk/>
            <pc:sldMk cId="4269607714" sldId="279"/>
            <ac:spMk id="28" creationId="{DAFD6EBF-598F-A1B8-2853-1F2139483ED6}"/>
          </ac:spMkLst>
        </pc:spChg>
        <pc:spChg chg="add del mod">
          <ac:chgData name="Young, Melissa S. (GRC-NEXY0)" userId="e6a3b8e3-22db-4d3e-aafb-c42fb9a7304b" providerId="ADAL" clId="{5F2745D4-F1A1-4903-A603-966BE9CA6042}" dt="2025-07-17T13:55:59.697" v="12947" actId="478"/>
          <ac:spMkLst>
            <pc:docMk/>
            <pc:sldMk cId="4269607714" sldId="279"/>
            <ac:spMk id="29" creationId="{336C0E25-4F7A-62C7-50CA-9B07642C8649}"/>
          </ac:spMkLst>
        </pc:spChg>
        <pc:spChg chg="add mod">
          <ac:chgData name="Young, Melissa S. (GRC-NEXY0)" userId="e6a3b8e3-22db-4d3e-aafb-c42fb9a7304b" providerId="ADAL" clId="{5F2745D4-F1A1-4903-A603-966BE9CA6042}" dt="2025-07-02T19:34:35.848" v="545" actId="1076"/>
          <ac:spMkLst>
            <pc:docMk/>
            <pc:sldMk cId="4269607714" sldId="279"/>
            <ac:spMk id="30" creationId="{65206857-1E5B-CD5E-90C0-FF92314E4567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32" creationId="{4303F891-BFB8-5A3F-8C33-2CD52BF3B46B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33" creationId="{B00E7606-322C-DB29-4F23-AAC41B03C8AB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34" creationId="{353B16AB-A54C-65AC-2286-B6991638B19F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35" creationId="{D08C9547-1A82-6B1C-8941-AEB1959D71EA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36" creationId="{0661F194-6E24-F2EC-864F-ABAE35135B45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37" creationId="{C06D8DAD-3F05-195D-15AE-AAD15A430917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38" creationId="{2E7B32C5-1428-BCFC-F659-6AD28066AEB9}"/>
          </ac:spMkLst>
        </pc:spChg>
        <pc:spChg chg="add mod">
          <ac:chgData name="Young, Melissa S. (GRC-NEXY0)" userId="e6a3b8e3-22db-4d3e-aafb-c42fb9a7304b" providerId="ADAL" clId="{5F2745D4-F1A1-4903-A603-966BE9CA6042}" dt="2025-07-24T19:19:39.298" v="16586" actId="1036"/>
          <ac:spMkLst>
            <pc:docMk/>
            <pc:sldMk cId="4269607714" sldId="279"/>
            <ac:spMk id="39" creationId="{A716BD85-CF5D-641E-7A15-9D8CD15A3F54}"/>
          </ac:spMkLst>
        </pc:spChg>
        <pc:picChg chg="add del mod">
          <ac:chgData name="Young, Melissa S. (GRC-NEXY0)" userId="e6a3b8e3-22db-4d3e-aafb-c42fb9a7304b" providerId="ADAL" clId="{5F2745D4-F1A1-4903-A603-966BE9CA6042}" dt="2025-07-02T19:27:19.129" v="284" actId="478"/>
          <ac:picMkLst>
            <pc:docMk/>
            <pc:sldMk cId="4269607714" sldId="279"/>
            <ac:picMk id="6" creationId="{BFD212C4-8767-6DFC-090E-78829A1A3F65}"/>
          </ac:picMkLst>
        </pc:picChg>
        <pc:picChg chg="add">
          <ac:chgData name="Young, Melissa S. (GRC-NEXY0)" userId="e6a3b8e3-22db-4d3e-aafb-c42fb9a7304b" providerId="ADAL" clId="{5F2745D4-F1A1-4903-A603-966BE9CA6042}" dt="2025-07-02T19:27:28.063" v="285"/>
          <ac:picMkLst>
            <pc:docMk/>
            <pc:sldMk cId="4269607714" sldId="279"/>
            <ac:picMk id="25" creationId="{36DD22F4-0ED0-B74B-EB78-01FACD378BC8}"/>
          </ac:picMkLst>
        </pc:picChg>
        <pc:picChg chg="add mod">
          <ac:chgData name="Young, Melissa S. (GRC-NEXY0)" userId="e6a3b8e3-22db-4d3e-aafb-c42fb9a7304b" providerId="ADAL" clId="{5F2745D4-F1A1-4903-A603-966BE9CA6042}" dt="2025-07-24T19:19:25.914" v="16566" actId="14100"/>
          <ac:picMkLst>
            <pc:docMk/>
            <pc:sldMk cId="4269607714" sldId="279"/>
            <ac:picMk id="26" creationId="{D1B3E821-0F49-5E1B-331F-BB79D39E49BC}"/>
          </ac:picMkLst>
        </pc:picChg>
        <pc:picChg chg="add mod">
          <ac:chgData name="Young, Melissa S. (GRC-NEXY0)" userId="e6a3b8e3-22db-4d3e-aafb-c42fb9a7304b" providerId="ADAL" clId="{5F2745D4-F1A1-4903-A603-966BE9CA6042}" dt="2025-07-24T19:19:39.298" v="16586" actId="1036"/>
          <ac:picMkLst>
            <pc:docMk/>
            <pc:sldMk cId="4269607714" sldId="279"/>
            <ac:picMk id="31" creationId="{29CC0094-E612-FDDE-D4F9-6EEB00B1035F}"/>
          </ac:picMkLst>
        </pc:picChg>
        <pc:picChg chg="add mod">
          <ac:chgData name="Young, Melissa S. (GRC-NEXY0)" userId="e6a3b8e3-22db-4d3e-aafb-c42fb9a7304b" providerId="ADAL" clId="{5F2745D4-F1A1-4903-A603-966BE9CA6042}" dt="2025-07-24T19:19:39.298" v="16586" actId="1036"/>
          <ac:picMkLst>
            <pc:docMk/>
            <pc:sldMk cId="4269607714" sldId="279"/>
            <ac:picMk id="1026" creationId="{F07D1956-BBC2-9693-C0D0-3EBE860B94B3}"/>
          </ac:picMkLst>
        </pc:picChg>
      </pc:sldChg>
      <pc:sldChg chg="addSp delSp modSp del mod">
        <pc:chgData name="Young, Melissa S. (GRC-NEXY0)" userId="e6a3b8e3-22db-4d3e-aafb-c42fb9a7304b" providerId="ADAL" clId="{5F2745D4-F1A1-4903-A603-966BE9CA6042}" dt="2025-07-02T19:40:25.686" v="811" actId="47"/>
        <pc:sldMkLst>
          <pc:docMk/>
          <pc:sldMk cId="3174725527" sldId="280"/>
        </pc:sldMkLst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6" creationId="{C5CB3F8C-9B02-9E0F-DC3D-401B4546E15C}"/>
          </ac:spMkLst>
        </pc:spChg>
        <pc:spChg chg="add del mod">
          <ac:chgData name="Young, Melissa S. (GRC-NEXY0)" userId="e6a3b8e3-22db-4d3e-aafb-c42fb9a7304b" providerId="ADAL" clId="{5F2745D4-F1A1-4903-A603-966BE9CA6042}" dt="2025-07-02T19:28:36.421" v="297" actId="478"/>
          <ac:spMkLst>
            <pc:docMk/>
            <pc:sldMk cId="3174725527" sldId="280"/>
            <ac:spMk id="7" creationId="{16DB5354-CFF7-4BB8-22B2-94330413A5F0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8" creationId="{64713436-AC1A-126A-E032-B40EEF11D525}"/>
          </ac:spMkLst>
        </pc:spChg>
        <pc:spChg chg="del">
          <ac:chgData name="Young, Melissa S. (GRC-NEXY0)" userId="e6a3b8e3-22db-4d3e-aafb-c42fb9a7304b" providerId="ADAL" clId="{5F2745D4-F1A1-4903-A603-966BE9CA6042}" dt="2025-07-02T19:28:04.648" v="286" actId="478"/>
          <ac:spMkLst>
            <pc:docMk/>
            <pc:sldMk cId="3174725527" sldId="280"/>
            <ac:spMk id="9" creationId="{CF7C2655-8CF6-4027-C0A2-5872239269E2}"/>
          </ac:spMkLst>
        </pc:spChg>
        <pc:spChg chg="add del mod">
          <ac:chgData name="Young, Melissa S. (GRC-NEXY0)" userId="e6a3b8e3-22db-4d3e-aafb-c42fb9a7304b" providerId="ADAL" clId="{5F2745D4-F1A1-4903-A603-966BE9CA6042}" dt="2025-07-02T19:28:36.421" v="297" actId="478"/>
          <ac:spMkLst>
            <pc:docMk/>
            <pc:sldMk cId="3174725527" sldId="280"/>
            <ac:spMk id="10" creationId="{5257D1BC-06B9-38BF-6DCC-A32EDD6B6810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11" creationId="{1C4E13A4-6A8F-9BD7-521D-59B5CF0EB32A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12" creationId="{8C589EDB-C39B-6CEF-0A81-4E575EF4A323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13" creationId="{61636D43-FCBF-DFF8-71B8-918A7BF7FF59}"/>
          </ac:spMkLst>
        </pc:spChg>
        <pc:spChg chg="add mod">
          <ac:chgData name="Young, Melissa S. (GRC-NEXY0)" userId="e6a3b8e3-22db-4d3e-aafb-c42fb9a7304b" providerId="ADAL" clId="{5F2745D4-F1A1-4903-A603-966BE9CA6042}" dt="2025-07-02T19:28:20.378" v="293" actId="1037"/>
          <ac:spMkLst>
            <pc:docMk/>
            <pc:sldMk cId="3174725527" sldId="280"/>
            <ac:spMk id="14" creationId="{16421EE4-E9EC-7968-7D04-E9DEC335F38F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15" creationId="{C2C61DE2-9B15-2E7F-8000-8927592E8F29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16" creationId="{9BC309BD-A553-2C06-4AE3-E2A460532144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17" creationId="{269C762F-6A3C-53B8-CD75-599778A9F3E4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18" creationId="{D8B69CA0-63F2-9A64-EBAD-C4F8FDBA71FA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19" creationId="{B30CCFF2-F67C-1F38-C00F-C3B251A4B1C5}"/>
          </ac:spMkLst>
        </pc:spChg>
        <pc:spChg chg="add mod">
          <ac:chgData name="Young, Melissa S. (GRC-NEXY0)" userId="e6a3b8e3-22db-4d3e-aafb-c42fb9a7304b" providerId="ADAL" clId="{5F2745D4-F1A1-4903-A603-966BE9CA6042}" dt="2025-07-02T19:28:11.317" v="288" actId="1076"/>
          <ac:spMkLst>
            <pc:docMk/>
            <pc:sldMk cId="3174725527" sldId="280"/>
            <ac:spMk id="20" creationId="{3124D93D-AFA5-DC7F-9805-753E7D1C7D3C}"/>
          </ac:spMkLst>
        </pc:spChg>
        <pc:spChg chg="add del mod">
          <ac:chgData name="Young, Melissa S. (GRC-NEXY0)" userId="e6a3b8e3-22db-4d3e-aafb-c42fb9a7304b" providerId="ADAL" clId="{5F2745D4-F1A1-4903-A603-966BE9CA6042}" dt="2025-07-02T19:29:11.052" v="299" actId="478"/>
          <ac:spMkLst>
            <pc:docMk/>
            <pc:sldMk cId="3174725527" sldId="280"/>
            <ac:spMk id="21" creationId="{3AFCE862-83B2-AE2B-0D9B-CE0B4A59B1B7}"/>
          </ac:spMkLst>
        </pc:spChg>
        <pc:spChg chg="add del mod">
          <ac:chgData name="Young, Melissa S. (GRC-NEXY0)" userId="e6a3b8e3-22db-4d3e-aafb-c42fb9a7304b" providerId="ADAL" clId="{5F2745D4-F1A1-4903-A603-966BE9CA6042}" dt="2025-07-02T19:29:10.596" v="298" actId="478"/>
          <ac:spMkLst>
            <pc:docMk/>
            <pc:sldMk cId="3174725527" sldId="280"/>
            <ac:spMk id="22" creationId="{F56C3703-03E2-431F-1529-28F95A4174E4}"/>
          </ac:spMkLst>
        </pc:spChg>
        <pc:spChg chg="add mod">
          <ac:chgData name="Young, Melissa S. (GRC-NEXY0)" userId="e6a3b8e3-22db-4d3e-aafb-c42fb9a7304b" providerId="ADAL" clId="{5F2745D4-F1A1-4903-A603-966BE9CA6042}" dt="2025-07-02T19:29:30.599" v="301" actId="1076"/>
          <ac:spMkLst>
            <pc:docMk/>
            <pc:sldMk cId="3174725527" sldId="280"/>
            <ac:spMk id="23" creationId="{C213F608-7279-5BCD-ED0A-8EA02601C248}"/>
          </ac:spMkLst>
        </pc:spChg>
        <pc:spChg chg="add mod">
          <ac:chgData name="Young, Melissa S. (GRC-NEXY0)" userId="e6a3b8e3-22db-4d3e-aafb-c42fb9a7304b" providerId="ADAL" clId="{5F2745D4-F1A1-4903-A603-966BE9CA6042}" dt="2025-07-02T19:29:44.492" v="303" actId="1076"/>
          <ac:spMkLst>
            <pc:docMk/>
            <pc:sldMk cId="3174725527" sldId="280"/>
            <ac:spMk id="24" creationId="{33533231-58E3-F3C8-E98C-3983DC556E84}"/>
          </ac:spMkLst>
        </pc:spChg>
        <pc:spChg chg="add mod">
          <ac:chgData name="Young, Melissa S. (GRC-NEXY0)" userId="e6a3b8e3-22db-4d3e-aafb-c42fb9a7304b" providerId="ADAL" clId="{5F2745D4-F1A1-4903-A603-966BE9CA6042}" dt="2025-07-02T19:29:47.622" v="305" actId="1076"/>
          <ac:spMkLst>
            <pc:docMk/>
            <pc:sldMk cId="3174725527" sldId="280"/>
            <ac:spMk id="25" creationId="{87F929D6-87AC-CFBA-CAA1-BA87E9DD4076}"/>
          </ac:spMkLst>
        </pc:spChg>
        <pc:picChg chg="add mod">
          <ac:chgData name="Young, Melissa S. (GRC-NEXY0)" userId="e6a3b8e3-22db-4d3e-aafb-c42fb9a7304b" providerId="ADAL" clId="{5F2745D4-F1A1-4903-A603-966BE9CA6042}" dt="2025-07-02T19:28:11.317" v="288" actId="1076"/>
          <ac:picMkLst>
            <pc:docMk/>
            <pc:sldMk cId="3174725527" sldId="280"/>
            <ac:picMk id="3" creationId="{95991599-776F-D25E-26DC-6C06E10D1D18}"/>
          </ac:picMkLst>
        </pc:picChg>
      </pc:sldChg>
      <pc:sldChg chg="addSp delSp modSp del mod">
        <pc:chgData name="Young, Melissa S. (GRC-NEXY0)" userId="e6a3b8e3-22db-4d3e-aafb-c42fb9a7304b" providerId="ADAL" clId="{5F2745D4-F1A1-4903-A603-966BE9CA6042}" dt="2025-07-02T20:28:52.354" v="2159" actId="47"/>
        <pc:sldMkLst>
          <pc:docMk/>
          <pc:sldMk cId="331425958" sldId="281"/>
        </pc:sldMkLst>
        <pc:spChg chg="mod">
          <ac:chgData name="Young, Melissa S. (GRC-NEXY0)" userId="e6a3b8e3-22db-4d3e-aafb-c42fb9a7304b" providerId="ADAL" clId="{5F2745D4-F1A1-4903-A603-966BE9CA6042}" dt="2025-07-02T20:28:48.612" v="2158" actId="20577"/>
          <ac:spMkLst>
            <pc:docMk/>
            <pc:sldMk cId="331425958" sldId="281"/>
            <ac:spMk id="2" creationId="{0988E3FC-6A63-12BD-9751-F1F2FAD511B2}"/>
          </ac:spMkLst>
        </pc:spChg>
        <pc:spChg chg="del">
          <ac:chgData name="Young, Melissa S. (GRC-NEXY0)" userId="e6a3b8e3-22db-4d3e-aafb-c42fb9a7304b" providerId="ADAL" clId="{5F2745D4-F1A1-4903-A603-966BE9CA6042}" dt="2025-07-02T20:10:15.553" v="1784" actId="478"/>
          <ac:spMkLst>
            <pc:docMk/>
            <pc:sldMk cId="331425958" sldId="281"/>
            <ac:spMk id="9" creationId="{CF7C2655-8CF6-4027-C0A2-5872239269E2}"/>
          </ac:spMkLst>
        </pc:spChg>
        <pc:spChg chg="add del mod">
          <ac:chgData name="Young, Melissa S. (GRC-NEXY0)" userId="e6a3b8e3-22db-4d3e-aafb-c42fb9a7304b" providerId="ADAL" clId="{5F2745D4-F1A1-4903-A603-966BE9CA6042}" dt="2025-07-02T20:28:24.669" v="2144" actId="478"/>
          <ac:spMkLst>
            <pc:docMk/>
            <pc:sldMk cId="331425958" sldId="281"/>
            <ac:spMk id="10" creationId="{2437D0D5-DE87-E676-07CB-A966E3F7AB4F}"/>
          </ac:spMkLst>
        </pc:spChg>
        <pc:picChg chg="add del mod">
          <ac:chgData name="Young, Melissa S. (GRC-NEXY0)" userId="e6a3b8e3-22db-4d3e-aafb-c42fb9a7304b" providerId="ADAL" clId="{5F2745D4-F1A1-4903-A603-966BE9CA6042}" dt="2025-07-02T20:28:24.669" v="2144" actId="478"/>
          <ac:picMkLst>
            <pc:docMk/>
            <pc:sldMk cId="331425958" sldId="281"/>
            <ac:picMk id="6" creationId="{0EB4A9E7-8EA8-3819-2A50-1DF7B185AFA1}"/>
          </ac:picMkLst>
        </pc:picChg>
        <pc:picChg chg="add del mod">
          <ac:chgData name="Young, Melissa S. (GRC-NEXY0)" userId="e6a3b8e3-22db-4d3e-aafb-c42fb9a7304b" providerId="ADAL" clId="{5F2745D4-F1A1-4903-A603-966BE9CA6042}" dt="2025-07-02T20:28:24.669" v="2144" actId="478"/>
          <ac:picMkLst>
            <pc:docMk/>
            <pc:sldMk cId="331425958" sldId="281"/>
            <ac:picMk id="8" creationId="{2169099C-5A30-BBAC-9A70-F3C3694E327E}"/>
          </ac:picMkLst>
        </pc:picChg>
      </pc:sldChg>
      <pc:sldChg chg="addSp delSp modSp mod ord">
        <pc:chgData name="Young, Melissa S. (GRC-NEXY0)" userId="e6a3b8e3-22db-4d3e-aafb-c42fb9a7304b" providerId="ADAL" clId="{5F2745D4-F1A1-4903-A603-966BE9CA6042}" dt="2025-07-16T20:25:58.306" v="11464"/>
        <pc:sldMkLst>
          <pc:docMk/>
          <pc:sldMk cId="2863230973" sldId="282"/>
        </pc:sldMkLst>
        <pc:spChg chg="mod">
          <ac:chgData name="Young, Melissa S. (GRC-NEXY0)" userId="e6a3b8e3-22db-4d3e-aafb-c42fb9a7304b" providerId="ADAL" clId="{5F2745D4-F1A1-4903-A603-966BE9CA6042}" dt="2025-07-10T16:16:42.487" v="6260" actId="20577"/>
          <ac:spMkLst>
            <pc:docMk/>
            <pc:sldMk cId="2863230973" sldId="282"/>
            <ac:spMk id="2" creationId="{0988E3FC-6A63-12BD-9751-F1F2FAD511B2}"/>
          </ac:spMkLst>
        </pc:spChg>
        <pc:spChg chg="add del mod">
          <ac:chgData name="Young, Melissa S. (GRC-NEXY0)" userId="e6a3b8e3-22db-4d3e-aafb-c42fb9a7304b" providerId="ADAL" clId="{5F2745D4-F1A1-4903-A603-966BE9CA6042}" dt="2025-07-14T15:49:50.954" v="8188" actId="478"/>
          <ac:spMkLst>
            <pc:docMk/>
            <pc:sldMk cId="2863230973" sldId="282"/>
            <ac:spMk id="3" creationId="{51BD34BD-EB52-72EB-0362-91041E1C2F12}"/>
          </ac:spMkLst>
        </pc:spChg>
        <pc:spChg chg="add del mod">
          <ac:chgData name="Young, Melissa S. (GRC-NEXY0)" userId="e6a3b8e3-22db-4d3e-aafb-c42fb9a7304b" providerId="ADAL" clId="{5F2745D4-F1A1-4903-A603-966BE9CA6042}" dt="2025-07-10T14:33:07.739" v="5884" actId="478"/>
          <ac:spMkLst>
            <pc:docMk/>
            <pc:sldMk cId="2863230973" sldId="282"/>
            <ac:spMk id="3" creationId="{590886C3-821F-0B9D-9519-254FAC83E229}"/>
          </ac:spMkLst>
        </pc:spChg>
        <pc:spChg chg="add del mod">
          <ac:chgData name="Young, Melissa S. (GRC-NEXY0)" userId="e6a3b8e3-22db-4d3e-aafb-c42fb9a7304b" providerId="ADAL" clId="{5F2745D4-F1A1-4903-A603-966BE9CA6042}" dt="2025-07-10T16:16:48.990" v="6262" actId="478"/>
          <ac:spMkLst>
            <pc:docMk/>
            <pc:sldMk cId="2863230973" sldId="282"/>
            <ac:spMk id="6" creationId="{9B3EBC7B-07FE-970B-E605-09C3223A16D4}"/>
          </ac:spMkLst>
        </pc:spChg>
        <pc:spChg chg="del">
          <ac:chgData name="Young, Melissa S. (GRC-NEXY0)" userId="e6a3b8e3-22db-4d3e-aafb-c42fb9a7304b" providerId="ADAL" clId="{5F2745D4-F1A1-4903-A603-966BE9CA6042}" dt="2025-07-10T14:32:24.927" v="5875" actId="478"/>
          <ac:spMkLst>
            <pc:docMk/>
            <pc:sldMk cId="2863230973" sldId="282"/>
            <ac:spMk id="9" creationId="{CF7C2655-8CF6-4027-C0A2-5872239269E2}"/>
          </ac:spMkLst>
        </pc:spChg>
        <pc:spChg chg="add del mod">
          <ac:chgData name="Young, Melissa S. (GRC-NEXY0)" userId="e6a3b8e3-22db-4d3e-aafb-c42fb9a7304b" providerId="ADAL" clId="{5F2745D4-F1A1-4903-A603-966BE9CA6042}" dt="2025-07-14T16:03:14.884" v="8636" actId="478"/>
          <ac:spMkLst>
            <pc:docMk/>
            <pc:sldMk cId="2863230973" sldId="282"/>
            <ac:spMk id="10" creationId="{1B007B4E-5FF0-F6EC-9762-F4111F3A14DD}"/>
          </ac:spMkLst>
        </pc:spChg>
        <pc:spChg chg="add del mod">
          <ac:chgData name="Young, Melissa S. (GRC-NEXY0)" userId="e6a3b8e3-22db-4d3e-aafb-c42fb9a7304b" providerId="ADAL" clId="{5F2745D4-F1A1-4903-A603-966BE9CA6042}" dt="2025-07-10T16:16:46.518" v="6261" actId="478"/>
          <ac:spMkLst>
            <pc:docMk/>
            <pc:sldMk cId="2863230973" sldId="282"/>
            <ac:spMk id="10" creationId="{5B6DE115-B772-955E-95DF-FD833D24472D}"/>
          </ac:spMkLst>
        </pc:spChg>
        <pc:spChg chg="add del mod">
          <ac:chgData name="Young, Melissa S. (GRC-NEXY0)" userId="e6a3b8e3-22db-4d3e-aafb-c42fb9a7304b" providerId="ADAL" clId="{5F2745D4-F1A1-4903-A603-966BE9CA6042}" dt="2025-07-10T16:16:46.518" v="6261" actId="478"/>
          <ac:spMkLst>
            <pc:docMk/>
            <pc:sldMk cId="2863230973" sldId="282"/>
            <ac:spMk id="11" creationId="{B3A37C42-9AC9-6923-AB4F-10A0943761A6}"/>
          </ac:spMkLst>
        </pc:spChg>
        <pc:spChg chg="add mod">
          <ac:chgData name="Young, Melissa S. (GRC-NEXY0)" userId="e6a3b8e3-22db-4d3e-aafb-c42fb9a7304b" providerId="ADAL" clId="{5F2745D4-F1A1-4903-A603-966BE9CA6042}" dt="2025-07-16T20:22:30.528" v="11434" actId="115"/>
          <ac:spMkLst>
            <pc:docMk/>
            <pc:sldMk cId="2863230973" sldId="282"/>
            <ac:spMk id="12" creationId="{519088CF-FAFF-9EFD-5C27-1023F3CB2789}"/>
          </ac:spMkLst>
        </pc:spChg>
        <pc:spChg chg="add del mod">
          <ac:chgData name="Young, Melissa S. (GRC-NEXY0)" userId="e6a3b8e3-22db-4d3e-aafb-c42fb9a7304b" providerId="ADAL" clId="{5F2745D4-F1A1-4903-A603-966BE9CA6042}" dt="2025-07-10T16:16:46.518" v="6261" actId="478"/>
          <ac:spMkLst>
            <pc:docMk/>
            <pc:sldMk cId="2863230973" sldId="282"/>
            <ac:spMk id="12" creationId="{A9A4EE9C-2956-D42A-7A85-B0379DDB2805}"/>
          </ac:spMkLst>
        </pc:spChg>
        <pc:spChg chg="add mod">
          <ac:chgData name="Young, Melissa S. (GRC-NEXY0)" userId="e6a3b8e3-22db-4d3e-aafb-c42fb9a7304b" providerId="ADAL" clId="{5F2745D4-F1A1-4903-A603-966BE9CA6042}" dt="2025-07-16T20:23:08.925" v="11443" actId="1076"/>
          <ac:spMkLst>
            <pc:docMk/>
            <pc:sldMk cId="2863230973" sldId="282"/>
            <ac:spMk id="13" creationId="{49A6F80A-0FCC-F296-8152-09FE2D20A8E5}"/>
          </ac:spMkLst>
        </pc:spChg>
        <pc:spChg chg="add del mod">
          <ac:chgData name="Young, Melissa S. (GRC-NEXY0)" userId="e6a3b8e3-22db-4d3e-aafb-c42fb9a7304b" providerId="ADAL" clId="{5F2745D4-F1A1-4903-A603-966BE9CA6042}" dt="2025-07-10T16:16:46.518" v="6261" actId="478"/>
          <ac:spMkLst>
            <pc:docMk/>
            <pc:sldMk cId="2863230973" sldId="282"/>
            <ac:spMk id="13" creationId="{FFF58864-D552-17BC-8D57-ED874FF1AA4F}"/>
          </ac:spMkLst>
        </pc:spChg>
        <pc:spChg chg="add del mod">
          <ac:chgData name="Young, Melissa S. (GRC-NEXY0)" userId="e6a3b8e3-22db-4d3e-aafb-c42fb9a7304b" providerId="ADAL" clId="{5F2745D4-F1A1-4903-A603-966BE9CA6042}" dt="2025-07-10T16:16:46.518" v="6261" actId="478"/>
          <ac:spMkLst>
            <pc:docMk/>
            <pc:sldMk cId="2863230973" sldId="282"/>
            <ac:spMk id="17" creationId="{8DC410B6-A374-2459-ECE4-422C79975677}"/>
          </ac:spMkLst>
        </pc:spChg>
        <pc:spChg chg="add del mod">
          <ac:chgData name="Young, Melissa S. (GRC-NEXY0)" userId="e6a3b8e3-22db-4d3e-aafb-c42fb9a7304b" providerId="ADAL" clId="{5F2745D4-F1A1-4903-A603-966BE9CA6042}" dt="2025-07-10T16:16:46.518" v="6261" actId="478"/>
          <ac:spMkLst>
            <pc:docMk/>
            <pc:sldMk cId="2863230973" sldId="282"/>
            <ac:spMk id="19" creationId="{53BE7A72-5DCB-0D39-7666-CD9D9CB474E6}"/>
          </ac:spMkLst>
        </pc:spChg>
        <pc:graphicFrameChg chg="add mod modGraphic">
          <ac:chgData name="Young, Melissa S. (GRC-NEXY0)" userId="e6a3b8e3-22db-4d3e-aafb-c42fb9a7304b" providerId="ADAL" clId="{5F2745D4-F1A1-4903-A603-966BE9CA6042}" dt="2025-07-16T20:22:20.347" v="11432" actId="2711"/>
          <ac:graphicFrameMkLst>
            <pc:docMk/>
            <pc:sldMk cId="2863230973" sldId="282"/>
            <ac:graphicFrameMk id="11" creationId="{59A688EA-040D-6564-5027-048EF00791FD}"/>
          </ac:graphicFrameMkLst>
        </pc:graphicFrameChg>
        <pc:picChg chg="add del mod">
          <ac:chgData name="Young, Melissa S. (GRC-NEXY0)" userId="e6a3b8e3-22db-4d3e-aafb-c42fb9a7304b" providerId="ADAL" clId="{5F2745D4-F1A1-4903-A603-966BE9CA6042}" dt="2025-07-10T16:16:46.518" v="6261" actId="478"/>
          <ac:picMkLst>
            <pc:docMk/>
            <pc:sldMk cId="2863230973" sldId="282"/>
            <ac:picMk id="7" creationId="{BA24FFA9-9F90-2F5E-0C73-AD6478925E73}"/>
          </ac:picMkLst>
        </pc:picChg>
        <pc:picChg chg="add mod">
          <ac:chgData name="Young, Melissa S. (GRC-NEXY0)" userId="e6a3b8e3-22db-4d3e-aafb-c42fb9a7304b" providerId="ADAL" clId="{5F2745D4-F1A1-4903-A603-966BE9CA6042}" dt="2025-07-14T16:06:26.037" v="8898" actId="1076"/>
          <ac:picMkLst>
            <pc:docMk/>
            <pc:sldMk cId="2863230973" sldId="282"/>
            <ac:picMk id="7" creationId="{D8675965-9462-75FF-DAD7-9126468F6C22}"/>
          </ac:picMkLst>
        </pc:picChg>
        <pc:picChg chg="add del mod">
          <ac:chgData name="Young, Melissa S. (GRC-NEXY0)" userId="e6a3b8e3-22db-4d3e-aafb-c42fb9a7304b" providerId="ADAL" clId="{5F2745D4-F1A1-4903-A603-966BE9CA6042}" dt="2025-07-10T16:16:46.518" v="6261" actId="478"/>
          <ac:picMkLst>
            <pc:docMk/>
            <pc:sldMk cId="2863230973" sldId="282"/>
            <ac:picMk id="8" creationId="{838E67ED-EBE2-3A6E-1A94-0DE48787CEA8}"/>
          </ac:picMkLst>
        </pc:picChg>
        <pc:picChg chg="add mod">
          <ac:chgData name="Young, Melissa S. (GRC-NEXY0)" userId="e6a3b8e3-22db-4d3e-aafb-c42fb9a7304b" providerId="ADAL" clId="{5F2745D4-F1A1-4903-A603-966BE9CA6042}" dt="2025-07-14T16:06:31.462" v="8900" actId="1076"/>
          <ac:picMkLst>
            <pc:docMk/>
            <pc:sldMk cId="2863230973" sldId="282"/>
            <ac:picMk id="9" creationId="{9C04BE05-2AB2-928A-6755-EB856572FC01}"/>
          </ac:picMkLst>
        </pc:picChg>
        <pc:cxnChg chg="add del mod">
          <ac:chgData name="Young, Melissa S. (GRC-NEXY0)" userId="e6a3b8e3-22db-4d3e-aafb-c42fb9a7304b" providerId="ADAL" clId="{5F2745D4-F1A1-4903-A603-966BE9CA6042}" dt="2025-07-10T16:16:46.518" v="6261" actId="478"/>
          <ac:cxnSpMkLst>
            <pc:docMk/>
            <pc:sldMk cId="2863230973" sldId="282"/>
            <ac:cxnSpMk id="14" creationId="{232384FA-0473-EE54-90A2-18F7452BB00D}"/>
          </ac:cxnSpMkLst>
        </pc:cxnChg>
        <pc:cxnChg chg="add del mod">
          <ac:chgData name="Young, Melissa S. (GRC-NEXY0)" userId="e6a3b8e3-22db-4d3e-aafb-c42fb9a7304b" providerId="ADAL" clId="{5F2745D4-F1A1-4903-A603-966BE9CA6042}" dt="2025-07-10T16:16:46.518" v="6261" actId="478"/>
          <ac:cxnSpMkLst>
            <pc:docMk/>
            <pc:sldMk cId="2863230973" sldId="282"/>
            <ac:cxnSpMk id="16" creationId="{EA20DE99-7F84-77D9-3AB0-141803D810A2}"/>
          </ac:cxnSpMkLst>
        </pc:cxnChg>
        <pc:cxnChg chg="add del mod">
          <ac:chgData name="Young, Melissa S. (GRC-NEXY0)" userId="e6a3b8e3-22db-4d3e-aafb-c42fb9a7304b" providerId="ADAL" clId="{5F2745D4-F1A1-4903-A603-966BE9CA6042}" dt="2025-07-10T16:16:46.518" v="6261" actId="478"/>
          <ac:cxnSpMkLst>
            <pc:docMk/>
            <pc:sldMk cId="2863230973" sldId="282"/>
            <ac:cxnSpMk id="18" creationId="{705D1C94-4284-B32D-4ECE-C7F487383154}"/>
          </ac:cxnSpMkLst>
        </pc:cxnChg>
      </pc:sldChg>
      <pc:sldChg chg="addSp modSp mod">
        <pc:chgData name="Young, Melissa S. (GRC-NEXY0)" userId="e6a3b8e3-22db-4d3e-aafb-c42fb9a7304b" providerId="ADAL" clId="{5F2745D4-F1A1-4903-A603-966BE9CA6042}" dt="2025-07-17T18:44:01.539" v="15060" actId="1076"/>
        <pc:sldMkLst>
          <pc:docMk/>
          <pc:sldMk cId="2070270861" sldId="283"/>
        </pc:sldMkLst>
        <pc:spChg chg="mod">
          <ac:chgData name="Young, Melissa S. (GRC-NEXY0)" userId="e6a3b8e3-22db-4d3e-aafb-c42fb9a7304b" providerId="ADAL" clId="{5F2745D4-F1A1-4903-A603-966BE9CA6042}" dt="2025-07-17T18:43:51.107" v="15057" actId="404"/>
          <ac:spMkLst>
            <pc:docMk/>
            <pc:sldMk cId="2070270861" sldId="283"/>
            <ac:spMk id="3" creationId="{DE6C9E05-1258-E9BF-3CA4-6D576C2123A4}"/>
          </ac:spMkLst>
        </pc:spChg>
        <pc:spChg chg="mod">
          <ac:chgData name="Young, Melissa S. (GRC-NEXY0)" userId="e6a3b8e3-22db-4d3e-aafb-c42fb9a7304b" providerId="ADAL" clId="{5F2745D4-F1A1-4903-A603-966BE9CA6042}" dt="2025-07-17T14:34:26.949" v="14248" actId="1076"/>
          <ac:spMkLst>
            <pc:docMk/>
            <pc:sldMk cId="2070270861" sldId="283"/>
            <ac:spMk id="8" creationId="{F7D48FEB-31F0-7F5B-6BCF-F8C2AE7CE7E2}"/>
          </ac:spMkLst>
        </pc:spChg>
        <pc:picChg chg="add mod">
          <ac:chgData name="Young, Melissa S. (GRC-NEXY0)" userId="e6a3b8e3-22db-4d3e-aafb-c42fb9a7304b" providerId="ADAL" clId="{5F2745D4-F1A1-4903-A603-966BE9CA6042}" dt="2025-07-17T18:44:01.539" v="15060" actId="1076"/>
          <ac:picMkLst>
            <pc:docMk/>
            <pc:sldMk cId="2070270861" sldId="283"/>
            <ac:picMk id="1026" creationId="{319FA2EB-982E-706D-9A47-601568E46B4E}"/>
          </ac:picMkLst>
        </pc:picChg>
      </pc:sldChg>
      <pc:sldChg chg="addSp delSp modSp mod ord">
        <pc:chgData name="Young, Melissa S. (GRC-NEXY0)" userId="e6a3b8e3-22db-4d3e-aafb-c42fb9a7304b" providerId="ADAL" clId="{5F2745D4-F1A1-4903-A603-966BE9CA6042}" dt="2025-07-24T17:45:22.952" v="16298" actId="14100"/>
        <pc:sldMkLst>
          <pc:docMk/>
          <pc:sldMk cId="288745254" sldId="284"/>
        </pc:sldMkLst>
        <pc:spChg chg="add mod">
          <ac:chgData name="Young, Melissa S. (GRC-NEXY0)" userId="e6a3b8e3-22db-4d3e-aafb-c42fb9a7304b" providerId="ADAL" clId="{5F2745D4-F1A1-4903-A603-966BE9CA6042}" dt="2025-07-07T16:50:49.747" v="4910" actId="1076"/>
          <ac:spMkLst>
            <pc:docMk/>
            <pc:sldMk cId="288745254" sldId="284"/>
            <ac:spMk id="3" creationId="{94A8C287-57BC-7DC6-DF2D-DF2CFF6D57DB}"/>
          </ac:spMkLst>
        </pc:spChg>
        <pc:spChg chg="add del mod">
          <ac:chgData name="Young, Melissa S. (GRC-NEXY0)" userId="e6a3b8e3-22db-4d3e-aafb-c42fb9a7304b" providerId="ADAL" clId="{5F2745D4-F1A1-4903-A603-966BE9CA6042}" dt="2025-07-07T16:49:09.907" v="4900" actId="478"/>
          <ac:spMkLst>
            <pc:docMk/>
            <pc:sldMk cId="288745254" sldId="284"/>
            <ac:spMk id="6" creationId="{133B1275-1FC3-8B70-AA17-DB66C738D1A6}"/>
          </ac:spMkLst>
        </pc:spChg>
        <pc:spChg chg="add mod">
          <ac:chgData name="Young, Melissa S. (GRC-NEXY0)" userId="e6a3b8e3-22db-4d3e-aafb-c42fb9a7304b" providerId="ADAL" clId="{5F2745D4-F1A1-4903-A603-966BE9CA6042}" dt="2025-07-07T16:51:03.249" v="4913" actId="1076"/>
          <ac:spMkLst>
            <pc:docMk/>
            <pc:sldMk cId="288745254" sldId="284"/>
            <ac:spMk id="9" creationId="{D9463BB7-B990-5F71-3710-AECCD927245E}"/>
          </ac:spMkLst>
        </pc:spChg>
        <pc:spChg chg="mod">
          <ac:chgData name="Young, Melissa S. (GRC-NEXY0)" userId="e6a3b8e3-22db-4d3e-aafb-c42fb9a7304b" providerId="ADAL" clId="{5F2745D4-F1A1-4903-A603-966BE9CA6042}" dt="2025-07-24T17:45:18.751" v="16297" actId="1076"/>
          <ac:spMkLst>
            <pc:docMk/>
            <pc:sldMk cId="288745254" sldId="284"/>
            <ac:spMk id="14" creationId="{B84CD957-1FF9-4AE7-7344-F1779CE9F5B8}"/>
          </ac:spMkLst>
        </pc:spChg>
        <pc:spChg chg="del mod">
          <ac:chgData name="Young, Melissa S. (GRC-NEXY0)" userId="e6a3b8e3-22db-4d3e-aafb-c42fb9a7304b" providerId="ADAL" clId="{5F2745D4-F1A1-4903-A603-966BE9CA6042}" dt="2025-07-07T16:49:09.907" v="4900" actId="478"/>
          <ac:spMkLst>
            <pc:docMk/>
            <pc:sldMk cId="288745254" sldId="284"/>
            <ac:spMk id="17" creationId="{F5C95E6A-D0C1-DE40-6CA3-31E281DC4B87}"/>
          </ac:spMkLst>
        </pc:spChg>
        <pc:picChg chg="add mod ord modCrop">
          <ac:chgData name="Young, Melissa S. (GRC-NEXY0)" userId="e6a3b8e3-22db-4d3e-aafb-c42fb9a7304b" providerId="ADAL" clId="{5F2745D4-F1A1-4903-A603-966BE9CA6042}" dt="2025-07-24T17:45:16.022" v="16296" actId="167"/>
          <ac:picMkLst>
            <pc:docMk/>
            <pc:sldMk cId="288745254" sldId="284"/>
            <ac:picMk id="7" creationId="{08182105-B75A-948F-8A41-BEB40AAD888E}"/>
          </ac:picMkLst>
        </pc:picChg>
        <pc:picChg chg="add mod modCrop">
          <ac:chgData name="Young, Melissa S. (GRC-NEXY0)" userId="e6a3b8e3-22db-4d3e-aafb-c42fb9a7304b" providerId="ADAL" clId="{5F2745D4-F1A1-4903-A603-966BE9CA6042}" dt="2025-07-07T16:50:46.600" v="4909" actId="14100"/>
          <ac:picMkLst>
            <pc:docMk/>
            <pc:sldMk cId="288745254" sldId="284"/>
            <ac:picMk id="8" creationId="{2F19F380-A1A3-BC16-EE6D-7B1347B894E3}"/>
          </ac:picMkLst>
        </pc:picChg>
        <pc:picChg chg="del mod modCrop">
          <ac:chgData name="Young, Melissa S. (GRC-NEXY0)" userId="e6a3b8e3-22db-4d3e-aafb-c42fb9a7304b" providerId="ADAL" clId="{5F2745D4-F1A1-4903-A603-966BE9CA6042}" dt="2025-07-24T17:43:57.885" v="16286" actId="478"/>
          <ac:picMkLst>
            <pc:docMk/>
            <pc:sldMk cId="288745254" sldId="284"/>
            <ac:picMk id="11" creationId="{06AFD27E-B81A-930C-FB56-04CE1BD9DE3A}"/>
          </ac:picMkLst>
        </pc:picChg>
        <pc:picChg chg="del mod">
          <ac:chgData name="Young, Melissa S. (GRC-NEXY0)" userId="e6a3b8e3-22db-4d3e-aafb-c42fb9a7304b" providerId="ADAL" clId="{5F2745D4-F1A1-4903-A603-966BE9CA6042}" dt="2025-07-07T16:49:09.907" v="4900" actId="478"/>
          <ac:picMkLst>
            <pc:docMk/>
            <pc:sldMk cId="288745254" sldId="284"/>
            <ac:picMk id="13" creationId="{471CA645-7920-162A-CBC0-CD8D42049B36}"/>
          </ac:picMkLst>
        </pc:picChg>
        <pc:cxnChg chg="add mod">
          <ac:chgData name="Young, Melissa S. (GRC-NEXY0)" userId="e6a3b8e3-22db-4d3e-aafb-c42fb9a7304b" providerId="ADAL" clId="{5F2745D4-F1A1-4903-A603-966BE9CA6042}" dt="2025-07-07T16:51:10.783" v="4916" actId="14100"/>
          <ac:cxnSpMkLst>
            <pc:docMk/>
            <pc:sldMk cId="288745254" sldId="284"/>
            <ac:cxnSpMk id="10" creationId="{67D89EA2-2811-B456-3CED-2CCA9ECCDBDA}"/>
          </ac:cxnSpMkLst>
        </pc:cxnChg>
        <pc:cxnChg chg="mod">
          <ac:chgData name="Young, Melissa S. (GRC-NEXY0)" userId="e6a3b8e3-22db-4d3e-aafb-c42fb9a7304b" providerId="ADAL" clId="{5F2745D4-F1A1-4903-A603-966BE9CA6042}" dt="2025-07-24T17:45:22.952" v="16298" actId="14100"/>
          <ac:cxnSpMkLst>
            <pc:docMk/>
            <pc:sldMk cId="288745254" sldId="284"/>
            <ac:cxnSpMk id="15" creationId="{BBA91FB8-A904-6A6D-438C-21A18D3B4C88}"/>
          </ac:cxnSpMkLst>
        </pc:cxnChg>
        <pc:cxnChg chg="del mod">
          <ac:chgData name="Young, Melissa S. (GRC-NEXY0)" userId="e6a3b8e3-22db-4d3e-aafb-c42fb9a7304b" providerId="ADAL" clId="{5F2745D4-F1A1-4903-A603-966BE9CA6042}" dt="2025-07-07T16:49:09.907" v="4900" actId="478"/>
          <ac:cxnSpMkLst>
            <pc:docMk/>
            <pc:sldMk cId="288745254" sldId="284"/>
            <ac:cxnSpMk id="18" creationId="{533F0D5D-85A0-18F6-6E8A-81665CD50E1B}"/>
          </ac:cxnSpMkLst>
        </pc:cxnChg>
      </pc:sldChg>
      <pc:sldChg chg="addSp delSp modSp mod ord delAnim">
        <pc:chgData name="Young, Melissa S. (GRC-NEXY0)" userId="e6a3b8e3-22db-4d3e-aafb-c42fb9a7304b" providerId="ADAL" clId="{5F2745D4-F1A1-4903-A603-966BE9CA6042}" dt="2025-07-17T21:20:06.193" v="15849"/>
        <pc:sldMkLst>
          <pc:docMk/>
          <pc:sldMk cId="2356889588" sldId="285"/>
        </pc:sldMkLst>
        <pc:spChg chg="add del mod">
          <ac:chgData name="Young, Melissa S. (GRC-NEXY0)" userId="e6a3b8e3-22db-4d3e-aafb-c42fb9a7304b" providerId="ADAL" clId="{5F2745D4-F1A1-4903-A603-966BE9CA6042}" dt="2025-07-07T16:40:56.613" v="4861" actId="478"/>
          <ac:spMkLst>
            <pc:docMk/>
            <pc:sldMk cId="2356889588" sldId="285"/>
            <ac:spMk id="3" creationId="{D048E919-EE2A-C809-142D-E01423E939A4}"/>
          </ac:spMkLst>
        </pc:spChg>
        <pc:spChg chg="add mod">
          <ac:chgData name="Young, Melissa S. (GRC-NEXY0)" userId="e6a3b8e3-22db-4d3e-aafb-c42fb9a7304b" providerId="ADAL" clId="{5F2745D4-F1A1-4903-A603-966BE9CA6042}" dt="2025-07-17T14:10:30.367" v="13573" actId="1035"/>
          <ac:spMkLst>
            <pc:docMk/>
            <pc:sldMk cId="2356889588" sldId="285"/>
            <ac:spMk id="3" creationId="{E64B76EB-BD86-5E81-2516-5D7CC2A267D5}"/>
          </ac:spMkLst>
        </pc:spChg>
        <pc:spChg chg="add mod">
          <ac:chgData name="Young, Melissa S. (GRC-NEXY0)" userId="e6a3b8e3-22db-4d3e-aafb-c42fb9a7304b" providerId="ADAL" clId="{5F2745D4-F1A1-4903-A603-966BE9CA6042}" dt="2025-07-17T21:19:56.803" v="15847" actId="113"/>
          <ac:spMkLst>
            <pc:docMk/>
            <pc:sldMk cId="2356889588" sldId="285"/>
            <ac:spMk id="6" creationId="{3F4803FB-5257-3B00-F5C7-B492EEE6A84E}"/>
          </ac:spMkLst>
        </pc:spChg>
        <pc:spChg chg="del">
          <ac:chgData name="Young, Melissa S. (GRC-NEXY0)" userId="e6a3b8e3-22db-4d3e-aafb-c42fb9a7304b" providerId="ADAL" clId="{5F2745D4-F1A1-4903-A603-966BE9CA6042}" dt="2025-07-07T16:40:58.313" v="4862" actId="478"/>
          <ac:spMkLst>
            <pc:docMk/>
            <pc:sldMk cId="2356889588" sldId="285"/>
            <ac:spMk id="7" creationId="{8F7E3666-4A65-94F4-2692-800F682D7BA4}"/>
          </ac:spMkLst>
        </pc:spChg>
        <pc:spChg chg="add mod">
          <ac:chgData name="Young, Melissa S. (GRC-NEXY0)" userId="e6a3b8e3-22db-4d3e-aafb-c42fb9a7304b" providerId="ADAL" clId="{5F2745D4-F1A1-4903-A603-966BE9CA6042}" dt="2025-07-07T16:24:04.788" v="4808"/>
          <ac:spMkLst>
            <pc:docMk/>
            <pc:sldMk cId="2356889588" sldId="285"/>
            <ac:spMk id="8" creationId="{F20AC9DD-4473-53B5-D076-7502D2439FDA}"/>
          </ac:spMkLst>
        </pc:spChg>
        <pc:spChg chg="add del mod">
          <ac:chgData name="Young, Melissa S. (GRC-NEXY0)" userId="e6a3b8e3-22db-4d3e-aafb-c42fb9a7304b" providerId="ADAL" clId="{5F2745D4-F1A1-4903-A603-966BE9CA6042}" dt="2025-07-07T16:40:50.292" v="4856" actId="478"/>
          <ac:spMkLst>
            <pc:docMk/>
            <pc:sldMk cId="2356889588" sldId="285"/>
            <ac:spMk id="9" creationId="{34DC00A5-8078-7056-924B-79A862A5547E}"/>
          </ac:spMkLst>
        </pc:spChg>
        <pc:spChg chg="del">
          <ac:chgData name="Young, Melissa S. (GRC-NEXY0)" userId="e6a3b8e3-22db-4d3e-aafb-c42fb9a7304b" providerId="ADAL" clId="{5F2745D4-F1A1-4903-A603-966BE9CA6042}" dt="2025-07-07T16:40:52.895" v="4859" actId="478"/>
          <ac:spMkLst>
            <pc:docMk/>
            <pc:sldMk cId="2356889588" sldId="285"/>
            <ac:spMk id="11" creationId="{1C24FC2C-9B24-55B2-E38C-B450ABE8E6CD}"/>
          </ac:spMkLst>
        </pc:spChg>
        <pc:spChg chg="mod">
          <ac:chgData name="Young, Melissa S. (GRC-NEXY0)" userId="e6a3b8e3-22db-4d3e-aafb-c42fb9a7304b" providerId="ADAL" clId="{5F2745D4-F1A1-4903-A603-966BE9CA6042}" dt="2025-07-17T14:10:30.367" v="13573" actId="1035"/>
          <ac:spMkLst>
            <pc:docMk/>
            <pc:sldMk cId="2356889588" sldId="285"/>
            <ac:spMk id="13" creationId="{9384FBE8-10A2-93FB-8F36-F7829D966AB4}"/>
          </ac:spMkLst>
        </pc:spChg>
        <pc:spChg chg="del">
          <ac:chgData name="Young, Melissa S. (GRC-NEXY0)" userId="e6a3b8e3-22db-4d3e-aafb-c42fb9a7304b" providerId="ADAL" clId="{5F2745D4-F1A1-4903-A603-966BE9CA6042}" dt="2025-07-07T16:40:56.613" v="4861" actId="478"/>
          <ac:spMkLst>
            <pc:docMk/>
            <pc:sldMk cId="2356889588" sldId="285"/>
            <ac:spMk id="14" creationId="{5D76786B-EE4B-DCC5-0007-BB38320E50EC}"/>
          </ac:spMkLst>
        </pc:spChg>
        <pc:spChg chg="del">
          <ac:chgData name="Young, Melissa S. (GRC-NEXY0)" userId="e6a3b8e3-22db-4d3e-aafb-c42fb9a7304b" providerId="ADAL" clId="{5F2745D4-F1A1-4903-A603-966BE9CA6042}" dt="2025-07-07T16:40:56.613" v="4861" actId="478"/>
          <ac:spMkLst>
            <pc:docMk/>
            <pc:sldMk cId="2356889588" sldId="285"/>
            <ac:spMk id="15" creationId="{A548A673-6B39-ACE6-5FC1-593231606B06}"/>
          </ac:spMkLst>
        </pc:spChg>
        <pc:spChg chg="add del mod">
          <ac:chgData name="Young, Melissa S. (GRC-NEXY0)" userId="e6a3b8e3-22db-4d3e-aafb-c42fb9a7304b" providerId="ADAL" clId="{5F2745D4-F1A1-4903-A603-966BE9CA6042}" dt="2025-07-07T16:40:48.805" v="4855" actId="478"/>
          <ac:spMkLst>
            <pc:docMk/>
            <pc:sldMk cId="2356889588" sldId="285"/>
            <ac:spMk id="16" creationId="{FB5E6B50-5BA5-CF87-DBFC-E7AB18C395AB}"/>
          </ac:spMkLst>
        </pc:spChg>
        <pc:spChg chg="add mod">
          <ac:chgData name="Young, Melissa S. (GRC-NEXY0)" userId="e6a3b8e3-22db-4d3e-aafb-c42fb9a7304b" providerId="ADAL" clId="{5F2745D4-F1A1-4903-A603-966BE9CA6042}" dt="2025-07-14T13:47:01.552" v="7229" actId="1076"/>
          <ac:spMkLst>
            <pc:docMk/>
            <pc:sldMk cId="2356889588" sldId="285"/>
            <ac:spMk id="17" creationId="{B8FA7093-562F-768B-0316-40C12B4717C2}"/>
          </ac:spMkLst>
        </pc:spChg>
        <pc:picChg chg="del">
          <ac:chgData name="Young, Melissa S. (GRC-NEXY0)" userId="e6a3b8e3-22db-4d3e-aafb-c42fb9a7304b" providerId="ADAL" clId="{5F2745D4-F1A1-4903-A603-966BE9CA6042}" dt="2025-07-07T16:40:53.510" v="4860" actId="478"/>
          <ac:picMkLst>
            <pc:docMk/>
            <pc:sldMk cId="2356889588" sldId="285"/>
            <ac:picMk id="6" creationId="{00E408AD-21DD-21A9-DAAC-B7D697F2DE16}"/>
          </ac:picMkLst>
        </pc:picChg>
        <pc:picChg chg="del">
          <ac:chgData name="Young, Melissa S. (GRC-NEXY0)" userId="e6a3b8e3-22db-4d3e-aafb-c42fb9a7304b" providerId="ADAL" clId="{5F2745D4-F1A1-4903-A603-966BE9CA6042}" dt="2025-07-07T16:40:50.787" v="4857" actId="478"/>
          <ac:picMkLst>
            <pc:docMk/>
            <pc:sldMk cId="2356889588" sldId="285"/>
            <ac:picMk id="10" creationId="{C9A940F3-D011-4AFF-E1BC-7467447289BE}"/>
          </ac:picMkLst>
        </pc:picChg>
        <pc:picChg chg="del">
          <ac:chgData name="Young, Melissa S. (GRC-NEXY0)" userId="e6a3b8e3-22db-4d3e-aafb-c42fb9a7304b" providerId="ADAL" clId="{5F2745D4-F1A1-4903-A603-966BE9CA6042}" dt="2025-07-07T16:40:47.981" v="4854" actId="478"/>
          <ac:picMkLst>
            <pc:docMk/>
            <pc:sldMk cId="2356889588" sldId="285"/>
            <ac:picMk id="12" creationId="{C199D745-63FA-0480-BF5D-A2CEB5B1136E}"/>
          </ac:picMkLst>
        </pc:picChg>
        <pc:picChg chg="add mod">
          <ac:chgData name="Young, Melissa S. (GRC-NEXY0)" userId="e6a3b8e3-22db-4d3e-aafb-c42fb9a7304b" providerId="ADAL" clId="{5F2745D4-F1A1-4903-A603-966BE9CA6042}" dt="2025-07-17T14:30:01.252" v="14236" actId="1076"/>
          <ac:picMkLst>
            <pc:docMk/>
            <pc:sldMk cId="2356889588" sldId="285"/>
            <ac:picMk id="1026" creationId="{40F0FCBF-9028-634C-3B5F-52DDD4DE4265}"/>
          </ac:picMkLst>
        </pc:picChg>
      </pc:sldChg>
      <pc:sldChg chg="addSp delSp modSp new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426471352" sldId="286"/>
        </pc:sldMkLst>
        <pc:spChg chg="mod">
          <ac:chgData name="Young, Melissa S. (GRC-NEXY0)" userId="e6a3b8e3-22db-4d3e-aafb-c42fb9a7304b" providerId="ADAL" clId="{5F2745D4-F1A1-4903-A603-966BE9CA6042}" dt="2025-07-01T17:01:59.394" v="10" actId="20577"/>
          <ac:spMkLst>
            <pc:docMk/>
            <pc:sldMk cId="2426471352" sldId="286"/>
            <ac:spMk id="2" creationId="{C3377E51-F8F8-5653-9EE3-0B54949A5606}"/>
          </ac:spMkLst>
        </pc:spChg>
        <pc:spChg chg="del">
          <ac:chgData name="Young, Melissa S. (GRC-NEXY0)" userId="e6a3b8e3-22db-4d3e-aafb-c42fb9a7304b" providerId="ADAL" clId="{5F2745D4-F1A1-4903-A603-966BE9CA6042}" dt="2025-07-01T17:02:04.695" v="11" actId="478"/>
          <ac:spMkLst>
            <pc:docMk/>
            <pc:sldMk cId="2426471352" sldId="286"/>
            <ac:spMk id="3" creationId="{E67773F9-EFCC-C50E-4181-55CFCD6DFE0D}"/>
          </ac:spMkLst>
        </pc:spChg>
        <pc:picChg chg="add mod">
          <ac:chgData name="Young, Melissa S. (GRC-NEXY0)" userId="e6a3b8e3-22db-4d3e-aafb-c42fb9a7304b" providerId="ADAL" clId="{5F2745D4-F1A1-4903-A603-966BE9CA6042}" dt="2025-07-01T17:03:03.857" v="19" actId="14100"/>
          <ac:picMkLst>
            <pc:docMk/>
            <pc:sldMk cId="2426471352" sldId="286"/>
            <ac:picMk id="7" creationId="{C78EE2CD-9C6D-05EA-AD07-767CC87FF744}"/>
          </ac:picMkLst>
        </pc:picChg>
        <pc:picChg chg="add mod">
          <ac:chgData name="Young, Melissa S. (GRC-NEXY0)" userId="e6a3b8e3-22db-4d3e-aafb-c42fb9a7304b" providerId="ADAL" clId="{5F2745D4-F1A1-4903-A603-966BE9CA6042}" dt="2025-07-01T17:03:01.326" v="18" actId="1076"/>
          <ac:picMkLst>
            <pc:docMk/>
            <pc:sldMk cId="2426471352" sldId="286"/>
            <ac:picMk id="9" creationId="{783794A8-BB15-9624-1EB4-1DA617AB51F3}"/>
          </ac:picMkLst>
        </pc:picChg>
        <pc:picChg chg="add del">
          <ac:chgData name="Young, Melissa S. (GRC-NEXY0)" userId="e6a3b8e3-22db-4d3e-aafb-c42fb9a7304b" providerId="ADAL" clId="{5F2745D4-F1A1-4903-A603-966BE9CA6042}" dt="2025-07-01T17:03:09.378" v="21" actId="22"/>
          <ac:picMkLst>
            <pc:docMk/>
            <pc:sldMk cId="2426471352" sldId="286"/>
            <ac:picMk id="11" creationId="{78BF5D37-4827-FB72-B5FC-5DBC4DE3BB2A}"/>
          </ac:picMkLst>
        </pc:picChg>
      </pc:sldChg>
      <pc:sldChg chg="new del">
        <pc:chgData name="Young, Melissa S. (GRC-NEXY0)" userId="e6a3b8e3-22db-4d3e-aafb-c42fb9a7304b" providerId="ADAL" clId="{5F2745D4-F1A1-4903-A603-966BE9CA6042}" dt="2025-07-01T17:01:53.650" v="1" actId="680"/>
        <pc:sldMkLst>
          <pc:docMk/>
          <pc:sldMk cId="2582148011" sldId="286"/>
        </pc:sldMkLst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620283383" sldId="287"/>
        </pc:sldMkLst>
        <pc:spChg chg="mod">
          <ac:chgData name="Young, Melissa S. (GRC-NEXY0)" userId="e6a3b8e3-22db-4d3e-aafb-c42fb9a7304b" providerId="ADAL" clId="{5F2745D4-F1A1-4903-A603-966BE9CA6042}" dt="2025-07-01T17:03:33.966" v="34" actId="20577"/>
          <ac:spMkLst>
            <pc:docMk/>
            <pc:sldMk cId="2620283383" sldId="287"/>
            <ac:spMk id="2" creationId="{C3377E51-F8F8-5653-9EE3-0B54949A5606}"/>
          </ac:spMkLst>
        </pc:spChg>
        <pc:picChg chg="add mod">
          <ac:chgData name="Young, Melissa S. (GRC-NEXY0)" userId="e6a3b8e3-22db-4d3e-aafb-c42fb9a7304b" providerId="ADAL" clId="{5F2745D4-F1A1-4903-A603-966BE9CA6042}" dt="2025-07-01T17:03:58.204" v="36" actId="1076"/>
          <ac:picMkLst>
            <pc:docMk/>
            <pc:sldMk cId="2620283383" sldId="287"/>
            <ac:picMk id="6" creationId="{25C469C2-4919-20BD-B3F0-795935E4E0D3}"/>
          </ac:picMkLst>
        </pc:picChg>
        <pc:picChg chg="del">
          <ac:chgData name="Young, Melissa S. (GRC-NEXY0)" userId="e6a3b8e3-22db-4d3e-aafb-c42fb9a7304b" providerId="ADAL" clId="{5F2745D4-F1A1-4903-A603-966BE9CA6042}" dt="2025-07-01T17:03:13.292" v="23" actId="478"/>
          <ac:picMkLst>
            <pc:docMk/>
            <pc:sldMk cId="2620283383" sldId="287"/>
            <ac:picMk id="7" creationId="{C78EE2CD-9C6D-05EA-AD07-767CC87FF744}"/>
          </ac:picMkLst>
        </pc:picChg>
        <pc:picChg chg="del">
          <ac:chgData name="Young, Melissa S. (GRC-NEXY0)" userId="e6a3b8e3-22db-4d3e-aafb-c42fb9a7304b" providerId="ADAL" clId="{5F2745D4-F1A1-4903-A603-966BE9CA6042}" dt="2025-07-01T17:03:13.718" v="24" actId="478"/>
          <ac:picMkLst>
            <pc:docMk/>
            <pc:sldMk cId="2620283383" sldId="287"/>
            <ac:picMk id="9" creationId="{783794A8-BB15-9624-1EB4-1DA617AB51F3}"/>
          </ac:picMkLst>
        </pc:picChg>
        <pc:picChg chg="add mod">
          <ac:chgData name="Young, Melissa S. (GRC-NEXY0)" userId="e6a3b8e3-22db-4d3e-aafb-c42fb9a7304b" providerId="ADAL" clId="{5F2745D4-F1A1-4903-A603-966BE9CA6042}" dt="2025-07-01T17:04:23.136" v="38" actId="1076"/>
          <ac:picMkLst>
            <pc:docMk/>
            <pc:sldMk cId="2620283383" sldId="287"/>
            <ac:picMk id="10" creationId="{6AE90CF8-B2EC-0A5A-DAD3-3A7CDC861365}"/>
          </ac:picMkLst>
        </pc:picChg>
      </pc:sldChg>
      <pc:sldChg chg="addSp delSp modSp new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3186950700" sldId="288"/>
        </pc:sldMkLst>
        <pc:spChg chg="mod">
          <ac:chgData name="Young, Melissa S. (GRC-NEXY0)" userId="e6a3b8e3-22db-4d3e-aafb-c42fb9a7304b" providerId="ADAL" clId="{5F2745D4-F1A1-4903-A603-966BE9CA6042}" dt="2025-07-01T17:04:46.921" v="68" actId="20577"/>
          <ac:spMkLst>
            <pc:docMk/>
            <pc:sldMk cId="3186950700" sldId="288"/>
            <ac:spMk id="2" creationId="{4FDAB810-AFFA-6785-08FE-96A58784D892}"/>
          </ac:spMkLst>
        </pc:spChg>
        <pc:spChg chg="del">
          <ac:chgData name="Young, Melissa S. (GRC-NEXY0)" userId="e6a3b8e3-22db-4d3e-aafb-c42fb9a7304b" providerId="ADAL" clId="{5F2745D4-F1A1-4903-A603-966BE9CA6042}" dt="2025-07-01T17:04:29.221" v="40" actId="478"/>
          <ac:spMkLst>
            <pc:docMk/>
            <pc:sldMk cId="3186950700" sldId="288"/>
            <ac:spMk id="3" creationId="{4265B6AD-D834-8964-BFA0-93953264CAFE}"/>
          </ac:spMkLst>
        </pc:spChg>
        <pc:picChg chg="add mod">
          <ac:chgData name="Young, Melissa S. (GRC-NEXY0)" userId="e6a3b8e3-22db-4d3e-aafb-c42fb9a7304b" providerId="ADAL" clId="{5F2745D4-F1A1-4903-A603-966BE9CA6042}" dt="2025-07-01T17:05:07.417" v="70" actId="1076"/>
          <ac:picMkLst>
            <pc:docMk/>
            <pc:sldMk cId="3186950700" sldId="288"/>
            <ac:picMk id="7" creationId="{66803F15-2D43-BEAF-BEC1-34AD3E21E860}"/>
          </ac:picMkLst>
        </pc:picChg>
        <pc:picChg chg="add mod">
          <ac:chgData name="Young, Melissa S. (GRC-NEXY0)" userId="e6a3b8e3-22db-4d3e-aafb-c42fb9a7304b" providerId="ADAL" clId="{5F2745D4-F1A1-4903-A603-966BE9CA6042}" dt="2025-07-01T17:05:30.581" v="72" actId="1076"/>
          <ac:picMkLst>
            <pc:docMk/>
            <pc:sldMk cId="3186950700" sldId="288"/>
            <ac:picMk id="9" creationId="{DC152282-F26A-8267-280F-BC8BF49B84FF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1464461625" sldId="289"/>
        </pc:sldMkLst>
        <pc:spChg chg="mod">
          <ac:chgData name="Young, Melissa S. (GRC-NEXY0)" userId="e6a3b8e3-22db-4d3e-aafb-c42fb9a7304b" providerId="ADAL" clId="{5F2745D4-F1A1-4903-A603-966BE9CA6042}" dt="2025-07-01T17:05:35.625" v="79" actId="20577"/>
          <ac:spMkLst>
            <pc:docMk/>
            <pc:sldMk cId="1464461625" sldId="289"/>
            <ac:spMk id="2" creationId="{4FDAB810-AFFA-6785-08FE-96A58784D892}"/>
          </ac:spMkLst>
        </pc:spChg>
        <pc:picChg chg="add mod">
          <ac:chgData name="Young, Melissa S. (GRC-NEXY0)" userId="e6a3b8e3-22db-4d3e-aafb-c42fb9a7304b" providerId="ADAL" clId="{5F2745D4-F1A1-4903-A603-966BE9CA6042}" dt="2025-07-01T17:06:17.218" v="83" actId="1076"/>
          <ac:picMkLst>
            <pc:docMk/>
            <pc:sldMk cId="1464461625" sldId="289"/>
            <ac:picMk id="6" creationId="{C4C8300F-0E56-54C9-BE0C-A5E3286D4E0A}"/>
          </ac:picMkLst>
        </pc:picChg>
        <pc:picChg chg="del">
          <ac:chgData name="Young, Melissa S. (GRC-NEXY0)" userId="e6a3b8e3-22db-4d3e-aafb-c42fb9a7304b" providerId="ADAL" clId="{5F2745D4-F1A1-4903-A603-966BE9CA6042}" dt="2025-07-01T17:05:39.372" v="81" actId="478"/>
          <ac:picMkLst>
            <pc:docMk/>
            <pc:sldMk cId="1464461625" sldId="289"/>
            <ac:picMk id="7" creationId="{66803F15-2D43-BEAF-BEC1-34AD3E21E860}"/>
          </ac:picMkLst>
        </pc:picChg>
        <pc:picChg chg="del">
          <ac:chgData name="Young, Melissa S. (GRC-NEXY0)" userId="e6a3b8e3-22db-4d3e-aafb-c42fb9a7304b" providerId="ADAL" clId="{5F2745D4-F1A1-4903-A603-966BE9CA6042}" dt="2025-07-01T17:05:36.952" v="80" actId="478"/>
          <ac:picMkLst>
            <pc:docMk/>
            <pc:sldMk cId="1464461625" sldId="289"/>
            <ac:picMk id="9" creationId="{DC152282-F26A-8267-280F-BC8BF49B84FF}"/>
          </ac:picMkLst>
        </pc:picChg>
        <pc:picChg chg="add mod">
          <ac:chgData name="Young, Melissa S. (GRC-NEXY0)" userId="e6a3b8e3-22db-4d3e-aafb-c42fb9a7304b" providerId="ADAL" clId="{5F2745D4-F1A1-4903-A603-966BE9CA6042}" dt="2025-07-01T17:06:38.682" v="85" actId="1076"/>
          <ac:picMkLst>
            <pc:docMk/>
            <pc:sldMk cId="1464461625" sldId="289"/>
            <ac:picMk id="10" creationId="{FA0FE30B-51EE-00D2-1C17-B7B1782529FF}"/>
          </ac:picMkLst>
        </pc:picChg>
      </pc:sldChg>
      <pc:sldChg chg="addSp delSp modSp new mod">
        <pc:chgData name="Young, Melissa S. (GRC-NEXY0)" userId="e6a3b8e3-22db-4d3e-aafb-c42fb9a7304b" providerId="ADAL" clId="{5F2745D4-F1A1-4903-A603-966BE9CA6042}" dt="2025-07-02T19:09:55.351" v="180" actId="20577"/>
        <pc:sldMkLst>
          <pc:docMk/>
          <pc:sldMk cId="3763123626" sldId="290"/>
        </pc:sldMkLst>
        <pc:spChg chg="mod">
          <ac:chgData name="Young, Melissa S. (GRC-NEXY0)" userId="e6a3b8e3-22db-4d3e-aafb-c42fb9a7304b" providerId="ADAL" clId="{5F2745D4-F1A1-4903-A603-966BE9CA6042}" dt="2025-07-02T19:09:55.351" v="180" actId="20577"/>
          <ac:spMkLst>
            <pc:docMk/>
            <pc:sldMk cId="3763123626" sldId="290"/>
            <ac:spMk id="2" creationId="{3EF57F6E-9494-9EB3-77E9-5F85AD3071E9}"/>
          </ac:spMkLst>
        </pc:spChg>
        <pc:spChg chg="del mod">
          <ac:chgData name="Young, Melissa S. (GRC-NEXY0)" userId="e6a3b8e3-22db-4d3e-aafb-c42fb9a7304b" providerId="ADAL" clId="{5F2745D4-F1A1-4903-A603-966BE9CA6042}" dt="2025-07-01T17:12:03.292" v="99" actId="478"/>
          <ac:spMkLst>
            <pc:docMk/>
            <pc:sldMk cId="3763123626" sldId="290"/>
            <ac:spMk id="3" creationId="{0028C0E7-50C2-A645-B6E3-4D3D2A5B09C2}"/>
          </ac:spMkLst>
        </pc:spChg>
        <pc:spChg chg="add del mod">
          <ac:chgData name="Young, Melissa S. (GRC-NEXY0)" userId="e6a3b8e3-22db-4d3e-aafb-c42fb9a7304b" providerId="ADAL" clId="{5F2745D4-F1A1-4903-A603-966BE9CA6042}" dt="2025-07-02T19:09:52.124" v="174" actId="478"/>
          <ac:spMkLst>
            <pc:docMk/>
            <pc:sldMk cId="3763123626" sldId="290"/>
            <ac:spMk id="7" creationId="{5779EDDC-3AF0-3B8D-2038-D1F65B1EA5BA}"/>
          </ac:spMkLst>
        </pc:spChg>
      </pc:sldChg>
      <pc:sldChg chg="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892493246" sldId="291"/>
        </pc:sldMkLst>
        <pc:spChg chg="mod">
          <ac:chgData name="Young, Melissa S. (GRC-NEXY0)" userId="e6a3b8e3-22db-4d3e-aafb-c42fb9a7304b" providerId="ADAL" clId="{5F2745D4-F1A1-4903-A603-966BE9CA6042}" dt="2025-07-01T17:12:13.787" v="113" actId="20577"/>
          <ac:spMkLst>
            <pc:docMk/>
            <pc:sldMk cId="2892493246" sldId="291"/>
            <ac:spMk id="7" creationId="{5779EDDC-3AF0-3B8D-2038-D1F65B1EA5BA}"/>
          </ac:spMkLst>
        </pc:sp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08739854" sldId="292"/>
        </pc:sldMkLst>
        <pc:picChg chg="add mod">
          <ac:chgData name="Young, Melissa S. (GRC-NEXY0)" userId="e6a3b8e3-22db-4d3e-aafb-c42fb9a7304b" providerId="ADAL" clId="{5F2745D4-F1A1-4903-A603-966BE9CA6042}" dt="2025-07-01T17:19:18.857" v="141" actId="1076"/>
          <ac:picMkLst>
            <pc:docMk/>
            <pc:sldMk cId="208739854" sldId="292"/>
            <ac:picMk id="6" creationId="{7713A3C3-49DC-4E0A-1388-8D1B8A666BC1}"/>
          </ac:picMkLst>
        </pc:picChg>
        <pc:picChg chg="del">
          <ac:chgData name="Young, Melissa S. (GRC-NEXY0)" userId="e6a3b8e3-22db-4d3e-aafb-c42fb9a7304b" providerId="ADAL" clId="{5F2745D4-F1A1-4903-A603-966BE9CA6042}" dt="2025-07-01T17:12:21.706" v="115" actId="478"/>
          <ac:picMkLst>
            <pc:docMk/>
            <pc:sldMk cId="208739854" sldId="292"/>
            <ac:picMk id="7" creationId="{C78EE2CD-9C6D-05EA-AD07-767CC87FF744}"/>
          </ac:picMkLst>
        </pc:picChg>
        <pc:picChg chg="del">
          <ac:chgData name="Young, Melissa S. (GRC-NEXY0)" userId="e6a3b8e3-22db-4d3e-aafb-c42fb9a7304b" providerId="ADAL" clId="{5F2745D4-F1A1-4903-A603-966BE9CA6042}" dt="2025-07-01T17:12:22.145" v="116" actId="478"/>
          <ac:picMkLst>
            <pc:docMk/>
            <pc:sldMk cId="208739854" sldId="292"/>
            <ac:picMk id="9" creationId="{783794A8-BB15-9624-1EB4-1DA617AB51F3}"/>
          </ac:picMkLst>
        </pc:picChg>
        <pc:picChg chg="add mod">
          <ac:chgData name="Young, Melissa S. (GRC-NEXY0)" userId="e6a3b8e3-22db-4d3e-aafb-c42fb9a7304b" providerId="ADAL" clId="{5F2745D4-F1A1-4903-A603-966BE9CA6042}" dt="2025-07-01T17:19:45.247" v="143" actId="1076"/>
          <ac:picMkLst>
            <pc:docMk/>
            <pc:sldMk cId="208739854" sldId="292"/>
            <ac:picMk id="10" creationId="{D2DBEE34-D7B5-A52C-8C02-39BD7C63B53E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727370951" sldId="293"/>
        </pc:sldMkLst>
        <pc:picChg chg="del">
          <ac:chgData name="Young, Melissa S. (GRC-NEXY0)" userId="e6a3b8e3-22db-4d3e-aafb-c42fb9a7304b" providerId="ADAL" clId="{5F2745D4-F1A1-4903-A603-966BE9CA6042}" dt="2025-07-01T17:12:23.293" v="117" actId="478"/>
          <ac:picMkLst>
            <pc:docMk/>
            <pc:sldMk cId="2727370951" sldId="293"/>
            <ac:picMk id="6" creationId="{25C469C2-4919-20BD-B3F0-795935E4E0D3}"/>
          </ac:picMkLst>
        </pc:picChg>
        <pc:picChg chg="add mod">
          <ac:chgData name="Young, Melissa S. (GRC-NEXY0)" userId="e6a3b8e3-22db-4d3e-aafb-c42fb9a7304b" providerId="ADAL" clId="{5F2745D4-F1A1-4903-A603-966BE9CA6042}" dt="2025-07-01T17:18:00.825" v="137" actId="1076"/>
          <ac:picMkLst>
            <pc:docMk/>
            <pc:sldMk cId="2727370951" sldId="293"/>
            <ac:picMk id="7" creationId="{C3DFE079-6910-6628-086F-D764D0B07C73}"/>
          </ac:picMkLst>
        </pc:picChg>
        <pc:picChg chg="add mod">
          <ac:chgData name="Young, Melissa S. (GRC-NEXY0)" userId="e6a3b8e3-22db-4d3e-aafb-c42fb9a7304b" providerId="ADAL" clId="{5F2745D4-F1A1-4903-A603-966BE9CA6042}" dt="2025-07-01T17:18:21.521" v="139" actId="1076"/>
          <ac:picMkLst>
            <pc:docMk/>
            <pc:sldMk cId="2727370951" sldId="293"/>
            <ac:picMk id="9" creationId="{71922B2E-0AFC-4559-100E-3F53DB64C72D}"/>
          </ac:picMkLst>
        </pc:picChg>
        <pc:picChg chg="del">
          <ac:chgData name="Young, Melissa S. (GRC-NEXY0)" userId="e6a3b8e3-22db-4d3e-aafb-c42fb9a7304b" providerId="ADAL" clId="{5F2745D4-F1A1-4903-A603-966BE9CA6042}" dt="2025-07-01T17:12:23.784" v="118" actId="478"/>
          <ac:picMkLst>
            <pc:docMk/>
            <pc:sldMk cId="2727370951" sldId="293"/>
            <ac:picMk id="10" creationId="{6AE90CF8-B2EC-0A5A-DAD3-3A7CDC861365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4278752957" sldId="294"/>
        </pc:sldMkLst>
        <pc:picChg chg="add mod">
          <ac:chgData name="Young, Melissa S. (GRC-NEXY0)" userId="e6a3b8e3-22db-4d3e-aafb-c42fb9a7304b" providerId="ADAL" clId="{5F2745D4-F1A1-4903-A603-966BE9CA6042}" dt="2025-07-01T17:15:50.953" v="133" actId="14100"/>
          <ac:picMkLst>
            <pc:docMk/>
            <pc:sldMk cId="4278752957" sldId="294"/>
            <ac:picMk id="6" creationId="{D3FE4623-E431-A238-0FF4-F3D470B7D7E9}"/>
          </ac:picMkLst>
        </pc:picChg>
        <pc:picChg chg="del">
          <ac:chgData name="Young, Melissa S. (GRC-NEXY0)" userId="e6a3b8e3-22db-4d3e-aafb-c42fb9a7304b" providerId="ADAL" clId="{5F2745D4-F1A1-4903-A603-966BE9CA6042}" dt="2025-07-01T17:12:25.006" v="119" actId="478"/>
          <ac:picMkLst>
            <pc:docMk/>
            <pc:sldMk cId="4278752957" sldId="294"/>
            <ac:picMk id="7" creationId="{66803F15-2D43-BEAF-BEC1-34AD3E21E860}"/>
          </ac:picMkLst>
        </pc:picChg>
        <pc:picChg chg="del">
          <ac:chgData name="Young, Melissa S. (GRC-NEXY0)" userId="e6a3b8e3-22db-4d3e-aafb-c42fb9a7304b" providerId="ADAL" clId="{5F2745D4-F1A1-4903-A603-966BE9CA6042}" dt="2025-07-01T17:12:25.422" v="120" actId="478"/>
          <ac:picMkLst>
            <pc:docMk/>
            <pc:sldMk cId="4278752957" sldId="294"/>
            <ac:picMk id="9" creationId="{DC152282-F26A-8267-280F-BC8BF49B84FF}"/>
          </ac:picMkLst>
        </pc:picChg>
        <pc:picChg chg="add mod">
          <ac:chgData name="Young, Melissa S. (GRC-NEXY0)" userId="e6a3b8e3-22db-4d3e-aafb-c42fb9a7304b" providerId="ADAL" clId="{5F2745D4-F1A1-4903-A603-966BE9CA6042}" dt="2025-07-01T17:17:22.561" v="135" actId="1076"/>
          <ac:picMkLst>
            <pc:docMk/>
            <pc:sldMk cId="4278752957" sldId="294"/>
            <ac:picMk id="10" creationId="{4AD40C25-7743-C492-940B-09DC76F8F372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121944569" sldId="295"/>
        </pc:sldMkLst>
        <pc:picChg chg="del">
          <ac:chgData name="Young, Melissa S. (GRC-NEXY0)" userId="e6a3b8e3-22db-4d3e-aafb-c42fb9a7304b" providerId="ADAL" clId="{5F2745D4-F1A1-4903-A603-966BE9CA6042}" dt="2025-07-01T17:12:26.721" v="121" actId="478"/>
          <ac:picMkLst>
            <pc:docMk/>
            <pc:sldMk cId="2121944569" sldId="295"/>
            <ac:picMk id="6" creationId="{C4C8300F-0E56-54C9-BE0C-A5E3286D4E0A}"/>
          </ac:picMkLst>
        </pc:picChg>
        <pc:picChg chg="add mod">
          <ac:chgData name="Young, Melissa S. (GRC-NEXY0)" userId="e6a3b8e3-22db-4d3e-aafb-c42fb9a7304b" providerId="ADAL" clId="{5F2745D4-F1A1-4903-A603-966BE9CA6042}" dt="2025-07-01T17:15:04.532" v="130" actId="14100"/>
          <ac:picMkLst>
            <pc:docMk/>
            <pc:sldMk cId="2121944569" sldId="295"/>
            <ac:picMk id="7" creationId="{54F744AD-5FA1-72EA-EDB0-5EBD1B62B79C}"/>
          </ac:picMkLst>
        </pc:picChg>
        <pc:picChg chg="add mod">
          <ac:chgData name="Young, Melissa S. (GRC-NEXY0)" userId="e6a3b8e3-22db-4d3e-aafb-c42fb9a7304b" providerId="ADAL" clId="{5F2745D4-F1A1-4903-A603-966BE9CA6042}" dt="2025-07-01T17:15:02.128" v="129" actId="14100"/>
          <ac:picMkLst>
            <pc:docMk/>
            <pc:sldMk cId="2121944569" sldId="295"/>
            <ac:picMk id="9" creationId="{79BBF3CF-ED2D-A8A7-76D5-765524504101}"/>
          </ac:picMkLst>
        </pc:picChg>
        <pc:picChg chg="del">
          <ac:chgData name="Young, Melissa S. (GRC-NEXY0)" userId="e6a3b8e3-22db-4d3e-aafb-c42fb9a7304b" providerId="ADAL" clId="{5F2745D4-F1A1-4903-A603-966BE9CA6042}" dt="2025-07-01T17:12:27.174" v="122" actId="478"/>
          <ac:picMkLst>
            <pc:docMk/>
            <pc:sldMk cId="2121944569" sldId="295"/>
            <ac:picMk id="10" creationId="{FA0FE30B-51EE-00D2-1C17-B7B1782529FF}"/>
          </ac:picMkLst>
        </pc:picChg>
      </pc:sldChg>
      <pc:sldChg chg="addSp delSp modSp add del mod or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1741619733" sldId="296"/>
        </pc:sldMkLst>
        <pc:spChg chg="mod">
          <ac:chgData name="Young, Melissa S. (GRC-NEXY0)" userId="e6a3b8e3-22db-4d3e-aafb-c42fb9a7304b" providerId="ADAL" clId="{5F2745D4-F1A1-4903-A603-966BE9CA6042}" dt="2025-07-02T20:48:52.125" v="3352" actId="20577"/>
          <ac:spMkLst>
            <pc:docMk/>
            <pc:sldMk cId="1741619733" sldId="296"/>
            <ac:spMk id="2" creationId="{C3377E51-F8F8-5653-9EE3-0B54949A5606}"/>
          </ac:spMkLst>
        </pc:spChg>
        <pc:graphicFrameChg chg="add mod">
          <ac:chgData name="Young, Melissa S. (GRC-NEXY0)" userId="e6a3b8e3-22db-4d3e-aafb-c42fb9a7304b" providerId="ADAL" clId="{5F2745D4-F1A1-4903-A603-966BE9CA6042}" dt="2025-07-03T15:48:03.212" v="3395" actId="14100"/>
          <ac:graphicFrameMkLst>
            <pc:docMk/>
            <pc:sldMk cId="1741619733" sldId="296"/>
            <ac:graphicFrameMk id="3" creationId="{7D3CB19F-0DFB-4810-983E-D4ED3D3D6387}"/>
          </ac:graphicFrameMkLst>
        </pc:graphicFrameChg>
        <pc:picChg chg="add mod">
          <ac:chgData name="Young, Melissa S. (GRC-NEXY0)" userId="e6a3b8e3-22db-4d3e-aafb-c42fb9a7304b" providerId="ADAL" clId="{5F2745D4-F1A1-4903-A603-966BE9CA6042}" dt="2025-07-03T15:47:38.207" v="3389" actId="1076"/>
          <ac:picMkLst>
            <pc:docMk/>
            <pc:sldMk cId="1741619733" sldId="296"/>
            <ac:picMk id="6" creationId="{EF6B6850-2FC4-8A74-AC9E-1201DA95870E}"/>
          </ac:picMkLst>
        </pc:picChg>
        <pc:picChg chg="del">
          <ac:chgData name="Young, Melissa S. (GRC-NEXY0)" userId="e6a3b8e3-22db-4d3e-aafb-c42fb9a7304b" providerId="ADAL" clId="{5F2745D4-F1A1-4903-A603-966BE9CA6042}" dt="2025-07-02T19:09:41.613" v="170" actId="478"/>
          <ac:picMkLst>
            <pc:docMk/>
            <pc:sldMk cId="1741619733" sldId="296"/>
            <ac:picMk id="7" creationId="{C78EE2CD-9C6D-05EA-AD07-767CC87FF744}"/>
          </ac:picMkLst>
        </pc:picChg>
        <pc:picChg chg="del">
          <ac:chgData name="Young, Melissa S. (GRC-NEXY0)" userId="e6a3b8e3-22db-4d3e-aafb-c42fb9a7304b" providerId="ADAL" clId="{5F2745D4-F1A1-4903-A603-966BE9CA6042}" dt="2025-07-02T19:09:41.095" v="169" actId="478"/>
          <ac:picMkLst>
            <pc:docMk/>
            <pc:sldMk cId="1741619733" sldId="296"/>
            <ac:picMk id="9" creationId="{783794A8-BB15-9624-1EB4-1DA617AB51F3}"/>
          </ac:picMkLst>
        </pc:picChg>
        <pc:picChg chg="add mod">
          <ac:chgData name="Young, Melissa S. (GRC-NEXY0)" userId="e6a3b8e3-22db-4d3e-aafb-c42fb9a7304b" providerId="ADAL" clId="{5F2745D4-F1A1-4903-A603-966BE9CA6042}" dt="2025-07-02T20:49:14.428" v="3358" actId="14100"/>
          <ac:picMkLst>
            <pc:docMk/>
            <pc:sldMk cId="1741619733" sldId="296"/>
            <ac:picMk id="10" creationId="{67F46DFF-68CB-2D72-4A98-AF954B9968A5}"/>
          </ac:picMkLst>
        </pc:picChg>
      </pc:sldChg>
      <pc:sldChg chg="addSp delSp modSp add del mod or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458987418" sldId="297"/>
        </pc:sldMkLst>
        <pc:spChg chg="mod">
          <ac:chgData name="Young, Melissa S. (GRC-NEXY0)" userId="e6a3b8e3-22db-4d3e-aafb-c42fb9a7304b" providerId="ADAL" clId="{5F2745D4-F1A1-4903-A603-966BE9CA6042}" dt="2025-07-02T20:49:36.445" v="3372" actId="20577"/>
          <ac:spMkLst>
            <pc:docMk/>
            <pc:sldMk cId="2458987418" sldId="297"/>
            <ac:spMk id="2" creationId="{C3377E51-F8F8-5653-9EE3-0B54949A5606}"/>
          </ac:spMkLst>
        </pc:spChg>
        <pc:picChg chg="add mod">
          <ac:chgData name="Young, Melissa S. (GRC-NEXY0)" userId="e6a3b8e3-22db-4d3e-aafb-c42fb9a7304b" providerId="ADAL" clId="{5F2745D4-F1A1-4903-A603-966BE9CA6042}" dt="2025-07-07T20:01:15.709" v="4979" actId="14100"/>
          <ac:picMkLst>
            <pc:docMk/>
            <pc:sldMk cId="2458987418" sldId="297"/>
            <ac:picMk id="6" creationId="{740921D4-EB23-1D5B-ED8F-AFB7C200A1B6}"/>
          </ac:picMkLst>
        </pc:picChg>
        <pc:picChg chg="add mod">
          <ac:chgData name="Young, Melissa S. (GRC-NEXY0)" userId="e6a3b8e3-22db-4d3e-aafb-c42fb9a7304b" providerId="ADAL" clId="{5F2745D4-F1A1-4903-A603-966BE9CA6042}" dt="2025-07-07T20:01:11.904" v="4978" actId="14100"/>
          <ac:picMkLst>
            <pc:docMk/>
            <pc:sldMk cId="2458987418" sldId="297"/>
            <ac:picMk id="7" creationId="{48FFC9C1-5EBB-6D8D-5A82-5C6E2887FA8B}"/>
          </ac:picMkLst>
        </pc:picChg>
        <pc:picChg chg="add del mod">
          <ac:chgData name="Young, Melissa S. (GRC-NEXY0)" userId="e6a3b8e3-22db-4d3e-aafb-c42fb9a7304b" providerId="ADAL" clId="{5F2745D4-F1A1-4903-A603-966BE9CA6042}" dt="2025-07-07T20:00:47.672" v="4975" actId="478"/>
          <ac:picMkLst>
            <pc:docMk/>
            <pc:sldMk cId="2458987418" sldId="297"/>
            <ac:picMk id="8" creationId="{38B0E3AF-8026-47C5-B386-813AA18B1EEF}"/>
          </ac:picMkLst>
        </pc:picChg>
      </pc:sldChg>
      <pc:sldChg chg="add del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4215299692" sldId="298"/>
        </pc:sldMkLst>
      </pc:sldChg>
      <pc:sldChg chg="add del ord">
        <pc:chgData name="Young, Melissa S. (GRC-NEXY0)" userId="e6a3b8e3-22db-4d3e-aafb-c42fb9a7304b" providerId="ADAL" clId="{5F2745D4-F1A1-4903-A603-966BE9CA6042}" dt="2025-07-02T19:43:45.163" v="817" actId="47"/>
        <pc:sldMkLst>
          <pc:docMk/>
          <pc:sldMk cId="2493228872" sldId="299"/>
        </pc:sldMkLst>
      </pc:sldChg>
      <pc:sldChg chg="modSp add mod">
        <pc:chgData name="Young, Melissa S. (GRC-NEXY0)" userId="e6a3b8e3-22db-4d3e-aafb-c42fb9a7304b" providerId="ADAL" clId="{5F2745D4-F1A1-4903-A603-966BE9CA6042}" dt="2025-07-24T19:15:51.624" v="16548" actId="403"/>
        <pc:sldMkLst>
          <pc:docMk/>
          <pc:sldMk cId="2795637135" sldId="299"/>
        </pc:sldMkLst>
        <pc:spChg chg="mod">
          <ac:chgData name="Young, Melissa S. (GRC-NEXY0)" userId="e6a3b8e3-22db-4d3e-aafb-c42fb9a7304b" providerId="ADAL" clId="{5F2745D4-F1A1-4903-A603-966BE9CA6042}" dt="2025-07-16T18:52:22.128" v="11396" actId="20577"/>
          <ac:spMkLst>
            <pc:docMk/>
            <pc:sldMk cId="2795637135" sldId="299"/>
            <ac:spMk id="2" creationId="{0988E3FC-6A63-12BD-9751-F1F2FAD511B2}"/>
          </ac:spMkLst>
        </pc:spChg>
        <pc:spChg chg="mod">
          <ac:chgData name="Young, Melissa S. (GRC-NEXY0)" userId="e6a3b8e3-22db-4d3e-aafb-c42fb9a7304b" providerId="ADAL" clId="{5F2745D4-F1A1-4903-A603-966BE9CA6042}" dt="2025-07-24T19:15:51.624" v="16548" actId="403"/>
          <ac:spMkLst>
            <pc:docMk/>
            <pc:sldMk cId="2795637135" sldId="299"/>
            <ac:spMk id="9" creationId="{CF7C2655-8CF6-4027-C0A2-5872239269E2}"/>
          </ac:spMkLst>
        </pc:spChg>
      </pc:sldChg>
      <pc:sldChg chg="addSp delSp modSp new del mod ord">
        <pc:chgData name="Young, Melissa S. (GRC-NEXY0)" userId="e6a3b8e3-22db-4d3e-aafb-c42fb9a7304b" providerId="ADAL" clId="{5F2745D4-F1A1-4903-A603-966BE9CA6042}" dt="2025-07-24T17:24:41.472" v="16194" actId="47"/>
        <pc:sldMkLst>
          <pc:docMk/>
          <pc:sldMk cId="1562210777" sldId="300"/>
        </pc:sldMkLst>
        <pc:spChg chg="mod">
          <ac:chgData name="Young, Melissa S. (GRC-NEXY0)" userId="e6a3b8e3-22db-4d3e-aafb-c42fb9a7304b" providerId="ADAL" clId="{5F2745D4-F1A1-4903-A603-966BE9CA6042}" dt="2025-07-02T19:49:02.425" v="1200" actId="313"/>
          <ac:spMkLst>
            <pc:docMk/>
            <pc:sldMk cId="1562210777" sldId="300"/>
            <ac:spMk id="2" creationId="{BC2C499C-D4D6-22AE-55FF-98C2281F716D}"/>
          </ac:spMkLst>
        </pc:spChg>
        <pc:spChg chg="del">
          <ac:chgData name="Young, Melissa S. (GRC-NEXY0)" userId="e6a3b8e3-22db-4d3e-aafb-c42fb9a7304b" providerId="ADAL" clId="{5F2745D4-F1A1-4903-A603-966BE9CA6042}" dt="2025-07-02T19:47:15.234" v="1134" actId="478"/>
          <ac:spMkLst>
            <pc:docMk/>
            <pc:sldMk cId="1562210777" sldId="300"/>
            <ac:spMk id="3" creationId="{EE82EEF2-DDDF-10FE-EA6E-5368AC6A3119}"/>
          </ac:spMkLst>
        </pc:spChg>
        <pc:spChg chg="add mod">
          <ac:chgData name="Young, Melissa S. (GRC-NEXY0)" userId="e6a3b8e3-22db-4d3e-aafb-c42fb9a7304b" providerId="ADAL" clId="{5F2745D4-F1A1-4903-A603-966BE9CA6042}" dt="2025-07-02T19:47:30.616" v="1135"/>
          <ac:spMkLst>
            <pc:docMk/>
            <pc:sldMk cId="1562210777" sldId="300"/>
            <ac:spMk id="7" creationId="{778A831E-D2B1-B889-3C52-8C29AE7B9D3A}"/>
          </ac:spMkLst>
        </pc:spChg>
        <pc:spChg chg="add mod">
          <ac:chgData name="Young, Melissa S. (GRC-NEXY0)" userId="e6a3b8e3-22db-4d3e-aafb-c42fb9a7304b" providerId="ADAL" clId="{5F2745D4-F1A1-4903-A603-966BE9CA6042}" dt="2025-07-02T19:47:30.616" v="1135"/>
          <ac:spMkLst>
            <pc:docMk/>
            <pc:sldMk cId="1562210777" sldId="300"/>
            <ac:spMk id="8" creationId="{FECE9D52-CF15-52D7-7C0B-C1EE708499A6}"/>
          </ac:spMkLst>
        </pc:spChg>
        <pc:spChg chg="add mod">
          <ac:chgData name="Young, Melissa S. (GRC-NEXY0)" userId="e6a3b8e3-22db-4d3e-aafb-c42fb9a7304b" providerId="ADAL" clId="{5F2745D4-F1A1-4903-A603-966BE9CA6042}" dt="2025-07-02T19:47:30.616" v="1135"/>
          <ac:spMkLst>
            <pc:docMk/>
            <pc:sldMk cId="1562210777" sldId="300"/>
            <ac:spMk id="9" creationId="{CBA449D2-A573-B10C-05AC-982839D01803}"/>
          </ac:spMkLst>
        </pc:spChg>
        <pc:spChg chg="add mod">
          <ac:chgData name="Young, Melissa S. (GRC-NEXY0)" userId="e6a3b8e3-22db-4d3e-aafb-c42fb9a7304b" providerId="ADAL" clId="{5F2745D4-F1A1-4903-A603-966BE9CA6042}" dt="2025-07-02T19:47:30.616" v="1135"/>
          <ac:spMkLst>
            <pc:docMk/>
            <pc:sldMk cId="1562210777" sldId="300"/>
            <ac:spMk id="10" creationId="{123AC6F9-8452-B6CE-1FDD-0EA81FA26013}"/>
          </ac:spMkLst>
        </pc:spChg>
        <pc:spChg chg="add mod">
          <ac:chgData name="Young, Melissa S. (GRC-NEXY0)" userId="e6a3b8e3-22db-4d3e-aafb-c42fb9a7304b" providerId="ADAL" clId="{5F2745D4-F1A1-4903-A603-966BE9CA6042}" dt="2025-07-02T19:47:30.616" v="1135"/>
          <ac:spMkLst>
            <pc:docMk/>
            <pc:sldMk cId="1562210777" sldId="300"/>
            <ac:spMk id="11" creationId="{10B5F81B-6D25-DFC2-28AC-AABC1AEB0C09}"/>
          </ac:spMkLst>
        </pc:spChg>
        <pc:spChg chg="add mod">
          <ac:chgData name="Young, Melissa S. (GRC-NEXY0)" userId="e6a3b8e3-22db-4d3e-aafb-c42fb9a7304b" providerId="ADAL" clId="{5F2745D4-F1A1-4903-A603-966BE9CA6042}" dt="2025-07-02T19:47:30.616" v="1135"/>
          <ac:spMkLst>
            <pc:docMk/>
            <pc:sldMk cId="1562210777" sldId="300"/>
            <ac:spMk id="12" creationId="{BD8DB143-DF22-CA3D-C524-5A7A4C966D71}"/>
          </ac:spMkLst>
        </pc:spChg>
        <pc:spChg chg="add mod">
          <ac:chgData name="Young, Melissa S. (GRC-NEXY0)" userId="e6a3b8e3-22db-4d3e-aafb-c42fb9a7304b" providerId="ADAL" clId="{5F2745D4-F1A1-4903-A603-966BE9CA6042}" dt="2025-07-02T19:47:30.616" v="1135"/>
          <ac:spMkLst>
            <pc:docMk/>
            <pc:sldMk cId="1562210777" sldId="300"/>
            <ac:spMk id="18" creationId="{E6EA5F80-15FC-536E-FB20-6198174BB7D2}"/>
          </ac:spMkLst>
        </pc:spChg>
        <pc:spChg chg="add del mod">
          <ac:chgData name="Young, Melissa S. (GRC-NEXY0)" userId="e6a3b8e3-22db-4d3e-aafb-c42fb9a7304b" providerId="ADAL" clId="{5F2745D4-F1A1-4903-A603-966BE9CA6042}" dt="2025-07-02T19:48:08.275" v="1142" actId="478"/>
          <ac:spMkLst>
            <pc:docMk/>
            <pc:sldMk cId="1562210777" sldId="300"/>
            <ac:spMk id="22" creationId="{37933B95-1E30-5C9E-B306-C1658B8B6677}"/>
          </ac:spMkLst>
        </pc:spChg>
        <pc:spChg chg="add del mod">
          <ac:chgData name="Young, Melissa S. (GRC-NEXY0)" userId="e6a3b8e3-22db-4d3e-aafb-c42fb9a7304b" providerId="ADAL" clId="{5F2745D4-F1A1-4903-A603-966BE9CA6042}" dt="2025-07-02T19:53:14.593" v="1233" actId="1035"/>
          <ac:spMkLst>
            <pc:docMk/>
            <pc:sldMk cId="1562210777" sldId="300"/>
            <ac:spMk id="23" creationId="{79207FC0-71F6-F0E8-9AF3-52887AAED568}"/>
          </ac:spMkLst>
        </pc:spChg>
        <pc:spChg chg="add del mod">
          <ac:chgData name="Young, Melissa S. (GRC-NEXY0)" userId="e6a3b8e3-22db-4d3e-aafb-c42fb9a7304b" providerId="ADAL" clId="{5F2745D4-F1A1-4903-A603-966BE9CA6042}" dt="2025-07-02T19:53:14.593" v="1233" actId="1035"/>
          <ac:spMkLst>
            <pc:docMk/>
            <pc:sldMk cId="1562210777" sldId="300"/>
            <ac:spMk id="24" creationId="{6BFCF620-9E51-EECA-EC42-A8E3971A054E}"/>
          </ac:spMkLst>
        </pc:spChg>
        <pc:spChg chg="add mod">
          <ac:chgData name="Young, Melissa S. (GRC-NEXY0)" userId="e6a3b8e3-22db-4d3e-aafb-c42fb9a7304b" providerId="ADAL" clId="{5F2745D4-F1A1-4903-A603-966BE9CA6042}" dt="2025-07-02T19:53:18.166" v="1234" actId="14100"/>
          <ac:spMkLst>
            <pc:docMk/>
            <pc:sldMk cId="1562210777" sldId="300"/>
            <ac:spMk id="25" creationId="{DD1099A4-4E88-50F8-9E5B-997FC706CC93}"/>
          </ac:spMkLst>
        </pc:spChg>
        <pc:spChg chg="add mod">
          <ac:chgData name="Young, Melissa S. (GRC-NEXY0)" userId="e6a3b8e3-22db-4d3e-aafb-c42fb9a7304b" providerId="ADAL" clId="{5F2745D4-F1A1-4903-A603-966BE9CA6042}" dt="2025-07-02T19:53:21.517" v="1235" actId="14100"/>
          <ac:spMkLst>
            <pc:docMk/>
            <pc:sldMk cId="1562210777" sldId="300"/>
            <ac:spMk id="26" creationId="{3A1C08AA-9187-E922-582F-F4CFFE5B12B3}"/>
          </ac:spMkLst>
        </pc:spChg>
        <pc:spChg chg="add del mod">
          <ac:chgData name="Young, Melissa S. (GRC-NEXY0)" userId="e6a3b8e3-22db-4d3e-aafb-c42fb9a7304b" providerId="ADAL" clId="{5F2745D4-F1A1-4903-A603-966BE9CA6042}" dt="2025-07-02T19:53:14.593" v="1233" actId="1035"/>
          <ac:spMkLst>
            <pc:docMk/>
            <pc:sldMk cId="1562210777" sldId="300"/>
            <ac:spMk id="27" creationId="{D100A643-0374-3069-D415-095399DC7767}"/>
          </ac:spMkLst>
        </pc:spChg>
        <pc:spChg chg="add del mod">
          <ac:chgData name="Young, Melissa S. (GRC-NEXY0)" userId="e6a3b8e3-22db-4d3e-aafb-c42fb9a7304b" providerId="ADAL" clId="{5F2745D4-F1A1-4903-A603-966BE9CA6042}" dt="2025-07-02T19:48:10.397" v="1143" actId="478"/>
          <ac:spMkLst>
            <pc:docMk/>
            <pc:sldMk cId="1562210777" sldId="300"/>
            <ac:spMk id="33" creationId="{9FF3D22E-4881-BA1B-2CDF-F42AB29CFC8F}"/>
          </ac:spMkLst>
        </pc:spChg>
        <pc:spChg chg="add del mod">
          <ac:chgData name="Young, Melissa S. (GRC-NEXY0)" userId="e6a3b8e3-22db-4d3e-aafb-c42fb9a7304b" providerId="ADAL" clId="{5F2745D4-F1A1-4903-A603-966BE9CA6042}" dt="2025-07-16T20:20:24.148" v="11413" actId="20577"/>
          <ac:spMkLst>
            <pc:docMk/>
            <pc:sldMk cId="1562210777" sldId="300"/>
            <ac:spMk id="38" creationId="{33FA46E1-8760-AF43-55FF-CD68C2B9521F}"/>
          </ac:spMkLst>
        </pc:spChg>
        <pc:picChg chg="add mod">
          <ac:chgData name="Young, Melissa S. (GRC-NEXY0)" userId="e6a3b8e3-22db-4d3e-aafb-c42fb9a7304b" providerId="ADAL" clId="{5F2745D4-F1A1-4903-A603-966BE9CA6042}" dt="2025-07-02T19:47:30.616" v="1135"/>
          <ac:picMkLst>
            <pc:docMk/>
            <pc:sldMk cId="1562210777" sldId="300"/>
            <ac:picMk id="6" creationId="{B5E019DE-D95B-2B8B-D82E-76C6F4B0EE70}"/>
          </ac:picMkLst>
        </pc:picChg>
        <pc:picChg chg="add del mod">
          <ac:chgData name="Young, Melissa S. (GRC-NEXY0)" userId="e6a3b8e3-22db-4d3e-aafb-c42fb9a7304b" providerId="ADAL" clId="{5F2745D4-F1A1-4903-A603-966BE9CA6042}" dt="2025-07-02T19:53:14.593" v="1233" actId="1035"/>
          <ac:picMkLst>
            <pc:docMk/>
            <pc:sldMk cId="1562210777" sldId="300"/>
            <ac:picMk id="21" creationId="{3264D0B1-E706-FBB1-DACC-EA7198C3A704}"/>
          </ac:picMkLst>
        </pc:picChg>
        <pc:cxnChg chg="add mod">
          <ac:chgData name="Young, Melissa S. (GRC-NEXY0)" userId="e6a3b8e3-22db-4d3e-aafb-c42fb9a7304b" providerId="ADAL" clId="{5F2745D4-F1A1-4903-A603-966BE9CA6042}" dt="2025-07-02T19:47:30.616" v="1135"/>
          <ac:cxnSpMkLst>
            <pc:docMk/>
            <pc:sldMk cId="1562210777" sldId="300"/>
            <ac:cxnSpMk id="13" creationId="{1D5632AF-0D64-DAF7-3AA8-F533DD806FCD}"/>
          </ac:cxnSpMkLst>
        </pc:cxnChg>
        <pc:cxnChg chg="add mod">
          <ac:chgData name="Young, Melissa S. (GRC-NEXY0)" userId="e6a3b8e3-22db-4d3e-aafb-c42fb9a7304b" providerId="ADAL" clId="{5F2745D4-F1A1-4903-A603-966BE9CA6042}" dt="2025-07-02T19:47:30.616" v="1135"/>
          <ac:cxnSpMkLst>
            <pc:docMk/>
            <pc:sldMk cId="1562210777" sldId="300"/>
            <ac:cxnSpMk id="14" creationId="{42C333D3-3E32-8C51-3196-FD8982142288}"/>
          </ac:cxnSpMkLst>
        </pc:cxnChg>
        <pc:cxnChg chg="add mod">
          <ac:chgData name="Young, Melissa S. (GRC-NEXY0)" userId="e6a3b8e3-22db-4d3e-aafb-c42fb9a7304b" providerId="ADAL" clId="{5F2745D4-F1A1-4903-A603-966BE9CA6042}" dt="2025-07-02T19:47:30.616" v="1135"/>
          <ac:cxnSpMkLst>
            <pc:docMk/>
            <pc:sldMk cId="1562210777" sldId="300"/>
            <ac:cxnSpMk id="15" creationId="{CB239C02-9088-AFF7-5BAC-C5685CFB4F2C}"/>
          </ac:cxnSpMkLst>
        </pc:cxnChg>
        <pc:cxnChg chg="add mod">
          <ac:chgData name="Young, Melissa S. (GRC-NEXY0)" userId="e6a3b8e3-22db-4d3e-aafb-c42fb9a7304b" providerId="ADAL" clId="{5F2745D4-F1A1-4903-A603-966BE9CA6042}" dt="2025-07-02T19:47:30.616" v="1135"/>
          <ac:cxnSpMkLst>
            <pc:docMk/>
            <pc:sldMk cId="1562210777" sldId="300"/>
            <ac:cxnSpMk id="16" creationId="{26D8305F-DE79-4163-AF68-0CD3DBCC4A2E}"/>
          </ac:cxnSpMkLst>
        </pc:cxnChg>
        <pc:cxnChg chg="add mod">
          <ac:chgData name="Young, Melissa S. (GRC-NEXY0)" userId="e6a3b8e3-22db-4d3e-aafb-c42fb9a7304b" providerId="ADAL" clId="{5F2745D4-F1A1-4903-A603-966BE9CA6042}" dt="2025-07-02T19:47:30.616" v="1135"/>
          <ac:cxnSpMkLst>
            <pc:docMk/>
            <pc:sldMk cId="1562210777" sldId="300"/>
            <ac:cxnSpMk id="17" creationId="{84FA937F-9D8D-0EF6-12CD-0C0F7A334D7C}"/>
          </ac:cxnSpMkLst>
        </pc:cxnChg>
        <pc:cxnChg chg="add mod">
          <ac:chgData name="Young, Melissa S. (GRC-NEXY0)" userId="e6a3b8e3-22db-4d3e-aafb-c42fb9a7304b" providerId="ADAL" clId="{5F2745D4-F1A1-4903-A603-966BE9CA6042}" dt="2025-07-02T19:47:30.616" v="1135"/>
          <ac:cxnSpMkLst>
            <pc:docMk/>
            <pc:sldMk cId="1562210777" sldId="300"/>
            <ac:cxnSpMk id="19" creationId="{C94E6DDE-5ED4-9D29-FD30-804B45B5DC49}"/>
          </ac:cxnSpMkLst>
        </pc:cxnChg>
        <pc:cxnChg chg="add mod">
          <ac:chgData name="Young, Melissa S. (GRC-NEXY0)" userId="e6a3b8e3-22db-4d3e-aafb-c42fb9a7304b" providerId="ADAL" clId="{5F2745D4-F1A1-4903-A603-966BE9CA6042}" dt="2025-07-02T19:47:30.616" v="1135"/>
          <ac:cxnSpMkLst>
            <pc:docMk/>
            <pc:sldMk cId="1562210777" sldId="300"/>
            <ac:cxnSpMk id="20" creationId="{E5D026C4-8668-4B73-7CF4-9EF19D990F32}"/>
          </ac:cxnSpMkLst>
        </pc:cxnChg>
        <pc:cxnChg chg="add del mod">
          <ac:chgData name="Young, Melissa S. (GRC-NEXY0)" userId="e6a3b8e3-22db-4d3e-aafb-c42fb9a7304b" providerId="ADAL" clId="{5F2745D4-F1A1-4903-A603-966BE9CA6042}" dt="2025-07-02T19:53:14.593" v="1233" actId="1035"/>
          <ac:cxnSpMkLst>
            <pc:docMk/>
            <pc:sldMk cId="1562210777" sldId="300"/>
            <ac:cxnSpMk id="28" creationId="{337DE833-B3D0-AF54-1146-2D2CD645AA55}"/>
          </ac:cxnSpMkLst>
        </pc:cxnChg>
        <pc:cxnChg chg="add del mod">
          <ac:chgData name="Young, Melissa S. (GRC-NEXY0)" userId="e6a3b8e3-22db-4d3e-aafb-c42fb9a7304b" providerId="ADAL" clId="{5F2745D4-F1A1-4903-A603-966BE9CA6042}" dt="2025-07-02T19:53:14.593" v="1233" actId="1035"/>
          <ac:cxnSpMkLst>
            <pc:docMk/>
            <pc:sldMk cId="1562210777" sldId="300"/>
            <ac:cxnSpMk id="29" creationId="{0CDA4FBD-F140-72E7-8BD1-F2A2313AB0FA}"/>
          </ac:cxnSpMkLst>
        </pc:cxnChg>
        <pc:cxnChg chg="add del mod">
          <ac:chgData name="Young, Melissa S. (GRC-NEXY0)" userId="e6a3b8e3-22db-4d3e-aafb-c42fb9a7304b" providerId="ADAL" clId="{5F2745D4-F1A1-4903-A603-966BE9CA6042}" dt="2025-07-02T19:53:14.593" v="1233" actId="1035"/>
          <ac:cxnSpMkLst>
            <pc:docMk/>
            <pc:sldMk cId="1562210777" sldId="300"/>
            <ac:cxnSpMk id="30" creationId="{1FDBA519-2E5E-8D75-FEDF-9CE8E9EBE8CD}"/>
          </ac:cxnSpMkLst>
        </pc:cxnChg>
        <pc:cxnChg chg="add del mod">
          <ac:chgData name="Young, Melissa S. (GRC-NEXY0)" userId="e6a3b8e3-22db-4d3e-aafb-c42fb9a7304b" providerId="ADAL" clId="{5F2745D4-F1A1-4903-A603-966BE9CA6042}" dt="2025-07-02T19:53:14.593" v="1233" actId="1035"/>
          <ac:cxnSpMkLst>
            <pc:docMk/>
            <pc:sldMk cId="1562210777" sldId="300"/>
            <ac:cxnSpMk id="31" creationId="{17AA523E-C371-C861-86EF-F829E94E2CA0}"/>
          </ac:cxnSpMkLst>
        </pc:cxnChg>
        <pc:cxnChg chg="add del mod">
          <ac:chgData name="Young, Melissa S. (GRC-NEXY0)" userId="e6a3b8e3-22db-4d3e-aafb-c42fb9a7304b" providerId="ADAL" clId="{5F2745D4-F1A1-4903-A603-966BE9CA6042}" dt="2025-07-02T19:53:14.593" v="1233" actId="1035"/>
          <ac:cxnSpMkLst>
            <pc:docMk/>
            <pc:sldMk cId="1562210777" sldId="300"/>
            <ac:cxnSpMk id="32" creationId="{4D9777FF-3BC7-5064-9178-FBB55773AEC9}"/>
          </ac:cxnSpMkLst>
        </pc:cxnChg>
        <pc:cxnChg chg="add del mod">
          <ac:chgData name="Young, Melissa S. (GRC-NEXY0)" userId="e6a3b8e3-22db-4d3e-aafb-c42fb9a7304b" providerId="ADAL" clId="{5F2745D4-F1A1-4903-A603-966BE9CA6042}" dt="2025-07-02T19:48:07.109" v="1141" actId="478"/>
          <ac:cxnSpMkLst>
            <pc:docMk/>
            <pc:sldMk cId="1562210777" sldId="300"/>
            <ac:cxnSpMk id="34" creationId="{DC1AD6E5-C87E-8A78-652F-4EAC119AE5BE}"/>
          </ac:cxnSpMkLst>
        </pc:cxnChg>
        <pc:cxnChg chg="add del mod">
          <ac:chgData name="Young, Melissa S. (GRC-NEXY0)" userId="e6a3b8e3-22db-4d3e-aafb-c42fb9a7304b" providerId="ADAL" clId="{5F2745D4-F1A1-4903-A603-966BE9CA6042}" dt="2025-07-02T19:48:11.120" v="1144" actId="478"/>
          <ac:cxnSpMkLst>
            <pc:docMk/>
            <pc:sldMk cId="1562210777" sldId="300"/>
            <ac:cxnSpMk id="35" creationId="{F8AF09C9-7615-D779-C277-5E03B533E3CE}"/>
          </ac:cxnSpMkLst>
        </pc:cxnChg>
      </pc:sldChg>
      <pc:sldChg chg="addSp delSp modSp add del mod ord">
        <pc:chgData name="Young, Melissa S. (GRC-NEXY0)" userId="e6a3b8e3-22db-4d3e-aafb-c42fb9a7304b" providerId="ADAL" clId="{5F2745D4-F1A1-4903-A603-966BE9CA6042}" dt="2025-07-24T17:41:18.303" v="16285" actId="47"/>
        <pc:sldMkLst>
          <pc:docMk/>
          <pc:sldMk cId="1479685692" sldId="301"/>
        </pc:sldMkLst>
        <pc:spChg chg="mod">
          <ac:chgData name="Young, Melissa S. (GRC-NEXY0)" userId="e6a3b8e3-22db-4d3e-aafb-c42fb9a7304b" providerId="ADAL" clId="{5F2745D4-F1A1-4903-A603-966BE9CA6042}" dt="2025-07-17T17:46:09.194" v="14829" actId="20577"/>
          <ac:spMkLst>
            <pc:docMk/>
            <pc:sldMk cId="1479685692" sldId="301"/>
            <ac:spMk id="2" creationId="{0988E3FC-6A63-12BD-9751-F1F2FAD511B2}"/>
          </ac:spMkLst>
        </pc:spChg>
        <pc:spChg chg="add mod">
          <ac:chgData name="Young, Melissa S. (GRC-NEXY0)" userId="e6a3b8e3-22db-4d3e-aafb-c42fb9a7304b" providerId="ADAL" clId="{5F2745D4-F1A1-4903-A603-966BE9CA6042}" dt="2025-07-07T16:21:54.976" v="4768" actId="20577"/>
          <ac:spMkLst>
            <pc:docMk/>
            <pc:sldMk cId="1479685692" sldId="301"/>
            <ac:spMk id="3" creationId="{129B4207-4232-D365-73F4-2C31033F9D4F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3" creationId="{7D47A83B-7750-0023-9702-66DC496A750C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9" creationId="{72B25C73-BF05-53B6-0B9D-E462BEB9B970}"/>
          </ac:spMkLst>
        </pc:spChg>
        <pc:spChg chg="del">
          <ac:chgData name="Young, Melissa S. (GRC-NEXY0)" userId="e6a3b8e3-22db-4d3e-aafb-c42fb9a7304b" providerId="ADAL" clId="{5F2745D4-F1A1-4903-A603-966BE9CA6042}" dt="2025-07-02T20:25:11.678" v="2139" actId="478"/>
          <ac:spMkLst>
            <pc:docMk/>
            <pc:sldMk cId="1479685692" sldId="301"/>
            <ac:spMk id="10" creationId="{2437D0D5-DE87-E676-07CB-A966E3F7AB4F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1" creationId="{10A2F957-7D8C-1274-990F-1DCAC34CF7DF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2" creationId="{A5067554-4C37-C05C-D2B7-6949C8DA2D6D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3" creationId="{6E7A21CC-328D-B266-9526-1B394B3DF61A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4" creationId="{6D52EBC2-EB0B-BDD9-E74F-376D07F1D980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5" creationId="{5A31F6A6-A022-BC98-B4D1-9D0FC874EE21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6" creationId="{9D8D09C0-C778-A25F-FFEA-74D7DAC48FBB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7" creationId="{104B2745-679F-D012-ECC1-9E9C3378AD8C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8" creationId="{5FF2AE8B-F8C1-5087-6C53-C57EBCD40EBA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19" creationId="{8AF98AB2-9B08-9F77-3C9A-89A834F06BCD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0" creationId="{706C521D-2AA1-3C67-C759-B24DAA7EB333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1" creationId="{EE0943AB-5840-AE28-FC8B-26E653E3C43E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2" creationId="{16E09478-75C9-6039-A487-E3462FFF2FF7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3" creationId="{1D41B773-4FCF-C964-B4BD-E582D815EF73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4" creationId="{8C53F217-2DCB-0350-F24E-A81B81FD2E6B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5" creationId="{048ACA17-09D5-BE90-F013-09D70750CE29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6" creationId="{C530F900-5636-AE71-1E1C-759147D80DF0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7" creationId="{88BD9D6B-E461-12FC-E3F5-C60508B77E8A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8" creationId="{B28B0DAF-3958-6C84-8D03-AAF9BED17D3D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29" creationId="{774D80C9-1B57-34B4-4BCD-9555388DA2E9}"/>
          </ac:spMkLst>
        </pc:spChg>
        <pc:spChg chg="add mod">
          <ac:chgData name="Young, Melissa S. (GRC-NEXY0)" userId="e6a3b8e3-22db-4d3e-aafb-c42fb9a7304b" providerId="ADAL" clId="{5F2745D4-F1A1-4903-A603-966BE9CA6042}" dt="2025-07-02T20:25:21.956" v="2141"/>
          <ac:spMkLst>
            <pc:docMk/>
            <pc:sldMk cId="1479685692" sldId="301"/>
            <ac:spMk id="35" creationId="{7744184B-3C06-A7A3-2F63-E74D56E0B070}"/>
          </ac:spMkLst>
        </pc:spChg>
        <pc:spChg chg="add mod">
          <ac:chgData name="Young, Melissa S. (GRC-NEXY0)" userId="e6a3b8e3-22db-4d3e-aafb-c42fb9a7304b" providerId="ADAL" clId="{5F2745D4-F1A1-4903-A603-966BE9CA6042}" dt="2025-07-03T19:07:51.836" v="3762" actId="1076"/>
          <ac:spMkLst>
            <pc:docMk/>
            <pc:sldMk cId="1479685692" sldId="301"/>
            <ac:spMk id="38" creationId="{9F3149F3-336D-1BB7-2891-7262D4716A21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0" creationId="{EBA86C25-CF6A-B8C8-62DA-3638DD8D9EFD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1" creationId="{59954A39-560C-8862-0E8F-487E85B24045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2" creationId="{F5FBBEC2-FEF4-FADE-3999-C1AA9AE429A4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3" creationId="{83211FBD-2A59-0C17-F82B-BA257ED1E2BB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4" creationId="{FC209EE2-B795-E132-16AD-EB6405A9E98E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5" creationId="{8214FF40-859D-B8E4-9BB2-5AB802FD9D19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6" creationId="{68352339-88EC-C968-230E-C1D84CE47EC5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7" creationId="{8B1B4E14-8586-C469-5C21-4169D71995C2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8" creationId="{073B5F37-F510-A05C-BA1E-B70D84C71E35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49" creationId="{B4939C07-DE43-33A6-86BA-4084CF65FB77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0" creationId="{97645151-1ACE-F328-971A-6D8E23A14910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1" creationId="{1798777F-C563-0947-55EA-186F18DDB212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2" creationId="{DAD59251-0350-D30F-F553-75D3ACB7659C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3" creationId="{564471AA-65A4-599C-8953-80D56AB98113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4" creationId="{A62A1D87-79CC-2D87-7748-EB75B2768FEB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5" creationId="{868390A8-C78A-86AA-5D65-3E2E8DB6E6EE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6" creationId="{D593A142-55CF-DFF4-D4AB-F7503BA3DFB1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7" creationId="{3242CC46-53C0-DE93-1DC5-0F93F0F44E98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8" creationId="{FD5D4501-F8C8-DA46-1823-0F01122D374A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59" creationId="{44C9533A-D6DC-D66C-23F8-78E76363526A}"/>
          </ac:spMkLst>
        </pc:spChg>
        <pc:spChg chg="add mod">
          <ac:chgData name="Young, Melissa S. (GRC-NEXY0)" userId="e6a3b8e3-22db-4d3e-aafb-c42fb9a7304b" providerId="ADAL" clId="{5F2745D4-F1A1-4903-A603-966BE9CA6042}" dt="2025-07-02T20:25:33.540" v="2142"/>
          <ac:spMkLst>
            <pc:docMk/>
            <pc:sldMk cId="1479685692" sldId="301"/>
            <ac:spMk id="65" creationId="{1AC0EFC4-13D5-57BF-40C7-B1B548BA7D7A}"/>
          </ac:spMkLst>
        </pc:spChg>
        <pc:graphicFrameChg chg="add mod">
          <ac:chgData name="Young, Melissa S. (GRC-NEXY0)" userId="e6a3b8e3-22db-4d3e-aafb-c42fb9a7304b" providerId="ADAL" clId="{5F2745D4-F1A1-4903-A603-966BE9CA6042}" dt="2025-07-02T20:25:21.956" v="2141"/>
          <ac:graphicFrameMkLst>
            <pc:docMk/>
            <pc:sldMk cId="1479685692" sldId="301"/>
            <ac:graphicFrameMk id="7" creationId="{6E8C8400-B932-134D-A05A-6DB742128262}"/>
          </ac:graphicFrameMkLst>
        </pc:graphicFrameChg>
        <pc:graphicFrameChg chg="add mod">
          <ac:chgData name="Young, Melissa S. (GRC-NEXY0)" userId="e6a3b8e3-22db-4d3e-aafb-c42fb9a7304b" providerId="ADAL" clId="{5F2745D4-F1A1-4903-A603-966BE9CA6042}" dt="2025-07-02T20:25:33.540" v="2142"/>
          <ac:graphicFrameMkLst>
            <pc:docMk/>
            <pc:sldMk cId="1479685692" sldId="301"/>
            <ac:graphicFrameMk id="39" creationId="{4BF4FF61-152E-E9CB-078B-C4763893FA5D}"/>
          </ac:graphicFrameMkLst>
        </pc:graphicFrameChg>
        <pc:picChg chg="del">
          <ac:chgData name="Young, Melissa S. (GRC-NEXY0)" userId="e6a3b8e3-22db-4d3e-aafb-c42fb9a7304b" providerId="ADAL" clId="{5F2745D4-F1A1-4903-A603-966BE9CA6042}" dt="2025-07-02T20:25:11.678" v="2139" actId="478"/>
          <ac:picMkLst>
            <pc:docMk/>
            <pc:sldMk cId="1479685692" sldId="301"/>
            <ac:picMk id="6" creationId="{0EB4A9E7-8EA8-3819-2A50-1DF7B185AFA1}"/>
          </ac:picMkLst>
        </pc:picChg>
        <pc:picChg chg="del">
          <ac:chgData name="Young, Melissa S. (GRC-NEXY0)" userId="e6a3b8e3-22db-4d3e-aafb-c42fb9a7304b" providerId="ADAL" clId="{5F2745D4-F1A1-4903-A603-966BE9CA6042}" dt="2025-07-02T20:25:11.678" v="2139" actId="478"/>
          <ac:picMkLst>
            <pc:docMk/>
            <pc:sldMk cId="1479685692" sldId="301"/>
            <ac:picMk id="8" creationId="{2169099C-5A30-BBAC-9A70-F3C3694E327E}"/>
          </ac:picMkLst>
        </pc:picChg>
        <pc:cxnChg chg="add mod">
          <ac:chgData name="Young, Melissa S. (GRC-NEXY0)" userId="e6a3b8e3-22db-4d3e-aafb-c42fb9a7304b" providerId="ADAL" clId="{5F2745D4-F1A1-4903-A603-966BE9CA6042}" dt="2025-07-02T20:25:21.956" v="2141"/>
          <ac:cxnSpMkLst>
            <pc:docMk/>
            <pc:sldMk cId="1479685692" sldId="301"/>
            <ac:cxnSpMk id="30" creationId="{1346B1AA-699D-3917-7520-101A5CEED8AC}"/>
          </ac:cxnSpMkLst>
        </pc:cxnChg>
        <pc:cxnChg chg="add mod">
          <ac:chgData name="Young, Melissa S. (GRC-NEXY0)" userId="e6a3b8e3-22db-4d3e-aafb-c42fb9a7304b" providerId="ADAL" clId="{5F2745D4-F1A1-4903-A603-966BE9CA6042}" dt="2025-07-02T20:25:21.956" v="2141"/>
          <ac:cxnSpMkLst>
            <pc:docMk/>
            <pc:sldMk cId="1479685692" sldId="301"/>
            <ac:cxnSpMk id="31" creationId="{9F01B704-AE54-F52C-9BBB-5AEB3A1B8040}"/>
          </ac:cxnSpMkLst>
        </pc:cxnChg>
        <pc:cxnChg chg="add mod">
          <ac:chgData name="Young, Melissa S. (GRC-NEXY0)" userId="e6a3b8e3-22db-4d3e-aafb-c42fb9a7304b" providerId="ADAL" clId="{5F2745D4-F1A1-4903-A603-966BE9CA6042}" dt="2025-07-02T20:25:21.956" v="2141"/>
          <ac:cxnSpMkLst>
            <pc:docMk/>
            <pc:sldMk cId="1479685692" sldId="301"/>
            <ac:cxnSpMk id="32" creationId="{890C9CE9-27F1-91EC-D12F-0FDC1372E123}"/>
          </ac:cxnSpMkLst>
        </pc:cxnChg>
        <pc:cxnChg chg="add mod">
          <ac:chgData name="Young, Melissa S. (GRC-NEXY0)" userId="e6a3b8e3-22db-4d3e-aafb-c42fb9a7304b" providerId="ADAL" clId="{5F2745D4-F1A1-4903-A603-966BE9CA6042}" dt="2025-07-02T20:25:21.956" v="2141"/>
          <ac:cxnSpMkLst>
            <pc:docMk/>
            <pc:sldMk cId="1479685692" sldId="301"/>
            <ac:cxnSpMk id="33" creationId="{2792A00F-2D11-266F-A806-04B85A8ACC09}"/>
          </ac:cxnSpMkLst>
        </pc:cxnChg>
        <pc:cxnChg chg="add mod">
          <ac:chgData name="Young, Melissa S. (GRC-NEXY0)" userId="e6a3b8e3-22db-4d3e-aafb-c42fb9a7304b" providerId="ADAL" clId="{5F2745D4-F1A1-4903-A603-966BE9CA6042}" dt="2025-07-02T20:25:21.956" v="2141"/>
          <ac:cxnSpMkLst>
            <pc:docMk/>
            <pc:sldMk cId="1479685692" sldId="301"/>
            <ac:cxnSpMk id="34" creationId="{5A45B9F7-181C-355E-E8BD-4FD9E00A46B0}"/>
          </ac:cxnSpMkLst>
        </pc:cxnChg>
        <pc:cxnChg chg="add mod">
          <ac:chgData name="Young, Melissa S. (GRC-NEXY0)" userId="e6a3b8e3-22db-4d3e-aafb-c42fb9a7304b" providerId="ADAL" clId="{5F2745D4-F1A1-4903-A603-966BE9CA6042}" dt="2025-07-02T20:25:21.956" v="2141"/>
          <ac:cxnSpMkLst>
            <pc:docMk/>
            <pc:sldMk cId="1479685692" sldId="301"/>
            <ac:cxnSpMk id="36" creationId="{F06EFE39-7E8C-EE35-1C2E-0888D7C32BFF}"/>
          </ac:cxnSpMkLst>
        </pc:cxnChg>
        <pc:cxnChg chg="add mod">
          <ac:chgData name="Young, Melissa S. (GRC-NEXY0)" userId="e6a3b8e3-22db-4d3e-aafb-c42fb9a7304b" providerId="ADAL" clId="{5F2745D4-F1A1-4903-A603-966BE9CA6042}" dt="2025-07-02T20:25:21.956" v="2141"/>
          <ac:cxnSpMkLst>
            <pc:docMk/>
            <pc:sldMk cId="1479685692" sldId="301"/>
            <ac:cxnSpMk id="37" creationId="{7C525F1A-D39B-5AAF-27CA-9B850488ADD5}"/>
          </ac:cxnSpMkLst>
        </pc:cxnChg>
        <pc:cxnChg chg="add mod">
          <ac:chgData name="Young, Melissa S. (GRC-NEXY0)" userId="e6a3b8e3-22db-4d3e-aafb-c42fb9a7304b" providerId="ADAL" clId="{5F2745D4-F1A1-4903-A603-966BE9CA6042}" dt="2025-07-02T20:25:33.540" v="2142"/>
          <ac:cxnSpMkLst>
            <pc:docMk/>
            <pc:sldMk cId="1479685692" sldId="301"/>
            <ac:cxnSpMk id="60" creationId="{AEE6D8A5-A229-008C-568C-6285AAF0DEB4}"/>
          </ac:cxnSpMkLst>
        </pc:cxnChg>
        <pc:cxnChg chg="add mod">
          <ac:chgData name="Young, Melissa S. (GRC-NEXY0)" userId="e6a3b8e3-22db-4d3e-aafb-c42fb9a7304b" providerId="ADAL" clId="{5F2745D4-F1A1-4903-A603-966BE9CA6042}" dt="2025-07-02T20:25:33.540" v="2142"/>
          <ac:cxnSpMkLst>
            <pc:docMk/>
            <pc:sldMk cId="1479685692" sldId="301"/>
            <ac:cxnSpMk id="61" creationId="{4049EA1C-CFE7-766B-8F6A-E53D45E3C95C}"/>
          </ac:cxnSpMkLst>
        </pc:cxnChg>
        <pc:cxnChg chg="add mod">
          <ac:chgData name="Young, Melissa S. (GRC-NEXY0)" userId="e6a3b8e3-22db-4d3e-aafb-c42fb9a7304b" providerId="ADAL" clId="{5F2745D4-F1A1-4903-A603-966BE9CA6042}" dt="2025-07-02T20:25:33.540" v="2142"/>
          <ac:cxnSpMkLst>
            <pc:docMk/>
            <pc:sldMk cId="1479685692" sldId="301"/>
            <ac:cxnSpMk id="62" creationId="{130CAA8B-9A46-6497-354D-0887C0D6941B}"/>
          </ac:cxnSpMkLst>
        </pc:cxnChg>
        <pc:cxnChg chg="add mod">
          <ac:chgData name="Young, Melissa S. (GRC-NEXY0)" userId="e6a3b8e3-22db-4d3e-aafb-c42fb9a7304b" providerId="ADAL" clId="{5F2745D4-F1A1-4903-A603-966BE9CA6042}" dt="2025-07-02T20:25:33.540" v="2142"/>
          <ac:cxnSpMkLst>
            <pc:docMk/>
            <pc:sldMk cId="1479685692" sldId="301"/>
            <ac:cxnSpMk id="63" creationId="{F7D173FA-F794-2FEE-C7F6-88B00B37C4A5}"/>
          </ac:cxnSpMkLst>
        </pc:cxnChg>
        <pc:cxnChg chg="add mod">
          <ac:chgData name="Young, Melissa S. (GRC-NEXY0)" userId="e6a3b8e3-22db-4d3e-aafb-c42fb9a7304b" providerId="ADAL" clId="{5F2745D4-F1A1-4903-A603-966BE9CA6042}" dt="2025-07-02T20:25:33.540" v="2142"/>
          <ac:cxnSpMkLst>
            <pc:docMk/>
            <pc:sldMk cId="1479685692" sldId="301"/>
            <ac:cxnSpMk id="64" creationId="{83418354-5073-7E7B-5E36-ACB44518108D}"/>
          </ac:cxnSpMkLst>
        </pc:cxnChg>
        <pc:cxnChg chg="add mod">
          <ac:chgData name="Young, Melissa S. (GRC-NEXY0)" userId="e6a3b8e3-22db-4d3e-aafb-c42fb9a7304b" providerId="ADAL" clId="{5F2745D4-F1A1-4903-A603-966BE9CA6042}" dt="2025-07-02T20:25:33.540" v="2142"/>
          <ac:cxnSpMkLst>
            <pc:docMk/>
            <pc:sldMk cId="1479685692" sldId="301"/>
            <ac:cxnSpMk id="66" creationId="{C40FCF98-8889-A652-1F9B-3A1369454331}"/>
          </ac:cxnSpMkLst>
        </pc:cxnChg>
        <pc:cxnChg chg="add mod">
          <ac:chgData name="Young, Melissa S. (GRC-NEXY0)" userId="e6a3b8e3-22db-4d3e-aafb-c42fb9a7304b" providerId="ADAL" clId="{5F2745D4-F1A1-4903-A603-966BE9CA6042}" dt="2025-07-02T20:25:33.540" v="2142"/>
          <ac:cxnSpMkLst>
            <pc:docMk/>
            <pc:sldMk cId="1479685692" sldId="301"/>
            <ac:cxnSpMk id="67" creationId="{7F90062E-9F2A-2691-EDE5-AE0476B4A173}"/>
          </ac:cxnSpMkLst>
        </pc:cxnChg>
      </pc:sldChg>
      <pc:sldChg chg="addSp delSp modSp add mod ord">
        <pc:chgData name="Young, Melissa S. (GRC-NEXY0)" userId="e6a3b8e3-22db-4d3e-aafb-c42fb9a7304b" providerId="ADAL" clId="{5F2745D4-F1A1-4903-A603-966BE9CA6042}" dt="2025-07-24T17:35:16.940" v="16284" actId="1036"/>
        <pc:sldMkLst>
          <pc:docMk/>
          <pc:sldMk cId="372954203" sldId="302"/>
        </pc:sldMkLst>
        <pc:spChg chg="mod">
          <ac:chgData name="Young, Melissa S. (GRC-NEXY0)" userId="e6a3b8e3-22db-4d3e-aafb-c42fb9a7304b" providerId="ADAL" clId="{5F2745D4-F1A1-4903-A603-966BE9CA6042}" dt="2025-07-17T17:46:18.753" v="14841" actId="20577"/>
          <ac:spMkLst>
            <pc:docMk/>
            <pc:sldMk cId="372954203" sldId="302"/>
            <ac:spMk id="2" creationId="{0988E3FC-6A63-12BD-9751-F1F2FAD511B2}"/>
          </ac:spMkLst>
        </pc:spChg>
        <pc:spChg chg="add mod">
          <ac:chgData name="Young, Melissa S. (GRC-NEXY0)" userId="e6a3b8e3-22db-4d3e-aafb-c42fb9a7304b" providerId="ADAL" clId="{5F2745D4-F1A1-4903-A603-966BE9CA6042}" dt="2025-07-24T17:35:07.124" v="16277" actId="2711"/>
          <ac:spMkLst>
            <pc:docMk/>
            <pc:sldMk cId="372954203" sldId="302"/>
            <ac:spMk id="10" creationId="{E7B035B4-1101-6922-2FD3-DDFF1988B103}"/>
          </ac:spMkLst>
        </pc:spChg>
        <pc:spChg chg="add mod">
          <ac:chgData name="Young, Melissa S. (GRC-NEXY0)" userId="e6a3b8e3-22db-4d3e-aafb-c42fb9a7304b" providerId="ADAL" clId="{5F2745D4-F1A1-4903-A603-966BE9CA6042}" dt="2025-07-24T17:35:16.940" v="16284" actId="1036"/>
          <ac:spMkLst>
            <pc:docMk/>
            <pc:sldMk cId="372954203" sldId="302"/>
            <ac:spMk id="11" creationId="{17031269-DE74-15E1-A011-A1DAA4BDFADF}"/>
          </ac:spMkLst>
        </pc:spChg>
        <pc:spChg chg="add mod">
          <ac:chgData name="Young, Melissa S. (GRC-NEXY0)" userId="e6a3b8e3-22db-4d3e-aafb-c42fb9a7304b" providerId="ADAL" clId="{5F2745D4-F1A1-4903-A603-966BE9CA6042}" dt="2025-07-24T17:33:19.138" v="16268" actId="14100"/>
          <ac:spMkLst>
            <pc:docMk/>
            <pc:sldMk cId="372954203" sldId="302"/>
            <ac:spMk id="49" creationId="{BEA35537-862F-81CA-FDE3-6C1661A1D3DA}"/>
          </ac:spMkLst>
        </pc:spChg>
        <pc:graphicFrameChg chg="add del mod">
          <ac:chgData name="Young, Melissa S. (GRC-NEXY0)" userId="e6a3b8e3-22db-4d3e-aafb-c42fb9a7304b" providerId="ADAL" clId="{5F2745D4-F1A1-4903-A603-966BE9CA6042}" dt="2025-07-03T19:12:47.456" v="3842" actId="478"/>
          <ac:graphicFrameMkLst>
            <pc:docMk/>
            <pc:sldMk cId="372954203" sldId="302"/>
            <ac:graphicFrameMk id="6" creationId="{1D43826B-08AD-CFF8-A761-0428F5A07AB4}"/>
          </ac:graphicFrameMkLst>
        </pc:graphicFrameChg>
        <pc:picChg chg="add mod">
          <ac:chgData name="Young, Melissa S. (GRC-NEXY0)" userId="e6a3b8e3-22db-4d3e-aafb-c42fb9a7304b" providerId="ADAL" clId="{5F2745D4-F1A1-4903-A603-966BE9CA6042}" dt="2025-07-24T17:32:57.797" v="16263" actId="1035"/>
          <ac:picMkLst>
            <pc:docMk/>
            <pc:sldMk cId="372954203" sldId="302"/>
            <ac:picMk id="3" creationId="{D5D93D15-F6A3-084D-3922-8425D1824F90}"/>
          </ac:picMkLst>
        </pc:picChg>
        <pc:picChg chg="add mod modCrop">
          <ac:chgData name="Young, Melissa S. (GRC-NEXY0)" userId="e6a3b8e3-22db-4d3e-aafb-c42fb9a7304b" providerId="ADAL" clId="{5F2745D4-F1A1-4903-A603-966BE9CA6042}" dt="2025-07-24T17:32:48.085" v="16244" actId="1076"/>
          <ac:picMkLst>
            <pc:docMk/>
            <pc:sldMk cId="372954203" sldId="302"/>
            <ac:picMk id="7" creationId="{1E44ED19-C872-B3AD-FC16-A19CA55603B7}"/>
          </ac:picMkLst>
        </pc:pic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8" creationId="{F73DCD1F-8BE6-F7AD-368E-0AFD8EE01D32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9" creationId="{8A9D15F5-EFBC-BE73-5769-A959B7B7A438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12" creationId="{A1F1FB80-87F5-EB12-93AD-9C259A2212D1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13" creationId="{E58BB513-DDEF-8A4B-2F0E-87B87A3C4192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17" creationId="{278C2C10-950A-E541-5271-0D905FF8C401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19" creationId="{C131655C-B9C3-A796-408B-E2B1F7A8D3E5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22" creationId="{A0690CD7-0D1A-DA12-9AC0-325F9A12EF4E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24" creationId="{72D29B03-DD7A-7EC4-65F9-E575DBC0BDA3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25" creationId="{2688569A-6840-EB5B-9C28-C91D09C8EA55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26" creationId="{9FB8DEC2-4E4F-A2DA-886C-1C93F71EA4B8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28" creationId="{48D7ED00-FF8D-E444-6E72-81F86634A95F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29" creationId="{A637C8A7-D0AB-52C9-52A2-95B4286E3596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32" creationId="{A9C75F99-8526-2E94-D76B-5444E8C5FAA8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34" creationId="{478CD026-C2FA-91CA-0A67-12A0B70E9B99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36" creationId="{5C0ACF5B-BA7B-8F7A-9FF2-938F6BB30BE9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39" creationId="{5A1EFFF0-B556-0776-4042-BBFC778B93E5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40" creationId="{2603FED0-2A10-0F2B-694C-6EF852A1D3C8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43" creationId="{903AF303-95EF-DDC7-4E7E-6C36C1393607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44" creationId="{66D160BC-8535-CD4A-BBFD-AA0ADCC736F5}"/>
          </ac:cxnSpMkLst>
        </pc:cxnChg>
        <pc:cxnChg chg="add mod">
          <ac:chgData name="Young, Melissa S. (GRC-NEXY0)" userId="e6a3b8e3-22db-4d3e-aafb-c42fb9a7304b" providerId="ADAL" clId="{5F2745D4-F1A1-4903-A603-966BE9CA6042}" dt="2025-07-24T17:32:57.797" v="16263" actId="1035"/>
          <ac:cxnSpMkLst>
            <pc:docMk/>
            <pc:sldMk cId="372954203" sldId="302"/>
            <ac:cxnSpMk id="45" creationId="{59E32E85-A51A-A443-DA74-6EB33F361F60}"/>
          </ac:cxnSpMkLst>
        </pc:cxnChg>
        <pc:cxnChg chg="add del mod">
          <ac:chgData name="Young, Melissa S. (GRC-NEXY0)" userId="e6a3b8e3-22db-4d3e-aafb-c42fb9a7304b" providerId="ADAL" clId="{5F2745D4-F1A1-4903-A603-966BE9CA6042}" dt="2025-07-03T19:12:43.496" v="3841" actId="478"/>
          <ac:cxnSpMkLst>
            <pc:docMk/>
            <pc:sldMk cId="372954203" sldId="302"/>
            <ac:cxnSpMk id="47" creationId="{155E046F-A72E-6EB2-4834-496611B05904}"/>
          </ac:cxnSpMkLst>
        </pc:cxnChg>
      </pc:sldChg>
      <pc:sldChg chg="addSp delSp modSp add mod ord">
        <pc:chgData name="Young, Melissa S. (GRC-NEXY0)" userId="e6a3b8e3-22db-4d3e-aafb-c42fb9a7304b" providerId="ADAL" clId="{5F2745D4-F1A1-4903-A603-966BE9CA6042}" dt="2025-07-24T17:24:34.438" v="16193" actId="20577"/>
        <pc:sldMkLst>
          <pc:docMk/>
          <pc:sldMk cId="1713121843" sldId="303"/>
        </pc:sldMkLst>
        <pc:spChg chg="mod">
          <ac:chgData name="Young, Melissa S. (GRC-NEXY0)" userId="e6a3b8e3-22db-4d3e-aafb-c42fb9a7304b" providerId="ADAL" clId="{5F2745D4-F1A1-4903-A603-966BE9CA6042}" dt="2025-07-17T17:46:13.608" v="14835" actId="20577"/>
          <ac:spMkLst>
            <pc:docMk/>
            <pc:sldMk cId="1713121843" sldId="303"/>
            <ac:spMk id="2" creationId="{0988E3FC-6A63-12BD-9751-F1F2FAD511B2}"/>
          </ac:spMkLst>
        </pc:spChg>
        <pc:spChg chg="add mod">
          <ac:chgData name="Young, Melissa S. (GRC-NEXY0)" userId="e6a3b8e3-22db-4d3e-aafb-c42fb9a7304b" providerId="ADAL" clId="{5F2745D4-F1A1-4903-A603-966BE9CA6042}" dt="2025-07-24T17:24:24.260" v="16192" actId="207"/>
          <ac:spMkLst>
            <pc:docMk/>
            <pc:sldMk cId="1713121843" sldId="303"/>
            <ac:spMk id="7" creationId="{94B8F913-DD9D-9DA7-EAA8-DE6EDC74CCDA}"/>
          </ac:spMkLst>
        </pc:spChg>
        <pc:spChg chg="add mod">
          <ac:chgData name="Young, Melissa S. (GRC-NEXY0)" userId="e6a3b8e3-22db-4d3e-aafb-c42fb9a7304b" providerId="ADAL" clId="{5F2745D4-F1A1-4903-A603-966BE9CA6042}" dt="2025-07-24T17:24:24.260" v="16192" actId="207"/>
          <ac:spMkLst>
            <pc:docMk/>
            <pc:sldMk cId="1713121843" sldId="303"/>
            <ac:spMk id="9" creationId="{8C1BCA57-7D51-DAB9-A296-C813B3FA258F}"/>
          </ac:spMkLst>
        </pc:spChg>
        <pc:spChg chg="mod">
          <ac:chgData name="Young, Melissa S. (GRC-NEXY0)" userId="e6a3b8e3-22db-4d3e-aafb-c42fb9a7304b" providerId="ADAL" clId="{5F2745D4-F1A1-4903-A603-966BE9CA6042}" dt="2025-07-24T17:23:23.618" v="16157" actId="404"/>
          <ac:spMkLst>
            <pc:docMk/>
            <pc:sldMk cId="1713121843" sldId="303"/>
            <ac:spMk id="10" creationId="{2437D0D5-DE87-E676-07CB-A966E3F7AB4F}"/>
          </ac:spMkLst>
        </pc:spChg>
        <pc:spChg chg="add mod">
          <ac:chgData name="Young, Melissa S. (GRC-NEXY0)" userId="e6a3b8e3-22db-4d3e-aafb-c42fb9a7304b" providerId="ADAL" clId="{5F2745D4-F1A1-4903-A603-966BE9CA6042}" dt="2025-07-24T17:23:07.033" v="16155" actId="1036"/>
          <ac:spMkLst>
            <pc:docMk/>
            <pc:sldMk cId="1713121843" sldId="303"/>
            <ac:spMk id="11" creationId="{CC39945A-B880-1E4C-DC0C-16AF1D8DAE05}"/>
          </ac:spMkLst>
        </pc:spChg>
        <pc:spChg chg="add del mod">
          <ac:chgData name="Young, Melissa S. (GRC-NEXY0)" userId="e6a3b8e3-22db-4d3e-aafb-c42fb9a7304b" providerId="ADAL" clId="{5F2745D4-F1A1-4903-A603-966BE9CA6042}" dt="2025-07-24T17:22:20.159" v="16122" actId="478"/>
          <ac:spMkLst>
            <pc:docMk/>
            <pc:sldMk cId="1713121843" sldId="303"/>
            <ac:spMk id="12" creationId="{25385A65-DB42-A667-05FC-84D44C14E9D2}"/>
          </ac:spMkLst>
        </pc:spChg>
        <pc:spChg chg="add mod">
          <ac:chgData name="Young, Melissa S. (GRC-NEXY0)" userId="e6a3b8e3-22db-4d3e-aafb-c42fb9a7304b" providerId="ADAL" clId="{5F2745D4-F1A1-4903-A603-966BE9CA6042}" dt="2025-07-24T17:23:07.033" v="16155" actId="1036"/>
          <ac:spMkLst>
            <pc:docMk/>
            <pc:sldMk cId="1713121843" sldId="303"/>
            <ac:spMk id="13" creationId="{AD266891-6C32-6C13-B4DC-673B68A16C0A}"/>
          </ac:spMkLst>
        </pc:spChg>
        <pc:spChg chg="add del mod">
          <ac:chgData name="Young, Melissa S. (GRC-NEXY0)" userId="e6a3b8e3-22db-4d3e-aafb-c42fb9a7304b" providerId="ADAL" clId="{5F2745D4-F1A1-4903-A603-966BE9CA6042}" dt="2025-07-24T17:22:18.058" v="16121" actId="478"/>
          <ac:spMkLst>
            <pc:docMk/>
            <pc:sldMk cId="1713121843" sldId="303"/>
            <ac:spMk id="22" creationId="{32941EDE-F2AF-C28C-C53F-8A682B0BA37A}"/>
          </ac:spMkLst>
        </pc:spChg>
        <pc:spChg chg="add mod">
          <ac:chgData name="Young, Melissa S. (GRC-NEXY0)" userId="e6a3b8e3-22db-4d3e-aafb-c42fb9a7304b" providerId="ADAL" clId="{5F2745D4-F1A1-4903-A603-966BE9CA6042}" dt="2025-07-24T17:23:49.791" v="16185" actId="115"/>
          <ac:spMkLst>
            <pc:docMk/>
            <pc:sldMk cId="1713121843" sldId="303"/>
            <ac:spMk id="25" creationId="{2BE48505-4391-30A8-AAB1-31DB9BAC25A4}"/>
          </ac:spMkLst>
        </pc:spChg>
        <pc:spChg chg="add mod">
          <ac:chgData name="Young, Melissa S. (GRC-NEXY0)" userId="e6a3b8e3-22db-4d3e-aafb-c42fb9a7304b" providerId="ADAL" clId="{5F2745D4-F1A1-4903-A603-966BE9CA6042}" dt="2025-07-24T17:24:34.438" v="16193" actId="20577"/>
          <ac:spMkLst>
            <pc:docMk/>
            <pc:sldMk cId="1713121843" sldId="303"/>
            <ac:spMk id="26" creationId="{3475161F-C17A-0283-F12B-D255485FE68D}"/>
          </ac:spMkLst>
        </pc:spChg>
        <pc:picChg chg="add mod">
          <ac:chgData name="Young, Melissa S. (GRC-NEXY0)" userId="e6a3b8e3-22db-4d3e-aafb-c42fb9a7304b" providerId="ADAL" clId="{5F2745D4-F1A1-4903-A603-966BE9CA6042}" dt="2025-07-24T17:23:07.033" v="16155" actId="1036"/>
          <ac:picMkLst>
            <pc:docMk/>
            <pc:sldMk cId="1713121843" sldId="303"/>
            <ac:picMk id="3" creationId="{BC17889E-31A6-533A-1B2C-02374ABF5244}"/>
          </ac:picMkLst>
        </pc:picChg>
        <pc:picChg chg="del">
          <ac:chgData name="Young, Melissa S. (GRC-NEXY0)" userId="e6a3b8e3-22db-4d3e-aafb-c42fb9a7304b" providerId="ADAL" clId="{5F2745D4-F1A1-4903-A603-966BE9CA6042}" dt="2025-07-24T17:20:23.424" v="16075" actId="478"/>
          <ac:picMkLst>
            <pc:docMk/>
            <pc:sldMk cId="1713121843" sldId="303"/>
            <ac:picMk id="6" creationId="{0EB4A9E7-8EA8-3819-2A50-1DF7B185AFA1}"/>
          </ac:picMkLst>
        </pc:picChg>
        <pc:picChg chg="mod">
          <ac:chgData name="Young, Melissa S. (GRC-NEXY0)" userId="e6a3b8e3-22db-4d3e-aafb-c42fb9a7304b" providerId="ADAL" clId="{5F2745D4-F1A1-4903-A603-966BE9CA6042}" dt="2025-07-24T17:20:38.308" v="16078" actId="1076"/>
          <ac:picMkLst>
            <pc:docMk/>
            <pc:sldMk cId="1713121843" sldId="303"/>
            <ac:picMk id="8" creationId="{2169099C-5A30-BBAC-9A70-F3C3694E327E}"/>
          </ac:picMkLst>
        </pc:picChg>
        <pc:cxnChg chg="add mod">
          <ac:chgData name="Young, Melissa S. (GRC-NEXY0)" userId="e6a3b8e3-22db-4d3e-aafb-c42fb9a7304b" providerId="ADAL" clId="{5F2745D4-F1A1-4903-A603-966BE9CA6042}" dt="2025-07-24T17:23:07.033" v="16155" actId="1036"/>
          <ac:cxnSpMkLst>
            <pc:docMk/>
            <pc:sldMk cId="1713121843" sldId="303"/>
            <ac:cxnSpMk id="14" creationId="{73C6543F-6241-2E01-B502-9CBD3A6B2E1E}"/>
          </ac:cxnSpMkLst>
        </pc:cxnChg>
        <pc:cxnChg chg="add mod">
          <ac:chgData name="Young, Melissa S. (GRC-NEXY0)" userId="e6a3b8e3-22db-4d3e-aafb-c42fb9a7304b" providerId="ADAL" clId="{5F2745D4-F1A1-4903-A603-966BE9CA6042}" dt="2025-07-24T17:23:07.033" v="16155" actId="1036"/>
          <ac:cxnSpMkLst>
            <pc:docMk/>
            <pc:sldMk cId="1713121843" sldId="303"/>
            <ac:cxnSpMk id="15" creationId="{11A7B1A0-304F-D440-DD7E-D63F04407DB7}"/>
          </ac:cxnSpMkLst>
        </pc:cxnChg>
        <pc:cxnChg chg="add del mod">
          <ac:chgData name="Young, Melissa S. (GRC-NEXY0)" userId="e6a3b8e3-22db-4d3e-aafb-c42fb9a7304b" providerId="ADAL" clId="{5F2745D4-F1A1-4903-A603-966BE9CA6042}" dt="2025-07-24T17:22:20.729" v="16123" actId="478"/>
          <ac:cxnSpMkLst>
            <pc:docMk/>
            <pc:sldMk cId="1713121843" sldId="303"/>
            <ac:cxnSpMk id="16" creationId="{AC5B1DFC-3798-43D5-353B-1A392C5BBCF4}"/>
          </ac:cxnSpMkLst>
        </pc:cxnChg>
        <pc:cxnChg chg="add mod">
          <ac:chgData name="Young, Melissa S. (GRC-NEXY0)" userId="e6a3b8e3-22db-4d3e-aafb-c42fb9a7304b" providerId="ADAL" clId="{5F2745D4-F1A1-4903-A603-966BE9CA6042}" dt="2025-07-24T17:23:07.033" v="16155" actId="1036"/>
          <ac:cxnSpMkLst>
            <pc:docMk/>
            <pc:sldMk cId="1713121843" sldId="303"/>
            <ac:cxnSpMk id="17" creationId="{07F9C438-F0F4-EDDF-DF10-58862178AC00}"/>
          </ac:cxnSpMkLst>
        </pc:cxnChg>
        <pc:cxnChg chg="add mod">
          <ac:chgData name="Young, Melissa S. (GRC-NEXY0)" userId="e6a3b8e3-22db-4d3e-aafb-c42fb9a7304b" providerId="ADAL" clId="{5F2745D4-F1A1-4903-A603-966BE9CA6042}" dt="2025-07-24T17:23:07.033" v="16155" actId="1036"/>
          <ac:cxnSpMkLst>
            <pc:docMk/>
            <pc:sldMk cId="1713121843" sldId="303"/>
            <ac:cxnSpMk id="18" creationId="{7935C1B9-9AE1-65DC-59B6-C0B1B3BEA48D}"/>
          </ac:cxnSpMkLst>
        </pc:cxnChg>
        <pc:cxnChg chg="add del mod">
          <ac:chgData name="Young, Melissa S. (GRC-NEXY0)" userId="e6a3b8e3-22db-4d3e-aafb-c42fb9a7304b" providerId="ADAL" clId="{5F2745D4-F1A1-4903-A603-966BE9CA6042}" dt="2025-07-24T17:22:18.058" v="16121" actId="478"/>
          <ac:cxnSpMkLst>
            <pc:docMk/>
            <pc:sldMk cId="1713121843" sldId="303"/>
            <ac:cxnSpMk id="23" creationId="{D24A5B7D-84E2-7C89-B658-88E7DF38893E}"/>
          </ac:cxnSpMkLst>
        </pc:cxnChg>
      </pc:sldChg>
      <pc:sldChg chg="addSp modSp new mod ord">
        <pc:chgData name="Young, Melissa S. (GRC-NEXY0)" userId="e6a3b8e3-22db-4d3e-aafb-c42fb9a7304b" providerId="ADAL" clId="{5F2745D4-F1A1-4903-A603-966BE9CA6042}" dt="2025-07-24T17:26:54.587" v="16243" actId="20577"/>
        <pc:sldMkLst>
          <pc:docMk/>
          <pc:sldMk cId="3891844633" sldId="304"/>
        </pc:sldMkLst>
        <pc:spChg chg="mod">
          <ac:chgData name="Young, Melissa S. (GRC-NEXY0)" userId="e6a3b8e3-22db-4d3e-aafb-c42fb9a7304b" providerId="ADAL" clId="{5F2745D4-F1A1-4903-A603-966BE9CA6042}" dt="2025-07-24T17:26:54.587" v="16243" actId="20577"/>
          <ac:spMkLst>
            <pc:docMk/>
            <pc:sldMk cId="3891844633" sldId="304"/>
            <ac:spMk id="2" creationId="{49AD78F3-4018-FB19-39BB-2CA42424AA75}"/>
          </ac:spMkLst>
        </pc:spChg>
        <pc:spChg chg="mod">
          <ac:chgData name="Young, Melissa S. (GRC-NEXY0)" userId="e6a3b8e3-22db-4d3e-aafb-c42fb9a7304b" providerId="ADAL" clId="{5F2745D4-F1A1-4903-A603-966BE9CA6042}" dt="2025-07-24T16:05:37.345" v="15982" actId="20577"/>
          <ac:spMkLst>
            <pc:docMk/>
            <pc:sldMk cId="3891844633" sldId="304"/>
            <ac:spMk id="3" creationId="{C7EBB12C-70C1-3F59-BE7A-96744FFBAF99}"/>
          </ac:spMkLst>
        </pc:spChg>
        <pc:spChg chg="add mod">
          <ac:chgData name="Young, Melissa S. (GRC-NEXY0)" userId="e6a3b8e3-22db-4d3e-aafb-c42fb9a7304b" providerId="ADAL" clId="{5F2745D4-F1A1-4903-A603-966BE9CA6042}" dt="2025-07-02T20:37:45.290" v="3233" actId="1076"/>
          <ac:spMkLst>
            <pc:docMk/>
            <pc:sldMk cId="3891844633" sldId="304"/>
            <ac:spMk id="7" creationId="{074C2383-FED8-0476-2523-FDEDFCCE4470}"/>
          </ac:spMkLst>
        </pc:spChg>
        <pc:picChg chg="add mod">
          <ac:chgData name="Young, Melissa S. (GRC-NEXY0)" userId="e6a3b8e3-22db-4d3e-aafb-c42fb9a7304b" providerId="ADAL" clId="{5F2745D4-F1A1-4903-A603-966BE9CA6042}" dt="2025-07-02T20:37:45.290" v="3233" actId="1076"/>
          <ac:picMkLst>
            <pc:docMk/>
            <pc:sldMk cId="3891844633" sldId="304"/>
            <ac:picMk id="6" creationId="{C9E2F4BD-387C-A212-134B-EDA7D06B48C0}"/>
          </ac:picMkLst>
        </pc:picChg>
      </pc:sldChg>
      <pc:sldChg chg="addSp modSp new mod">
        <pc:chgData name="Young, Melissa S. (GRC-NEXY0)" userId="e6a3b8e3-22db-4d3e-aafb-c42fb9a7304b" providerId="ADAL" clId="{5F2745D4-F1A1-4903-A603-966BE9CA6042}" dt="2025-07-16T20:21:54.756" v="11431" actId="20577"/>
        <pc:sldMkLst>
          <pc:docMk/>
          <pc:sldMk cId="1111842641" sldId="305"/>
        </pc:sldMkLst>
        <pc:spChg chg="mod">
          <ac:chgData name="Young, Melissa S. (GRC-NEXY0)" userId="e6a3b8e3-22db-4d3e-aafb-c42fb9a7304b" providerId="ADAL" clId="{5F2745D4-F1A1-4903-A603-966BE9CA6042}" dt="2025-07-03T19:32:50.762" v="3997" actId="20577"/>
          <ac:spMkLst>
            <pc:docMk/>
            <pc:sldMk cId="1111842641" sldId="305"/>
            <ac:spMk id="2" creationId="{AA01D216-A53F-C251-F78F-D3BF4B403337}"/>
          </ac:spMkLst>
        </pc:spChg>
        <pc:spChg chg="mod ord">
          <ac:chgData name="Young, Melissa S. (GRC-NEXY0)" userId="e6a3b8e3-22db-4d3e-aafb-c42fb9a7304b" providerId="ADAL" clId="{5F2745D4-F1A1-4903-A603-966BE9CA6042}" dt="2025-07-16T20:21:54.756" v="11431" actId="20577"/>
          <ac:spMkLst>
            <pc:docMk/>
            <pc:sldMk cId="1111842641" sldId="305"/>
            <ac:spMk id="3" creationId="{6C3240EB-EB98-B664-0D77-3AF32FC371D3}"/>
          </ac:spMkLst>
        </pc:spChg>
        <pc:spChg chg="add mod">
          <ac:chgData name="Young, Melissa S. (GRC-NEXY0)" userId="e6a3b8e3-22db-4d3e-aafb-c42fb9a7304b" providerId="ADAL" clId="{5F2745D4-F1A1-4903-A603-966BE9CA6042}" dt="2025-07-07T16:22:41.211" v="4769" actId="1076"/>
          <ac:spMkLst>
            <pc:docMk/>
            <pc:sldMk cId="1111842641" sldId="305"/>
            <ac:spMk id="10" creationId="{47A95496-E21D-7033-9477-87F2FF15A48B}"/>
          </ac:spMkLst>
        </pc:spChg>
        <pc:spChg chg="add mod">
          <ac:chgData name="Young, Melissa S. (GRC-NEXY0)" userId="e6a3b8e3-22db-4d3e-aafb-c42fb9a7304b" providerId="ADAL" clId="{5F2745D4-F1A1-4903-A603-966BE9CA6042}" dt="2025-07-03T19:43:18.957" v="4530" actId="207"/>
          <ac:spMkLst>
            <pc:docMk/>
            <pc:sldMk cId="1111842641" sldId="305"/>
            <ac:spMk id="13" creationId="{43FF93CA-2F65-CA61-8606-BEF1015D9A2D}"/>
          </ac:spMkLst>
        </pc:spChg>
        <pc:spChg chg="add mod">
          <ac:chgData name="Young, Melissa S. (GRC-NEXY0)" userId="e6a3b8e3-22db-4d3e-aafb-c42fb9a7304b" providerId="ADAL" clId="{5F2745D4-F1A1-4903-A603-966BE9CA6042}" dt="2025-07-03T19:43:18.957" v="4530" actId="207"/>
          <ac:spMkLst>
            <pc:docMk/>
            <pc:sldMk cId="1111842641" sldId="305"/>
            <ac:spMk id="14" creationId="{814995CF-5F96-3FA5-8C73-B7194E3A3B78}"/>
          </ac:spMkLst>
        </pc:spChg>
        <pc:picChg chg="add mod">
          <ac:chgData name="Young, Melissa S. (GRC-NEXY0)" userId="e6a3b8e3-22db-4d3e-aafb-c42fb9a7304b" providerId="ADAL" clId="{5F2745D4-F1A1-4903-A603-966BE9CA6042}" dt="2025-07-03T19:36:32.470" v="4342" actId="1076"/>
          <ac:picMkLst>
            <pc:docMk/>
            <pc:sldMk cId="1111842641" sldId="305"/>
            <ac:picMk id="7" creationId="{6D65E375-9D67-D639-713B-DF2759075747}"/>
          </ac:picMkLst>
        </pc:picChg>
        <pc:picChg chg="add mod">
          <ac:chgData name="Young, Melissa S. (GRC-NEXY0)" userId="e6a3b8e3-22db-4d3e-aafb-c42fb9a7304b" providerId="ADAL" clId="{5F2745D4-F1A1-4903-A603-966BE9CA6042}" dt="2025-07-03T19:42:11.352" v="4468" actId="1076"/>
          <ac:picMkLst>
            <pc:docMk/>
            <pc:sldMk cId="1111842641" sldId="305"/>
            <ac:picMk id="9" creationId="{36896A7A-3177-D84E-B65F-F9A743C24ED0}"/>
          </ac:picMkLst>
        </pc:picChg>
        <pc:picChg chg="add mod">
          <ac:chgData name="Young, Melissa S. (GRC-NEXY0)" userId="e6a3b8e3-22db-4d3e-aafb-c42fb9a7304b" providerId="ADAL" clId="{5F2745D4-F1A1-4903-A603-966BE9CA6042}" dt="2025-07-03T19:41:53.438" v="4454" actId="1076"/>
          <ac:picMkLst>
            <pc:docMk/>
            <pc:sldMk cId="1111842641" sldId="305"/>
            <ac:picMk id="12" creationId="{8177A9B5-DC3F-950F-2B76-21E31C7A2121}"/>
          </ac:picMkLst>
        </pc:picChg>
        <pc:cxnChg chg="add mod">
          <ac:chgData name="Young, Melissa S. (GRC-NEXY0)" userId="e6a3b8e3-22db-4d3e-aafb-c42fb9a7304b" providerId="ADAL" clId="{5F2745D4-F1A1-4903-A603-966BE9CA6042}" dt="2025-07-07T16:22:43.633" v="4770" actId="14100"/>
          <ac:cxnSpMkLst>
            <pc:docMk/>
            <pc:sldMk cId="1111842641" sldId="305"/>
            <ac:cxnSpMk id="16" creationId="{75ED31BB-B2A9-A4E0-F6C2-CA3395D4D3BB}"/>
          </ac:cxnSpMkLst>
        </pc:cxnChg>
        <pc:cxnChg chg="add mod">
          <ac:chgData name="Young, Melissa S. (GRC-NEXY0)" userId="e6a3b8e3-22db-4d3e-aafb-c42fb9a7304b" providerId="ADAL" clId="{5F2745D4-F1A1-4903-A603-966BE9CA6042}" dt="2025-07-03T19:43:46.372" v="4537" actId="14100"/>
          <ac:cxnSpMkLst>
            <pc:docMk/>
            <pc:sldMk cId="1111842641" sldId="305"/>
            <ac:cxnSpMk id="17" creationId="{671C1FD8-3743-8456-6956-1A33F472F372}"/>
          </ac:cxnSpMkLst>
        </pc:cxnChg>
      </pc:sldChg>
      <pc:sldChg chg="addSp delSp modSp add mod">
        <pc:chgData name="Young, Melissa S. (GRC-NEXY0)" userId="e6a3b8e3-22db-4d3e-aafb-c42fb9a7304b" providerId="ADAL" clId="{5F2745D4-F1A1-4903-A603-966BE9CA6042}" dt="2025-07-17T18:41:27.699" v="15036" actId="1076"/>
        <pc:sldMkLst>
          <pc:docMk/>
          <pc:sldMk cId="1138066460" sldId="306"/>
        </pc:sldMkLst>
        <pc:spChg chg="del">
          <ac:chgData name="Young, Melissa S. (GRC-NEXY0)" userId="e6a3b8e3-22db-4d3e-aafb-c42fb9a7304b" providerId="ADAL" clId="{5F2745D4-F1A1-4903-A603-966BE9CA6042}" dt="2025-07-07T16:51:29.458" v="4917" actId="478"/>
          <ac:spMkLst>
            <pc:docMk/>
            <pc:sldMk cId="1138066460" sldId="306"/>
            <ac:spMk id="3" creationId="{94A8C287-57BC-7DC6-DF2D-DF2CFF6D57DB}"/>
          </ac:spMkLst>
        </pc:spChg>
        <pc:spChg chg="mod">
          <ac:chgData name="Young, Melissa S. (GRC-NEXY0)" userId="e6a3b8e3-22db-4d3e-aafb-c42fb9a7304b" providerId="ADAL" clId="{5F2745D4-F1A1-4903-A603-966BE9CA6042}" dt="2025-07-07T16:52:09.689" v="4927" actId="1076"/>
          <ac:spMkLst>
            <pc:docMk/>
            <pc:sldMk cId="1138066460" sldId="306"/>
            <ac:spMk id="6" creationId="{133B1275-1FC3-8B70-AA17-DB66C738D1A6}"/>
          </ac:spMkLst>
        </pc:spChg>
        <pc:spChg chg="add mod">
          <ac:chgData name="Young, Melissa S. (GRC-NEXY0)" userId="e6a3b8e3-22db-4d3e-aafb-c42fb9a7304b" providerId="ADAL" clId="{5F2745D4-F1A1-4903-A603-966BE9CA6042}" dt="2025-07-17T18:41:13.973" v="15035" actId="404"/>
          <ac:spMkLst>
            <pc:docMk/>
            <pc:sldMk cId="1138066460" sldId="306"/>
            <ac:spMk id="8" creationId="{38632A44-FF1D-5D92-719B-83BF43E78588}"/>
          </ac:spMkLst>
        </pc:spChg>
        <pc:spChg chg="add mod">
          <ac:chgData name="Young, Melissa S. (GRC-NEXY0)" userId="e6a3b8e3-22db-4d3e-aafb-c42fb9a7304b" providerId="ADAL" clId="{5F2745D4-F1A1-4903-A603-966BE9CA6042}" dt="2025-07-17T18:41:27.699" v="15036" actId="1076"/>
          <ac:spMkLst>
            <pc:docMk/>
            <pc:sldMk cId="1138066460" sldId="306"/>
            <ac:spMk id="10" creationId="{07E18011-10D1-CC0E-B9EC-AC44313856A7}"/>
          </ac:spMkLst>
        </pc:spChg>
        <pc:spChg chg="del">
          <ac:chgData name="Young, Melissa S. (GRC-NEXY0)" userId="e6a3b8e3-22db-4d3e-aafb-c42fb9a7304b" providerId="ADAL" clId="{5F2745D4-F1A1-4903-A603-966BE9CA6042}" dt="2025-07-07T16:51:29.458" v="4917" actId="478"/>
          <ac:spMkLst>
            <pc:docMk/>
            <pc:sldMk cId="1138066460" sldId="306"/>
            <ac:spMk id="14" creationId="{B84CD957-1FF9-4AE7-7344-F1779CE9F5B8}"/>
          </ac:spMkLst>
        </pc:spChg>
        <pc:spChg chg="mod">
          <ac:chgData name="Young, Melissa S. (GRC-NEXY0)" userId="e6a3b8e3-22db-4d3e-aafb-c42fb9a7304b" providerId="ADAL" clId="{5F2745D4-F1A1-4903-A603-966BE9CA6042}" dt="2025-07-07T16:51:55.484" v="4924" actId="1076"/>
          <ac:spMkLst>
            <pc:docMk/>
            <pc:sldMk cId="1138066460" sldId="306"/>
            <ac:spMk id="17" creationId="{F5C95E6A-D0C1-DE40-6CA3-31E281DC4B87}"/>
          </ac:spMkLst>
        </pc:spChg>
        <pc:spChg chg="mod">
          <ac:chgData name="Young, Melissa S. (GRC-NEXY0)" userId="e6a3b8e3-22db-4d3e-aafb-c42fb9a7304b" providerId="ADAL" clId="{5F2745D4-F1A1-4903-A603-966BE9CA6042}" dt="2025-07-17T18:22:05.911" v="14957" actId="20577"/>
          <ac:spMkLst>
            <pc:docMk/>
            <pc:sldMk cId="1138066460" sldId="306"/>
            <ac:spMk id="22" creationId="{DE94A877-E45D-2C85-9DB7-8BF4736A7937}"/>
          </ac:spMkLst>
        </pc:spChg>
        <pc:picChg chg="del">
          <ac:chgData name="Young, Melissa S. (GRC-NEXY0)" userId="e6a3b8e3-22db-4d3e-aafb-c42fb9a7304b" providerId="ADAL" clId="{5F2745D4-F1A1-4903-A603-966BE9CA6042}" dt="2025-07-07T16:51:29.458" v="4917" actId="478"/>
          <ac:picMkLst>
            <pc:docMk/>
            <pc:sldMk cId="1138066460" sldId="306"/>
            <ac:picMk id="11" creationId="{06AFD27E-B81A-930C-FB56-04CE1BD9DE3A}"/>
          </ac:picMkLst>
        </pc:picChg>
        <pc:picChg chg="mod">
          <ac:chgData name="Young, Melissa S. (GRC-NEXY0)" userId="e6a3b8e3-22db-4d3e-aafb-c42fb9a7304b" providerId="ADAL" clId="{5F2745D4-F1A1-4903-A603-966BE9CA6042}" dt="2025-07-07T16:51:44.500" v="4922" actId="1076"/>
          <ac:picMkLst>
            <pc:docMk/>
            <pc:sldMk cId="1138066460" sldId="306"/>
            <ac:picMk id="13" creationId="{471CA645-7920-162A-CBC0-CD8D42049B36}"/>
          </ac:picMkLst>
        </pc:picChg>
        <pc:picChg chg="add mod">
          <ac:chgData name="Young, Melissa S. (GRC-NEXY0)" userId="e6a3b8e3-22db-4d3e-aafb-c42fb9a7304b" providerId="ADAL" clId="{5F2745D4-F1A1-4903-A603-966BE9CA6042}" dt="2025-07-17T18:22:11.708" v="14958" actId="1076"/>
          <ac:picMkLst>
            <pc:docMk/>
            <pc:sldMk cId="1138066460" sldId="306"/>
            <ac:picMk id="3074" creationId="{413FAFB0-DEBE-711B-8568-DAEC0BB307AE}"/>
          </ac:picMkLst>
        </pc:picChg>
        <pc:cxnChg chg="add mod">
          <ac:chgData name="Young, Melissa S. (GRC-NEXY0)" userId="e6a3b8e3-22db-4d3e-aafb-c42fb9a7304b" providerId="ADAL" clId="{5F2745D4-F1A1-4903-A603-966BE9CA6042}" dt="2025-07-17T18:41:27.699" v="15036" actId="1076"/>
          <ac:cxnSpMkLst>
            <pc:docMk/>
            <pc:sldMk cId="1138066460" sldId="306"/>
            <ac:cxnSpMk id="3" creationId="{4AE5D17E-C041-2077-C51E-DEEEF88E3C67}"/>
          </ac:cxnSpMkLst>
        </pc:cxnChg>
        <pc:cxnChg chg="del mod">
          <ac:chgData name="Young, Melissa S. (GRC-NEXY0)" userId="e6a3b8e3-22db-4d3e-aafb-c42fb9a7304b" providerId="ADAL" clId="{5F2745D4-F1A1-4903-A603-966BE9CA6042}" dt="2025-07-07T16:51:29.458" v="4917" actId="478"/>
          <ac:cxnSpMkLst>
            <pc:docMk/>
            <pc:sldMk cId="1138066460" sldId="306"/>
            <ac:cxnSpMk id="15" creationId="{BBA91FB8-A904-6A6D-438C-21A18D3B4C88}"/>
          </ac:cxnSpMkLst>
        </pc:cxnChg>
        <pc:cxnChg chg="mod">
          <ac:chgData name="Young, Melissa S. (GRC-NEXY0)" userId="e6a3b8e3-22db-4d3e-aafb-c42fb9a7304b" providerId="ADAL" clId="{5F2745D4-F1A1-4903-A603-966BE9CA6042}" dt="2025-07-07T16:51:55.484" v="4924" actId="1076"/>
          <ac:cxnSpMkLst>
            <pc:docMk/>
            <pc:sldMk cId="1138066460" sldId="306"/>
            <ac:cxnSpMk id="18" creationId="{533F0D5D-85A0-18F6-6E8A-81665CD50E1B}"/>
          </ac:cxnSpMkLst>
        </pc:cxn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978726643" sldId="307"/>
        </pc:sldMkLst>
        <pc:spChg chg="mod">
          <ac:chgData name="Young, Melissa S. (GRC-NEXY0)" userId="e6a3b8e3-22db-4d3e-aafb-c42fb9a7304b" providerId="ADAL" clId="{5F2745D4-F1A1-4903-A603-966BE9CA6042}" dt="2025-07-07T19:47:35.203" v="4940" actId="20577"/>
          <ac:spMkLst>
            <pc:docMk/>
            <pc:sldMk cId="978726643" sldId="307"/>
            <ac:spMk id="2" creationId="{C3377E51-F8F8-5653-9EE3-0B54949A5606}"/>
          </ac:spMkLst>
        </pc:spChg>
        <pc:graphicFrameChg chg="mod">
          <ac:chgData name="Young, Melissa S. (GRC-NEXY0)" userId="e6a3b8e3-22db-4d3e-aafb-c42fb9a7304b" providerId="ADAL" clId="{5F2745D4-F1A1-4903-A603-966BE9CA6042}" dt="2025-07-07T20:07:03.736" v="4990" actId="14100"/>
          <ac:graphicFrameMkLst>
            <pc:docMk/>
            <pc:sldMk cId="978726643" sldId="307"/>
            <ac:graphicFrameMk id="3" creationId="{7D3CB19F-0DFB-4810-983E-D4ED3D3D6387}"/>
          </ac:graphicFrameMkLst>
        </pc:graphicFrameChg>
        <pc:picChg chg="del">
          <ac:chgData name="Young, Melissa S. (GRC-NEXY0)" userId="e6a3b8e3-22db-4d3e-aafb-c42fb9a7304b" providerId="ADAL" clId="{5F2745D4-F1A1-4903-A603-966BE9CA6042}" dt="2025-07-07T19:48:21.094" v="4947" actId="478"/>
          <ac:picMkLst>
            <pc:docMk/>
            <pc:sldMk cId="978726643" sldId="307"/>
            <ac:picMk id="6" creationId="{EF6B6850-2FC4-8A74-AC9E-1201DA95870E}"/>
          </ac:picMkLst>
        </pc:picChg>
        <pc:picChg chg="add mod ord">
          <ac:chgData name="Young, Melissa S. (GRC-NEXY0)" userId="e6a3b8e3-22db-4d3e-aafb-c42fb9a7304b" providerId="ADAL" clId="{5F2745D4-F1A1-4903-A603-966BE9CA6042}" dt="2025-07-07T19:49:23.640" v="4957" actId="14100"/>
          <ac:picMkLst>
            <pc:docMk/>
            <pc:sldMk cId="978726643" sldId="307"/>
            <ac:picMk id="8" creationId="{F802C89E-257B-45C4-F8BA-71022CB5DEFA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1311365139" sldId="308"/>
        </pc:sldMkLst>
        <pc:spChg chg="mod">
          <ac:chgData name="Young, Melissa S. (GRC-NEXY0)" userId="e6a3b8e3-22db-4d3e-aafb-c42fb9a7304b" providerId="ADAL" clId="{5F2745D4-F1A1-4903-A603-966BE9CA6042}" dt="2025-07-07T19:50:47.503" v="4970" actId="20577"/>
          <ac:spMkLst>
            <pc:docMk/>
            <pc:sldMk cId="1311365139" sldId="308"/>
            <ac:spMk id="2" creationId="{C3377E51-F8F8-5653-9EE3-0B54949A5606}"/>
          </ac:spMkLst>
        </pc:spChg>
        <pc:picChg chg="del">
          <ac:chgData name="Young, Melissa S. (GRC-NEXY0)" userId="e6a3b8e3-22db-4d3e-aafb-c42fb9a7304b" providerId="ADAL" clId="{5F2745D4-F1A1-4903-A603-966BE9CA6042}" dt="2025-07-07T19:53:38.338" v="4971" actId="478"/>
          <ac:picMkLst>
            <pc:docMk/>
            <pc:sldMk cId="1311365139" sldId="308"/>
            <ac:picMk id="6" creationId="{740921D4-EB23-1D5B-ED8F-AFB7C200A1B6}"/>
          </ac:picMkLst>
        </pc:picChg>
        <pc:picChg chg="add mod">
          <ac:chgData name="Young, Melissa S. (GRC-NEXY0)" userId="e6a3b8e3-22db-4d3e-aafb-c42fb9a7304b" providerId="ADAL" clId="{5F2745D4-F1A1-4903-A603-966BE9CA6042}" dt="2025-07-07T19:53:55.669" v="4974" actId="14100"/>
          <ac:picMkLst>
            <pc:docMk/>
            <pc:sldMk cId="1311365139" sldId="308"/>
            <ac:picMk id="7" creationId="{7BFF6980-00DA-6C98-DF8B-B82030915044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3516521794" sldId="309"/>
        </pc:sldMkLst>
        <pc:spChg chg="mod">
          <ac:chgData name="Young, Melissa S. (GRC-NEXY0)" userId="e6a3b8e3-22db-4d3e-aafb-c42fb9a7304b" providerId="ADAL" clId="{5F2745D4-F1A1-4903-A603-966BE9CA6042}" dt="2025-07-08T12:47:54.814" v="4998" actId="20577"/>
          <ac:spMkLst>
            <pc:docMk/>
            <pc:sldMk cId="3516521794" sldId="309"/>
            <ac:spMk id="2" creationId="{C3377E51-F8F8-5653-9EE3-0B54949A5606}"/>
          </ac:spMkLst>
        </pc:spChg>
        <pc:graphicFrameChg chg="mod">
          <ac:chgData name="Young, Melissa S. (GRC-NEXY0)" userId="e6a3b8e3-22db-4d3e-aafb-c42fb9a7304b" providerId="ADAL" clId="{5F2745D4-F1A1-4903-A603-966BE9CA6042}" dt="2025-07-08T16:50:01.904" v="5034" actId="1076"/>
          <ac:graphicFrameMkLst>
            <pc:docMk/>
            <pc:sldMk cId="3516521794" sldId="309"/>
            <ac:graphicFrameMk id="3" creationId="{7D3CB19F-0DFB-4810-983E-D4ED3D3D6387}"/>
          </ac:graphicFrameMkLst>
        </pc:graphicFrameChg>
        <pc:picChg chg="add mod ord">
          <ac:chgData name="Young, Melissa S. (GRC-NEXY0)" userId="e6a3b8e3-22db-4d3e-aafb-c42fb9a7304b" providerId="ADAL" clId="{5F2745D4-F1A1-4903-A603-966BE9CA6042}" dt="2025-07-08T12:48:26.902" v="5003" actId="167"/>
          <ac:picMkLst>
            <pc:docMk/>
            <pc:sldMk cId="3516521794" sldId="309"/>
            <ac:picMk id="7" creationId="{81154B6F-FAE0-049E-37CE-1BE4B6EDEC5E}"/>
          </ac:picMkLst>
        </pc:picChg>
        <pc:picChg chg="del">
          <ac:chgData name="Young, Melissa S. (GRC-NEXY0)" userId="e6a3b8e3-22db-4d3e-aafb-c42fb9a7304b" providerId="ADAL" clId="{5F2745D4-F1A1-4903-A603-966BE9CA6042}" dt="2025-07-08T12:48:30.556" v="5004" actId="478"/>
          <ac:picMkLst>
            <pc:docMk/>
            <pc:sldMk cId="3516521794" sldId="309"/>
            <ac:picMk id="8" creationId="{F802C89E-257B-45C4-F8BA-71022CB5DEFA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128513990" sldId="310"/>
        </pc:sldMkLst>
        <pc:graphicFrameChg chg="del">
          <ac:chgData name="Young, Melissa S. (GRC-NEXY0)" userId="e6a3b8e3-22db-4d3e-aafb-c42fb9a7304b" providerId="ADAL" clId="{5F2745D4-F1A1-4903-A603-966BE9CA6042}" dt="2025-07-08T13:03:19.666" v="5022" actId="478"/>
          <ac:graphicFrameMkLst>
            <pc:docMk/>
            <pc:sldMk cId="2128513990" sldId="310"/>
            <ac:graphicFrameMk id="3" creationId="{7D3CB19F-0DFB-4810-983E-D4ED3D3D6387}"/>
          </ac:graphicFrameMkLst>
        </pc:graphicFrameChg>
        <pc:picChg chg="del">
          <ac:chgData name="Young, Melissa S. (GRC-NEXY0)" userId="e6a3b8e3-22db-4d3e-aafb-c42fb9a7304b" providerId="ADAL" clId="{5F2745D4-F1A1-4903-A603-966BE9CA6042}" dt="2025-07-08T13:03:20.435" v="5023" actId="478"/>
          <ac:picMkLst>
            <pc:docMk/>
            <pc:sldMk cId="2128513990" sldId="310"/>
            <ac:picMk id="7" creationId="{81154B6F-FAE0-049E-37CE-1BE4B6EDEC5E}"/>
          </ac:picMkLst>
        </pc:picChg>
        <pc:picChg chg="add mod">
          <ac:chgData name="Young, Melissa S. (GRC-NEXY0)" userId="e6a3b8e3-22db-4d3e-aafb-c42fb9a7304b" providerId="ADAL" clId="{5F2745D4-F1A1-4903-A603-966BE9CA6042}" dt="2025-07-08T13:04:00.474" v="5028" actId="1076"/>
          <ac:picMkLst>
            <pc:docMk/>
            <pc:sldMk cId="2128513990" sldId="310"/>
            <ac:picMk id="8" creationId="{06EBFF16-1A15-3CFE-22E0-A334016E6826}"/>
          </ac:picMkLst>
        </pc:picChg>
        <pc:picChg chg="del">
          <ac:chgData name="Young, Melissa S. (GRC-NEXY0)" userId="e6a3b8e3-22db-4d3e-aafb-c42fb9a7304b" providerId="ADAL" clId="{5F2745D4-F1A1-4903-A603-966BE9CA6042}" dt="2025-07-08T13:03:21.898" v="5024" actId="478"/>
          <ac:picMkLst>
            <pc:docMk/>
            <pc:sldMk cId="2128513990" sldId="310"/>
            <ac:picMk id="10" creationId="{67F46DFF-68CB-2D72-4A98-AF954B9968A5}"/>
          </ac:picMkLst>
        </pc:picChg>
        <pc:picChg chg="add mod">
          <ac:chgData name="Young, Melissa S. (GRC-NEXY0)" userId="e6a3b8e3-22db-4d3e-aafb-c42fb9a7304b" providerId="ADAL" clId="{5F2745D4-F1A1-4903-A603-966BE9CA6042}" dt="2025-07-08T13:04:36.985" v="5032" actId="14100"/>
          <ac:picMkLst>
            <pc:docMk/>
            <pc:sldMk cId="2128513990" sldId="310"/>
            <ac:picMk id="11" creationId="{3E98CAE6-2A0D-C2A5-F8F8-BB099B4FBAED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1152572680" sldId="311"/>
        </pc:sldMkLst>
        <pc:spChg chg="mod">
          <ac:chgData name="Young, Melissa S. (GRC-NEXY0)" userId="e6a3b8e3-22db-4d3e-aafb-c42fb9a7304b" providerId="ADAL" clId="{5F2745D4-F1A1-4903-A603-966BE9CA6042}" dt="2025-07-08T20:23:44.497" v="5048" actId="20577"/>
          <ac:spMkLst>
            <pc:docMk/>
            <pc:sldMk cId="1152572680" sldId="311"/>
            <ac:spMk id="2" creationId="{C3377E51-F8F8-5653-9EE3-0B54949A5606}"/>
          </ac:spMkLst>
        </pc:spChg>
        <pc:graphicFrameChg chg="mod">
          <ac:chgData name="Young, Melissa S. (GRC-NEXY0)" userId="e6a3b8e3-22db-4d3e-aafb-c42fb9a7304b" providerId="ADAL" clId="{5F2745D4-F1A1-4903-A603-966BE9CA6042}" dt="2025-07-08T20:25:15.611" v="5062" actId="14100"/>
          <ac:graphicFrameMkLst>
            <pc:docMk/>
            <pc:sldMk cId="1152572680" sldId="311"/>
            <ac:graphicFrameMk id="3" creationId="{7D3CB19F-0DFB-4810-983E-D4ED3D3D6387}"/>
          </ac:graphicFrameMkLst>
        </pc:graphicFrameChg>
        <pc:picChg chg="del">
          <ac:chgData name="Young, Melissa S. (GRC-NEXY0)" userId="e6a3b8e3-22db-4d3e-aafb-c42fb9a7304b" providerId="ADAL" clId="{5F2745D4-F1A1-4903-A603-966BE9CA6042}" dt="2025-07-08T17:06:18.762" v="5045" actId="478"/>
          <ac:picMkLst>
            <pc:docMk/>
            <pc:sldMk cId="1152572680" sldId="311"/>
            <ac:picMk id="7" creationId="{81154B6F-FAE0-049E-37CE-1BE4B6EDEC5E}"/>
          </ac:picMkLst>
        </pc:picChg>
        <pc:picChg chg="add mod ord">
          <ac:chgData name="Young, Melissa S. (GRC-NEXY0)" userId="e6a3b8e3-22db-4d3e-aafb-c42fb9a7304b" providerId="ADAL" clId="{5F2745D4-F1A1-4903-A603-966BE9CA6042}" dt="2025-07-08T20:24:42.841" v="5053" actId="167"/>
          <ac:picMkLst>
            <pc:docMk/>
            <pc:sldMk cId="1152572680" sldId="311"/>
            <ac:picMk id="8" creationId="{EA0B4E91-00FC-C57E-9F94-4DA444F4F9A0}"/>
          </ac:picMkLst>
        </pc:picChg>
        <pc:picChg chg="del">
          <ac:chgData name="Young, Melissa S. (GRC-NEXY0)" userId="e6a3b8e3-22db-4d3e-aafb-c42fb9a7304b" providerId="ADAL" clId="{5F2745D4-F1A1-4903-A603-966BE9CA6042}" dt="2025-07-08T17:06:19.595" v="5046" actId="478"/>
          <ac:picMkLst>
            <pc:docMk/>
            <pc:sldMk cId="1152572680" sldId="311"/>
            <ac:picMk id="10" creationId="{67F46DFF-68CB-2D72-4A98-AF954B9968A5}"/>
          </ac:picMkLst>
        </pc:picChg>
      </pc:sldChg>
      <pc:sldChg chg="addSp delSp modSp add del mod or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728042036" sldId="312"/>
        </pc:sldMkLst>
        <pc:spChg chg="mod">
          <ac:chgData name="Young, Melissa S. (GRC-NEXY0)" userId="e6a3b8e3-22db-4d3e-aafb-c42fb9a7304b" providerId="ADAL" clId="{5F2745D4-F1A1-4903-A603-966BE9CA6042}" dt="2025-07-10T17:45:39.892" v="6913" actId="20577"/>
          <ac:spMkLst>
            <pc:docMk/>
            <pc:sldMk cId="2728042036" sldId="312"/>
            <ac:spMk id="2" creationId="{C3377E51-F8F8-5653-9EE3-0B54949A5606}"/>
          </ac:spMkLst>
        </pc:spChg>
        <pc:graphicFrameChg chg="add mod modGraphic">
          <ac:chgData name="Young, Melissa S. (GRC-NEXY0)" userId="e6a3b8e3-22db-4d3e-aafb-c42fb9a7304b" providerId="ADAL" clId="{5F2745D4-F1A1-4903-A603-966BE9CA6042}" dt="2025-07-10T17:43:04.975" v="6878" actId="20577"/>
          <ac:graphicFrameMkLst>
            <pc:docMk/>
            <pc:sldMk cId="2728042036" sldId="312"/>
            <ac:graphicFrameMk id="3" creationId="{5DB327DE-94D6-1C28-FAD9-10B70B711395}"/>
          </ac:graphicFrameMkLst>
        </pc:graphicFrameChg>
        <pc:graphicFrameChg chg="del mod">
          <ac:chgData name="Young, Melissa S. (GRC-NEXY0)" userId="e6a3b8e3-22db-4d3e-aafb-c42fb9a7304b" providerId="ADAL" clId="{5F2745D4-F1A1-4903-A603-966BE9CA6042}" dt="2025-07-09T12:29:54.655" v="5147" actId="478"/>
          <ac:graphicFrameMkLst>
            <pc:docMk/>
            <pc:sldMk cId="2728042036" sldId="312"/>
            <ac:graphicFrameMk id="3" creationId="{7D3CB19F-0DFB-4810-983E-D4ED3D3D6387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10T17:31:19.820" v="6652" actId="478"/>
          <ac:graphicFrameMkLst>
            <pc:docMk/>
            <pc:sldMk cId="2728042036" sldId="312"/>
            <ac:graphicFrameMk id="9" creationId="{7D3CB19F-0DFB-4810-983E-D4ED3D3D6387}"/>
          </ac:graphicFrameMkLst>
        </pc:graphicFrameChg>
        <pc:picChg chg="add del mod ord">
          <ac:chgData name="Young, Melissa S. (GRC-NEXY0)" userId="e6a3b8e3-22db-4d3e-aafb-c42fb9a7304b" providerId="ADAL" clId="{5F2745D4-F1A1-4903-A603-966BE9CA6042}" dt="2025-07-10T17:31:21.428" v="6653" actId="478"/>
          <ac:picMkLst>
            <pc:docMk/>
            <pc:sldMk cId="2728042036" sldId="312"/>
            <ac:picMk id="7" creationId="{FCB57A4E-09E3-78ED-0D8C-F24AAC509068}"/>
          </ac:picMkLst>
        </pc:picChg>
        <pc:picChg chg="add mod">
          <ac:chgData name="Young, Melissa S. (GRC-NEXY0)" userId="e6a3b8e3-22db-4d3e-aafb-c42fb9a7304b" providerId="ADAL" clId="{5F2745D4-F1A1-4903-A603-966BE9CA6042}" dt="2025-07-10T17:36:48.197" v="6790" actId="14100"/>
          <ac:picMkLst>
            <pc:docMk/>
            <pc:sldMk cId="2728042036" sldId="312"/>
            <ac:picMk id="8" creationId="{9BAE8D55-987F-AA4C-03CE-D319BD863D97}"/>
          </ac:picMkLst>
        </pc:picChg>
        <pc:picChg chg="del">
          <ac:chgData name="Young, Melissa S. (GRC-NEXY0)" userId="e6a3b8e3-22db-4d3e-aafb-c42fb9a7304b" providerId="ADAL" clId="{5F2745D4-F1A1-4903-A603-966BE9CA6042}" dt="2025-07-08T20:39:35.489" v="5114" actId="478"/>
          <ac:picMkLst>
            <pc:docMk/>
            <pc:sldMk cId="2728042036" sldId="312"/>
            <ac:picMk id="8" creationId="{EA0B4E91-00FC-C57E-9F94-4DA444F4F9A0}"/>
          </ac:picMkLst>
        </pc:picChg>
        <pc:picChg chg="add mod">
          <ac:chgData name="Young, Melissa S. (GRC-NEXY0)" userId="e6a3b8e3-22db-4d3e-aafb-c42fb9a7304b" providerId="ADAL" clId="{5F2745D4-F1A1-4903-A603-966BE9CA6042}" dt="2025-07-10T17:38:14.326" v="6799" actId="1076"/>
          <ac:picMkLst>
            <pc:docMk/>
            <pc:sldMk cId="2728042036" sldId="312"/>
            <ac:picMk id="11" creationId="{C5DFD6CF-3BDF-1109-9045-8755217EA610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3192681193" sldId="313"/>
        </pc:sldMkLst>
        <pc:graphicFrameChg chg="add mod">
          <ac:chgData name="Young, Melissa S. (GRC-NEXY0)" userId="e6a3b8e3-22db-4d3e-aafb-c42fb9a7304b" providerId="ADAL" clId="{5F2745D4-F1A1-4903-A603-966BE9CA6042}" dt="2025-07-10T17:39:02.020" v="6804"/>
          <ac:graphicFrameMkLst>
            <pc:docMk/>
            <pc:sldMk cId="3192681193" sldId="313"/>
            <ac:graphicFrameMk id="3" creationId="{B0495B0A-B7EB-ECC1-2530-A8D4ED55373F}"/>
          </ac:graphicFrameMkLst>
        </pc:graphicFrameChg>
        <pc:graphicFrameChg chg="del mod">
          <ac:chgData name="Young, Melissa S. (GRC-NEXY0)" userId="e6a3b8e3-22db-4d3e-aafb-c42fb9a7304b" providerId="ADAL" clId="{5F2745D4-F1A1-4903-A603-966BE9CA6042}" dt="2025-07-09T13:02:00.864" v="5164" actId="478"/>
          <ac:graphicFrameMkLst>
            <pc:docMk/>
            <pc:sldMk cId="3192681193" sldId="313"/>
            <ac:graphicFrameMk id="9" creationId="{7D3CB19F-0DFB-4810-983E-D4ED3D3D6387}"/>
          </ac:graphicFrameMkLst>
        </pc:graphicFrameChg>
        <pc:picChg chg="add mod">
          <ac:chgData name="Young, Melissa S. (GRC-NEXY0)" userId="e6a3b8e3-22db-4d3e-aafb-c42fb9a7304b" providerId="ADAL" clId="{5F2745D4-F1A1-4903-A603-966BE9CA6042}" dt="2025-07-10T17:39:07.616" v="6840" actId="1038"/>
          <ac:picMkLst>
            <pc:docMk/>
            <pc:sldMk cId="3192681193" sldId="313"/>
            <ac:picMk id="6" creationId="{78AE4956-02D5-9E1C-B688-584B4D8327A5}"/>
          </ac:picMkLst>
        </pc:picChg>
        <pc:picChg chg="del">
          <ac:chgData name="Young, Melissa S. (GRC-NEXY0)" userId="e6a3b8e3-22db-4d3e-aafb-c42fb9a7304b" providerId="ADAL" clId="{5F2745D4-F1A1-4903-A603-966BE9CA6042}" dt="2025-07-09T13:02:02.093" v="5165" actId="478"/>
          <ac:picMkLst>
            <pc:docMk/>
            <pc:sldMk cId="3192681193" sldId="313"/>
            <ac:picMk id="7" creationId="{FCB57A4E-09E3-78ED-0D8C-F24AAC509068}"/>
          </ac:picMkLst>
        </pc:picChg>
        <pc:cxnChg chg="add mod">
          <ac:chgData name="Young, Melissa S. (GRC-NEXY0)" userId="e6a3b8e3-22db-4d3e-aafb-c42fb9a7304b" providerId="ADAL" clId="{5F2745D4-F1A1-4903-A603-966BE9CA6042}" dt="2025-07-10T17:39:07.616" v="6840" actId="1038"/>
          <ac:cxnSpMkLst>
            <pc:docMk/>
            <pc:sldMk cId="3192681193" sldId="313"/>
            <ac:cxnSpMk id="10" creationId="{7D0B6304-3333-DE96-1405-149D6160C5DF}"/>
          </ac:cxnSpMkLst>
        </pc:cxnChg>
        <pc:cxnChg chg="add mod">
          <ac:chgData name="Young, Melissa S. (GRC-NEXY0)" userId="e6a3b8e3-22db-4d3e-aafb-c42fb9a7304b" providerId="ADAL" clId="{5F2745D4-F1A1-4903-A603-966BE9CA6042}" dt="2025-07-10T17:39:07.616" v="6840" actId="1038"/>
          <ac:cxnSpMkLst>
            <pc:docMk/>
            <pc:sldMk cId="3192681193" sldId="313"/>
            <ac:cxnSpMk id="11" creationId="{7C5F22D4-6B3F-8F7E-10CB-DF90C2EDF20C}"/>
          </ac:cxnSpMkLst>
        </pc:cxnChg>
        <pc:cxnChg chg="add mod">
          <ac:chgData name="Young, Melissa S. (GRC-NEXY0)" userId="e6a3b8e3-22db-4d3e-aafb-c42fb9a7304b" providerId="ADAL" clId="{5F2745D4-F1A1-4903-A603-966BE9CA6042}" dt="2025-07-10T17:39:07.616" v="6840" actId="1038"/>
          <ac:cxnSpMkLst>
            <pc:docMk/>
            <pc:sldMk cId="3192681193" sldId="313"/>
            <ac:cxnSpMk id="12" creationId="{6BEDB66E-0B87-0783-099C-69B1375269BC}"/>
          </ac:cxnSpMkLst>
        </pc:cxnChg>
        <pc:cxnChg chg="add mod">
          <ac:chgData name="Young, Melissa S. (GRC-NEXY0)" userId="e6a3b8e3-22db-4d3e-aafb-c42fb9a7304b" providerId="ADAL" clId="{5F2745D4-F1A1-4903-A603-966BE9CA6042}" dt="2025-07-10T17:42:14.073" v="6846" actId="208"/>
          <ac:cxnSpMkLst>
            <pc:docMk/>
            <pc:sldMk cId="3192681193" sldId="313"/>
            <ac:cxnSpMk id="13" creationId="{2914323E-C924-0BD1-95BC-ED8322FF0FE0}"/>
          </ac:cxnSpMkLst>
        </pc:cxnChg>
      </pc:sldChg>
      <pc:sldChg chg="addSp modSp add mod ord">
        <pc:chgData name="Young, Melissa S. (GRC-NEXY0)" userId="e6a3b8e3-22db-4d3e-aafb-c42fb9a7304b" providerId="ADAL" clId="{5F2745D4-F1A1-4903-A603-966BE9CA6042}" dt="2025-07-24T17:49:03.280" v="16315" actId="20577"/>
        <pc:sldMkLst>
          <pc:docMk/>
          <pc:sldMk cId="165576520" sldId="314"/>
        </pc:sldMkLst>
        <pc:spChg chg="mod">
          <ac:chgData name="Young, Melissa S. (GRC-NEXY0)" userId="e6a3b8e3-22db-4d3e-aafb-c42fb9a7304b" providerId="ADAL" clId="{5F2745D4-F1A1-4903-A603-966BE9CA6042}" dt="2025-07-10T15:40:42.117" v="6026" actId="20577"/>
          <ac:spMkLst>
            <pc:docMk/>
            <pc:sldMk cId="165576520" sldId="314"/>
            <ac:spMk id="2" creationId="{0988E3FC-6A63-12BD-9751-F1F2FAD511B2}"/>
          </ac:spMkLst>
        </pc:spChg>
        <pc:spChg chg="add mod">
          <ac:chgData name="Young, Melissa S. (GRC-NEXY0)" userId="e6a3b8e3-22db-4d3e-aafb-c42fb9a7304b" providerId="ADAL" clId="{5F2745D4-F1A1-4903-A603-966BE9CA6042}" dt="2025-07-10T14:43:55.852" v="5995"/>
          <ac:spMkLst>
            <pc:docMk/>
            <pc:sldMk cId="165576520" sldId="314"/>
            <ac:spMk id="6" creationId="{7F87800A-5B52-09A9-BDA2-3D12757EFD97}"/>
          </ac:spMkLst>
        </pc:spChg>
        <pc:spChg chg="mod">
          <ac:chgData name="Young, Melissa S. (GRC-NEXY0)" userId="e6a3b8e3-22db-4d3e-aafb-c42fb9a7304b" providerId="ADAL" clId="{5F2745D4-F1A1-4903-A603-966BE9CA6042}" dt="2025-07-24T17:49:03.280" v="16315" actId="20577"/>
          <ac:spMkLst>
            <pc:docMk/>
            <pc:sldMk cId="165576520" sldId="314"/>
            <ac:spMk id="9" creationId="{CF7C2655-8CF6-4027-C0A2-5872239269E2}"/>
          </ac:spMkLst>
        </pc:spChg>
        <pc:cxnChg chg="add mod">
          <ac:chgData name="Young, Melissa S. (GRC-NEXY0)" userId="e6a3b8e3-22db-4d3e-aafb-c42fb9a7304b" providerId="ADAL" clId="{5F2745D4-F1A1-4903-A603-966BE9CA6042}" dt="2025-07-10T14:43:55.852" v="5995"/>
          <ac:cxnSpMkLst>
            <pc:docMk/>
            <pc:sldMk cId="165576520" sldId="314"/>
            <ac:cxnSpMk id="3" creationId="{6CDCEE00-1144-CCFF-85EE-70AFEA76BA01}"/>
          </ac:cxnSpMkLst>
        </pc:cxnChg>
      </pc:sldChg>
      <pc:sldChg chg="modSp add mod">
        <pc:chgData name="Young, Melissa S. (GRC-NEXY0)" userId="e6a3b8e3-22db-4d3e-aafb-c42fb9a7304b" providerId="ADAL" clId="{5F2745D4-F1A1-4903-A603-966BE9CA6042}" dt="2025-07-14T14:42:38.323" v="7952" actId="20577"/>
        <pc:sldMkLst>
          <pc:docMk/>
          <pc:sldMk cId="69160286" sldId="315"/>
        </pc:sldMkLst>
        <pc:spChg chg="mod">
          <ac:chgData name="Young, Melissa S. (GRC-NEXY0)" userId="e6a3b8e3-22db-4d3e-aafb-c42fb9a7304b" providerId="ADAL" clId="{5F2745D4-F1A1-4903-A603-966BE9CA6042}" dt="2025-07-09T14:36:57.964" v="5233" actId="20577"/>
          <ac:spMkLst>
            <pc:docMk/>
            <pc:sldMk cId="69160286" sldId="315"/>
            <ac:spMk id="2" creationId="{0988E3FC-6A63-12BD-9751-F1F2FAD511B2}"/>
          </ac:spMkLst>
        </pc:spChg>
        <pc:spChg chg="mod">
          <ac:chgData name="Young, Melissa S. (GRC-NEXY0)" userId="e6a3b8e3-22db-4d3e-aafb-c42fb9a7304b" providerId="ADAL" clId="{5F2745D4-F1A1-4903-A603-966BE9CA6042}" dt="2025-07-14T14:42:38.323" v="7952" actId="20577"/>
          <ac:spMkLst>
            <pc:docMk/>
            <pc:sldMk cId="69160286" sldId="315"/>
            <ac:spMk id="9" creationId="{CF7C2655-8CF6-4027-C0A2-5872239269E2}"/>
          </ac:spMkLst>
        </pc:spChg>
      </pc:sldChg>
      <pc:sldChg chg="addSp delSp modSp add mod">
        <pc:chgData name="Young, Melissa S. (GRC-NEXY0)" userId="e6a3b8e3-22db-4d3e-aafb-c42fb9a7304b" providerId="ADAL" clId="{5F2745D4-F1A1-4903-A603-966BE9CA6042}" dt="2025-07-24T18:26:46.968" v="16430" actId="20577"/>
        <pc:sldMkLst>
          <pc:docMk/>
          <pc:sldMk cId="148011143" sldId="316"/>
        </pc:sldMkLst>
        <pc:spChg chg="mod">
          <ac:chgData name="Young, Melissa S. (GRC-NEXY0)" userId="e6a3b8e3-22db-4d3e-aafb-c42fb9a7304b" providerId="ADAL" clId="{5F2745D4-F1A1-4903-A603-966BE9CA6042}" dt="2025-07-09T14:39:32.373" v="5536" actId="20577"/>
          <ac:spMkLst>
            <pc:docMk/>
            <pc:sldMk cId="148011143" sldId="316"/>
            <ac:spMk id="2" creationId="{0988E3FC-6A63-12BD-9751-F1F2FAD511B2}"/>
          </ac:spMkLst>
        </pc:spChg>
        <pc:spChg chg="add del mod">
          <ac:chgData name="Young, Melissa S. (GRC-NEXY0)" userId="e6a3b8e3-22db-4d3e-aafb-c42fb9a7304b" providerId="ADAL" clId="{5F2745D4-F1A1-4903-A603-966BE9CA6042}" dt="2025-07-15T14:24:30.628" v="9268" actId="478"/>
          <ac:spMkLst>
            <pc:docMk/>
            <pc:sldMk cId="148011143" sldId="316"/>
            <ac:spMk id="7" creationId="{EBB71356-E7CD-92CC-A979-49DC07F2EF3F}"/>
          </ac:spMkLst>
        </pc:spChg>
        <pc:spChg chg="add mod">
          <ac:chgData name="Young, Melissa S. (GRC-NEXY0)" userId="e6a3b8e3-22db-4d3e-aafb-c42fb9a7304b" providerId="ADAL" clId="{5F2745D4-F1A1-4903-A603-966BE9CA6042}" dt="2025-07-17T13:58:53.556" v="13020" actId="1035"/>
          <ac:spMkLst>
            <pc:docMk/>
            <pc:sldMk cId="148011143" sldId="316"/>
            <ac:spMk id="8" creationId="{EC1E2745-98CE-D93F-EFAA-38BE7E4ECFF8}"/>
          </ac:spMkLst>
        </pc:spChg>
        <pc:spChg chg="mod">
          <ac:chgData name="Young, Melissa S. (GRC-NEXY0)" userId="e6a3b8e3-22db-4d3e-aafb-c42fb9a7304b" providerId="ADAL" clId="{5F2745D4-F1A1-4903-A603-966BE9CA6042}" dt="2025-07-24T18:26:46.968" v="16430" actId="20577"/>
          <ac:spMkLst>
            <pc:docMk/>
            <pc:sldMk cId="148011143" sldId="316"/>
            <ac:spMk id="9" creationId="{CF7C2655-8CF6-4027-C0A2-5872239269E2}"/>
          </ac:spMkLst>
        </pc:spChg>
        <pc:spChg chg="add del mod">
          <ac:chgData name="Young, Melissa S. (GRC-NEXY0)" userId="e6a3b8e3-22db-4d3e-aafb-c42fb9a7304b" providerId="ADAL" clId="{5F2745D4-F1A1-4903-A603-966BE9CA6042}" dt="2025-07-15T14:24:33.095" v="9270" actId="478"/>
          <ac:spMkLst>
            <pc:docMk/>
            <pc:sldMk cId="148011143" sldId="316"/>
            <ac:spMk id="11" creationId="{3DFDD387-78D7-1574-855F-B89A9D2BA081}"/>
          </ac:spMkLst>
        </pc:spChg>
        <pc:spChg chg="add mod">
          <ac:chgData name="Young, Melissa S. (GRC-NEXY0)" userId="e6a3b8e3-22db-4d3e-aafb-c42fb9a7304b" providerId="ADAL" clId="{5F2745D4-F1A1-4903-A603-966BE9CA6042}" dt="2025-07-09T14:43:50.536" v="5654"/>
          <ac:spMkLst>
            <pc:docMk/>
            <pc:sldMk cId="148011143" sldId="316"/>
            <ac:spMk id="12" creationId="{3F2B1C0E-B791-7382-45A2-3E91CA4BA265}"/>
          </ac:spMkLst>
        </pc:spChg>
        <pc:spChg chg="add del mod">
          <ac:chgData name="Young, Melissa S. (GRC-NEXY0)" userId="e6a3b8e3-22db-4d3e-aafb-c42fb9a7304b" providerId="ADAL" clId="{5F2745D4-F1A1-4903-A603-966BE9CA6042}" dt="2025-07-17T13:23:22.770" v="12257" actId="21"/>
          <ac:spMkLst>
            <pc:docMk/>
            <pc:sldMk cId="148011143" sldId="316"/>
            <ac:spMk id="12" creationId="{4ED1A513-4034-9169-7FC5-6FFC982C77E4}"/>
          </ac:spMkLst>
        </pc:spChg>
        <pc:spChg chg="add del mod">
          <ac:chgData name="Young, Melissa S. (GRC-NEXY0)" userId="e6a3b8e3-22db-4d3e-aafb-c42fb9a7304b" providerId="ADAL" clId="{5F2745D4-F1A1-4903-A603-966BE9CA6042}" dt="2025-07-17T13:23:22.770" v="12257" actId="21"/>
          <ac:spMkLst>
            <pc:docMk/>
            <pc:sldMk cId="148011143" sldId="316"/>
            <ac:spMk id="15" creationId="{7AC10922-00DF-84AA-BB90-644450B850EF}"/>
          </ac:spMkLst>
        </pc:spChg>
        <pc:spChg chg="add mod">
          <ac:chgData name="Young, Melissa S. (GRC-NEXY0)" userId="e6a3b8e3-22db-4d3e-aafb-c42fb9a7304b" providerId="ADAL" clId="{5F2745D4-F1A1-4903-A603-966BE9CA6042}" dt="2025-07-17T13:59:27.755" v="13024" actId="1076"/>
          <ac:spMkLst>
            <pc:docMk/>
            <pc:sldMk cId="148011143" sldId="316"/>
            <ac:spMk id="18" creationId="{D114EFAE-BE89-B0C3-2043-A2995C03BEF8}"/>
          </ac:spMkLst>
        </pc:spChg>
        <pc:picChg chg="add mod">
          <ac:chgData name="Young, Melissa S. (GRC-NEXY0)" userId="e6a3b8e3-22db-4d3e-aafb-c42fb9a7304b" providerId="ADAL" clId="{5F2745D4-F1A1-4903-A603-966BE9CA6042}" dt="2025-07-17T17:11:49.542" v="14811" actId="14100"/>
          <ac:picMkLst>
            <pc:docMk/>
            <pc:sldMk cId="148011143" sldId="316"/>
            <ac:picMk id="3" creationId="{3484AFA0-F102-167E-A5E2-ABB2223792E1}"/>
          </ac:picMkLst>
        </pc:picChg>
        <pc:picChg chg="add del mod">
          <ac:chgData name="Young, Melissa S. (GRC-NEXY0)" userId="e6a3b8e3-22db-4d3e-aafb-c42fb9a7304b" providerId="ADAL" clId="{5F2745D4-F1A1-4903-A603-966BE9CA6042}" dt="2025-07-15T14:24:31.876" v="9269" actId="478"/>
          <ac:picMkLst>
            <pc:docMk/>
            <pc:sldMk cId="148011143" sldId="316"/>
            <ac:picMk id="6" creationId="{DA3315F9-1558-76B7-F396-B0F3910E5F4D}"/>
          </ac:picMkLst>
        </pc:picChg>
        <pc:picChg chg="add mod">
          <ac:chgData name="Young, Melissa S. (GRC-NEXY0)" userId="e6a3b8e3-22db-4d3e-aafb-c42fb9a7304b" providerId="ADAL" clId="{5F2745D4-F1A1-4903-A603-966BE9CA6042}" dt="2025-07-17T13:58:53.556" v="13020" actId="1035"/>
          <ac:picMkLst>
            <pc:docMk/>
            <pc:sldMk cId="148011143" sldId="316"/>
            <ac:picMk id="7" creationId="{1F5943B8-EFDA-DDB7-345C-207F27307CF3}"/>
          </ac:picMkLst>
        </pc:picChg>
        <pc:picChg chg="add del mod">
          <ac:chgData name="Young, Melissa S. (GRC-NEXY0)" userId="e6a3b8e3-22db-4d3e-aafb-c42fb9a7304b" providerId="ADAL" clId="{5F2745D4-F1A1-4903-A603-966BE9CA6042}" dt="2025-07-17T13:23:22.770" v="12257" actId="21"/>
          <ac:picMkLst>
            <pc:docMk/>
            <pc:sldMk cId="148011143" sldId="316"/>
            <ac:picMk id="10" creationId="{1FC2D46C-1596-2AD5-7A52-11D46F1123D8}"/>
          </ac:picMkLst>
        </pc:picChg>
        <pc:picChg chg="add del mod">
          <ac:chgData name="Young, Melissa S. (GRC-NEXY0)" userId="e6a3b8e3-22db-4d3e-aafb-c42fb9a7304b" providerId="ADAL" clId="{5F2745D4-F1A1-4903-A603-966BE9CA6042}" dt="2025-07-15T14:24:33.659" v="9271" actId="478"/>
          <ac:picMkLst>
            <pc:docMk/>
            <pc:sldMk cId="148011143" sldId="316"/>
            <ac:picMk id="10" creationId="{7D5E0836-7EFC-E09C-D69A-86FEAEAD9E5C}"/>
          </ac:picMkLst>
        </pc:picChg>
        <pc:picChg chg="add del mod">
          <ac:chgData name="Young, Melissa S. (GRC-NEXY0)" userId="e6a3b8e3-22db-4d3e-aafb-c42fb9a7304b" providerId="ADAL" clId="{5F2745D4-F1A1-4903-A603-966BE9CA6042}" dt="2025-07-17T12:24:06.612" v="11467" actId="478"/>
          <ac:picMkLst>
            <pc:docMk/>
            <pc:sldMk cId="148011143" sldId="316"/>
            <ac:picMk id="11" creationId="{BC1A4BEC-47F8-38DB-F0D7-2BA255185AFE}"/>
          </ac:picMkLst>
        </pc:picChg>
        <pc:picChg chg="add del mod">
          <ac:chgData name="Young, Melissa S. (GRC-NEXY0)" userId="e6a3b8e3-22db-4d3e-aafb-c42fb9a7304b" providerId="ADAL" clId="{5F2745D4-F1A1-4903-A603-966BE9CA6042}" dt="2025-07-17T13:23:22.770" v="12257" actId="21"/>
          <ac:picMkLst>
            <pc:docMk/>
            <pc:sldMk cId="148011143" sldId="316"/>
            <ac:picMk id="14" creationId="{5226F2D2-F073-3849-C993-EC3970439BFA}"/>
          </ac:picMkLst>
        </pc:picChg>
        <pc:picChg chg="add mod">
          <ac:chgData name="Young, Melissa S. (GRC-NEXY0)" userId="e6a3b8e3-22db-4d3e-aafb-c42fb9a7304b" providerId="ADAL" clId="{5F2745D4-F1A1-4903-A603-966BE9CA6042}" dt="2025-07-17T13:58:53.556" v="13020" actId="1035"/>
          <ac:picMkLst>
            <pc:docMk/>
            <pc:sldMk cId="148011143" sldId="316"/>
            <ac:picMk id="17" creationId="{DCA732F8-D6FD-AC7C-B819-43F11D106991}"/>
          </ac:picMkLst>
        </pc:picChg>
      </pc:sldChg>
      <pc:sldChg chg="addSp delSp modSp add del mod modNotesTx">
        <pc:chgData name="Young, Melissa S. (GRC-NEXY0)" userId="e6a3b8e3-22db-4d3e-aafb-c42fb9a7304b" providerId="ADAL" clId="{5F2745D4-F1A1-4903-A603-966BE9CA6042}" dt="2025-07-15T19:07:42.602" v="9980" actId="47"/>
        <pc:sldMkLst>
          <pc:docMk/>
          <pc:sldMk cId="3460469296" sldId="317"/>
        </pc:sldMkLst>
        <pc:spChg chg="del">
          <ac:chgData name="Young, Melissa S. (GRC-NEXY0)" userId="e6a3b8e3-22db-4d3e-aafb-c42fb9a7304b" providerId="ADAL" clId="{5F2745D4-F1A1-4903-A603-966BE9CA6042}" dt="2025-07-09T14:43:58.421" v="5656" actId="478"/>
          <ac:spMkLst>
            <pc:docMk/>
            <pc:sldMk cId="3460469296" sldId="317"/>
            <ac:spMk id="7" creationId="{EBB71356-E7CD-92CC-A979-49DC07F2EF3F}"/>
          </ac:spMkLst>
        </pc:spChg>
        <pc:spChg chg="add del mod">
          <ac:chgData name="Young, Melissa S. (GRC-NEXY0)" userId="e6a3b8e3-22db-4d3e-aafb-c42fb9a7304b" providerId="ADAL" clId="{5F2745D4-F1A1-4903-A603-966BE9CA6042}" dt="2025-07-09T14:44:33.611" v="5664" actId="478"/>
          <ac:spMkLst>
            <pc:docMk/>
            <pc:sldMk cId="3460469296" sldId="317"/>
            <ac:spMk id="8" creationId="{027DDC1D-8030-3057-31B2-87335DA5C79A}"/>
          </ac:spMkLst>
        </pc:spChg>
        <pc:spChg chg="del">
          <ac:chgData name="Young, Melissa S. (GRC-NEXY0)" userId="e6a3b8e3-22db-4d3e-aafb-c42fb9a7304b" providerId="ADAL" clId="{5F2745D4-F1A1-4903-A603-966BE9CA6042}" dt="2025-07-09T14:44:23.502" v="5660" actId="478"/>
          <ac:spMkLst>
            <pc:docMk/>
            <pc:sldMk cId="3460469296" sldId="317"/>
            <ac:spMk id="9" creationId="{CF7C2655-8CF6-4027-C0A2-5872239269E2}"/>
          </ac:spMkLst>
        </pc:spChg>
        <pc:spChg chg="del">
          <ac:chgData name="Young, Melissa S. (GRC-NEXY0)" userId="e6a3b8e3-22db-4d3e-aafb-c42fb9a7304b" providerId="ADAL" clId="{5F2745D4-F1A1-4903-A603-966BE9CA6042}" dt="2025-07-09T14:44:00.409" v="5658" actId="478"/>
          <ac:spMkLst>
            <pc:docMk/>
            <pc:sldMk cId="3460469296" sldId="317"/>
            <ac:spMk id="11" creationId="{3DFDD387-78D7-1574-855F-B89A9D2BA081}"/>
          </ac:spMkLst>
        </pc:spChg>
        <pc:picChg chg="del">
          <ac:chgData name="Young, Melissa S. (GRC-NEXY0)" userId="e6a3b8e3-22db-4d3e-aafb-c42fb9a7304b" providerId="ADAL" clId="{5F2745D4-F1A1-4903-A603-966BE9CA6042}" dt="2025-07-09T14:43:59.309" v="5657" actId="478"/>
          <ac:picMkLst>
            <pc:docMk/>
            <pc:sldMk cId="3460469296" sldId="317"/>
            <ac:picMk id="6" creationId="{DA3315F9-1558-76B7-F396-B0F3910E5F4D}"/>
          </ac:picMkLst>
        </pc:picChg>
        <pc:picChg chg="del">
          <ac:chgData name="Young, Melissa S. (GRC-NEXY0)" userId="e6a3b8e3-22db-4d3e-aafb-c42fb9a7304b" providerId="ADAL" clId="{5F2745D4-F1A1-4903-A603-966BE9CA6042}" dt="2025-07-09T14:44:00.779" v="5659" actId="478"/>
          <ac:picMkLst>
            <pc:docMk/>
            <pc:sldMk cId="3460469296" sldId="317"/>
            <ac:picMk id="10" creationId="{7D5E0836-7EFC-E09C-D69A-86FEAEAD9E5C}"/>
          </ac:picMkLst>
        </pc:picChg>
        <pc:picChg chg="add mod">
          <ac:chgData name="Young, Melissa S. (GRC-NEXY0)" userId="e6a3b8e3-22db-4d3e-aafb-c42fb9a7304b" providerId="ADAL" clId="{5F2745D4-F1A1-4903-A603-966BE9CA6042}" dt="2025-07-09T20:23:07.666" v="5721" actId="1076"/>
          <ac:picMkLst>
            <pc:docMk/>
            <pc:sldMk cId="3460469296" sldId="317"/>
            <ac:picMk id="13" creationId="{167E148A-C9C8-449B-3242-5603E1204114}"/>
          </ac:picMkLst>
        </pc:picChg>
        <pc:picChg chg="add del mod">
          <ac:chgData name="Young, Melissa S. (GRC-NEXY0)" userId="e6a3b8e3-22db-4d3e-aafb-c42fb9a7304b" providerId="ADAL" clId="{5F2745D4-F1A1-4903-A603-966BE9CA6042}" dt="2025-07-09T20:19:03.007" v="5712" actId="21"/>
          <ac:picMkLst>
            <pc:docMk/>
            <pc:sldMk cId="3460469296" sldId="317"/>
            <ac:picMk id="15" creationId="{6784F992-CACA-CC8B-4910-FF8EE517130F}"/>
          </ac:picMkLst>
        </pc:picChg>
      </pc:sldChg>
      <pc:sldChg chg="addSp delSp modSp add mod modNotesTx">
        <pc:chgData name="Young, Melissa S. (GRC-NEXY0)" userId="e6a3b8e3-22db-4d3e-aafb-c42fb9a7304b" providerId="ADAL" clId="{5F2745D4-F1A1-4903-A603-966BE9CA6042}" dt="2025-07-24T17:50:43.326" v="16323" actId="1036"/>
        <pc:sldMkLst>
          <pc:docMk/>
          <pc:sldMk cId="2693760946" sldId="318"/>
        </pc:sldMkLst>
        <pc:spChg chg="add mod">
          <ac:chgData name="Young, Melissa S. (GRC-NEXY0)" userId="e6a3b8e3-22db-4d3e-aafb-c42fb9a7304b" providerId="ADAL" clId="{5F2745D4-F1A1-4903-A603-966BE9CA6042}" dt="2025-07-17T21:17:38.410" v="15709" actId="1035"/>
          <ac:spMkLst>
            <pc:docMk/>
            <pc:sldMk cId="2693760946" sldId="318"/>
            <ac:spMk id="3" creationId="{7AC10922-00DF-84AA-BB90-644450B850EF}"/>
          </ac:spMkLst>
        </pc:spChg>
        <pc:spChg chg="add mod">
          <ac:chgData name="Young, Melissa S. (GRC-NEXY0)" userId="e6a3b8e3-22db-4d3e-aafb-c42fb9a7304b" providerId="ADAL" clId="{5F2745D4-F1A1-4903-A603-966BE9CA6042}" dt="2025-07-17T14:00:40.260" v="13031" actId="14100"/>
          <ac:spMkLst>
            <pc:docMk/>
            <pc:sldMk cId="2693760946" sldId="318"/>
            <ac:spMk id="8" creationId="{26E89EED-F6D1-8F28-0CBF-A3E0986C1080}"/>
          </ac:spMkLst>
        </pc:spChg>
        <pc:spChg chg="add mod">
          <ac:chgData name="Young, Melissa S. (GRC-NEXY0)" userId="e6a3b8e3-22db-4d3e-aafb-c42fb9a7304b" providerId="ADAL" clId="{5F2745D4-F1A1-4903-A603-966BE9CA6042}" dt="2025-07-17T21:17:38.410" v="15709" actId="1035"/>
          <ac:spMkLst>
            <pc:docMk/>
            <pc:sldMk cId="2693760946" sldId="318"/>
            <ac:spMk id="9" creationId="{329A2668-85D3-E1EC-3207-F035E5178F66}"/>
          </ac:spMkLst>
        </pc:spChg>
        <pc:spChg chg="add mod">
          <ac:chgData name="Young, Melissa S. (GRC-NEXY0)" userId="e6a3b8e3-22db-4d3e-aafb-c42fb9a7304b" providerId="ADAL" clId="{5F2745D4-F1A1-4903-A603-966BE9CA6042}" dt="2025-07-17T21:17:38.410" v="15709" actId="1035"/>
          <ac:spMkLst>
            <pc:docMk/>
            <pc:sldMk cId="2693760946" sldId="318"/>
            <ac:spMk id="11" creationId="{3883734E-59E3-829C-1546-81EA09AFB371}"/>
          </ac:spMkLst>
        </pc:spChg>
        <pc:spChg chg="add mod">
          <ac:chgData name="Young, Melissa S. (GRC-NEXY0)" userId="e6a3b8e3-22db-4d3e-aafb-c42fb9a7304b" providerId="ADAL" clId="{5F2745D4-F1A1-4903-A603-966BE9CA6042}" dt="2025-07-17T21:17:38.410" v="15709" actId="1035"/>
          <ac:spMkLst>
            <pc:docMk/>
            <pc:sldMk cId="2693760946" sldId="318"/>
            <ac:spMk id="12" creationId="{4ED1A513-4034-9169-7FC5-6FFC982C77E4}"/>
          </ac:spMkLst>
        </pc:spChg>
        <pc:spChg chg="add mod">
          <ac:chgData name="Young, Melissa S. (GRC-NEXY0)" userId="e6a3b8e3-22db-4d3e-aafb-c42fb9a7304b" providerId="ADAL" clId="{5F2745D4-F1A1-4903-A603-966BE9CA6042}" dt="2025-07-17T21:17:38.410" v="15709" actId="1035"/>
          <ac:spMkLst>
            <pc:docMk/>
            <pc:sldMk cId="2693760946" sldId="318"/>
            <ac:spMk id="13" creationId="{F55D975B-46BF-2817-BCCB-A0CA1E9EF7CC}"/>
          </ac:spMkLst>
        </pc:spChg>
        <pc:graphicFrameChg chg="add del mod">
          <ac:chgData name="Young, Melissa S. (GRC-NEXY0)" userId="e6a3b8e3-22db-4d3e-aafb-c42fb9a7304b" providerId="ADAL" clId="{5F2745D4-F1A1-4903-A603-966BE9CA6042}" dt="2025-07-17T13:50:01.362" v="12850" actId="478"/>
          <ac:graphicFrameMkLst>
            <pc:docMk/>
            <pc:sldMk cId="2693760946" sldId="318"/>
            <ac:graphicFrameMk id="16" creationId="{E08701AF-A061-3194-E344-182333FEC771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17T13:59:54.278" v="13029" actId="478"/>
          <ac:graphicFrameMkLst>
            <pc:docMk/>
            <pc:sldMk cId="2693760946" sldId="318"/>
            <ac:graphicFrameMk id="17" creationId="{E08701AF-A061-3194-E344-182333FEC771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17T13:51:05.024" v="12869" actId="478"/>
          <ac:graphicFrameMkLst>
            <pc:docMk/>
            <pc:sldMk cId="2693760946" sldId="318"/>
            <ac:graphicFrameMk id="18" creationId="{1038D3E2-E817-4A19-BDD8-AD3394BFD440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17T13:59:53.817" v="13028" actId="478"/>
          <ac:graphicFrameMkLst>
            <pc:docMk/>
            <pc:sldMk cId="2693760946" sldId="318"/>
            <ac:graphicFrameMk id="19" creationId="{1038D3E2-E817-4A19-BDD8-AD3394BFD440}"/>
          </ac:graphicFrameMkLst>
        </pc:graphicFrameChg>
        <pc:picChg chg="add del mod">
          <ac:chgData name="Young, Melissa S. (GRC-NEXY0)" userId="e6a3b8e3-22db-4d3e-aafb-c42fb9a7304b" providerId="ADAL" clId="{5F2745D4-F1A1-4903-A603-966BE9CA6042}" dt="2025-07-17T13:23:09.153" v="12252" actId="478"/>
          <ac:picMkLst>
            <pc:docMk/>
            <pc:sldMk cId="2693760946" sldId="318"/>
            <ac:picMk id="6" creationId="{7DFD2398-B937-3BF1-5E09-87D818C594B3}"/>
          </ac:picMkLst>
        </pc:picChg>
        <pc:picChg chg="add mod">
          <ac:chgData name="Young, Melissa S. (GRC-NEXY0)" userId="e6a3b8e3-22db-4d3e-aafb-c42fb9a7304b" providerId="ADAL" clId="{5F2745D4-F1A1-4903-A603-966BE9CA6042}" dt="2025-07-17T21:17:38.410" v="15709" actId="1035"/>
          <ac:picMkLst>
            <pc:docMk/>
            <pc:sldMk cId="2693760946" sldId="318"/>
            <ac:picMk id="10" creationId="{1FC2D46C-1596-2AD5-7A52-11D46F1123D8}"/>
          </ac:picMkLst>
        </pc:picChg>
        <pc:picChg chg="del">
          <ac:chgData name="Young, Melissa S. (GRC-NEXY0)" userId="e6a3b8e3-22db-4d3e-aafb-c42fb9a7304b" providerId="ADAL" clId="{5F2745D4-F1A1-4903-A603-966BE9CA6042}" dt="2025-07-09T15:20:52.069" v="5677" actId="478"/>
          <ac:picMkLst>
            <pc:docMk/>
            <pc:sldMk cId="2693760946" sldId="318"/>
            <ac:picMk id="13" creationId="{167E148A-C9C8-449B-3242-5603E1204114}"/>
          </ac:picMkLst>
        </pc:picChg>
        <pc:picChg chg="add mod">
          <ac:chgData name="Young, Melissa S. (GRC-NEXY0)" userId="e6a3b8e3-22db-4d3e-aafb-c42fb9a7304b" providerId="ADAL" clId="{5F2745D4-F1A1-4903-A603-966BE9CA6042}" dt="2025-07-17T21:17:38.410" v="15709" actId="1035"/>
          <ac:picMkLst>
            <pc:docMk/>
            <pc:sldMk cId="2693760946" sldId="318"/>
            <ac:picMk id="14" creationId="{5226F2D2-F073-3849-C993-EC3970439BFA}"/>
          </ac:picMkLst>
        </pc:picChg>
        <pc:picChg chg="add del mod">
          <ac:chgData name="Young, Melissa S. (GRC-NEXY0)" userId="e6a3b8e3-22db-4d3e-aafb-c42fb9a7304b" providerId="ADAL" clId="{5F2745D4-F1A1-4903-A603-966BE9CA6042}" dt="2025-07-17T13:23:10.041" v="12253" actId="478"/>
          <ac:picMkLst>
            <pc:docMk/>
            <pc:sldMk cId="2693760946" sldId="318"/>
            <ac:picMk id="15" creationId="{6784F992-CACA-CC8B-4910-FF8EE517130F}"/>
          </ac:picMkLst>
        </pc:picChg>
        <pc:picChg chg="add mod">
          <ac:chgData name="Young, Melissa S. (GRC-NEXY0)" userId="e6a3b8e3-22db-4d3e-aafb-c42fb9a7304b" providerId="ADAL" clId="{5F2745D4-F1A1-4903-A603-966BE9CA6042}" dt="2025-07-17T21:17:38.410" v="15709" actId="1035"/>
          <ac:picMkLst>
            <pc:docMk/>
            <pc:sldMk cId="2693760946" sldId="318"/>
            <ac:picMk id="20" creationId="{E67D4842-3ECC-F34F-B094-E8D444E6BB65}"/>
          </ac:picMkLst>
        </pc:picChg>
        <pc:cxnChg chg="add del">
          <ac:chgData name="Young, Melissa S. (GRC-NEXY0)" userId="e6a3b8e3-22db-4d3e-aafb-c42fb9a7304b" providerId="ADAL" clId="{5F2745D4-F1A1-4903-A603-966BE9CA6042}" dt="2025-07-17T13:23:12.276" v="12254" actId="478"/>
          <ac:cxnSpMkLst>
            <pc:docMk/>
            <pc:sldMk cId="2693760946" sldId="318"/>
            <ac:cxnSpMk id="7" creationId="{2EF1E18E-C1A7-87AA-DA17-76DBAE3E9F23}"/>
          </ac:cxnSpMkLst>
        </pc:cxnChg>
        <pc:cxnChg chg="add mod">
          <ac:chgData name="Young, Melissa S. (GRC-NEXY0)" userId="e6a3b8e3-22db-4d3e-aafb-c42fb9a7304b" providerId="ADAL" clId="{5F2745D4-F1A1-4903-A603-966BE9CA6042}" dt="2025-07-24T17:50:43.326" v="16323" actId="1036"/>
          <ac:cxnSpMkLst>
            <pc:docMk/>
            <pc:sldMk cId="2693760946" sldId="318"/>
            <ac:cxnSpMk id="7" creationId="{DAB16AD1-2A98-7C3D-1111-A27BCAE5EE78}"/>
          </ac:cxnSpMkLst>
        </pc:cxnChg>
        <pc:cxnChg chg="add del mod">
          <ac:chgData name="Young, Melissa S. (GRC-NEXY0)" userId="e6a3b8e3-22db-4d3e-aafb-c42fb9a7304b" providerId="ADAL" clId="{5F2745D4-F1A1-4903-A603-966BE9CA6042}" dt="2025-07-09T20:33:38.443" v="5725" actId="478"/>
          <ac:cxnSpMkLst>
            <pc:docMk/>
            <pc:sldMk cId="2693760946" sldId="318"/>
            <ac:cxnSpMk id="8" creationId="{D5A6C50A-BCD0-9C0C-6284-7B4121AC31E3}"/>
          </ac:cxnSpMkLst>
        </pc:cxnChg>
      </pc:sldChg>
      <pc:sldChg chg="add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3357861137" sldId="319"/>
        </pc:sldMkLst>
        <pc:graphicFrameChg chg="add mod modGraphic">
          <ac:chgData name="Young, Melissa S. (GRC-NEXY0)" userId="e6a3b8e3-22db-4d3e-aafb-c42fb9a7304b" providerId="ADAL" clId="{5F2745D4-F1A1-4903-A603-966BE9CA6042}" dt="2025-07-10T17:43:00.735" v="6865" actId="20577"/>
          <ac:graphicFrameMkLst>
            <pc:docMk/>
            <pc:sldMk cId="3357861137" sldId="319"/>
            <ac:graphicFrameMk id="3" creationId="{05E34C17-79E6-6F9E-F4D9-12758ABB91C2}"/>
          </ac:graphicFrameMkLst>
        </pc:graphicFrameChg>
        <pc:graphicFrameChg chg="mod">
          <ac:chgData name="Young, Melissa S. (GRC-NEXY0)" userId="e6a3b8e3-22db-4d3e-aafb-c42fb9a7304b" providerId="ADAL" clId="{5F2745D4-F1A1-4903-A603-966BE9CA6042}" dt="2025-07-11T12:22:32.854" v="6958" actId="167"/>
          <ac:graphicFrameMkLst>
            <pc:docMk/>
            <pc:sldMk cId="3357861137" sldId="319"/>
            <ac:graphicFrameMk id="9" creationId="{7D3CB19F-0DFB-4810-983E-D4ED3D3D6387}"/>
          </ac:graphicFrameMkLst>
        </pc:graphicFrameChg>
        <pc:picChg chg="mod">
          <ac:chgData name="Young, Melissa S. (GRC-NEXY0)" userId="e6a3b8e3-22db-4d3e-aafb-c42fb9a7304b" providerId="ADAL" clId="{5F2745D4-F1A1-4903-A603-966BE9CA6042}" dt="2025-07-10T17:38:33.704" v="6800" actId="1076"/>
          <ac:picMkLst>
            <pc:docMk/>
            <pc:sldMk cId="3357861137" sldId="319"/>
            <ac:picMk id="7" creationId="{FCB57A4E-09E3-78ED-0D8C-F24AAC509068}"/>
          </ac:picMkLst>
        </pc:picChg>
        <pc:picChg chg="add mod">
          <ac:chgData name="Young, Melissa S. (GRC-NEXY0)" userId="e6a3b8e3-22db-4d3e-aafb-c42fb9a7304b" providerId="ADAL" clId="{5F2745D4-F1A1-4903-A603-966BE9CA6042}" dt="2025-07-10T17:38:56.655" v="6803" actId="1076"/>
          <ac:picMkLst>
            <pc:docMk/>
            <pc:sldMk cId="3357861137" sldId="319"/>
            <ac:picMk id="8" creationId="{3B53F583-5582-E77D-2979-6EBCEC0B2CF6}"/>
          </ac:picMkLst>
        </pc:picChg>
      </pc:sldChg>
      <pc:sldChg chg="addSp delSp modSp add mod">
        <pc:chgData name="Young, Melissa S. (GRC-NEXY0)" userId="e6a3b8e3-22db-4d3e-aafb-c42fb9a7304b" providerId="ADAL" clId="{5F2745D4-F1A1-4903-A603-966BE9CA6042}" dt="2025-07-17T18:19:38.591" v="14948" actId="1035"/>
        <pc:sldMkLst>
          <pc:docMk/>
          <pc:sldMk cId="3649260718" sldId="320"/>
        </pc:sldMkLst>
        <pc:spChg chg="del">
          <ac:chgData name="Young, Melissa S. (GRC-NEXY0)" userId="e6a3b8e3-22db-4d3e-aafb-c42fb9a7304b" providerId="ADAL" clId="{5F2745D4-F1A1-4903-A603-966BE9CA6042}" dt="2025-07-10T14:12:12.509" v="5777" actId="478"/>
          <ac:spMkLst>
            <pc:docMk/>
            <pc:sldMk cId="3649260718" sldId="320"/>
            <ac:spMk id="6" creationId="{133B1275-1FC3-8B70-AA17-DB66C738D1A6}"/>
          </ac:spMkLst>
        </pc:spChg>
        <pc:spChg chg="add mod">
          <ac:chgData name="Young, Melissa S. (GRC-NEXY0)" userId="e6a3b8e3-22db-4d3e-aafb-c42fb9a7304b" providerId="ADAL" clId="{5F2745D4-F1A1-4903-A603-966BE9CA6042}" dt="2025-07-10T14:15:25.103" v="5845" actId="14100"/>
          <ac:spMkLst>
            <pc:docMk/>
            <pc:sldMk cId="3649260718" sldId="320"/>
            <ac:spMk id="10" creationId="{E47243CC-A013-A955-A179-56AC160D01D5}"/>
          </ac:spMkLst>
        </pc:spChg>
        <pc:spChg chg="add mod">
          <ac:chgData name="Young, Melissa S. (GRC-NEXY0)" userId="e6a3b8e3-22db-4d3e-aafb-c42fb9a7304b" providerId="ADAL" clId="{5F2745D4-F1A1-4903-A603-966BE9CA6042}" dt="2025-07-17T18:19:38.591" v="14948" actId="1035"/>
          <ac:spMkLst>
            <pc:docMk/>
            <pc:sldMk cId="3649260718" sldId="320"/>
            <ac:spMk id="11" creationId="{6906D743-2562-5218-A95F-738F8D5B8F51}"/>
          </ac:spMkLst>
        </pc:spChg>
        <pc:spChg chg="del">
          <ac:chgData name="Young, Melissa S. (GRC-NEXY0)" userId="e6a3b8e3-22db-4d3e-aafb-c42fb9a7304b" providerId="ADAL" clId="{5F2745D4-F1A1-4903-A603-966BE9CA6042}" dt="2025-07-10T14:12:12.509" v="5777" actId="478"/>
          <ac:spMkLst>
            <pc:docMk/>
            <pc:sldMk cId="3649260718" sldId="320"/>
            <ac:spMk id="17" creationId="{F5C95E6A-D0C1-DE40-6CA3-31E281DC4B87}"/>
          </ac:spMkLst>
        </pc:spChg>
        <pc:spChg chg="mod">
          <ac:chgData name="Young, Melissa S. (GRC-NEXY0)" userId="e6a3b8e3-22db-4d3e-aafb-c42fb9a7304b" providerId="ADAL" clId="{5F2745D4-F1A1-4903-A603-966BE9CA6042}" dt="2025-07-17T18:19:38.591" v="14948" actId="1035"/>
          <ac:spMkLst>
            <pc:docMk/>
            <pc:sldMk cId="3649260718" sldId="320"/>
            <ac:spMk id="22" creationId="{DE94A877-E45D-2C85-9DB7-8BF4736A7937}"/>
          </ac:spMkLst>
        </pc:spChg>
        <pc:picChg chg="add mod">
          <ac:chgData name="Young, Melissa S. (GRC-NEXY0)" userId="e6a3b8e3-22db-4d3e-aafb-c42fb9a7304b" providerId="ADAL" clId="{5F2745D4-F1A1-4903-A603-966BE9CA6042}" dt="2025-07-17T18:19:38.591" v="14948" actId="1035"/>
          <ac:picMkLst>
            <pc:docMk/>
            <pc:sldMk cId="3649260718" sldId="320"/>
            <ac:picMk id="7" creationId="{E324C1AB-8788-0156-8D7A-4460EEADDC15}"/>
          </ac:picMkLst>
        </pc:picChg>
        <pc:picChg chg="add mod">
          <ac:chgData name="Young, Melissa S. (GRC-NEXY0)" userId="e6a3b8e3-22db-4d3e-aafb-c42fb9a7304b" providerId="ADAL" clId="{5F2745D4-F1A1-4903-A603-966BE9CA6042}" dt="2025-07-10T14:14:44.847" v="5790" actId="1076"/>
          <ac:picMkLst>
            <pc:docMk/>
            <pc:sldMk cId="3649260718" sldId="320"/>
            <ac:picMk id="9" creationId="{E1314694-8035-604C-A605-A0D0DBC2D209}"/>
          </ac:picMkLst>
        </pc:picChg>
        <pc:picChg chg="del">
          <ac:chgData name="Young, Melissa S. (GRC-NEXY0)" userId="e6a3b8e3-22db-4d3e-aafb-c42fb9a7304b" providerId="ADAL" clId="{5F2745D4-F1A1-4903-A603-966BE9CA6042}" dt="2025-07-10T14:12:14.150" v="5778" actId="478"/>
          <ac:picMkLst>
            <pc:docMk/>
            <pc:sldMk cId="3649260718" sldId="320"/>
            <ac:picMk id="13" creationId="{471CA645-7920-162A-CBC0-CD8D42049B36}"/>
          </ac:picMkLst>
        </pc:picChg>
        <pc:picChg chg="add del mod">
          <ac:chgData name="Young, Melissa S. (GRC-NEXY0)" userId="e6a3b8e3-22db-4d3e-aafb-c42fb9a7304b" providerId="ADAL" clId="{5F2745D4-F1A1-4903-A603-966BE9CA6042}" dt="2025-07-17T18:19:36.534" v="14946" actId="14100"/>
          <ac:picMkLst>
            <pc:docMk/>
            <pc:sldMk cId="3649260718" sldId="320"/>
            <ac:picMk id="2050" creationId="{875A0BC1-1F77-BB72-359A-30343F2595CB}"/>
          </ac:picMkLst>
        </pc:picChg>
        <pc:cxnChg chg="add mod">
          <ac:chgData name="Young, Melissa S. (GRC-NEXY0)" userId="e6a3b8e3-22db-4d3e-aafb-c42fb9a7304b" providerId="ADAL" clId="{5F2745D4-F1A1-4903-A603-966BE9CA6042}" dt="2025-07-17T18:19:38.591" v="14948" actId="1035"/>
          <ac:cxnSpMkLst>
            <pc:docMk/>
            <pc:sldMk cId="3649260718" sldId="320"/>
            <ac:cxnSpMk id="12" creationId="{CE86DAF8-6E00-9EBC-2A2A-3016422AE17C}"/>
          </ac:cxnSpMkLst>
        </pc:cxnChg>
        <pc:cxnChg chg="del mod">
          <ac:chgData name="Young, Melissa S. (GRC-NEXY0)" userId="e6a3b8e3-22db-4d3e-aafb-c42fb9a7304b" providerId="ADAL" clId="{5F2745D4-F1A1-4903-A603-966BE9CA6042}" dt="2025-07-10T14:12:12.509" v="5777" actId="478"/>
          <ac:cxnSpMkLst>
            <pc:docMk/>
            <pc:sldMk cId="3649260718" sldId="320"/>
            <ac:cxnSpMk id="18" creationId="{533F0D5D-85A0-18F6-6E8A-81665CD50E1B}"/>
          </ac:cxnSpMkLst>
        </pc:cxnChg>
      </pc:sldChg>
      <pc:sldChg chg="addSp delSp modSp add mod">
        <pc:chgData name="Young, Melissa S. (GRC-NEXY0)" userId="e6a3b8e3-22db-4d3e-aafb-c42fb9a7304b" providerId="ADAL" clId="{5F2745D4-F1A1-4903-A603-966BE9CA6042}" dt="2025-07-24T17:18:36.768" v="16054" actId="1076"/>
        <pc:sldMkLst>
          <pc:docMk/>
          <pc:sldMk cId="1863001974" sldId="321"/>
        </pc:sldMkLst>
        <pc:spChg chg="mod">
          <ac:chgData name="Young, Melissa S. (GRC-NEXY0)" userId="e6a3b8e3-22db-4d3e-aafb-c42fb9a7304b" providerId="ADAL" clId="{5F2745D4-F1A1-4903-A603-966BE9CA6042}" dt="2025-07-14T15:37:11.815" v="8070" actId="20577"/>
          <ac:spMkLst>
            <pc:docMk/>
            <pc:sldMk cId="1863001974" sldId="321"/>
            <ac:spMk id="2" creationId="{0988E3FC-6A63-12BD-9751-F1F2FAD511B2}"/>
          </ac:spMkLst>
        </pc:spChg>
        <pc:spChg chg="add mod">
          <ac:chgData name="Young, Melissa S. (GRC-NEXY0)" userId="e6a3b8e3-22db-4d3e-aafb-c42fb9a7304b" providerId="ADAL" clId="{5F2745D4-F1A1-4903-A603-966BE9CA6042}" dt="2025-07-24T17:18:27.635" v="16052" actId="2711"/>
          <ac:spMkLst>
            <pc:docMk/>
            <pc:sldMk cId="1863001974" sldId="321"/>
            <ac:spMk id="6" creationId="{E0B62EA5-A051-9C20-2626-197846B774CB}"/>
          </ac:spMkLst>
        </pc:spChg>
        <pc:spChg chg="add mod">
          <ac:chgData name="Young, Melissa S. (GRC-NEXY0)" userId="e6a3b8e3-22db-4d3e-aafb-c42fb9a7304b" providerId="ADAL" clId="{5F2745D4-F1A1-4903-A603-966BE9CA6042}" dt="2025-07-24T17:17:53.182" v="16021" actId="1076"/>
          <ac:spMkLst>
            <pc:docMk/>
            <pc:sldMk cId="1863001974" sldId="321"/>
            <ac:spMk id="7" creationId="{E52AEDBD-6BB7-2139-9E93-BEC4514EEE79}"/>
          </ac:spMkLst>
        </pc:spChg>
        <pc:spChg chg="add mod">
          <ac:chgData name="Young, Melissa S. (GRC-NEXY0)" userId="e6a3b8e3-22db-4d3e-aafb-c42fb9a7304b" providerId="ADAL" clId="{5F2745D4-F1A1-4903-A603-966BE9CA6042}" dt="2025-07-24T17:18:02.026" v="16034" actId="20577"/>
          <ac:spMkLst>
            <pc:docMk/>
            <pc:sldMk cId="1863001974" sldId="321"/>
            <ac:spMk id="8" creationId="{1FC2E996-DB66-32E4-7356-BFECADB24E59}"/>
          </ac:spMkLst>
        </pc:spChg>
        <pc:spChg chg="add mod">
          <ac:chgData name="Young, Melissa S. (GRC-NEXY0)" userId="e6a3b8e3-22db-4d3e-aafb-c42fb9a7304b" providerId="ADAL" clId="{5F2745D4-F1A1-4903-A603-966BE9CA6042}" dt="2025-07-24T17:18:11.929" v="16051" actId="20577"/>
          <ac:spMkLst>
            <pc:docMk/>
            <pc:sldMk cId="1863001974" sldId="321"/>
            <ac:spMk id="9" creationId="{4BBE40ED-ACD2-3C16-A924-269DB6E152F3}"/>
          </ac:spMkLst>
        </pc:spChg>
        <pc:spChg chg="del">
          <ac:chgData name="Young, Melissa S. (GRC-NEXY0)" userId="e6a3b8e3-22db-4d3e-aafb-c42fb9a7304b" providerId="ADAL" clId="{5F2745D4-F1A1-4903-A603-966BE9CA6042}" dt="2025-07-14T13:50:00.827" v="7230" actId="478"/>
          <ac:spMkLst>
            <pc:docMk/>
            <pc:sldMk cId="1863001974" sldId="321"/>
            <ac:spMk id="9" creationId="{CF7C2655-8CF6-4027-C0A2-5872239269E2}"/>
          </ac:spMkLst>
        </pc:spChg>
        <pc:spChg chg="add mod">
          <ac:chgData name="Young, Melissa S. (GRC-NEXY0)" userId="e6a3b8e3-22db-4d3e-aafb-c42fb9a7304b" providerId="ADAL" clId="{5F2745D4-F1A1-4903-A603-966BE9CA6042}" dt="2025-07-24T17:18:36.768" v="16054" actId="1076"/>
          <ac:spMkLst>
            <pc:docMk/>
            <pc:sldMk cId="1863001974" sldId="321"/>
            <ac:spMk id="11" creationId="{73CDE02B-A50A-2A54-BE61-25012BB198EA}"/>
          </ac:spMkLst>
        </pc:spChg>
        <pc:spChg chg="add mod">
          <ac:chgData name="Young, Melissa S. (GRC-NEXY0)" userId="e6a3b8e3-22db-4d3e-aafb-c42fb9a7304b" providerId="ADAL" clId="{5F2745D4-F1A1-4903-A603-966BE9CA6042}" dt="2025-07-24T17:18:27.635" v="16052" actId="2711"/>
          <ac:spMkLst>
            <pc:docMk/>
            <pc:sldMk cId="1863001974" sldId="321"/>
            <ac:spMk id="14" creationId="{31910E27-D383-A093-5505-78FCDC63D27E}"/>
          </ac:spMkLst>
        </pc:spChg>
        <pc:graphicFrameChg chg="add del mod">
          <ac:chgData name="Young, Melissa S. (GRC-NEXY0)" userId="e6a3b8e3-22db-4d3e-aafb-c42fb9a7304b" providerId="ADAL" clId="{5F2745D4-F1A1-4903-A603-966BE9CA6042}" dt="2025-07-14T13:50:34.940" v="7237" actId="478"/>
          <ac:graphicFrameMkLst>
            <pc:docMk/>
            <pc:sldMk cId="1863001974" sldId="321"/>
            <ac:graphicFrameMk id="3" creationId="{2E86477B-545F-76E1-946D-4F516CCE5816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14T14:08:40.798" v="7255" actId="478"/>
          <ac:graphicFrameMkLst>
            <pc:docMk/>
            <pc:sldMk cId="1863001974" sldId="321"/>
            <ac:graphicFrameMk id="6" creationId="{B9146897-057B-4F35-9643-82C6D3B06E45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14T14:10:47.334" v="7274" actId="478"/>
          <ac:graphicFrameMkLst>
            <pc:docMk/>
            <pc:sldMk cId="1863001974" sldId="321"/>
            <ac:graphicFrameMk id="8" creationId="{B9146897-057B-4F35-9643-82C6D3B06E45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14T15:11:39.461" v="7961" actId="478"/>
          <ac:graphicFrameMkLst>
            <pc:docMk/>
            <pc:sldMk cId="1863001974" sldId="321"/>
            <ac:graphicFrameMk id="15" creationId="{B9146897-057B-4F35-9643-82C6D3B06E45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14T15:13:30.389" v="7989" actId="478"/>
          <ac:graphicFrameMkLst>
            <pc:docMk/>
            <pc:sldMk cId="1863001974" sldId="321"/>
            <ac:graphicFrameMk id="16" creationId="{B9146897-057B-4F35-9643-82C6D3B06E45}"/>
          </ac:graphicFrameMkLst>
        </pc:graphicFrameChg>
        <pc:picChg chg="add del mod">
          <ac:chgData name="Young, Melissa S. (GRC-NEXY0)" userId="e6a3b8e3-22db-4d3e-aafb-c42fb9a7304b" providerId="ADAL" clId="{5F2745D4-F1A1-4903-A603-966BE9CA6042}" dt="2025-07-14T14:08:51.061" v="7257" actId="478"/>
          <ac:picMkLst>
            <pc:docMk/>
            <pc:sldMk cId="1863001974" sldId="321"/>
            <ac:picMk id="7" creationId="{E66EA977-BE2B-D141-D57C-5569490A4F6C}"/>
          </ac:picMkLst>
        </pc:picChg>
        <pc:picChg chg="add del mod">
          <ac:chgData name="Young, Melissa S. (GRC-NEXY0)" userId="e6a3b8e3-22db-4d3e-aafb-c42fb9a7304b" providerId="ADAL" clId="{5F2745D4-F1A1-4903-A603-966BE9CA6042}" dt="2025-07-14T15:11:35.430" v="7960" actId="478"/>
          <ac:picMkLst>
            <pc:docMk/>
            <pc:sldMk cId="1863001974" sldId="321"/>
            <ac:picMk id="10" creationId="{7D6B6AC5-347D-9F74-F91E-DDFA2C9E1FF8}"/>
          </ac:picMkLst>
        </pc:picChg>
        <pc:picChg chg="add mod ord">
          <ac:chgData name="Young, Melissa S. (GRC-NEXY0)" userId="e6a3b8e3-22db-4d3e-aafb-c42fb9a7304b" providerId="ADAL" clId="{5F2745D4-F1A1-4903-A603-966BE9CA6042}" dt="2025-07-14T15:13:37.799" v="7991" actId="1076"/>
          <ac:picMkLst>
            <pc:docMk/>
            <pc:sldMk cId="1863001974" sldId="321"/>
            <ac:picMk id="17" creationId="{0B6EEC80-E8FB-9F30-CFB5-FEC1C3C7F5C4}"/>
          </ac:picMkLst>
        </pc:picChg>
        <pc:cxnChg chg="add mod">
          <ac:chgData name="Young, Melissa S. (GRC-NEXY0)" userId="e6a3b8e3-22db-4d3e-aafb-c42fb9a7304b" providerId="ADAL" clId="{5F2745D4-F1A1-4903-A603-966BE9CA6042}" dt="2025-07-16T20:25:11.235" v="11454" actId="1035"/>
          <ac:cxnSpMkLst>
            <pc:docMk/>
            <pc:sldMk cId="1863001974" sldId="321"/>
            <ac:cxnSpMk id="3" creationId="{ADA0906E-08F1-5887-14D7-11D633F4C975}"/>
          </ac:cxnSpMkLst>
        </pc:cxnChg>
        <pc:cxnChg chg="add mod">
          <ac:chgData name="Young, Melissa S. (GRC-NEXY0)" userId="e6a3b8e3-22db-4d3e-aafb-c42fb9a7304b" providerId="ADAL" clId="{5F2745D4-F1A1-4903-A603-966BE9CA6042}" dt="2025-07-14T15:13:45.790" v="7994" actId="1035"/>
          <ac:cxnSpMkLst>
            <pc:docMk/>
            <pc:sldMk cId="1863001974" sldId="321"/>
            <ac:cxnSpMk id="13" creationId="{40FC8AA9-8721-3DF2-93B6-2345A7285834}"/>
          </ac:cxnSpMkLst>
        </pc:cxnChg>
      </pc:sldChg>
      <pc:sldChg chg="addSp delSp modSp add mod ord">
        <pc:chgData name="Young, Melissa S. (GRC-NEXY0)" userId="e6a3b8e3-22db-4d3e-aafb-c42fb9a7304b" providerId="ADAL" clId="{5F2745D4-F1A1-4903-A603-966BE9CA6042}" dt="2025-07-24T16:51:15.858" v="16007" actId="166"/>
        <pc:sldMkLst>
          <pc:docMk/>
          <pc:sldMk cId="3878136807" sldId="322"/>
        </pc:sldMkLst>
        <pc:spChg chg="mod">
          <ac:chgData name="Young, Melissa S. (GRC-NEXY0)" userId="e6a3b8e3-22db-4d3e-aafb-c42fb9a7304b" providerId="ADAL" clId="{5F2745D4-F1A1-4903-A603-966BE9CA6042}" dt="2025-07-14T13:32:46.655" v="7048" actId="20577"/>
          <ac:spMkLst>
            <pc:docMk/>
            <pc:sldMk cId="3878136807" sldId="322"/>
            <ac:spMk id="6" creationId="{9B3EBC7B-07FE-970B-E605-09C3223A16D4}"/>
          </ac:spMkLst>
        </pc:spChg>
        <pc:spChg chg="ord">
          <ac:chgData name="Young, Melissa S. (GRC-NEXY0)" userId="e6a3b8e3-22db-4d3e-aafb-c42fb9a7304b" providerId="ADAL" clId="{5F2745D4-F1A1-4903-A603-966BE9CA6042}" dt="2025-07-24T16:51:15.858" v="16007" actId="166"/>
          <ac:spMkLst>
            <pc:docMk/>
            <pc:sldMk cId="3878136807" sldId="322"/>
            <ac:spMk id="10" creationId="{5B6DE115-B772-955E-95DF-FD833D24472D}"/>
          </ac:spMkLst>
        </pc:spChg>
        <pc:spChg chg="del">
          <ac:chgData name="Young, Melissa S. (GRC-NEXY0)" userId="e6a3b8e3-22db-4d3e-aafb-c42fb9a7304b" providerId="ADAL" clId="{5F2745D4-F1A1-4903-A603-966BE9CA6042}" dt="2025-07-24T16:51:08.325" v="16006" actId="478"/>
          <ac:spMkLst>
            <pc:docMk/>
            <pc:sldMk cId="3878136807" sldId="322"/>
            <ac:spMk id="13" creationId="{FFF58864-D552-17BC-8D57-ED874FF1AA4F}"/>
          </ac:spMkLst>
        </pc:spChg>
        <pc:spChg chg="mod">
          <ac:chgData name="Young, Melissa S. (GRC-NEXY0)" userId="e6a3b8e3-22db-4d3e-aafb-c42fb9a7304b" providerId="ADAL" clId="{5F2745D4-F1A1-4903-A603-966BE9CA6042}" dt="2025-07-16T20:23:22.443" v="11449" actId="1035"/>
          <ac:spMkLst>
            <pc:docMk/>
            <pc:sldMk cId="3878136807" sldId="322"/>
            <ac:spMk id="19" creationId="{53BE7A72-5DCB-0D39-7666-CD9D9CB474E6}"/>
          </ac:spMkLst>
        </pc:spChg>
        <pc:cxnChg chg="add del mod">
          <ac:chgData name="Young, Melissa S. (GRC-NEXY0)" userId="e6a3b8e3-22db-4d3e-aafb-c42fb9a7304b" providerId="ADAL" clId="{5F2745D4-F1A1-4903-A603-966BE9CA6042}" dt="2025-07-14T15:15:48.638" v="8012" actId="478"/>
          <ac:cxnSpMkLst>
            <pc:docMk/>
            <pc:sldMk cId="3878136807" sldId="322"/>
            <ac:cxnSpMk id="9" creationId="{A0989CA2-22A3-D7DD-5291-BAA6776A4CA2}"/>
          </ac:cxnSpMkLst>
        </pc:cxnChg>
        <pc:cxnChg chg="del">
          <ac:chgData name="Young, Melissa S. (GRC-NEXY0)" userId="e6a3b8e3-22db-4d3e-aafb-c42fb9a7304b" providerId="ADAL" clId="{5F2745D4-F1A1-4903-A603-966BE9CA6042}" dt="2025-07-24T16:51:05.291" v="16005" actId="478"/>
          <ac:cxnSpMkLst>
            <pc:docMk/>
            <pc:sldMk cId="3878136807" sldId="322"/>
            <ac:cxnSpMk id="14" creationId="{232384FA-0473-EE54-90A2-18F7452BB00D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47.158" v="8010" actId="478"/>
          <ac:cxnSpMkLst>
            <pc:docMk/>
            <pc:sldMk cId="3878136807" sldId="322"/>
            <ac:cxnSpMk id="15" creationId="{FFFAF6A0-DE6B-982A-F094-92F50AE18A16}"/>
          </ac:cxnSpMkLst>
        </pc:cxnChg>
        <pc:cxnChg chg="mod">
          <ac:chgData name="Young, Melissa S. (GRC-NEXY0)" userId="e6a3b8e3-22db-4d3e-aafb-c42fb9a7304b" providerId="ADAL" clId="{5F2745D4-F1A1-4903-A603-966BE9CA6042}" dt="2025-07-16T20:23:22.443" v="11449" actId="1035"/>
          <ac:cxnSpMkLst>
            <pc:docMk/>
            <pc:sldMk cId="3878136807" sldId="322"/>
            <ac:cxnSpMk id="18" creationId="{705D1C94-4284-B32D-4ECE-C7F487383154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46.454" v="8009" actId="478"/>
          <ac:cxnSpMkLst>
            <pc:docMk/>
            <pc:sldMk cId="3878136807" sldId="322"/>
            <ac:cxnSpMk id="20" creationId="{9FF88F50-4FF3-DBFA-E480-BD857F2E9BE3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44.558" v="8007" actId="478"/>
          <ac:cxnSpMkLst>
            <pc:docMk/>
            <pc:sldMk cId="3878136807" sldId="322"/>
            <ac:cxnSpMk id="21" creationId="{13D6AE64-34BF-9C6C-0DA3-4475DBC5507D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45.212" v="8008" actId="478"/>
          <ac:cxnSpMkLst>
            <pc:docMk/>
            <pc:sldMk cId="3878136807" sldId="322"/>
            <ac:cxnSpMk id="22" creationId="{DFC1CD0F-E6C1-D8DE-DF10-F60083C838FF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48.142" v="8011" actId="478"/>
          <ac:cxnSpMkLst>
            <pc:docMk/>
            <pc:sldMk cId="3878136807" sldId="322"/>
            <ac:cxnSpMk id="23" creationId="{9D865A66-F309-00A1-368F-CD8E4C66C304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54.966" v="8018" actId="478"/>
          <ac:cxnSpMkLst>
            <pc:docMk/>
            <pc:sldMk cId="3878136807" sldId="322"/>
            <ac:cxnSpMk id="24" creationId="{A9C685C5-D073-A9D7-DD69-822E6F2B6C36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53.870" v="8016" actId="478"/>
          <ac:cxnSpMkLst>
            <pc:docMk/>
            <pc:sldMk cId="3878136807" sldId="322"/>
            <ac:cxnSpMk id="25" creationId="{76F5FE85-B8C0-BB36-4DD6-00DC398094B8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52.094" v="8015" actId="478"/>
          <ac:cxnSpMkLst>
            <pc:docMk/>
            <pc:sldMk cId="3878136807" sldId="322"/>
            <ac:cxnSpMk id="26" creationId="{431AB234-FD86-A45F-5A65-7348413B4CD2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50.734" v="8013" actId="478"/>
          <ac:cxnSpMkLst>
            <pc:docMk/>
            <pc:sldMk cId="3878136807" sldId="322"/>
            <ac:cxnSpMk id="27" creationId="{47197968-6DF5-8B5D-DAB6-CDF3D66B644A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51.182" v="8014" actId="478"/>
          <ac:cxnSpMkLst>
            <pc:docMk/>
            <pc:sldMk cId="3878136807" sldId="322"/>
            <ac:cxnSpMk id="28" creationId="{829AA322-6408-AC50-0EF0-89DC740B1B8F}"/>
          </ac:cxnSpMkLst>
        </pc:cxnChg>
        <pc:cxnChg chg="add del mod">
          <ac:chgData name="Young, Melissa S. (GRC-NEXY0)" userId="e6a3b8e3-22db-4d3e-aafb-c42fb9a7304b" providerId="ADAL" clId="{5F2745D4-F1A1-4903-A603-966BE9CA6042}" dt="2025-07-14T15:15:54.324" v="8017" actId="478"/>
          <ac:cxnSpMkLst>
            <pc:docMk/>
            <pc:sldMk cId="3878136807" sldId="322"/>
            <ac:cxnSpMk id="29" creationId="{849CFE38-48D6-219D-B4DB-A77FBA41EC28}"/>
          </ac:cxnSpMkLst>
        </pc:cxn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41343620" sldId="323"/>
        </pc:sldMkLst>
        <pc:spChg chg="mod">
          <ac:chgData name="Young, Melissa S. (GRC-NEXY0)" userId="e6a3b8e3-22db-4d3e-aafb-c42fb9a7304b" providerId="ADAL" clId="{5F2745D4-F1A1-4903-A603-966BE9CA6042}" dt="2025-07-10T17:46:01.408" v="6947" actId="20577"/>
          <ac:spMkLst>
            <pc:docMk/>
            <pc:sldMk cId="241343620" sldId="323"/>
            <ac:spMk id="2" creationId="{C3377E51-F8F8-5653-9EE3-0B54949A5606}"/>
          </ac:spMkLst>
        </pc:spChg>
        <pc:graphicFrameChg chg="modGraphic">
          <ac:chgData name="Young, Melissa S. (GRC-NEXY0)" userId="e6a3b8e3-22db-4d3e-aafb-c42fb9a7304b" providerId="ADAL" clId="{5F2745D4-F1A1-4903-A603-966BE9CA6042}" dt="2025-07-10T17:42:51.856" v="6861" actId="20577"/>
          <ac:graphicFrameMkLst>
            <pc:docMk/>
            <pc:sldMk cId="241343620" sldId="323"/>
            <ac:graphicFrameMk id="3" creationId="{5DB327DE-94D6-1C28-FAD9-10B70B711395}"/>
          </ac:graphicFrameMkLst>
        </pc:graphicFrameChg>
        <pc:picChg chg="add mod">
          <ac:chgData name="Young, Melissa S. (GRC-NEXY0)" userId="e6a3b8e3-22db-4d3e-aafb-c42fb9a7304b" providerId="ADAL" clId="{5F2745D4-F1A1-4903-A603-966BE9CA6042}" dt="2025-07-10T17:42:27.216" v="6848" actId="1076"/>
          <ac:picMkLst>
            <pc:docMk/>
            <pc:sldMk cId="241343620" sldId="323"/>
            <ac:picMk id="7" creationId="{2E9A05FE-61B5-C624-F03C-4D575C460623}"/>
          </ac:picMkLst>
        </pc:picChg>
        <pc:picChg chg="del">
          <ac:chgData name="Young, Melissa S. (GRC-NEXY0)" userId="e6a3b8e3-22db-4d3e-aafb-c42fb9a7304b" providerId="ADAL" clId="{5F2745D4-F1A1-4903-A603-966BE9CA6042}" dt="2025-07-10T17:36:56.703" v="6792" actId="478"/>
          <ac:picMkLst>
            <pc:docMk/>
            <pc:sldMk cId="241343620" sldId="323"/>
            <ac:picMk id="8" creationId="{9BAE8D55-987F-AA4C-03CE-D319BD863D97}"/>
          </ac:picMkLst>
        </pc:picChg>
        <pc:cxnChg chg="add mod">
          <ac:chgData name="Young, Melissa S. (GRC-NEXY0)" userId="e6a3b8e3-22db-4d3e-aafb-c42fb9a7304b" providerId="ADAL" clId="{5F2745D4-F1A1-4903-A603-966BE9CA6042}" dt="2025-07-11T16:49:15.619" v="6999" actId="1076"/>
          <ac:cxnSpMkLst>
            <pc:docMk/>
            <pc:sldMk cId="241343620" sldId="323"/>
            <ac:cxnSpMk id="9" creationId="{BA7A32FF-9C1A-23E4-8640-B8AE2A96A282}"/>
          </ac:cxnSpMkLst>
        </pc:cxn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3676948747" sldId="324"/>
        </pc:sldMkLst>
        <pc:spChg chg="mod">
          <ac:chgData name="Young, Melissa S. (GRC-NEXY0)" userId="e6a3b8e3-22db-4d3e-aafb-c42fb9a7304b" providerId="ADAL" clId="{5F2745D4-F1A1-4903-A603-966BE9CA6042}" dt="2025-07-10T17:45:49.049" v="6933" actId="20577"/>
          <ac:spMkLst>
            <pc:docMk/>
            <pc:sldMk cId="3676948747" sldId="324"/>
            <ac:spMk id="2" creationId="{C3377E51-F8F8-5653-9EE3-0B54949A5606}"/>
          </ac:spMkLst>
        </pc:spChg>
        <pc:graphicFrameChg chg="modGraphic">
          <ac:chgData name="Young, Melissa S. (GRC-NEXY0)" userId="e6a3b8e3-22db-4d3e-aafb-c42fb9a7304b" providerId="ADAL" clId="{5F2745D4-F1A1-4903-A603-966BE9CA6042}" dt="2025-07-10T17:45:19.385" v="6895" actId="20577"/>
          <ac:graphicFrameMkLst>
            <pc:docMk/>
            <pc:sldMk cId="3676948747" sldId="324"/>
            <ac:graphicFrameMk id="3" creationId="{5DB327DE-94D6-1C28-FAD9-10B70B711395}"/>
          </ac:graphicFrameMkLst>
        </pc:graphicFrameChg>
        <pc:picChg chg="add mod">
          <ac:chgData name="Young, Melissa S. (GRC-NEXY0)" userId="e6a3b8e3-22db-4d3e-aafb-c42fb9a7304b" providerId="ADAL" clId="{5F2745D4-F1A1-4903-A603-966BE9CA6042}" dt="2025-07-10T20:57:59.911" v="6952" actId="1076"/>
          <ac:picMkLst>
            <pc:docMk/>
            <pc:sldMk cId="3676948747" sldId="324"/>
            <ac:picMk id="7" creationId="{D5FA687C-A9F0-A1A9-9EE2-6C9A4502A4A9}"/>
          </ac:picMkLst>
        </pc:picChg>
        <pc:picChg chg="del">
          <ac:chgData name="Young, Melissa S. (GRC-NEXY0)" userId="e6a3b8e3-22db-4d3e-aafb-c42fb9a7304b" providerId="ADAL" clId="{5F2745D4-F1A1-4903-A603-966BE9CA6042}" dt="2025-07-10T17:40:00.295" v="6843" actId="478"/>
          <ac:picMkLst>
            <pc:docMk/>
            <pc:sldMk cId="3676948747" sldId="324"/>
            <ac:picMk id="8" creationId="{9BAE8D55-987F-AA4C-03CE-D319BD863D97}"/>
          </ac:picMkLst>
        </pc:picChg>
        <pc:picChg chg="add mod">
          <ac:chgData name="Young, Melissa S. (GRC-NEXY0)" userId="e6a3b8e3-22db-4d3e-aafb-c42fb9a7304b" providerId="ADAL" clId="{5F2745D4-F1A1-4903-A603-966BE9CA6042}" dt="2025-07-10T20:58:25.131" v="6955" actId="1076"/>
          <ac:picMkLst>
            <pc:docMk/>
            <pc:sldMk cId="3676948747" sldId="324"/>
            <ac:picMk id="10" creationId="{0EB5EBC6-3CA4-8896-BCA2-C8DA53848829}"/>
          </ac:picMkLst>
        </pc:picChg>
        <pc:picChg chg="del">
          <ac:chgData name="Young, Melissa S. (GRC-NEXY0)" userId="e6a3b8e3-22db-4d3e-aafb-c42fb9a7304b" providerId="ADAL" clId="{5F2745D4-F1A1-4903-A603-966BE9CA6042}" dt="2025-07-10T17:39:59.337" v="6842" actId="478"/>
          <ac:picMkLst>
            <pc:docMk/>
            <pc:sldMk cId="3676948747" sldId="324"/>
            <ac:picMk id="11" creationId="{C5DFD6CF-3BDF-1109-9045-8755217EA610}"/>
          </ac:picMkLst>
        </pc:picChg>
      </pc:sldChg>
      <pc:sldChg chg="add del">
        <pc:chgData name="Young, Melissa S. (GRC-NEXY0)" userId="e6a3b8e3-22db-4d3e-aafb-c42fb9a7304b" providerId="ADAL" clId="{5F2745D4-F1A1-4903-A603-966BE9CA6042}" dt="2025-07-10T17:46:07.158" v="6949" actId="47"/>
        <pc:sldMkLst>
          <pc:docMk/>
          <pc:sldMk cId="1985216480" sldId="325"/>
        </pc:sldMkLst>
      </pc:sldChg>
      <pc:sldChg chg="add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3959951188" sldId="325"/>
        </pc:sldMkLst>
        <pc:picChg chg="add mod">
          <ac:chgData name="Young, Melissa S. (GRC-NEXY0)" userId="e6a3b8e3-22db-4d3e-aafb-c42fb9a7304b" providerId="ADAL" clId="{5F2745D4-F1A1-4903-A603-966BE9CA6042}" dt="2025-07-11T16:47:46.078" v="6995" actId="14100"/>
          <ac:picMkLst>
            <pc:docMk/>
            <pc:sldMk cId="3959951188" sldId="325"/>
            <ac:picMk id="7" creationId="{789EDEA1-9A05-98AB-83CA-9466ABD4A201}"/>
          </ac:picMkLst>
        </pc:picChg>
        <pc:cxnChg chg="add mod">
          <ac:chgData name="Young, Melissa S. (GRC-NEXY0)" userId="e6a3b8e3-22db-4d3e-aafb-c42fb9a7304b" providerId="ADAL" clId="{5F2745D4-F1A1-4903-A603-966BE9CA6042}" dt="2025-07-11T16:48:53.303" v="6997" actId="1076"/>
          <ac:cxnSpMkLst>
            <pc:docMk/>
            <pc:sldMk cId="3959951188" sldId="325"/>
            <ac:cxnSpMk id="8" creationId="{8C57BED4-5972-A769-073B-A3D5758B69C5}"/>
          </ac:cxnSpMkLst>
        </pc:cxn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523717110" sldId="326"/>
        </pc:sldMkLst>
        <pc:graphicFrameChg chg="mod modGraphic">
          <ac:chgData name="Young, Melissa S. (GRC-NEXY0)" userId="e6a3b8e3-22db-4d3e-aafb-c42fb9a7304b" providerId="ADAL" clId="{5F2745D4-F1A1-4903-A603-966BE9CA6042}" dt="2025-07-11T12:30:58.077" v="6971" actId="20577"/>
          <ac:graphicFrameMkLst>
            <pc:docMk/>
            <pc:sldMk cId="2523717110" sldId="326"/>
            <ac:graphicFrameMk id="3" creationId="{5DB327DE-94D6-1C28-FAD9-10B70B711395}"/>
          </ac:graphicFrameMkLst>
        </pc:graphicFrameChg>
        <pc:picChg chg="del">
          <ac:chgData name="Young, Melissa S. (GRC-NEXY0)" userId="e6a3b8e3-22db-4d3e-aafb-c42fb9a7304b" providerId="ADAL" clId="{5F2745D4-F1A1-4903-A603-966BE9CA6042}" dt="2025-07-11T12:31:27.570" v="6973" actId="478"/>
          <ac:picMkLst>
            <pc:docMk/>
            <pc:sldMk cId="2523717110" sldId="326"/>
            <ac:picMk id="7" creationId="{D5FA687C-A9F0-A1A9-9EE2-6C9A4502A4A9}"/>
          </ac:picMkLst>
        </pc:picChg>
        <pc:picChg chg="add mod">
          <ac:chgData name="Young, Melissa S. (GRC-NEXY0)" userId="e6a3b8e3-22db-4d3e-aafb-c42fb9a7304b" providerId="ADAL" clId="{5F2745D4-F1A1-4903-A603-966BE9CA6042}" dt="2025-07-11T16:42:01.726" v="6977" actId="1076"/>
          <ac:picMkLst>
            <pc:docMk/>
            <pc:sldMk cId="2523717110" sldId="326"/>
            <ac:picMk id="8" creationId="{5F82DFA8-CA66-2483-81E7-D0DC540DF73B}"/>
          </ac:picMkLst>
        </pc:picChg>
        <pc:picChg chg="del">
          <ac:chgData name="Young, Melissa S. (GRC-NEXY0)" userId="e6a3b8e3-22db-4d3e-aafb-c42fb9a7304b" providerId="ADAL" clId="{5F2745D4-F1A1-4903-A603-966BE9CA6042}" dt="2025-07-11T12:31:26.999" v="6972" actId="478"/>
          <ac:picMkLst>
            <pc:docMk/>
            <pc:sldMk cId="2523717110" sldId="326"/>
            <ac:picMk id="10" creationId="{0EB5EBC6-3CA4-8896-BCA2-C8DA53848829}"/>
          </ac:picMkLst>
        </pc:picChg>
        <pc:picChg chg="add mod">
          <ac:chgData name="Young, Melissa S. (GRC-NEXY0)" userId="e6a3b8e3-22db-4d3e-aafb-c42fb9a7304b" providerId="ADAL" clId="{5F2745D4-F1A1-4903-A603-966BE9CA6042}" dt="2025-07-11T16:44:18.309" v="6982" actId="1076"/>
          <ac:picMkLst>
            <pc:docMk/>
            <pc:sldMk cId="2523717110" sldId="326"/>
            <ac:picMk id="11" creationId="{CFDD6ACB-E633-D3FB-9621-B31B4212572C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1948365749" sldId="327"/>
        </pc:sldMkLst>
        <pc:picChg chg="add del mod">
          <ac:chgData name="Young, Melissa S. (GRC-NEXY0)" userId="e6a3b8e3-22db-4d3e-aafb-c42fb9a7304b" providerId="ADAL" clId="{5F2745D4-F1A1-4903-A603-966BE9CA6042}" dt="2025-07-11T16:46:59.549" v="6988" actId="478"/>
          <ac:picMkLst>
            <pc:docMk/>
            <pc:sldMk cId="1948365749" sldId="327"/>
            <ac:picMk id="7" creationId="{862398F8-F7BE-3F3A-214F-9F792C1F0F6E}"/>
          </ac:picMkLst>
        </pc:picChg>
        <pc:picChg chg="del">
          <ac:chgData name="Young, Melissa S. (GRC-NEXY0)" userId="e6a3b8e3-22db-4d3e-aafb-c42fb9a7304b" providerId="ADAL" clId="{5F2745D4-F1A1-4903-A603-966BE9CA6042}" dt="2025-07-11T16:45:55.638" v="6985" actId="478"/>
          <ac:picMkLst>
            <pc:docMk/>
            <pc:sldMk cId="1948365749" sldId="327"/>
            <ac:picMk id="8" creationId="{5F82DFA8-CA66-2483-81E7-D0DC540DF73B}"/>
          </ac:picMkLst>
        </pc:picChg>
        <pc:picChg chg="add mod">
          <ac:chgData name="Young, Melissa S. (GRC-NEXY0)" userId="e6a3b8e3-22db-4d3e-aafb-c42fb9a7304b" providerId="ADAL" clId="{5F2745D4-F1A1-4903-A603-966BE9CA6042}" dt="2025-07-11T16:47:17.566" v="6992" actId="14100"/>
          <ac:picMkLst>
            <pc:docMk/>
            <pc:sldMk cId="1948365749" sldId="327"/>
            <ac:picMk id="10" creationId="{DED4BF9D-D7FD-B8E0-347D-E6F326733BEF}"/>
          </ac:picMkLst>
        </pc:picChg>
        <pc:picChg chg="del">
          <ac:chgData name="Young, Melissa S. (GRC-NEXY0)" userId="e6a3b8e3-22db-4d3e-aafb-c42fb9a7304b" providerId="ADAL" clId="{5F2745D4-F1A1-4903-A603-966BE9CA6042}" dt="2025-07-11T16:45:54.774" v="6984" actId="478"/>
          <ac:picMkLst>
            <pc:docMk/>
            <pc:sldMk cId="1948365749" sldId="327"/>
            <ac:picMk id="11" creationId="{CFDD6ACB-E633-D3FB-9621-B31B4212572C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284094408" sldId="328"/>
        </pc:sldMkLst>
        <pc:graphicFrameChg chg="mod modGraphic">
          <ac:chgData name="Young, Melissa S. (GRC-NEXY0)" userId="e6a3b8e3-22db-4d3e-aafb-c42fb9a7304b" providerId="ADAL" clId="{5F2745D4-F1A1-4903-A603-966BE9CA6042}" dt="2025-07-14T15:18:15.550" v="8055" actId="207"/>
          <ac:graphicFrameMkLst>
            <pc:docMk/>
            <pc:sldMk cId="284094408" sldId="328"/>
            <ac:graphicFrameMk id="3" creationId="{5DB327DE-94D6-1C28-FAD9-10B70B711395}"/>
          </ac:graphicFrameMkLst>
        </pc:graphicFrameChg>
        <pc:graphicFrameChg chg="add mod">
          <ac:chgData name="Young, Melissa S. (GRC-NEXY0)" userId="e6a3b8e3-22db-4d3e-aafb-c42fb9a7304b" providerId="ADAL" clId="{5F2745D4-F1A1-4903-A603-966BE9CA6042}" dt="2025-07-15T17:23:12.987" v="9279" actId="14100"/>
          <ac:graphicFrameMkLst>
            <pc:docMk/>
            <pc:sldMk cId="284094408" sldId="328"/>
            <ac:graphicFrameMk id="6" creationId="{DD71EF91-C358-7FA2-B97F-625FE3DEA607}"/>
          </ac:graphicFrameMkLst>
        </pc:graphicFrameChg>
        <pc:picChg chg="add mod">
          <ac:chgData name="Young, Melissa S. (GRC-NEXY0)" userId="e6a3b8e3-22db-4d3e-aafb-c42fb9a7304b" providerId="ADAL" clId="{5F2745D4-F1A1-4903-A603-966BE9CA6042}" dt="2025-07-13T16:38:22.449" v="7026" actId="1076"/>
          <ac:picMkLst>
            <pc:docMk/>
            <pc:sldMk cId="284094408" sldId="328"/>
            <ac:picMk id="7" creationId="{2B3FC6EA-E155-4914-7F82-30713385398E}"/>
          </ac:picMkLst>
        </pc:picChg>
        <pc:picChg chg="del">
          <ac:chgData name="Young, Melissa S. (GRC-NEXY0)" userId="e6a3b8e3-22db-4d3e-aafb-c42fb9a7304b" providerId="ADAL" clId="{5F2745D4-F1A1-4903-A603-966BE9CA6042}" dt="2025-07-11T17:20:04.917" v="7002" actId="478"/>
          <ac:picMkLst>
            <pc:docMk/>
            <pc:sldMk cId="284094408" sldId="328"/>
            <ac:picMk id="8" creationId="{5F82DFA8-CA66-2483-81E7-D0DC540DF73B}"/>
          </ac:picMkLst>
        </pc:picChg>
        <pc:picChg chg="add mod">
          <ac:chgData name="Young, Melissa S. (GRC-NEXY0)" userId="e6a3b8e3-22db-4d3e-aafb-c42fb9a7304b" providerId="ADAL" clId="{5F2745D4-F1A1-4903-A603-966BE9CA6042}" dt="2025-07-13T16:38:51.865" v="7030" actId="14100"/>
          <ac:picMkLst>
            <pc:docMk/>
            <pc:sldMk cId="284094408" sldId="328"/>
            <ac:picMk id="9" creationId="{63530329-FDE2-2A7C-4AC3-0EF9B243CEA0}"/>
          </ac:picMkLst>
        </pc:picChg>
        <pc:picChg chg="del">
          <ac:chgData name="Young, Melissa S. (GRC-NEXY0)" userId="e6a3b8e3-22db-4d3e-aafb-c42fb9a7304b" providerId="ADAL" clId="{5F2745D4-F1A1-4903-A603-966BE9CA6042}" dt="2025-07-11T17:20:04.431" v="7001" actId="478"/>
          <ac:picMkLst>
            <pc:docMk/>
            <pc:sldMk cId="284094408" sldId="328"/>
            <ac:picMk id="11" creationId="{CFDD6ACB-E633-D3FB-9621-B31B4212572C}"/>
          </ac:picMkLst>
        </pc:picChg>
      </pc:sldChg>
      <pc:sldChg chg="addSp modSp add del mod">
        <pc:chgData name="Young, Melissa S. (GRC-NEXY0)" userId="e6a3b8e3-22db-4d3e-aafb-c42fb9a7304b" providerId="ADAL" clId="{5F2745D4-F1A1-4903-A603-966BE9CA6042}" dt="2025-07-15T17:47:38.752" v="9280" actId="47"/>
        <pc:sldMkLst>
          <pc:docMk/>
          <pc:sldMk cId="3440591737" sldId="329"/>
        </pc:sldMkLst>
        <pc:picChg chg="add mod">
          <ac:chgData name="Young, Melissa S. (GRC-NEXY0)" userId="e6a3b8e3-22db-4d3e-aafb-c42fb9a7304b" providerId="ADAL" clId="{5F2745D4-F1A1-4903-A603-966BE9CA6042}" dt="2025-07-13T16:39:29.664" v="7033" actId="1076"/>
          <ac:picMkLst>
            <pc:docMk/>
            <pc:sldMk cId="3440591737" sldId="329"/>
            <ac:picMk id="7" creationId="{1DB2BCC1-763B-99B5-516A-5216C840596D}"/>
          </ac:picMkLst>
        </pc:picChg>
        <pc:cxnChg chg="add mod">
          <ac:chgData name="Young, Melissa S. (GRC-NEXY0)" userId="e6a3b8e3-22db-4d3e-aafb-c42fb9a7304b" providerId="ADAL" clId="{5F2745D4-F1A1-4903-A603-966BE9CA6042}" dt="2025-07-13T16:39:42.781" v="7035" actId="1076"/>
          <ac:cxnSpMkLst>
            <pc:docMk/>
            <pc:sldMk cId="3440591737" sldId="329"/>
            <ac:cxnSpMk id="8" creationId="{36EA07AC-AD80-12A7-8321-2B2854EE1C75}"/>
          </ac:cxnSpMkLst>
        </pc:cxnChg>
      </pc:sldChg>
      <pc:sldChg chg="add ord">
        <pc:chgData name="Young, Melissa S. (GRC-NEXY0)" userId="e6a3b8e3-22db-4d3e-aafb-c42fb9a7304b" providerId="ADAL" clId="{5F2745D4-F1A1-4903-A603-966BE9CA6042}" dt="2025-07-14T15:11:06.995" v="7955"/>
        <pc:sldMkLst>
          <pc:docMk/>
          <pc:sldMk cId="2584453755" sldId="330"/>
        </pc:sldMkLst>
      </pc:sldChg>
      <pc:sldChg chg="addSp delSp modSp add mod">
        <pc:chgData name="Young, Melissa S. (GRC-NEXY0)" userId="e6a3b8e3-22db-4d3e-aafb-c42fb9a7304b" providerId="ADAL" clId="{5F2745D4-F1A1-4903-A603-966BE9CA6042}" dt="2025-07-24T18:04:27.464" v="16396" actId="20577"/>
        <pc:sldMkLst>
          <pc:docMk/>
          <pc:sldMk cId="2535724412" sldId="331"/>
        </pc:sldMkLst>
        <pc:spChg chg="mod">
          <ac:chgData name="Young, Melissa S. (GRC-NEXY0)" userId="e6a3b8e3-22db-4d3e-aafb-c42fb9a7304b" providerId="ADAL" clId="{5F2745D4-F1A1-4903-A603-966BE9CA6042}" dt="2025-07-17T21:05:30.840" v="15105" actId="20577"/>
          <ac:spMkLst>
            <pc:docMk/>
            <pc:sldMk cId="2535724412" sldId="331"/>
            <ac:spMk id="2" creationId="{0988E3FC-6A63-12BD-9751-F1F2FAD511B2}"/>
          </ac:spMkLst>
        </pc:spChg>
        <pc:spChg chg="add mod">
          <ac:chgData name="Young, Melissa S. (GRC-NEXY0)" userId="e6a3b8e3-22db-4d3e-aafb-c42fb9a7304b" providerId="ADAL" clId="{5F2745D4-F1A1-4903-A603-966BE9CA6042}" dt="2025-07-17T21:08:49.802" v="15311" actId="20577"/>
          <ac:spMkLst>
            <pc:docMk/>
            <pc:sldMk cId="2535724412" sldId="331"/>
            <ac:spMk id="3" creationId="{CE126D2C-C67F-4924-B7B1-FE9A7092F90A}"/>
          </ac:spMkLst>
        </pc:spChg>
        <pc:spChg chg="add mod">
          <ac:chgData name="Young, Melissa S. (GRC-NEXY0)" userId="e6a3b8e3-22db-4d3e-aafb-c42fb9a7304b" providerId="ADAL" clId="{5F2745D4-F1A1-4903-A603-966BE9CA6042}" dt="2025-07-17T21:10:59.119" v="15331" actId="207"/>
          <ac:spMkLst>
            <pc:docMk/>
            <pc:sldMk cId="2535724412" sldId="331"/>
            <ac:spMk id="6" creationId="{42A2D15F-9AF6-0B08-0ABA-512979149F34}"/>
          </ac:spMkLst>
        </pc:spChg>
        <pc:spChg chg="add del mod">
          <ac:chgData name="Young, Melissa S. (GRC-NEXY0)" userId="e6a3b8e3-22db-4d3e-aafb-c42fb9a7304b" providerId="ADAL" clId="{5F2745D4-F1A1-4903-A603-966BE9CA6042}" dt="2025-07-17T21:09:53.883" v="15321" actId="478"/>
          <ac:spMkLst>
            <pc:docMk/>
            <pc:sldMk cId="2535724412" sldId="331"/>
            <ac:spMk id="7" creationId="{BDD06B3E-4A10-DEC0-5BC8-9314784B1598}"/>
          </ac:spMkLst>
        </pc:spChg>
        <pc:spChg chg="del">
          <ac:chgData name="Young, Melissa S. (GRC-NEXY0)" userId="e6a3b8e3-22db-4d3e-aafb-c42fb9a7304b" providerId="ADAL" clId="{5F2745D4-F1A1-4903-A603-966BE9CA6042}" dt="2025-07-14T16:11:17.734" v="9085" actId="478"/>
          <ac:spMkLst>
            <pc:docMk/>
            <pc:sldMk cId="2535724412" sldId="331"/>
            <ac:spMk id="7" creationId="{EBB71356-E7CD-92CC-A979-49DC07F2EF3F}"/>
          </ac:spMkLst>
        </pc:spChg>
        <pc:spChg chg="add mod">
          <ac:chgData name="Young, Melissa S. (GRC-NEXY0)" userId="e6a3b8e3-22db-4d3e-aafb-c42fb9a7304b" providerId="ADAL" clId="{5F2745D4-F1A1-4903-A603-966BE9CA6042}" dt="2025-07-17T21:10:52.521" v="15330" actId="1076"/>
          <ac:spMkLst>
            <pc:docMk/>
            <pc:sldMk cId="2535724412" sldId="331"/>
            <ac:spMk id="8" creationId="{12ACABBB-FDA6-437A-3400-EF4A2E4CDD6E}"/>
          </ac:spMkLst>
        </pc:spChg>
        <pc:spChg chg="add del mod">
          <ac:chgData name="Young, Melissa S. (GRC-NEXY0)" userId="e6a3b8e3-22db-4d3e-aafb-c42fb9a7304b" providerId="ADAL" clId="{5F2745D4-F1A1-4903-A603-966BE9CA6042}" dt="2025-07-14T16:11:13.144" v="9083" actId="478"/>
          <ac:spMkLst>
            <pc:docMk/>
            <pc:sldMk cId="2535724412" sldId="331"/>
            <ac:spMk id="8" creationId="{C2579C79-0A22-CEA4-ED9E-CEB5C17E14D9}"/>
          </ac:spMkLst>
        </pc:spChg>
        <pc:spChg chg="del">
          <ac:chgData name="Young, Melissa S. (GRC-NEXY0)" userId="e6a3b8e3-22db-4d3e-aafb-c42fb9a7304b" providerId="ADAL" clId="{5F2745D4-F1A1-4903-A603-966BE9CA6042}" dt="2025-07-14T16:11:11.264" v="9082" actId="478"/>
          <ac:spMkLst>
            <pc:docMk/>
            <pc:sldMk cId="2535724412" sldId="331"/>
            <ac:spMk id="9" creationId="{CF7C2655-8CF6-4027-C0A2-5872239269E2}"/>
          </ac:spMkLst>
        </pc:spChg>
        <pc:spChg chg="del">
          <ac:chgData name="Young, Melissa S. (GRC-NEXY0)" userId="e6a3b8e3-22db-4d3e-aafb-c42fb9a7304b" providerId="ADAL" clId="{5F2745D4-F1A1-4903-A603-966BE9CA6042}" dt="2025-07-14T16:11:16.175" v="9084" actId="478"/>
          <ac:spMkLst>
            <pc:docMk/>
            <pc:sldMk cId="2535724412" sldId="331"/>
            <ac:spMk id="11" creationId="{3DFDD387-78D7-1574-855F-B89A9D2BA081}"/>
          </ac:spMkLst>
        </pc:spChg>
        <pc:spChg chg="add del mod">
          <ac:chgData name="Young, Melissa S. (GRC-NEXY0)" userId="e6a3b8e3-22db-4d3e-aafb-c42fb9a7304b" providerId="ADAL" clId="{5F2745D4-F1A1-4903-A603-966BE9CA6042}" dt="2025-07-15T13:09:53.424" v="9142" actId="478"/>
          <ac:spMkLst>
            <pc:docMk/>
            <pc:sldMk cId="2535724412" sldId="331"/>
            <ac:spMk id="17" creationId="{BB66E7C6-AD6E-0920-9A00-D7AFEB946FAD}"/>
          </ac:spMkLst>
        </pc:spChg>
        <pc:spChg chg="add del mod">
          <ac:chgData name="Young, Melissa S. (GRC-NEXY0)" userId="e6a3b8e3-22db-4d3e-aafb-c42fb9a7304b" providerId="ADAL" clId="{5F2745D4-F1A1-4903-A603-966BE9CA6042}" dt="2025-07-15T13:09:53.424" v="9142" actId="478"/>
          <ac:spMkLst>
            <pc:docMk/>
            <pc:sldMk cId="2535724412" sldId="331"/>
            <ac:spMk id="18" creationId="{AD95A22D-F987-9AE2-2BE4-4A0FDFC4BCF9}"/>
          </ac:spMkLst>
        </pc:spChg>
        <pc:spChg chg="add mod">
          <ac:chgData name="Young, Melissa S. (GRC-NEXY0)" userId="e6a3b8e3-22db-4d3e-aafb-c42fb9a7304b" providerId="ADAL" clId="{5F2745D4-F1A1-4903-A603-966BE9CA6042}" dt="2025-07-24T18:04:27.464" v="16396" actId="20577"/>
          <ac:spMkLst>
            <pc:docMk/>
            <pc:sldMk cId="2535724412" sldId="331"/>
            <ac:spMk id="22" creationId="{3DD4765E-072B-F08A-9DDA-58355BD288FA}"/>
          </ac:spMkLst>
        </pc:spChg>
        <pc:picChg chg="del">
          <ac:chgData name="Young, Melissa S. (GRC-NEXY0)" userId="e6a3b8e3-22db-4d3e-aafb-c42fb9a7304b" providerId="ADAL" clId="{5F2745D4-F1A1-4903-A603-966BE9CA6042}" dt="2025-07-14T16:11:16.175" v="9084" actId="478"/>
          <ac:picMkLst>
            <pc:docMk/>
            <pc:sldMk cId="2535724412" sldId="331"/>
            <ac:picMk id="6" creationId="{DA3315F9-1558-76B7-F396-B0F3910E5F4D}"/>
          </ac:picMkLst>
        </pc:picChg>
        <pc:picChg chg="del">
          <ac:chgData name="Young, Melissa S. (GRC-NEXY0)" userId="e6a3b8e3-22db-4d3e-aafb-c42fb9a7304b" providerId="ADAL" clId="{5F2745D4-F1A1-4903-A603-966BE9CA6042}" dt="2025-07-14T16:11:16.175" v="9084" actId="478"/>
          <ac:picMkLst>
            <pc:docMk/>
            <pc:sldMk cId="2535724412" sldId="331"/>
            <ac:picMk id="10" creationId="{7D5E0836-7EFC-E09C-D69A-86FEAEAD9E5C}"/>
          </ac:picMkLst>
        </pc:picChg>
        <pc:picChg chg="add del mod">
          <ac:chgData name="Young, Melissa S. (GRC-NEXY0)" userId="e6a3b8e3-22db-4d3e-aafb-c42fb9a7304b" providerId="ADAL" clId="{5F2745D4-F1A1-4903-A603-966BE9CA6042}" dt="2025-07-14T16:14:37.943" v="9094" actId="478"/>
          <ac:picMkLst>
            <pc:docMk/>
            <pc:sldMk cId="2535724412" sldId="331"/>
            <ac:picMk id="12" creationId="{DA557088-17F7-7A6F-E570-1D7581D0745D}"/>
          </ac:picMkLst>
        </pc:picChg>
        <pc:picChg chg="add mod">
          <ac:chgData name="Young, Melissa S. (GRC-NEXY0)" userId="e6a3b8e3-22db-4d3e-aafb-c42fb9a7304b" providerId="ADAL" clId="{5F2745D4-F1A1-4903-A603-966BE9CA6042}" dt="2025-07-17T21:05:44.114" v="15106" actId="1076"/>
          <ac:picMkLst>
            <pc:docMk/>
            <pc:sldMk cId="2535724412" sldId="331"/>
            <ac:picMk id="14" creationId="{280891D9-0B6B-2C71-B0D3-4094AB7D6142}"/>
          </ac:picMkLst>
        </pc:picChg>
        <pc:picChg chg="add del mod">
          <ac:chgData name="Young, Melissa S. (GRC-NEXY0)" userId="e6a3b8e3-22db-4d3e-aafb-c42fb9a7304b" providerId="ADAL" clId="{5F2745D4-F1A1-4903-A603-966BE9CA6042}" dt="2025-07-15T13:09:53.424" v="9142" actId="478"/>
          <ac:picMkLst>
            <pc:docMk/>
            <pc:sldMk cId="2535724412" sldId="331"/>
            <ac:picMk id="16" creationId="{367CC6EB-35D8-6A3C-C5A5-C32404A4AFFF}"/>
          </ac:picMkLst>
        </pc:picChg>
        <pc:picChg chg="add mod">
          <ac:chgData name="Young, Melissa S. (GRC-NEXY0)" userId="e6a3b8e3-22db-4d3e-aafb-c42fb9a7304b" providerId="ADAL" clId="{5F2745D4-F1A1-4903-A603-966BE9CA6042}" dt="2025-07-17T21:09:10.440" v="15313" actId="1076"/>
          <ac:picMkLst>
            <pc:docMk/>
            <pc:sldMk cId="2535724412" sldId="331"/>
            <ac:picMk id="19" creationId="{97F60190-D2C1-4A35-C4DD-56B2A5F725AC}"/>
          </ac:picMkLst>
        </pc:picChg>
        <pc:picChg chg="add mod">
          <ac:chgData name="Young, Melissa S. (GRC-NEXY0)" userId="e6a3b8e3-22db-4d3e-aafb-c42fb9a7304b" providerId="ADAL" clId="{5F2745D4-F1A1-4903-A603-966BE9CA6042}" dt="2025-07-17T21:05:44.114" v="15106" actId="1076"/>
          <ac:picMkLst>
            <pc:docMk/>
            <pc:sldMk cId="2535724412" sldId="331"/>
            <ac:picMk id="21" creationId="{245460AB-BA9E-3521-2335-45F3E55ECF62}"/>
          </ac:picMkLst>
        </pc:picChg>
      </pc:sldChg>
      <pc:sldChg chg="add del">
        <pc:chgData name="Young, Melissa S. (GRC-NEXY0)" userId="e6a3b8e3-22db-4d3e-aafb-c42fb9a7304b" providerId="ADAL" clId="{5F2745D4-F1A1-4903-A603-966BE9CA6042}" dt="2025-07-15T19:07:40.624" v="9979" actId="47"/>
        <pc:sldMkLst>
          <pc:docMk/>
          <pc:sldMk cId="743153391" sldId="332"/>
        </pc:sldMkLst>
      </pc:sldChg>
      <pc:sldChg chg="addSp delSp modSp add mod modNotesTx">
        <pc:chgData name="Young, Melissa S. (GRC-NEXY0)" userId="e6a3b8e3-22db-4d3e-aafb-c42fb9a7304b" providerId="ADAL" clId="{5F2745D4-F1A1-4903-A603-966BE9CA6042}" dt="2025-07-24T16:48:54.338" v="16004" actId="1076"/>
        <pc:sldMkLst>
          <pc:docMk/>
          <pc:sldMk cId="3122199204" sldId="332"/>
        </pc:sldMkLst>
        <pc:spChg chg="mod">
          <ac:chgData name="Young, Melissa S. (GRC-NEXY0)" userId="e6a3b8e3-22db-4d3e-aafb-c42fb9a7304b" providerId="ADAL" clId="{5F2745D4-F1A1-4903-A603-966BE9CA6042}" dt="2025-07-17T14:41:33.625" v="14395" actId="20577"/>
          <ac:spMkLst>
            <pc:docMk/>
            <pc:sldMk cId="3122199204" sldId="332"/>
            <ac:spMk id="2" creationId="{0988E3FC-6A63-12BD-9751-F1F2FAD511B2}"/>
          </ac:spMkLst>
        </pc:spChg>
        <pc:spChg chg="add mod">
          <ac:chgData name="Young, Melissa S. (GRC-NEXY0)" userId="e6a3b8e3-22db-4d3e-aafb-c42fb9a7304b" providerId="ADAL" clId="{5F2745D4-F1A1-4903-A603-966BE9CA6042}" dt="2025-07-24T13:29:44.087" v="15980" actId="403"/>
          <ac:spMkLst>
            <pc:docMk/>
            <pc:sldMk cId="3122199204" sldId="332"/>
            <ac:spMk id="8" creationId="{F456D3F7-0D9A-0933-30BB-AF7BF7463DC5}"/>
          </ac:spMkLst>
        </pc:spChg>
        <pc:graphicFrameChg chg="add del mod">
          <ac:chgData name="Young, Melissa S. (GRC-NEXY0)" userId="e6a3b8e3-22db-4d3e-aafb-c42fb9a7304b" providerId="ADAL" clId="{5F2745D4-F1A1-4903-A603-966BE9CA6042}" dt="2025-07-24T16:48:49.044" v="16003" actId="478"/>
          <ac:graphicFrameMkLst>
            <pc:docMk/>
            <pc:sldMk cId="3122199204" sldId="332"/>
            <ac:graphicFrameMk id="6" creationId="{677F82F7-1A8B-D00C-EE62-8A3F385891A5}"/>
          </ac:graphicFrameMkLst>
        </pc:graphicFrameChg>
        <pc:graphicFrameChg chg="add mod">
          <ac:chgData name="Young, Melissa S. (GRC-NEXY0)" userId="e6a3b8e3-22db-4d3e-aafb-c42fb9a7304b" providerId="ADAL" clId="{5F2745D4-F1A1-4903-A603-966BE9CA6042}" dt="2025-07-17T15:28:45.036" v="14599"/>
          <ac:graphicFrameMkLst>
            <pc:docMk/>
            <pc:sldMk cId="3122199204" sldId="332"/>
            <ac:graphicFrameMk id="9" creationId="{677F82F7-1A8B-D00C-EE62-8A3F385891A5}"/>
          </ac:graphicFrameMkLst>
        </pc:graphicFrameChg>
        <pc:picChg chg="add del mod">
          <ac:chgData name="Young, Melissa S. (GRC-NEXY0)" userId="e6a3b8e3-22db-4d3e-aafb-c42fb9a7304b" providerId="ADAL" clId="{5F2745D4-F1A1-4903-A603-966BE9CA6042}" dt="2025-07-24T16:48:03.434" v="15993" actId="478"/>
          <ac:picMkLst>
            <pc:docMk/>
            <pc:sldMk cId="3122199204" sldId="332"/>
            <ac:picMk id="3" creationId="{45F21ACF-E4E4-39AA-238E-5D38178B4DB9}"/>
          </ac:picMkLst>
        </pc:picChg>
        <pc:picChg chg="del">
          <ac:chgData name="Young, Melissa S. (GRC-NEXY0)" userId="e6a3b8e3-22db-4d3e-aafb-c42fb9a7304b" providerId="ADAL" clId="{5F2745D4-F1A1-4903-A603-966BE9CA6042}" dt="2025-07-16T13:27:14.250" v="10123" actId="478"/>
          <ac:picMkLst>
            <pc:docMk/>
            <pc:sldMk cId="3122199204" sldId="332"/>
            <ac:picMk id="6" creationId="{7DFD2398-B937-3BF1-5E09-87D818C594B3}"/>
          </ac:picMkLst>
        </pc:picChg>
        <pc:picChg chg="add mod">
          <ac:chgData name="Young, Melissa S. (GRC-NEXY0)" userId="e6a3b8e3-22db-4d3e-aafb-c42fb9a7304b" providerId="ADAL" clId="{5F2745D4-F1A1-4903-A603-966BE9CA6042}" dt="2025-07-24T16:48:54.338" v="16004" actId="1076"/>
          <ac:picMkLst>
            <pc:docMk/>
            <pc:sldMk cId="3122199204" sldId="332"/>
            <ac:picMk id="7" creationId="{1C8E75C3-5DA0-1300-A517-E950728365CE}"/>
          </ac:picMkLst>
        </pc:picChg>
        <pc:picChg chg="del">
          <ac:chgData name="Young, Melissa S. (GRC-NEXY0)" userId="e6a3b8e3-22db-4d3e-aafb-c42fb9a7304b" providerId="ADAL" clId="{5F2745D4-F1A1-4903-A603-966BE9CA6042}" dt="2025-07-16T13:27:13.155" v="10122" actId="478"/>
          <ac:picMkLst>
            <pc:docMk/>
            <pc:sldMk cId="3122199204" sldId="332"/>
            <ac:picMk id="15" creationId="{6784F992-CACA-CC8B-4910-FF8EE517130F}"/>
          </ac:picMkLst>
        </pc:picChg>
        <pc:cxnChg chg="del">
          <ac:chgData name="Young, Melissa S. (GRC-NEXY0)" userId="e6a3b8e3-22db-4d3e-aafb-c42fb9a7304b" providerId="ADAL" clId="{5F2745D4-F1A1-4903-A603-966BE9CA6042}" dt="2025-07-16T13:27:13.155" v="10122" actId="478"/>
          <ac:cxnSpMkLst>
            <pc:docMk/>
            <pc:sldMk cId="3122199204" sldId="332"/>
            <ac:cxnSpMk id="7" creationId="{2EF1E18E-C1A7-87AA-DA17-76DBAE3E9F23}"/>
          </ac:cxnSpMkLst>
        </pc:cxnChg>
      </pc:sldChg>
      <pc:sldChg chg="addSp delSp modSp add del mod">
        <pc:chgData name="Young, Melissa S. (GRC-NEXY0)" userId="e6a3b8e3-22db-4d3e-aafb-c42fb9a7304b" providerId="ADAL" clId="{5F2745D4-F1A1-4903-A603-966BE9CA6042}" dt="2025-07-24T19:15:24.699" v="16543" actId="47"/>
        <pc:sldMkLst>
          <pc:docMk/>
          <pc:sldMk cId="195412929" sldId="333"/>
        </pc:sldMkLst>
        <pc:spChg chg="del mod">
          <ac:chgData name="Young, Melissa S. (GRC-NEXY0)" userId="e6a3b8e3-22db-4d3e-aafb-c42fb9a7304b" providerId="ADAL" clId="{5F2745D4-F1A1-4903-A603-966BE9CA6042}" dt="2025-07-24T13:20:42.663" v="15951" actId="478"/>
          <ac:spMkLst>
            <pc:docMk/>
            <pc:sldMk cId="195412929" sldId="333"/>
            <ac:spMk id="8" creationId="{F456D3F7-0D9A-0933-30BB-AF7BF7463DC5}"/>
          </ac:spMkLst>
        </pc:spChg>
        <pc:graphicFrameChg chg="add del mod">
          <ac:chgData name="Young, Melissa S. (GRC-NEXY0)" userId="e6a3b8e3-22db-4d3e-aafb-c42fb9a7304b" providerId="ADAL" clId="{5F2745D4-F1A1-4903-A603-966BE9CA6042}" dt="2025-07-24T18:57:41.673" v="16438" actId="478"/>
          <ac:graphicFrameMkLst>
            <pc:docMk/>
            <pc:sldMk cId="195412929" sldId="333"/>
            <ac:graphicFrameMk id="9" creationId="{677F82F7-1A8B-D00C-EE62-8A3F385891A5}"/>
          </ac:graphicFrameMkLst>
        </pc:graphicFrameChg>
        <pc:graphicFrameChg chg="add mod">
          <ac:chgData name="Young, Melissa S. (GRC-NEXY0)" userId="e6a3b8e3-22db-4d3e-aafb-c42fb9a7304b" providerId="ADAL" clId="{5F2745D4-F1A1-4903-A603-966BE9CA6042}" dt="2025-07-24T19:02:18.001" v="16489" actId="14100"/>
          <ac:graphicFrameMkLst>
            <pc:docMk/>
            <pc:sldMk cId="195412929" sldId="333"/>
            <ac:graphicFrameMk id="10" creationId="{677F82F7-1A8B-D00C-EE62-8A3F385891A5}"/>
          </ac:graphicFrameMkLst>
        </pc:graphicFrameChg>
        <pc:graphicFrameChg chg="add mod">
          <ac:chgData name="Young, Melissa S. (GRC-NEXY0)" userId="e6a3b8e3-22db-4d3e-aafb-c42fb9a7304b" providerId="ADAL" clId="{5F2745D4-F1A1-4903-A603-966BE9CA6042}" dt="2025-07-24T19:02:46.513" v="16491" actId="14100"/>
          <ac:graphicFrameMkLst>
            <pc:docMk/>
            <pc:sldMk cId="195412929" sldId="333"/>
            <ac:graphicFrameMk id="11" creationId="{889CBC0A-63B7-4FEC-80F4-E799B57E150A}"/>
          </ac:graphicFrameMkLst>
        </pc:graphicFrameChg>
        <pc:graphicFrameChg chg="add mod">
          <ac:chgData name="Young, Melissa S. (GRC-NEXY0)" userId="e6a3b8e3-22db-4d3e-aafb-c42fb9a7304b" providerId="ADAL" clId="{5F2745D4-F1A1-4903-A603-966BE9CA6042}" dt="2025-07-24T19:02:49.721" v="16492" actId="14100"/>
          <ac:graphicFrameMkLst>
            <pc:docMk/>
            <pc:sldMk cId="195412929" sldId="333"/>
            <ac:graphicFrameMk id="12" creationId="{E1F73372-12A6-4053-A8E6-4B71FD3A901A}"/>
          </ac:graphicFrameMkLst>
        </pc:graphicFrameChg>
        <pc:graphicFrameChg chg="add del mod">
          <ac:chgData name="Young, Melissa S. (GRC-NEXY0)" userId="e6a3b8e3-22db-4d3e-aafb-c42fb9a7304b" providerId="ADAL" clId="{5F2745D4-F1A1-4903-A603-966BE9CA6042}" dt="2025-07-24T19:08:39.667" v="16495" actId="478"/>
          <ac:graphicFrameMkLst>
            <pc:docMk/>
            <pc:sldMk cId="195412929" sldId="333"/>
            <ac:graphicFrameMk id="13" creationId="{AB91F910-09BF-4654-BA5B-4260879EA0DC}"/>
          </ac:graphicFrameMkLst>
        </pc:graphicFrameChg>
        <pc:graphicFrameChg chg="add mod">
          <ac:chgData name="Young, Melissa S. (GRC-NEXY0)" userId="e6a3b8e3-22db-4d3e-aafb-c42fb9a7304b" providerId="ADAL" clId="{5F2745D4-F1A1-4903-A603-966BE9CA6042}" dt="2025-07-24T19:13:10.054" v="16528" actId="1035"/>
          <ac:graphicFrameMkLst>
            <pc:docMk/>
            <pc:sldMk cId="195412929" sldId="333"/>
            <ac:graphicFrameMk id="14" creationId="{AB91F910-09BF-4654-BA5B-4260879EA0DC}"/>
          </ac:graphicFrameMkLst>
        </pc:graphicFrameChg>
        <pc:picChg chg="del">
          <ac:chgData name="Young, Melissa S. (GRC-NEXY0)" userId="e6a3b8e3-22db-4d3e-aafb-c42fb9a7304b" providerId="ADAL" clId="{5F2745D4-F1A1-4903-A603-966BE9CA6042}" dt="2025-07-17T21:03:05.698" v="15081" actId="478"/>
          <ac:picMkLst>
            <pc:docMk/>
            <pc:sldMk cId="195412929" sldId="333"/>
            <ac:picMk id="3" creationId="{45F21ACF-E4E4-39AA-238E-5D38178B4DB9}"/>
          </ac:picMkLst>
        </pc:picChg>
        <pc:picChg chg="add del mod">
          <ac:chgData name="Young, Melissa S. (GRC-NEXY0)" userId="e6a3b8e3-22db-4d3e-aafb-c42fb9a7304b" providerId="ADAL" clId="{5F2745D4-F1A1-4903-A603-966BE9CA6042}" dt="2025-07-24T16:56:55.714" v="16009" actId="478"/>
          <ac:picMkLst>
            <pc:docMk/>
            <pc:sldMk cId="195412929" sldId="333"/>
            <ac:picMk id="3" creationId="{E291DA74-DDB9-B8B4-8156-D4D2ED250E25}"/>
          </ac:picMkLst>
        </pc:picChg>
        <pc:picChg chg="add del mod">
          <ac:chgData name="Young, Melissa S. (GRC-NEXY0)" userId="e6a3b8e3-22db-4d3e-aafb-c42fb9a7304b" providerId="ADAL" clId="{5F2745D4-F1A1-4903-A603-966BE9CA6042}" dt="2025-07-24T13:23:12.191" v="15955" actId="478"/>
          <ac:picMkLst>
            <pc:docMk/>
            <pc:sldMk cId="195412929" sldId="333"/>
            <ac:picMk id="6" creationId="{D60108B8-2499-E113-9497-7E51D71F0912}"/>
          </ac:picMkLst>
        </pc:picChg>
        <pc:picChg chg="add del mod">
          <ac:chgData name="Young, Melissa S. (GRC-NEXY0)" userId="e6a3b8e3-22db-4d3e-aafb-c42fb9a7304b" providerId="ADAL" clId="{5F2745D4-F1A1-4903-A603-966BE9CA6042}" dt="2025-07-24T16:56:54.744" v="16008" actId="478"/>
          <ac:picMkLst>
            <pc:docMk/>
            <pc:sldMk cId="195412929" sldId="333"/>
            <ac:picMk id="7" creationId="{5EAC29DA-CF75-AB5D-39BA-70769720518B}"/>
          </ac:picMkLst>
        </pc:picChg>
      </pc:sldChg>
      <pc:sldChg chg="addSp delSp modSp add del mod">
        <pc:chgData name="Young, Melissa S. (GRC-NEXY0)" userId="e6a3b8e3-22db-4d3e-aafb-c42fb9a7304b" providerId="ADAL" clId="{5F2745D4-F1A1-4903-A603-966BE9CA6042}" dt="2025-07-17T21:02:38.875" v="15077" actId="47"/>
        <pc:sldMkLst>
          <pc:docMk/>
          <pc:sldMk cId="1831118604" sldId="333"/>
        </pc:sldMkLst>
        <pc:spChg chg="del">
          <ac:chgData name="Young, Melissa S. (GRC-NEXY0)" userId="e6a3b8e3-22db-4d3e-aafb-c42fb9a7304b" providerId="ADAL" clId="{5F2745D4-F1A1-4903-A603-966BE9CA6042}" dt="2025-07-17T15:32:03.892" v="14698" actId="478"/>
          <ac:spMkLst>
            <pc:docMk/>
            <pc:sldMk cId="1831118604" sldId="333"/>
            <ac:spMk id="8" creationId="{F456D3F7-0D9A-0933-30BB-AF7BF7463DC5}"/>
          </ac:spMkLst>
        </pc:spChg>
        <pc:spChg chg="add mod">
          <ac:chgData name="Young, Melissa S. (GRC-NEXY0)" userId="e6a3b8e3-22db-4d3e-aafb-c42fb9a7304b" providerId="ADAL" clId="{5F2745D4-F1A1-4903-A603-966BE9CA6042}" dt="2025-07-17T15:56:21.014" v="14716" actId="1076"/>
          <ac:spMkLst>
            <pc:docMk/>
            <pc:sldMk cId="1831118604" sldId="333"/>
            <ac:spMk id="9" creationId="{BE1817FE-4F30-8B88-7A10-D8AFF0BC65E6}"/>
          </ac:spMkLst>
        </pc:spChg>
        <pc:picChg chg="del">
          <ac:chgData name="Young, Melissa S. (GRC-NEXY0)" userId="e6a3b8e3-22db-4d3e-aafb-c42fb9a7304b" providerId="ADAL" clId="{5F2745D4-F1A1-4903-A603-966BE9CA6042}" dt="2025-07-17T15:53:31.098" v="14699" actId="478"/>
          <ac:picMkLst>
            <pc:docMk/>
            <pc:sldMk cId="1831118604" sldId="333"/>
            <ac:picMk id="3" creationId="{45F21ACF-E4E4-39AA-238E-5D38178B4DB9}"/>
          </ac:picMkLst>
        </pc:picChg>
        <pc:picChg chg="add mod">
          <ac:chgData name="Young, Melissa S. (GRC-NEXY0)" userId="e6a3b8e3-22db-4d3e-aafb-c42fb9a7304b" providerId="ADAL" clId="{5F2745D4-F1A1-4903-A603-966BE9CA6042}" dt="2025-07-17T17:50:59.067" v="14867" actId="14100"/>
          <ac:picMkLst>
            <pc:docMk/>
            <pc:sldMk cId="1831118604" sldId="333"/>
            <ac:picMk id="6" creationId="{E59192F1-2D72-63DB-D3C1-7B1FFD94BD07}"/>
          </ac:picMkLst>
        </pc:picChg>
        <pc:picChg chg="add del mod">
          <ac:chgData name="Young, Melissa S. (GRC-NEXY0)" userId="e6a3b8e3-22db-4d3e-aafb-c42fb9a7304b" providerId="ADAL" clId="{5F2745D4-F1A1-4903-A603-966BE9CA6042}" dt="2025-07-17T15:56:34.014" v="14717" actId="478"/>
          <ac:picMkLst>
            <pc:docMk/>
            <pc:sldMk cId="1831118604" sldId="333"/>
            <ac:picMk id="7" creationId="{10932826-4F77-8A12-DFFC-6D57B9D649F5}"/>
          </ac:picMkLst>
        </pc:picChg>
        <pc:picChg chg="add del mod">
          <ac:chgData name="Young, Melissa S. (GRC-NEXY0)" userId="e6a3b8e3-22db-4d3e-aafb-c42fb9a7304b" providerId="ADAL" clId="{5F2745D4-F1A1-4903-A603-966BE9CA6042}" dt="2025-07-17T15:57:04.560" v="14722" actId="478"/>
          <ac:picMkLst>
            <pc:docMk/>
            <pc:sldMk cId="1831118604" sldId="333"/>
            <ac:picMk id="10" creationId="{17979A2F-7E04-B460-1106-02655559CC0F}"/>
          </ac:picMkLst>
        </pc:picChg>
        <pc:picChg chg="add del mod">
          <ac:chgData name="Young, Melissa S. (GRC-NEXY0)" userId="e6a3b8e3-22db-4d3e-aafb-c42fb9a7304b" providerId="ADAL" clId="{5F2745D4-F1A1-4903-A603-966BE9CA6042}" dt="2025-07-17T15:57:35.969" v="14728" actId="478"/>
          <ac:picMkLst>
            <pc:docMk/>
            <pc:sldMk cId="1831118604" sldId="333"/>
            <ac:picMk id="11" creationId="{2B2A1CD0-A63B-C78B-557C-15000419B781}"/>
          </ac:picMkLst>
        </pc:picChg>
        <pc:picChg chg="add mod">
          <ac:chgData name="Young, Melissa S. (GRC-NEXY0)" userId="e6a3b8e3-22db-4d3e-aafb-c42fb9a7304b" providerId="ADAL" clId="{5F2745D4-F1A1-4903-A603-966BE9CA6042}" dt="2025-07-17T17:51:01.364" v="14868" actId="14100"/>
          <ac:picMkLst>
            <pc:docMk/>
            <pc:sldMk cId="1831118604" sldId="333"/>
            <ac:picMk id="12" creationId="{5D692DF7-EA4C-9C48-21AA-5B93BF59CCDB}"/>
          </ac:picMkLst>
        </pc:picChg>
      </pc:sldChg>
      <pc:sldChg chg="modSp add mod">
        <pc:chgData name="Young, Melissa S. (GRC-NEXY0)" userId="e6a3b8e3-22db-4d3e-aafb-c42fb9a7304b" providerId="ADAL" clId="{5F2745D4-F1A1-4903-A603-966BE9CA6042}" dt="2025-07-24T19:31:30.646" v="16600" actId="20577"/>
        <pc:sldMkLst>
          <pc:docMk/>
          <pc:sldMk cId="4223686782" sldId="334"/>
        </pc:sldMkLst>
        <pc:spChg chg="mod">
          <ac:chgData name="Young, Melissa S. (GRC-NEXY0)" userId="e6a3b8e3-22db-4d3e-aafb-c42fb9a7304b" providerId="ADAL" clId="{5F2745D4-F1A1-4903-A603-966BE9CA6042}" dt="2025-07-24T19:31:30.646" v="16600" actId="20577"/>
          <ac:spMkLst>
            <pc:docMk/>
            <pc:sldMk cId="4223686782" sldId="334"/>
            <ac:spMk id="2" creationId="{0988E3FC-6A63-12BD-9751-F1F2FAD511B2}"/>
          </ac:spMkLst>
        </pc:spChg>
      </pc:sldChg>
      <pc:sldChg chg="addSp delSp modSp add mod">
        <pc:chgData name="Young, Melissa S. (GRC-NEXY0)" userId="e6a3b8e3-22db-4d3e-aafb-c42fb9a7304b" providerId="ADAL" clId="{5F2745D4-F1A1-4903-A603-966BE9CA6042}" dt="2025-07-24T19:15:13.625" v="16542" actId="207"/>
        <pc:sldMkLst>
          <pc:docMk/>
          <pc:sldMk cId="3292193890" sldId="335"/>
        </pc:sldMkLst>
        <pc:spChg chg="add mod">
          <ac:chgData name="Young, Melissa S. (GRC-NEXY0)" userId="e6a3b8e3-22db-4d3e-aafb-c42fb9a7304b" providerId="ADAL" clId="{5F2745D4-F1A1-4903-A603-966BE9CA6042}" dt="2025-07-24T19:15:13.625" v="16542" actId="207"/>
          <ac:spMkLst>
            <pc:docMk/>
            <pc:sldMk cId="3292193890" sldId="335"/>
            <ac:spMk id="6" creationId="{7347E801-3D42-E545-B18E-5EF7088700D9}"/>
          </ac:spMkLst>
        </pc:spChg>
        <pc:graphicFrameChg chg="del">
          <ac:chgData name="Young, Melissa S. (GRC-NEXY0)" userId="e6a3b8e3-22db-4d3e-aafb-c42fb9a7304b" providerId="ADAL" clId="{5F2745D4-F1A1-4903-A603-966BE9CA6042}" dt="2025-07-24T19:14:35.106" v="16530" actId="478"/>
          <ac:graphicFrameMkLst>
            <pc:docMk/>
            <pc:sldMk cId="3292193890" sldId="335"/>
            <ac:graphicFrameMk id="10" creationId="{677F82F7-1A8B-D00C-EE62-8A3F385891A5}"/>
          </ac:graphicFrameMkLst>
        </pc:graphicFrameChg>
        <pc:graphicFrameChg chg="del">
          <ac:chgData name="Young, Melissa S. (GRC-NEXY0)" userId="e6a3b8e3-22db-4d3e-aafb-c42fb9a7304b" providerId="ADAL" clId="{5F2745D4-F1A1-4903-A603-966BE9CA6042}" dt="2025-07-24T19:14:35.106" v="16530" actId="478"/>
          <ac:graphicFrameMkLst>
            <pc:docMk/>
            <pc:sldMk cId="3292193890" sldId="335"/>
            <ac:graphicFrameMk id="11" creationId="{889CBC0A-63B7-4FEC-80F4-E799B57E150A}"/>
          </ac:graphicFrameMkLst>
        </pc:graphicFrameChg>
        <pc:graphicFrameChg chg="del">
          <ac:chgData name="Young, Melissa S. (GRC-NEXY0)" userId="e6a3b8e3-22db-4d3e-aafb-c42fb9a7304b" providerId="ADAL" clId="{5F2745D4-F1A1-4903-A603-966BE9CA6042}" dt="2025-07-24T19:14:35.106" v="16530" actId="478"/>
          <ac:graphicFrameMkLst>
            <pc:docMk/>
            <pc:sldMk cId="3292193890" sldId="335"/>
            <ac:graphicFrameMk id="12" creationId="{E1F73372-12A6-4053-A8E6-4B71FD3A901A}"/>
          </ac:graphicFrameMkLst>
        </pc:graphicFrameChg>
        <pc:graphicFrameChg chg="del">
          <ac:chgData name="Young, Melissa S. (GRC-NEXY0)" userId="e6a3b8e3-22db-4d3e-aafb-c42fb9a7304b" providerId="ADAL" clId="{5F2745D4-F1A1-4903-A603-966BE9CA6042}" dt="2025-07-24T19:14:35.106" v="16530" actId="478"/>
          <ac:graphicFrameMkLst>
            <pc:docMk/>
            <pc:sldMk cId="3292193890" sldId="335"/>
            <ac:graphicFrameMk id="14" creationId="{AB91F910-09BF-4654-BA5B-4260879EA0DC}"/>
          </ac:graphicFrameMkLst>
        </pc:graphicFrameChg>
        <pc:picChg chg="add mod">
          <ac:chgData name="Young, Melissa S. (GRC-NEXY0)" userId="e6a3b8e3-22db-4d3e-aafb-c42fb9a7304b" providerId="ADAL" clId="{5F2745D4-F1A1-4903-A603-966BE9CA6042}" dt="2025-07-24T19:14:54.870" v="16540" actId="1036"/>
          <ac:picMkLst>
            <pc:docMk/>
            <pc:sldMk cId="3292193890" sldId="335"/>
            <ac:picMk id="3" creationId="{DB128A02-8820-261E-256E-E0EEC43E990D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msyoung3\Documents\CLPS%20EDS\TVAC\TVAC%20Procedure\TVAC_Cyc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CLPS 19D EDS TVAC Cycles - Actual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Actuals!$AB$2:$AB$25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1.6666666666666665</c:v>
                </c:pt>
                <c:pt idx="3">
                  <c:v>5.6666666666666661</c:v>
                </c:pt>
                <c:pt idx="4">
                  <c:v>5.7499999999999991</c:v>
                </c:pt>
                <c:pt idx="5">
                  <c:v>9.75</c:v>
                </c:pt>
                <c:pt idx="6">
                  <c:v>10.833333333333334</c:v>
                </c:pt>
                <c:pt idx="7">
                  <c:v>14.833333333333334</c:v>
                </c:pt>
                <c:pt idx="8">
                  <c:v>15.916666666666668</c:v>
                </c:pt>
                <c:pt idx="9">
                  <c:v>19.916666666666668</c:v>
                </c:pt>
                <c:pt idx="10">
                  <c:v>21</c:v>
                </c:pt>
                <c:pt idx="11">
                  <c:v>25</c:v>
                </c:pt>
                <c:pt idx="12">
                  <c:v>26.083333333333332</c:v>
                </c:pt>
                <c:pt idx="13">
                  <c:v>30.083333333333332</c:v>
                </c:pt>
                <c:pt idx="14">
                  <c:v>31.166666666666664</c:v>
                </c:pt>
                <c:pt idx="15">
                  <c:v>35.166666666666664</c:v>
                </c:pt>
                <c:pt idx="16">
                  <c:v>36.25</c:v>
                </c:pt>
                <c:pt idx="17">
                  <c:v>40.25</c:v>
                </c:pt>
                <c:pt idx="18">
                  <c:v>41.333333333333336</c:v>
                </c:pt>
                <c:pt idx="19">
                  <c:v>45.333333333333336</c:v>
                </c:pt>
                <c:pt idx="20">
                  <c:v>45.5</c:v>
                </c:pt>
                <c:pt idx="21">
                  <c:v>49.5</c:v>
                </c:pt>
                <c:pt idx="22">
                  <c:v>50.166666666666664</c:v>
                </c:pt>
                <c:pt idx="23">
                  <c:v>51.166666666666664</c:v>
                </c:pt>
              </c:numCache>
            </c:numRef>
          </c:xVal>
          <c:yVal>
            <c:numRef>
              <c:f>Actuals!$Z$2:$Z$25</c:f>
              <c:numCache>
                <c:formatCode>General</c:formatCode>
                <c:ptCount val="24"/>
                <c:pt idx="0">
                  <c:v>20</c:v>
                </c:pt>
                <c:pt idx="1">
                  <c:v>20</c:v>
                </c:pt>
                <c:pt idx="2">
                  <c:v>60</c:v>
                </c:pt>
                <c:pt idx="3">
                  <c:v>60</c:v>
                </c:pt>
                <c:pt idx="4">
                  <c:v>55</c:v>
                </c:pt>
                <c:pt idx="5">
                  <c:v>55</c:v>
                </c:pt>
                <c:pt idx="6">
                  <c:v>-10</c:v>
                </c:pt>
                <c:pt idx="7">
                  <c:v>-10</c:v>
                </c:pt>
                <c:pt idx="8">
                  <c:v>55</c:v>
                </c:pt>
                <c:pt idx="9">
                  <c:v>55</c:v>
                </c:pt>
                <c:pt idx="10">
                  <c:v>-10</c:v>
                </c:pt>
                <c:pt idx="11">
                  <c:v>-10</c:v>
                </c:pt>
                <c:pt idx="12">
                  <c:v>55</c:v>
                </c:pt>
                <c:pt idx="13">
                  <c:v>55</c:v>
                </c:pt>
                <c:pt idx="14">
                  <c:v>-10</c:v>
                </c:pt>
                <c:pt idx="15">
                  <c:v>-10</c:v>
                </c:pt>
                <c:pt idx="16">
                  <c:v>55</c:v>
                </c:pt>
                <c:pt idx="17">
                  <c:v>55</c:v>
                </c:pt>
                <c:pt idx="18">
                  <c:v>-10</c:v>
                </c:pt>
                <c:pt idx="19">
                  <c:v>-10</c:v>
                </c:pt>
                <c:pt idx="20">
                  <c:v>-20</c:v>
                </c:pt>
                <c:pt idx="21">
                  <c:v>-20</c:v>
                </c:pt>
                <c:pt idx="22">
                  <c:v>20</c:v>
                </c:pt>
                <c:pt idx="23">
                  <c:v>20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E06-442D-97C1-3534E8918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2705472"/>
        <c:axId val="552706304"/>
      </c:scatterChart>
      <c:valAx>
        <c:axId val="552705472"/>
        <c:scaling>
          <c:orientation val="minMax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552706304"/>
        <c:crosses val="autoZero"/>
        <c:crossBetween val="midCat"/>
        <c:majorUnit val="8"/>
      </c:valAx>
      <c:valAx>
        <c:axId val="5527063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2705472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l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8613" y="0"/>
            <a:ext cx="3163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9075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l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8613" y="9109075"/>
            <a:ext cx="3163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3C251C5B-2413-49AF-878E-346224ED81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76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l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8613" y="0"/>
            <a:ext cx="3163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5613" y="719138"/>
            <a:ext cx="6391275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3138" y="4554538"/>
            <a:ext cx="535622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9075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l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8613" y="9109075"/>
            <a:ext cx="3163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6653CE95-F5CB-483A-9B02-1D2576EA16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37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13401D-7A41-4710-97B0-05C9D2CF1C69}" type="slidenum">
              <a:rPr lang="en-US"/>
              <a:pPr/>
              <a:t>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7922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3CE95-F5CB-483A-9B02-1D2576EA168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90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3CE95-F5CB-483A-9B02-1D2576EA168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82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3CE95-F5CB-483A-9B02-1D2576EA168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942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3CE95-F5CB-483A-9B02-1D2576EA168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15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764CC28-7C81-4F68-BC75-A20671960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0658E1A-83A6-4D43-8BAC-8CC650DFB1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42015-0FC7-4B0E-8D2B-76EADF48D9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E8C48-CEA1-40D7-918C-CBF5F81BA8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14400"/>
            <a:ext cx="538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38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99CED-6919-4E7D-A690-AD3E6D16DAA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56BF8-FFF3-4911-B918-FF080B8BD18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111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58962"/>
            <a:ext cx="5386917" cy="41608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92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58962"/>
            <a:ext cx="5389033" cy="41608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BF8B5-A29F-4527-8EF2-13DD397BE68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92D923EA-ABD6-D9E1-0232-9D3269B7E9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FA3E2-4CB8-43B1-9AF4-23FEB8A0CB9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21A504-53A7-23C9-529A-B3C0862B2F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4FCD2-9C05-4241-882C-3D134303B4E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0190D3-EFDF-0F6E-3929-98722B9A9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914400"/>
            <a:ext cx="4011084" cy="5207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914400"/>
            <a:ext cx="6815667" cy="52117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0803C-64EA-4536-A101-47E17B86F67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FB25FD5-3767-7224-BCE7-AD65822549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4399"/>
            <a:ext cx="7315200" cy="3813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CA9B2-5165-4ADC-9763-7293ADD3F29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1DE3015-D9A1-BD07-2F15-45C6981979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90500"/>
            <a:ext cx="1097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52" name="Text Box 28"/>
          <p:cNvSpPr txBox="1">
            <a:spLocks noChangeArrowheads="1"/>
          </p:cNvSpPr>
          <p:nvPr userDrawn="1"/>
        </p:nvSpPr>
        <p:spPr bwMode="auto">
          <a:xfrm>
            <a:off x="899163" y="685800"/>
            <a:ext cx="10393680" cy="762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48627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spcBef>
                <a:spcPct val="50000"/>
              </a:spcBef>
              <a:tabLst>
                <a:tab pos="4459288" algn="ctr"/>
              </a:tabLst>
              <a:defRPr/>
            </a:pPr>
            <a:endParaRPr lang="en-US" sz="2800">
              <a:solidFill>
                <a:schemeClr val="bg1"/>
              </a:solidFill>
              <a:latin typeface="Arial" charset="0"/>
              <a:ea typeface="+mn-ea"/>
            </a:endParaRP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914400"/>
            <a:ext cx="10972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  <a:ea typeface="+mn-ea"/>
              </a:rPr>
              <a:t>	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400800"/>
            <a:ext cx="487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333399"/>
                </a:solidFill>
                <a:latin typeface="Arial" pitchFamily="34" charset="0"/>
              </a:defRPr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400800"/>
            <a:ext cx="2540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333399"/>
                </a:solidFill>
                <a:latin typeface="Arial" pitchFamily="34" charset="0"/>
              </a:defRPr>
            </a:lvl1pPr>
          </a:lstStyle>
          <a:p>
            <a:fld id="{A937B6BC-EA0C-470E-B991-7E852790E29C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B6B5A49-D4D6-2B87-693D-2F74F7E52D6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50930" y="0"/>
            <a:ext cx="914400" cy="914400"/>
          </a:xfrm>
          <a:prstGeom prst="rect">
            <a:avLst/>
          </a:prstGeom>
        </p:spPr>
      </p:pic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3B79BF85-79B4-B2F6-E39F-842F59488EA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5" y="37024"/>
            <a:ext cx="858065" cy="75479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  <a:ea typeface="ＭＳ Ｐゴシック" charset="0"/>
          <a:cs typeface="+mn-cs"/>
        </a:defRPr>
      </a:lvl1pPr>
      <a:lvl2pPr marL="742950" marR="0" indent="-28575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tabLst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arc.aiaa.org/doi/10.2514/1.A32135" TargetMode="External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ntrs.nasa.gov/api/citations/20210010030/downloads/HLS-UG-001%20Lunar%20Thermal%20Analysis%20Guidebook%20Baseline_STI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image-article/nasas-dust-shield-successfully-repels-lunar-regolith-on-moon/" TargetMode="External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X51o0kEJrLo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ireflyspace.com/missions/blue-ghost-mission-1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asa.gov/missions/artemis/clps/electrodynamic-dust-shield-heading-to-moon-on-firefly-lander/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ireflyspace.com/missions/blue-ghost-mission-1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ireflyspace.com/missions/blue-ghost-mission-1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fireflyspace.com/missions/blue-ghost-mission-1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roc.im-ldi.com/images/1407" TargetMode="External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YU1VmghbpQ&amp;t=4504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1BA37E1-8474-56AD-C62B-52A0E0B0D3E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390525" y="3091228"/>
            <a:ext cx="5635871" cy="3757247"/>
          </a:xfrm>
          <a:prstGeom prst="rect">
            <a:avLst/>
          </a:prstGeom>
        </p:spPr>
      </p:pic>
      <p:sp>
        <p:nvSpPr>
          <p:cNvPr id="13314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54879" y="1587032"/>
            <a:ext cx="10282242" cy="946618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4605"/>
                </a:solidFill>
                <a:ea typeface="ＭＳ Ｐゴシック" charset="-128"/>
              </a:rPr>
              <a:t>CLPS Electrodynamic Dust Shield Payload</a:t>
            </a:r>
            <a:br>
              <a:rPr lang="en-US" dirty="0">
                <a:solidFill>
                  <a:srgbClr val="FF4605"/>
                </a:solidFill>
                <a:ea typeface="ＭＳ Ｐゴシック" charset="-128"/>
              </a:rPr>
            </a:br>
            <a:r>
              <a:rPr lang="en-US" dirty="0">
                <a:solidFill>
                  <a:srgbClr val="FF4605"/>
                </a:solidFill>
                <a:ea typeface="ＭＳ Ｐゴシック" charset="-128"/>
              </a:rPr>
              <a:t>Thermal Design and Analysis</a:t>
            </a:r>
            <a:endParaRPr lang="en-US" b="0" dirty="0">
              <a:solidFill>
                <a:srgbClr val="FF4605"/>
              </a:solidFill>
              <a:ea typeface="ＭＳ Ｐゴシック" charset="-128"/>
            </a:endParaRPr>
          </a:p>
        </p:txBody>
      </p:sp>
      <p:sp>
        <p:nvSpPr>
          <p:cNvPr id="13315" name="Rectangle 11"/>
          <p:cNvSpPr>
            <a:spLocks noChangeArrowheads="1"/>
          </p:cNvSpPr>
          <p:nvPr/>
        </p:nvSpPr>
        <p:spPr bwMode="auto">
          <a:xfrm>
            <a:off x="6165606" y="4876800"/>
            <a:ext cx="5071515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pPr algn="l" eaLnBrk="1" hangingPunct="1"/>
            <a:r>
              <a:rPr lang="en-US" sz="180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Thermal &amp; Fluids Analysis Workshop 2025</a:t>
            </a:r>
          </a:p>
          <a:p>
            <a:pPr algn="l" eaLnBrk="1" hangingPunct="1"/>
            <a:r>
              <a:rPr lang="en-US" sz="180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NASA Ames Research Center</a:t>
            </a:r>
            <a:endParaRPr lang="en-US" sz="1800" b="0">
              <a:solidFill>
                <a:schemeClr val="accent2"/>
              </a:solidFill>
              <a:latin typeface="Arial" pitchFamily="34" charset="0"/>
            </a:endParaRPr>
          </a:p>
          <a:p>
            <a:pPr algn="l" eaLnBrk="1" hangingPunct="1">
              <a:spcBef>
                <a:spcPts val="600"/>
              </a:spcBef>
            </a:pPr>
            <a:r>
              <a:rPr lang="en-US" sz="1800" b="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San Jose, CA</a:t>
            </a:r>
          </a:p>
          <a:p>
            <a:pPr algn="l" eaLnBrk="1" hangingPunct="1"/>
            <a:r>
              <a:rPr lang="en-US" sz="1800" b="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August 4-7, 2025</a:t>
            </a:r>
          </a:p>
        </p:txBody>
      </p:sp>
      <p:sp>
        <p:nvSpPr>
          <p:cNvPr id="6" name="Text Box 36">
            <a:extLst>
              <a:ext uri="{FF2B5EF4-FFF2-40B4-BE49-F238E27FC236}">
                <a16:creationId xmlns:a16="http://schemas.microsoft.com/office/drawing/2014/main" id="{F917E5F1-6E57-4C5E-B693-B8880278A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"/>
            <a:ext cx="12192000" cy="914399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48627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91440" tIns="45720" rIns="91440" bIns="45720" anchor="ctr"/>
          <a:lstStyle/>
          <a:p>
            <a:pPr>
              <a:spcBef>
                <a:spcPct val="50000"/>
              </a:spcBef>
              <a:tabLst>
                <a:tab pos="4459288" algn="ctr"/>
              </a:tabLst>
              <a:defRPr/>
            </a:pPr>
            <a:r>
              <a:rPr lang="en-US" sz="2800">
                <a:solidFill>
                  <a:schemeClr val="bg1"/>
                </a:solidFill>
                <a:latin typeface="Arial"/>
                <a:ea typeface="+mn-ea"/>
                <a:cs typeface="Arial"/>
              </a:rPr>
              <a:t>TFAWS 2025 Passive Thermal Technical Session</a:t>
            </a:r>
          </a:p>
        </p:txBody>
      </p:sp>
      <p:pic>
        <p:nvPicPr>
          <p:cNvPr id="11" name="Content Placeholder 6" descr="Shape&#10;&#10;AI-generated content may be incorrect.">
            <a:extLst>
              <a:ext uri="{FF2B5EF4-FFF2-40B4-BE49-F238E27FC236}">
                <a16:creationId xmlns:a16="http://schemas.microsoft.com/office/drawing/2014/main" id="{E0026DCD-8906-80DD-1DC9-E0B880CC60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37121" y="-42861"/>
            <a:ext cx="1002504" cy="1002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F1F5381-7E05-B219-4531-289394C2D351}"/>
              </a:ext>
            </a:extLst>
          </p:cNvPr>
          <p:cNvGrpSpPr/>
          <p:nvPr/>
        </p:nvGrpSpPr>
        <p:grpSpPr>
          <a:xfrm>
            <a:off x="1406771" y="3396475"/>
            <a:ext cx="3601072" cy="2811000"/>
            <a:chOff x="979611" y="2683114"/>
            <a:chExt cx="3601072" cy="2811000"/>
          </a:xfrm>
        </p:grpSpPr>
        <p:pic>
          <p:nvPicPr>
            <p:cNvPr id="4" name="Picture 3" descr="Shape&#10;&#10;AI-generated content may be incorrect.">
              <a:extLst>
                <a:ext uri="{FF2B5EF4-FFF2-40B4-BE49-F238E27FC236}">
                  <a16:creationId xmlns:a16="http://schemas.microsoft.com/office/drawing/2014/main" id="{8CDC08DD-0247-664B-6EFF-F0F1DE2F2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723"/>
            <a:stretch/>
          </p:blipFill>
          <p:spPr>
            <a:xfrm>
              <a:off x="1859582" y="2683114"/>
              <a:ext cx="1841130" cy="1544495"/>
            </a:xfrm>
            <a:prstGeom prst="rect">
              <a:avLst/>
            </a:prstGeom>
          </p:spPr>
        </p:pic>
        <p:pic>
          <p:nvPicPr>
            <p:cNvPr id="7" name="Picture 6" descr="Shape&#10;&#10;AI-generated content may be incorrect.">
              <a:extLst>
                <a:ext uri="{FF2B5EF4-FFF2-40B4-BE49-F238E27FC236}">
                  <a16:creationId xmlns:a16="http://schemas.microsoft.com/office/drawing/2014/main" id="{BAC284A6-DC86-CB59-C8EA-01002B0E47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97"/>
            <a:stretch/>
          </p:blipFill>
          <p:spPr>
            <a:xfrm>
              <a:off x="979611" y="4269228"/>
              <a:ext cx="3601072" cy="1224886"/>
            </a:xfrm>
            <a:prstGeom prst="rect">
              <a:avLst/>
            </a:prstGeom>
          </p:spPr>
        </p:pic>
      </p:grpSp>
      <p:sp>
        <p:nvSpPr>
          <p:cNvPr id="5" name="Rectangle 10">
            <a:extLst>
              <a:ext uri="{FF2B5EF4-FFF2-40B4-BE49-F238E27FC236}">
                <a16:creationId xmlns:a16="http://schemas.microsoft.com/office/drawing/2014/main" id="{7E2B141E-EF3B-F115-F2DA-B8DD0C507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2" y="2647950"/>
            <a:ext cx="8324854" cy="39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2200" b="0" kern="0" dirty="0">
                <a:solidFill>
                  <a:srgbClr val="FF4605"/>
                </a:solidFill>
                <a:ea typeface="ＭＳ Ｐゴシック" charset="-128"/>
              </a:rPr>
              <a:t>Presented by: Melissa Young, NASA KSC</a:t>
            </a:r>
          </a:p>
        </p:txBody>
      </p:sp>
    </p:spTree>
    <p:extLst>
      <p:ext uri="{BB962C8B-B14F-4D97-AF65-F5344CB8AC3E}">
        <p14:creationId xmlns:p14="http://schemas.microsoft.com/office/powerpoint/2010/main" val="628685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Pre-flight Predictions after TVAC Data-Match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3EBC7B-07FE-970B-E605-09C3223A16D4}"/>
              </a:ext>
            </a:extLst>
          </p:cNvPr>
          <p:cNvSpPr txBox="1"/>
          <p:nvPr/>
        </p:nvSpPr>
        <p:spPr>
          <a:xfrm>
            <a:off x="178312" y="5253547"/>
            <a:ext cx="11830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Adding 11C degrees of uncertainty margin, camera internals predicted to reach 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81C</a:t>
            </a:r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after downlinking contingency ops data (~50 hours after landing)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peak camera temperatures may reach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~85C </a:t>
            </a:r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lunar day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8E67ED-EBE2-3A6E-1A94-0DE48787C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298" y="1165792"/>
            <a:ext cx="5891452" cy="37901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3A37C42-9AC9-6923-AB4F-10A0943761A6}"/>
              </a:ext>
            </a:extLst>
          </p:cNvPr>
          <p:cNvSpPr txBox="1"/>
          <p:nvPr/>
        </p:nvSpPr>
        <p:spPr>
          <a:xfrm rot="18859064">
            <a:off x="3753788" y="2816399"/>
            <a:ext cx="1527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camera off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A4EE9C-2956-D42A-7A85-B0379DDB2805}"/>
              </a:ext>
            </a:extLst>
          </p:cNvPr>
          <p:cNvSpPr txBox="1"/>
          <p:nvPr/>
        </p:nvSpPr>
        <p:spPr>
          <a:xfrm rot="19905174">
            <a:off x="4591458" y="1909980"/>
            <a:ext cx="1527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camera off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5D1C94-4284-B32D-4ECE-C7F487383154}"/>
              </a:ext>
            </a:extLst>
          </p:cNvPr>
          <p:cNvCxnSpPr/>
          <p:nvPr/>
        </p:nvCxnSpPr>
        <p:spPr bwMode="auto">
          <a:xfrm>
            <a:off x="3884894" y="1736600"/>
            <a:ext cx="389511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3BE7A72-5DCB-0D39-7666-CD9D9CB474E6}"/>
              </a:ext>
            </a:extLst>
          </p:cNvPr>
          <p:cNvSpPr txBox="1"/>
          <p:nvPr/>
        </p:nvSpPr>
        <p:spPr>
          <a:xfrm>
            <a:off x="6679699" y="1521156"/>
            <a:ext cx="11482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TVAC measured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6DE115-B772-955E-95DF-FD833D24472D}"/>
              </a:ext>
            </a:extLst>
          </p:cNvPr>
          <p:cNvSpPr txBox="1"/>
          <p:nvPr/>
        </p:nvSpPr>
        <p:spPr>
          <a:xfrm rot="18745366">
            <a:off x="3418744" y="2251625"/>
            <a:ext cx="1527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camera idle</a:t>
            </a:r>
          </a:p>
        </p:txBody>
      </p:sp>
    </p:spTree>
    <p:extLst>
      <p:ext uri="{BB962C8B-B14F-4D97-AF65-F5344CB8AC3E}">
        <p14:creationId xmlns:p14="http://schemas.microsoft.com/office/powerpoint/2010/main" val="3878136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B6EEC80-E8FB-9F30-CFB5-FEC1C3C7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74" y="858202"/>
            <a:ext cx="11674852" cy="55783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Flight Actuals On Surface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CDE02B-A50A-2A54-BE61-25012BB198EA}"/>
              </a:ext>
            </a:extLst>
          </p:cNvPr>
          <p:cNvSpPr txBox="1"/>
          <p:nvPr/>
        </p:nvSpPr>
        <p:spPr>
          <a:xfrm>
            <a:off x="1416806" y="4968830"/>
            <a:ext cx="1516894" cy="461665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15-18 deg warmer than predictions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0FC8AA9-8721-3DF2-93B6-2345A7285834}"/>
              </a:ext>
            </a:extLst>
          </p:cNvPr>
          <p:cNvCxnSpPr/>
          <p:nvPr/>
        </p:nvCxnSpPr>
        <p:spPr bwMode="auto">
          <a:xfrm>
            <a:off x="1030407" y="3179125"/>
            <a:ext cx="848208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E0000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1910E27-D383-A093-5505-78FCDC63D27E}"/>
              </a:ext>
            </a:extLst>
          </p:cNvPr>
          <p:cNvSpPr txBox="1"/>
          <p:nvPr/>
        </p:nvSpPr>
        <p:spPr>
          <a:xfrm>
            <a:off x="7269707" y="3154188"/>
            <a:ext cx="224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+mn-lt"/>
              </a:rPr>
              <a:t>Peak measured internal camera temp during TVAC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DA0906E-08F1-5887-14D7-11D633F4C975}"/>
              </a:ext>
            </a:extLst>
          </p:cNvPr>
          <p:cNvCxnSpPr/>
          <p:nvPr/>
        </p:nvCxnSpPr>
        <p:spPr bwMode="auto">
          <a:xfrm>
            <a:off x="1030407" y="4641342"/>
            <a:ext cx="848208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E0000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0B62EA5-A051-9C20-2626-197846B774CB}"/>
              </a:ext>
            </a:extLst>
          </p:cNvPr>
          <p:cNvSpPr txBox="1"/>
          <p:nvPr/>
        </p:nvSpPr>
        <p:spPr>
          <a:xfrm>
            <a:off x="7269707" y="4616405"/>
            <a:ext cx="224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+mn-lt"/>
              </a:rPr>
              <a:t>Peak measured camera case temp during TVAC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2AEDBD-6BB7-2139-9E93-BEC4514EEE79}"/>
              </a:ext>
            </a:extLst>
          </p:cNvPr>
          <p:cNvSpPr txBox="1"/>
          <p:nvPr/>
        </p:nvSpPr>
        <p:spPr>
          <a:xfrm>
            <a:off x="3575050" y="1319890"/>
            <a:ext cx="2051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+mn-lt"/>
              </a:rPr>
              <a:t>Conops</a:t>
            </a:r>
            <a:endParaRPr lang="en-US" sz="1600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2E996-DB66-32E4-7356-BFECADB24E59}"/>
              </a:ext>
            </a:extLst>
          </p:cNvPr>
          <p:cNvSpPr txBox="1"/>
          <p:nvPr/>
        </p:nvSpPr>
        <p:spPr>
          <a:xfrm>
            <a:off x="1257300" y="1319890"/>
            <a:ext cx="2051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Auto-ops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BE40ED-ACD2-3C16-A924-269DB6E152F3}"/>
              </a:ext>
            </a:extLst>
          </p:cNvPr>
          <p:cNvSpPr txBox="1"/>
          <p:nvPr/>
        </p:nvSpPr>
        <p:spPr>
          <a:xfrm>
            <a:off x="6400800" y="1319890"/>
            <a:ext cx="2051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Data Transfer</a:t>
            </a:r>
          </a:p>
        </p:txBody>
      </p:sp>
    </p:spTree>
    <p:extLst>
      <p:ext uri="{BB962C8B-B14F-4D97-AF65-F5344CB8AC3E}">
        <p14:creationId xmlns:p14="http://schemas.microsoft.com/office/powerpoint/2010/main" val="1863001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the Gap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F7C2655-8CF6-4027-C0A2-587223926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>
                <a:solidFill>
                  <a:schemeClr val="tx1"/>
                </a:solidFill>
              </a:rPr>
              <a:t>Steps to matching model to flight actuals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r>
              <a:rPr lang="en-US" sz="2000" dirty="0"/>
              <a:t>Adding in adjacent crater geometry</a:t>
            </a:r>
          </a:p>
          <a:p>
            <a:pPr lvl="1"/>
            <a:r>
              <a:rPr lang="en-US" sz="1600" dirty="0"/>
              <a:t>Per Lunar Reconnaissance Orbiter Camera data, landed adjacent to a 12m-diameter crater</a:t>
            </a:r>
            <a:endParaRPr lang="en-US" sz="2000" dirty="0"/>
          </a:p>
          <a:p>
            <a:r>
              <a:rPr lang="en-US" sz="2000" dirty="0"/>
              <a:t>Updating lunar surface orbit to match landing date</a:t>
            </a:r>
          </a:p>
          <a:p>
            <a:pPr lvl="1"/>
            <a:r>
              <a:rPr lang="en-US" sz="1600" dirty="0"/>
              <a:t>TERRESTRIAL Orbit</a:t>
            </a:r>
          </a:p>
          <a:p>
            <a:pPr lvl="1"/>
            <a:r>
              <a:rPr lang="en-US" sz="1600" dirty="0"/>
              <a:t>Right Ascension Definitions: Use date 3/2/2025</a:t>
            </a:r>
          </a:p>
          <a:p>
            <a:r>
              <a:rPr lang="en-US" sz="2000" dirty="0"/>
              <a:t>Tilting the lander based on flight orientation images</a:t>
            </a:r>
          </a:p>
          <a:p>
            <a:pPr lvl="1"/>
            <a:r>
              <a:rPr lang="en-US" sz="1600" dirty="0"/>
              <a:t>Lander leg opposite EDS sunk into crater, which lifted leg near EDS (unknown height, likely 6-12”)</a:t>
            </a:r>
          </a:p>
          <a:p>
            <a:pPr lvl="1"/>
            <a:r>
              <a:rPr lang="en-US" sz="1600" dirty="0"/>
              <a:t>Lander tilt increased EDS payload’s view to sun</a:t>
            </a:r>
          </a:p>
          <a:p>
            <a:r>
              <a:rPr lang="en-US" sz="2000" dirty="0"/>
              <a:t>Optical property degradation due to dust coverage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60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Crater &amp; Lander Tilt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0891D9-0B6B-2C71-B0D3-4094AB7D6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81" y="819406"/>
            <a:ext cx="8165910" cy="47981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F60190-D2C1-4A35-C4DD-56B2A5F72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198" y="912668"/>
            <a:ext cx="3926428" cy="251633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5460AB-BA9E-3521-2335-45F3E55EC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92418">
            <a:off x="6033399" y="3120017"/>
            <a:ext cx="677356" cy="52049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DD4765E-072B-F08A-9DDA-58355BD288FA}"/>
              </a:ext>
            </a:extLst>
          </p:cNvPr>
          <p:cNvSpPr txBox="1"/>
          <p:nvPr/>
        </p:nvSpPr>
        <p:spPr>
          <a:xfrm>
            <a:off x="8952470" y="3801675"/>
            <a:ext cx="3141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Crater surface facing lander may have been ~150C warmer than rest of lunar surface at landing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126D2C-C67F-4924-B7B1-FE9A7092F90A}"/>
              </a:ext>
            </a:extLst>
          </p:cNvPr>
          <p:cNvSpPr txBox="1"/>
          <p:nvPr/>
        </p:nvSpPr>
        <p:spPr>
          <a:xfrm>
            <a:off x="609599" y="5806325"/>
            <a:ext cx="11011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latin typeface="+mn-lt"/>
              </a:rPr>
              <a:t>1 lander leg sunk into side of crater, lifting lander leg closest to EDS</a:t>
            </a:r>
          </a:p>
          <a:p>
            <a:pPr algn="l"/>
            <a:r>
              <a:rPr lang="en-US" sz="1600" dirty="0">
                <a:latin typeface="+mn-lt"/>
              </a:rPr>
              <a:t>Estimated lander tilt from photos and tilted lander geometry to match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2A2D15F-9AF6-0B08-0ABA-512979149F34}"/>
              </a:ext>
            </a:extLst>
          </p:cNvPr>
          <p:cNvSpPr/>
          <p:nvPr/>
        </p:nvSpPr>
        <p:spPr bwMode="auto">
          <a:xfrm rot="11327006">
            <a:off x="7298760" y="3408986"/>
            <a:ext cx="448888" cy="245687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Sun 7">
            <a:extLst>
              <a:ext uri="{FF2B5EF4-FFF2-40B4-BE49-F238E27FC236}">
                <a16:creationId xmlns:a16="http://schemas.microsoft.com/office/drawing/2014/main" id="{12ACABBB-FDA6-437A-3400-EF4A2E4CDD6E}"/>
              </a:ext>
            </a:extLst>
          </p:cNvPr>
          <p:cNvSpPr/>
          <p:nvPr/>
        </p:nvSpPr>
        <p:spPr bwMode="auto">
          <a:xfrm>
            <a:off x="7795586" y="3364031"/>
            <a:ext cx="505466" cy="471054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24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Property Degradation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D1A513-4034-9169-7FC5-6FFC982C77E4}"/>
              </a:ext>
            </a:extLst>
          </p:cNvPr>
          <p:cNvSpPr txBox="1"/>
          <p:nvPr/>
        </p:nvSpPr>
        <p:spPr>
          <a:xfrm>
            <a:off x="400649" y="5270673"/>
            <a:ext cx="4009438" cy="55399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0" dirty="0">
                <a:latin typeface="+mj-lt"/>
                <a:hlinkClick r:id="rId3"/>
              </a:rPr>
              <a:t>“Studies of Simulated Lunar Dust on the Properties of Thermal Control Surfaces”</a:t>
            </a:r>
            <a:endParaRPr lang="en-US" sz="1000" b="0" dirty="0">
              <a:latin typeface="+mj-lt"/>
            </a:endParaRPr>
          </a:p>
          <a:p>
            <a:r>
              <a:rPr lang="en-US" sz="1000" b="0" dirty="0">
                <a:latin typeface="+mj-lt"/>
              </a:rPr>
              <a:t>James </a:t>
            </a:r>
            <a:r>
              <a:rPr lang="en-US" sz="1000" b="0" dirty="0" err="1">
                <a:latin typeface="+mj-lt"/>
              </a:rPr>
              <a:t>Gaier</a:t>
            </a:r>
            <a:r>
              <a:rPr lang="en-US" sz="1000" b="0" dirty="0">
                <a:latin typeface="+mj-lt"/>
              </a:rPr>
              <a:t> et al.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C2D46C-1596-2AD5-7A52-11D46F112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48" y="3246119"/>
            <a:ext cx="3132115" cy="18822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26F2D2-F073-3849-C993-EC3970439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1061" y="3622611"/>
            <a:ext cx="527762" cy="4749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C10922-00DF-84AA-BB90-644450B850EF}"/>
              </a:ext>
            </a:extLst>
          </p:cNvPr>
          <p:cNvSpPr txBox="1"/>
          <p:nvPr/>
        </p:nvSpPr>
        <p:spPr>
          <a:xfrm>
            <a:off x="3366944" y="4107053"/>
            <a:ext cx="14461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b="0" dirty="0">
                <a:latin typeface="+mj-lt"/>
              </a:rPr>
              <a:t>Large: 25-50</a:t>
            </a:r>
            <a:r>
              <a:rPr lang="el-GR" sz="1050" b="0" dirty="0">
                <a:latin typeface="+mj-lt"/>
              </a:rPr>
              <a:t>μ</a:t>
            </a:r>
            <a:r>
              <a:rPr lang="en-US" sz="1050" b="0" dirty="0">
                <a:latin typeface="+mj-lt"/>
              </a:rPr>
              <a:t>m</a:t>
            </a:r>
          </a:p>
          <a:p>
            <a:pPr algn="l"/>
            <a:r>
              <a:rPr lang="en-US" sz="1050" b="0" dirty="0">
                <a:latin typeface="+mj-lt"/>
              </a:rPr>
              <a:t>Medium: 10-25μm</a:t>
            </a:r>
          </a:p>
          <a:p>
            <a:pPr algn="l"/>
            <a:r>
              <a:rPr lang="en-US" sz="1050" b="0" dirty="0">
                <a:latin typeface="+mj-lt"/>
              </a:rPr>
              <a:t>Small: &lt;10</a:t>
            </a:r>
            <a:r>
              <a:rPr lang="el-GR" sz="1050" b="0" dirty="0">
                <a:latin typeface="+mj-lt"/>
              </a:rPr>
              <a:t>μ</a:t>
            </a:r>
            <a:r>
              <a:rPr lang="en-US" sz="1050" b="0" dirty="0">
                <a:latin typeface="+mj-lt"/>
              </a:rPr>
              <a:t>m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26E89EED-F6D1-8F28-0CBF-A3E0986C1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914400"/>
            <a:ext cx="10784306" cy="5410200"/>
          </a:xfrm>
        </p:spPr>
        <p:txBody>
          <a:bodyPr/>
          <a:lstStyle/>
          <a:p>
            <a:r>
              <a:rPr lang="en-US" sz="1600" dirty="0"/>
              <a:t>Unknown amount of dust on EDS hardware</a:t>
            </a:r>
          </a:p>
          <a:p>
            <a:r>
              <a:rPr lang="en-US" sz="1600" dirty="0"/>
              <a:t>Images show significant loading on ~horizontal surfaces, assuming a monolayer on other faces</a:t>
            </a:r>
          </a:p>
          <a:p>
            <a:r>
              <a:rPr lang="en-US" sz="1600" dirty="0"/>
              <a:t>Per </a:t>
            </a:r>
            <a:r>
              <a:rPr lang="en-US" sz="1600" dirty="0" err="1"/>
              <a:t>Gaier</a:t>
            </a:r>
            <a:r>
              <a:rPr lang="en-US" sz="1600" dirty="0"/>
              <a:t> et. al, the rule of mixtures for degradation of solar absorptivity overestimates the impacts, but estimates well for emissivity changes</a:t>
            </a:r>
          </a:p>
          <a:p>
            <a:pPr lvl="1"/>
            <a:r>
              <a:rPr lang="en-US" sz="1200" dirty="0"/>
              <a:t>Data focuses on radiator materials, so utilized data trends from data below to estimate degradation in </a:t>
            </a:r>
            <a:r>
              <a:rPr lang="en-US" sz="1200" dirty="0" err="1"/>
              <a:t>AgFEP</a:t>
            </a:r>
            <a:endParaRPr lang="en-US" sz="1200" dirty="0"/>
          </a:p>
          <a:p>
            <a:pPr lvl="1"/>
            <a:r>
              <a:rPr lang="en-US" sz="1200" dirty="0"/>
              <a:t>Used rule of mixtures for degradation of MLI and foil tape</a:t>
            </a:r>
          </a:p>
          <a:p>
            <a:endParaRPr lang="en-US" sz="1600" dirty="0"/>
          </a:p>
          <a:p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9A2668-85D3-E1EC-3207-F035E5178F66}"/>
                  </a:ext>
                </a:extLst>
              </p:cNvPr>
              <p:cNvSpPr txBox="1"/>
              <p:nvPr/>
            </p:nvSpPr>
            <p:spPr>
              <a:xfrm>
                <a:off x="6581799" y="2670497"/>
                <a:ext cx="4686090" cy="301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𝒏𝒆𝒘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𝑷𝑨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𝒅𝒖𝒔𝒕</m:t>
                          </m:r>
                        </m:sub>
                      </m:sSub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𝒅𝒖𝒔𝒕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𝑷𝑨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𝒅𝒖𝒔𝒕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𝒑𝒓𝒊𝒔𝒕𝒊𝒏𝒆</m:t>
                          </m:r>
                        </m:sub>
                      </m:sSub>
                    </m:oMath>
                  </m:oMathPara>
                </a14:m>
                <a:endParaRPr lang="en-US" sz="18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9A2668-85D3-E1EC-3207-F035E5178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799" y="2670497"/>
                <a:ext cx="4686090" cy="301878"/>
              </a:xfrm>
              <a:prstGeom prst="rect">
                <a:avLst/>
              </a:prstGeom>
              <a:blipFill>
                <a:blip r:embed="rId6"/>
                <a:stretch>
                  <a:fillRect l="-911" b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883734E-59E3-829C-1546-81EA09AFB371}"/>
                  </a:ext>
                </a:extLst>
              </p:cNvPr>
              <p:cNvSpPr txBox="1"/>
              <p:nvPr/>
            </p:nvSpPr>
            <p:spPr>
              <a:xfrm>
                <a:off x="6544930" y="3048575"/>
                <a:ext cx="4759828" cy="301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𝒏𝒆𝒘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𝑷𝑨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𝒅𝒖𝒔𝒕</m:t>
                          </m:r>
                        </m:sub>
                      </m:sSub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𝒅𝒖𝒔𝒕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𝑷𝑨</m:t>
                          </m:r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𝒅𝒖𝒔𝒕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𝒑𝒓𝒊𝒔𝒕𝒊𝒏𝒆</m:t>
                          </m:r>
                        </m:sub>
                      </m:sSub>
                    </m:oMath>
                  </m:oMathPara>
                </a14:m>
                <a:endParaRPr lang="en-US" sz="18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883734E-59E3-829C-1546-81EA09AFB3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930" y="3048575"/>
                <a:ext cx="4759828" cy="301878"/>
              </a:xfrm>
              <a:prstGeom prst="rect">
                <a:avLst/>
              </a:prstGeom>
              <a:blipFill>
                <a:blip r:embed="rId7"/>
                <a:stretch>
                  <a:fillRect l="-1282" r="-385" b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55D975B-46BF-2817-BCCB-A0CA1E9EF7CC}"/>
              </a:ext>
            </a:extLst>
          </p:cNvPr>
          <p:cNvSpPr txBox="1"/>
          <p:nvPr/>
        </p:nvSpPr>
        <p:spPr>
          <a:xfrm>
            <a:off x="6672876" y="2342844"/>
            <a:ext cx="4200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accent1">
                    <a:lumMod val="50000"/>
                  </a:schemeClr>
                </a:solidFill>
              </a:rPr>
              <a:t>Rule of Mixtures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67D4842-3ECC-F34F-B094-E8D444E6BB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7399" y="3416571"/>
            <a:ext cx="6846401" cy="272514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AB16AD1-2A98-7C3D-1111-A27BCAE5EE78}"/>
              </a:ext>
            </a:extLst>
          </p:cNvPr>
          <p:cNvCxnSpPr/>
          <p:nvPr/>
        </p:nvCxnSpPr>
        <p:spPr bwMode="auto">
          <a:xfrm flipV="1">
            <a:off x="1117599" y="3275999"/>
            <a:ext cx="2175435" cy="93741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93760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Data-Matched Lunar Surface Environment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56D3F7-0D9A-0933-30BB-AF7BF7463DC5}"/>
              </a:ext>
            </a:extLst>
          </p:cNvPr>
          <p:cNvSpPr txBox="1"/>
          <p:nvPr/>
        </p:nvSpPr>
        <p:spPr>
          <a:xfrm>
            <a:off x="7764087" y="1297459"/>
            <a:ext cx="41452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+mj-lt"/>
              </a:rPr>
              <a:t>Takeaways: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No noticeable impact of crater on EDS, likely due to EDS being on the ground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May have impacted lander hardware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Lander tilt may have created extra shadowing of EDS from lander foot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Degraded optics played biggest role in temperatures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Degrading payload optics to an average percent area coverage of ~50% matched unpowered payload temperatures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7E4AF8-C94E-4404-3FBF-876589D44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06222"/>
            <a:ext cx="6980525" cy="464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99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Data-Matched Lunar Surface Environment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128A02-8820-261E-256E-E0EEC43E9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46" y="860623"/>
            <a:ext cx="11754107" cy="54990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47E801-3D42-E545-B18E-5EF7088700D9}"/>
              </a:ext>
            </a:extLst>
          </p:cNvPr>
          <p:cNvSpPr/>
          <p:nvPr/>
        </p:nvSpPr>
        <p:spPr bwMode="auto">
          <a:xfrm>
            <a:off x="218946" y="860623"/>
            <a:ext cx="11811689" cy="256837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5F3D34-224B-2BBB-CF16-070D83CEC13E}"/>
              </a:ext>
            </a:extLst>
          </p:cNvPr>
          <p:cNvCxnSpPr/>
          <p:nvPr/>
        </p:nvCxnSpPr>
        <p:spPr bwMode="auto">
          <a:xfrm flipV="1">
            <a:off x="7508033" y="4298302"/>
            <a:ext cx="0" cy="17043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8EDC8DB-3D28-A62A-36F7-CC541373571E}"/>
              </a:ext>
            </a:extLst>
          </p:cNvPr>
          <p:cNvSpPr txBox="1"/>
          <p:nvPr/>
        </p:nvSpPr>
        <p:spPr>
          <a:xfrm>
            <a:off x="7433393" y="4298302"/>
            <a:ext cx="12689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latin typeface="Aptos" panose="020B0004020202020204" pitchFamily="34" charset="0"/>
              </a:rPr>
              <a:t>~Lunar noon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9B9A8E-2923-AA3C-7D8C-CF30BD1E4F7A}"/>
              </a:ext>
            </a:extLst>
          </p:cNvPr>
          <p:cNvSpPr txBox="1"/>
          <p:nvPr/>
        </p:nvSpPr>
        <p:spPr>
          <a:xfrm>
            <a:off x="6245291" y="4916265"/>
            <a:ext cx="1119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latin typeface="Aptos" panose="020B0004020202020204" pitchFamily="34" charset="0"/>
              </a:rPr>
              <a:t>Shadowing from lander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F321AE6-2C92-DDA8-99F6-1175AF8310EB}"/>
              </a:ext>
            </a:extLst>
          </p:cNvPr>
          <p:cNvSpPr/>
          <p:nvPr/>
        </p:nvSpPr>
        <p:spPr bwMode="auto">
          <a:xfrm>
            <a:off x="6469224" y="4795935"/>
            <a:ext cx="410544" cy="17417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193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F7C2655-8CF6-4027-C0A2-587223926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As a CLPS Payload</a:t>
            </a:r>
          </a:p>
          <a:p>
            <a:pPr lvl="1"/>
            <a:r>
              <a:rPr lang="en-US" sz="1400" dirty="0"/>
              <a:t>Be prepared to react to lander design changes</a:t>
            </a:r>
          </a:p>
          <a:p>
            <a:pPr lvl="2"/>
            <a:r>
              <a:rPr lang="en-US" sz="1200" dirty="0"/>
              <a:t>Blue Ghost main engine and thruster manufacturer changed post-CDR, lead to radiator redesign and change in high temperature-capability MLI</a:t>
            </a:r>
          </a:p>
          <a:p>
            <a:pPr lvl="1"/>
            <a:r>
              <a:rPr lang="en-US" sz="1400" dirty="0"/>
              <a:t>Aim for open communication with lander team regarding payload </a:t>
            </a:r>
            <a:r>
              <a:rPr lang="en-US" sz="1400" dirty="0" err="1"/>
              <a:t>conops</a:t>
            </a:r>
            <a:endParaRPr lang="en-US" sz="1400" dirty="0"/>
          </a:p>
          <a:p>
            <a:r>
              <a:rPr lang="en-US" sz="1600" dirty="0"/>
              <a:t>Testing &amp; Hardware</a:t>
            </a:r>
          </a:p>
          <a:p>
            <a:pPr lvl="1"/>
            <a:r>
              <a:rPr lang="en-US" sz="1400" dirty="0"/>
              <a:t>If possible, test key hardware beyond manufacturer’s limits to ensure robustness</a:t>
            </a:r>
          </a:p>
          <a:p>
            <a:pPr lvl="2"/>
            <a:r>
              <a:rPr lang="en-US" sz="1200" dirty="0"/>
              <a:t>Some manufacturer’s limits may just have been set to their facilities’ limits and not necessarily to the point of failure. Recommend inquiring with manufacturers</a:t>
            </a:r>
          </a:p>
          <a:p>
            <a:pPr lvl="2"/>
            <a:r>
              <a:rPr lang="en-US" sz="1200" dirty="0"/>
              <a:t>Should have tested camera to extreme hot temperatures to have confidence in hardware health during surface ops…had not expected such extreme hot temperatures during mission ops</a:t>
            </a:r>
          </a:p>
          <a:p>
            <a:pPr lvl="1"/>
            <a:r>
              <a:rPr lang="en-US" sz="1400" dirty="0"/>
              <a:t>Perform MLI fit checks with all hardware that will be used for flight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Run those absolute worst-case scenarios, it could happen</a:t>
            </a:r>
          </a:p>
          <a:p>
            <a:pPr lvl="1"/>
            <a:r>
              <a:rPr lang="en-US" sz="1400" dirty="0"/>
              <a:t>Be prepared for possible payload heater power outages in-flight</a:t>
            </a:r>
          </a:p>
          <a:p>
            <a:pPr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ea typeface="Times New Roman" panose="02020603050405020304" pitchFamily="18" charset="0"/>
              </a:rPr>
              <a:t>Estimate beforehand how long hardware can survive without heater power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pPr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</a:rPr>
              <a:t>Test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sensitive hardware to extreme cold temperatures in lab was necessary to have confidence in hardware health during outages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pPr lvl="1"/>
            <a:r>
              <a:rPr lang="en-US" sz="1400" dirty="0"/>
              <a:t>Build conservatism into a lunar surface thermal environment model</a:t>
            </a:r>
          </a:p>
          <a:p>
            <a:pPr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There is some confidence that CLPS landers will land in their planned orientation (if equipped with sensors/star trackers/etc.), however…</a:t>
            </a:r>
          </a:p>
          <a:p>
            <a:pPr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Do not assume hardware will land upright, assess tilting hardware or creating an incline that will negatively affect your hardware</a:t>
            </a:r>
          </a:p>
          <a:p>
            <a:pPr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Do not assume the mission timeline will go as planned; assess alternative timelines</a:t>
            </a:r>
          </a:p>
          <a:p>
            <a:pPr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Create artificial lunar surface geometry that could make a harsher lunar environment</a:t>
            </a:r>
          </a:p>
          <a:p>
            <a:pPr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Assume dust loading </a:t>
            </a:r>
            <a:r>
              <a:rPr lang="en-US" sz="1200" u="sng" dirty="0"/>
              <a:t>will</a:t>
            </a:r>
            <a:r>
              <a:rPr lang="en-US" sz="1200" dirty="0"/>
              <a:t> occur on all hardware (aim for conservative amount)</a:t>
            </a:r>
          </a:p>
          <a:p>
            <a:pPr lvl="3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Human Landing System Lunar Thermal Analysis Guidebook (</a:t>
            </a:r>
            <a:r>
              <a:rPr lang="en-US" sz="1200" dirty="0">
                <a:hlinkClick r:id="rId2"/>
              </a:rPr>
              <a:t>HLS-UG-01</a:t>
            </a:r>
            <a:r>
              <a:rPr lang="en-US" sz="1200" dirty="0"/>
              <a:t>) recommends 100% monolayer coverage, i.e. use regolith optical properties instead of degraded properties (unless a lesser percentage can be justified), and consider adding a regolith layer to hardware thermophysical properties if likelihood of significant dust coverage is high</a:t>
            </a:r>
          </a:p>
          <a:p>
            <a:pPr lvl="3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5637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39331-1E0E-2F18-A352-8B346C27F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EDS Success!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5094F-0807-49D6-F979-A9B1A6990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DF3600-F227-BA8A-8F24-BED6ED28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84FBE8-10A2-93FB-8F36-F7829D966AB4}"/>
              </a:ext>
            </a:extLst>
          </p:cNvPr>
          <p:cNvSpPr txBox="1"/>
          <p:nvPr/>
        </p:nvSpPr>
        <p:spPr>
          <a:xfrm>
            <a:off x="1880458" y="2202866"/>
            <a:ext cx="142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97% clear on glass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F0FCBF-9028-634C-3B5F-52DDD4DE4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67671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FA7093-562F-768B-0316-40C12B4717C2}"/>
              </a:ext>
            </a:extLst>
          </p:cNvPr>
          <p:cNvSpPr txBox="1"/>
          <p:nvPr/>
        </p:nvSpPr>
        <p:spPr>
          <a:xfrm>
            <a:off x="9393855" y="5991454"/>
            <a:ext cx="2450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+mn-lt"/>
              </a:rPr>
              <a:t>GIF from </a:t>
            </a:r>
            <a:r>
              <a:rPr lang="en-US" sz="1200" dirty="0">
                <a:latin typeface="+mn-lt"/>
                <a:hlinkClick r:id="rId3"/>
              </a:rPr>
              <a:t>NASA Article Link</a:t>
            </a:r>
            <a:endParaRPr lang="en-US" sz="1200" dirty="0">
              <a:latin typeface="+mn-lt"/>
            </a:endParaRPr>
          </a:p>
          <a:p>
            <a:pPr algn="r"/>
            <a:r>
              <a:rPr lang="en-US" sz="1200" dirty="0">
                <a:latin typeface="+mn-lt"/>
                <a:hlinkClick r:id="rId4"/>
              </a:rPr>
              <a:t>LSIC Spring Meeting 2025</a:t>
            </a:r>
            <a:endParaRPr lang="en-US" sz="12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4B76EB-BD86-5E81-2516-5D7CC2A267D5}"/>
              </a:ext>
            </a:extLst>
          </p:cNvPr>
          <p:cNvSpPr txBox="1"/>
          <p:nvPr/>
        </p:nvSpPr>
        <p:spPr>
          <a:xfrm>
            <a:off x="8625750" y="2202866"/>
            <a:ext cx="2574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82% clear on thermal radiator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4803FB-5257-3B00-F5C7-B492EEE6A84E}"/>
              </a:ext>
            </a:extLst>
          </p:cNvPr>
          <p:cNvSpPr txBox="1"/>
          <p:nvPr/>
        </p:nvSpPr>
        <p:spPr>
          <a:xfrm>
            <a:off x="609600" y="4521572"/>
            <a:ext cx="110428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+mj-lt"/>
              </a:rPr>
              <a:t>Contact KSC Electrostatics and Surface Physics Lab if interested in using EDS technology on your project (Possible applications: thermal radiators, solar panels, camera lenses, spacesuits, seals and gaskets)</a:t>
            </a:r>
          </a:p>
          <a:p>
            <a:r>
              <a:rPr lang="en-US" sz="1800" b="0" dirty="0">
                <a:solidFill>
                  <a:schemeClr val="accent2"/>
                </a:solidFill>
                <a:latin typeface="+mj-lt"/>
              </a:rPr>
              <a:t>Dr. Charles Buhler, NASA KSC</a:t>
            </a:r>
          </a:p>
          <a:p>
            <a:r>
              <a:rPr lang="en-US" sz="1800" b="0" dirty="0">
                <a:solidFill>
                  <a:schemeClr val="accent2"/>
                </a:solidFill>
                <a:latin typeface="+mj-lt"/>
              </a:rPr>
              <a:t>Dr. Joseph Toth, NASA KSC</a:t>
            </a:r>
          </a:p>
          <a:p>
            <a:r>
              <a:rPr lang="en-US" sz="1800" b="0" dirty="0">
                <a:solidFill>
                  <a:schemeClr val="accent2"/>
                </a:solidFill>
                <a:latin typeface="+mj-lt"/>
              </a:rPr>
              <a:t>Dr. Krystal Acosta, NASA KSC</a:t>
            </a:r>
          </a:p>
        </p:txBody>
      </p:sp>
    </p:spTree>
    <p:extLst>
      <p:ext uri="{BB962C8B-B14F-4D97-AF65-F5344CB8AC3E}">
        <p14:creationId xmlns:p14="http://schemas.microsoft.com/office/powerpoint/2010/main" val="2356889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57F6E-9494-9EB3-77E9-5F85AD307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D722A8-3544-2D71-4CC6-137F496D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F32AE5-2528-42D2-60D5-82D78842A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8C48-CEA1-40D7-918C-CBF5F81BA8C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2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model of a ship&#10;&#10;AI-generated content may be incorrect.">
            <a:extLst>
              <a:ext uri="{FF2B5EF4-FFF2-40B4-BE49-F238E27FC236}">
                <a16:creationId xmlns:a16="http://schemas.microsoft.com/office/drawing/2014/main" id="{CB56F2E7-5566-B01A-892E-AD799648CF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0" r="7084"/>
          <a:stretch/>
        </p:blipFill>
        <p:spPr>
          <a:xfrm>
            <a:off x="7174631" y="1363288"/>
            <a:ext cx="4816703" cy="39245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FFE2890-952E-076D-F52F-8A16256E35D9}"/>
              </a:ext>
            </a:extLst>
          </p:cNvPr>
          <p:cNvSpPr txBox="1"/>
          <p:nvPr/>
        </p:nvSpPr>
        <p:spPr>
          <a:xfrm>
            <a:off x="9392567" y="4834377"/>
            <a:ext cx="130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EDS Payload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0DFC5CA-9E20-2431-2DB7-EE9087A74D25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10046353" y="3951316"/>
            <a:ext cx="311305" cy="88306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F7C2655-8CF6-4027-C0A2-587223926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914400"/>
            <a:ext cx="6519746" cy="5410200"/>
          </a:xfrm>
        </p:spPr>
        <p:txBody>
          <a:bodyPr/>
          <a:lstStyle/>
          <a:p>
            <a:r>
              <a:rPr lang="en-US" sz="1600" dirty="0"/>
              <a:t>CLPS Lander: Firefly Blue Ghost M1</a:t>
            </a:r>
          </a:p>
          <a:p>
            <a:pPr lvl="1"/>
            <a:r>
              <a:rPr lang="en-US" sz="1400" dirty="0"/>
              <a:t>Carrying 10 science payloads</a:t>
            </a:r>
          </a:p>
          <a:p>
            <a:pPr lvl="1"/>
            <a:r>
              <a:rPr lang="en-US" sz="1400" dirty="0"/>
              <a:t>Launched 1/15/25</a:t>
            </a:r>
          </a:p>
          <a:p>
            <a:pPr lvl="1"/>
            <a:r>
              <a:rPr lang="en-US" sz="1400" b="1" i="1" dirty="0">
                <a:solidFill>
                  <a:srgbClr val="00B050"/>
                </a:solidFill>
              </a:rPr>
              <a:t>First successful CLPS landing on 3/2/25!</a:t>
            </a:r>
          </a:p>
          <a:p>
            <a:endParaRPr lang="en-US" sz="1600" dirty="0"/>
          </a:p>
          <a:p>
            <a:r>
              <a:rPr lang="en-US" sz="1600" dirty="0"/>
              <a:t>Electrodynamic Dust Shield (EDS) payload</a:t>
            </a:r>
          </a:p>
          <a:p>
            <a:pPr lvl="1"/>
            <a:r>
              <a:rPr lang="en-US" sz="1400" dirty="0"/>
              <a:t>Demonstrator of dust mitigation strategy from KSC Electrostatics &amp; Surface Physics Lab</a:t>
            </a:r>
          </a:p>
          <a:p>
            <a:pPr lvl="2"/>
            <a:r>
              <a:rPr lang="en-US" sz="1200" dirty="0"/>
              <a:t>Utilizes principle of non-uniform traveling electric field to suspend and move insulating particles (regolith)</a:t>
            </a:r>
          </a:p>
          <a:p>
            <a:pPr lvl="1"/>
            <a:r>
              <a:rPr lang="en-US" sz="1400" dirty="0"/>
              <a:t>EDS Payload was transported on a deployable 5</a:t>
            </a:r>
            <a:r>
              <a:rPr lang="en-US" sz="1400" baseline="30000" dirty="0"/>
              <a:t>th</a:t>
            </a:r>
            <a:r>
              <a:rPr lang="en-US" sz="1400" dirty="0"/>
              <a:t> lander leg</a:t>
            </a:r>
          </a:p>
          <a:p>
            <a:pPr lvl="1"/>
            <a:r>
              <a:rPr lang="en-US" sz="1400" dirty="0"/>
              <a:t>Lander approach and descent to landing site at beginning of lunar day</a:t>
            </a:r>
          </a:p>
          <a:p>
            <a:pPr lvl="1"/>
            <a:r>
              <a:rPr lang="en-US" sz="1400" dirty="0"/>
              <a:t>EDS to perform nominal operations during lunar morning</a:t>
            </a:r>
          </a:p>
          <a:p>
            <a:endParaRPr lang="en-US" sz="1600" dirty="0"/>
          </a:p>
          <a:p>
            <a:r>
              <a:rPr lang="en-US" sz="1600" dirty="0"/>
              <a:t>Payload thermal risks identified</a:t>
            </a:r>
          </a:p>
          <a:p>
            <a:pPr lvl="1"/>
            <a:r>
              <a:rPr lang="en-US" sz="1400" dirty="0"/>
              <a:t>Lander transit orientation with top deck facing sun, EDS payload below lander lower deck (~no solar exposure)</a:t>
            </a:r>
          </a:p>
          <a:p>
            <a:pPr lvl="1"/>
            <a:r>
              <a:rPr lang="en-US" sz="1400" dirty="0"/>
              <a:t>EDS proximity to lander main engine for approach and descent</a:t>
            </a:r>
          </a:p>
          <a:p>
            <a:pPr lvl="1"/>
            <a:r>
              <a:rPr lang="en-US" sz="1400" dirty="0"/>
              <a:t>Exposure to solar heat, regolith, and hot surface conditions during lunar day</a:t>
            </a:r>
          </a:p>
          <a:p>
            <a:endParaRPr lang="en-US" sz="1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DD8AED-D480-0772-D280-B31E01E937CD}"/>
              </a:ext>
            </a:extLst>
          </p:cNvPr>
          <p:cNvSpPr txBox="1"/>
          <p:nvPr/>
        </p:nvSpPr>
        <p:spPr>
          <a:xfrm>
            <a:off x="246573" y="6078379"/>
            <a:ext cx="11698853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EDS Payload required to survive the harsh thermal environments of transit, descent, and surface operations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5F2DA4-1B51-3105-8399-33DEFC535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092" y="1034730"/>
            <a:ext cx="1642189" cy="152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0E9194-8E99-BD40-A0A6-AEE76F646961}"/>
              </a:ext>
            </a:extLst>
          </p:cNvPr>
          <p:cNvSpPr txBox="1"/>
          <p:nvPr/>
        </p:nvSpPr>
        <p:spPr>
          <a:xfrm>
            <a:off x="9121582" y="5262666"/>
            <a:ext cx="2915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Images from 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Firefly Aerospace website </a:t>
            </a:r>
            <a:endParaRPr lang="en-US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4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Protoflight Test Profile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3149F3-336D-1BB7-2891-7262D4716A21}"/>
              </a:ext>
            </a:extLst>
          </p:cNvPr>
          <p:cNvSpPr/>
          <p:nvPr/>
        </p:nvSpPr>
        <p:spPr>
          <a:xfrm>
            <a:off x="294968" y="1169712"/>
            <a:ext cx="11562735" cy="38005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E7E6E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4BF4FF61-152E-E9CB-078B-C4763893FA5D}"/>
              </a:ext>
            </a:extLst>
          </p:cNvPr>
          <p:cNvGraphicFramePr>
            <a:graphicFrameLocks/>
          </p:cNvGraphicFramePr>
          <p:nvPr/>
        </p:nvGraphicFramePr>
        <p:xfrm>
          <a:off x="2344488" y="1430877"/>
          <a:ext cx="9452502" cy="3571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EBA86C25-CF6A-B8C8-62DA-3638DD8D9EFD}"/>
              </a:ext>
            </a:extLst>
          </p:cNvPr>
          <p:cNvSpPr txBox="1"/>
          <p:nvPr/>
        </p:nvSpPr>
        <p:spPr>
          <a:xfrm>
            <a:off x="9991202" y="1169712"/>
            <a:ext cx="1790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Limited Performance Test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Functional Health Check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Payload Heater On</a:t>
            </a: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59954A39-560C-8862-0E8F-487E85B24045}"/>
              </a:ext>
            </a:extLst>
          </p:cNvPr>
          <p:cNvSpPr/>
          <p:nvPr/>
        </p:nvSpPr>
        <p:spPr>
          <a:xfrm>
            <a:off x="9831046" y="1265627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F5FBBEC2-FEF4-FADE-3999-C1AA9AE429A4}"/>
              </a:ext>
            </a:extLst>
          </p:cNvPr>
          <p:cNvSpPr/>
          <p:nvPr/>
        </p:nvSpPr>
        <p:spPr>
          <a:xfrm>
            <a:off x="9831046" y="1446277"/>
            <a:ext cx="115912" cy="118872"/>
          </a:xfrm>
          <a:prstGeom prst="diamond">
            <a:avLst/>
          </a:prstGeom>
          <a:solidFill>
            <a:srgbClr val="70AD47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3211FBD-2A59-0C17-F82B-BA257ED1E2BB}"/>
              </a:ext>
            </a:extLst>
          </p:cNvPr>
          <p:cNvSpPr/>
          <p:nvPr/>
        </p:nvSpPr>
        <p:spPr>
          <a:xfrm>
            <a:off x="9726559" y="1622323"/>
            <a:ext cx="316261" cy="118872"/>
          </a:xfrm>
          <a:prstGeom prst="rect">
            <a:avLst/>
          </a:prstGeom>
          <a:solidFill>
            <a:srgbClr val="7030A0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FC209EE2-B795-E132-16AD-EB6405A9E98E}"/>
              </a:ext>
            </a:extLst>
          </p:cNvPr>
          <p:cNvSpPr/>
          <p:nvPr/>
        </p:nvSpPr>
        <p:spPr>
          <a:xfrm>
            <a:off x="2513392" y="3265415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8214FF40-859D-B8E4-9BB2-5AB802FD9D19}"/>
              </a:ext>
            </a:extLst>
          </p:cNvPr>
          <p:cNvSpPr/>
          <p:nvPr/>
        </p:nvSpPr>
        <p:spPr>
          <a:xfrm>
            <a:off x="3941527" y="2245318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68352339-88EC-C968-230E-C1D84CE47EC5}"/>
              </a:ext>
            </a:extLst>
          </p:cNvPr>
          <p:cNvSpPr/>
          <p:nvPr/>
        </p:nvSpPr>
        <p:spPr>
          <a:xfrm>
            <a:off x="4787101" y="4145403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8B1B4E14-8586-C469-5C21-4169D71995C2}"/>
              </a:ext>
            </a:extLst>
          </p:cNvPr>
          <p:cNvSpPr/>
          <p:nvPr/>
        </p:nvSpPr>
        <p:spPr>
          <a:xfrm>
            <a:off x="6472533" y="4145403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073B5F37-F510-A05C-BA1E-B70D84C71E35}"/>
              </a:ext>
            </a:extLst>
          </p:cNvPr>
          <p:cNvSpPr/>
          <p:nvPr/>
        </p:nvSpPr>
        <p:spPr>
          <a:xfrm>
            <a:off x="8111751" y="4145403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B4939C07-DE43-33A6-86BA-4084CF65FB77}"/>
              </a:ext>
            </a:extLst>
          </p:cNvPr>
          <p:cNvSpPr/>
          <p:nvPr/>
        </p:nvSpPr>
        <p:spPr>
          <a:xfrm>
            <a:off x="9766751" y="4145403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97645151-1ACE-F328-971A-6D8E23A14910}"/>
              </a:ext>
            </a:extLst>
          </p:cNvPr>
          <p:cNvSpPr/>
          <p:nvPr/>
        </p:nvSpPr>
        <p:spPr>
          <a:xfrm>
            <a:off x="10739101" y="3257153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1798777F-C563-0947-55EA-186F18DDB212}"/>
              </a:ext>
            </a:extLst>
          </p:cNvPr>
          <p:cNvSpPr/>
          <p:nvPr/>
        </p:nvSpPr>
        <p:spPr>
          <a:xfrm>
            <a:off x="5626129" y="2245318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DAD59251-0350-D30F-F553-75D3ACB7659C}"/>
              </a:ext>
            </a:extLst>
          </p:cNvPr>
          <p:cNvSpPr/>
          <p:nvPr/>
        </p:nvSpPr>
        <p:spPr>
          <a:xfrm>
            <a:off x="7290238" y="2245318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564471AA-65A4-599C-8953-80D56AB98113}"/>
              </a:ext>
            </a:extLst>
          </p:cNvPr>
          <p:cNvSpPr/>
          <p:nvPr/>
        </p:nvSpPr>
        <p:spPr>
          <a:xfrm>
            <a:off x="8960682" y="2245318"/>
            <a:ext cx="115912" cy="118872"/>
          </a:xfrm>
          <a:prstGeom prst="triangle">
            <a:avLst/>
          </a:prstGeom>
          <a:solidFill>
            <a:srgbClr val="ED7D31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62A1D87-79CC-2D87-7748-EB75B2768FEB}"/>
              </a:ext>
            </a:extLst>
          </p:cNvPr>
          <p:cNvSpPr/>
          <p:nvPr/>
        </p:nvSpPr>
        <p:spPr>
          <a:xfrm>
            <a:off x="9915837" y="4504994"/>
            <a:ext cx="695633" cy="118872"/>
          </a:xfrm>
          <a:prstGeom prst="rect">
            <a:avLst/>
          </a:prstGeom>
          <a:solidFill>
            <a:srgbClr val="7030A0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Diamond 54">
            <a:extLst>
              <a:ext uri="{FF2B5EF4-FFF2-40B4-BE49-F238E27FC236}">
                <a16:creationId xmlns:a16="http://schemas.microsoft.com/office/drawing/2014/main" id="{868390A8-C78A-86AA-5D65-3E2E8DB6E6EE}"/>
              </a:ext>
            </a:extLst>
          </p:cNvPr>
          <p:cNvSpPr/>
          <p:nvPr/>
        </p:nvSpPr>
        <p:spPr>
          <a:xfrm>
            <a:off x="10440652" y="4400870"/>
            <a:ext cx="115912" cy="118872"/>
          </a:xfrm>
          <a:prstGeom prst="diamond">
            <a:avLst/>
          </a:prstGeom>
          <a:solidFill>
            <a:srgbClr val="70AD47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593A142-55CF-DFF4-D4AB-F7503BA3DFB1}"/>
              </a:ext>
            </a:extLst>
          </p:cNvPr>
          <p:cNvSpPr txBox="1"/>
          <p:nvPr/>
        </p:nvSpPr>
        <p:spPr>
          <a:xfrm>
            <a:off x="768237" y="1718838"/>
            <a:ext cx="1614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Camera: Hot Non-Op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60°C ± 2°C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42CC46-53C0-DE93-1DC5-0F93F0F44E98}"/>
              </a:ext>
            </a:extLst>
          </p:cNvPr>
          <p:cNvSpPr txBox="1"/>
          <p:nvPr/>
        </p:nvSpPr>
        <p:spPr>
          <a:xfrm>
            <a:off x="723989" y="2127348"/>
            <a:ext cx="1614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Camera: Hot Op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55°C ± 2°C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D5D4501-F8C8-DA46-1823-0F01122D374A}"/>
              </a:ext>
            </a:extLst>
          </p:cNvPr>
          <p:cNvSpPr txBox="1"/>
          <p:nvPr/>
        </p:nvSpPr>
        <p:spPr>
          <a:xfrm>
            <a:off x="669083" y="3951884"/>
            <a:ext cx="1614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Camera: Cold Op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-10°C ± 2°C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4C9533A-D6DC-D66C-23F8-78E76363526A}"/>
              </a:ext>
            </a:extLst>
          </p:cNvPr>
          <p:cNvSpPr txBox="1"/>
          <p:nvPr/>
        </p:nvSpPr>
        <p:spPr>
          <a:xfrm>
            <a:off x="199103" y="4459399"/>
            <a:ext cx="2139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Cold Non-Op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Thermal switch wall &lt; -20°C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EE6D8A5-A229-008C-568C-6285AAF0DEB4}"/>
              </a:ext>
            </a:extLst>
          </p:cNvPr>
          <p:cNvCxnSpPr>
            <a:cxnSpLocks/>
          </p:cNvCxnSpPr>
          <p:nvPr/>
        </p:nvCxnSpPr>
        <p:spPr>
          <a:xfrm>
            <a:off x="2417529" y="2230570"/>
            <a:ext cx="850392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049EA1C-CFE7-766B-8F6A-E53D45E3C95C}"/>
              </a:ext>
            </a:extLst>
          </p:cNvPr>
          <p:cNvCxnSpPr>
            <a:cxnSpLocks/>
          </p:cNvCxnSpPr>
          <p:nvPr/>
        </p:nvCxnSpPr>
        <p:spPr>
          <a:xfrm>
            <a:off x="2326583" y="2375596"/>
            <a:ext cx="859536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30CAA8B-9A46-6497-354D-0887C0D6941B}"/>
              </a:ext>
            </a:extLst>
          </p:cNvPr>
          <p:cNvCxnSpPr>
            <a:cxnSpLocks/>
          </p:cNvCxnSpPr>
          <p:nvPr/>
        </p:nvCxnSpPr>
        <p:spPr>
          <a:xfrm>
            <a:off x="2326583" y="4279023"/>
            <a:ext cx="859536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7D173FA-F794-2FEE-C7F6-88B00B37C4A5}"/>
              </a:ext>
            </a:extLst>
          </p:cNvPr>
          <p:cNvCxnSpPr>
            <a:cxnSpLocks/>
          </p:cNvCxnSpPr>
          <p:nvPr/>
        </p:nvCxnSpPr>
        <p:spPr>
          <a:xfrm>
            <a:off x="2419994" y="4549408"/>
            <a:ext cx="850392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3418354-5073-7E7B-5E36-ACB44518108D}"/>
              </a:ext>
            </a:extLst>
          </p:cNvPr>
          <p:cNvCxnSpPr>
            <a:cxnSpLocks/>
          </p:cNvCxnSpPr>
          <p:nvPr/>
        </p:nvCxnSpPr>
        <p:spPr>
          <a:xfrm>
            <a:off x="2326583" y="3399036"/>
            <a:ext cx="859536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1AC0EFC4-13D5-57BF-40C7-B1B548BA7D7A}"/>
              </a:ext>
            </a:extLst>
          </p:cNvPr>
          <p:cNvSpPr txBox="1"/>
          <p:nvPr/>
        </p:nvSpPr>
        <p:spPr>
          <a:xfrm>
            <a:off x="723988" y="3115696"/>
            <a:ext cx="1614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Ambient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5°C ≤ T ≤ 30°C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40FCF98-8889-A652-1F9B-3A1369454331}"/>
              </a:ext>
            </a:extLst>
          </p:cNvPr>
          <p:cNvCxnSpPr>
            <a:cxnSpLocks/>
          </p:cNvCxnSpPr>
          <p:nvPr/>
        </p:nvCxnSpPr>
        <p:spPr>
          <a:xfrm>
            <a:off x="2338937" y="2085547"/>
            <a:ext cx="76138" cy="137649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F90062E-9F2A-2691-EDE5-AE0476B4A173}"/>
              </a:ext>
            </a:extLst>
          </p:cNvPr>
          <p:cNvCxnSpPr>
            <a:cxnSpLocks/>
            <a:endCxn id="59" idx="3"/>
          </p:cNvCxnSpPr>
          <p:nvPr/>
        </p:nvCxnSpPr>
        <p:spPr>
          <a:xfrm flipH="1">
            <a:off x="2338938" y="4549408"/>
            <a:ext cx="76137" cy="140824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29B4207-4232-D365-73F4-2C31033F9D4F}"/>
              </a:ext>
            </a:extLst>
          </p:cNvPr>
          <p:cNvSpPr txBox="1"/>
          <p:nvPr/>
        </p:nvSpPr>
        <p:spPr>
          <a:xfrm>
            <a:off x="294968" y="5207726"/>
            <a:ext cx="11562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6"/>
                </a:solidFill>
                <a:latin typeface="+mj-lt"/>
              </a:rPr>
              <a:t>Originally planned to run cold non-op point after first hot op point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6"/>
                </a:solidFill>
                <a:latin typeface="+mj-lt"/>
              </a:rPr>
              <a:t>Struggled to reach cold non-op temps with chamber set up, proceeded with operational points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6"/>
                </a:solidFill>
                <a:latin typeface="+mj-lt"/>
              </a:rPr>
              <a:t>Had to shut down and install chamber’s liquid nitrogen chiller plate to achieve cold non-op and demonstrate heater system functionality</a:t>
            </a:r>
          </a:p>
        </p:txBody>
      </p:sp>
    </p:spTree>
    <p:extLst>
      <p:ext uri="{BB962C8B-B14F-4D97-AF65-F5344CB8AC3E}">
        <p14:creationId xmlns:p14="http://schemas.microsoft.com/office/powerpoint/2010/main" val="4223686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Protoflight Testing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8" name="Picture 7" descr="A picture containing plastic&#10;&#10;AI-generated content may be incorrect.">
            <a:extLst>
              <a:ext uri="{FF2B5EF4-FFF2-40B4-BE49-F238E27FC236}">
                <a16:creationId xmlns:a16="http://schemas.microsoft.com/office/drawing/2014/main" id="{2169099C-5A30-BBAC-9A70-F3C3694E3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936" y="1006927"/>
            <a:ext cx="5184504" cy="38883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37D0D5-DE87-E676-07CB-A966E3F7AB4F}"/>
              </a:ext>
            </a:extLst>
          </p:cNvPr>
          <p:cNvSpPr txBox="1"/>
          <p:nvPr/>
        </p:nvSpPr>
        <p:spPr>
          <a:xfrm>
            <a:off x="6336936" y="5092376"/>
            <a:ext cx="5184504" cy="98488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0" u="sng" dirty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Payload installed in chamber upside down</a:t>
            </a:r>
            <a:r>
              <a:rPr lang="en-US" sz="1600" b="0" dirty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Baseplate made of insulating ULTEM, i.e. limited conduction through cold plate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Mounted via same fittings as lander mounting brackets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17889E-31A6-533A-1B2C-02374ABF5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55" y="2001573"/>
            <a:ext cx="4482449" cy="28642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B8F913-DD9D-9DA7-EAA8-DE6EDC74CCDA}"/>
              </a:ext>
            </a:extLst>
          </p:cNvPr>
          <p:cNvSpPr txBox="1"/>
          <p:nvPr/>
        </p:nvSpPr>
        <p:spPr>
          <a:xfrm>
            <a:off x="3450807" y="1330723"/>
            <a:ext cx="266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u="sng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Camera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Storage: -30 to 60C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Operating: -30 to 45C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BCA57-7D51-DAB9-A296-C813B3FA258F}"/>
              </a:ext>
            </a:extLst>
          </p:cNvPr>
          <p:cNvSpPr txBox="1"/>
          <p:nvPr/>
        </p:nvSpPr>
        <p:spPr>
          <a:xfrm>
            <a:off x="788887" y="1539360"/>
            <a:ext cx="2661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u="sng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Lens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-10 to 50C (TBD)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39945A-B880-1E4C-DC0C-16AF1D8DAE05}"/>
              </a:ext>
            </a:extLst>
          </p:cNvPr>
          <p:cNvSpPr txBox="1"/>
          <p:nvPr/>
        </p:nvSpPr>
        <p:spPr>
          <a:xfrm>
            <a:off x="5279465" y="3892704"/>
            <a:ext cx="1563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u="sng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HVPS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-40 to 70C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266891-6C32-6C13-B4DC-673B68A16C0A}"/>
              </a:ext>
            </a:extLst>
          </p:cNvPr>
          <p:cNvSpPr txBox="1"/>
          <p:nvPr/>
        </p:nvSpPr>
        <p:spPr>
          <a:xfrm>
            <a:off x="40623" y="3305835"/>
            <a:ext cx="1365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u="sng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LEDs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-40 to 95C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C6543F-6241-2E01-B502-9CBD3A6B2E1E}"/>
              </a:ext>
            </a:extLst>
          </p:cNvPr>
          <p:cNvCxnSpPr>
            <a:cxnSpLocks/>
          </p:cNvCxnSpPr>
          <p:nvPr/>
        </p:nvCxnSpPr>
        <p:spPr>
          <a:xfrm>
            <a:off x="1720306" y="1952536"/>
            <a:ext cx="1130844" cy="837547"/>
          </a:xfrm>
          <a:prstGeom prst="straightConnector1">
            <a:avLst/>
          </a:prstGeom>
          <a:noFill/>
          <a:ln w="190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1A7B1A0-304F-D440-DD7E-D63F04407DB7}"/>
              </a:ext>
            </a:extLst>
          </p:cNvPr>
          <p:cNvCxnSpPr>
            <a:cxnSpLocks/>
          </p:cNvCxnSpPr>
          <p:nvPr/>
        </p:nvCxnSpPr>
        <p:spPr>
          <a:xfrm flipH="1">
            <a:off x="3399465" y="1952536"/>
            <a:ext cx="531185" cy="792410"/>
          </a:xfrm>
          <a:prstGeom prst="straightConnector1">
            <a:avLst/>
          </a:prstGeom>
          <a:noFill/>
          <a:ln w="190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F9C438-F0F4-EDDF-DF10-58862178AC00}"/>
              </a:ext>
            </a:extLst>
          </p:cNvPr>
          <p:cNvCxnSpPr>
            <a:cxnSpLocks/>
          </p:cNvCxnSpPr>
          <p:nvPr/>
        </p:nvCxnSpPr>
        <p:spPr>
          <a:xfrm flipH="1" flipV="1">
            <a:off x="3610043" y="3328193"/>
            <a:ext cx="1749357" cy="699801"/>
          </a:xfrm>
          <a:prstGeom prst="straightConnector1">
            <a:avLst/>
          </a:prstGeom>
          <a:noFill/>
          <a:ln w="190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935C1B9-9AE1-65DC-59B6-C0B1B3BEA48D}"/>
              </a:ext>
            </a:extLst>
          </p:cNvPr>
          <p:cNvCxnSpPr>
            <a:cxnSpLocks/>
          </p:cNvCxnSpPr>
          <p:nvPr/>
        </p:nvCxnSpPr>
        <p:spPr>
          <a:xfrm>
            <a:off x="1026755" y="3585156"/>
            <a:ext cx="1227495" cy="0"/>
          </a:xfrm>
          <a:prstGeom prst="straightConnector1">
            <a:avLst/>
          </a:prstGeom>
          <a:noFill/>
          <a:ln w="190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BE48505-4391-30A8-AAB1-31DB9BAC25A4}"/>
              </a:ext>
            </a:extLst>
          </p:cNvPr>
          <p:cNvSpPr txBox="1"/>
          <p:nvPr/>
        </p:nvSpPr>
        <p:spPr>
          <a:xfrm>
            <a:off x="914400" y="927100"/>
            <a:ext cx="4594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+mj-lt"/>
              </a:rPr>
              <a:t>Manufacturers’ Limits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75161F-C17A-0283-F12B-D255485FE68D}"/>
              </a:ext>
            </a:extLst>
          </p:cNvPr>
          <p:cNvSpPr txBox="1"/>
          <p:nvPr/>
        </p:nvSpPr>
        <p:spPr>
          <a:xfrm>
            <a:off x="670560" y="5090651"/>
            <a:ext cx="5101590" cy="58477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Performed TVAC tests on camera and lens below manufacturers’ limits to -40C</a:t>
            </a:r>
          </a:p>
        </p:txBody>
      </p:sp>
    </p:spTree>
    <p:extLst>
      <p:ext uri="{BB962C8B-B14F-4D97-AF65-F5344CB8AC3E}">
        <p14:creationId xmlns:p14="http://schemas.microsoft.com/office/powerpoint/2010/main" val="1713121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Protoflight Testing – Completed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D93D15-F6A3-084D-3922-8425D1824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704" y="906983"/>
            <a:ext cx="6570191" cy="4771889"/>
          </a:xfrm>
          <a:prstGeom prst="rect">
            <a:avLst/>
          </a:prstGeom>
          <a:noFill/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3DCD1F-8BE6-F7AD-368E-0AFD8EE01D32}"/>
              </a:ext>
            </a:extLst>
          </p:cNvPr>
          <p:cNvCxnSpPr/>
          <p:nvPr/>
        </p:nvCxnSpPr>
        <p:spPr bwMode="auto">
          <a:xfrm flipV="1">
            <a:off x="4704806" y="1681638"/>
            <a:ext cx="226423" cy="178525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9D15F5-EFBC-BE73-5769-A959B7B7A438}"/>
              </a:ext>
            </a:extLst>
          </p:cNvPr>
          <p:cNvCxnSpPr>
            <a:cxnSpLocks/>
          </p:cNvCxnSpPr>
          <p:nvPr/>
        </p:nvCxnSpPr>
        <p:spPr bwMode="auto">
          <a:xfrm>
            <a:off x="4931229" y="1694700"/>
            <a:ext cx="32221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F1FB80-87F5-EB12-93AD-9C259A2212D1}"/>
              </a:ext>
            </a:extLst>
          </p:cNvPr>
          <p:cNvCxnSpPr>
            <a:cxnSpLocks/>
          </p:cNvCxnSpPr>
          <p:nvPr/>
        </p:nvCxnSpPr>
        <p:spPr bwMode="auto">
          <a:xfrm>
            <a:off x="5353595" y="1925477"/>
            <a:ext cx="32221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8BB513-DDEF-8A4B-2F0E-87B87A3C4192}"/>
              </a:ext>
            </a:extLst>
          </p:cNvPr>
          <p:cNvCxnSpPr>
            <a:cxnSpLocks/>
          </p:cNvCxnSpPr>
          <p:nvPr/>
        </p:nvCxnSpPr>
        <p:spPr bwMode="auto">
          <a:xfrm>
            <a:off x="5253446" y="1694700"/>
            <a:ext cx="100149" cy="23077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78C2C10-950A-E541-5271-0D905FF8C401}"/>
              </a:ext>
            </a:extLst>
          </p:cNvPr>
          <p:cNvCxnSpPr>
            <a:cxnSpLocks/>
          </p:cNvCxnSpPr>
          <p:nvPr/>
        </p:nvCxnSpPr>
        <p:spPr bwMode="auto">
          <a:xfrm>
            <a:off x="5675812" y="1925477"/>
            <a:ext cx="388438" cy="284806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131655C-B9C3-A796-408B-E2B1F7A8D3E5}"/>
              </a:ext>
            </a:extLst>
          </p:cNvPr>
          <p:cNvCxnSpPr>
            <a:cxnSpLocks/>
          </p:cNvCxnSpPr>
          <p:nvPr/>
        </p:nvCxnSpPr>
        <p:spPr bwMode="auto">
          <a:xfrm flipH="1">
            <a:off x="6064250" y="4767194"/>
            <a:ext cx="60325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0690CD7-0D1A-DA12-9AC0-325F9A12EF4E}"/>
              </a:ext>
            </a:extLst>
          </p:cNvPr>
          <p:cNvCxnSpPr>
            <a:cxnSpLocks/>
          </p:cNvCxnSpPr>
          <p:nvPr/>
        </p:nvCxnSpPr>
        <p:spPr bwMode="auto">
          <a:xfrm flipH="1">
            <a:off x="7378700" y="4767194"/>
            <a:ext cx="32385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D29B03-DD7A-7EC4-65F9-E575DBC0BDA3}"/>
              </a:ext>
            </a:extLst>
          </p:cNvPr>
          <p:cNvCxnSpPr>
            <a:cxnSpLocks/>
          </p:cNvCxnSpPr>
          <p:nvPr/>
        </p:nvCxnSpPr>
        <p:spPr bwMode="auto">
          <a:xfrm flipH="1">
            <a:off x="8572500" y="4767194"/>
            <a:ext cx="32385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688569A-6840-EB5B-9C28-C91D09C8EA55}"/>
              </a:ext>
            </a:extLst>
          </p:cNvPr>
          <p:cNvCxnSpPr>
            <a:cxnSpLocks/>
          </p:cNvCxnSpPr>
          <p:nvPr/>
        </p:nvCxnSpPr>
        <p:spPr bwMode="auto">
          <a:xfrm flipH="1">
            <a:off x="9658350" y="4767194"/>
            <a:ext cx="32385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FB8DEC2-4E4F-A2DA-886C-1C93F71EA4B8}"/>
              </a:ext>
            </a:extLst>
          </p:cNvPr>
          <p:cNvCxnSpPr>
            <a:cxnSpLocks/>
          </p:cNvCxnSpPr>
          <p:nvPr/>
        </p:nvCxnSpPr>
        <p:spPr bwMode="auto">
          <a:xfrm flipH="1">
            <a:off x="6668862" y="1895360"/>
            <a:ext cx="157388" cy="28781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8D7ED00-FF8D-E444-6E72-81F86634A95F}"/>
              </a:ext>
            </a:extLst>
          </p:cNvPr>
          <p:cNvCxnSpPr>
            <a:cxnSpLocks/>
          </p:cNvCxnSpPr>
          <p:nvPr/>
        </p:nvCxnSpPr>
        <p:spPr bwMode="auto">
          <a:xfrm>
            <a:off x="6826250" y="1904793"/>
            <a:ext cx="32221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637C8A7-D0AB-52C9-52A2-95B4286E3596}"/>
              </a:ext>
            </a:extLst>
          </p:cNvPr>
          <p:cNvCxnSpPr>
            <a:cxnSpLocks/>
          </p:cNvCxnSpPr>
          <p:nvPr/>
        </p:nvCxnSpPr>
        <p:spPr bwMode="auto">
          <a:xfrm>
            <a:off x="7148467" y="1904793"/>
            <a:ext cx="228555" cy="286240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9C75F99-8526-2E94-D76B-5444E8C5FAA8}"/>
              </a:ext>
            </a:extLst>
          </p:cNvPr>
          <p:cNvCxnSpPr>
            <a:cxnSpLocks/>
          </p:cNvCxnSpPr>
          <p:nvPr/>
        </p:nvCxnSpPr>
        <p:spPr bwMode="auto">
          <a:xfrm flipH="1">
            <a:off x="7700917" y="1904793"/>
            <a:ext cx="369933" cy="285296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78CD026-C2FA-91CA-0A67-12A0B70E9B99}"/>
              </a:ext>
            </a:extLst>
          </p:cNvPr>
          <p:cNvCxnSpPr>
            <a:cxnSpLocks/>
          </p:cNvCxnSpPr>
          <p:nvPr/>
        </p:nvCxnSpPr>
        <p:spPr bwMode="auto">
          <a:xfrm flipV="1">
            <a:off x="8070850" y="1895360"/>
            <a:ext cx="279400" cy="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C0ACF5B-BA7B-8F7A-9FF2-938F6BB30BE9}"/>
              </a:ext>
            </a:extLst>
          </p:cNvPr>
          <p:cNvCxnSpPr>
            <a:cxnSpLocks/>
          </p:cNvCxnSpPr>
          <p:nvPr/>
        </p:nvCxnSpPr>
        <p:spPr bwMode="auto">
          <a:xfrm>
            <a:off x="8350250" y="1885927"/>
            <a:ext cx="222250" cy="287183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A1EFFF0-B556-0776-4042-BBFC778B93E5}"/>
              </a:ext>
            </a:extLst>
          </p:cNvPr>
          <p:cNvCxnSpPr>
            <a:cxnSpLocks/>
          </p:cNvCxnSpPr>
          <p:nvPr/>
        </p:nvCxnSpPr>
        <p:spPr bwMode="auto">
          <a:xfrm>
            <a:off x="9124950" y="1919126"/>
            <a:ext cx="32221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603FED0-2A10-0F2B-694C-6EF852A1D3C8}"/>
              </a:ext>
            </a:extLst>
          </p:cNvPr>
          <p:cNvCxnSpPr>
            <a:cxnSpLocks/>
          </p:cNvCxnSpPr>
          <p:nvPr/>
        </p:nvCxnSpPr>
        <p:spPr bwMode="auto">
          <a:xfrm flipH="1">
            <a:off x="8859322" y="1919126"/>
            <a:ext cx="265628" cy="285441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03AF303-95EF-DDC7-4E7E-6C36C1393607}"/>
              </a:ext>
            </a:extLst>
          </p:cNvPr>
          <p:cNvCxnSpPr>
            <a:cxnSpLocks/>
          </p:cNvCxnSpPr>
          <p:nvPr/>
        </p:nvCxnSpPr>
        <p:spPr bwMode="auto">
          <a:xfrm>
            <a:off x="9442450" y="1919126"/>
            <a:ext cx="222250" cy="287183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6D160BC-8535-CD4A-BBFD-AA0ADCC736F5}"/>
              </a:ext>
            </a:extLst>
          </p:cNvPr>
          <p:cNvCxnSpPr>
            <a:cxnSpLocks/>
          </p:cNvCxnSpPr>
          <p:nvPr/>
        </p:nvCxnSpPr>
        <p:spPr bwMode="auto">
          <a:xfrm flipH="1">
            <a:off x="10166350" y="5192644"/>
            <a:ext cx="32385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9E32E85-A51A-A443-DA74-6EB33F361F6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9963150" y="4767194"/>
            <a:ext cx="203200" cy="42545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EA35537-862F-81CA-FDE3-6C1661A1D3DA}"/>
              </a:ext>
            </a:extLst>
          </p:cNvPr>
          <p:cNvSpPr txBox="1"/>
          <p:nvPr/>
        </p:nvSpPr>
        <p:spPr>
          <a:xfrm>
            <a:off x="10824690" y="4635759"/>
            <a:ext cx="131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dirty="0">
                <a:solidFill>
                  <a:schemeClr val="accent6"/>
                </a:solidFill>
                <a:latin typeface="+mj-lt"/>
              </a:rPr>
              <a:t>Switches turned on/off at</a:t>
            </a:r>
          </a:p>
          <a:p>
            <a:pPr algn="l"/>
            <a:r>
              <a:rPr lang="en-US" sz="1200" b="0" dirty="0">
                <a:solidFill>
                  <a:schemeClr val="accent6"/>
                </a:solidFill>
                <a:latin typeface="+mj-lt"/>
              </a:rPr>
              <a:t>~-17C and -10C</a:t>
            </a:r>
          </a:p>
        </p:txBody>
      </p:sp>
      <p:pic>
        <p:nvPicPr>
          <p:cNvPr id="7" name="Picture 6" descr="A picture containing text, table&#10;&#10;AI-generated content may be incorrect.">
            <a:extLst>
              <a:ext uri="{FF2B5EF4-FFF2-40B4-BE49-F238E27FC236}">
                <a16:creationId xmlns:a16="http://schemas.microsoft.com/office/drawing/2014/main" id="{1E44ED19-C872-B3AD-FC16-A19CA5560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b="14167"/>
          <a:stretch/>
        </p:blipFill>
        <p:spPr>
          <a:xfrm>
            <a:off x="260536" y="1542765"/>
            <a:ext cx="3902343" cy="22682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B035B4-1101-6922-2FD3-DDFF1988B103}"/>
              </a:ext>
            </a:extLst>
          </p:cNvPr>
          <p:cNvSpPr txBox="1"/>
          <p:nvPr/>
        </p:nvSpPr>
        <p:spPr>
          <a:xfrm>
            <a:off x="272475" y="1195056"/>
            <a:ext cx="3051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EDS TVAC Feb 2023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031269-DE74-15E1-A011-A1DAA4BDFADF}"/>
              </a:ext>
            </a:extLst>
          </p:cNvPr>
          <p:cNvSpPr txBox="1"/>
          <p:nvPr/>
        </p:nvSpPr>
        <p:spPr>
          <a:xfrm>
            <a:off x="282882" y="5698703"/>
            <a:ext cx="115627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chemeClr val="accent6"/>
                </a:solidFill>
                <a:latin typeface="+mj-lt"/>
              </a:rPr>
              <a:t>Originally planned to run cold non-op point after first hot op point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chemeClr val="accent6"/>
                </a:solidFill>
                <a:latin typeface="+mj-lt"/>
              </a:rPr>
              <a:t>Struggled to reach cold non-op temps with chamber set up, proceeded with operational points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chemeClr val="accent6"/>
                </a:solidFill>
                <a:latin typeface="+mj-lt"/>
              </a:rPr>
              <a:t>Had to shut down and install chamber’s liquid nitrogen chiller plate to achieve cold non-op and demonstrate heater system functionality</a:t>
            </a:r>
          </a:p>
        </p:txBody>
      </p:sp>
    </p:spTree>
    <p:extLst>
      <p:ext uri="{BB962C8B-B14F-4D97-AF65-F5344CB8AC3E}">
        <p14:creationId xmlns:p14="http://schemas.microsoft.com/office/powerpoint/2010/main" val="372954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1D216-A53F-C251-F78F-D3BF4B403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Flight MLI Installation – Lessons Learned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7BCF8-8EA7-61B9-53CA-28C1E1AFC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B2E55-4EB8-4844-3247-0315AECF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Picture 6" descr="A picture containing text&#10;&#10;AI-generated content may be incorrect.">
            <a:extLst>
              <a:ext uri="{FF2B5EF4-FFF2-40B4-BE49-F238E27FC236}">
                <a16:creationId xmlns:a16="http://schemas.microsoft.com/office/drawing/2014/main" id="{6D65E375-9D67-D639-713B-DF2759075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8328" y="1481737"/>
            <a:ext cx="3219910" cy="2414932"/>
          </a:xfrm>
          <a:prstGeom prst="rect">
            <a:avLst/>
          </a:prstGeom>
        </p:spPr>
      </p:pic>
      <p:pic>
        <p:nvPicPr>
          <p:cNvPr id="9" name="Picture 8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36896A7A-3177-D84E-B65F-F9A743C24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985" y="2648280"/>
            <a:ext cx="2414933" cy="321991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240EB-EB98-B664-0D77-3AF32FC37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30" y="1199281"/>
            <a:ext cx="5788815" cy="5024258"/>
          </a:xfrm>
        </p:spPr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</a:rPr>
              <a:t>Ran into a few issues during flight MLI installation that required real-time problem solving and discussions with MLI manufacturer: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457200" algn="l"/>
              </a:tabLst>
            </a:pPr>
            <a:r>
              <a:rPr lang="en-US" sz="1400" dirty="0">
                <a:solidFill>
                  <a:schemeClr val="tx1"/>
                </a:solidFill>
              </a:rPr>
              <a:t>Missing holes for clearance of lander interface bracket bolts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457200" algn="l"/>
              </a:tabLst>
            </a:pPr>
            <a:r>
              <a:rPr lang="en-US" sz="1400" dirty="0">
                <a:solidFill>
                  <a:schemeClr val="tx1"/>
                </a:solidFill>
              </a:rPr>
              <a:t>Weak close-out tape adhesive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endParaRPr lang="en-US" sz="1600" dirty="0">
              <a:ea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en-US" sz="1600" b="1" u="sng" dirty="0">
                <a:effectLst/>
                <a:ea typeface="Times New Roman" panose="02020603050405020304" pitchFamily="18" charset="0"/>
              </a:rPr>
              <a:t>Lessons Learned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</a:rPr>
              <a:t>Be sure to check tape expiration date and make sure it aligns with install date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914400" algn="l"/>
              </a:tabLst>
            </a:pPr>
            <a:r>
              <a:rPr lang="en-US" sz="1400" dirty="0">
                <a:effectLst/>
                <a:ea typeface="Times New Roman" panose="02020603050405020304" pitchFamily="18" charset="0"/>
              </a:rPr>
              <a:t>Add “check expiration tape” to pre-check list</a:t>
            </a:r>
            <a:endParaRPr lang="en-US" sz="18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</a:rPr>
              <a:t>Have conversation with technical expert(s) on MLI installation to get tips before installation date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914400" algn="l"/>
              </a:tabLst>
            </a:pPr>
            <a:r>
              <a:rPr lang="en-US" sz="1400" dirty="0">
                <a:effectLst/>
                <a:ea typeface="Times New Roman" panose="02020603050405020304" pitchFamily="18" charset="0"/>
              </a:rPr>
              <a:t>I.e. increase communication with MLI supplier</a:t>
            </a:r>
            <a:endParaRPr lang="en-US" sz="18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</a:rPr>
              <a:t>Make sure to have the right flight hardware (including mounting bolts) during blanket fit check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</a:rPr>
              <a:t>Electrically conductive close-out tape might not have the best adhesion, may need a “striped” tape for combination of conductivity and adhesion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"/>
              <a:tabLst>
                <a:tab pos="457200" algn="l"/>
              </a:tabLst>
            </a:pPr>
            <a:r>
              <a:rPr lang="en-US" sz="1600" dirty="0">
                <a:effectLst/>
                <a:ea typeface="Times New Roman" panose="02020603050405020304" pitchFamily="18" charset="0"/>
              </a:rPr>
              <a:t>Do a dry run of the MLI installation procedure beforehand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endParaRPr lang="en-US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A95496-E21D-7033-9477-87F2FF15A48B}"/>
              </a:ext>
            </a:extLst>
          </p:cNvPr>
          <p:cNvSpPr txBox="1"/>
          <p:nvPr/>
        </p:nvSpPr>
        <p:spPr>
          <a:xfrm>
            <a:off x="9493572" y="1530643"/>
            <a:ext cx="20888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Electrically conductive </a:t>
            </a:r>
            <a:r>
              <a:rPr lang="en-US" sz="1400" b="0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Stamet</a:t>
            </a:r>
            <a:r>
              <a:rPr lang="en-US" sz="1400" b="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tape did not stay adhered to MLI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77A9B5-DC3F-950F-2B76-21E31C7A2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17" y="4450921"/>
            <a:ext cx="2002866" cy="16356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FF93CA-2F65-CA61-8606-BEF1015D9A2D}"/>
              </a:ext>
            </a:extLst>
          </p:cNvPr>
          <p:cNvSpPr txBox="1"/>
          <p:nvPr/>
        </p:nvSpPr>
        <p:spPr>
          <a:xfrm>
            <a:off x="6804451" y="6026514"/>
            <a:ext cx="2212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X-cuts made &amp; closed out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4995CF-5F96-3FA5-8C73-B7194E3A3B78}"/>
              </a:ext>
            </a:extLst>
          </p:cNvPr>
          <p:cNvSpPr txBox="1"/>
          <p:nvPr/>
        </p:nvSpPr>
        <p:spPr>
          <a:xfrm>
            <a:off x="9441985" y="5877580"/>
            <a:ext cx="208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“Striped” adhesive worked much better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ED31BB-B2A9-A4E0-F6C2-CA3395D4D3BB}"/>
              </a:ext>
            </a:extLst>
          </p:cNvPr>
          <p:cNvCxnSpPr>
            <a:cxnSpLocks/>
            <a:stCxn id="10" idx="1"/>
          </p:cNvCxnSpPr>
          <p:nvPr/>
        </p:nvCxnSpPr>
        <p:spPr bwMode="auto">
          <a:xfrm flipH="1">
            <a:off x="8339328" y="1899975"/>
            <a:ext cx="1154244" cy="72468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71C1FD8-3743-8456-6956-1A33F472F372}"/>
              </a:ext>
            </a:extLst>
          </p:cNvPr>
          <p:cNvCxnSpPr>
            <a:cxnSpLocks/>
          </p:cNvCxnSpPr>
          <p:nvPr/>
        </p:nvCxnSpPr>
        <p:spPr bwMode="auto">
          <a:xfrm flipV="1">
            <a:off x="10330163" y="4608871"/>
            <a:ext cx="319288" cy="125931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11842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Flight Actuals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6B6AC5-347D-9F74-F91E-DDFA2C9E1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57" y="831105"/>
            <a:ext cx="11967485" cy="54624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3CDE02B-A50A-2A54-BE61-25012BB198EA}"/>
              </a:ext>
            </a:extLst>
          </p:cNvPr>
          <p:cNvSpPr txBox="1"/>
          <p:nvPr/>
        </p:nvSpPr>
        <p:spPr>
          <a:xfrm>
            <a:off x="1371599" y="1719618"/>
            <a:ext cx="1323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~18 deg warmer than predictions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0FC8AA9-8721-3DF2-93B6-2345A7285834}"/>
              </a:ext>
            </a:extLst>
          </p:cNvPr>
          <p:cNvCxnSpPr/>
          <p:nvPr/>
        </p:nvCxnSpPr>
        <p:spPr bwMode="auto">
          <a:xfrm>
            <a:off x="880281" y="3210636"/>
            <a:ext cx="848208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E0000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1910E27-D383-A093-5505-78FCDC63D27E}"/>
              </a:ext>
            </a:extLst>
          </p:cNvPr>
          <p:cNvSpPr txBox="1"/>
          <p:nvPr/>
        </p:nvSpPr>
        <p:spPr>
          <a:xfrm>
            <a:off x="7119581" y="3185699"/>
            <a:ext cx="224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Peak measured internal camera temp during TVAC</a:t>
            </a:r>
          </a:p>
        </p:txBody>
      </p:sp>
    </p:spTree>
    <p:extLst>
      <p:ext uri="{BB962C8B-B14F-4D97-AF65-F5344CB8AC3E}">
        <p14:creationId xmlns:p14="http://schemas.microsoft.com/office/powerpoint/2010/main" val="258445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EDS Payload Thermal Design Overview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391D80D7-4E50-BB0D-27F2-D256E33ABB41}"/>
              </a:ext>
            </a:extLst>
          </p:cNvPr>
          <p:cNvSpPr txBox="1">
            <a:spLocks/>
          </p:cNvSpPr>
          <p:nvPr/>
        </p:nvSpPr>
        <p:spPr>
          <a:xfrm>
            <a:off x="274534" y="839490"/>
            <a:ext cx="6166637" cy="58661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accent2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b="0" kern="0" dirty="0"/>
              <a:t>Transit &amp; Descent</a:t>
            </a:r>
          </a:p>
          <a:p>
            <a:pPr lvl="1"/>
            <a:r>
              <a:rPr lang="en-US" sz="1400" b="0" kern="0" dirty="0"/>
              <a:t>Two Minco HK6903 </a:t>
            </a:r>
            <a:r>
              <a:rPr lang="en-US" sz="1400" b="0" kern="0" dirty="0" err="1"/>
              <a:t>Thermofoil</a:t>
            </a:r>
            <a:r>
              <a:rPr lang="en-US" sz="1400" b="0" kern="0" baseline="-25000" dirty="0" err="1"/>
              <a:t>TM</a:t>
            </a:r>
            <a:r>
              <a:rPr lang="en-US" sz="1400" b="0" kern="0" dirty="0"/>
              <a:t> Heaters</a:t>
            </a:r>
          </a:p>
          <a:p>
            <a:pPr lvl="2"/>
            <a:r>
              <a:rPr lang="en-US" sz="1200" b="0" kern="0" dirty="0"/>
              <a:t>4” x 0.5”, 16W each, 10W/in</a:t>
            </a:r>
            <a:r>
              <a:rPr lang="en-US" sz="1200" b="0" kern="0" baseline="30000" dirty="0"/>
              <a:t>2</a:t>
            </a:r>
            <a:r>
              <a:rPr lang="en-US" sz="1200" b="0" kern="0" dirty="0"/>
              <a:t> density</a:t>
            </a:r>
          </a:p>
          <a:p>
            <a:pPr lvl="1"/>
            <a:r>
              <a:rPr lang="en-US" sz="1400" b="0" kern="0" dirty="0"/>
              <a:t>Two Honeywell 700 series thermal switches to heaters</a:t>
            </a:r>
          </a:p>
          <a:p>
            <a:pPr lvl="2"/>
            <a:r>
              <a:rPr lang="en-US" sz="1200" b="0" kern="0" dirty="0"/>
              <a:t>Opted to wire heaters/switches in parallel in case one failed</a:t>
            </a:r>
          </a:p>
          <a:p>
            <a:pPr lvl="1"/>
            <a:r>
              <a:rPr lang="en-US" sz="1400" b="0" kern="0" dirty="0"/>
              <a:t>MLI</a:t>
            </a:r>
          </a:p>
          <a:p>
            <a:pPr lvl="2"/>
            <a:r>
              <a:rPr lang="en-US" sz="1200" b="0" kern="0" dirty="0"/>
              <a:t>Double aluminized Kapton on engine-facing side (low </a:t>
            </a:r>
            <a:r>
              <a:rPr lang="el-GR" sz="1200" b="0" kern="0" dirty="0"/>
              <a:t>ε</a:t>
            </a:r>
            <a:r>
              <a:rPr lang="en-US" sz="1200" b="0" kern="0" dirty="0"/>
              <a:t>)</a:t>
            </a:r>
          </a:p>
          <a:p>
            <a:pPr lvl="2"/>
            <a:r>
              <a:rPr lang="en-US" sz="1200" b="0" kern="0" dirty="0" err="1"/>
              <a:t>StaMet</a:t>
            </a:r>
            <a:r>
              <a:rPr lang="en-US" sz="1200" b="0" kern="0" dirty="0"/>
              <a:t> Black Kapton MLI on rest of insulated surfaces</a:t>
            </a:r>
          </a:p>
          <a:p>
            <a:pPr lvl="1"/>
            <a:r>
              <a:rPr lang="en-US" sz="1400" b="0" kern="0" dirty="0"/>
              <a:t>Foil</a:t>
            </a:r>
          </a:p>
          <a:p>
            <a:pPr lvl="2"/>
            <a:r>
              <a:rPr lang="en-US" sz="1200" b="0" kern="0" dirty="0"/>
              <a:t>Baseplate ribs, </a:t>
            </a:r>
            <a:r>
              <a:rPr lang="en-US" sz="1200" b="0" kern="0" dirty="0" err="1"/>
              <a:t>reduster</a:t>
            </a:r>
            <a:r>
              <a:rPr lang="en-US" sz="1200" b="0" kern="0" dirty="0"/>
              <a:t> PCBs, engine-side LED enclosure, backside of added flat plate radiator</a:t>
            </a:r>
          </a:p>
          <a:p>
            <a:r>
              <a:rPr lang="en-US" sz="1600" b="0" kern="0" dirty="0"/>
              <a:t>Hot Lunar Day Ops</a:t>
            </a:r>
          </a:p>
          <a:p>
            <a:pPr lvl="1"/>
            <a:r>
              <a:rPr lang="en-US" sz="1400" b="0" kern="0" dirty="0"/>
              <a:t>Passive flat plate radiators, </a:t>
            </a:r>
            <a:r>
              <a:rPr lang="en-US" sz="1400" b="0" kern="0" dirty="0" err="1"/>
              <a:t>AgFEP</a:t>
            </a:r>
            <a:r>
              <a:rPr lang="en-US" sz="1400" b="0" kern="0" dirty="0"/>
              <a:t> film</a:t>
            </a:r>
          </a:p>
          <a:p>
            <a:pPr lvl="2"/>
            <a:r>
              <a:rPr lang="en-US" sz="1200" b="0" kern="0" dirty="0"/>
              <a:t>Installed with Indium foil “gaskets” for improved contact area</a:t>
            </a:r>
          </a:p>
          <a:p>
            <a:r>
              <a:rPr lang="en-US" sz="1600" b="0" kern="0" dirty="0"/>
              <a:t>Temperature Measurements</a:t>
            </a:r>
          </a:p>
          <a:p>
            <a:pPr lvl="1"/>
            <a:r>
              <a:rPr lang="en-US" sz="1400" b="0" kern="0" dirty="0"/>
              <a:t>Internal camera temperature sensor</a:t>
            </a:r>
          </a:p>
          <a:p>
            <a:pPr lvl="1"/>
            <a:r>
              <a:rPr lang="en-US" sz="1400" b="0" kern="0" dirty="0"/>
              <a:t>Up to 17 added temperature sensors (see top right image)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1B3E821-0F49-5E1B-331F-BB79D39E4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602" y="1002514"/>
            <a:ext cx="4555458" cy="290811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5206857-1E5B-CD5E-90C0-FF92314E4567}"/>
              </a:ext>
            </a:extLst>
          </p:cNvPr>
          <p:cNvSpPr txBox="1"/>
          <p:nvPr/>
        </p:nvSpPr>
        <p:spPr>
          <a:xfrm>
            <a:off x="6782391" y="778966"/>
            <a:ext cx="2023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CDR Design Image</a:t>
            </a:r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29CC0094-E612-FDDE-D4F9-6EEB00B1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651" y="4270908"/>
            <a:ext cx="3412706" cy="224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303F891-BFB8-5A3F-8C33-2CD52BF3B46B}"/>
              </a:ext>
            </a:extLst>
          </p:cNvPr>
          <p:cNvSpPr txBox="1"/>
          <p:nvPr/>
        </p:nvSpPr>
        <p:spPr>
          <a:xfrm>
            <a:off x="6782391" y="4056617"/>
            <a:ext cx="2140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0E7606-322C-DB29-4F23-AAC41B03C8AB}"/>
              </a:ext>
            </a:extLst>
          </p:cNvPr>
          <p:cNvSpPr txBox="1"/>
          <p:nvPr/>
        </p:nvSpPr>
        <p:spPr>
          <a:xfrm rot="20888047">
            <a:off x="7294468" y="4503123"/>
            <a:ext cx="115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AgFEP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53B16AB-A54C-65AC-2286-B6991638B19F}"/>
              </a:ext>
            </a:extLst>
          </p:cNvPr>
          <p:cNvSpPr txBox="1"/>
          <p:nvPr/>
        </p:nvSpPr>
        <p:spPr>
          <a:xfrm rot="20888047">
            <a:off x="8283887" y="5083976"/>
            <a:ext cx="115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AgFEP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8C9547-1A82-6B1C-8941-AEB1959D71EA}"/>
              </a:ext>
            </a:extLst>
          </p:cNvPr>
          <p:cNvSpPr txBox="1"/>
          <p:nvPr/>
        </p:nvSpPr>
        <p:spPr>
          <a:xfrm>
            <a:off x="7469636" y="5666633"/>
            <a:ext cx="115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MLI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61F194-6E24-F2EC-864F-ABAE35135B45}"/>
              </a:ext>
            </a:extLst>
          </p:cNvPr>
          <p:cNvSpPr txBox="1"/>
          <p:nvPr/>
        </p:nvSpPr>
        <p:spPr>
          <a:xfrm>
            <a:off x="7663923" y="5164090"/>
            <a:ext cx="115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MLI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6D8DAD-3F05-195D-15AE-AAD15A430917}"/>
              </a:ext>
            </a:extLst>
          </p:cNvPr>
          <p:cNvSpPr txBox="1"/>
          <p:nvPr/>
        </p:nvSpPr>
        <p:spPr>
          <a:xfrm>
            <a:off x="8056965" y="4808787"/>
            <a:ext cx="115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MLI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7B32C5-1428-BCFC-F659-6AD28066AEB9}"/>
              </a:ext>
            </a:extLst>
          </p:cNvPr>
          <p:cNvSpPr txBox="1"/>
          <p:nvPr/>
        </p:nvSpPr>
        <p:spPr>
          <a:xfrm rot="283910">
            <a:off x="6042783" y="5172768"/>
            <a:ext cx="925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Engine side MLI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A716BD85-CF5D-641E-7A15-9D8CD15A3F54}"/>
              </a:ext>
            </a:extLst>
          </p:cNvPr>
          <p:cNvSpPr/>
          <p:nvPr/>
        </p:nvSpPr>
        <p:spPr>
          <a:xfrm rot="354885">
            <a:off x="6777448" y="5344667"/>
            <a:ext cx="458695" cy="17942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7D1956-BBC2-9693-C0D0-3EBE860B9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883" y="4235319"/>
            <a:ext cx="2228235" cy="148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845753-D528-6570-3B9C-230982B3CF85}"/>
              </a:ext>
            </a:extLst>
          </p:cNvPr>
          <p:cNvSpPr txBox="1"/>
          <p:nvPr/>
        </p:nvSpPr>
        <p:spPr>
          <a:xfrm>
            <a:off x="11297860" y="5720809"/>
            <a:ext cx="81525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+mj-lt"/>
                <a:hlinkClick r:id="rId6"/>
              </a:rPr>
              <a:t>From nasa.gov</a:t>
            </a:r>
            <a:endParaRPr lang="en-US" sz="700" dirty="0">
              <a:latin typeface="+mj-lt"/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FF9CCE15-744B-CBC2-04EC-8D3CC2678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6400800"/>
            <a:ext cx="2540000" cy="304800"/>
          </a:xfrm>
        </p:spPr>
        <p:txBody>
          <a:bodyPr/>
          <a:lstStyle/>
          <a:p>
            <a:fld id="{33F42015-0FC7-4B0E-8D2B-76EADF48D95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0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D78F3-4018-FB19-39BB-2CA42424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Protoflight Test Tailoring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BB12C-70C1-3F59-BE7A-96744FFBA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914400"/>
            <a:ext cx="6087291" cy="5410200"/>
          </a:xfrm>
        </p:spPr>
        <p:txBody>
          <a:bodyPr/>
          <a:lstStyle/>
          <a:p>
            <a:r>
              <a:rPr lang="en-US" sz="1800" dirty="0"/>
              <a:t>Lander test approach followed NASA General Environmental Verification Standard (GEVS) GSFC-STD-7000, payloads expected to perform testing following GEVS approach</a:t>
            </a:r>
          </a:p>
          <a:p>
            <a:pPr lvl="1"/>
            <a:r>
              <a:rPr lang="en-US" sz="1600" dirty="0"/>
              <a:t>GEVS: 8 cycles at component/unit level, 4 cycles at instrument level</a:t>
            </a:r>
          </a:p>
          <a:p>
            <a:r>
              <a:rPr lang="en-US" sz="1800" dirty="0"/>
              <a:t>EDS team received concurrence to tailor testing requirements to 4 payload-level cycles only</a:t>
            </a:r>
          </a:p>
          <a:p>
            <a:pPr lvl="1"/>
            <a:r>
              <a:rPr lang="en-US" sz="1600" dirty="0"/>
              <a:t>Low complexity of payload electronic components; utilized guidance from NAVMAT P-9492, which surveyed aerospace manufacturers for failure rates of EEE parts/components (right)</a:t>
            </a:r>
          </a:p>
          <a:p>
            <a:pPr lvl="1"/>
            <a:r>
              <a:rPr lang="en-US" sz="1600" dirty="0"/>
              <a:t>GEVS recommends 4 cycles minimum for radiator testing</a:t>
            </a:r>
          </a:p>
          <a:p>
            <a:r>
              <a:rPr lang="en-US" sz="1800" dirty="0"/>
              <a:t>EDS team </a:t>
            </a:r>
            <a:r>
              <a:rPr lang="en-US" sz="1800" dirty="0" err="1"/>
              <a:t>qual’ed</a:t>
            </a:r>
            <a:r>
              <a:rPr lang="en-US" sz="1800" dirty="0"/>
              <a:t> DSU (Data Storage Unit) on lander by similarity to SCALPSS DSU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22A19D-D920-3AB1-8BE7-0066EFFA1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725E37-9691-7607-52C4-9F5D57FAF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E2F4BD-387C-A212-134B-EDA7D06B4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7410" y="1065480"/>
            <a:ext cx="3791585" cy="3242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4C2383-FED8-0476-2523-FDEDFCCE4470}"/>
              </a:ext>
            </a:extLst>
          </p:cNvPr>
          <p:cNvSpPr txBox="1"/>
          <p:nvPr/>
        </p:nvSpPr>
        <p:spPr>
          <a:xfrm>
            <a:off x="8222208" y="914400"/>
            <a:ext cx="248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From NAVMAT P-9492</a:t>
            </a:r>
            <a:endParaRPr lang="en-US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picture containing text, table&#10;&#10;AI-generated content may be incorrect.">
            <a:extLst>
              <a:ext uri="{FF2B5EF4-FFF2-40B4-BE49-F238E27FC236}">
                <a16:creationId xmlns:a16="http://schemas.microsoft.com/office/drawing/2014/main" id="{4462E88C-E62D-3AAD-A670-964A958D4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b="14167"/>
          <a:stretch/>
        </p:blipFill>
        <p:spPr>
          <a:xfrm>
            <a:off x="8130706" y="5049250"/>
            <a:ext cx="2684143" cy="15601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25B59B-24A0-0C06-5FA6-E98F480818E1}"/>
              </a:ext>
            </a:extLst>
          </p:cNvPr>
          <p:cNvSpPr txBox="1"/>
          <p:nvPr/>
        </p:nvSpPr>
        <p:spPr>
          <a:xfrm>
            <a:off x="7439999" y="4649140"/>
            <a:ext cx="40655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</a:rPr>
              <a:t>EDS TVAC completed Feb 2023</a:t>
            </a:r>
          </a:p>
        </p:txBody>
      </p:sp>
    </p:spTree>
    <p:extLst>
      <p:ext uri="{BB962C8B-B14F-4D97-AF65-F5344CB8AC3E}">
        <p14:creationId xmlns:p14="http://schemas.microsoft.com/office/powerpoint/2010/main" val="3891844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08182105-B75A-948F-8A41-BEB40AAD8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r="10762"/>
          <a:stretch/>
        </p:blipFill>
        <p:spPr>
          <a:xfrm>
            <a:off x="567764" y="1231148"/>
            <a:ext cx="5482926" cy="44152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77A9FA-7438-E488-9D45-D5045BBC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 Ghost Mission 1: Ghost Riders in the Sky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8DB561-1AA0-F7C0-40D8-481339EB7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6F02E-9DBE-035B-F59F-C6A92D4B5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4CD957-1FF9-4AE7-7344-F1779CE9F5B8}"/>
              </a:ext>
            </a:extLst>
          </p:cNvPr>
          <p:cNvSpPr txBox="1"/>
          <p:nvPr/>
        </p:nvSpPr>
        <p:spPr>
          <a:xfrm>
            <a:off x="2073762" y="5314918"/>
            <a:ext cx="130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EDS Payload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BA91FB8-A904-6A6D-438C-21A18D3B4C88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2727548" y="4404659"/>
            <a:ext cx="643857" cy="91025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E94A877-E45D-2C85-9DB7-8BF4736A7937}"/>
              </a:ext>
            </a:extLst>
          </p:cNvPr>
          <p:cNvSpPr txBox="1"/>
          <p:nvPr/>
        </p:nvSpPr>
        <p:spPr>
          <a:xfrm>
            <a:off x="126313" y="6476681"/>
            <a:ext cx="3270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Images from 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Firefly Aerospace website </a:t>
            </a:r>
            <a:endParaRPr lang="en-US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A8C287-57BC-7DC6-DF2D-DF2CFF6D57DB}"/>
              </a:ext>
            </a:extLst>
          </p:cNvPr>
          <p:cNvSpPr txBox="1"/>
          <p:nvPr/>
        </p:nvSpPr>
        <p:spPr>
          <a:xfrm>
            <a:off x="4975329" y="5711045"/>
            <a:ext cx="2425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Pre-flight images at Firefly</a:t>
            </a:r>
          </a:p>
        </p:txBody>
      </p:sp>
      <p:pic>
        <p:nvPicPr>
          <p:cNvPr id="8" name="Picture 7" descr="A picture containing indoor, device&#10;&#10;AI-generated content may be incorrect.">
            <a:extLst>
              <a:ext uri="{FF2B5EF4-FFF2-40B4-BE49-F238E27FC236}">
                <a16:creationId xmlns:a16="http://schemas.microsoft.com/office/drawing/2014/main" id="{2F19F380-A1A3-BC16-EE6D-7B1347B894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5703"/>
          <a:stretch/>
        </p:blipFill>
        <p:spPr>
          <a:xfrm>
            <a:off x="6248400" y="1231148"/>
            <a:ext cx="5145024" cy="4415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463BB7-B990-5F71-3710-AECCD927245E}"/>
              </a:ext>
            </a:extLst>
          </p:cNvPr>
          <p:cNvSpPr txBox="1"/>
          <p:nvPr/>
        </p:nvSpPr>
        <p:spPr>
          <a:xfrm>
            <a:off x="6596165" y="1445867"/>
            <a:ext cx="130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EDS Payload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7D89EA2-2811-B456-3CED-2CCA9ECCDBDA}"/>
              </a:ext>
            </a:extLst>
          </p:cNvPr>
          <p:cNvCxnSpPr>
            <a:cxnSpLocks/>
          </p:cNvCxnSpPr>
          <p:nvPr/>
        </p:nvCxnSpPr>
        <p:spPr>
          <a:xfrm>
            <a:off x="7400544" y="1753644"/>
            <a:ext cx="280416" cy="115414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45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7A9FA-7438-E488-9D45-D5045BBC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 Ghost Mission 1: Ghost Riders in the Sky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8DB561-1AA0-F7C0-40D8-481339EB7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6F02E-9DBE-035B-F59F-C6A92D4B5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3" name="Picture 12" descr="A picture containing outdoor, water, dark, wave&#10;&#10;AI-generated content may be incorrect.">
            <a:extLst>
              <a:ext uri="{FF2B5EF4-FFF2-40B4-BE49-F238E27FC236}">
                <a16:creationId xmlns:a16="http://schemas.microsoft.com/office/drawing/2014/main" id="{471CA645-7920-162A-CBC0-CD8D42049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482" y="820402"/>
            <a:ext cx="7413036" cy="55597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C95E6A-D0C1-DE40-6CA3-31E281DC4B87}"/>
              </a:ext>
            </a:extLst>
          </p:cNvPr>
          <p:cNvSpPr txBox="1"/>
          <p:nvPr/>
        </p:nvSpPr>
        <p:spPr>
          <a:xfrm>
            <a:off x="5224809" y="4879620"/>
            <a:ext cx="130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 Payload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33F0D5D-85A0-18F6-6E8A-81665CD50E1B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5878595" y="4542058"/>
            <a:ext cx="0" cy="33756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E94A877-E45D-2C85-9DB7-8BF4736A7937}"/>
              </a:ext>
            </a:extLst>
          </p:cNvPr>
          <p:cNvSpPr txBox="1"/>
          <p:nvPr/>
        </p:nvSpPr>
        <p:spPr>
          <a:xfrm>
            <a:off x="126313" y="6476681"/>
            <a:ext cx="3270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Image from 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Firefly Aerospace website </a:t>
            </a:r>
            <a:endParaRPr lang="en-US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3B1275-1FC3-8B70-AA17-DB66C738D1A6}"/>
              </a:ext>
            </a:extLst>
          </p:cNvPr>
          <p:cNvSpPr txBox="1"/>
          <p:nvPr/>
        </p:nvSpPr>
        <p:spPr>
          <a:xfrm>
            <a:off x="4608594" y="6082712"/>
            <a:ext cx="25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i="1" dirty="0">
                <a:solidFill>
                  <a:schemeClr val="accent1">
                    <a:lumMod val="90000"/>
                  </a:schemeClr>
                </a:solidFill>
                <a:latin typeface="+mj-lt"/>
              </a:rPr>
              <a:t>On the moon! 3/2/25 2:34CT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13FAFB0-DEBE-711B-8568-DAEC0BB30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259" y="4881877"/>
            <a:ext cx="1729308" cy="120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AE5D17E-C041-2077-C51E-DEEEF88E3C67}"/>
              </a:ext>
            </a:extLst>
          </p:cNvPr>
          <p:cNvCxnSpPr>
            <a:cxnSpLocks/>
          </p:cNvCxnSpPr>
          <p:nvPr/>
        </p:nvCxnSpPr>
        <p:spPr>
          <a:xfrm>
            <a:off x="7552542" y="5516657"/>
            <a:ext cx="293716" cy="83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8632A44-FF1D-5D92-719B-83BF43E78588}"/>
              </a:ext>
            </a:extLst>
          </p:cNvPr>
          <p:cNvSpPr txBox="1"/>
          <p:nvPr/>
        </p:nvSpPr>
        <p:spPr>
          <a:xfrm>
            <a:off x="7914938" y="6082712"/>
            <a:ext cx="1960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credit: SCALPSS (</a:t>
            </a:r>
            <a:r>
              <a:rPr lang="en-US" sz="9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</a:t>
            </a:r>
            <a:r>
              <a:rPr lang="en-US" sz="9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E18011-10D1-CC0E-B9EC-AC44313856A7}"/>
              </a:ext>
            </a:extLst>
          </p:cNvPr>
          <p:cNvSpPr txBox="1"/>
          <p:nvPr/>
        </p:nvSpPr>
        <p:spPr>
          <a:xfrm>
            <a:off x="6441375" y="5358000"/>
            <a:ext cx="130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Deployed</a:t>
            </a:r>
          </a:p>
        </p:txBody>
      </p:sp>
    </p:spTree>
    <p:extLst>
      <p:ext uri="{BB962C8B-B14F-4D97-AF65-F5344CB8AC3E}">
        <p14:creationId xmlns:p14="http://schemas.microsoft.com/office/powerpoint/2010/main" val="1138066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7A9FA-7438-E488-9D45-D5045BBC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 Ghost Mission 1: Ghost Riders in the Sky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8DB561-1AA0-F7C0-40D8-481339EB7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6F02E-9DBE-035B-F59F-C6A92D4B5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94A877-E45D-2C85-9DB7-8BF4736A7937}"/>
              </a:ext>
            </a:extLst>
          </p:cNvPr>
          <p:cNvSpPr txBox="1"/>
          <p:nvPr/>
        </p:nvSpPr>
        <p:spPr>
          <a:xfrm>
            <a:off x="8244708" y="5276088"/>
            <a:ext cx="3270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Image from 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Firefly Aerospace website </a:t>
            </a:r>
            <a:endParaRPr lang="en-US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picture containing piece, slice, dessert, sliced&#10;&#10;AI-generated content may be incorrect.">
            <a:extLst>
              <a:ext uri="{FF2B5EF4-FFF2-40B4-BE49-F238E27FC236}">
                <a16:creationId xmlns:a16="http://schemas.microsoft.com/office/drawing/2014/main" id="{E324C1AB-8788-0156-8D7A-4460EEADD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128" y="1408176"/>
            <a:ext cx="5157216" cy="3867912"/>
          </a:xfrm>
          <a:prstGeom prst="rect">
            <a:avLst/>
          </a:prstGeom>
        </p:spPr>
      </p:pic>
      <p:pic>
        <p:nvPicPr>
          <p:cNvPr id="9" name="Picture 8" descr="A close up of the moon&#10;&#10;AI-generated content may be incorrect.">
            <a:extLst>
              <a:ext uri="{FF2B5EF4-FFF2-40B4-BE49-F238E27FC236}">
                <a16:creationId xmlns:a16="http://schemas.microsoft.com/office/drawing/2014/main" id="{E1314694-8035-604C-A605-A0D0DBC2D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11936"/>
            <a:ext cx="4834128" cy="48341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7243CC-A013-A955-A179-56AC160D01D5}"/>
              </a:ext>
            </a:extLst>
          </p:cNvPr>
          <p:cNvSpPr txBox="1"/>
          <p:nvPr/>
        </p:nvSpPr>
        <p:spPr>
          <a:xfrm>
            <a:off x="754200" y="5857101"/>
            <a:ext cx="3555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GIF from 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Lunar Reconnaissance Orbiter Camera</a:t>
            </a:r>
            <a:endParaRPr lang="en-US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06D743-2562-5218-A95F-738F8D5B8F51}"/>
              </a:ext>
            </a:extLst>
          </p:cNvPr>
          <p:cNvSpPr txBox="1"/>
          <p:nvPr/>
        </p:nvSpPr>
        <p:spPr>
          <a:xfrm>
            <a:off x="6535449" y="1540835"/>
            <a:ext cx="130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 Payload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E86DAF8-6E00-9EBC-2A2A-3016422AE17C}"/>
              </a:ext>
            </a:extLst>
          </p:cNvPr>
          <p:cNvCxnSpPr>
            <a:cxnSpLocks/>
          </p:cNvCxnSpPr>
          <p:nvPr/>
        </p:nvCxnSpPr>
        <p:spPr>
          <a:xfrm flipH="1">
            <a:off x="7162800" y="1838086"/>
            <a:ext cx="69107" cy="70394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260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Events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F7C2655-8CF6-4027-C0A2-587223926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Launch: 1/15/2025</a:t>
            </a:r>
          </a:p>
          <a:p>
            <a:r>
              <a:rPr lang="en-US" sz="2000" dirty="0"/>
              <a:t>Transit</a:t>
            </a:r>
          </a:p>
          <a:p>
            <a:pPr lvl="1"/>
            <a:r>
              <a:rPr lang="en-US" sz="1800" dirty="0"/>
              <a:t>For majority of transit, EDS remained within expected temperatures, heaters/switches worked well</a:t>
            </a:r>
          </a:p>
          <a:p>
            <a:pPr lvl="2"/>
            <a:r>
              <a:rPr lang="en-US" sz="1600" dirty="0"/>
              <a:t>Mostly utilized one heater/switch channel, second one necessary after power anomalies</a:t>
            </a:r>
          </a:p>
          <a:p>
            <a:pPr lvl="1"/>
            <a:r>
              <a:rPr lang="en-US" sz="1800" dirty="0"/>
              <a:t>Power anomalies occurred, resulting in EDS losing heater power for up to 90 minutes</a:t>
            </a:r>
          </a:p>
          <a:p>
            <a:r>
              <a:rPr lang="en-US" sz="2000" dirty="0"/>
              <a:t>Surface</a:t>
            </a:r>
          </a:p>
          <a:p>
            <a:pPr lvl="1"/>
            <a:r>
              <a:rPr lang="en-US" sz="1800" dirty="0"/>
              <a:t>Landing: 3/2/2025 2:34am CT, near small crater; 18.56°N, 61.81°E</a:t>
            </a:r>
          </a:p>
          <a:p>
            <a:pPr lvl="1"/>
            <a:r>
              <a:rPr lang="en-US" sz="1800" dirty="0"/>
              <a:t>Observed surface environments diverged from correlated TVAC model… [resulting in] “components running 10-18°C hotter than prediction”</a:t>
            </a:r>
          </a:p>
          <a:p>
            <a:pPr lvl="2"/>
            <a:r>
              <a:rPr lang="en-US" sz="1600" dirty="0">
                <a:hlinkClick r:id="rId2"/>
              </a:rPr>
              <a:t>LSIC Spring Meeting 2025</a:t>
            </a:r>
            <a:endParaRPr lang="en-US" sz="1600" dirty="0"/>
          </a:p>
          <a:p>
            <a:pPr lvl="1"/>
            <a:r>
              <a:rPr lang="en-US" sz="1800" dirty="0"/>
              <a:t>EDS operations performed 3/2/2025 12:34pm – 10:23pm CT (began 10 hours after landing)</a:t>
            </a:r>
          </a:p>
          <a:p>
            <a:pPr lvl="2"/>
            <a:r>
              <a:rPr lang="en-US" sz="1600" dirty="0"/>
              <a:t>Did not have enough time to run planned mission operations</a:t>
            </a:r>
          </a:p>
          <a:p>
            <a:pPr lvl="1"/>
            <a:r>
              <a:rPr lang="en-US" sz="1800" dirty="0"/>
              <a:t>Solar noon start 3/9/2025 5:33am CT</a:t>
            </a:r>
          </a:p>
        </p:txBody>
      </p:sp>
    </p:spTree>
    <p:extLst>
      <p:ext uri="{BB962C8B-B14F-4D97-AF65-F5344CB8AC3E}">
        <p14:creationId xmlns:p14="http://schemas.microsoft.com/office/powerpoint/2010/main" val="165576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8E3FC-6A63-12BD-9751-F1F2FAD5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Thermal Model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50311-5040-1CD8-E6B9-B4569D99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2025 – August 4-7,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59161-B833-CBC8-4028-C21DCDE6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675965-9462-75FF-DAD7-9126468F6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160" y="1006468"/>
            <a:ext cx="3005135" cy="2549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04BE05-2AB2-928A-6755-EB856572F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838" y="1006468"/>
            <a:ext cx="3955894" cy="2656541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9A688EA-040D-6564-5027-048EF00791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326186"/>
              </p:ext>
            </p:extLst>
          </p:nvPr>
        </p:nvGraphicFramePr>
        <p:xfrm>
          <a:off x="414740" y="3733837"/>
          <a:ext cx="5153546" cy="2148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10597">
                  <a:extLst>
                    <a:ext uri="{9D8B030D-6E8A-4147-A177-3AD203B41FA5}">
                      <a16:colId xmlns:a16="http://schemas.microsoft.com/office/drawing/2014/main" val="1571376391"/>
                    </a:ext>
                  </a:extLst>
                </a:gridCol>
                <a:gridCol w="2442949">
                  <a:extLst>
                    <a:ext uri="{9D8B030D-6E8A-4147-A177-3AD203B41FA5}">
                      <a16:colId xmlns:a16="http://schemas.microsoft.com/office/drawing/2014/main" val="7058693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Times" panose="02020603050405020304" pitchFamily="18" charset="0"/>
                        </a:rPr>
                        <a:t>Coating/Material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Times" panose="02020603050405020304" pitchFamily="18" charset="0"/>
                        </a:rPr>
                        <a:t>Purpose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57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  <a:cs typeface="Times" panose="02020603050405020304" pitchFamily="18" charset="0"/>
                        </a:rPr>
                        <a:t>Foil Tape (3M 425)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  <a:cs typeface="Times" panose="02020603050405020304" pitchFamily="18" charset="0"/>
                        </a:rPr>
                        <a:t>Engine heat mitigation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977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  <a:cs typeface="Times" panose="02020603050405020304" pitchFamily="18" charset="0"/>
                        </a:rPr>
                        <a:t>Double Aluminized Kapton MLI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  <a:cs typeface="Times" panose="02020603050405020304" pitchFamily="18" charset="0"/>
                        </a:rPr>
                        <a:t>High-temp capability MLI, for transit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161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+mn-lt"/>
                          <a:cs typeface="Times" panose="02020603050405020304" pitchFamily="18" charset="0"/>
                        </a:rPr>
                        <a:t>StaMet</a:t>
                      </a:r>
                      <a:r>
                        <a:rPr lang="en-US" sz="1400" dirty="0">
                          <a:latin typeface="+mn-lt"/>
                          <a:cs typeface="Times" panose="02020603050405020304" pitchFamily="18" charset="0"/>
                        </a:rPr>
                        <a:t> Black Kapton MLI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  <a:cs typeface="Times" panose="02020603050405020304" pitchFamily="18" charset="0"/>
                        </a:rPr>
                        <a:t>Low-temp capability MLI, for transit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720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  <a:cs typeface="Times" panose="02020603050405020304" pitchFamily="18" charset="0"/>
                        </a:rPr>
                        <a:t>Silver Teflon (10 mil)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  <a:cs typeface="Times" panose="02020603050405020304" pitchFamily="18" charset="0"/>
                        </a:rPr>
                        <a:t>Radiators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505866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19088CF-FAFF-9EFD-5C27-1023F3CB2789}"/>
              </a:ext>
            </a:extLst>
          </p:cNvPr>
          <p:cNvSpPr txBox="1"/>
          <p:nvPr/>
        </p:nvSpPr>
        <p:spPr>
          <a:xfrm>
            <a:off x="6409581" y="3778989"/>
            <a:ext cx="4788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u="sng" dirty="0">
                <a:latin typeface="+mj-lt"/>
              </a:rPr>
              <a:t>Components Modeled</a:t>
            </a:r>
            <a:r>
              <a:rPr lang="en-US" sz="1800" b="0" dirty="0">
                <a:latin typeface="+mj-lt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Camera &amp; lens, with mounting bracket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Thermal switches and heater strips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Camera EDS &amp; motor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Circuit boards with HVPS’s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LEDs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0" dirty="0">
                <a:latin typeface="+mj-lt"/>
              </a:rPr>
              <a:t>Footpad &amp; outer structure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A6F80A-0FCC-F296-8152-09FE2D20A8E5}"/>
              </a:ext>
            </a:extLst>
          </p:cNvPr>
          <p:cNvSpPr txBox="1"/>
          <p:nvPr/>
        </p:nvSpPr>
        <p:spPr>
          <a:xfrm>
            <a:off x="414740" y="5957072"/>
            <a:ext cx="11274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  <a:latin typeface="+mn-lt"/>
              </a:rPr>
              <a:t>Not pictured: EDS situated on lander leg during transit &amp; landing, moves to lunar surface for ops</a:t>
            </a:r>
          </a:p>
        </p:txBody>
      </p:sp>
    </p:spTree>
    <p:extLst>
      <p:ext uri="{BB962C8B-B14F-4D97-AF65-F5344CB8AC3E}">
        <p14:creationId xmlns:p14="http://schemas.microsoft.com/office/powerpoint/2010/main" val="286323097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54DBCF558E974F8F6042B85F27F550" ma:contentTypeVersion="13" ma:contentTypeDescription="Create a new document." ma:contentTypeScope="" ma:versionID="7b74fb5f3375dd4fc092dbfc1fb88b89">
  <xsd:schema xmlns:xsd="http://www.w3.org/2001/XMLSchema" xmlns:xs="http://www.w3.org/2001/XMLSchema" xmlns:p="http://schemas.microsoft.com/office/2006/metadata/properties" xmlns:ns2="49349bec-f6d6-4581-a243-30eb8b4d9727" xmlns:ns3="f1c8cde4-8972-4c28-8907-b1a5623db717" targetNamespace="http://schemas.microsoft.com/office/2006/metadata/properties" ma:root="true" ma:fieldsID="9682bcb3a656ed21ee82cdfd8496da3d" ns2:_="" ns3:_="">
    <xsd:import namespace="49349bec-f6d6-4581-a243-30eb8b4d9727"/>
    <xsd:import namespace="f1c8cde4-8972-4c28-8907-b1a5623db7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349bec-f6d6-4581-a243-30eb8b4d97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8cde4-8972-4c28-8907-b1a5623db71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ebc1034-8d74-4b17-a399-7b30c8a07dcb}" ma:internalName="TaxCatchAll" ma:showField="CatchAllData" ma:web="f1c8cde4-8972-4c28-8907-b1a5623db7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9349bec-f6d6-4581-a243-30eb8b4d9727">
      <Terms xmlns="http://schemas.microsoft.com/office/infopath/2007/PartnerControls"/>
    </lcf76f155ced4ddcb4097134ff3c332f>
    <TaxCatchAll xmlns="f1c8cde4-8972-4c28-8907-b1a5623db717" xsi:nil="true"/>
  </documentManagement>
</p:properties>
</file>

<file path=customXml/itemProps1.xml><?xml version="1.0" encoding="utf-8"?>
<ds:datastoreItem xmlns:ds="http://schemas.openxmlformats.org/officeDocument/2006/customXml" ds:itemID="{B0894325-1500-46CD-AACB-D910819C9C55}">
  <ds:schemaRefs>
    <ds:schemaRef ds:uri="49349bec-f6d6-4581-a243-30eb8b4d9727"/>
    <ds:schemaRef ds:uri="f1c8cde4-8972-4c28-8907-b1a5623db71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A631D46-A88B-44F9-B011-0891D5ECFB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75F7E1-25EC-49AD-AD10-E5DBBDD78C4A}">
  <ds:schemaRefs>
    <ds:schemaRef ds:uri="http://purl.org/dc/elements/1.1/"/>
    <ds:schemaRef ds:uri="http://www.w3.org/XML/1998/namespace"/>
    <ds:schemaRef ds:uri="f1c8cde4-8972-4c28-8907-b1a5623db717"/>
    <ds:schemaRef ds:uri="http://schemas.microsoft.com/office/2006/metadata/properti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9349bec-f6d6-4581-a243-30eb8b4d9727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14127</TotalTime>
  <Words>2200</Words>
  <Application>Microsoft Office PowerPoint</Application>
  <PresentationFormat>Widescreen</PresentationFormat>
  <Paragraphs>302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ＭＳ Ｐゴシック</vt:lpstr>
      <vt:lpstr>Aptos</vt:lpstr>
      <vt:lpstr>Arial</vt:lpstr>
      <vt:lpstr>Calibri</vt:lpstr>
      <vt:lpstr>Cambria Math</vt:lpstr>
      <vt:lpstr>Times</vt:lpstr>
      <vt:lpstr>Times New Roman</vt:lpstr>
      <vt:lpstr>Wingdings</vt:lpstr>
      <vt:lpstr>Blank</vt:lpstr>
      <vt:lpstr>CLPS Electrodynamic Dust Shield Payload Thermal Design and Analysis</vt:lpstr>
      <vt:lpstr>Background</vt:lpstr>
      <vt:lpstr>EDS Payload Thermal Design Overview</vt:lpstr>
      <vt:lpstr>Protoflight Test Tailoring</vt:lpstr>
      <vt:lpstr>Blue Ghost Mission 1: Ghost Riders in the Sky</vt:lpstr>
      <vt:lpstr>Blue Ghost Mission 1: Ghost Riders in the Sky</vt:lpstr>
      <vt:lpstr>Blue Ghost Mission 1: Ghost Riders in the Sky</vt:lpstr>
      <vt:lpstr>Summary of Events</vt:lpstr>
      <vt:lpstr>Thermal Model</vt:lpstr>
      <vt:lpstr>Pre-flight Predictions after TVAC Data-Match</vt:lpstr>
      <vt:lpstr>Flight Actuals On Surface</vt:lpstr>
      <vt:lpstr>Closing the Gap</vt:lpstr>
      <vt:lpstr>Adding Crater &amp; Lander Tilt</vt:lpstr>
      <vt:lpstr>Optical Property Degradation</vt:lpstr>
      <vt:lpstr>Data-Matched Lunar Surface Environment</vt:lpstr>
      <vt:lpstr>Data-Matched Lunar Surface Environment</vt:lpstr>
      <vt:lpstr>Lessons Learned</vt:lpstr>
      <vt:lpstr>EDS Success!</vt:lpstr>
      <vt:lpstr>BACKUP</vt:lpstr>
      <vt:lpstr>Protoflight Test Profile</vt:lpstr>
      <vt:lpstr>Protoflight Testing</vt:lpstr>
      <vt:lpstr>Protoflight Testing – Completed</vt:lpstr>
      <vt:lpstr>Flight MLI Installation – Lessons Learned</vt:lpstr>
      <vt:lpstr>Flight Actuals</vt:lpstr>
    </vt:vector>
  </TitlesOfParts>
  <Company>NASA/Ames Research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TFAWS 2010 Center Presentation</dc:title>
  <dc:creator>Tom Squire</dc:creator>
  <cp:lastModifiedBy>Young, Melissa S. (GRC-NEXY0)</cp:lastModifiedBy>
  <cp:revision>11</cp:revision>
  <cp:lastPrinted>2001-11-30T21:59:45Z</cp:lastPrinted>
  <dcterms:created xsi:type="dcterms:W3CDTF">2001-11-21T21:59:03Z</dcterms:created>
  <dcterms:modified xsi:type="dcterms:W3CDTF">2025-07-26T19:39:16Z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0x0101001654DBCF558E974F8F6042B85F27F550</vt:lpwstr>
  </property>
  <property fmtid="{D5CDD505-2E9C-101B-9397-08002B2CF9AE}" pid="3" name="MediaServiceImageTags">
    <vt:lpwstr/>
  </property>
</Properties>
</file>